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79" r:id="rId5"/>
    <p:sldId id="276" r:id="rId6"/>
    <p:sldId id="280" r:id="rId7"/>
    <p:sldId id="281" r:id="rId8"/>
    <p:sldId id="284" r:id="rId9"/>
    <p:sldId id="282" r:id="rId10"/>
    <p:sldId id="283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5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назв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25" name="Основний текст, рівень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26" name="Google Shape;22;p21"/>
          <p:cNvSpPr txBox="1">
            <a:spLocks noGrp="1"/>
          </p:cNvSpPr>
          <p:nvPr>
            <p:ph type="body" sz="half" idx="21"/>
          </p:nvPr>
        </p:nvSpPr>
        <p:spPr>
          <a:xfrm>
            <a:off x="6172201" y="1825624"/>
            <a:ext cx="5181601" cy="466724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назви"/>
          <p:cNvSpPr txBox="1">
            <a:spLocks noGrp="1"/>
          </p:cNvSpPr>
          <p:nvPr>
            <p:ph type="title"/>
          </p:nvPr>
        </p:nvSpPr>
        <p:spPr>
          <a:xfrm>
            <a:off x="838200" y="725557"/>
            <a:ext cx="3505200" cy="965132"/>
          </a:xfrm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35" name="Основний текст, рівень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1825623"/>
            <a:ext cx="3505200" cy="4505603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36" name="Google Shape;26;p20"/>
          <p:cNvSpPr txBox="1">
            <a:spLocks noGrp="1"/>
          </p:cNvSpPr>
          <p:nvPr>
            <p:ph type="body" sz="quarter" idx="21"/>
          </p:nvPr>
        </p:nvSpPr>
        <p:spPr>
          <a:xfrm>
            <a:off x="5888937" y="3011557"/>
            <a:ext cx="5640455" cy="81500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Google Shape;27;p20"/>
          <p:cNvSpPr txBox="1">
            <a:spLocks noGrp="1"/>
          </p:cNvSpPr>
          <p:nvPr>
            <p:ph type="body" sz="quarter" idx="22"/>
          </p:nvPr>
        </p:nvSpPr>
        <p:spPr>
          <a:xfrm>
            <a:off x="5888937" y="4340536"/>
            <a:ext cx="5640455" cy="81501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Google Shape;28;p20"/>
          <p:cNvSpPr txBox="1">
            <a:spLocks noGrp="1"/>
          </p:cNvSpPr>
          <p:nvPr>
            <p:ph type="body" sz="quarter" idx="23"/>
          </p:nvPr>
        </p:nvSpPr>
        <p:spPr>
          <a:xfrm>
            <a:off x="5888937" y="5677866"/>
            <a:ext cx="5640455" cy="81500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Google Shape;29;p20"/>
          <p:cNvSpPr txBox="1">
            <a:spLocks noGrp="1"/>
          </p:cNvSpPr>
          <p:nvPr>
            <p:ph type="body" sz="quarter" idx="24"/>
          </p:nvPr>
        </p:nvSpPr>
        <p:spPr>
          <a:xfrm>
            <a:off x="4808887" y="3011557"/>
            <a:ext cx="1030357" cy="815009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4000" b="1"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endParaRPr/>
          </a:p>
        </p:txBody>
      </p:sp>
      <p:sp>
        <p:nvSpPr>
          <p:cNvPr id="40" name="Google Shape;30;p20"/>
          <p:cNvSpPr txBox="1">
            <a:spLocks noGrp="1"/>
          </p:cNvSpPr>
          <p:nvPr>
            <p:ph type="body" sz="quarter" idx="25"/>
          </p:nvPr>
        </p:nvSpPr>
        <p:spPr>
          <a:xfrm>
            <a:off x="4808887" y="4348886"/>
            <a:ext cx="1030357" cy="815009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4000" b="1"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endParaRPr/>
          </a:p>
        </p:txBody>
      </p:sp>
      <p:sp>
        <p:nvSpPr>
          <p:cNvPr id="41" name="Google Shape;31;p20"/>
          <p:cNvSpPr txBox="1">
            <a:spLocks noGrp="1"/>
          </p:cNvSpPr>
          <p:nvPr>
            <p:ph type="body" sz="quarter" idx="26"/>
          </p:nvPr>
        </p:nvSpPr>
        <p:spPr>
          <a:xfrm>
            <a:off x="4808887" y="5677866"/>
            <a:ext cx="1030357" cy="815009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4000" b="1"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endParaRPr/>
          </a:p>
        </p:txBody>
      </p:sp>
      <p:sp>
        <p:nvSpPr>
          <p:cNvPr id="42" name="Google Shape;32;p20"/>
          <p:cNvSpPr txBox="1">
            <a:spLocks noGrp="1"/>
          </p:cNvSpPr>
          <p:nvPr>
            <p:ph type="body" sz="quarter" idx="27"/>
          </p:nvPr>
        </p:nvSpPr>
        <p:spPr>
          <a:xfrm>
            <a:off x="5888937" y="1694104"/>
            <a:ext cx="5640455" cy="81500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Google Shape;33;p20"/>
          <p:cNvSpPr txBox="1">
            <a:spLocks noGrp="1"/>
          </p:cNvSpPr>
          <p:nvPr>
            <p:ph type="body" sz="quarter" idx="28"/>
          </p:nvPr>
        </p:nvSpPr>
        <p:spPr>
          <a:xfrm>
            <a:off x="4808887" y="1702454"/>
            <a:ext cx="1030357" cy="815010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4000" b="1"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endParaRPr/>
          </a:p>
        </p:txBody>
      </p:sp>
      <p:sp>
        <p:nvSpPr>
          <p:cNvPr id="44" name="Google Shape;34;p20"/>
          <p:cNvSpPr txBox="1">
            <a:spLocks noGrp="1"/>
          </p:cNvSpPr>
          <p:nvPr>
            <p:ph type="body" sz="half" idx="29"/>
          </p:nvPr>
        </p:nvSpPr>
        <p:spPr>
          <a:xfrm>
            <a:off x="-6850" y="0"/>
            <a:ext cx="12198850" cy="15496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;p21" descr="Google Shape;19;p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9068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назви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4" name="Основний текст, рівень 1…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66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FFFFF"/>
          </a:solidFill>
          <a:uFillTx/>
          <a:latin typeface="Montserrat ExtraBold"/>
          <a:ea typeface="Montserrat ExtraBold"/>
          <a:cs typeface="Montserrat ExtraBold"/>
          <a:sym typeface="Montserrat Extra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FFFFF"/>
          </a:solidFill>
          <a:uFillTx/>
          <a:latin typeface="Montserrat ExtraBold"/>
          <a:ea typeface="Montserrat ExtraBold"/>
          <a:cs typeface="Montserrat ExtraBold"/>
          <a:sym typeface="Montserrat Extra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FFFFF"/>
          </a:solidFill>
          <a:uFillTx/>
          <a:latin typeface="Montserrat ExtraBold"/>
          <a:ea typeface="Montserrat ExtraBold"/>
          <a:cs typeface="Montserrat ExtraBold"/>
          <a:sym typeface="Montserrat Extra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FFFFF"/>
          </a:solidFill>
          <a:uFillTx/>
          <a:latin typeface="Montserrat ExtraBold"/>
          <a:ea typeface="Montserrat ExtraBold"/>
          <a:cs typeface="Montserrat ExtraBold"/>
          <a:sym typeface="Montserrat Extra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FFFFF"/>
          </a:solidFill>
          <a:uFillTx/>
          <a:latin typeface="Montserrat ExtraBold"/>
          <a:ea typeface="Montserrat ExtraBold"/>
          <a:cs typeface="Montserrat ExtraBold"/>
          <a:sym typeface="Montserrat Extra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FFFFF"/>
          </a:solidFill>
          <a:uFillTx/>
          <a:latin typeface="Montserrat ExtraBold"/>
          <a:ea typeface="Montserrat ExtraBold"/>
          <a:cs typeface="Montserrat ExtraBold"/>
          <a:sym typeface="Montserrat Extra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FFFFF"/>
          </a:solidFill>
          <a:uFillTx/>
          <a:latin typeface="Montserrat ExtraBold"/>
          <a:ea typeface="Montserrat ExtraBold"/>
          <a:cs typeface="Montserrat ExtraBold"/>
          <a:sym typeface="Montserrat Extra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FFFFF"/>
          </a:solidFill>
          <a:uFillTx/>
          <a:latin typeface="Montserrat ExtraBold"/>
          <a:ea typeface="Montserrat ExtraBold"/>
          <a:cs typeface="Montserrat ExtraBold"/>
          <a:sym typeface="Montserrat Extra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FFFFFF"/>
          </a:solidFill>
          <a:uFillTx/>
          <a:latin typeface="Montserrat ExtraBold"/>
          <a:ea typeface="Montserrat ExtraBold"/>
          <a:cs typeface="Montserrat ExtraBold"/>
          <a:sym typeface="Montserrat ExtraBold"/>
        </a:defRPr>
      </a:lvl9pPr>
    </p:titleStyle>
    <p:bodyStyle>
      <a:lvl1pPr marL="4572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2258E"/>
        </a:buClr>
        <a:buSzPts val="1600"/>
        <a:buFont typeface="Arial"/>
        <a:buChar char="•"/>
        <a:tabLst/>
        <a:defRPr sz="1600" b="0" i="0" u="none" strike="noStrike" cap="none" spc="0" baseline="0">
          <a:solidFill>
            <a:srgbClr val="02258E"/>
          </a:solidFill>
          <a:uFillTx/>
          <a:latin typeface="Montserrat Medium"/>
          <a:ea typeface="Montserrat Medium"/>
          <a:cs typeface="Montserrat Medium"/>
          <a:sym typeface="Montserrat Medium"/>
        </a:defRPr>
      </a:lvl1pPr>
      <a:lvl2pPr marL="9144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2258E"/>
        </a:buClr>
        <a:buSzPts val="1600"/>
        <a:buFont typeface="Arial"/>
        <a:buChar char="•"/>
        <a:tabLst/>
        <a:defRPr sz="1600" b="0" i="0" u="none" strike="noStrike" cap="none" spc="0" baseline="0">
          <a:solidFill>
            <a:srgbClr val="02258E"/>
          </a:solidFill>
          <a:uFillTx/>
          <a:latin typeface="Montserrat Medium"/>
          <a:ea typeface="Montserrat Medium"/>
          <a:cs typeface="Montserrat Medium"/>
          <a:sym typeface="Montserrat Medium"/>
        </a:defRPr>
      </a:lvl2pPr>
      <a:lvl3pPr marL="13716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2258E"/>
        </a:buClr>
        <a:buSzPts val="1600"/>
        <a:buFont typeface="Arial"/>
        <a:buChar char="•"/>
        <a:tabLst/>
        <a:defRPr sz="1600" b="0" i="0" u="none" strike="noStrike" cap="none" spc="0" baseline="0">
          <a:solidFill>
            <a:srgbClr val="02258E"/>
          </a:solidFill>
          <a:uFillTx/>
          <a:latin typeface="Montserrat Medium"/>
          <a:ea typeface="Montserrat Medium"/>
          <a:cs typeface="Montserrat Medium"/>
          <a:sym typeface="Montserrat Medium"/>
        </a:defRPr>
      </a:lvl3pPr>
      <a:lvl4pPr marL="18288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2258E"/>
        </a:buClr>
        <a:buSzPts val="1600"/>
        <a:buFont typeface="Arial"/>
        <a:buChar char="•"/>
        <a:tabLst/>
        <a:defRPr sz="1600" b="0" i="0" u="none" strike="noStrike" cap="none" spc="0" baseline="0">
          <a:solidFill>
            <a:srgbClr val="02258E"/>
          </a:solidFill>
          <a:uFillTx/>
          <a:latin typeface="Montserrat Medium"/>
          <a:ea typeface="Montserrat Medium"/>
          <a:cs typeface="Montserrat Medium"/>
          <a:sym typeface="Montserrat Medium"/>
        </a:defRPr>
      </a:lvl4pPr>
      <a:lvl5pPr marL="22860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2258E"/>
        </a:buClr>
        <a:buSzPts val="1600"/>
        <a:buFont typeface="Arial"/>
        <a:buChar char="•"/>
        <a:tabLst/>
        <a:defRPr sz="1600" b="0" i="0" u="none" strike="noStrike" cap="none" spc="0" baseline="0">
          <a:solidFill>
            <a:srgbClr val="02258E"/>
          </a:solidFill>
          <a:uFillTx/>
          <a:latin typeface="Montserrat Medium"/>
          <a:ea typeface="Montserrat Medium"/>
          <a:cs typeface="Montserrat Medium"/>
          <a:sym typeface="Montserrat Medium"/>
        </a:defRPr>
      </a:lvl5pPr>
      <a:lvl6pPr marL="27051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2258E"/>
        </a:buClr>
        <a:buSzPts val="1600"/>
        <a:buFont typeface="Arial"/>
        <a:buChar char="•"/>
        <a:tabLst/>
        <a:defRPr sz="1600" b="0" i="0" u="none" strike="noStrike" cap="none" spc="0" baseline="0">
          <a:solidFill>
            <a:srgbClr val="02258E"/>
          </a:solidFill>
          <a:uFillTx/>
          <a:latin typeface="Montserrat Medium"/>
          <a:ea typeface="Montserrat Medium"/>
          <a:cs typeface="Montserrat Medium"/>
          <a:sym typeface="Montserrat Medium"/>
        </a:defRPr>
      </a:lvl6pPr>
      <a:lvl7pPr marL="31623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2258E"/>
        </a:buClr>
        <a:buSzPts val="1600"/>
        <a:buFont typeface="Arial"/>
        <a:buChar char="•"/>
        <a:tabLst/>
        <a:defRPr sz="1600" b="0" i="0" u="none" strike="noStrike" cap="none" spc="0" baseline="0">
          <a:solidFill>
            <a:srgbClr val="02258E"/>
          </a:solidFill>
          <a:uFillTx/>
          <a:latin typeface="Montserrat Medium"/>
          <a:ea typeface="Montserrat Medium"/>
          <a:cs typeface="Montserrat Medium"/>
          <a:sym typeface="Montserrat Medium"/>
        </a:defRPr>
      </a:lvl7pPr>
      <a:lvl8pPr marL="36195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2258E"/>
        </a:buClr>
        <a:buSzPts val="1600"/>
        <a:buFont typeface="Arial"/>
        <a:buChar char="•"/>
        <a:tabLst/>
        <a:defRPr sz="1600" b="0" i="0" u="none" strike="noStrike" cap="none" spc="0" baseline="0">
          <a:solidFill>
            <a:srgbClr val="02258E"/>
          </a:solidFill>
          <a:uFillTx/>
          <a:latin typeface="Montserrat Medium"/>
          <a:ea typeface="Montserrat Medium"/>
          <a:cs typeface="Montserrat Medium"/>
          <a:sym typeface="Montserrat Medium"/>
        </a:defRPr>
      </a:lvl8pPr>
      <a:lvl9pPr marL="40767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2258E"/>
        </a:buClr>
        <a:buSzPts val="1600"/>
        <a:buFont typeface="Arial"/>
        <a:buChar char="•"/>
        <a:tabLst/>
        <a:defRPr sz="1600" b="0" i="0" u="none" strike="noStrike" cap="none" spc="0" baseline="0">
          <a:solidFill>
            <a:srgbClr val="02258E"/>
          </a:solidFill>
          <a:uFillTx/>
          <a:latin typeface="Montserrat Medium"/>
          <a:ea typeface="Montserrat Medium"/>
          <a:cs typeface="Montserrat Medium"/>
          <a:sym typeface="Montserrat Medium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570C447-F8D6-4E45-A98F-4DC473D2ACCB}"/>
              </a:ext>
            </a:extLst>
          </p:cNvPr>
          <p:cNvSpPr/>
          <p:nvPr/>
        </p:nvSpPr>
        <p:spPr>
          <a:xfrm>
            <a:off x="0" y="1622937"/>
            <a:ext cx="12192000" cy="5442155"/>
          </a:xfrm>
          <a:prstGeom prst="rect">
            <a:avLst/>
          </a:prstGeom>
          <a:solidFill>
            <a:srgbClr val="02258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Паралелограм 2"/>
          <p:cNvSpPr/>
          <p:nvPr/>
        </p:nvSpPr>
        <p:spPr>
          <a:xfrm>
            <a:off x="-579472" y="0"/>
            <a:ext cx="12771472" cy="9158052"/>
          </a:xfrm>
          <a:prstGeom prst="parallelogram">
            <a:avLst>
              <a:gd name="adj" fmla="val 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84" name="Google Shape;40;p8"/>
          <p:cNvSpPr txBox="1">
            <a:spLocks/>
          </p:cNvSpPr>
          <p:nvPr/>
        </p:nvSpPr>
        <p:spPr>
          <a:xfrm>
            <a:off x="1074838" y="4676986"/>
            <a:ext cx="11024841" cy="129874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2258E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defTabSz="612648" hangingPunct="1">
              <a:defRPr sz="2680">
                <a:solidFill>
                  <a:srgbClr val="FFFDA4"/>
                </a:solidFill>
              </a:defRPr>
            </a:pPr>
            <a:r>
              <a:rPr lang="ru-RU" sz="2680" dirty="0" err="1" smtClean="0">
                <a:solidFill>
                  <a:srgbClr val="FFFDA4"/>
                </a:solidFill>
              </a:rPr>
              <a:t>Аналіз</a:t>
            </a:r>
            <a:r>
              <a:rPr lang="ru-RU" sz="2680" dirty="0" smtClean="0">
                <a:solidFill>
                  <a:srgbClr val="FFFDA4"/>
                </a:solidFill>
              </a:rPr>
              <a:t> </a:t>
            </a:r>
            <a:r>
              <a:rPr lang="ru-RU" sz="2680" dirty="0" err="1" smtClean="0">
                <a:solidFill>
                  <a:srgbClr val="FFFDA4"/>
                </a:solidFill>
              </a:rPr>
              <a:t>соціальної</a:t>
            </a:r>
            <a:r>
              <a:rPr lang="ru-RU" sz="2680" dirty="0" smtClean="0">
                <a:solidFill>
                  <a:srgbClr val="FFFDA4"/>
                </a:solidFill>
              </a:rPr>
              <a:t> </a:t>
            </a:r>
            <a:r>
              <a:rPr lang="ru-RU" sz="2680" dirty="0" err="1">
                <a:solidFill>
                  <a:srgbClr val="FFFDA4"/>
                </a:solidFill>
              </a:rPr>
              <a:t>підтримки</a:t>
            </a:r>
            <a:r>
              <a:rPr lang="ru-RU" sz="2680" dirty="0">
                <a:solidFill>
                  <a:srgbClr val="FFFDA4"/>
                </a:solidFill>
              </a:rPr>
              <a:t> </a:t>
            </a:r>
            <a:r>
              <a:rPr lang="ru-RU" sz="2680" dirty="0" err="1">
                <a:solidFill>
                  <a:srgbClr val="FFFDA4"/>
                </a:solidFill>
              </a:rPr>
              <a:t>ветеранів</a:t>
            </a:r>
            <a:endParaRPr lang="ru-RU" sz="2680" dirty="0">
              <a:solidFill>
                <a:srgbClr val="FFFDA4"/>
              </a:solidFill>
            </a:endParaRPr>
          </a:p>
          <a:p>
            <a:pPr defTabSz="612648" hangingPunct="1">
              <a:defRPr sz="2680">
                <a:solidFill>
                  <a:srgbClr val="FFFDA4"/>
                </a:solidFill>
              </a:defRPr>
            </a:pPr>
            <a:r>
              <a:rPr lang="ru-RU" sz="2680" dirty="0" err="1">
                <a:solidFill>
                  <a:srgbClr val="FFFDA4"/>
                </a:solidFill>
              </a:rPr>
              <a:t>країн-членів</a:t>
            </a:r>
            <a:r>
              <a:rPr lang="ru-RU" sz="2680" dirty="0">
                <a:solidFill>
                  <a:srgbClr val="FFFDA4"/>
                </a:solidFill>
              </a:rPr>
              <a:t> </a:t>
            </a:r>
            <a:r>
              <a:rPr lang="ru-RU" sz="2680" dirty="0" smtClean="0">
                <a:solidFill>
                  <a:srgbClr val="FFFDA4"/>
                </a:solidFill>
              </a:rPr>
              <a:t>НАТО для </a:t>
            </a:r>
            <a:r>
              <a:rPr lang="ru-RU" sz="2680" dirty="0" err="1">
                <a:solidFill>
                  <a:srgbClr val="FFFDA4"/>
                </a:solidFill>
              </a:rPr>
              <a:t>демобілізації</a:t>
            </a:r>
            <a:endParaRPr lang="en-US" sz="2680" dirty="0">
              <a:solidFill>
                <a:srgbClr val="FFFDA4"/>
              </a:solidFill>
            </a:endParaRPr>
          </a:p>
        </p:txBody>
      </p:sp>
      <p:sp>
        <p:nvSpPr>
          <p:cNvPr id="186" name="Google Shape;214;p8"/>
          <p:cNvSpPr/>
          <p:nvPr/>
        </p:nvSpPr>
        <p:spPr>
          <a:xfrm>
            <a:off x="860116" y="4994106"/>
            <a:ext cx="122401" cy="664501"/>
          </a:xfrm>
          <a:prstGeom prst="rect">
            <a:avLst/>
          </a:prstGeom>
          <a:solidFill>
            <a:srgbClr val="FFFDA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grpSp>
        <p:nvGrpSpPr>
          <p:cNvPr id="407" name="Google Shape;1126;g257743a6ece_0_185"/>
          <p:cNvGrpSpPr/>
          <p:nvPr/>
        </p:nvGrpSpPr>
        <p:grpSpPr>
          <a:xfrm>
            <a:off x="428873" y="547449"/>
            <a:ext cx="5260645" cy="454227"/>
            <a:chOff x="0" y="0"/>
            <a:chExt cx="5260643" cy="454224"/>
          </a:xfrm>
        </p:grpSpPr>
        <p:grpSp>
          <p:nvGrpSpPr>
            <p:cNvPr id="376" name="Google Shape;1127;g257743a6ece_0_185"/>
            <p:cNvGrpSpPr/>
            <p:nvPr/>
          </p:nvGrpSpPr>
          <p:grpSpPr>
            <a:xfrm>
              <a:off x="-1" y="0"/>
              <a:ext cx="1528124" cy="454225"/>
              <a:chOff x="0" y="0"/>
              <a:chExt cx="1528122" cy="454224"/>
            </a:xfrm>
          </p:grpSpPr>
          <p:sp>
            <p:nvSpPr>
              <p:cNvPr id="234" name="Google Shape;1128;g257743a6ece_0_185"/>
              <p:cNvSpPr/>
              <p:nvPr/>
            </p:nvSpPr>
            <p:spPr>
              <a:xfrm>
                <a:off x="1904" y="1893"/>
                <a:ext cx="453205" cy="45048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5" name="Google Shape;1129;g257743a6ece_0_185"/>
              <p:cNvSpPr/>
              <p:nvPr/>
            </p:nvSpPr>
            <p:spPr>
              <a:xfrm>
                <a:off x="47830" y="47537"/>
                <a:ext cx="361397" cy="35919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6" name="Google Shape;1130;g257743a6ece_0_185"/>
              <p:cNvSpPr/>
              <p:nvPr/>
            </p:nvSpPr>
            <p:spPr>
              <a:xfrm>
                <a:off x="507934" y="80226"/>
                <a:ext cx="218540" cy="220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"/>
                    </a:moveTo>
                    <a:lnTo>
                      <a:pt x="21600" y="12100"/>
                    </a:lnTo>
                    <a:cubicBezTo>
                      <a:pt x="21600" y="19164"/>
                      <a:pt x="16722" y="21600"/>
                      <a:pt x="10798" y="21600"/>
                    </a:cubicBezTo>
                    <a:cubicBezTo>
                      <a:pt x="4527" y="21600"/>
                      <a:pt x="0" y="18727"/>
                      <a:pt x="0" y="12129"/>
                    </a:cubicBezTo>
                    <a:lnTo>
                      <a:pt x="0" y="4"/>
                    </a:lnTo>
                    <a:lnTo>
                      <a:pt x="5384" y="4"/>
                    </a:lnTo>
                    <a:lnTo>
                      <a:pt x="5384" y="12253"/>
                    </a:lnTo>
                    <a:cubicBezTo>
                      <a:pt x="5384" y="15317"/>
                      <a:pt x="7635" y="17158"/>
                      <a:pt x="10739" y="17158"/>
                    </a:cubicBezTo>
                    <a:cubicBezTo>
                      <a:pt x="13588" y="17158"/>
                      <a:pt x="16216" y="15688"/>
                      <a:pt x="16216" y="11878"/>
                    </a:cubicBezTo>
                    <a:lnTo>
                      <a:pt x="16216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7" name="Google Shape;1131;g257743a6ece_0_185"/>
              <p:cNvSpPr/>
              <p:nvPr/>
            </p:nvSpPr>
            <p:spPr>
              <a:xfrm>
                <a:off x="759785" y="77407"/>
                <a:ext cx="167281" cy="222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6" y="5739"/>
                    </a:moveTo>
                    <a:cubicBezTo>
                      <a:pt x="16216" y="4382"/>
                      <a:pt x="13779" y="3856"/>
                      <a:pt x="11379" y="3856"/>
                    </a:cubicBezTo>
                    <a:cubicBezTo>
                      <a:pt x="8854" y="3856"/>
                      <a:pt x="7242" y="4533"/>
                      <a:pt x="7242" y="5584"/>
                    </a:cubicBezTo>
                    <a:cubicBezTo>
                      <a:pt x="7242" y="8760"/>
                      <a:pt x="21600" y="7867"/>
                      <a:pt x="21600" y="15213"/>
                    </a:cubicBezTo>
                    <a:cubicBezTo>
                      <a:pt x="21600" y="19252"/>
                      <a:pt x="17047" y="21600"/>
                      <a:pt x="10756" y="21600"/>
                    </a:cubicBezTo>
                    <a:cubicBezTo>
                      <a:pt x="5832" y="21600"/>
                      <a:pt x="3394" y="20642"/>
                      <a:pt x="579" y="19566"/>
                    </a:cubicBezTo>
                    <a:lnTo>
                      <a:pt x="579" y="15029"/>
                    </a:lnTo>
                    <a:cubicBezTo>
                      <a:pt x="4635" y="17035"/>
                      <a:pt x="7116" y="17744"/>
                      <a:pt x="10221" y="17744"/>
                    </a:cubicBezTo>
                    <a:cubicBezTo>
                      <a:pt x="12910" y="17744"/>
                      <a:pt x="14358" y="17035"/>
                      <a:pt x="14358" y="15799"/>
                    </a:cubicBezTo>
                    <a:cubicBezTo>
                      <a:pt x="14358" y="12343"/>
                      <a:pt x="0" y="13606"/>
                      <a:pt x="0" y="6049"/>
                    </a:cubicBezTo>
                    <a:cubicBezTo>
                      <a:pt x="0" y="2409"/>
                      <a:pt x="4219" y="0"/>
                      <a:pt x="10756" y="0"/>
                    </a:cubicBezTo>
                    <a:cubicBezTo>
                      <a:pt x="13899" y="0"/>
                      <a:pt x="16757" y="493"/>
                      <a:pt x="20316" y="1635"/>
                    </a:cubicBezTo>
                    <a:lnTo>
                      <a:pt x="20316" y="57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8" name="Google Shape;1132;g257743a6ece_0_185"/>
              <p:cNvSpPr/>
              <p:nvPr/>
            </p:nvSpPr>
            <p:spPr>
              <a:xfrm>
                <a:off x="508019" y="344296"/>
                <a:ext cx="27853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5811" y="2783"/>
                    </a:lnTo>
                    <a:lnTo>
                      <a:pt x="5811" y="8770"/>
                    </a:lnTo>
                    <a:lnTo>
                      <a:pt x="21600" y="8770"/>
                    </a:lnTo>
                    <a:lnTo>
                      <a:pt x="21600" y="11570"/>
                    </a:lnTo>
                    <a:lnTo>
                      <a:pt x="5811" y="11570"/>
                    </a:lnTo>
                    <a:lnTo>
                      <a:pt x="581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9" name="Google Shape;1133;g257743a6ece_0_185"/>
              <p:cNvSpPr/>
              <p:nvPr/>
            </p:nvSpPr>
            <p:spPr>
              <a:xfrm>
                <a:off x="543913" y="344296"/>
                <a:ext cx="40381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64" y="0"/>
                    </a:moveTo>
                    <a:cubicBezTo>
                      <a:pt x="12725" y="0"/>
                      <a:pt x="16234" y="2309"/>
                      <a:pt x="16234" y="6051"/>
                    </a:cubicBezTo>
                    <a:cubicBezTo>
                      <a:pt x="16234" y="8553"/>
                      <a:pt x="14559" y="10424"/>
                      <a:pt x="11570" y="11334"/>
                    </a:cubicBezTo>
                    <a:cubicBezTo>
                      <a:pt x="14106" y="12628"/>
                      <a:pt x="15668" y="14621"/>
                      <a:pt x="17796" y="17315"/>
                    </a:cubicBezTo>
                    <a:cubicBezTo>
                      <a:pt x="18996" y="18802"/>
                      <a:pt x="19676" y="19536"/>
                      <a:pt x="21600" y="21583"/>
                    </a:cubicBezTo>
                    <a:lnTo>
                      <a:pt x="16800" y="21583"/>
                    </a:lnTo>
                    <a:lnTo>
                      <a:pt x="13110" y="17158"/>
                    </a:lnTo>
                    <a:cubicBezTo>
                      <a:pt x="9419" y="12733"/>
                      <a:pt x="7743" y="12225"/>
                      <a:pt x="5683" y="12225"/>
                    </a:cubicBezTo>
                    <a:lnTo>
                      <a:pt x="4008" y="12225"/>
                    </a:lnTo>
                    <a:lnTo>
                      <a:pt x="4008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1" y="17"/>
                    </a:lnTo>
                    <a:close/>
                    <a:moveTo>
                      <a:pt x="4030" y="9427"/>
                    </a:moveTo>
                    <a:lnTo>
                      <a:pt x="6611" y="9427"/>
                    </a:lnTo>
                    <a:cubicBezTo>
                      <a:pt x="10913" y="9427"/>
                      <a:pt x="12136" y="7713"/>
                      <a:pt x="12091" y="5912"/>
                    </a:cubicBezTo>
                    <a:cubicBezTo>
                      <a:pt x="12045" y="3883"/>
                      <a:pt x="10483" y="2658"/>
                      <a:pt x="6611" y="2658"/>
                    </a:cubicBezTo>
                    <a:lnTo>
                      <a:pt x="4030" y="2658"/>
                    </a:lnTo>
                    <a:lnTo>
                      <a:pt x="4030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0" name="Google Shape;1134;g257743a6ece_0_185"/>
              <p:cNvSpPr/>
              <p:nvPr/>
            </p:nvSpPr>
            <p:spPr>
              <a:xfrm>
                <a:off x="582346" y="343623"/>
                <a:ext cx="5617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2" y="0"/>
                    </a:moveTo>
                    <a:cubicBezTo>
                      <a:pt x="17417" y="0"/>
                      <a:pt x="21600" y="4931"/>
                      <a:pt x="21600" y="10800"/>
                    </a:cubicBezTo>
                    <a:cubicBezTo>
                      <a:pt x="21600" y="16669"/>
                      <a:pt x="17530" y="21600"/>
                      <a:pt x="10727" y="21600"/>
                    </a:cubicBezTo>
                    <a:cubicBezTo>
                      <a:pt x="3923" y="21600"/>
                      <a:pt x="0" y="16499"/>
                      <a:pt x="0" y="10800"/>
                    </a:cubicBezTo>
                    <a:cubicBezTo>
                      <a:pt x="0" y="5101"/>
                      <a:pt x="4265" y="0"/>
                      <a:pt x="10775" y="0"/>
                    </a:cubicBezTo>
                    <a:moveTo>
                      <a:pt x="10775" y="18819"/>
                    </a:moveTo>
                    <a:cubicBezTo>
                      <a:pt x="15284" y="18819"/>
                      <a:pt x="18605" y="15390"/>
                      <a:pt x="18605" y="10800"/>
                    </a:cubicBezTo>
                    <a:cubicBezTo>
                      <a:pt x="18605" y="6210"/>
                      <a:pt x="15268" y="2781"/>
                      <a:pt x="10775" y="2781"/>
                    </a:cubicBezTo>
                    <a:cubicBezTo>
                      <a:pt x="6283" y="2781"/>
                      <a:pt x="2963" y="6176"/>
                      <a:pt x="2963" y="10800"/>
                    </a:cubicBezTo>
                    <a:cubicBezTo>
                      <a:pt x="2963" y="15424"/>
                      <a:pt x="6283" y="18819"/>
                      <a:pt x="10775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1" name="Google Shape;1135;g257743a6ece_0_185"/>
              <p:cNvSpPr/>
              <p:nvPr/>
            </p:nvSpPr>
            <p:spPr>
              <a:xfrm>
                <a:off x="645965" y="344296"/>
                <a:ext cx="4872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9" y="21600"/>
                    </a:lnTo>
                    <a:lnTo>
                      <a:pt x="18279" y="4778"/>
                    </a:lnTo>
                    <a:lnTo>
                      <a:pt x="18203" y="4778"/>
                    </a:lnTo>
                    <a:lnTo>
                      <a:pt x="11072" y="13145"/>
                    </a:lnTo>
                    <a:lnTo>
                      <a:pt x="10528" y="13145"/>
                    </a:lnTo>
                    <a:lnTo>
                      <a:pt x="3397" y="4778"/>
                    </a:lnTo>
                    <a:lnTo>
                      <a:pt x="3340" y="4778"/>
                    </a:lnTo>
                    <a:lnTo>
                      <a:pt x="334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34" y="0"/>
                    </a:lnTo>
                    <a:lnTo>
                      <a:pt x="10809" y="8875"/>
                    </a:lnTo>
                    <a:lnTo>
                      <a:pt x="18522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2" name="Google Shape;1136;g257743a6ece_0_185"/>
              <p:cNvSpPr/>
              <p:nvPr/>
            </p:nvSpPr>
            <p:spPr>
              <a:xfrm>
                <a:off x="720462" y="344296"/>
                <a:ext cx="43641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12654" y="2783"/>
                    </a:lnTo>
                    <a:lnTo>
                      <a:pt x="12654" y="21600"/>
                    </a:lnTo>
                    <a:lnTo>
                      <a:pt x="8946" y="21600"/>
                    </a:lnTo>
                    <a:lnTo>
                      <a:pt x="8946" y="2783"/>
                    </a:lnTo>
                    <a:lnTo>
                      <a:pt x="0" y="2783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3" name="Google Shape;1137;g257743a6ece_0_185"/>
              <p:cNvSpPr/>
              <p:nvPr/>
            </p:nvSpPr>
            <p:spPr>
              <a:xfrm>
                <a:off x="770325" y="344296"/>
                <a:ext cx="44275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45" y="21600"/>
                    </a:lnTo>
                    <a:lnTo>
                      <a:pt x="17945" y="12200"/>
                    </a:lnTo>
                    <a:lnTo>
                      <a:pt x="3676" y="12200"/>
                    </a:lnTo>
                    <a:lnTo>
                      <a:pt x="3676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676" y="0"/>
                    </a:lnTo>
                    <a:lnTo>
                      <a:pt x="3676" y="9417"/>
                    </a:lnTo>
                    <a:lnTo>
                      <a:pt x="17945" y="9417"/>
                    </a:lnTo>
                    <a:lnTo>
                      <a:pt x="17945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4" name="Google Shape;1138;g257743a6ece_0_185"/>
              <p:cNvSpPr/>
              <p:nvPr/>
            </p:nvSpPr>
            <p:spPr>
              <a:xfrm>
                <a:off x="82598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5" name="Google Shape;1139;g257743a6ece_0_185"/>
              <p:cNvSpPr/>
              <p:nvPr/>
            </p:nvSpPr>
            <p:spPr>
              <a:xfrm>
                <a:off x="878557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6" name="Google Shape;1140;g257743a6ece_0_185"/>
              <p:cNvSpPr/>
              <p:nvPr/>
            </p:nvSpPr>
            <p:spPr>
              <a:xfrm>
                <a:off x="934515" y="344296"/>
                <a:ext cx="4867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5" y="21600"/>
                    </a:lnTo>
                    <a:lnTo>
                      <a:pt x="18275" y="4778"/>
                    </a:lnTo>
                    <a:lnTo>
                      <a:pt x="18200" y="4778"/>
                    </a:lnTo>
                    <a:lnTo>
                      <a:pt x="11063" y="13145"/>
                    </a:lnTo>
                    <a:lnTo>
                      <a:pt x="10518" y="13145"/>
                    </a:lnTo>
                    <a:lnTo>
                      <a:pt x="3400" y="4778"/>
                    </a:lnTo>
                    <a:lnTo>
                      <a:pt x="3325" y="4778"/>
                    </a:lnTo>
                    <a:lnTo>
                      <a:pt x="3325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18" y="0"/>
                    </a:lnTo>
                    <a:lnTo>
                      <a:pt x="10800" y="8875"/>
                    </a:lnTo>
                    <a:lnTo>
                      <a:pt x="1852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7" name="Google Shape;1141;g257743a6ece_0_185"/>
              <p:cNvSpPr/>
              <p:nvPr/>
            </p:nvSpPr>
            <p:spPr>
              <a:xfrm>
                <a:off x="994281" y="344296"/>
                <a:ext cx="3030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8" name="Google Shape;1142;g257743a6ece_0_185"/>
              <p:cNvSpPr/>
              <p:nvPr/>
            </p:nvSpPr>
            <p:spPr>
              <a:xfrm>
                <a:off x="1032715" y="344296"/>
                <a:ext cx="40340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49" y="0"/>
                    </a:moveTo>
                    <a:cubicBezTo>
                      <a:pt x="12715" y="0"/>
                      <a:pt x="16228" y="2309"/>
                      <a:pt x="16228" y="6051"/>
                    </a:cubicBezTo>
                    <a:cubicBezTo>
                      <a:pt x="16228" y="8553"/>
                      <a:pt x="14551" y="10424"/>
                      <a:pt x="11559" y="11334"/>
                    </a:cubicBezTo>
                    <a:cubicBezTo>
                      <a:pt x="14098" y="12628"/>
                      <a:pt x="15662" y="14621"/>
                      <a:pt x="17792" y="17315"/>
                    </a:cubicBezTo>
                    <a:cubicBezTo>
                      <a:pt x="18971" y="18802"/>
                      <a:pt x="19673" y="19536"/>
                      <a:pt x="21600" y="21583"/>
                    </a:cubicBezTo>
                    <a:lnTo>
                      <a:pt x="16818" y="21583"/>
                    </a:lnTo>
                    <a:lnTo>
                      <a:pt x="13123" y="17158"/>
                    </a:lnTo>
                    <a:cubicBezTo>
                      <a:pt x="9429" y="12733"/>
                      <a:pt x="7751" y="12225"/>
                      <a:pt x="5689" y="12225"/>
                    </a:cubicBezTo>
                    <a:lnTo>
                      <a:pt x="4012" y="12225"/>
                    </a:lnTo>
                    <a:lnTo>
                      <a:pt x="4012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9" y="17"/>
                    </a:lnTo>
                    <a:close/>
                    <a:moveTo>
                      <a:pt x="4012" y="9427"/>
                    </a:moveTo>
                    <a:lnTo>
                      <a:pt x="6595" y="9427"/>
                    </a:lnTo>
                    <a:cubicBezTo>
                      <a:pt x="10902" y="9427"/>
                      <a:pt x="12126" y="7713"/>
                      <a:pt x="12081" y="5912"/>
                    </a:cubicBezTo>
                    <a:cubicBezTo>
                      <a:pt x="12035" y="3883"/>
                      <a:pt x="10494" y="2658"/>
                      <a:pt x="6595" y="2658"/>
                    </a:cubicBezTo>
                    <a:lnTo>
                      <a:pt x="4012" y="2658"/>
                    </a:lnTo>
                    <a:lnTo>
                      <a:pt x="4012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9" name="Google Shape;1143;g257743a6ece_0_185"/>
              <p:cNvSpPr/>
              <p:nvPr/>
            </p:nvSpPr>
            <p:spPr>
              <a:xfrm>
                <a:off x="1070346" y="344296"/>
                <a:ext cx="19851" cy="5191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0" name="Google Shape;1144;g257743a6ece_0_185"/>
              <p:cNvSpPr/>
              <p:nvPr/>
            </p:nvSpPr>
            <p:spPr>
              <a:xfrm>
                <a:off x="1091975" y="343665"/>
                <a:ext cx="4711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7" y="4948"/>
                    </a:moveTo>
                    <a:cubicBezTo>
                      <a:pt x="18417" y="3429"/>
                      <a:pt x="15894" y="2764"/>
                      <a:pt x="13119" y="2764"/>
                    </a:cubicBezTo>
                    <a:cubicBezTo>
                      <a:pt x="7646" y="2764"/>
                      <a:pt x="3571" y="6193"/>
                      <a:pt x="3571" y="10817"/>
                    </a:cubicBezTo>
                    <a:cubicBezTo>
                      <a:pt x="3571" y="15441"/>
                      <a:pt x="7491" y="18802"/>
                      <a:pt x="13255" y="18802"/>
                    </a:cubicBezTo>
                    <a:cubicBezTo>
                      <a:pt x="15953" y="18802"/>
                      <a:pt x="18903" y="17966"/>
                      <a:pt x="21600" y="16430"/>
                    </a:cubicBezTo>
                    <a:lnTo>
                      <a:pt x="21600" y="19740"/>
                    </a:lnTo>
                    <a:cubicBezTo>
                      <a:pt x="19252" y="20815"/>
                      <a:pt x="16690" y="21600"/>
                      <a:pt x="12925" y="21600"/>
                    </a:cubicBezTo>
                    <a:cubicBezTo>
                      <a:pt x="3940" y="21600"/>
                      <a:pt x="0" y="15509"/>
                      <a:pt x="0" y="11107"/>
                    </a:cubicBezTo>
                    <a:cubicBezTo>
                      <a:pt x="0" y="4692"/>
                      <a:pt x="5512" y="0"/>
                      <a:pt x="13139" y="0"/>
                    </a:cubicBezTo>
                    <a:cubicBezTo>
                      <a:pt x="15603" y="0"/>
                      <a:pt x="18087" y="529"/>
                      <a:pt x="21348" y="1723"/>
                    </a:cubicBezTo>
                    <a:lnTo>
                      <a:pt x="21348" y="4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1" name="Google Shape;1145;g257743a6ece_0_185"/>
              <p:cNvSpPr/>
              <p:nvPr/>
            </p:nvSpPr>
            <p:spPr>
              <a:xfrm>
                <a:off x="1141541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2" name="Google Shape;1146;g257743a6ece_0_185"/>
              <p:cNvSpPr/>
              <p:nvPr/>
            </p:nvSpPr>
            <p:spPr>
              <a:xfrm>
                <a:off x="1197540" y="344296"/>
                <a:ext cx="48382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7" y="21600"/>
                    </a:lnTo>
                    <a:lnTo>
                      <a:pt x="3137" y="4971"/>
                    </a:lnTo>
                    <a:lnTo>
                      <a:pt x="313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664" y="0"/>
                    </a:lnTo>
                    <a:lnTo>
                      <a:pt x="18463" y="16716"/>
                    </a:lnTo>
                    <a:lnTo>
                      <a:pt x="18463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3" name="Google Shape;1147;g257743a6ece_0_185"/>
              <p:cNvSpPr/>
              <p:nvPr/>
            </p:nvSpPr>
            <p:spPr>
              <a:xfrm>
                <a:off x="1280207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4" name="Google Shape;1148;g257743a6ece_0_185"/>
              <p:cNvSpPr/>
              <p:nvPr/>
            </p:nvSpPr>
            <p:spPr>
              <a:xfrm>
                <a:off x="1319614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5" name="Google Shape;1149;g257743a6ece_0_185"/>
              <p:cNvSpPr/>
              <p:nvPr/>
            </p:nvSpPr>
            <p:spPr>
              <a:xfrm>
                <a:off x="1355593" y="343623"/>
                <a:ext cx="56127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4" y="0"/>
                    </a:moveTo>
                    <a:cubicBezTo>
                      <a:pt x="17414" y="0"/>
                      <a:pt x="21600" y="4931"/>
                      <a:pt x="21600" y="10800"/>
                    </a:cubicBezTo>
                    <a:cubicBezTo>
                      <a:pt x="21600" y="16669"/>
                      <a:pt x="17528" y="21600"/>
                      <a:pt x="10719" y="21600"/>
                    </a:cubicBezTo>
                    <a:cubicBezTo>
                      <a:pt x="3909" y="21600"/>
                      <a:pt x="0" y="16499"/>
                      <a:pt x="0" y="10800"/>
                    </a:cubicBezTo>
                    <a:cubicBezTo>
                      <a:pt x="0" y="5101"/>
                      <a:pt x="4268" y="0"/>
                      <a:pt x="10784" y="0"/>
                    </a:cubicBezTo>
                    <a:moveTo>
                      <a:pt x="10784" y="18819"/>
                    </a:moveTo>
                    <a:cubicBezTo>
                      <a:pt x="15296" y="18819"/>
                      <a:pt x="18619" y="15390"/>
                      <a:pt x="18619" y="10800"/>
                    </a:cubicBezTo>
                    <a:cubicBezTo>
                      <a:pt x="18619" y="6210"/>
                      <a:pt x="15280" y="2781"/>
                      <a:pt x="10784" y="2781"/>
                    </a:cubicBezTo>
                    <a:cubicBezTo>
                      <a:pt x="6288" y="2781"/>
                      <a:pt x="2981" y="6176"/>
                      <a:pt x="2981" y="10800"/>
                    </a:cubicBezTo>
                    <a:cubicBezTo>
                      <a:pt x="2981" y="15424"/>
                      <a:pt x="6304" y="18819"/>
                      <a:pt x="10784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6" name="Google Shape;1150;g257743a6ece_0_185"/>
              <p:cNvSpPr/>
              <p:nvPr/>
            </p:nvSpPr>
            <p:spPr>
              <a:xfrm>
                <a:off x="1418958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7" name="Google Shape;1151;g257743a6ece_0_185"/>
              <p:cNvSpPr/>
              <p:nvPr/>
            </p:nvSpPr>
            <p:spPr>
              <a:xfrm>
                <a:off x="1458280" y="344296"/>
                <a:ext cx="3107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09" y="18817"/>
                    </a:move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5209" y="0"/>
                    </a:lnTo>
                    <a:lnTo>
                      <a:pt x="5209" y="18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8" name="Google Shape;1152;g257743a6ece_0_185"/>
              <p:cNvSpPr/>
              <p:nvPr/>
            </p:nvSpPr>
            <p:spPr>
              <a:xfrm>
                <a:off x="149510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9" name="Google Shape;1153;g257743a6ece_0_185"/>
              <p:cNvSpPr/>
              <p:nvPr/>
            </p:nvSpPr>
            <p:spPr>
              <a:xfrm>
                <a:off x="-1" y="0"/>
                <a:ext cx="457016" cy="45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7"/>
                      <a:pt x="4845" y="21600"/>
                      <a:pt x="10799" y="21600"/>
                    </a:cubicBezTo>
                    <a:cubicBezTo>
                      <a:pt x="16753" y="21600"/>
                      <a:pt x="21600" y="16757"/>
                      <a:pt x="21600" y="10801"/>
                    </a:cubicBezTo>
                    <a:cubicBezTo>
                      <a:pt x="21600" y="4845"/>
                      <a:pt x="16755" y="0"/>
                      <a:pt x="10799" y="0"/>
                    </a:cubicBezTo>
                    <a:cubicBezTo>
                      <a:pt x="4843" y="0"/>
                      <a:pt x="0" y="4845"/>
                      <a:pt x="0" y="10801"/>
                    </a:cubicBezTo>
                    <a:moveTo>
                      <a:pt x="178" y="10801"/>
                    </a:moveTo>
                    <a:cubicBezTo>
                      <a:pt x="178" y="4943"/>
                      <a:pt x="4943" y="178"/>
                      <a:pt x="10799" y="178"/>
                    </a:cubicBezTo>
                    <a:cubicBezTo>
                      <a:pt x="16655" y="178"/>
                      <a:pt x="21420" y="4943"/>
                      <a:pt x="21420" y="10799"/>
                    </a:cubicBezTo>
                    <a:cubicBezTo>
                      <a:pt x="21420" y="16655"/>
                      <a:pt x="16655" y="21420"/>
                      <a:pt x="10799" y="21420"/>
                    </a:cubicBezTo>
                    <a:cubicBezTo>
                      <a:pt x="4943" y="21420"/>
                      <a:pt x="178" y="16657"/>
                      <a:pt x="178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0" name="Google Shape;1154;g257743a6ece_0_185"/>
              <p:cNvSpPr/>
              <p:nvPr/>
            </p:nvSpPr>
            <p:spPr>
              <a:xfrm>
                <a:off x="45925" y="45644"/>
                <a:ext cx="365121" cy="362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1"/>
                    </a:cubicBezTo>
                    <a:cubicBezTo>
                      <a:pt x="21600" y="4847"/>
                      <a:pt x="16757" y="0"/>
                      <a:pt x="10803" y="0"/>
                    </a:cubicBezTo>
                    <a:cubicBezTo>
                      <a:pt x="4848" y="0"/>
                      <a:pt x="0" y="4845"/>
                      <a:pt x="0" y="10801"/>
                    </a:cubicBezTo>
                    <a:moveTo>
                      <a:pt x="223" y="10801"/>
                    </a:moveTo>
                    <a:cubicBezTo>
                      <a:pt x="223" y="4970"/>
                      <a:pt x="4968" y="225"/>
                      <a:pt x="10800" y="225"/>
                    </a:cubicBezTo>
                    <a:cubicBezTo>
                      <a:pt x="16632" y="225"/>
                      <a:pt x="21377" y="4970"/>
                      <a:pt x="21377" y="10801"/>
                    </a:cubicBezTo>
                    <a:cubicBezTo>
                      <a:pt x="21377" y="16633"/>
                      <a:pt x="16632" y="21377"/>
                      <a:pt x="10800" y="21377"/>
                    </a:cubicBezTo>
                    <a:cubicBezTo>
                      <a:pt x="4968" y="21377"/>
                      <a:pt x="223" y="16633"/>
                      <a:pt x="223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1" name="Google Shape;1155;g257743a6ece_0_185"/>
              <p:cNvSpPr/>
              <p:nvPr/>
            </p:nvSpPr>
            <p:spPr>
              <a:xfrm>
                <a:off x="124528" y="291204"/>
                <a:ext cx="208804" cy="3252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2" name="Google Shape;1156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3" name="Google Shape;1157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4" name="Google Shape;1158;g257743a6ece_0_185"/>
              <p:cNvSpPr/>
              <p:nvPr/>
            </p:nvSpPr>
            <p:spPr>
              <a:xfrm>
                <a:off x="418791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21" y="13280"/>
                    </a:moveTo>
                    <a:lnTo>
                      <a:pt x="13521" y="21600"/>
                    </a:lnTo>
                    <a:lnTo>
                      <a:pt x="8292" y="14878"/>
                    </a:lnTo>
                    <a:lnTo>
                      <a:pt x="0" y="17461"/>
                    </a:lnTo>
                    <a:lnTo>
                      <a:pt x="5145" y="10780"/>
                    </a:lnTo>
                    <a:lnTo>
                      <a:pt x="42" y="4099"/>
                    </a:lnTo>
                    <a:lnTo>
                      <a:pt x="8334" y="6763"/>
                    </a:lnTo>
                    <a:lnTo>
                      <a:pt x="13563" y="0"/>
                    </a:lnTo>
                    <a:lnTo>
                      <a:pt x="13521" y="8280"/>
                    </a:lnTo>
                    <a:lnTo>
                      <a:pt x="21600" y="10821"/>
                    </a:lnTo>
                    <a:lnTo>
                      <a:pt x="13521" y="1328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5" name="Google Shape;1159;g257743a6ece_0_185"/>
              <p:cNvSpPr/>
              <p:nvPr/>
            </p:nvSpPr>
            <p:spPr>
              <a:xfrm>
                <a:off x="15195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9" y="8321"/>
                    </a:moveTo>
                    <a:lnTo>
                      <a:pt x="8121" y="0"/>
                    </a:lnTo>
                    <a:lnTo>
                      <a:pt x="13308" y="6722"/>
                    </a:lnTo>
                    <a:lnTo>
                      <a:pt x="21600" y="4140"/>
                    </a:lnTo>
                    <a:lnTo>
                      <a:pt x="16498" y="10780"/>
                    </a:lnTo>
                    <a:lnTo>
                      <a:pt x="21557" y="17502"/>
                    </a:lnTo>
                    <a:lnTo>
                      <a:pt x="13266" y="14837"/>
                    </a:lnTo>
                    <a:lnTo>
                      <a:pt x="8079" y="21600"/>
                    </a:lnTo>
                    <a:lnTo>
                      <a:pt x="8079" y="13280"/>
                    </a:lnTo>
                    <a:lnTo>
                      <a:pt x="0" y="10739"/>
                    </a:lnTo>
                    <a:lnTo>
                      <a:pt x="8079" y="832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6" name="Google Shape;1160;g257743a6ece_0_185"/>
              <p:cNvSpPr/>
              <p:nvPr/>
            </p:nvSpPr>
            <p:spPr>
              <a:xfrm>
                <a:off x="28613" y="120991"/>
                <a:ext cx="30018" cy="29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3" h="20225" extrusionOk="0">
                    <a:moveTo>
                      <a:pt x="7660" y="0"/>
                    </a:moveTo>
                    <a:lnTo>
                      <a:pt x="16435" y="4200"/>
                    </a:lnTo>
                    <a:cubicBezTo>
                      <a:pt x="21571" y="6657"/>
                      <a:pt x="21600" y="10914"/>
                      <a:pt x="19516" y="15057"/>
                    </a:cubicBezTo>
                    <a:cubicBezTo>
                      <a:pt x="17286" y="19429"/>
                      <a:pt x="13617" y="21600"/>
                      <a:pt x="8804" y="19285"/>
                    </a:cubicBezTo>
                    <a:lnTo>
                      <a:pt x="0" y="15057"/>
                    </a:lnTo>
                    <a:lnTo>
                      <a:pt x="1908" y="11314"/>
                    </a:lnTo>
                    <a:lnTo>
                      <a:pt x="10800" y="15572"/>
                    </a:lnTo>
                    <a:cubicBezTo>
                      <a:pt x="13031" y="16628"/>
                      <a:pt x="15144" y="15714"/>
                      <a:pt x="16259" y="13543"/>
                    </a:cubicBezTo>
                    <a:cubicBezTo>
                      <a:pt x="17257" y="11571"/>
                      <a:pt x="17140" y="9200"/>
                      <a:pt x="14351" y="7886"/>
                    </a:cubicBezTo>
                    <a:lnTo>
                      <a:pt x="5723" y="3743"/>
                    </a:lnTo>
                    <a:lnTo>
                      <a:pt x="763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7" name="Google Shape;1161;g257743a6ece_0_185"/>
              <p:cNvSpPr/>
              <p:nvPr/>
            </p:nvSpPr>
            <p:spPr>
              <a:xfrm>
                <a:off x="43851" y="93394"/>
                <a:ext cx="34879" cy="34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0"/>
                    </a:moveTo>
                    <a:lnTo>
                      <a:pt x="19739" y="11494"/>
                    </a:lnTo>
                    <a:lnTo>
                      <a:pt x="6763" y="12803"/>
                    </a:lnTo>
                    <a:lnTo>
                      <a:pt x="14837" y="18458"/>
                    </a:lnTo>
                    <a:lnTo>
                      <a:pt x="12635" y="21600"/>
                    </a:lnTo>
                    <a:lnTo>
                      <a:pt x="0" y="12777"/>
                    </a:lnTo>
                    <a:lnTo>
                      <a:pt x="2045" y="9870"/>
                    </a:lnTo>
                    <a:lnTo>
                      <a:pt x="14470" y="8562"/>
                    </a:lnTo>
                    <a:lnTo>
                      <a:pt x="6763" y="3168"/>
                    </a:lnTo>
                    <a:lnTo>
                      <a:pt x="8965" y="0"/>
                    </a:lnTo>
                    <a:lnTo>
                      <a:pt x="21600" y="885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8" name="Google Shape;1162;g257743a6ece_0_185"/>
              <p:cNvSpPr/>
              <p:nvPr/>
            </p:nvSpPr>
            <p:spPr>
              <a:xfrm rot="18675194">
                <a:off x="65003" y="81105"/>
                <a:ext cx="19851" cy="2476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9" name="Google Shape;1163;g257743a6ece_0_185"/>
              <p:cNvSpPr/>
              <p:nvPr/>
            </p:nvSpPr>
            <p:spPr>
              <a:xfrm>
                <a:off x="71322" y="62052"/>
                <a:ext cx="28148" cy="2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48" y="2528"/>
                    </a:moveTo>
                    <a:lnTo>
                      <a:pt x="10914" y="7200"/>
                    </a:lnTo>
                    <a:lnTo>
                      <a:pt x="21600" y="18400"/>
                    </a:lnTo>
                    <a:lnTo>
                      <a:pt x="18157" y="21600"/>
                    </a:lnTo>
                    <a:lnTo>
                      <a:pt x="7438" y="10400"/>
                    </a:lnTo>
                    <a:lnTo>
                      <a:pt x="2404" y="15072"/>
                    </a:lnTo>
                    <a:lnTo>
                      <a:pt x="0" y="12576"/>
                    </a:lnTo>
                    <a:lnTo>
                      <a:pt x="13545" y="0"/>
                    </a:lnTo>
                    <a:lnTo>
                      <a:pt x="15948" y="252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0" name="Google Shape;1164;g257743a6ece_0_185"/>
              <p:cNvSpPr/>
              <p:nvPr/>
            </p:nvSpPr>
            <p:spPr>
              <a:xfrm>
                <a:off x="93840" y="47706"/>
                <a:ext cx="29504" cy="30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5"/>
                    </a:moveTo>
                    <a:lnTo>
                      <a:pt x="10753" y="21600"/>
                    </a:lnTo>
                    <a:lnTo>
                      <a:pt x="0" y="7507"/>
                    </a:lnTo>
                    <a:lnTo>
                      <a:pt x="10723" y="0"/>
                    </a:lnTo>
                    <a:lnTo>
                      <a:pt x="12675" y="2581"/>
                    </a:lnTo>
                    <a:lnTo>
                      <a:pt x="5640" y="7507"/>
                    </a:lnTo>
                    <a:lnTo>
                      <a:pt x="7902" y="10474"/>
                    </a:lnTo>
                    <a:lnTo>
                      <a:pt x="14596" y="5786"/>
                    </a:lnTo>
                    <a:lnTo>
                      <a:pt x="16579" y="8367"/>
                    </a:lnTo>
                    <a:lnTo>
                      <a:pt x="9855" y="13055"/>
                    </a:lnTo>
                    <a:lnTo>
                      <a:pt x="12458" y="16437"/>
                    </a:lnTo>
                    <a:lnTo>
                      <a:pt x="19647" y="11423"/>
                    </a:lnTo>
                    <a:lnTo>
                      <a:pt x="21600" y="1400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1" name="Google Shape;1165;g257743a6ece_0_185"/>
              <p:cNvSpPr/>
              <p:nvPr/>
            </p:nvSpPr>
            <p:spPr>
              <a:xfrm>
                <a:off x="114666" y="36289"/>
                <a:ext cx="29433" cy="2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7" h="20072" extrusionOk="0">
                    <a:moveTo>
                      <a:pt x="6692" y="1462"/>
                    </a:moveTo>
                    <a:cubicBezTo>
                      <a:pt x="12209" y="-1528"/>
                      <a:pt x="16934" y="359"/>
                      <a:pt x="19223" y="4482"/>
                    </a:cubicBezTo>
                    <a:cubicBezTo>
                      <a:pt x="21600" y="8779"/>
                      <a:pt x="20573" y="13453"/>
                      <a:pt x="14528" y="16705"/>
                    </a:cubicBezTo>
                    <a:lnTo>
                      <a:pt x="8247" y="20072"/>
                    </a:lnTo>
                    <a:lnTo>
                      <a:pt x="0" y="5063"/>
                    </a:lnTo>
                    <a:lnTo>
                      <a:pt x="6692" y="1462"/>
                    </a:lnTo>
                    <a:close/>
                    <a:moveTo>
                      <a:pt x="10507" y="15282"/>
                    </a:moveTo>
                    <a:lnTo>
                      <a:pt x="12972" y="13946"/>
                    </a:lnTo>
                    <a:cubicBezTo>
                      <a:pt x="16787" y="11885"/>
                      <a:pt x="16523" y="8750"/>
                      <a:pt x="15290" y="6543"/>
                    </a:cubicBezTo>
                    <a:cubicBezTo>
                      <a:pt x="13882" y="3988"/>
                      <a:pt x="11270" y="2537"/>
                      <a:pt x="7689" y="4482"/>
                    </a:cubicBezTo>
                    <a:lnTo>
                      <a:pt x="5253" y="5788"/>
                    </a:lnTo>
                    <a:lnTo>
                      <a:pt x="10477" y="1528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2" name="Google Shape;1166;g257743a6ece_0_185"/>
              <p:cNvSpPr/>
              <p:nvPr/>
            </p:nvSpPr>
            <p:spPr>
              <a:xfrm>
                <a:off x="153767" y="21379"/>
                <a:ext cx="22233" cy="25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0" h="21119" extrusionOk="0">
                    <a:moveTo>
                      <a:pt x="15335" y="3793"/>
                    </a:moveTo>
                    <a:cubicBezTo>
                      <a:pt x="11841" y="3485"/>
                      <a:pt x="9850" y="3554"/>
                      <a:pt x="8085" y="4067"/>
                    </a:cubicBezTo>
                    <a:cubicBezTo>
                      <a:pt x="6207" y="4615"/>
                      <a:pt x="5230" y="5608"/>
                      <a:pt x="5568" y="6566"/>
                    </a:cubicBezTo>
                    <a:cubicBezTo>
                      <a:pt x="6582" y="9476"/>
                      <a:pt x="16988" y="5471"/>
                      <a:pt x="19392" y="12146"/>
                    </a:cubicBezTo>
                    <a:cubicBezTo>
                      <a:pt x="20707" y="15809"/>
                      <a:pt x="18077" y="18958"/>
                      <a:pt x="13420" y="20362"/>
                    </a:cubicBezTo>
                    <a:cubicBezTo>
                      <a:pt x="9738" y="21457"/>
                      <a:pt x="7634" y="21149"/>
                      <a:pt x="5155" y="20773"/>
                    </a:cubicBezTo>
                    <a:lnTo>
                      <a:pt x="3652" y="16664"/>
                    </a:lnTo>
                    <a:cubicBezTo>
                      <a:pt x="7334" y="17589"/>
                      <a:pt x="9399" y="17692"/>
                      <a:pt x="11729" y="17007"/>
                    </a:cubicBezTo>
                    <a:cubicBezTo>
                      <a:pt x="13720" y="16425"/>
                      <a:pt x="14584" y="15432"/>
                      <a:pt x="14170" y="14303"/>
                    </a:cubicBezTo>
                    <a:cubicBezTo>
                      <a:pt x="13044" y="11153"/>
                      <a:pt x="2751" y="15500"/>
                      <a:pt x="309" y="8620"/>
                    </a:cubicBezTo>
                    <a:cubicBezTo>
                      <a:pt x="-893" y="5299"/>
                      <a:pt x="1474" y="2184"/>
                      <a:pt x="6319" y="747"/>
                    </a:cubicBezTo>
                    <a:cubicBezTo>
                      <a:pt x="8649" y="62"/>
                      <a:pt x="10940" y="-143"/>
                      <a:pt x="13982" y="96"/>
                    </a:cubicBezTo>
                    <a:lnTo>
                      <a:pt x="15335" y="3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3" name="Google Shape;1167;g257743a6ece_0_185"/>
              <p:cNvSpPr/>
              <p:nvPr/>
            </p:nvSpPr>
            <p:spPr>
              <a:xfrm>
                <a:off x="174644" y="13629"/>
                <a:ext cx="24678" cy="2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11"/>
                    </a:moveTo>
                    <a:lnTo>
                      <a:pt x="13857" y="4915"/>
                    </a:lnTo>
                    <a:lnTo>
                      <a:pt x="17265" y="20664"/>
                    </a:lnTo>
                    <a:lnTo>
                      <a:pt x="11967" y="21600"/>
                    </a:lnTo>
                    <a:lnTo>
                      <a:pt x="8521" y="5852"/>
                    </a:lnTo>
                    <a:lnTo>
                      <a:pt x="778" y="7223"/>
                    </a:lnTo>
                    <a:lnTo>
                      <a:pt x="0" y="3678"/>
                    </a:lnTo>
                    <a:lnTo>
                      <a:pt x="20822" y="0"/>
                    </a:lnTo>
                    <a:lnTo>
                      <a:pt x="21600" y="351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4" name="Google Shape;1168;g257743a6ece_0_185"/>
              <p:cNvSpPr/>
              <p:nvPr/>
            </p:nvSpPr>
            <p:spPr>
              <a:xfrm>
                <a:off x="199279" y="12325"/>
                <a:ext cx="28191" cy="2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83"/>
                    </a:moveTo>
                    <a:lnTo>
                      <a:pt x="16508" y="20202"/>
                    </a:lnTo>
                    <a:lnTo>
                      <a:pt x="14660" y="16287"/>
                    </a:lnTo>
                    <a:lnTo>
                      <a:pt x="6162" y="16987"/>
                    </a:lnTo>
                    <a:lnTo>
                      <a:pt x="5027" y="21181"/>
                    </a:lnTo>
                    <a:lnTo>
                      <a:pt x="0" y="21600"/>
                    </a:lnTo>
                    <a:lnTo>
                      <a:pt x="6195" y="454"/>
                    </a:lnTo>
                    <a:lnTo>
                      <a:pt x="11676" y="0"/>
                    </a:lnTo>
                    <a:lnTo>
                      <a:pt x="21600" y="19783"/>
                    </a:lnTo>
                    <a:close/>
                    <a:moveTo>
                      <a:pt x="9340" y="5103"/>
                    </a:moveTo>
                    <a:lnTo>
                      <a:pt x="7135" y="13282"/>
                    </a:lnTo>
                    <a:lnTo>
                      <a:pt x="13006" y="12793"/>
                    </a:lnTo>
                    <a:lnTo>
                      <a:pt x="9340" y="510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5" name="Google Shape;1169;g257743a6ece_0_185"/>
              <p:cNvSpPr/>
              <p:nvPr/>
            </p:nvSpPr>
            <p:spPr>
              <a:xfrm>
                <a:off x="224507" y="11610"/>
                <a:ext cx="24424" cy="25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3" y="4637"/>
                    </a:moveTo>
                    <a:lnTo>
                      <a:pt x="13439" y="4349"/>
                    </a:lnTo>
                    <a:lnTo>
                      <a:pt x="12765" y="21600"/>
                    </a:lnTo>
                    <a:lnTo>
                      <a:pt x="7300" y="21385"/>
                    </a:lnTo>
                    <a:lnTo>
                      <a:pt x="7974" y="4169"/>
                    </a:lnTo>
                    <a:lnTo>
                      <a:pt x="0" y="3846"/>
                    </a:lnTo>
                    <a:lnTo>
                      <a:pt x="150" y="0"/>
                    </a:lnTo>
                    <a:lnTo>
                      <a:pt x="21600" y="754"/>
                    </a:lnTo>
                    <a:lnTo>
                      <a:pt x="21413" y="463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6" name="Google Shape;1170;g257743a6ece_0_185"/>
              <p:cNvSpPr/>
              <p:nvPr/>
            </p:nvSpPr>
            <p:spPr>
              <a:xfrm>
                <a:off x="251004" y="13335"/>
                <a:ext cx="21842" cy="27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16" y="21600"/>
                    </a:moveTo>
                    <a:lnTo>
                      <a:pt x="0" y="19274"/>
                    </a:lnTo>
                    <a:lnTo>
                      <a:pt x="3935" y="0"/>
                    </a:lnTo>
                    <a:lnTo>
                      <a:pt x="21600" y="2260"/>
                    </a:lnTo>
                    <a:lnTo>
                      <a:pt x="20888" y="5815"/>
                    </a:lnTo>
                    <a:lnTo>
                      <a:pt x="9293" y="4287"/>
                    </a:lnTo>
                    <a:lnTo>
                      <a:pt x="8455" y="8341"/>
                    </a:lnTo>
                    <a:lnTo>
                      <a:pt x="19507" y="9770"/>
                    </a:lnTo>
                    <a:lnTo>
                      <a:pt x="18796" y="13325"/>
                    </a:lnTo>
                    <a:lnTo>
                      <a:pt x="7702" y="11896"/>
                    </a:lnTo>
                    <a:lnTo>
                      <a:pt x="6782" y="16515"/>
                    </a:lnTo>
                    <a:lnTo>
                      <a:pt x="18628" y="18078"/>
                    </a:lnTo>
                    <a:lnTo>
                      <a:pt x="17916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7" name="Google Shape;1171;g257743a6ece_0_185"/>
              <p:cNvSpPr/>
              <p:nvPr/>
            </p:nvSpPr>
            <p:spPr>
              <a:xfrm>
                <a:off x="272929" y="19181"/>
                <a:ext cx="22604" cy="25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62" extrusionOk="0">
                    <a:moveTo>
                      <a:pt x="20265" y="7322"/>
                    </a:moveTo>
                    <a:cubicBezTo>
                      <a:pt x="17353" y="5343"/>
                      <a:pt x="15533" y="4420"/>
                      <a:pt x="13591" y="3991"/>
                    </a:cubicBezTo>
                    <a:cubicBezTo>
                      <a:pt x="11568" y="3529"/>
                      <a:pt x="10031" y="3826"/>
                      <a:pt x="9708" y="4749"/>
                    </a:cubicBezTo>
                    <a:cubicBezTo>
                      <a:pt x="8737" y="7552"/>
                      <a:pt x="20629" y="9465"/>
                      <a:pt x="18364" y="15994"/>
                    </a:cubicBezTo>
                    <a:cubicBezTo>
                      <a:pt x="17110" y="19589"/>
                      <a:pt x="12701" y="20809"/>
                      <a:pt x="7605" y="19622"/>
                    </a:cubicBezTo>
                    <a:cubicBezTo>
                      <a:pt x="3600" y="18699"/>
                      <a:pt x="1942" y="17379"/>
                      <a:pt x="0" y="15895"/>
                    </a:cubicBezTo>
                    <a:lnTo>
                      <a:pt x="1416" y="11872"/>
                    </a:lnTo>
                    <a:cubicBezTo>
                      <a:pt x="4086" y="14411"/>
                      <a:pt x="5905" y="15500"/>
                      <a:pt x="8414" y="16093"/>
                    </a:cubicBezTo>
                    <a:cubicBezTo>
                      <a:pt x="10598" y="16588"/>
                      <a:pt x="11973" y="16258"/>
                      <a:pt x="12377" y="15137"/>
                    </a:cubicBezTo>
                    <a:cubicBezTo>
                      <a:pt x="13430" y="12070"/>
                      <a:pt x="1416" y="10487"/>
                      <a:pt x="3762" y="3793"/>
                    </a:cubicBezTo>
                    <a:cubicBezTo>
                      <a:pt x="4895" y="561"/>
                      <a:pt x="9061" y="-791"/>
                      <a:pt x="14360" y="462"/>
                    </a:cubicBezTo>
                    <a:cubicBezTo>
                      <a:pt x="16908" y="1056"/>
                      <a:pt x="19092" y="2012"/>
                      <a:pt x="21600" y="3694"/>
                    </a:cubicBezTo>
                    <a:lnTo>
                      <a:pt x="20346" y="732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8" name="Google Shape;1172;g257743a6ece_0_185"/>
              <p:cNvSpPr/>
              <p:nvPr/>
            </p:nvSpPr>
            <p:spPr>
              <a:xfrm>
                <a:off x="296972" y="30373"/>
                <a:ext cx="26160" cy="30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0" y="21600"/>
                    </a:moveTo>
                    <a:lnTo>
                      <a:pt x="16112" y="19579"/>
                    </a:lnTo>
                    <a:lnTo>
                      <a:pt x="16323" y="15778"/>
                    </a:lnTo>
                    <a:lnTo>
                      <a:pt x="8004" y="12399"/>
                    </a:lnTo>
                    <a:lnTo>
                      <a:pt x="4893" y="15023"/>
                    </a:lnTo>
                    <a:lnTo>
                      <a:pt x="0" y="13032"/>
                    </a:lnTo>
                    <a:lnTo>
                      <a:pt x="16217" y="0"/>
                    </a:lnTo>
                    <a:lnTo>
                      <a:pt x="21600" y="2172"/>
                    </a:lnTo>
                    <a:lnTo>
                      <a:pt x="21146" y="21570"/>
                    </a:lnTo>
                    <a:close/>
                    <a:moveTo>
                      <a:pt x="16846" y="4978"/>
                    </a:moveTo>
                    <a:lnTo>
                      <a:pt x="10730" y="10106"/>
                    </a:lnTo>
                    <a:lnTo>
                      <a:pt x="16462" y="12429"/>
                    </a:lnTo>
                    <a:lnTo>
                      <a:pt x="16846" y="497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9" name="Google Shape;1173;g257743a6ece_0_185"/>
              <p:cNvSpPr/>
              <p:nvPr/>
            </p:nvSpPr>
            <p:spPr>
              <a:xfrm>
                <a:off x="326860" y="44488"/>
                <a:ext cx="28695" cy="2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19943" extrusionOk="0">
                    <a:moveTo>
                      <a:pt x="18061" y="10677"/>
                    </a:moveTo>
                    <a:cubicBezTo>
                      <a:pt x="16783" y="8489"/>
                      <a:pt x="15268" y="6794"/>
                      <a:pt x="13456" y="5562"/>
                    </a:cubicBezTo>
                    <a:cubicBezTo>
                      <a:pt x="9474" y="2882"/>
                      <a:pt x="6503" y="4453"/>
                      <a:pt x="5077" y="6702"/>
                    </a:cubicBezTo>
                    <a:cubicBezTo>
                      <a:pt x="3384" y="9383"/>
                      <a:pt x="4305" y="12557"/>
                      <a:pt x="7335" y="14621"/>
                    </a:cubicBezTo>
                    <a:cubicBezTo>
                      <a:pt x="8227" y="15238"/>
                      <a:pt x="8732" y="15453"/>
                      <a:pt x="10099" y="15731"/>
                    </a:cubicBezTo>
                    <a:lnTo>
                      <a:pt x="11228" y="13943"/>
                    </a:lnTo>
                    <a:lnTo>
                      <a:pt x="9118" y="12495"/>
                    </a:lnTo>
                    <a:lnTo>
                      <a:pt x="10871" y="9722"/>
                    </a:lnTo>
                    <a:lnTo>
                      <a:pt x="16635" y="13635"/>
                    </a:lnTo>
                    <a:lnTo>
                      <a:pt x="12713" y="19829"/>
                    </a:lnTo>
                    <a:cubicBezTo>
                      <a:pt x="10871" y="20291"/>
                      <a:pt x="7632" y="19305"/>
                      <a:pt x="5256" y="17733"/>
                    </a:cubicBezTo>
                    <a:cubicBezTo>
                      <a:pt x="145" y="14282"/>
                      <a:pt x="-1459" y="8582"/>
                      <a:pt x="1423" y="4052"/>
                    </a:cubicBezTo>
                    <a:cubicBezTo>
                      <a:pt x="4334" y="-570"/>
                      <a:pt x="9950" y="-1309"/>
                      <a:pt x="15150" y="2203"/>
                    </a:cubicBezTo>
                    <a:cubicBezTo>
                      <a:pt x="17318" y="3683"/>
                      <a:pt x="19130" y="5655"/>
                      <a:pt x="20141" y="7349"/>
                    </a:cubicBezTo>
                    <a:lnTo>
                      <a:pt x="18061" y="1067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0" name="Google Shape;1174;g257743a6ece_0_185"/>
              <p:cNvSpPr/>
              <p:nvPr/>
            </p:nvSpPr>
            <p:spPr>
              <a:xfrm>
                <a:off x="346876" y="58265"/>
                <a:ext cx="29969" cy="30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07" y="21600"/>
                    </a:moveTo>
                    <a:lnTo>
                      <a:pt x="0" y="13215"/>
                    </a:lnTo>
                    <a:lnTo>
                      <a:pt x="11685" y="0"/>
                    </a:lnTo>
                    <a:lnTo>
                      <a:pt x="21600" y="8296"/>
                    </a:lnTo>
                    <a:lnTo>
                      <a:pt x="19434" y="10696"/>
                    </a:lnTo>
                    <a:lnTo>
                      <a:pt x="12936" y="5274"/>
                    </a:lnTo>
                    <a:lnTo>
                      <a:pt x="10495" y="8030"/>
                    </a:lnTo>
                    <a:lnTo>
                      <a:pt x="16688" y="13215"/>
                    </a:lnTo>
                    <a:lnTo>
                      <a:pt x="14522" y="15644"/>
                    </a:lnTo>
                    <a:lnTo>
                      <a:pt x="8329" y="10459"/>
                    </a:lnTo>
                    <a:lnTo>
                      <a:pt x="5522" y="13630"/>
                    </a:lnTo>
                    <a:lnTo>
                      <a:pt x="12173" y="19200"/>
                    </a:lnTo>
                    <a:lnTo>
                      <a:pt x="1000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1" name="Google Shape;1175;g257743a6ece_0_185"/>
              <p:cNvSpPr/>
              <p:nvPr/>
            </p:nvSpPr>
            <p:spPr>
              <a:xfrm>
                <a:off x="363723" y="75135"/>
                <a:ext cx="35345" cy="35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92" y="21600"/>
                    </a:moveTo>
                    <a:lnTo>
                      <a:pt x="8071" y="19223"/>
                    </a:lnTo>
                    <a:lnTo>
                      <a:pt x="9804" y="6459"/>
                    </a:lnTo>
                    <a:lnTo>
                      <a:pt x="2509" y="12919"/>
                    </a:lnTo>
                    <a:lnTo>
                      <a:pt x="0" y="10076"/>
                    </a:lnTo>
                    <a:lnTo>
                      <a:pt x="11382" y="0"/>
                    </a:lnTo>
                    <a:lnTo>
                      <a:pt x="13684" y="2610"/>
                    </a:lnTo>
                    <a:lnTo>
                      <a:pt x="12106" y="14857"/>
                    </a:lnTo>
                    <a:lnTo>
                      <a:pt x="19065" y="8682"/>
                    </a:lnTo>
                    <a:lnTo>
                      <a:pt x="21600" y="11524"/>
                    </a:lnTo>
                    <a:lnTo>
                      <a:pt x="10192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2" name="Google Shape;1176;g257743a6ece_0_185"/>
              <p:cNvSpPr/>
              <p:nvPr/>
            </p:nvSpPr>
            <p:spPr>
              <a:xfrm>
                <a:off x="387305" y="104484"/>
                <a:ext cx="27635" cy="27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2" h="20374" extrusionOk="0">
                    <a:moveTo>
                      <a:pt x="7389" y="20374"/>
                    </a:moveTo>
                    <a:cubicBezTo>
                      <a:pt x="4955" y="18951"/>
                      <a:pt x="3495" y="17620"/>
                      <a:pt x="2065" y="15361"/>
                    </a:cubicBezTo>
                    <a:cubicBezTo>
                      <a:pt x="-1738" y="9450"/>
                      <a:pt x="179" y="3973"/>
                      <a:pt x="4042" y="1435"/>
                    </a:cubicBezTo>
                    <a:cubicBezTo>
                      <a:pt x="8058" y="-1226"/>
                      <a:pt x="13930" y="-359"/>
                      <a:pt x="17642" y="5489"/>
                    </a:cubicBezTo>
                    <a:cubicBezTo>
                      <a:pt x="19010" y="7624"/>
                      <a:pt x="19771" y="9822"/>
                      <a:pt x="19862" y="11895"/>
                    </a:cubicBezTo>
                    <a:lnTo>
                      <a:pt x="16516" y="14092"/>
                    </a:lnTo>
                    <a:cubicBezTo>
                      <a:pt x="16364" y="11802"/>
                      <a:pt x="15907" y="9698"/>
                      <a:pt x="14691" y="7810"/>
                    </a:cubicBezTo>
                    <a:cubicBezTo>
                      <a:pt x="12622" y="4561"/>
                      <a:pt x="9275" y="3539"/>
                      <a:pt x="6598" y="5303"/>
                    </a:cubicBezTo>
                    <a:cubicBezTo>
                      <a:pt x="3921" y="7067"/>
                      <a:pt x="3434" y="10595"/>
                      <a:pt x="5472" y="13783"/>
                    </a:cubicBezTo>
                    <a:cubicBezTo>
                      <a:pt x="6750" y="15763"/>
                      <a:pt x="8210" y="16691"/>
                      <a:pt x="10644" y="18208"/>
                    </a:cubicBezTo>
                    <a:lnTo>
                      <a:pt x="7359" y="2037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3" name="Google Shape;1177;g257743a6ece_0_185"/>
              <p:cNvSpPr/>
              <p:nvPr/>
            </p:nvSpPr>
            <p:spPr>
              <a:xfrm>
                <a:off x="400675" y="123894"/>
                <a:ext cx="29334" cy="24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1" y="12494"/>
                    </a:moveTo>
                    <a:lnTo>
                      <a:pt x="13496" y="0"/>
                    </a:lnTo>
                    <a:lnTo>
                      <a:pt x="15865" y="5865"/>
                    </a:lnTo>
                    <a:lnTo>
                      <a:pt x="12343" y="12931"/>
                    </a:lnTo>
                    <a:lnTo>
                      <a:pt x="19263" y="14315"/>
                    </a:lnTo>
                    <a:lnTo>
                      <a:pt x="21600" y="20143"/>
                    </a:lnTo>
                    <a:lnTo>
                      <a:pt x="9693" y="17338"/>
                    </a:lnTo>
                    <a:lnTo>
                      <a:pt x="1932" y="21600"/>
                    </a:lnTo>
                    <a:lnTo>
                      <a:pt x="0" y="16792"/>
                    </a:lnTo>
                    <a:lnTo>
                      <a:pt x="7761" y="1249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4" name="Google Shape;1178;g257743a6ece_0_185"/>
              <p:cNvSpPr/>
              <p:nvPr/>
            </p:nvSpPr>
            <p:spPr>
              <a:xfrm rot="21471145">
                <a:off x="12577" y="225289"/>
                <a:ext cx="24908" cy="1985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5" name="Google Shape;1179;g257743a6ece_0_185"/>
              <p:cNvSpPr/>
              <p:nvPr/>
            </p:nvSpPr>
            <p:spPr>
              <a:xfrm>
                <a:off x="12867" y="242698"/>
                <a:ext cx="28318" cy="2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9" y="21600"/>
                    </a:moveTo>
                    <a:lnTo>
                      <a:pt x="2228" y="17690"/>
                    </a:lnTo>
                    <a:lnTo>
                      <a:pt x="12753" y="5608"/>
                    </a:lnTo>
                    <a:lnTo>
                      <a:pt x="711" y="7371"/>
                    </a:lnTo>
                    <a:lnTo>
                      <a:pt x="0" y="2724"/>
                    </a:lnTo>
                    <a:lnTo>
                      <a:pt x="18823" y="0"/>
                    </a:lnTo>
                    <a:lnTo>
                      <a:pt x="19437" y="4230"/>
                    </a:lnTo>
                    <a:lnTo>
                      <a:pt x="9428" y="15863"/>
                    </a:lnTo>
                    <a:lnTo>
                      <a:pt x="20922" y="14197"/>
                    </a:lnTo>
                    <a:lnTo>
                      <a:pt x="21600" y="18844"/>
                    </a:lnTo>
                    <a:lnTo>
                      <a:pt x="280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6" name="Google Shape;1180;g257743a6ece_0_185"/>
              <p:cNvSpPr/>
              <p:nvPr/>
            </p:nvSpPr>
            <p:spPr>
              <a:xfrm>
                <a:off x="20528" y="270001"/>
                <a:ext cx="28192" cy="24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59" y="21600"/>
                    </a:moveTo>
                    <a:lnTo>
                      <a:pt x="16281" y="13989"/>
                    </a:lnTo>
                    <a:lnTo>
                      <a:pt x="1330" y="19137"/>
                    </a:lnTo>
                    <a:lnTo>
                      <a:pt x="0" y="13878"/>
                    </a:lnTo>
                    <a:lnTo>
                      <a:pt x="14919" y="8767"/>
                    </a:lnTo>
                    <a:lnTo>
                      <a:pt x="12941" y="1156"/>
                    </a:lnTo>
                    <a:lnTo>
                      <a:pt x="16281" y="0"/>
                    </a:lnTo>
                    <a:lnTo>
                      <a:pt x="21600" y="20444"/>
                    </a:lnTo>
                    <a:lnTo>
                      <a:pt x="1825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7" name="Google Shape;1181;g257743a6ece_0_185"/>
              <p:cNvSpPr/>
              <p:nvPr/>
            </p:nvSpPr>
            <p:spPr>
              <a:xfrm>
                <a:off x="27089" y="295621"/>
                <a:ext cx="30096" cy="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17" y="21600"/>
                    </a:moveTo>
                    <a:lnTo>
                      <a:pt x="0" y="8074"/>
                    </a:lnTo>
                    <a:lnTo>
                      <a:pt x="16375" y="0"/>
                    </a:lnTo>
                    <a:lnTo>
                      <a:pt x="21600" y="13321"/>
                    </a:lnTo>
                    <a:lnTo>
                      <a:pt x="18592" y="14820"/>
                    </a:lnTo>
                    <a:lnTo>
                      <a:pt x="15159" y="6064"/>
                    </a:lnTo>
                    <a:lnTo>
                      <a:pt x="11727" y="7733"/>
                    </a:lnTo>
                    <a:lnTo>
                      <a:pt x="15007" y="16115"/>
                    </a:lnTo>
                    <a:lnTo>
                      <a:pt x="12000" y="17580"/>
                    </a:lnTo>
                    <a:lnTo>
                      <a:pt x="8749" y="9233"/>
                    </a:lnTo>
                    <a:lnTo>
                      <a:pt x="4800" y="11175"/>
                    </a:lnTo>
                    <a:lnTo>
                      <a:pt x="8324" y="20101"/>
                    </a:lnTo>
                    <a:lnTo>
                      <a:pt x="531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8" name="Google Shape;1182;g257743a6ece_0_185"/>
              <p:cNvSpPr/>
              <p:nvPr/>
            </p:nvSpPr>
            <p:spPr>
              <a:xfrm>
                <a:off x="37587" y="315689"/>
                <a:ext cx="28452" cy="3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2" h="21600" extrusionOk="0">
                    <a:moveTo>
                      <a:pt x="19693" y="6541"/>
                    </a:moveTo>
                    <a:cubicBezTo>
                      <a:pt x="21600" y="9564"/>
                      <a:pt x="20554" y="12559"/>
                      <a:pt x="18216" y="13867"/>
                    </a:cubicBezTo>
                    <a:cubicBezTo>
                      <a:pt x="16523" y="14826"/>
                      <a:pt x="14708" y="14710"/>
                      <a:pt x="12831" y="13489"/>
                    </a:cubicBezTo>
                    <a:cubicBezTo>
                      <a:pt x="12985" y="15437"/>
                      <a:pt x="11354" y="16977"/>
                      <a:pt x="8092" y="21600"/>
                    </a:cubicBezTo>
                    <a:lnTo>
                      <a:pt x="5569" y="17559"/>
                    </a:lnTo>
                    <a:cubicBezTo>
                      <a:pt x="7908" y="14100"/>
                      <a:pt x="10554" y="11861"/>
                      <a:pt x="9292" y="9884"/>
                    </a:cubicBezTo>
                    <a:lnTo>
                      <a:pt x="8646" y="8837"/>
                    </a:lnTo>
                    <a:lnTo>
                      <a:pt x="2307" y="12385"/>
                    </a:lnTo>
                    <a:lnTo>
                      <a:pt x="0" y="8721"/>
                    </a:lnTo>
                    <a:lnTo>
                      <a:pt x="15569" y="0"/>
                    </a:lnTo>
                    <a:lnTo>
                      <a:pt x="19693" y="6570"/>
                    </a:lnTo>
                    <a:close/>
                    <a:moveTo>
                      <a:pt x="11477" y="7210"/>
                    </a:moveTo>
                    <a:lnTo>
                      <a:pt x="12707" y="9157"/>
                    </a:lnTo>
                    <a:cubicBezTo>
                      <a:pt x="13354" y="10175"/>
                      <a:pt x="14431" y="10902"/>
                      <a:pt x="15754" y="10175"/>
                    </a:cubicBezTo>
                    <a:cubicBezTo>
                      <a:pt x="16923" y="9506"/>
                      <a:pt x="17077" y="8489"/>
                      <a:pt x="16185" y="7093"/>
                    </a:cubicBezTo>
                    <a:lnTo>
                      <a:pt x="15015" y="5233"/>
                    </a:lnTo>
                    <a:lnTo>
                      <a:pt x="11477" y="721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9" name="Google Shape;1183;g257743a6ece_0_185"/>
              <p:cNvSpPr/>
              <p:nvPr/>
            </p:nvSpPr>
            <p:spPr>
              <a:xfrm>
                <a:off x="51682" y="335798"/>
                <a:ext cx="35176" cy="35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69" y="21600"/>
                    </a:moveTo>
                    <a:lnTo>
                      <a:pt x="7668" y="19107"/>
                    </a:lnTo>
                    <a:lnTo>
                      <a:pt x="10033" y="6413"/>
                    </a:lnTo>
                    <a:lnTo>
                      <a:pt x="2391" y="12513"/>
                    </a:lnTo>
                    <a:lnTo>
                      <a:pt x="0" y="9528"/>
                    </a:lnTo>
                    <a:lnTo>
                      <a:pt x="11957" y="0"/>
                    </a:lnTo>
                    <a:lnTo>
                      <a:pt x="14140" y="2726"/>
                    </a:lnTo>
                    <a:lnTo>
                      <a:pt x="11930" y="14928"/>
                    </a:lnTo>
                    <a:lnTo>
                      <a:pt x="19235" y="9113"/>
                    </a:lnTo>
                    <a:lnTo>
                      <a:pt x="21600" y="12072"/>
                    </a:lnTo>
                    <a:lnTo>
                      <a:pt x="966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0" name="Google Shape;1184;g257743a6ece_0_185"/>
              <p:cNvSpPr/>
              <p:nvPr/>
            </p:nvSpPr>
            <p:spPr>
              <a:xfrm>
                <a:off x="70983" y="363522"/>
                <a:ext cx="29546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64" y="21570"/>
                    </a:moveTo>
                    <a:lnTo>
                      <a:pt x="11574" y="18382"/>
                    </a:lnTo>
                    <a:lnTo>
                      <a:pt x="12935" y="14866"/>
                    </a:lnTo>
                    <a:lnTo>
                      <a:pt x="6963" y="9533"/>
                    </a:lnTo>
                    <a:lnTo>
                      <a:pt x="3528" y="11172"/>
                    </a:lnTo>
                    <a:lnTo>
                      <a:pt x="0" y="8014"/>
                    </a:lnTo>
                    <a:lnTo>
                      <a:pt x="17763" y="0"/>
                    </a:lnTo>
                    <a:lnTo>
                      <a:pt x="21600" y="3456"/>
                    </a:lnTo>
                    <a:lnTo>
                      <a:pt x="15132" y="21600"/>
                    </a:lnTo>
                    <a:close/>
                    <a:moveTo>
                      <a:pt x="16803" y="4827"/>
                    </a:moveTo>
                    <a:lnTo>
                      <a:pt x="10026" y="8074"/>
                    </a:lnTo>
                    <a:lnTo>
                      <a:pt x="14142" y="11738"/>
                    </a:lnTo>
                    <a:lnTo>
                      <a:pt x="16803" y="4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1" name="Google Shape;1185;g257743a6ece_0_185"/>
              <p:cNvSpPr/>
              <p:nvPr/>
            </p:nvSpPr>
            <p:spPr>
              <a:xfrm>
                <a:off x="98073" y="373114"/>
                <a:ext cx="27006" cy="28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3" y="13406"/>
                    </a:moveTo>
                    <a:lnTo>
                      <a:pt x="13610" y="9450"/>
                    </a:lnTo>
                    <a:lnTo>
                      <a:pt x="3961" y="21600"/>
                    </a:lnTo>
                    <a:lnTo>
                      <a:pt x="0" y="18837"/>
                    </a:lnTo>
                    <a:lnTo>
                      <a:pt x="9615" y="6687"/>
                    </a:lnTo>
                    <a:lnTo>
                      <a:pt x="3825" y="2732"/>
                    </a:lnTo>
                    <a:lnTo>
                      <a:pt x="5993" y="0"/>
                    </a:lnTo>
                    <a:lnTo>
                      <a:pt x="21600" y="10675"/>
                    </a:lnTo>
                    <a:lnTo>
                      <a:pt x="19433" y="1340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2" name="Google Shape;1186;g257743a6ece_0_185"/>
              <p:cNvSpPr/>
              <p:nvPr/>
            </p:nvSpPr>
            <p:spPr>
              <a:xfrm rot="18047520">
                <a:off x="111782" y="391083"/>
                <a:ext cx="24918" cy="1985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3" name="Google Shape;1187;g257743a6ece_0_185"/>
              <p:cNvSpPr/>
              <p:nvPr/>
            </p:nvSpPr>
            <p:spPr>
              <a:xfrm>
                <a:off x="130140" y="398344"/>
                <a:ext cx="28093" cy="2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31" h="18399" extrusionOk="0">
                    <a:moveTo>
                      <a:pt x="6105" y="17341"/>
                    </a:moveTo>
                    <a:cubicBezTo>
                      <a:pt x="336" y="14703"/>
                      <a:pt x="-1076" y="9104"/>
                      <a:pt x="748" y="5074"/>
                    </a:cubicBezTo>
                    <a:cubicBezTo>
                      <a:pt x="2485" y="1222"/>
                      <a:pt x="7517" y="-1652"/>
                      <a:pt x="13461" y="1074"/>
                    </a:cubicBezTo>
                    <a:cubicBezTo>
                      <a:pt x="19406" y="3800"/>
                      <a:pt x="20524" y="9548"/>
                      <a:pt x="18788" y="13341"/>
                    </a:cubicBezTo>
                    <a:cubicBezTo>
                      <a:pt x="16963" y="17400"/>
                      <a:pt x="11754" y="19948"/>
                      <a:pt x="6105" y="17341"/>
                    </a:cubicBezTo>
                    <a:moveTo>
                      <a:pt x="11990" y="4363"/>
                    </a:moveTo>
                    <a:cubicBezTo>
                      <a:pt x="8988" y="3000"/>
                      <a:pt x="6134" y="4007"/>
                      <a:pt x="4809" y="6911"/>
                    </a:cubicBezTo>
                    <a:cubicBezTo>
                      <a:pt x="3485" y="9815"/>
                      <a:pt x="4604" y="12659"/>
                      <a:pt x="7605" y="14022"/>
                    </a:cubicBezTo>
                    <a:cubicBezTo>
                      <a:pt x="10577" y="15385"/>
                      <a:pt x="13461" y="14378"/>
                      <a:pt x="14756" y="11474"/>
                    </a:cubicBezTo>
                    <a:cubicBezTo>
                      <a:pt x="16081" y="8570"/>
                      <a:pt x="14962" y="5726"/>
                      <a:pt x="11990" y="43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4" name="Google Shape;1188;g257743a6ece_0_185"/>
              <p:cNvSpPr/>
              <p:nvPr/>
            </p:nvSpPr>
            <p:spPr>
              <a:xfrm>
                <a:off x="158814" y="407022"/>
                <a:ext cx="30900" cy="3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84" y="21600"/>
                    </a:moveTo>
                    <a:lnTo>
                      <a:pt x="13463" y="20616"/>
                    </a:lnTo>
                    <a:lnTo>
                      <a:pt x="7131" y="7210"/>
                    </a:lnTo>
                    <a:lnTo>
                      <a:pt x="4172" y="18055"/>
                    </a:lnTo>
                    <a:lnTo>
                      <a:pt x="0" y="16893"/>
                    </a:lnTo>
                    <a:lnTo>
                      <a:pt x="4616" y="0"/>
                    </a:lnTo>
                    <a:lnTo>
                      <a:pt x="8462" y="1043"/>
                    </a:lnTo>
                    <a:lnTo>
                      <a:pt x="14587" y="13883"/>
                    </a:lnTo>
                    <a:lnTo>
                      <a:pt x="17398" y="3545"/>
                    </a:lnTo>
                    <a:lnTo>
                      <a:pt x="21600" y="4707"/>
                    </a:lnTo>
                    <a:lnTo>
                      <a:pt x="16984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5" name="Google Shape;1189;g257743a6ece_0_185"/>
              <p:cNvSpPr/>
              <p:nvPr/>
            </p:nvSpPr>
            <p:spPr>
              <a:xfrm>
                <a:off x="188443" y="415309"/>
                <a:ext cx="28107" cy="26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8" y="21600"/>
                    </a:moveTo>
                    <a:lnTo>
                      <a:pt x="16460" y="20953"/>
                    </a:lnTo>
                    <a:lnTo>
                      <a:pt x="15355" y="16837"/>
                    </a:lnTo>
                    <a:lnTo>
                      <a:pt x="6864" y="15783"/>
                    </a:lnTo>
                    <a:lnTo>
                      <a:pt x="5010" y="19525"/>
                    </a:lnTo>
                    <a:lnTo>
                      <a:pt x="0" y="18912"/>
                    </a:lnTo>
                    <a:lnTo>
                      <a:pt x="9954" y="0"/>
                    </a:lnTo>
                    <a:lnTo>
                      <a:pt x="15452" y="680"/>
                    </a:lnTo>
                    <a:lnTo>
                      <a:pt x="21600" y="21600"/>
                    </a:lnTo>
                    <a:close/>
                    <a:moveTo>
                      <a:pt x="12199" y="5068"/>
                    </a:moveTo>
                    <a:lnTo>
                      <a:pt x="8523" y="12450"/>
                    </a:lnTo>
                    <a:lnTo>
                      <a:pt x="14378" y="13198"/>
                    </a:lnTo>
                    <a:lnTo>
                      <a:pt x="12199" y="51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6" name="Google Shape;1190;g257743a6ece_0_185"/>
              <p:cNvSpPr/>
              <p:nvPr/>
            </p:nvSpPr>
            <p:spPr>
              <a:xfrm>
                <a:off x="221058" y="417160"/>
                <a:ext cx="19850" cy="2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89"/>
                    </a:moveTo>
                    <a:lnTo>
                      <a:pt x="192" y="21600"/>
                    </a:lnTo>
                    <a:lnTo>
                      <a:pt x="0" y="37"/>
                    </a:lnTo>
                    <a:lnTo>
                      <a:pt x="6977" y="0"/>
                    </a:lnTo>
                    <a:lnTo>
                      <a:pt x="7121" y="17602"/>
                    </a:lnTo>
                    <a:lnTo>
                      <a:pt x="21552" y="17529"/>
                    </a:lnTo>
                    <a:lnTo>
                      <a:pt x="21600" y="214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7" name="Google Shape;1191;g257743a6ece_0_185"/>
              <p:cNvSpPr/>
              <p:nvPr/>
            </p:nvSpPr>
            <p:spPr>
              <a:xfrm>
                <a:off x="252527" y="413761"/>
                <a:ext cx="26848" cy="26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8" h="20585" extrusionOk="0">
                    <a:moveTo>
                      <a:pt x="8358" y="254"/>
                    </a:moveTo>
                    <a:cubicBezTo>
                      <a:pt x="15274" y="-1015"/>
                      <a:pt x="19633" y="2629"/>
                      <a:pt x="20584" y="7768"/>
                    </a:cubicBezTo>
                    <a:cubicBezTo>
                      <a:pt x="21600" y="13168"/>
                      <a:pt x="18879" y="17787"/>
                      <a:pt x="11308" y="19154"/>
                    </a:cubicBezTo>
                    <a:lnTo>
                      <a:pt x="3475" y="20585"/>
                    </a:lnTo>
                    <a:lnTo>
                      <a:pt x="0" y="1750"/>
                    </a:lnTo>
                    <a:lnTo>
                      <a:pt x="8358" y="221"/>
                    </a:lnTo>
                    <a:close/>
                    <a:moveTo>
                      <a:pt x="7572" y="16291"/>
                    </a:moveTo>
                    <a:lnTo>
                      <a:pt x="10653" y="15738"/>
                    </a:lnTo>
                    <a:cubicBezTo>
                      <a:pt x="15405" y="14860"/>
                      <a:pt x="16225" y="11412"/>
                      <a:pt x="15733" y="8646"/>
                    </a:cubicBezTo>
                    <a:cubicBezTo>
                      <a:pt x="15143" y="5426"/>
                      <a:pt x="12882" y="3018"/>
                      <a:pt x="8391" y="3832"/>
                    </a:cubicBezTo>
                    <a:lnTo>
                      <a:pt x="5375" y="4385"/>
                    </a:lnTo>
                    <a:lnTo>
                      <a:pt x="7572" y="1632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8" name="Google Shape;1192;g257743a6ece_0_185"/>
              <p:cNvSpPr/>
              <p:nvPr/>
            </p:nvSpPr>
            <p:spPr>
              <a:xfrm>
                <a:off x="280252" y="405003"/>
                <a:ext cx="25101" cy="2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42"/>
                    </a:moveTo>
                    <a:lnTo>
                      <a:pt x="6557" y="21600"/>
                    </a:lnTo>
                    <a:lnTo>
                      <a:pt x="0" y="4095"/>
                    </a:lnTo>
                    <a:lnTo>
                      <a:pt x="14825" y="0"/>
                    </a:lnTo>
                    <a:lnTo>
                      <a:pt x="16027" y="3189"/>
                    </a:lnTo>
                    <a:lnTo>
                      <a:pt x="6265" y="5908"/>
                    </a:lnTo>
                    <a:lnTo>
                      <a:pt x="7650" y="9566"/>
                    </a:lnTo>
                    <a:lnTo>
                      <a:pt x="16938" y="7002"/>
                    </a:lnTo>
                    <a:lnTo>
                      <a:pt x="18176" y="10191"/>
                    </a:lnTo>
                    <a:lnTo>
                      <a:pt x="8852" y="12785"/>
                    </a:lnTo>
                    <a:lnTo>
                      <a:pt x="10454" y="16974"/>
                    </a:lnTo>
                    <a:lnTo>
                      <a:pt x="20398" y="14223"/>
                    </a:lnTo>
                    <a:lnTo>
                      <a:pt x="21600" y="1744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9" name="Google Shape;1193;g257743a6ece_0_185"/>
              <p:cNvSpPr/>
              <p:nvPr/>
            </p:nvSpPr>
            <p:spPr>
              <a:xfrm>
                <a:off x="298664" y="393728"/>
                <a:ext cx="24043" cy="28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45"/>
                    </a:moveTo>
                    <a:lnTo>
                      <a:pt x="19433" y="21600"/>
                    </a:lnTo>
                    <a:lnTo>
                      <a:pt x="0" y="8330"/>
                    </a:lnTo>
                    <a:lnTo>
                      <a:pt x="5514" y="6176"/>
                    </a:lnTo>
                    <a:lnTo>
                      <a:pt x="16276" y="13714"/>
                    </a:lnTo>
                    <a:lnTo>
                      <a:pt x="15934" y="2122"/>
                    </a:lnTo>
                    <a:lnTo>
                      <a:pt x="21372" y="0"/>
                    </a:lnTo>
                    <a:lnTo>
                      <a:pt x="21600" y="2074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0" name="Google Shape;1194;g257743a6ece_0_185"/>
              <p:cNvSpPr/>
              <p:nvPr/>
            </p:nvSpPr>
            <p:spPr>
              <a:xfrm>
                <a:off x="323934" y="383042"/>
                <a:ext cx="28827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8"/>
                    </a:moveTo>
                    <a:lnTo>
                      <a:pt x="9959" y="21600"/>
                    </a:lnTo>
                    <a:lnTo>
                      <a:pt x="0" y="6793"/>
                    </a:lnTo>
                    <a:lnTo>
                      <a:pt x="11482" y="0"/>
                    </a:lnTo>
                    <a:lnTo>
                      <a:pt x="13290" y="2711"/>
                    </a:lnTo>
                    <a:lnTo>
                      <a:pt x="5741" y="7180"/>
                    </a:lnTo>
                    <a:lnTo>
                      <a:pt x="7834" y="10278"/>
                    </a:lnTo>
                    <a:lnTo>
                      <a:pt x="15034" y="6018"/>
                    </a:lnTo>
                    <a:lnTo>
                      <a:pt x="16842" y="8729"/>
                    </a:lnTo>
                    <a:lnTo>
                      <a:pt x="9674" y="12990"/>
                    </a:lnTo>
                    <a:lnTo>
                      <a:pt x="12053" y="16565"/>
                    </a:lnTo>
                    <a:lnTo>
                      <a:pt x="19760" y="12006"/>
                    </a:lnTo>
                    <a:lnTo>
                      <a:pt x="21600" y="1471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1" name="Google Shape;1195;g257743a6ece_0_185"/>
              <p:cNvSpPr/>
              <p:nvPr/>
            </p:nvSpPr>
            <p:spPr>
              <a:xfrm>
                <a:off x="342517" y="376774"/>
                <a:ext cx="30392" cy="23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64"/>
                    </a:moveTo>
                    <a:lnTo>
                      <a:pt x="11101" y="21600"/>
                    </a:lnTo>
                    <a:lnTo>
                      <a:pt x="0" y="3613"/>
                    </a:lnTo>
                    <a:lnTo>
                      <a:pt x="3430" y="0"/>
                    </a:lnTo>
                    <a:lnTo>
                      <a:pt x="12515" y="14688"/>
                    </a:lnTo>
                    <a:lnTo>
                      <a:pt x="19585" y="7265"/>
                    </a:lnTo>
                    <a:lnTo>
                      <a:pt x="21600" y="1056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2" name="Google Shape;1196;g257743a6ece_0_185"/>
              <p:cNvSpPr/>
              <p:nvPr/>
            </p:nvSpPr>
            <p:spPr>
              <a:xfrm>
                <a:off x="363649" y="352661"/>
                <a:ext cx="27173" cy="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9" h="19073" extrusionOk="0">
                    <a:moveTo>
                      <a:pt x="15899" y="15615"/>
                    </a:moveTo>
                    <a:cubicBezTo>
                      <a:pt x="11555" y="20248"/>
                      <a:pt x="5891" y="19805"/>
                      <a:pt x="2663" y="16766"/>
                    </a:cubicBezTo>
                    <a:cubicBezTo>
                      <a:pt x="-389" y="13904"/>
                      <a:pt x="-1475" y="8179"/>
                      <a:pt x="2986" y="3428"/>
                    </a:cubicBezTo>
                    <a:cubicBezTo>
                      <a:pt x="7447" y="-1352"/>
                      <a:pt x="13170" y="-555"/>
                      <a:pt x="16192" y="2307"/>
                    </a:cubicBezTo>
                    <a:cubicBezTo>
                      <a:pt x="19421" y="5346"/>
                      <a:pt x="20125" y="11100"/>
                      <a:pt x="15870" y="15645"/>
                    </a:cubicBezTo>
                    <a:moveTo>
                      <a:pt x="5568" y="5907"/>
                    </a:moveTo>
                    <a:cubicBezTo>
                      <a:pt x="3309" y="8327"/>
                      <a:pt x="3368" y="11366"/>
                      <a:pt x="5656" y="13550"/>
                    </a:cubicBezTo>
                    <a:cubicBezTo>
                      <a:pt x="7946" y="15733"/>
                      <a:pt x="10968" y="15585"/>
                      <a:pt x="13228" y="13166"/>
                    </a:cubicBezTo>
                    <a:cubicBezTo>
                      <a:pt x="15459" y="10776"/>
                      <a:pt x="15429" y="7737"/>
                      <a:pt x="13111" y="5553"/>
                    </a:cubicBezTo>
                    <a:cubicBezTo>
                      <a:pt x="10821" y="3369"/>
                      <a:pt x="7799" y="3517"/>
                      <a:pt x="5539" y="590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3" name="Google Shape;1197;g257743a6ece_0_185"/>
              <p:cNvSpPr/>
              <p:nvPr/>
            </p:nvSpPr>
            <p:spPr>
              <a:xfrm>
                <a:off x="379977" y="331665"/>
                <a:ext cx="23916" cy="27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6" extrusionOk="0">
                    <a:moveTo>
                      <a:pt x="5735" y="2940"/>
                    </a:moveTo>
                    <a:cubicBezTo>
                      <a:pt x="8678" y="-644"/>
                      <a:pt x="12960" y="-514"/>
                      <a:pt x="15483" y="1017"/>
                    </a:cubicBezTo>
                    <a:cubicBezTo>
                      <a:pt x="18083" y="2582"/>
                      <a:pt x="19765" y="5904"/>
                      <a:pt x="16783" y="9521"/>
                    </a:cubicBezTo>
                    <a:lnTo>
                      <a:pt x="14221" y="12616"/>
                    </a:lnTo>
                    <a:lnTo>
                      <a:pt x="21600" y="17046"/>
                    </a:lnTo>
                    <a:lnTo>
                      <a:pt x="18389" y="20956"/>
                    </a:lnTo>
                    <a:lnTo>
                      <a:pt x="0" y="9944"/>
                    </a:lnTo>
                    <a:lnTo>
                      <a:pt x="5773" y="2972"/>
                    </a:lnTo>
                    <a:close/>
                    <a:moveTo>
                      <a:pt x="10819" y="10596"/>
                    </a:moveTo>
                    <a:lnTo>
                      <a:pt x="12310" y="8771"/>
                    </a:lnTo>
                    <a:cubicBezTo>
                      <a:pt x="13801" y="6980"/>
                      <a:pt x="13572" y="5872"/>
                      <a:pt x="12195" y="5058"/>
                    </a:cubicBezTo>
                    <a:cubicBezTo>
                      <a:pt x="10628" y="4113"/>
                      <a:pt x="9443" y="4536"/>
                      <a:pt x="7684" y="6654"/>
                    </a:cubicBezTo>
                    <a:lnTo>
                      <a:pt x="6537" y="8022"/>
                    </a:lnTo>
                    <a:lnTo>
                      <a:pt x="10819" y="105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4" name="Google Shape;1198;g257743a6ece_0_185"/>
              <p:cNvSpPr/>
              <p:nvPr/>
            </p:nvSpPr>
            <p:spPr>
              <a:xfrm>
                <a:off x="392887" y="302353"/>
                <a:ext cx="34329" cy="34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99" y="2963"/>
                    </a:moveTo>
                    <a:lnTo>
                      <a:pt x="7644" y="0"/>
                    </a:lnTo>
                    <a:lnTo>
                      <a:pt x="21600" y="6940"/>
                    </a:lnTo>
                    <a:lnTo>
                      <a:pt x="19842" y="10319"/>
                    </a:lnTo>
                    <a:lnTo>
                      <a:pt x="11133" y="6004"/>
                    </a:lnTo>
                    <a:lnTo>
                      <a:pt x="13583" y="11853"/>
                    </a:lnTo>
                    <a:lnTo>
                      <a:pt x="13317" y="12373"/>
                    </a:lnTo>
                    <a:lnTo>
                      <a:pt x="7031" y="13880"/>
                    </a:lnTo>
                    <a:lnTo>
                      <a:pt x="15740" y="18195"/>
                    </a:lnTo>
                    <a:lnTo>
                      <a:pt x="13982" y="21600"/>
                    </a:lnTo>
                    <a:lnTo>
                      <a:pt x="0" y="14686"/>
                    </a:lnTo>
                    <a:lnTo>
                      <a:pt x="1545" y="11723"/>
                    </a:lnTo>
                    <a:lnTo>
                      <a:pt x="9002" y="9903"/>
                    </a:lnTo>
                    <a:lnTo>
                      <a:pt x="6099" y="29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5" name="Google Shape;1199;g257743a6ece_0_185"/>
              <p:cNvSpPr/>
              <p:nvPr/>
            </p:nvSpPr>
            <p:spPr>
              <a:xfrm>
                <a:off x="406474" y="281150"/>
                <a:ext cx="29504" cy="2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16"/>
                    </a:moveTo>
                    <a:lnTo>
                      <a:pt x="17231" y="21600"/>
                    </a:lnTo>
                    <a:lnTo>
                      <a:pt x="0" y="14702"/>
                    </a:lnTo>
                    <a:lnTo>
                      <a:pt x="4308" y="0"/>
                    </a:lnTo>
                    <a:lnTo>
                      <a:pt x="7469" y="1270"/>
                    </a:lnTo>
                    <a:lnTo>
                      <a:pt x="4618" y="10927"/>
                    </a:lnTo>
                    <a:lnTo>
                      <a:pt x="8244" y="12379"/>
                    </a:lnTo>
                    <a:lnTo>
                      <a:pt x="10940" y="3158"/>
                    </a:lnTo>
                    <a:lnTo>
                      <a:pt x="14101" y="4429"/>
                    </a:lnTo>
                    <a:lnTo>
                      <a:pt x="11404" y="13650"/>
                    </a:lnTo>
                    <a:lnTo>
                      <a:pt x="15557" y="15319"/>
                    </a:lnTo>
                    <a:lnTo>
                      <a:pt x="18439" y="5445"/>
                    </a:lnTo>
                    <a:lnTo>
                      <a:pt x="21600" y="671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6" name="Google Shape;1200;g257743a6ece_0_185"/>
              <p:cNvSpPr/>
              <p:nvPr/>
            </p:nvSpPr>
            <p:spPr>
              <a:xfrm>
                <a:off x="413585" y="252837"/>
                <a:ext cx="29292" cy="29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02"/>
                    </a:moveTo>
                    <a:lnTo>
                      <a:pt x="20851" y="7252"/>
                    </a:lnTo>
                    <a:lnTo>
                      <a:pt x="7335" y="14906"/>
                    </a:lnTo>
                    <a:lnTo>
                      <a:pt x="18885" y="17137"/>
                    </a:lnTo>
                    <a:lnTo>
                      <a:pt x="18011" y="21600"/>
                    </a:lnTo>
                    <a:lnTo>
                      <a:pt x="0" y="18098"/>
                    </a:lnTo>
                    <a:lnTo>
                      <a:pt x="811" y="14007"/>
                    </a:lnTo>
                    <a:lnTo>
                      <a:pt x="13703" y="6601"/>
                    </a:lnTo>
                    <a:lnTo>
                      <a:pt x="2685" y="4432"/>
                    </a:lnTo>
                    <a:lnTo>
                      <a:pt x="3589" y="0"/>
                    </a:lnTo>
                    <a:lnTo>
                      <a:pt x="21600" y="35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7" name="Google Shape;1201;g257743a6ece_0_185"/>
              <p:cNvSpPr/>
              <p:nvPr/>
            </p:nvSpPr>
            <p:spPr>
              <a:xfrm>
                <a:off x="418749" y="226081"/>
                <a:ext cx="25695" cy="24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6" y="224"/>
                    </a:moveTo>
                    <a:lnTo>
                      <a:pt x="4519" y="8161"/>
                    </a:lnTo>
                    <a:lnTo>
                      <a:pt x="21600" y="9134"/>
                    </a:lnTo>
                    <a:lnTo>
                      <a:pt x="21315" y="14637"/>
                    </a:lnTo>
                    <a:lnTo>
                      <a:pt x="4235" y="13663"/>
                    </a:lnTo>
                    <a:lnTo>
                      <a:pt x="3807" y="21600"/>
                    </a:lnTo>
                    <a:lnTo>
                      <a:pt x="0" y="21412"/>
                    </a:lnTo>
                    <a:lnTo>
                      <a:pt x="1103" y="0"/>
                    </a:lnTo>
                    <a:lnTo>
                      <a:pt x="4946" y="22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8" name="Google Shape;1202;g257743a6ece_0_185"/>
              <p:cNvSpPr/>
              <p:nvPr/>
            </p:nvSpPr>
            <p:spPr>
              <a:xfrm>
                <a:off x="184554" y="238105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183" extrusionOk="0">
                    <a:moveTo>
                      <a:pt x="20490" y="9813"/>
                    </a:moveTo>
                    <a:cubicBezTo>
                      <a:pt x="19386" y="8109"/>
                      <a:pt x="18276" y="6974"/>
                      <a:pt x="16891" y="5549"/>
                    </a:cubicBezTo>
                    <a:cubicBezTo>
                      <a:pt x="16891" y="4982"/>
                      <a:pt x="16616" y="4982"/>
                      <a:pt x="16336" y="4982"/>
                    </a:cubicBezTo>
                    <a:cubicBezTo>
                      <a:pt x="15506" y="3846"/>
                      <a:pt x="14951" y="3279"/>
                      <a:pt x="14397" y="2711"/>
                    </a:cubicBezTo>
                    <a:cubicBezTo>
                      <a:pt x="13847" y="2143"/>
                      <a:pt x="13567" y="1575"/>
                      <a:pt x="13292" y="1002"/>
                    </a:cubicBezTo>
                    <a:cubicBezTo>
                      <a:pt x="12182" y="-417"/>
                      <a:pt x="10248" y="-417"/>
                      <a:pt x="9968" y="1575"/>
                    </a:cubicBezTo>
                    <a:cubicBezTo>
                      <a:pt x="11077" y="1859"/>
                      <a:pt x="12462" y="1859"/>
                      <a:pt x="12462" y="2995"/>
                    </a:cubicBezTo>
                    <a:cubicBezTo>
                      <a:pt x="11907" y="5839"/>
                      <a:pt x="10523" y="7542"/>
                      <a:pt x="10523" y="10386"/>
                    </a:cubicBezTo>
                    <a:cubicBezTo>
                      <a:pt x="9968" y="11237"/>
                      <a:pt x="9413" y="12089"/>
                      <a:pt x="8863" y="12940"/>
                    </a:cubicBezTo>
                    <a:cubicBezTo>
                      <a:pt x="5259" y="14933"/>
                      <a:pt x="3044" y="18339"/>
                      <a:pt x="0" y="21183"/>
                    </a:cubicBezTo>
                    <a:cubicBezTo>
                      <a:pt x="4154" y="20331"/>
                      <a:pt x="7478" y="18628"/>
                      <a:pt x="11352" y="17487"/>
                    </a:cubicBezTo>
                    <a:cubicBezTo>
                      <a:pt x="11907" y="17204"/>
                      <a:pt x="12737" y="16920"/>
                      <a:pt x="13012" y="16636"/>
                    </a:cubicBezTo>
                    <a:cubicBezTo>
                      <a:pt x="13847" y="16068"/>
                      <a:pt x="14951" y="15500"/>
                      <a:pt x="15506" y="15217"/>
                    </a:cubicBezTo>
                    <a:cubicBezTo>
                      <a:pt x="15506" y="15217"/>
                      <a:pt x="15506" y="14649"/>
                      <a:pt x="16061" y="14649"/>
                    </a:cubicBezTo>
                    <a:cubicBezTo>
                      <a:pt x="16891" y="14081"/>
                      <a:pt x="18001" y="13792"/>
                      <a:pt x="18831" y="13224"/>
                    </a:cubicBezTo>
                    <a:cubicBezTo>
                      <a:pt x="18831" y="13224"/>
                      <a:pt x="18831" y="12657"/>
                      <a:pt x="19386" y="12657"/>
                    </a:cubicBezTo>
                    <a:cubicBezTo>
                      <a:pt x="20215" y="12089"/>
                      <a:pt x="20490" y="11521"/>
                      <a:pt x="21320" y="11521"/>
                    </a:cubicBezTo>
                    <a:cubicBezTo>
                      <a:pt x="21600" y="10386"/>
                      <a:pt x="20765" y="10386"/>
                      <a:pt x="20215" y="981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9" name="Google Shape;1203;g257743a6ece_0_185"/>
              <p:cNvSpPr/>
              <p:nvPr/>
            </p:nvSpPr>
            <p:spPr>
              <a:xfrm>
                <a:off x="197938" y="181566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1456" extrusionOk="0">
                    <a:moveTo>
                      <a:pt x="898" y="896"/>
                    </a:moveTo>
                    <a:cubicBezTo>
                      <a:pt x="898" y="896"/>
                      <a:pt x="3091" y="2196"/>
                      <a:pt x="4188" y="2975"/>
                    </a:cubicBezTo>
                    <a:cubicBezTo>
                      <a:pt x="4922" y="3495"/>
                      <a:pt x="5655" y="4280"/>
                      <a:pt x="6018" y="4540"/>
                    </a:cubicBezTo>
                    <a:cubicBezTo>
                      <a:pt x="6752" y="5060"/>
                      <a:pt x="7115" y="5580"/>
                      <a:pt x="7485" y="5840"/>
                    </a:cubicBezTo>
                    <a:cubicBezTo>
                      <a:pt x="8212" y="6360"/>
                      <a:pt x="8945" y="7139"/>
                      <a:pt x="9316" y="7664"/>
                    </a:cubicBezTo>
                    <a:cubicBezTo>
                      <a:pt x="10042" y="8444"/>
                      <a:pt x="10776" y="9484"/>
                      <a:pt x="11509" y="10524"/>
                    </a:cubicBezTo>
                    <a:cubicBezTo>
                      <a:pt x="12969" y="12868"/>
                      <a:pt x="15170" y="15732"/>
                      <a:pt x="16266" y="17812"/>
                    </a:cubicBezTo>
                    <a:cubicBezTo>
                      <a:pt x="16266" y="18332"/>
                      <a:pt x="16266" y="19376"/>
                      <a:pt x="16630" y="19636"/>
                    </a:cubicBezTo>
                    <a:cubicBezTo>
                      <a:pt x="16630" y="19636"/>
                      <a:pt x="17363" y="19896"/>
                      <a:pt x="17363" y="20156"/>
                    </a:cubicBezTo>
                    <a:cubicBezTo>
                      <a:pt x="18097" y="20936"/>
                      <a:pt x="18830" y="21456"/>
                      <a:pt x="19927" y="21456"/>
                    </a:cubicBezTo>
                    <a:cubicBezTo>
                      <a:pt x="20661" y="20936"/>
                      <a:pt x="20290" y="20156"/>
                      <a:pt x="20661" y="19376"/>
                    </a:cubicBezTo>
                    <a:cubicBezTo>
                      <a:pt x="20661" y="18592"/>
                      <a:pt x="21394" y="18072"/>
                      <a:pt x="21394" y="17552"/>
                    </a:cubicBezTo>
                    <a:cubicBezTo>
                      <a:pt x="21394" y="16512"/>
                      <a:pt x="20661" y="15207"/>
                      <a:pt x="20661" y="13648"/>
                    </a:cubicBezTo>
                    <a:cubicBezTo>
                      <a:pt x="20661" y="12868"/>
                      <a:pt x="20661" y="12088"/>
                      <a:pt x="20290" y="11568"/>
                    </a:cubicBezTo>
                    <a:cubicBezTo>
                      <a:pt x="20290" y="11043"/>
                      <a:pt x="19564" y="10524"/>
                      <a:pt x="19194" y="10004"/>
                    </a:cubicBezTo>
                    <a:cubicBezTo>
                      <a:pt x="17733" y="7139"/>
                      <a:pt x="16630" y="4800"/>
                      <a:pt x="14800" y="3760"/>
                    </a:cubicBezTo>
                    <a:cubicBezTo>
                      <a:pt x="13339" y="2715"/>
                      <a:pt x="11146" y="2455"/>
                      <a:pt x="9679" y="1936"/>
                    </a:cubicBezTo>
                    <a:cubicBezTo>
                      <a:pt x="9679" y="1416"/>
                      <a:pt x="8945" y="636"/>
                      <a:pt x="7849" y="116"/>
                    </a:cubicBezTo>
                    <a:cubicBezTo>
                      <a:pt x="5655" y="-144"/>
                      <a:pt x="2721" y="116"/>
                      <a:pt x="164" y="116"/>
                    </a:cubicBezTo>
                    <a:cubicBezTo>
                      <a:pt x="-206" y="636"/>
                      <a:pt x="164" y="636"/>
                      <a:pt x="164" y="89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0" name="Google Shape;1204;g257743a6ece_0_185"/>
              <p:cNvSpPr/>
              <p:nvPr/>
            </p:nvSpPr>
            <p:spPr>
              <a:xfrm>
                <a:off x="195482" y="18877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522" extrusionOk="0">
                    <a:moveTo>
                      <a:pt x="19515" y="3812"/>
                    </a:moveTo>
                    <a:cubicBezTo>
                      <a:pt x="19515" y="3812"/>
                      <a:pt x="19200" y="4376"/>
                      <a:pt x="19096" y="4799"/>
                    </a:cubicBezTo>
                    <a:cubicBezTo>
                      <a:pt x="19096" y="4940"/>
                      <a:pt x="18887" y="5081"/>
                      <a:pt x="18784" y="5222"/>
                    </a:cubicBezTo>
                    <a:cubicBezTo>
                      <a:pt x="18784" y="5222"/>
                      <a:pt x="18784" y="5648"/>
                      <a:pt x="18575" y="5789"/>
                    </a:cubicBezTo>
                    <a:cubicBezTo>
                      <a:pt x="18575" y="5930"/>
                      <a:pt x="18365" y="6071"/>
                      <a:pt x="18262" y="6212"/>
                    </a:cubicBezTo>
                    <a:cubicBezTo>
                      <a:pt x="18262" y="6353"/>
                      <a:pt x="18156" y="6635"/>
                      <a:pt x="17949" y="6776"/>
                    </a:cubicBezTo>
                    <a:cubicBezTo>
                      <a:pt x="17844" y="7058"/>
                      <a:pt x="17635" y="7484"/>
                      <a:pt x="17427" y="7766"/>
                    </a:cubicBezTo>
                    <a:cubicBezTo>
                      <a:pt x="17218" y="8189"/>
                      <a:pt x="16906" y="8330"/>
                      <a:pt x="16696" y="8612"/>
                    </a:cubicBezTo>
                    <a:cubicBezTo>
                      <a:pt x="16696" y="8753"/>
                      <a:pt x="16593" y="8894"/>
                      <a:pt x="16384" y="9176"/>
                    </a:cubicBezTo>
                    <a:cubicBezTo>
                      <a:pt x="15862" y="10024"/>
                      <a:pt x="15235" y="10588"/>
                      <a:pt x="14609" y="11435"/>
                    </a:cubicBezTo>
                    <a:cubicBezTo>
                      <a:pt x="14400" y="11719"/>
                      <a:pt x="14087" y="11860"/>
                      <a:pt x="13878" y="12283"/>
                    </a:cubicBezTo>
                    <a:cubicBezTo>
                      <a:pt x="13044" y="12988"/>
                      <a:pt x="12106" y="14401"/>
                      <a:pt x="11062" y="14401"/>
                    </a:cubicBezTo>
                    <a:cubicBezTo>
                      <a:pt x="10435" y="14401"/>
                      <a:pt x="10018" y="13693"/>
                      <a:pt x="9809" y="13270"/>
                    </a:cubicBezTo>
                    <a:cubicBezTo>
                      <a:pt x="9496" y="12142"/>
                      <a:pt x="10018" y="11153"/>
                      <a:pt x="10331" y="10165"/>
                    </a:cubicBezTo>
                    <a:cubicBezTo>
                      <a:pt x="10435" y="9742"/>
                      <a:pt x="10540" y="9317"/>
                      <a:pt x="10644" y="8894"/>
                    </a:cubicBezTo>
                    <a:cubicBezTo>
                      <a:pt x="10644" y="8471"/>
                      <a:pt x="10956" y="7907"/>
                      <a:pt x="11062" y="7625"/>
                    </a:cubicBezTo>
                    <a:cubicBezTo>
                      <a:pt x="10435" y="7907"/>
                      <a:pt x="10018" y="8894"/>
                      <a:pt x="9600" y="9601"/>
                    </a:cubicBezTo>
                    <a:cubicBezTo>
                      <a:pt x="9287" y="10165"/>
                      <a:pt x="8869" y="10729"/>
                      <a:pt x="8556" y="11153"/>
                    </a:cubicBezTo>
                    <a:cubicBezTo>
                      <a:pt x="8453" y="11294"/>
                      <a:pt x="8244" y="11294"/>
                      <a:pt x="8035" y="11578"/>
                    </a:cubicBezTo>
                    <a:cubicBezTo>
                      <a:pt x="7513" y="12142"/>
                      <a:pt x="7096" y="12988"/>
                      <a:pt x="6575" y="13552"/>
                    </a:cubicBezTo>
                    <a:cubicBezTo>
                      <a:pt x="6053" y="14119"/>
                      <a:pt x="5425" y="14683"/>
                      <a:pt x="4904" y="15388"/>
                    </a:cubicBezTo>
                    <a:cubicBezTo>
                      <a:pt x="4487" y="15955"/>
                      <a:pt x="4069" y="16660"/>
                      <a:pt x="3653" y="17083"/>
                    </a:cubicBezTo>
                    <a:cubicBezTo>
                      <a:pt x="3235" y="17647"/>
                      <a:pt x="2713" y="18354"/>
                      <a:pt x="2191" y="18777"/>
                    </a:cubicBezTo>
                    <a:cubicBezTo>
                      <a:pt x="1878" y="18918"/>
                      <a:pt x="1565" y="18777"/>
                      <a:pt x="1253" y="19200"/>
                    </a:cubicBezTo>
                    <a:cubicBezTo>
                      <a:pt x="731" y="19200"/>
                      <a:pt x="313" y="19482"/>
                      <a:pt x="0" y="19905"/>
                    </a:cubicBezTo>
                    <a:cubicBezTo>
                      <a:pt x="209" y="20190"/>
                      <a:pt x="0" y="20613"/>
                      <a:pt x="313" y="20895"/>
                    </a:cubicBezTo>
                    <a:cubicBezTo>
                      <a:pt x="522" y="21177"/>
                      <a:pt x="731" y="21036"/>
                      <a:pt x="940" y="21177"/>
                    </a:cubicBezTo>
                    <a:cubicBezTo>
                      <a:pt x="940" y="21177"/>
                      <a:pt x="940" y="21459"/>
                      <a:pt x="940" y="21459"/>
                    </a:cubicBezTo>
                    <a:cubicBezTo>
                      <a:pt x="1565" y="21600"/>
                      <a:pt x="2400" y="21459"/>
                      <a:pt x="3131" y="21459"/>
                    </a:cubicBezTo>
                    <a:cubicBezTo>
                      <a:pt x="3131" y="21459"/>
                      <a:pt x="3235" y="21459"/>
                      <a:pt x="3340" y="21459"/>
                    </a:cubicBezTo>
                    <a:cubicBezTo>
                      <a:pt x="3444" y="21459"/>
                      <a:pt x="3862" y="21459"/>
                      <a:pt x="3862" y="21459"/>
                    </a:cubicBezTo>
                    <a:cubicBezTo>
                      <a:pt x="3862" y="21459"/>
                      <a:pt x="3862" y="21459"/>
                      <a:pt x="4069" y="21459"/>
                    </a:cubicBezTo>
                    <a:cubicBezTo>
                      <a:pt x="4069" y="21459"/>
                      <a:pt x="4069" y="21459"/>
                      <a:pt x="4278" y="21459"/>
                    </a:cubicBezTo>
                    <a:cubicBezTo>
                      <a:pt x="4800" y="21459"/>
                      <a:pt x="5322" y="21318"/>
                      <a:pt x="5844" y="21177"/>
                    </a:cubicBezTo>
                    <a:cubicBezTo>
                      <a:pt x="6575" y="21036"/>
                      <a:pt x="7096" y="20895"/>
                      <a:pt x="7722" y="20613"/>
                    </a:cubicBezTo>
                    <a:cubicBezTo>
                      <a:pt x="8765" y="20190"/>
                      <a:pt x="9600" y="19905"/>
                      <a:pt x="10331" y="19341"/>
                    </a:cubicBezTo>
                    <a:cubicBezTo>
                      <a:pt x="10956" y="18777"/>
                      <a:pt x="11687" y="18636"/>
                      <a:pt x="12313" y="18354"/>
                    </a:cubicBezTo>
                    <a:cubicBezTo>
                      <a:pt x="12627" y="18354"/>
                      <a:pt x="12835" y="17931"/>
                      <a:pt x="13149" y="17788"/>
                    </a:cubicBezTo>
                    <a:cubicBezTo>
                      <a:pt x="13462" y="17647"/>
                      <a:pt x="13984" y="17506"/>
                      <a:pt x="14191" y="17224"/>
                    </a:cubicBezTo>
                    <a:cubicBezTo>
                      <a:pt x="14506" y="16942"/>
                      <a:pt x="14713" y="16519"/>
                      <a:pt x="14922" y="16237"/>
                    </a:cubicBezTo>
                    <a:cubicBezTo>
                      <a:pt x="14922" y="16237"/>
                      <a:pt x="15027" y="16237"/>
                      <a:pt x="15131" y="16237"/>
                    </a:cubicBezTo>
                    <a:cubicBezTo>
                      <a:pt x="15131" y="16237"/>
                      <a:pt x="15131" y="15955"/>
                      <a:pt x="15131" y="15955"/>
                    </a:cubicBezTo>
                    <a:cubicBezTo>
                      <a:pt x="15340" y="15814"/>
                      <a:pt x="15549" y="15670"/>
                      <a:pt x="15756" y="15670"/>
                    </a:cubicBezTo>
                    <a:cubicBezTo>
                      <a:pt x="15862" y="15529"/>
                      <a:pt x="16071" y="14965"/>
                      <a:pt x="16278" y="15247"/>
                    </a:cubicBezTo>
                    <a:cubicBezTo>
                      <a:pt x="16384" y="14683"/>
                      <a:pt x="16800" y="14401"/>
                      <a:pt x="17009" y="13978"/>
                    </a:cubicBezTo>
                    <a:cubicBezTo>
                      <a:pt x="17218" y="13552"/>
                      <a:pt x="17427" y="13129"/>
                      <a:pt x="17531" y="12565"/>
                    </a:cubicBezTo>
                    <a:cubicBezTo>
                      <a:pt x="17740" y="12283"/>
                      <a:pt x="18053" y="11860"/>
                      <a:pt x="18156" y="11435"/>
                    </a:cubicBezTo>
                    <a:cubicBezTo>
                      <a:pt x="18365" y="11012"/>
                      <a:pt x="18575" y="10588"/>
                      <a:pt x="18887" y="10306"/>
                    </a:cubicBezTo>
                    <a:cubicBezTo>
                      <a:pt x="18887" y="9458"/>
                      <a:pt x="19096" y="9458"/>
                      <a:pt x="19096" y="8753"/>
                    </a:cubicBezTo>
                    <a:cubicBezTo>
                      <a:pt x="19409" y="8471"/>
                      <a:pt x="19515" y="7766"/>
                      <a:pt x="19618" y="7340"/>
                    </a:cubicBezTo>
                    <a:cubicBezTo>
                      <a:pt x="20140" y="6071"/>
                      <a:pt x="20556" y="4658"/>
                      <a:pt x="20975" y="3389"/>
                    </a:cubicBezTo>
                    <a:cubicBezTo>
                      <a:pt x="21184" y="2682"/>
                      <a:pt x="21600" y="846"/>
                      <a:pt x="21393" y="0"/>
                    </a:cubicBezTo>
                    <a:cubicBezTo>
                      <a:pt x="20662" y="1272"/>
                      <a:pt x="20035" y="2682"/>
                      <a:pt x="19200" y="409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1" name="Google Shape;1205;g257743a6ece_0_185"/>
              <p:cNvSpPr/>
              <p:nvPr/>
            </p:nvSpPr>
            <p:spPr>
              <a:xfrm>
                <a:off x="190047" y="189946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extrusionOk="0">
                    <a:moveTo>
                      <a:pt x="20282" y="899"/>
                    </a:moveTo>
                    <a:cubicBezTo>
                      <a:pt x="20282" y="899"/>
                      <a:pt x="20282" y="1348"/>
                      <a:pt x="20282" y="1348"/>
                    </a:cubicBezTo>
                    <a:cubicBezTo>
                      <a:pt x="18676" y="2252"/>
                      <a:pt x="17527" y="3600"/>
                      <a:pt x="16378" y="4724"/>
                    </a:cubicBezTo>
                    <a:cubicBezTo>
                      <a:pt x="14768" y="5852"/>
                      <a:pt x="13618" y="7425"/>
                      <a:pt x="12008" y="8777"/>
                    </a:cubicBezTo>
                    <a:cubicBezTo>
                      <a:pt x="11320" y="9452"/>
                      <a:pt x="10403" y="9901"/>
                      <a:pt x="9710" y="10575"/>
                    </a:cubicBezTo>
                    <a:cubicBezTo>
                      <a:pt x="8104" y="11928"/>
                      <a:pt x="6723" y="13276"/>
                      <a:pt x="5345" y="14849"/>
                    </a:cubicBezTo>
                    <a:cubicBezTo>
                      <a:pt x="4656" y="15528"/>
                      <a:pt x="3735" y="15977"/>
                      <a:pt x="3046" y="16652"/>
                    </a:cubicBezTo>
                    <a:cubicBezTo>
                      <a:pt x="3046" y="16652"/>
                      <a:pt x="3046" y="17101"/>
                      <a:pt x="3046" y="17101"/>
                    </a:cubicBezTo>
                    <a:cubicBezTo>
                      <a:pt x="3046" y="17326"/>
                      <a:pt x="2586" y="17551"/>
                      <a:pt x="2358" y="17551"/>
                    </a:cubicBezTo>
                    <a:cubicBezTo>
                      <a:pt x="1897" y="18000"/>
                      <a:pt x="1669" y="18678"/>
                      <a:pt x="1437" y="19128"/>
                    </a:cubicBezTo>
                    <a:cubicBezTo>
                      <a:pt x="1437" y="19128"/>
                      <a:pt x="976" y="19128"/>
                      <a:pt x="976" y="19353"/>
                    </a:cubicBezTo>
                    <a:cubicBezTo>
                      <a:pt x="287" y="19802"/>
                      <a:pt x="-169" y="20476"/>
                      <a:pt x="59" y="21600"/>
                    </a:cubicBezTo>
                    <a:cubicBezTo>
                      <a:pt x="1897" y="21600"/>
                      <a:pt x="3735" y="21600"/>
                      <a:pt x="4884" y="21151"/>
                    </a:cubicBezTo>
                    <a:cubicBezTo>
                      <a:pt x="7644" y="18000"/>
                      <a:pt x="10859" y="14849"/>
                      <a:pt x="13846" y="11474"/>
                    </a:cubicBezTo>
                    <a:cubicBezTo>
                      <a:pt x="16606" y="8324"/>
                      <a:pt x="20054" y="4274"/>
                      <a:pt x="21431" y="0"/>
                    </a:cubicBezTo>
                    <a:cubicBezTo>
                      <a:pt x="20975" y="449"/>
                      <a:pt x="20742" y="449"/>
                      <a:pt x="20282" y="67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2" name="Google Shape;1206;g257743a6ece_0_185"/>
              <p:cNvSpPr/>
              <p:nvPr/>
            </p:nvSpPr>
            <p:spPr>
              <a:xfrm>
                <a:off x="186222" y="19055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08" y="966"/>
                    </a:moveTo>
                    <a:cubicBezTo>
                      <a:pt x="19308" y="966"/>
                      <a:pt x="19308" y="1610"/>
                      <a:pt x="19308" y="1610"/>
                    </a:cubicBezTo>
                    <a:cubicBezTo>
                      <a:pt x="19308" y="1932"/>
                      <a:pt x="18652" y="2254"/>
                      <a:pt x="18002" y="2254"/>
                    </a:cubicBezTo>
                    <a:cubicBezTo>
                      <a:pt x="17671" y="2254"/>
                      <a:pt x="17346" y="2903"/>
                      <a:pt x="17015" y="3225"/>
                    </a:cubicBezTo>
                    <a:cubicBezTo>
                      <a:pt x="17015" y="3547"/>
                      <a:pt x="16035" y="3547"/>
                      <a:pt x="15710" y="3869"/>
                    </a:cubicBezTo>
                    <a:cubicBezTo>
                      <a:pt x="15054" y="4513"/>
                      <a:pt x="14398" y="5157"/>
                      <a:pt x="13748" y="5479"/>
                    </a:cubicBezTo>
                    <a:cubicBezTo>
                      <a:pt x="13092" y="6123"/>
                      <a:pt x="12437" y="6445"/>
                      <a:pt x="11781" y="7089"/>
                    </a:cubicBezTo>
                    <a:cubicBezTo>
                      <a:pt x="9819" y="8704"/>
                      <a:pt x="7852" y="10314"/>
                      <a:pt x="5890" y="11602"/>
                    </a:cubicBezTo>
                    <a:cubicBezTo>
                      <a:pt x="4585" y="12896"/>
                      <a:pt x="3598" y="13539"/>
                      <a:pt x="2617" y="14505"/>
                    </a:cubicBezTo>
                    <a:cubicBezTo>
                      <a:pt x="1312" y="16115"/>
                      <a:pt x="0" y="18053"/>
                      <a:pt x="0" y="20628"/>
                    </a:cubicBezTo>
                    <a:cubicBezTo>
                      <a:pt x="2948" y="20950"/>
                      <a:pt x="4254" y="21272"/>
                      <a:pt x="7202" y="21600"/>
                    </a:cubicBezTo>
                    <a:cubicBezTo>
                      <a:pt x="8183" y="20950"/>
                      <a:pt x="8839" y="19984"/>
                      <a:pt x="9488" y="19018"/>
                    </a:cubicBezTo>
                    <a:cubicBezTo>
                      <a:pt x="10144" y="18375"/>
                      <a:pt x="10475" y="17731"/>
                      <a:pt x="11125" y="17087"/>
                    </a:cubicBezTo>
                    <a:cubicBezTo>
                      <a:pt x="11781" y="16115"/>
                      <a:pt x="12112" y="15793"/>
                      <a:pt x="12761" y="14827"/>
                    </a:cubicBezTo>
                    <a:cubicBezTo>
                      <a:pt x="13417" y="14183"/>
                      <a:pt x="13748" y="13539"/>
                      <a:pt x="14398" y="12896"/>
                    </a:cubicBezTo>
                    <a:cubicBezTo>
                      <a:pt x="15054" y="12252"/>
                      <a:pt x="15379" y="11602"/>
                      <a:pt x="16035" y="10636"/>
                    </a:cubicBezTo>
                    <a:cubicBezTo>
                      <a:pt x="16035" y="10314"/>
                      <a:pt x="16690" y="10314"/>
                      <a:pt x="17015" y="9670"/>
                    </a:cubicBezTo>
                    <a:cubicBezTo>
                      <a:pt x="18002" y="8704"/>
                      <a:pt x="18652" y="7417"/>
                      <a:pt x="18983" y="6445"/>
                    </a:cubicBezTo>
                    <a:cubicBezTo>
                      <a:pt x="18983" y="6123"/>
                      <a:pt x="19963" y="5479"/>
                      <a:pt x="19963" y="5479"/>
                    </a:cubicBezTo>
                    <a:cubicBezTo>
                      <a:pt x="19963" y="4835"/>
                      <a:pt x="19963" y="3547"/>
                      <a:pt x="20619" y="2903"/>
                    </a:cubicBezTo>
                    <a:cubicBezTo>
                      <a:pt x="20619" y="1932"/>
                      <a:pt x="21275" y="966"/>
                      <a:pt x="21600" y="322"/>
                    </a:cubicBezTo>
                    <a:cubicBezTo>
                      <a:pt x="21600" y="0"/>
                      <a:pt x="21600" y="0"/>
                      <a:pt x="20944" y="0"/>
                    </a:cubicBezTo>
                    <a:cubicBezTo>
                      <a:pt x="20944" y="644"/>
                      <a:pt x="20288" y="644"/>
                      <a:pt x="19639" y="64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3" name="Google Shape;1207;g257743a6ece_0_185"/>
              <p:cNvSpPr/>
              <p:nvPr/>
            </p:nvSpPr>
            <p:spPr>
              <a:xfrm>
                <a:off x="183196" y="190489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03" extrusionOk="0">
                    <a:moveTo>
                      <a:pt x="18341" y="1750"/>
                    </a:moveTo>
                    <a:cubicBezTo>
                      <a:pt x="18341" y="1750"/>
                      <a:pt x="16708" y="2333"/>
                      <a:pt x="15891" y="2916"/>
                    </a:cubicBezTo>
                    <a:cubicBezTo>
                      <a:pt x="15891" y="2916"/>
                      <a:pt x="15891" y="4082"/>
                      <a:pt x="15891" y="4082"/>
                    </a:cubicBezTo>
                    <a:cubicBezTo>
                      <a:pt x="13448" y="5260"/>
                      <a:pt x="10189" y="7009"/>
                      <a:pt x="8556" y="7592"/>
                    </a:cubicBezTo>
                    <a:cubicBezTo>
                      <a:pt x="6930" y="8759"/>
                      <a:pt x="6114" y="9342"/>
                      <a:pt x="4480" y="10508"/>
                    </a:cubicBezTo>
                    <a:cubicBezTo>
                      <a:pt x="2855" y="11675"/>
                      <a:pt x="405" y="12841"/>
                      <a:pt x="0" y="15185"/>
                    </a:cubicBezTo>
                    <a:cubicBezTo>
                      <a:pt x="817" y="15185"/>
                      <a:pt x="1221" y="15768"/>
                      <a:pt x="2038" y="16351"/>
                    </a:cubicBezTo>
                    <a:cubicBezTo>
                      <a:pt x="2442" y="16351"/>
                      <a:pt x="2855" y="17518"/>
                      <a:pt x="3671" y="18101"/>
                    </a:cubicBezTo>
                    <a:cubicBezTo>
                      <a:pt x="4892" y="18684"/>
                      <a:pt x="6114" y="19850"/>
                      <a:pt x="7335" y="20434"/>
                    </a:cubicBezTo>
                    <a:cubicBezTo>
                      <a:pt x="9373" y="21600"/>
                      <a:pt x="10189" y="20434"/>
                      <a:pt x="11411" y="18684"/>
                    </a:cubicBezTo>
                    <a:cubicBezTo>
                      <a:pt x="13044" y="16934"/>
                      <a:pt x="14265" y="15768"/>
                      <a:pt x="15486" y="14019"/>
                    </a:cubicBezTo>
                    <a:cubicBezTo>
                      <a:pt x="16303" y="13435"/>
                      <a:pt x="16303" y="11675"/>
                      <a:pt x="17524" y="11092"/>
                    </a:cubicBezTo>
                    <a:cubicBezTo>
                      <a:pt x="17524" y="9925"/>
                      <a:pt x="18341" y="8176"/>
                      <a:pt x="18745" y="7009"/>
                    </a:cubicBezTo>
                    <a:cubicBezTo>
                      <a:pt x="18745" y="7009"/>
                      <a:pt x="19150" y="7009"/>
                      <a:pt x="19562" y="7009"/>
                    </a:cubicBezTo>
                    <a:cubicBezTo>
                      <a:pt x="19562" y="7009"/>
                      <a:pt x="19562" y="5260"/>
                      <a:pt x="19562" y="4677"/>
                    </a:cubicBezTo>
                    <a:cubicBezTo>
                      <a:pt x="19562" y="4677"/>
                      <a:pt x="20379" y="4677"/>
                      <a:pt x="20379" y="4677"/>
                    </a:cubicBezTo>
                    <a:cubicBezTo>
                      <a:pt x="20783" y="3499"/>
                      <a:pt x="21188" y="2333"/>
                      <a:pt x="21600" y="1166"/>
                    </a:cubicBezTo>
                    <a:cubicBezTo>
                      <a:pt x="21600" y="583"/>
                      <a:pt x="21600" y="0"/>
                      <a:pt x="20783" y="0"/>
                    </a:cubicBezTo>
                    <a:cubicBezTo>
                      <a:pt x="19967" y="583"/>
                      <a:pt x="19150" y="1166"/>
                      <a:pt x="18341" y="116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4" name="Google Shape;1208;g257743a6ece_0_185"/>
              <p:cNvSpPr/>
              <p:nvPr/>
            </p:nvSpPr>
            <p:spPr>
              <a:xfrm>
                <a:off x="302856" y="1935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46" extrusionOk="0">
                    <a:moveTo>
                      <a:pt x="20120" y="0"/>
                    </a:moveTo>
                    <a:cubicBezTo>
                      <a:pt x="20120" y="0"/>
                      <a:pt x="18641" y="1106"/>
                      <a:pt x="18641" y="1106"/>
                    </a:cubicBezTo>
                    <a:lnTo>
                      <a:pt x="17754" y="1106"/>
                    </a:lnTo>
                    <a:cubicBezTo>
                      <a:pt x="17754" y="1106"/>
                      <a:pt x="17161" y="553"/>
                      <a:pt x="16568" y="1106"/>
                    </a:cubicBezTo>
                    <a:cubicBezTo>
                      <a:pt x="15976" y="1106"/>
                      <a:pt x="15089" y="1659"/>
                      <a:pt x="14496" y="1659"/>
                    </a:cubicBezTo>
                    <a:cubicBezTo>
                      <a:pt x="13903" y="1659"/>
                      <a:pt x="13017" y="1659"/>
                      <a:pt x="12429" y="1659"/>
                    </a:cubicBezTo>
                    <a:cubicBezTo>
                      <a:pt x="12130" y="1659"/>
                      <a:pt x="11836" y="2765"/>
                      <a:pt x="11537" y="2765"/>
                    </a:cubicBezTo>
                    <a:cubicBezTo>
                      <a:pt x="11243" y="2765"/>
                      <a:pt x="10650" y="2765"/>
                      <a:pt x="10357" y="2765"/>
                    </a:cubicBezTo>
                    <a:cubicBezTo>
                      <a:pt x="10057" y="2765"/>
                      <a:pt x="9470" y="3871"/>
                      <a:pt x="9171" y="3871"/>
                    </a:cubicBezTo>
                    <a:cubicBezTo>
                      <a:pt x="7098" y="5541"/>
                      <a:pt x="6805" y="6094"/>
                      <a:pt x="5619" y="8859"/>
                    </a:cubicBezTo>
                    <a:cubicBezTo>
                      <a:pt x="4732" y="10518"/>
                      <a:pt x="3846" y="12177"/>
                      <a:pt x="3253" y="13294"/>
                    </a:cubicBezTo>
                    <a:cubicBezTo>
                      <a:pt x="2665" y="14400"/>
                      <a:pt x="1773" y="16612"/>
                      <a:pt x="1186" y="17165"/>
                    </a:cubicBezTo>
                    <a:cubicBezTo>
                      <a:pt x="593" y="18271"/>
                      <a:pt x="0" y="19377"/>
                      <a:pt x="0" y="20483"/>
                    </a:cubicBezTo>
                    <a:cubicBezTo>
                      <a:pt x="887" y="21600"/>
                      <a:pt x="2072" y="20483"/>
                      <a:pt x="2665" y="19377"/>
                    </a:cubicBezTo>
                    <a:cubicBezTo>
                      <a:pt x="3552" y="18271"/>
                      <a:pt x="4439" y="17165"/>
                      <a:pt x="5325" y="16612"/>
                    </a:cubicBezTo>
                    <a:cubicBezTo>
                      <a:pt x="6212" y="16612"/>
                      <a:pt x="6805" y="14400"/>
                      <a:pt x="7691" y="13847"/>
                    </a:cubicBezTo>
                    <a:cubicBezTo>
                      <a:pt x="8578" y="12741"/>
                      <a:pt x="9764" y="12177"/>
                      <a:pt x="10650" y="11071"/>
                    </a:cubicBezTo>
                    <a:cubicBezTo>
                      <a:pt x="14202" y="7200"/>
                      <a:pt x="18048" y="3871"/>
                      <a:pt x="21600" y="553"/>
                    </a:cubicBezTo>
                    <a:cubicBezTo>
                      <a:pt x="21007" y="553"/>
                      <a:pt x="20414" y="0"/>
                      <a:pt x="20120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5" name="Google Shape;1209;g257743a6ece_0_185"/>
              <p:cNvSpPr/>
              <p:nvPr/>
            </p:nvSpPr>
            <p:spPr>
              <a:xfrm>
                <a:off x="308465" y="19343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51" y="5807"/>
                    </a:moveTo>
                    <a:cubicBezTo>
                      <a:pt x="6051" y="5807"/>
                      <a:pt x="4320" y="10800"/>
                      <a:pt x="3026" y="13289"/>
                    </a:cubicBezTo>
                    <a:cubicBezTo>
                      <a:pt x="1731" y="15777"/>
                      <a:pt x="429" y="17437"/>
                      <a:pt x="0" y="21600"/>
                    </a:cubicBezTo>
                    <a:cubicBezTo>
                      <a:pt x="3026" y="20770"/>
                      <a:pt x="6480" y="17437"/>
                      <a:pt x="9069" y="16607"/>
                    </a:cubicBezTo>
                    <a:cubicBezTo>
                      <a:pt x="9934" y="16607"/>
                      <a:pt x="11229" y="14948"/>
                      <a:pt x="12094" y="14118"/>
                    </a:cubicBezTo>
                    <a:cubicBezTo>
                      <a:pt x="12960" y="14118"/>
                      <a:pt x="14254" y="14118"/>
                      <a:pt x="15120" y="14118"/>
                    </a:cubicBezTo>
                    <a:cubicBezTo>
                      <a:pt x="16414" y="13289"/>
                      <a:pt x="17280" y="11630"/>
                      <a:pt x="18146" y="9970"/>
                    </a:cubicBezTo>
                    <a:cubicBezTo>
                      <a:pt x="18574" y="9970"/>
                      <a:pt x="19869" y="8311"/>
                      <a:pt x="19869" y="8311"/>
                    </a:cubicBezTo>
                    <a:cubicBezTo>
                      <a:pt x="19869" y="8311"/>
                      <a:pt x="19869" y="6652"/>
                      <a:pt x="19869" y="5807"/>
                    </a:cubicBezTo>
                    <a:cubicBezTo>
                      <a:pt x="19869" y="4148"/>
                      <a:pt x="21163" y="4148"/>
                      <a:pt x="21600" y="4148"/>
                    </a:cubicBezTo>
                    <a:cubicBezTo>
                      <a:pt x="21600" y="4148"/>
                      <a:pt x="21600" y="1659"/>
                      <a:pt x="21600" y="0"/>
                    </a:cubicBezTo>
                    <a:cubicBezTo>
                      <a:pt x="15549" y="830"/>
                      <a:pt x="11666" y="6652"/>
                      <a:pt x="4749" y="66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6" name="Google Shape;1210;g257743a6ece_0_185"/>
              <p:cNvSpPr/>
              <p:nvPr/>
            </p:nvSpPr>
            <p:spPr>
              <a:xfrm>
                <a:off x="212952" y="19829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14186"/>
                    </a:moveTo>
                    <a:cubicBezTo>
                      <a:pt x="19333" y="13165"/>
                      <a:pt x="18697" y="12397"/>
                      <a:pt x="18201" y="11759"/>
                    </a:cubicBezTo>
                    <a:cubicBezTo>
                      <a:pt x="17846" y="11248"/>
                      <a:pt x="17563" y="10610"/>
                      <a:pt x="17280" y="10224"/>
                    </a:cubicBezTo>
                    <a:cubicBezTo>
                      <a:pt x="17280" y="10224"/>
                      <a:pt x="17138" y="10224"/>
                      <a:pt x="17068" y="10224"/>
                    </a:cubicBezTo>
                    <a:cubicBezTo>
                      <a:pt x="17068" y="10224"/>
                      <a:pt x="17068" y="9841"/>
                      <a:pt x="16926" y="9841"/>
                    </a:cubicBezTo>
                    <a:cubicBezTo>
                      <a:pt x="16572" y="9331"/>
                      <a:pt x="16076" y="8693"/>
                      <a:pt x="15793" y="8179"/>
                    </a:cubicBezTo>
                    <a:cubicBezTo>
                      <a:pt x="15509" y="7669"/>
                      <a:pt x="15227" y="7286"/>
                      <a:pt x="14943" y="6903"/>
                    </a:cubicBezTo>
                    <a:cubicBezTo>
                      <a:pt x="14801" y="6903"/>
                      <a:pt x="14731" y="6775"/>
                      <a:pt x="14659" y="6645"/>
                    </a:cubicBezTo>
                    <a:cubicBezTo>
                      <a:pt x="14659" y="6645"/>
                      <a:pt x="14659" y="6390"/>
                      <a:pt x="14659" y="6390"/>
                    </a:cubicBezTo>
                    <a:cubicBezTo>
                      <a:pt x="14518" y="6262"/>
                      <a:pt x="14235" y="6135"/>
                      <a:pt x="14093" y="5879"/>
                    </a:cubicBezTo>
                    <a:cubicBezTo>
                      <a:pt x="13526" y="5369"/>
                      <a:pt x="13030" y="4728"/>
                      <a:pt x="12464" y="4217"/>
                    </a:cubicBezTo>
                    <a:cubicBezTo>
                      <a:pt x="12252" y="3962"/>
                      <a:pt x="12039" y="3962"/>
                      <a:pt x="11827" y="3834"/>
                    </a:cubicBezTo>
                    <a:cubicBezTo>
                      <a:pt x="11614" y="3707"/>
                      <a:pt x="11473" y="3451"/>
                      <a:pt x="11261" y="3324"/>
                    </a:cubicBezTo>
                    <a:cubicBezTo>
                      <a:pt x="10623" y="2941"/>
                      <a:pt x="9915" y="2683"/>
                      <a:pt x="9206" y="2428"/>
                    </a:cubicBezTo>
                    <a:cubicBezTo>
                      <a:pt x="8498" y="2173"/>
                      <a:pt x="7932" y="1662"/>
                      <a:pt x="7223" y="1407"/>
                    </a:cubicBezTo>
                    <a:cubicBezTo>
                      <a:pt x="6727" y="1151"/>
                      <a:pt x="6233" y="1151"/>
                      <a:pt x="5807" y="894"/>
                    </a:cubicBezTo>
                    <a:cubicBezTo>
                      <a:pt x="5595" y="894"/>
                      <a:pt x="5382" y="766"/>
                      <a:pt x="5170" y="511"/>
                    </a:cubicBezTo>
                    <a:cubicBezTo>
                      <a:pt x="5028" y="511"/>
                      <a:pt x="4958" y="511"/>
                      <a:pt x="4816" y="511"/>
                    </a:cubicBezTo>
                    <a:cubicBezTo>
                      <a:pt x="4674" y="511"/>
                      <a:pt x="4604" y="383"/>
                      <a:pt x="4462" y="255"/>
                    </a:cubicBezTo>
                    <a:cubicBezTo>
                      <a:pt x="3824" y="0"/>
                      <a:pt x="3116" y="0"/>
                      <a:pt x="2479" y="0"/>
                    </a:cubicBezTo>
                    <a:cubicBezTo>
                      <a:pt x="1699" y="0"/>
                      <a:pt x="638" y="0"/>
                      <a:pt x="142" y="128"/>
                    </a:cubicBezTo>
                    <a:cubicBezTo>
                      <a:pt x="70" y="128"/>
                      <a:pt x="0" y="128"/>
                      <a:pt x="0" y="383"/>
                    </a:cubicBezTo>
                    <a:cubicBezTo>
                      <a:pt x="1204" y="894"/>
                      <a:pt x="2337" y="1279"/>
                      <a:pt x="3399" y="1917"/>
                    </a:cubicBezTo>
                    <a:cubicBezTo>
                      <a:pt x="4462" y="2683"/>
                      <a:pt x="5453" y="3324"/>
                      <a:pt x="6373" y="4345"/>
                    </a:cubicBezTo>
                    <a:cubicBezTo>
                      <a:pt x="6373" y="5241"/>
                      <a:pt x="6799" y="5752"/>
                      <a:pt x="6727" y="6903"/>
                    </a:cubicBezTo>
                    <a:cubicBezTo>
                      <a:pt x="6657" y="6903"/>
                      <a:pt x="6587" y="7158"/>
                      <a:pt x="6587" y="7286"/>
                    </a:cubicBezTo>
                    <a:cubicBezTo>
                      <a:pt x="6445" y="7669"/>
                      <a:pt x="6303" y="7924"/>
                      <a:pt x="6161" y="8307"/>
                    </a:cubicBezTo>
                    <a:cubicBezTo>
                      <a:pt x="6019" y="8693"/>
                      <a:pt x="5878" y="9203"/>
                      <a:pt x="5737" y="9458"/>
                    </a:cubicBezTo>
                    <a:cubicBezTo>
                      <a:pt x="5737" y="9458"/>
                      <a:pt x="5737" y="9841"/>
                      <a:pt x="5595" y="9969"/>
                    </a:cubicBezTo>
                    <a:cubicBezTo>
                      <a:pt x="5382" y="10352"/>
                      <a:pt x="5170" y="10865"/>
                      <a:pt x="4958" y="11376"/>
                    </a:cubicBezTo>
                    <a:cubicBezTo>
                      <a:pt x="4958" y="11376"/>
                      <a:pt x="4958" y="11503"/>
                      <a:pt x="4958" y="11631"/>
                    </a:cubicBezTo>
                    <a:cubicBezTo>
                      <a:pt x="4958" y="11759"/>
                      <a:pt x="4674" y="12014"/>
                      <a:pt x="4604" y="12142"/>
                    </a:cubicBezTo>
                    <a:cubicBezTo>
                      <a:pt x="4604" y="12142"/>
                      <a:pt x="4320" y="12655"/>
                      <a:pt x="4604" y="12782"/>
                    </a:cubicBezTo>
                    <a:cubicBezTo>
                      <a:pt x="4816" y="12527"/>
                      <a:pt x="5028" y="12269"/>
                      <a:pt x="5241" y="12142"/>
                    </a:cubicBezTo>
                    <a:cubicBezTo>
                      <a:pt x="5453" y="11886"/>
                      <a:pt x="5595" y="11631"/>
                      <a:pt x="5807" y="11248"/>
                    </a:cubicBezTo>
                    <a:cubicBezTo>
                      <a:pt x="6161" y="10737"/>
                      <a:pt x="6657" y="10352"/>
                      <a:pt x="7082" y="9841"/>
                    </a:cubicBezTo>
                    <a:cubicBezTo>
                      <a:pt x="7507" y="9458"/>
                      <a:pt x="7932" y="8948"/>
                      <a:pt x="8498" y="8562"/>
                    </a:cubicBezTo>
                    <a:cubicBezTo>
                      <a:pt x="8710" y="8307"/>
                      <a:pt x="8994" y="8179"/>
                      <a:pt x="9206" y="7924"/>
                    </a:cubicBezTo>
                    <a:cubicBezTo>
                      <a:pt x="9490" y="7669"/>
                      <a:pt x="9702" y="7286"/>
                      <a:pt x="9915" y="7286"/>
                    </a:cubicBezTo>
                    <a:cubicBezTo>
                      <a:pt x="10198" y="7286"/>
                      <a:pt x="10553" y="7669"/>
                      <a:pt x="10623" y="7924"/>
                    </a:cubicBezTo>
                    <a:cubicBezTo>
                      <a:pt x="10623" y="7924"/>
                      <a:pt x="10623" y="8179"/>
                      <a:pt x="10623" y="8179"/>
                    </a:cubicBezTo>
                    <a:cubicBezTo>
                      <a:pt x="10693" y="9331"/>
                      <a:pt x="10269" y="9969"/>
                      <a:pt x="10127" y="10482"/>
                    </a:cubicBezTo>
                    <a:cubicBezTo>
                      <a:pt x="10127" y="10482"/>
                      <a:pt x="9985" y="10482"/>
                      <a:pt x="9985" y="10482"/>
                    </a:cubicBezTo>
                    <a:cubicBezTo>
                      <a:pt x="9985" y="10482"/>
                      <a:pt x="9985" y="10865"/>
                      <a:pt x="9985" y="10865"/>
                    </a:cubicBezTo>
                    <a:cubicBezTo>
                      <a:pt x="9844" y="11503"/>
                      <a:pt x="9702" y="12014"/>
                      <a:pt x="9490" y="12269"/>
                    </a:cubicBezTo>
                    <a:cubicBezTo>
                      <a:pt x="8994" y="13421"/>
                      <a:pt x="8356" y="14186"/>
                      <a:pt x="8144" y="15593"/>
                    </a:cubicBezTo>
                    <a:cubicBezTo>
                      <a:pt x="8710" y="15593"/>
                      <a:pt x="8852" y="14955"/>
                      <a:pt x="9419" y="14955"/>
                    </a:cubicBezTo>
                    <a:cubicBezTo>
                      <a:pt x="9702" y="14444"/>
                      <a:pt x="10127" y="14317"/>
                      <a:pt x="10481" y="13931"/>
                    </a:cubicBezTo>
                    <a:cubicBezTo>
                      <a:pt x="10835" y="13548"/>
                      <a:pt x="11189" y="13165"/>
                      <a:pt x="11543" y="12782"/>
                    </a:cubicBezTo>
                    <a:cubicBezTo>
                      <a:pt x="12181" y="12014"/>
                      <a:pt x="13314" y="10482"/>
                      <a:pt x="14164" y="10865"/>
                    </a:cubicBezTo>
                    <a:cubicBezTo>
                      <a:pt x="14377" y="11503"/>
                      <a:pt x="14447" y="12014"/>
                      <a:pt x="14447" y="12910"/>
                    </a:cubicBezTo>
                    <a:cubicBezTo>
                      <a:pt x="14447" y="12910"/>
                      <a:pt x="14305" y="12910"/>
                      <a:pt x="14305" y="12910"/>
                    </a:cubicBezTo>
                    <a:cubicBezTo>
                      <a:pt x="14305" y="13038"/>
                      <a:pt x="14377" y="13038"/>
                      <a:pt x="14305" y="13293"/>
                    </a:cubicBezTo>
                    <a:cubicBezTo>
                      <a:pt x="14164" y="13803"/>
                      <a:pt x="13810" y="14699"/>
                      <a:pt x="13597" y="14955"/>
                    </a:cubicBezTo>
                    <a:cubicBezTo>
                      <a:pt x="13597" y="15210"/>
                      <a:pt x="13456" y="15593"/>
                      <a:pt x="13456" y="15593"/>
                    </a:cubicBezTo>
                    <a:cubicBezTo>
                      <a:pt x="13384" y="15848"/>
                      <a:pt x="13314" y="16104"/>
                      <a:pt x="13244" y="16234"/>
                    </a:cubicBezTo>
                    <a:cubicBezTo>
                      <a:pt x="13244" y="16234"/>
                      <a:pt x="13172" y="16489"/>
                      <a:pt x="13102" y="16489"/>
                    </a:cubicBezTo>
                    <a:cubicBezTo>
                      <a:pt x="12960" y="16744"/>
                      <a:pt x="12818" y="17127"/>
                      <a:pt x="12606" y="17510"/>
                    </a:cubicBezTo>
                    <a:cubicBezTo>
                      <a:pt x="12464" y="17893"/>
                      <a:pt x="12394" y="18279"/>
                      <a:pt x="12181" y="18662"/>
                    </a:cubicBezTo>
                    <a:cubicBezTo>
                      <a:pt x="12110" y="18917"/>
                      <a:pt x="11968" y="19045"/>
                      <a:pt x="11827" y="19300"/>
                    </a:cubicBezTo>
                    <a:cubicBezTo>
                      <a:pt x="11685" y="19810"/>
                      <a:pt x="11473" y="19938"/>
                      <a:pt x="11261" y="20451"/>
                    </a:cubicBezTo>
                    <a:cubicBezTo>
                      <a:pt x="11189" y="20706"/>
                      <a:pt x="11119" y="20834"/>
                      <a:pt x="11047" y="21089"/>
                    </a:cubicBezTo>
                    <a:cubicBezTo>
                      <a:pt x="11047" y="21217"/>
                      <a:pt x="10765" y="21345"/>
                      <a:pt x="10907" y="21600"/>
                    </a:cubicBezTo>
                    <a:cubicBezTo>
                      <a:pt x="11685" y="20962"/>
                      <a:pt x="12464" y="20196"/>
                      <a:pt x="13102" y="19427"/>
                    </a:cubicBezTo>
                    <a:cubicBezTo>
                      <a:pt x="13244" y="19172"/>
                      <a:pt x="13456" y="19172"/>
                      <a:pt x="13597" y="18917"/>
                    </a:cubicBezTo>
                    <a:cubicBezTo>
                      <a:pt x="13668" y="18917"/>
                      <a:pt x="13739" y="18662"/>
                      <a:pt x="13810" y="18534"/>
                    </a:cubicBezTo>
                    <a:cubicBezTo>
                      <a:pt x="14164" y="18151"/>
                      <a:pt x="14589" y="18021"/>
                      <a:pt x="14801" y="17383"/>
                    </a:cubicBezTo>
                    <a:cubicBezTo>
                      <a:pt x="15013" y="17383"/>
                      <a:pt x="15227" y="17127"/>
                      <a:pt x="15439" y="16872"/>
                    </a:cubicBezTo>
                    <a:cubicBezTo>
                      <a:pt x="15580" y="16744"/>
                      <a:pt x="15722" y="16744"/>
                      <a:pt x="15863" y="16617"/>
                    </a:cubicBezTo>
                    <a:cubicBezTo>
                      <a:pt x="16005" y="16617"/>
                      <a:pt x="16076" y="16361"/>
                      <a:pt x="16218" y="16234"/>
                    </a:cubicBezTo>
                    <a:cubicBezTo>
                      <a:pt x="16359" y="16234"/>
                      <a:pt x="16501" y="16234"/>
                      <a:pt x="16642" y="16104"/>
                    </a:cubicBezTo>
                    <a:cubicBezTo>
                      <a:pt x="17068" y="15976"/>
                      <a:pt x="17492" y="16104"/>
                      <a:pt x="17704" y="16744"/>
                    </a:cubicBezTo>
                    <a:cubicBezTo>
                      <a:pt x="17846" y="17127"/>
                      <a:pt x="17846" y="18021"/>
                      <a:pt x="17846" y="18534"/>
                    </a:cubicBezTo>
                    <a:cubicBezTo>
                      <a:pt x="17846" y="19172"/>
                      <a:pt x="17776" y="19683"/>
                      <a:pt x="17846" y="20323"/>
                    </a:cubicBezTo>
                    <a:cubicBezTo>
                      <a:pt x="18909" y="19938"/>
                      <a:pt x="19545" y="18789"/>
                      <a:pt x="20467" y="18279"/>
                    </a:cubicBezTo>
                    <a:cubicBezTo>
                      <a:pt x="20821" y="17510"/>
                      <a:pt x="21458" y="17255"/>
                      <a:pt x="21600" y="16234"/>
                    </a:cubicBezTo>
                    <a:cubicBezTo>
                      <a:pt x="20821" y="15721"/>
                      <a:pt x="20538" y="14444"/>
                      <a:pt x="19829" y="1380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7" name="Google Shape;1211;g257743a6ece_0_185"/>
              <p:cNvSpPr/>
              <p:nvPr/>
            </p:nvSpPr>
            <p:spPr>
              <a:xfrm>
                <a:off x="273735" y="19823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97" y="385"/>
                    </a:moveTo>
                    <a:cubicBezTo>
                      <a:pt x="20197" y="385"/>
                      <a:pt x="18794" y="1541"/>
                      <a:pt x="18516" y="2311"/>
                    </a:cubicBezTo>
                    <a:cubicBezTo>
                      <a:pt x="17954" y="3089"/>
                      <a:pt x="17675" y="3089"/>
                      <a:pt x="17113" y="3859"/>
                    </a:cubicBezTo>
                    <a:cubicBezTo>
                      <a:pt x="16551" y="4630"/>
                      <a:pt x="16272" y="5015"/>
                      <a:pt x="15989" y="5400"/>
                    </a:cubicBezTo>
                    <a:cubicBezTo>
                      <a:pt x="15148" y="6556"/>
                      <a:pt x="13745" y="7326"/>
                      <a:pt x="13183" y="8096"/>
                    </a:cubicBezTo>
                    <a:cubicBezTo>
                      <a:pt x="12626" y="8874"/>
                      <a:pt x="12064" y="9259"/>
                      <a:pt x="11501" y="9644"/>
                    </a:cubicBezTo>
                    <a:cubicBezTo>
                      <a:pt x="11223" y="10030"/>
                      <a:pt x="10661" y="10415"/>
                      <a:pt x="10382" y="10415"/>
                    </a:cubicBezTo>
                    <a:cubicBezTo>
                      <a:pt x="9536" y="11570"/>
                      <a:pt x="8696" y="12341"/>
                      <a:pt x="7855" y="13111"/>
                    </a:cubicBezTo>
                    <a:cubicBezTo>
                      <a:pt x="7293" y="13882"/>
                      <a:pt x="6452" y="14267"/>
                      <a:pt x="5890" y="15044"/>
                    </a:cubicBezTo>
                    <a:cubicBezTo>
                      <a:pt x="5328" y="15815"/>
                      <a:pt x="4771" y="16585"/>
                      <a:pt x="3930" y="17356"/>
                    </a:cubicBezTo>
                    <a:cubicBezTo>
                      <a:pt x="3930" y="17356"/>
                      <a:pt x="3930" y="17356"/>
                      <a:pt x="3368" y="17741"/>
                    </a:cubicBezTo>
                    <a:cubicBezTo>
                      <a:pt x="3368" y="17741"/>
                      <a:pt x="3368" y="18126"/>
                      <a:pt x="3084" y="18511"/>
                    </a:cubicBezTo>
                    <a:cubicBezTo>
                      <a:pt x="2806" y="18511"/>
                      <a:pt x="2244" y="18511"/>
                      <a:pt x="1681" y="19282"/>
                    </a:cubicBezTo>
                    <a:cubicBezTo>
                      <a:pt x="1681" y="19282"/>
                      <a:pt x="1681" y="19667"/>
                      <a:pt x="1681" y="20052"/>
                    </a:cubicBezTo>
                    <a:cubicBezTo>
                      <a:pt x="1681" y="20052"/>
                      <a:pt x="1124" y="20052"/>
                      <a:pt x="841" y="20052"/>
                    </a:cubicBezTo>
                    <a:cubicBezTo>
                      <a:pt x="841" y="20052"/>
                      <a:pt x="0" y="20830"/>
                      <a:pt x="0" y="21600"/>
                    </a:cubicBezTo>
                    <a:cubicBezTo>
                      <a:pt x="1965" y="21215"/>
                      <a:pt x="4209" y="21600"/>
                      <a:pt x="5890" y="21215"/>
                    </a:cubicBezTo>
                    <a:cubicBezTo>
                      <a:pt x="6452" y="21215"/>
                      <a:pt x="7014" y="20052"/>
                      <a:pt x="7855" y="19667"/>
                    </a:cubicBezTo>
                    <a:cubicBezTo>
                      <a:pt x="8696" y="18896"/>
                      <a:pt x="9820" y="18896"/>
                      <a:pt x="10382" y="18126"/>
                    </a:cubicBezTo>
                    <a:cubicBezTo>
                      <a:pt x="10382" y="18126"/>
                      <a:pt x="10382" y="18126"/>
                      <a:pt x="10939" y="18126"/>
                    </a:cubicBezTo>
                    <a:cubicBezTo>
                      <a:pt x="10939" y="18126"/>
                      <a:pt x="11501" y="16970"/>
                      <a:pt x="11785" y="16970"/>
                    </a:cubicBezTo>
                    <a:cubicBezTo>
                      <a:pt x="12342" y="16200"/>
                      <a:pt x="13183" y="16200"/>
                      <a:pt x="13745" y="15815"/>
                    </a:cubicBezTo>
                    <a:cubicBezTo>
                      <a:pt x="13745" y="15815"/>
                      <a:pt x="14029" y="15044"/>
                      <a:pt x="14307" y="14659"/>
                    </a:cubicBezTo>
                    <a:cubicBezTo>
                      <a:pt x="14586" y="14659"/>
                      <a:pt x="15148" y="14267"/>
                      <a:pt x="15432" y="13882"/>
                    </a:cubicBezTo>
                    <a:cubicBezTo>
                      <a:pt x="15989" y="13111"/>
                      <a:pt x="16834" y="12341"/>
                      <a:pt x="17391" y="11956"/>
                    </a:cubicBezTo>
                    <a:cubicBezTo>
                      <a:pt x="17391" y="11956"/>
                      <a:pt x="17675" y="11570"/>
                      <a:pt x="17675" y="11185"/>
                    </a:cubicBezTo>
                    <a:cubicBezTo>
                      <a:pt x="17954" y="11185"/>
                      <a:pt x="18516" y="11185"/>
                      <a:pt x="18794" y="10415"/>
                    </a:cubicBezTo>
                    <a:cubicBezTo>
                      <a:pt x="19356" y="9644"/>
                      <a:pt x="19640" y="8874"/>
                      <a:pt x="20197" y="8482"/>
                    </a:cubicBezTo>
                    <a:cubicBezTo>
                      <a:pt x="20197" y="5015"/>
                      <a:pt x="21322" y="3474"/>
                      <a:pt x="21600" y="0"/>
                    </a:cubicBezTo>
                    <a:lnTo>
                      <a:pt x="20759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8" name="Google Shape;1212;g257743a6ece_0_185"/>
              <p:cNvSpPr/>
              <p:nvPr/>
            </p:nvSpPr>
            <p:spPr>
              <a:xfrm>
                <a:off x="217721" y="20397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5" h="21600" extrusionOk="0">
                    <a:moveTo>
                      <a:pt x="11715" y="7889"/>
                    </a:moveTo>
                    <a:cubicBezTo>
                      <a:pt x="10618" y="8917"/>
                      <a:pt x="9885" y="9259"/>
                      <a:pt x="8787" y="9601"/>
                    </a:cubicBezTo>
                    <a:cubicBezTo>
                      <a:pt x="8421" y="9601"/>
                      <a:pt x="8054" y="9944"/>
                      <a:pt x="7872" y="10286"/>
                    </a:cubicBezTo>
                    <a:cubicBezTo>
                      <a:pt x="7323" y="10286"/>
                      <a:pt x="5674" y="10971"/>
                      <a:pt x="5493" y="11656"/>
                    </a:cubicBezTo>
                    <a:cubicBezTo>
                      <a:pt x="5493" y="11656"/>
                      <a:pt x="5493" y="11656"/>
                      <a:pt x="5126" y="11656"/>
                    </a:cubicBezTo>
                    <a:cubicBezTo>
                      <a:pt x="3662" y="13032"/>
                      <a:pt x="2379" y="14402"/>
                      <a:pt x="1282" y="15772"/>
                    </a:cubicBezTo>
                    <a:cubicBezTo>
                      <a:pt x="734" y="15772"/>
                      <a:pt x="0" y="16114"/>
                      <a:pt x="0" y="17484"/>
                    </a:cubicBezTo>
                    <a:cubicBezTo>
                      <a:pt x="0" y="18860"/>
                      <a:pt x="549" y="19545"/>
                      <a:pt x="1282" y="19888"/>
                    </a:cubicBezTo>
                    <a:cubicBezTo>
                      <a:pt x="2013" y="20915"/>
                      <a:pt x="2013" y="21258"/>
                      <a:pt x="2746" y="21600"/>
                    </a:cubicBezTo>
                    <a:cubicBezTo>
                      <a:pt x="3477" y="21600"/>
                      <a:pt x="5307" y="21258"/>
                      <a:pt x="6041" y="20915"/>
                    </a:cubicBezTo>
                    <a:cubicBezTo>
                      <a:pt x="6223" y="20915"/>
                      <a:pt x="6223" y="20573"/>
                      <a:pt x="6590" y="20230"/>
                    </a:cubicBezTo>
                    <a:cubicBezTo>
                      <a:pt x="6775" y="20230"/>
                      <a:pt x="6957" y="20230"/>
                      <a:pt x="7323" y="20230"/>
                    </a:cubicBezTo>
                    <a:cubicBezTo>
                      <a:pt x="7323" y="20230"/>
                      <a:pt x="7690" y="19545"/>
                      <a:pt x="7872" y="19545"/>
                    </a:cubicBezTo>
                    <a:cubicBezTo>
                      <a:pt x="8969" y="18860"/>
                      <a:pt x="10070" y="17484"/>
                      <a:pt x="10985" y="16799"/>
                    </a:cubicBezTo>
                    <a:cubicBezTo>
                      <a:pt x="11349" y="16457"/>
                      <a:pt x="11901" y="16457"/>
                      <a:pt x="12082" y="16114"/>
                    </a:cubicBezTo>
                    <a:cubicBezTo>
                      <a:pt x="12082" y="16114"/>
                      <a:pt x="12449" y="15429"/>
                      <a:pt x="12631" y="15429"/>
                    </a:cubicBezTo>
                    <a:cubicBezTo>
                      <a:pt x="13546" y="14402"/>
                      <a:pt x="14462" y="13375"/>
                      <a:pt x="15195" y="12341"/>
                    </a:cubicBezTo>
                    <a:cubicBezTo>
                      <a:pt x="17208" y="8917"/>
                      <a:pt x="19221" y="3431"/>
                      <a:pt x="21051" y="1027"/>
                    </a:cubicBezTo>
                    <a:cubicBezTo>
                      <a:pt x="21051" y="1027"/>
                      <a:pt x="21600" y="0"/>
                      <a:pt x="21051" y="0"/>
                    </a:cubicBezTo>
                    <a:cubicBezTo>
                      <a:pt x="18123" y="2397"/>
                      <a:pt x="14643" y="5143"/>
                      <a:pt x="11901" y="71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9" name="Google Shape;1213;g257743a6ece_0_185"/>
              <p:cNvSpPr/>
              <p:nvPr/>
            </p:nvSpPr>
            <p:spPr>
              <a:xfrm>
                <a:off x="164437" y="21110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600" extrusionOk="0">
                    <a:moveTo>
                      <a:pt x="20422" y="530"/>
                    </a:moveTo>
                    <a:cubicBezTo>
                      <a:pt x="20422" y="530"/>
                      <a:pt x="20150" y="530"/>
                      <a:pt x="20015" y="354"/>
                    </a:cubicBezTo>
                    <a:cubicBezTo>
                      <a:pt x="19606" y="354"/>
                      <a:pt x="20015" y="177"/>
                      <a:pt x="19606" y="0"/>
                    </a:cubicBezTo>
                    <a:cubicBezTo>
                      <a:pt x="19606" y="0"/>
                      <a:pt x="19606" y="0"/>
                      <a:pt x="19336" y="0"/>
                    </a:cubicBezTo>
                    <a:cubicBezTo>
                      <a:pt x="18657" y="0"/>
                      <a:pt x="18519" y="530"/>
                      <a:pt x="17840" y="530"/>
                    </a:cubicBezTo>
                    <a:cubicBezTo>
                      <a:pt x="17705" y="1061"/>
                      <a:pt x="17161" y="1238"/>
                      <a:pt x="16754" y="1595"/>
                    </a:cubicBezTo>
                    <a:cubicBezTo>
                      <a:pt x="16619" y="1595"/>
                      <a:pt x="16482" y="1948"/>
                      <a:pt x="16212" y="2302"/>
                    </a:cubicBezTo>
                    <a:cubicBezTo>
                      <a:pt x="15940" y="2479"/>
                      <a:pt x="15802" y="2656"/>
                      <a:pt x="15533" y="2833"/>
                    </a:cubicBezTo>
                    <a:cubicBezTo>
                      <a:pt x="15533" y="2833"/>
                      <a:pt x="15533" y="3009"/>
                      <a:pt x="15533" y="3186"/>
                    </a:cubicBezTo>
                    <a:cubicBezTo>
                      <a:pt x="15533" y="3186"/>
                      <a:pt x="15260" y="3186"/>
                      <a:pt x="15123" y="3363"/>
                    </a:cubicBezTo>
                    <a:cubicBezTo>
                      <a:pt x="14988" y="3363"/>
                      <a:pt x="14853" y="3717"/>
                      <a:pt x="14581" y="3894"/>
                    </a:cubicBezTo>
                    <a:cubicBezTo>
                      <a:pt x="14174" y="4251"/>
                      <a:pt x="13767" y="4251"/>
                      <a:pt x="13630" y="4604"/>
                    </a:cubicBezTo>
                    <a:cubicBezTo>
                      <a:pt x="13495" y="4604"/>
                      <a:pt x="13495" y="4781"/>
                      <a:pt x="13357" y="4958"/>
                    </a:cubicBezTo>
                    <a:cubicBezTo>
                      <a:pt x="11999" y="6019"/>
                      <a:pt x="10370" y="7437"/>
                      <a:pt x="9284" y="8498"/>
                    </a:cubicBezTo>
                    <a:cubicBezTo>
                      <a:pt x="8874" y="8852"/>
                      <a:pt x="8605" y="9385"/>
                      <a:pt x="8333" y="9739"/>
                    </a:cubicBezTo>
                    <a:cubicBezTo>
                      <a:pt x="8195" y="9916"/>
                      <a:pt x="7926" y="10093"/>
                      <a:pt x="7653" y="10270"/>
                    </a:cubicBezTo>
                    <a:cubicBezTo>
                      <a:pt x="7109" y="10800"/>
                      <a:pt x="6430" y="11330"/>
                      <a:pt x="5888" y="11861"/>
                    </a:cubicBezTo>
                    <a:cubicBezTo>
                      <a:pt x="5750" y="12218"/>
                      <a:pt x="5615" y="12395"/>
                      <a:pt x="5481" y="12572"/>
                    </a:cubicBezTo>
                    <a:cubicBezTo>
                      <a:pt x="5343" y="12748"/>
                      <a:pt x="5071" y="12925"/>
                      <a:pt x="4801" y="13102"/>
                    </a:cubicBezTo>
                    <a:cubicBezTo>
                      <a:pt x="4529" y="13279"/>
                      <a:pt x="4529" y="13633"/>
                      <a:pt x="4257" y="13633"/>
                    </a:cubicBezTo>
                    <a:cubicBezTo>
                      <a:pt x="3305" y="14874"/>
                      <a:pt x="2084" y="16112"/>
                      <a:pt x="1267" y="17353"/>
                    </a:cubicBezTo>
                    <a:cubicBezTo>
                      <a:pt x="726" y="18237"/>
                      <a:pt x="318" y="18944"/>
                      <a:pt x="181" y="20009"/>
                    </a:cubicBezTo>
                    <a:cubicBezTo>
                      <a:pt x="181" y="20362"/>
                      <a:pt x="-91" y="20716"/>
                      <a:pt x="181" y="21070"/>
                    </a:cubicBezTo>
                    <a:cubicBezTo>
                      <a:pt x="181" y="21423"/>
                      <a:pt x="-226" y="21600"/>
                      <a:pt x="181" y="21600"/>
                    </a:cubicBezTo>
                    <a:cubicBezTo>
                      <a:pt x="726" y="21600"/>
                      <a:pt x="998" y="21070"/>
                      <a:pt x="1267" y="20716"/>
                    </a:cubicBezTo>
                    <a:cubicBezTo>
                      <a:pt x="1677" y="20362"/>
                      <a:pt x="2084" y="20009"/>
                      <a:pt x="2491" y="19832"/>
                    </a:cubicBezTo>
                    <a:cubicBezTo>
                      <a:pt x="2491" y="19832"/>
                      <a:pt x="2626" y="19475"/>
                      <a:pt x="2763" y="19475"/>
                    </a:cubicBezTo>
                    <a:cubicBezTo>
                      <a:pt x="2763" y="19475"/>
                      <a:pt x="3033" y="19475"/>
                      <a:pt x="3170" y="19475"/>
                    </a:cubicBezTo>
                    <a:cubicBezTo>
                      <a:pt x="3305" y="19475"/>
                      <a:pt x="3443" y="19121"/>
                      <a:pt x="3712" y="18767"/>
                    </a:cubicBezTo>
                    <a:cubicBezTo>
                      <a:pt x="4122" y="18414"/>
                      <a:pt x="4664" y="18237"/>
                      <a:pt x="5071" y="17883"/>
                    </a:cubicBezTo>
                    <a:cubicBezTo>
                      <a:pt x="5071" y="17883"/>
                      <a:pt x="5071" y="17706"/>
                      <a:pt x="5208" y="17530"/>
                    </a:cubicBezTo>
                    <a:cubicBezTo>
                      <a:pt x="5481" y="17530"/>
                      <a:pt x="5750" y="17176"/>
                      <a:pt x="5888" y="16996"/>
                    </a:cubicBezTo>
                    <a:cubicBezTo>
                      <a:pt x="6022" y="16996"/>
                      <a:pt x="6157" y="16996"/>
                      <a:pt x="6295" y="16819"/>
                    </a:cubicBezTo>
                    <a:cubicBezTo>
                      <a:pt x="6702" y="16642"/>
                      <a:pt x="6974" y="16288"/>
                      <a:pt x="7246" y="16112"/>
                    </a:cubicBezTo>
                    <a:cubicBezTo>
                      <a:pt x="7246" y="16112"/>
                      <a:pt x="7381" y="16112"/>
                      <a:pt x="7516" y="16112"/>
                    </a:cubicBezTo>
                    <a:cubicBezTo>
                      <a:pt x="8060" y="15758"/>
                      <a:pt x="8605" y="15051"/>
                      <a:pt x="9012" y="14697"/>
                    </a:cubicBezTo>
                    <a:cubicBezTo>
                      <a:pt x="9284" y="14697"/>
                      <a:pt x="9691" y="14340"/>
                      <a:pt x="9826" y="14340"/>
                    </a:cubicBezTo>
                    <a:cubicBezTo>
                      <a:pt x="9826" y="14340"/>
                      <a:pt x="9826" y="13986"/>
                      <a:pt x="9963" y="13986"/>
                    </a:cubicBezTo>
                    <a:cubicBezTo>
                      <a:pt x="10370" y="13809"/>
                      <a:pt x="10912" y="13456"/>
                      <a:pt x="11319" y="13102"/>
                    </a:cubicBezTo>
                    <a:cubicBezTo>
                      <a:pt x="11457" y="12925"/>
                      <a:pt x="11592" y="12572"/>
                      <a:pt x="11864" y="12395"/>
                    </a:cubicBezTo>
                    <a:cubicBezTo>
                      <a:pt x="12136" y="12218"/>
                      <a:pt x="12408" y="12395"/>
                      <a:pt x="12678" y="12218"/>
                    </a:cubicBezTo>
                    <a:cubicBezTo>
                      <a:pt x="13495" y="11507"/>
                      <a:pt x="14444" y="10800"/>
                      <a:pt x="15260" y="10270"/>
                    </a:cubicBezTo>
                    <a:cubicBezTo>
                      <a:pt x="15940" y="9562"/>
                      <a:pt x="16891" y="8852"/>
                      <a:pt x="17705" y="8144"/>
                    </a:cubicBezTo>
                    <a:cubicBezTo>
                      <a:pt x="18112" y="7791"/>
                      <a:pt x="18519" y="7614"/>
                      <a:pt x="19064" y="7260"/>
                    </a:cubicBezTo>
                    <a:cubicBezTo>
                      <a:pt x="19064" y="7260"/>
                      <a:pt x="19064" y="6906"/>
                      <a:pt x="19336" y="6906"/>
                    </a:cubicBezTo>
                    <a:cubicBezTo>
                      <a:pt x="19878" y="6549"/>
                      <a:pt x="20150" y="6196"/>
                      <a:pt x="20422" y="5665"/>
                    </a:cubicBezTo>
                    <a:cubicBezTo>
                      <a:pt x="20422" y="5665"/>
                      <a:pt x="20557" y="5665"/>
                      <a:pt x="20695" y="5488"/>
                    </a:cubicBezTo>
                    <a:cubicBezTo>
                      <a:pt x="20964" y="4958"/>
                      <a:pt x="20964" y="4074"/>
                      <a:pt x="21374" y="3717"/>
                    </a:cubicBezTo>
                    <a:cubicBezTo>
                      <a:pt x="21102" y="2833"/>
                      <a:pt x="21102" y="2656"/>
                      <a:pt x="21374" y="1772"/>
                    </a:cubicBezTo>
                    <a:cubicBezTo>
                      <a:pt x="20964" y="1948"/>
                      <a:pt x="20964" y="1418"/>
                      <a:pt x="20695" y="123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0" name="Google Shape;1214;g257743a6ece_0_185"/>
              <p:cNvSpPr/>
              <p:nvPr/>
            </p:nvSpPr>
            <p:spPr>
              <a:xfrm>
                <a:off x="168574" y="211327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77" extrusionOk="0">
                    <a:moveTo>
                      <a:pt x="19625" y="407"/>
                    </a:moveTo>
                    <a:cubicBezTo>
                      <a:pt x="18928" y="407"/>
                      <a:pt x="18231" y="1425"/>
                      <a:pt x="17396" y="1425"/>
                    </a:cubicBezTo>
                    <a:cubicBezTo>
                      <a:pt x="16837" y="2650"/>
                      <a:pt x="15723" y="3260"/>
                      <a:pt x="14888" y="4074"/>
                    </a:cubicBezTo>
                    <a:cubicBezTo>
                      <a:pt x="14888" y="4074"/>
                      <a:pt x="14888" y="4481"/>
                      <a:pt x="14888" y="4481"/>
                    </a:cubicBezTo>
                    <a:cubicBezTo>
                      <a:pt x="14888" y="4481"/>
                      <a:pt x="14608" y="4481"/>
                      <a:pt x="14470" y="4481"/>
                    </a:cubicBezTo>
                    <a:cubicBezTo>
                      <a:pt x="14052" y="4892"/>
                      <a:pt x="13773" y="5096"/>
                      <a:pt x="13356" y="5503"/>
                    </a:cubicBezTo>
                    <a:cubicBezTo>
                      <a:pt x="12935" y="5910"/>
                      <a:pt x="12379" y="6520"/>
                      <a:pt x="12100" y="6724"/>
                    </a:cubicBezTo>
                    <a:cubicBezTo>
                      <a:pt x="12100" y="6724"/>
                      <a:pt x="11821" y="6724"/>
                      <a:pt x="11683" y="6724"/>
                    </a:cubicBezTo>
                    <a:cubicBezTo>
                      <a:pt x="10986" y="7538"/>
                      <a:pt x="10427" y="8152"/>
                      <a:pt x="9592" y="8966"/>
                    </a:cubicBezTo>
                    <a:cubicBezTo>
                      <a:pt x="8895" y="9577"/>
                      <a:pt x="8198" y="10391"/>
                      <a:pt x="7363" y="11005"/>
                    </a:cubicBezTo>
                    <a:cubicBezTo>
                      <a:pt x="5273" y="13041"/>
                      <a:pt x="3041" y="15487"/>
                      <a:pt x="1371" y="17933"/>
                    </a:cubicBezTo>
                    <a:cubicBezTo>
                      <a:pt x="1091" y="18340"/>
                      <a:pt x="674" y="18747"/>
                      <a:pt x="395" y="19357"/>
                    </a:cubicBezTo>
                    <a:cubicBezTo>
                      <a:pt x="115" y="19972"/>
                      <a:pt x="-164" y="20379"/>
                      <a:pt x="115" y="21193"/>
                    </a:cubicBezTo>
                    <a:cubicBezTo>
                      <a:pt x="953" y="21600"/>
                      <a:pt x="1509" y="20379"/>
                      <a:pt x="2347" y="20786"/>
                    </a:cubicBezTo>
                    <a:cubicBezTo>
                      <a:pt x="2347" y="20175"/>
                      <a:pt x="2764" y="20379"/>
                      <a:pt x="3041" y="20175"/>
                    </a:cubicBezTo>
                    <a:cubicBezTo>
                      <a:pt x="3320" y="19972"/>
                      <a:pt x="3600" y="19561"/>
                      <a:pt x="3879" y="19357"/>
                    </a:cubicBezTo>
                    <a:cubicBezTo>
                      <a:pt x="4017" y="19357"/>
                      <a:pt x="4296" y="18950"/>
                      <a:pt x="4435" y="18950"/>
                    </a:cubicBezTo>
                    <a:cubicBezTo>
                      <a:pt x="4435" y="18950"/>
                      <a:pt x="4714" y="18543"/>
                      <a:pt x="4855" y="18340"/>
                    </a:cubicBezTo>
                    <a:cubicBezTo>
                      <a:pt x="5411" y="17729"/>
                      <a:pt x="6108" y="17322"/>
                      <a:pt x="6666" y="16712"/>
                    </a:cubicBezTo>
                    <a:cubicBezTo>
                      <a:pt x="6946" y="16504"/>
                      <a:pt x="7222" y="16097"/>
                      <a:pt x="7501" y="15690"/>
                    </a:cubicBezTo>
                    <a:cubicBezTo>
                      <a:pt x="8060" y="15283"/>
                      <a:pt x="8478" y="14876"/>
                      <a:pt x="8895" y="14469"/>
                    </a:cubicBezTo>
                    <a:cubicBezTo>
                      <a:pt x="9313" y="13859"/>
                      <a:pt x="9871" y="13655"/>
                      <a:pt x="10289" y="13041"/>
                    </a:cubicBezTo>
                    <a:cubicBezTo>
                      <a:pt x="11821" y="11820"/>
                      <a:pt x="13632" y="10391"/>
                      <a:pt x="15026" y="9170"/>
                    </a:cubicBezTo>
                    <a:cubicBezTo>
                      <a:pt x="16561" y="8152"/>
                      <a:pt x="17675" y="6520"/>
                      <a:pt x="19486" y="6317"/>
                    </a:cubicBezTo>
                    <a:cubicBezTo>
                      <a:pt x="19766" y="6113"/>
                      <a:pt x="19766" y="5299"/>
                      <a:pt x="19904" y="4892"/>
                    </a:cubicBezTo>
                    <a:cubicBezTo>
                      <a:pt x="20601" y="4074"/>
                      <a:pt x="21298" y="3260"/>
                      <a:pt x="21436" y="1836"/>
                    </a:cubicBezTo>
                    <a:cubicBezTo>
                      <a:pt x="21018" y="1018"/>
                      <a:pt x="20601" y="204"/>
                      <a:pt x="19625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1" name="Google Shape;1215;g257743a6ece_0_185"/>
              <p:cNvSpPr/>
              <p:nvPr/>
            </p:nvSpPr>
            <p:spPr>
              <a:xfrm>
                <a:off x="170116" y="213422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19" y="981"/>
                    </a:moveTo>
                    <a:cubicBezTo>
                      <a:pt x="20919" y="981"/>
                      <a:pt x="20237" y="981"/>
                      <a:pt x="20012" y="981"/>
                    </a:cubicBezTo>
                    <a:cubicBezTo>
                      <a:pt x="20012" y="981"/>
                      <a:pt x="20012" y="327"/>
                      <a:pt x="19556" y="0"/>
                    </a:cubicBezTo>
                    <a:cubicBezTo>
                      <a:pt x="18419" y="0"/>
                      <a:pt x="17737" y="654"/>
                      <a:pt x="17282" y="654"/>
                    </a:cubicBezTo>
                    <a:cubicBezTo>
                      <a:pt x="16370" y="981"/>
                      <a:pt x="15463" y="654"/>
                      <a:pt x="14552" y="1308"/>
                    </a:cubicBezTo>
                    <a:cubicBezTo>
                      <a:pt x="14552" y="1308"/>
                      <a:pt x="14552" y="1961"/>
                      <a:pt x="14552" y="1961"/>
                    </a:cubicBezTo>
                    <a:cubicBezTo>
                      <a:pt x="14552" y="1961"/>
                      <a:pt x="14096" y="1961"/>
                      <a:pt x="13871" y="1961"/>
                    </a:cubicBezTo>
                    <a:cubicBezTo>
                      <a:pt x="12959" y="2948"/>
                      <a:pt x="12508" y="3602"/>
                      <a:pt x="12052" y="4256"/>
                    </a:cubicBezTo>
                    <a:cubicBezTo>
                      <a:pt x="11822" y="4256"/>
                      <a:pt x="11371" y="4910"/>
                      <a:pt x="10915" y="4910"/>
                    </a:cubicBezTo>
                    <a:cubicBezTo>
                      <a:pt x="8415" y="7858"/>
                      <a:pt x="5911" y="10473"/>
                      <a:pt x="3637" y="13421"/>
                    </a:cubicBezTo>
                    <a:cubicBezTo>
                      <a:pt x="2274" y="15056"/>
                      <a:pt x="911" y="16363"/>
                      <a:pt x="0" y="17677"/>
                    </a:cubicBezTo>
                    <a:cubicBezTo>
                      <a:pt x="0" y="18985"/>
                      <a:pt x="0" y="19312"/>
                      <a:pt x="456" y="19966"/>
                    </a:cubicBezTo>
                    <a:cubicBezTo>
                      <a:pt x="1137" y="19966"/>
                      <a:pt x="0" y="21600"/>
                      <a:pt x="456" y="21600"/>
                    </a:cubicBezTo>
                    <a:cubicBezTo>
                      <a:pt x="6592" y="16037"/>
                      <a:pt x="13189" y="10800"/>
                      <a:pt x="19782" y="5890"/>
                    </a:cubicBezTo>
                    <a:cubicBezTo>
                      <a:pt x="19782" y="4256"/>
                      <a:pt x="21149" y="4256"/>
                      <a:pt x="21600" y="2948"/>
                    </a:cubicBezTo>
                    <a:cubicBezTo>
                      <a:pt x="21374" y="2288"/>
                      <a:pt x="21374" y="1634"/>
                      <a:pt x="20919" y="98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2" name="Google Shape;1216;g257743a6ece_0_185"/>
              <p:cNvSpPr/>
              <p:nvPr/>
            </p:nvSpPr>
            <p:spPr>
              <a:xfrm>
                <a:off x="267774" y="21383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360" extrusionOk="0">
                    <a:moveTo>
                      <a:pt x="19770" y="2158"/>
                    </a:moveTo>
                    <a:cubicBezTo>
                      <a:pt x="19248" y="2589"/>
                      <a:pt x="18726" y="3021"/>
                      <a:pt x="18202" y="3021"/>
                    </a:cubicBezTo>
                    <a:cubicBezTo>
                      <a:pt x="17157" y="3460"/>
                      <a:pt x="16025" y="4323"/>
                      <a:pt x="14893" y="4755"/>
                    </a:cubicBezTo>
                    <a:cubicBezTo>
                      <a:pt x="12715" y="4755"/>
                      <a:pt x="10625" y="3460"/>
                      <a:pt x="8448" y="3892"/>
                    </a:cubicBezTo>
                    <a:cubicBezTo>
                      <a:pt x="8187" y="3892"/>
                      <a:pt x="7926" y="3892"/>
                      <a:pt x="7577" y="3892"/>
                    </a:cubicBezTo>
                    <a:cubicBezTo>
                      <a:pt x="7055" y="3892"/>
                      <a:pt x="6531" y="3021"/>
                      <a:pt x="6009" y="2589"/>
                    </a:cubicBezTo>
                    <a:cubicBezTo>
                      <a:pt x="5835" y="2589"/>
                      <a:pt x="5662" y="2589"/>
                      <a:pt x="5574" y="2589"/>
                    </a:cubicBezTo>
                    <a:cubicBezTo>
                      <a:pt x="5574" y="2589"/>
                      <a:pt x="5399" y="1726"/>
                      <a:pt x="5226" y="1726"/>
                    </a:cubicBezTo>
                    <a:cubicBezTo>
                      <a:pt x="4093" y="432"/>
                      <a:pt x="3049" y="863"/>
                      <a:pt x="2090" y="432"/>
                    </a:cubicBezTo>
                    <a:cubicBezTo>
                      <a:pt x="1917" y="432"/>
                      <a:pt x="1742" y="1295"/>
                      <a:pt x="1568" y="1726"/>
                    </a:cubicBezTo>
                    <a:cubicBezTo>
                      <a:pt x="1132" y="432"/>
                      <a:pt x="349" y="863"/>
                      <a:pt x="0" y="2158"/>
                    </a:cubicBezTo>
                    <a:cubicBezTo>
                      <a:pt x="0" y="5186"/>
                      <a:pt x="175" y="6481"/>
                      <a:pt x="436" y="8207"/>
                    </a:cubicBezTo>
                    <a:cubicBezTo>
                      <a:pt x="522" y="9070"/>
                      <a:pt x="785" y="9070"/>
                      <a:pt x="957" y="9941"/>
                    </a:cubicBezTo>
                    <a:cubicBezTo>
                      <a:pt x="957" y="9941"/>
                      <a:pt x="957" y="11236"/>
                      <a:pt x="1046" y="11236"/>
                    </a:cubicBezTo>
                    <a:cubicBezTo>
                      <a:pt x="1046" y="12099"/>
                      <a:pt x="1220" y="11236"/>
                      <a:pt x="1307" y="12530"/>
                    </a:cubicBezTo>
                    <a:cubicBezTo>
                      <a:pt x="1481" y="12530"/>
                      <a:pt x="1654" y="12530"/>
                      <a:pt x="1829" y="12962"/>
                    </a:cubicBezTo>
                    <a:cubicBezTo>
                      <a:pt x="1917" y="12962"/>
                      <a:pt x="2090" y="12962"/>
                      <a:pt x="2178" y="13825"/>
                    </a:cubicBezTo>
                    <a:cubicBezTo>
                      <a:pt x="2525" y="14688"/>
                      <a:pt x="2525" y="16853"/>
                      <a:pt x="2788" y="17716"/>
                    </a:cubicBezTo>
                    <a:cubicBezTo>
                      <a:pt x="2961" y="17716"/>
                      <a:pt x="3571" y="17716"/>
                      <a:pt x="3659" y="17716"/>
                    </a:cubicBezTo>
                    <a:cubicBezTo>
                      <a:pt x="3832" y="17716"/>
                      <a:pt x="4093" y="18148"/>
                      <a:pt x="4267" y="18579"/>
                    </a:cubicBezTo>
                    <a:cubicBezTo>
                      <a:pt x="4442" y="18579"/>
                      <a:pt x="4616" y="19442"/>
                      <a:pt x="4791" y="19874"/>
                    </a:cubicBezTo>
                    <a:cubicBezTo>
                      <a:pt x="5052" y="19874"/>
                      <a:pt x="5226" y="19874"/>
                      <a:pt x="5487" y="20305"/>
                    </a:cubicBezTo>
                    <a:cubicBezTo>
                      <a:pt x="5835" y="20305"/>
                      <a:pt x="6270" y="21168"/>
                      <a:pt x="6794" y="21168"/>
                    </a:cubicBezTo>
                    <a:cubicBezTo>
                      <a:pt x="8273" y="21600"/>
                      <a:pt x="9668" y="21168"/>
                      <a:pt x="11147" y="21168"/>
                    </a:cubicBezTo>
                    <a:cubicBezTo>
                      <a:pt x="11671" y="21168"/>
                      <a:pt x="12279" y="21168"/>
                      <a:pt x="12715" y="21168"/>
                    </a:cubicBezTo>
                    <a:cubicBezTo>
                      <a:pt x="13500" y="20737"/>
                      <a:pt x="14196" y="19011"/>
                      <a:pt x="14893" y="18579"/>
                    </a:cubicBezTo>
                    <a:cubicBezTo>
                      <a:pt x="15328" y="18579"/>
                      <a:pt x="15764" y="18579"/>
                      <a:pt x="16113" y="18579"/>
                    </a:cubicBezTo>
                    <a:cubicBezTo>
                      <a:pt x="16374" y="18579"/>
                      <a:pt x="16809" y="16422"/>
                      <a:pt x="17245" y="15551"/>
                    </a:cubicBezTo>
                    <a:cubicBezTo>
                      <a:pt x="17419" y="15119"/>
                      <a:pt x="17680" y="15119"/>
                      <a:pt x="17855" y="14688"/>
                    </a:cubicBezTo>
                    <a:cubicBezTo>
                      <a:pt x="18028" y="14688"/>
                      <a:pt x="18290" y="14256"/>
                      <a:pt x="18463" y="13393"/>
                    </a:cubicBezTo>
                    <a:cubicBezTo>
                      <a:pt x="19334" y="11667"/>
                      <a:pt x="19944" y="11236"/>
                      <a:pt x="20293" y="8207"/>
                    </a:cubicBezTo>
                    <a:cubicBezTo>
                      <a:pt x="21164" y="8207"/>
                      <a:pt x="21600" y="3892"/>
                      <a:pt x="21251" y="0"/>
                    </a:cubicBezTo>
                    <a:cubicBezTo>
                      <a:pt x="20729" y="0"/>
                      <a:pt x="20205" y="863"/>
                      <a:pt x="19683" y="12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3" name="Google Shape;1217;g257743a6ece_0_185"/>
              <p:cNvSpPr/>
              <p:nvPr/>
            </p:nvSpPr>
            <p:spPr>
              <a:xfrm>
                <a:off x="181933" y="215882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5" h="21600" extrusionOk="0">
                    <a:moveTo>
                      <a:pt x="20083" y="0"/>
                    </a:moveTo>
                    <a:cubicBezTo>
                      <a:pt x="20083" y="0"/>
                      <a:pt x="19037" y="1171"/>
                      <a:pt x="18572" y="1675"/>
                    </a:cubicBezTo>
                    <a:cubicBezTo>
                      <a:pt x="17180" y="3180"/>
                      <a:pt x="15901" y="4856"/>
                      <a:pt x="14624" y="6026"/>
                    </a:cubicBezTo>
                    <a:cubicBezTo>
                      <a:pt x="14161" y="6531"/>
                      <a:pt x="13347" y="6866"/>
                      <a:pt x="12999" y="7367"/>
                    </a:cubicBezTo>
                    <a:cubicBezTo>
                      <a:pt x="12767" y="7702"/>
                      <a:pt x="12419" y="8036"/>
                      <a:pt x="12186" y="8371"/>
                    </a:cubicBezTo>
                    <a:cubicBezTo>
                      <a:pt x="12068" y="8371"/>
                      <a:pt x="11838" y="8538"/>
                      <a:pt x="11720" y="8705"/>
                    </a:cubicBezTo>
                    <a:cubicBezTo>
                      <a:pt x="11024" y="9377"/>
                      <a:pt x="10444" y="10213"/>
                      <a:pt x="9748" y="10715"/>
                    </a:cubicBezTo>
                    <a:cubicBezTo>
                      <a:pt x="9748" y="10715"/>
                      <a:pt x="9515" y="10882"/>
                      <a:pt x="9397" y="11049"/>
                    </a:cubicBezTo>
                    <a:cubicBezTo>
                      <a:pt x="9167" y="11049"/>
                      <a:pt x="9167" y="10882"/>
                      <a:pt x="8934" y="11049"/>
                    </a:cubicBezTo>
                    <a:cubicBezTo>
                      <a:pt x="8934" y="11049"/>
                      <a:pt x="8701" y="11387"/>
                      <a:pt x="8586" y="11387"/>
                    </a:cubicBezTo>
                    <a:cubicBezTo>
                      <a:pt x="8236" y="11721"/>
                      <a:pt x="8005" y="11889"/>
                      <a:pt x="7888" y="12223"/>
                    </a:cubicBezTo>
                    <a:cubicBezTo>
                      <a:pt x="7888" y="12390"/>
                      <a:pt x="7888" y="12557"/>
                      <a:pt x="7888" y="12725"/>
                    </a:cubicBezTo>
                    <a:cubicBezTo>
                      <a:pt x="7888" y="12725"/>
                      <a:pt x="7657" y="12725"/>
                      <a:pt x="7425" y="12725"/>
                    </a:cubicBezTo>
                    <a:cubicBezTo>
                      <a:pt x="7307" y="12725"/>
                      <a:pt x="7077" y="13059"/>
                      <a:pt x="7077" y="13226"/>
                    </a:cubicBezTo>
                    <a:cubicBezTo>
                      <a:pt x="6727" y="13561"/>
                      <a:pt x="6379" y="13731"/>
                      <a:pt x="6146" y="14066"/>
                    </a:cubicBezTo>
                    <a:cubicBezTo>
                      <a:pt x="5335" y="14066"/>
                      <a:pt x="4869" y="15403"/>
                      <a:pt x="4288" y="15905"/>
                    </a:cubicBezTo>
                    <a:cubicBezTo>
                      <a:pt x="4288" y="15905"/>
                      <a:pt x="3940" y="15905"/>
                      <a:pt x="3825" y="16072"/>
                    </a:cubicBezTo>
                    <a:cubicBezTo>
                      <a:pt x="3825" y="16072"/>
                      <a:pt x="3708" y="16410"/>
                      <a:pt x="3592" y="16577"/>
                    </a:cubicBezTo>
                    <a:cubicBezTo>
                      <a:pt x="2779" y="17413"/>
                      <a:pt x="2083" y="18416"/>
                      <a:pt x="1502" y="19590"/>
                    </a:cubicBezTo>
                    <a:cubicBezTo>
                      <a:pt x="1269" y="19757"/>
                      <a:pt x="804" y="20092"/>
                      <a:pt x="573" y="20426"/>
                    </a:cubicBezTo>
                    <a:cubicBezTo>
                      <a:pt x="341" y="20761"/>
                      <a:pt x="-240" y="21600"/>
                      <a:pt x="108" y="21600"/>
                    </a:cubicBezTo>
                    <a:cubicBezTo>
                      <a:pt x="456" y="21266"/>
                      <a:pt x="804" y="21266"/>
                      <a:pt x="1269" y="21095"/>
                    </a:cubicBezTo>
                    <a:cubicBezTo>
                      <a:pt x="1617" y="20928"/>
                      <a:pt x="1965" y="20594"/>
                      <a:pt x="2313" y="20259"/>
                    </a:cubicBezTo>
                    <a:cubicBezTo>
                      <a:pt x="2779" y="20092"/>
                      <a:pt x="3127" y="20259"/>
                      <a:pt x="3592" y="19925"/>
                    </a:cubicBezTo>
                    <a:cubicBezTo>
                      <a:pt x="3708" y="19925"/>
                      <a:pt x="4056" y="19590"/>
                      <a:pt x="4288" y="19423"/>
                    </a:cubicBezTo>
                    <a:cubicBezTo>
                      <a:pt x="4636" y="19256"/>
                      <a:pt x="5102" y="18921"/>
                      <a:pt x="5102" y="18921"/>
                    </a:cubicBezTo>
                    <a:cubicBezTo>
                      <a:pt x="5335" y="18584"/>
                      <a:pt x="5565" y="18584"/>
                      <a:pt x="5683" y="18249"/>
                    </a:cubicBezTo>
                    <a:cubicBezTo>
                      <a:pt x="5798" y="18249"/>
                      <a:pt x="5915" y="18249"/>
                      <a:pt x="6031" y="18249"/>
                    </a:cubicBezTo>
                    <a:cubicBezTo>
                      <a:pt x="6031" y="18249"/>
                      <a:pt x="6146" y="18082"/>
                      <a:pt x="6263" y="17915"/>
                    </a:cubicBezTo>
                    <a:cubicBezTo>
                      <a:pt x="6959" y="17413"/>
                      <a:pt x="7425" y="16744"/>
                      <a:pt x="8121" y="16410"/>
                    </a:cubicBezTo>
                    <a:cubicBezTo>
                      <a:pt x="8586" y="16072"/>
                      <a:pt x="9049" y="15738"/>
                      <a:pt x="9397" y="15571"/>
                    </a:cubicBezTo>
                    <a:cubicBezTo>
                      <a:pt x="9748" y="15236"/>
                      <a:pt x="10211" y="14734"/>
                      <a:pt x="10676" y="14400"/>
                    </a:cubicBezTo>
                    <a:cubicBezTo>
                      <a:pt x="10559" y="13731"/>
                      <a:pt x="10909" y="13561"/>
                      <a:pt x="11140" y="13226"/>
                    </a:cubicBezTo>
                    <a:cubicBezTo>
                      <a:pt x="11372" y="12892"/>
                      <a:pt x="11488" y="12390"/>
                      <a:pt x="11720" y="12056"/>
                    </a:cubicBezTo>
                    <a:cubicBezTo>
                      <a:pt x="11838" y="12056"/>
                      <a:pt x="11953" y="12056"/>
                      <a:pt x="12068" y="12056"/>
                    </a:cubicBezTo>
                    <a:cubicBezTo>
                      <a:pt x="12068" y="12056"/>
                      <a:pt x="12068" y="11721"/>
                      <a:pt x="12301" y="11554"/>
                    </a:cubicBezTo>
                    <a:cubicBezTo>
                      <a:pt x="12534" y="11554"/>
                      <a:pt x="12767" y="11387"/>
                      <a:pt x="12882" y="11220"/>
                    </a:cubicBezTo>
                    <a:cubicBezTo>
                      <a:pt x="13115" y="10882"/>
                      <a:pt x="13230" y="10380"/>
                      <a:pt x="13463" y="10046"/>
                    </a:cubicBezTo>
                    <a:cubicBezTo>
                      <a:pt x="13695" y="9711"/>
                      <a:pt x="14043" y="9377"/>
                      <a:pt x="14391" y="9210"/>
                    </a:cubicBezTo>
                    <a:cubicBezTo>
                      <a:pt x="14972" y="8538"/>
                      <a:pt x="15437" y="7869"/>
                      <a:pt x="16133" y="7367"/>
                    </a:cubicBezTo>
                    <a:cubicBezTo>
                      <a:pt x="16366" y="7033"/>
                      <a:pt x="16714" y="6866"/>
                      <a:pt x="16947" y="6531"/>
                    </a:cubicBezTo>
                    <a:cubicBezTo>
                      <a:pt x="17180" y="6194"/>
                      <a:pt x="17412" y="5859"/>
                      <a:pt x="17643" y="5525"/>
                    </a:cubicBezTo>
                    <a:cubicBezTo>
                      <a:pt x="17643" y="5525"/>
                      <a:pt x="17760" y="5525"/>
                      <a:pt x="17876" y="5357"/>
                    </a:cubicBezTo>
                    <a:cubicBezTo>
                      <a:pt x="18224" y="5023"/>
                      <a:pt x="18456" y="4689"/>
                      <a:pt x="18804" y="4521"/>
                    </a:cubicBezTo>
                    <a:cubicBezTo>
                      <a:pt x="18804" y="4521"/>
                      <a:pt x="18804" y="4354"/>
                      <a:pt x="19037" y="4187"/>
                    </a:cubicBezTo>
                    <a:cubicBezTo>
                      <a:pt x="19152" y="4020"/>
                      <a:pt x="19385" y="4020"/>
                      <a:pt x="19618" y="3852"/>
                    </a:cubicBezTo>
                    <a:cubicBezTo>
                      <a:pt x="19618" y="3852"/>
                      <a:pt x="19851" y="3348"/>
                      <a:pt x="19966" y="3180"/>
                    </a:cubicBezTo>
                    <a:cubicBezTo>
                      <a:pt x="20314" y="2679"/>
                      <a:pt x="20547" y="2511"/>
                      <a:pt x="20779" y="2177"/>
                    </a:cubicBezTo>
                    <a:cubicBezTo>
                      <a:pt x="21127" y="1843"/>
                      <a:pt x="21360" y="1508"/>
                      <a:pt x="21245" y="836"/>
                    </a:cubicBezTo>
                    <a:cubicBezTo>
                      <a:pt x="21245" y="502"/>
                      <a:pt x="20779" y="334"/>
                      <a:pt x="20431" y="5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4" name="Google Shape;1218;g257743a6ece_0_185"/>
              <p:cNvSpPr/>
              <p:nvPr/>
            </p:nvSpPr>
            <p:spPr>
              <a:xfrm>
                <a:off x="237396" y="21597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6" extrusionOk="0">
                    <a:moveTo>
                      <a:pt x="19513" y="1314"/>
                    </a:moveTo>
                    <a:cubicBezTo>
                      <a:pt x="19513" y="1314"/>
                      <a:pt x="18758" y="2496"/>
                      <a:pt x="18378" y="2792"/>
                    </a:cubicBezTo>
                    <a:cubicBezTo>
                      <a:pt x="17998" y="2792"/>
                      <a:pt x="17622" y="3383"/>
                      <a:pt x="17242" y="3679"/>
                    </a:cubicBezTo>
                    <a:cubicBezTo>
                      <a:pt x="16103" y="4867"/>
                      <a:pt x="14780" y="5753"/>
                      <a:pt x="13453" y="6640"/>
                    </a:cubicBezTo>
                    <a:cubicBezTo>
                      <a:pt x="12125" y="7527"/>
                      <a:pt x="10990" y="8715"/>
                      <a:pt x="9851" y="9897"/>
                    </a:cubicBezTo>
                    <a:cubicBezTo>
                      <a:pt x="9095" y="10488"/>
                      <a:pt x="8147" y="11375"/>
                      <a:pt x="7580" y="11671"/>
                    </a:cubicBezTo>
                    <a:cubicBezTo>
                      <a:pt x="7388" y="11671"/>
                      <a:pt x="7012" y="11671"/>
                      <a:pt x="7012" y="11966"/>
                    </a:cubicBezTo>
                    <a:cubicBezTo>
                      <a:pt x="6632" y="11966"/>
                      <a:pt x="6064" y="11966"/>
                      <a:pt x="5873" y="12262"/>
                    </a:cubicBezTo>
                    <a:cubicBezTo>
                      <a:pt x="5493" y="12557"/>
                      <a:pt x="5117" y="13450"/>
                      <a:pt x="4546" y="14041"/>
                    </a:cubicBezTo>
                    <a:cubicBezTo>
                      <a:pt x="4170" y="14041"/>
                      <a:pt x="3790" y="14041"/>
                      <a:pt x="3410" y="14041"/>
                    </a:cubicBezTo>
                    <a:cubicBezTo>
                      <a:pt x="3030" y="14041"/>
                      <a:pt x="3030" y="14928"/>
                      <a:pt x="2654" y="15223"/>
                    </a:cubicBezTo>
                    <a:cubicBezTo>
                      <a:pt x="2083" y="15519"/>
                      <a:pt x="1515" y="15814"/>
                      <a:pt x="1136" y="16405"/>
                    </a:cubicBezTo>
                    <a:cubicBezTo>
                      <a:pt x="568" y="16997"/>
                      <a:pt x="0" y="17889"/>
                      <a:pt x="0" y="18776"/>
                    </a:cubicBezTo>
                    <a:cubicBezTo>
                      <a:pt x="0" y="19662"/>
                      <a:pt x="380" y="20549"/>
                      <a:pt x="759" y="21140"/>
                    </a:cubicBezTo>
                    <a:cubicBezTo>
                      <a:pt x="759" y="21140"/>
                      <a:pt x="1136" y="21140"/>
                      <a:pt x="1136" y="21436"/>
                    </a:cubicBezTo>
                    <a:cubicBezTo>
                      <a:pt x="2083" y="21436"/>
                      <a:pt x="2842" y="21140"/>
                      <a:pt x="3598" y="20845"/>
                    </a:cubicBezTo>
                    <a:cubicBezTo>
                      <a:pt x="4358" y="20845"/>
                      <a:pt x="5305" y="20845"/>
                      <a:pt x="6064" y="20254"/>
                    </a:cubicBezTo>
                    <a:cubicBezTo>
                      <a:pt x="6441" y="20254"/>
                      <a:pt x="6820" y="19662"/>
                      <a:pt x="7200" y="19367"/>
                    </a:cubicBezTo>
                    <a:cubicBezTo>
                      <a:pt x="7959" y="18776"/>
                      <a:pt x="8527" y="18480"/>
                      <a:pt x="8903" y="17889"/>
                    </a:cubicBezTo>
                    <a:cubicBezTo>
                      <a:pt x="9283" y="17292"/>
                      <a:pt x="9663" y="16997"/>
                      <a:pt x="9851" y="16701"/>
                    </a:cubicBezTo>
                    <a:cubicBezTo>
                      <a:pt x="10422" y="15814"/>
                      <a:pt x="10610" y="15814"/>
                      <a:pt x="11178" y="15223"/>
                    </a:cubicBezTo>
                    <a:cubicBezTo>
                      <a:pt x="12125" y="14041"/>
                      <a:pt x="12693" y="12557"/>
                      <a:pt x="13453" y="11375"/>
                    </a:cubicBezTo>
                    <a:cubicBezTo>
                      <a:pt x="14020" y="10193"/>
                      <a:pt x="14968" y="9306"/>
                      <a:pt x="15536" y="8715"/>
                    </a:cubicBezTo>
                    <a:cubicBezTo>
                      <a:pt x="15915" y="8118"/>
                      <a:pt x="16483" y="7527"/>
                      <a:pt x="16483" y="7231"/>
                    </a:cubicBezTo>
                    <a:cubicBezTo>
                      <a:pt x="16483" y="7231"/>
                      <a:pt x="16675" y="7231"/>
                      <a:pt x="16863" y="6936"/>
                    </a:cubicBezTo>
                    <a:cubicBezTo>
                      <a:pt x="16863" y="6936"/>
                      <a:pt x="16863" y="6640"/>
                      <a:pt x="16863" y="6640"/>
                    </a:cubicBezTo>
                    <a:cubicBezTo>
                      <a:pt x="16863" y="6640"/>
                      <a:pt x="17242" y="6640"/>
                      <a:pt x="17242" y="6640"/>
                    </a:cubicBezTo>
                    <a:cubicBezTo>
                      <a:pt x="17242" y="6640"/>
                      <a:pt x="17242" y="6049"/>
                      <a:pt x="17242" y="6049"/>
                    </a:cubicBezTo>
                    <a:cubicBezTo>
                      <a:pt x="17242" y="6049"/>
                      <a:pt x="17430" y="6049"/>
                      <a:pt x="17622" y="6049"/>
                    </a:cubicBezTo>
                    <a:cubicBezTo>
                      <a:pt x="17810" y="5458"/>
                      <a:pt x="18190" y="5458"/>
                      <a:pt x="18570" y="4867"/>
                    </a:cubicBezTo>
                    <a:cubicBezTo>
                      <a:pt x="19137" y="3974"/>
                      <a:pt x="19513" y="3087"/>
                      <a:pt x="20085" y="2496"/>
                    </a:cubicBezTo>
                    <a:cubicBezTo>
                      <a:pt x="20653" y="1610"/>
                      <a:pt x="21408" y="1314"/>
                      <a:pt x="21600" y="132"/>
                    </a:cubicBezTo>
                    <a:cubicBezTo>
                      <a:pt x="21600" y="132"/>
                      <a:pt x="21600" y="-164"/>
                      <a:pt x="21408" y="132"/>
                    </a:cubicBezTo>
                    <a:cubicBezTo>
                      <a:pt x="21032" y="723"/>
                      <a:pt x="19893" y="1018"/>
                      <a:pt x="19513" y="131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5" name="Google Shape;1219;g257743a6ece_0_185"/>
              <p:cNvSpPr/>
              <p:nvPr/>
            </p:nvSpPr>
            <p:spPr>
              <a:xfrm>
                <a:off x="171918" y="217079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421" extrusionOk="0">
                    <a:moveTo>
                      <a:pt x="20465" y="1031"/>
                    </a:moveTo>
                    <a:cubicBezTo>
                      <a:pt x="20465" y="1031"/>
                      <a:pt x="20465" y="-179"/>
                      <a:pt x="19814" y="23"/>
                    </a:cubicBezTo>
                    <a:cubicBezTo>
                      <a:pt x="18841" y="426"/>
                      <a:pt x="18190" y="829"/>
                      <a:pt x="17052" y="1031"/>
                    </a:cubicBezTo>
                    <a:cubicBezTo>
                      <a:pt x="16730" y="1841"/>
                      <a:pt x="16079" y="2043"/>
                      <a:pt x="15592" y="2244"/>
                    </a:cubicBezTo>
                    <a:cubicBezTo>
                      <a:pt x="14941" y="2647"/>
                      <a:pt x="14616" y="2647"/>
                      <a:pt x="14294" y="3252"/>
                    </a:cubicBezTo>
                    <a:cubicBezTo>
                      <a:pt x="13804" y="3656"/>
                      <a:pt x="13317" y="4260"/>
                      <a:pt x="12830" y="4869"/>
                    </a:cubicBezTo>
                    <a:cubicBezTo>
                      <a:pt x="9746" y="8099"/>
                      <a:pt x="6984" y="11530"/>
                      <a:pt x="4386" y="15365"/>
                    </a:cubicBezTo>
                    <a:cubicBezTo>
                      <a:pt x="3735" y="15365"/>
                      <a:pt x="3249" y="16373"/>
                      <a:pt x="2923" y="16575"/>
                    </a:cubicBezTo>
                    <a:cubicBezTo>
                      <a:pt x="2923" y="16575"/>
                      <a:pt x="2762" y="16780"/>
                      <a:pt x="2598" y="16982"/>
                    </a:cubicBezTo>
                    <a:cubicBezTo>
                      <a:pt x="1950" y="17788"/>
                      <a:pt x="1463" y="18191"/>
                      <a:pt x="973" y="18796"/>
                    </a:cubicBezTo>
                    <a:cubicBezTo>
                      <a:pt x="651" y="19199"/>
                      <a:pt x="0" y="19603"/>
                      <a:pt x="0" y="20211"/>
                    </a:cubicBezTo>
                    <a:cubicBezTo>
                      <a:pt x="487" y="20413"/>
                      <a:pt x="161" y="21421"/>
                      <a:pt x="812" y="21421"/>
                    </a:cubicBezTo>
                    <a:cubicBezTo>
                      <a:pt x="1138" y="21421"/>
                      <a:pt x="1138" y="21421"/>
                      <a:pt x="1299" y="21219"/>
                    </a:cubicBezTo>
                    <a:cubicBezTo>
                      <a:pt x="1299" y="21219"/>
                      <a:pt x="1786" y="21018"/>
                      <a:pt x="1950" y="20816"/>
                    </a:cubicBezTo>
                    <a:cubicBezTo>
                      <a:pt x="2111" y="20816"/>
                      <a:pt x="1950" y="20413"/>
                      <a:pt x="2275" y="20413"/>
                    </a:cubicBezTo>
                    <a:cubicBezTo>
                      <a:pt x="2275" y="20413"/>
                      <a:pt x="2762" y="20010"/>
                      <a:pt x="2923" y="20010"/>
                    </a:cubicBezTo>
                    <a:cubicBezTo>
                      <a:pt x="3574" y="19401"/>
                      <a:pt x="4548" y="18595"/>
                      <a:pt x="5198" y="18191"/>
                    </a:cubicBezTo>
                    <a:cubicBezTo>
                      <a:pt x="5198" y="18191"/>
                      <a:pt x="5198" y="17990"/>
                      <a:pt x="5360" y="17990"/>
                    </a:cubicBezTo>
                    <a:cubicBezTo>
                      <a:pt x="5360" y="17990"/>
                      <a:pt x="5685" y="17586"/>
                      <a:pt x="6011" y="17586"/>
                    </a:cubicBezTo>
                    <a:cubicBezTo>
                      <a:pt x="6659" y="16982"/>
                      <a:pt x="7310" y="16373"/>
                      <a:pt x="7957" y="15970"/>
                    </a:cubicBezTo>
                    <a:cubicBezTo>
                      <a:pt x="8122" y="15768"/>
                      <a:pt x="8283" y="15970"/>
                      <a:pt x="8608" y="15566"/>
                    </a:cubicBezTo>
                    <a:cubicBezTo>
                      <a:pt x="8608" y="15566"/>
                      <a:pt x="8770" y="15163"/>
                      <a:pt x="9095" y="15163"/>
                    </a:cubicBezTo>
                    <a:cubicBezTo>
                      <a:pt x="10394" y="14357"/>
                      <a:pt x="11532" y="13345"/>
                      <a:pt x="12669" y="12538"/>
                    </a:cubicBezTo>
                    <a:cubicBezTo>
                      <a:pt x="12992" y="12538"/>
                      <a:pt x="13317" y="12538"/>
                      <a:pt x="13481" y="12135"/>
                    </a:cubicBezTo>
                    <a:cubicBezTo>
                      <a:pt x="13804" y="11732"/>
                      <a:pt x="13968" y="11329"/>
                      <a:pt x="14294" y="11329"/>
                    </a:cubicBezTo>
                    <a:cubicBezTo>
                      <a:pt x="14455" y="10925"/>
                      <a:pt x="14780" y="10925"/>
                      <a:pt x="15106" y="10925"/>
                    </a:cubicBezTo>
                    <a:cubicBezTo>
                      <a:pt x="15106" y="10925"/>
                      <a:pt x="15106" y="10724"/>
                      <a:pt x="15106" y="10518"/>
                    </a:cubicBezTo>
                    <a:cubicBezTo>
                      <a:pt x="15428" y="10518"/>
                      <a:pt x="15918" y="10115"/>
                      <a:pt x="16079" y="9913"/>
                    </a:cubicBezTo>
                    <a:cubicBezTo>
                      <a:pt x="16891" y="9107"/>
                      <a:pt x="17217" y="8099"/>
                      <a:pt x="17865" y="7289"/>
                    </a:cubicBezTo>
                    <a:cubicBezTo>
                      <a:pt x="17865" y="7289"/>
                      <a:pt x="18190" y="7289"/>
                      <a:pt x="18351" y="6885"/>
                    </a:cubicBezTo>
                    <a:cubicBezTo>
                      <a:pt x="18516" y="6684"/>
                      <a:pt x="18677" y="6280"/>
                      <a:pt x="18841" y="6079"/>
                    </a:cubicBezTo>
                    <a:cubicBezTo>
                      <a:pt x="19002" y="5877"/>
                      <a:pt x="19328" y="5877"/>
                      <a:pt x="19653" y="5676"/>
                    </a:cubicBezTo>
                    <a:cubicBezTo>
                      <a:pt x="19653" y="5676"/>
                      <a:pt x="19976" y="4667"/>
                      <a:pt x="20301" y="4260"/>
                    </a:cubicBezTo>
                    <a:cubicBezTo>
                      <a:pt x="20952" y="3656"/>
                      <a:pt x="21600" y="3051"/>
                      <a:pt x="21439" y="1841"/>
                    </a:cubicBezTo>
                    <a:cubicBezTo>
                      <a:pt x="21439" y="1232"/>
                      <a:pt x="20952" y="1232"/>
                      <a:pt x="20301" y="123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6" name="Google Shape;1220;g257743a6ece_0_185"/>
              <p:cNvSpPr/>
              <p:nvPr/>
            </p:nvSpPr>
            <p:spPr>
              <a:xfrm>
                <a:off x="191103" y="21705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5" h="21386" extrusionOk="0">
                    <a:moveTo>
                      <a:pt x="19124" y="557"/>
                    </a:moveTo>
                    <a:cubicBezTo>
                      <a:pt x="17018" y="1713"/>
                      <a:pt x="14384" y="3254"/>
                      <a:pt x="11484" y="5573"/>
                    </a:cubicBezTo>
                    <a:cubicBezTo>
                      <a:pt x="10433" y="6344"/>
                      <a:pt x="9116" y="7500"/>
                      <a:pt x="8060" y="8270"/>
                    </a:cubicBezTo>
                    <a:cubicBezTo>
                      <a:pt x="7799" y="8270"/>
                      <a:pt x="7799" y="8270"/>
                      <a:pt x="7271" y="9041"/>
                    </a:cubicBezTo>
                    <a:cubicBezTo>
                      <a:pt x="6743" y="9041"/>
                      <a:pt x="6482" y="9041"/>
                      <a:pt x="5954" y="9041"/>
                    </a:cubicBezTo>
                    <a:cubicBezTo>
                      <a:pt x="5954" y="9041"/>
                      <a:pt x="5954" y="9812"/>
                      <a:pt x="5165" y="10197"/>
                    </a:cubicBezTo>
                    <a:cubicBezTo>
                      <a:pt x="4637" y="10582"/>
                      <a:pt x="4109" y="10197"/>
                      <a:pt x="3848" y="10582"/>
                    </a:cubicBezTo>
                    <a:cubicBezTo>
                      <a:pt x="3586" y="10582"/>
                      <a:pt x="2531" y="12516"/>
                      <a:pt x="2269" y="12902"/>
                    </a:cubicBezTo>
                    <a:cubicBezTo>
                      <a:pt x="1742" y="12902"/>
                      <a:pt x="1742" y="13287"/>
                      <a:pt x="1480" y="14058"/>
                    </a:cubicBezTo>
                    <a:cubicBezTo>
                      <a:pt x="1480" y="14443"/>
                      <a:pt x="686" y="14828"/>
                      <a:pt x="425" y="15599"/>
                    </a:cubicBezTo>
                    <a:cubicBezTo>
                      <a:pt x="-631" y="18303"/>
                      <a:pt x="425" y="21001"/>
                      <a:pt x="2003" y="21386"/>
                    </a:cubicBezTo>
                    <a:cubicBezTo>
                      <a:pt x="4109" y="19845"/>
                      <a:pt x="5954" y="16755"/>
                      <a:pt x="7799" y="14828"/>
                    </a:cubicBezTo>
                    <a:cubicBezTo>
                      <a:pt x="8588" y="14058"/>
                      <a:pt x="9116" y="13672"/>
                      <a:pt x="9644" y="12902"/>
                    </a:cubicBezTo>
                    <a:cubicBezTo>
                      <a:pt x="9644" y="12902"/>
                      <a:pt x="9644" y="12902"/>
                      <a:pt x="10171" y="12902"/>
                    </a:cubicBezTo>
                    <a:cubicBezTo>
                      <a:pt x="10171" y="12902"/>
                      <a:pt x="10694" y="12902"/>
                      <a:pt x="10961" y="12516"/>
                    </a:cubicBezTo>
                    <a:cubicBezTo>
                      <a:pt x="10961" y="12516"/>
                      <a:pt x="10961" y="11746"/>
                      <a:pt x="11484" y="11360"/>
                    </a:cubicBezTo>
                    <a:cubicBezTo>
                      <a:pt x="11484" y="11360"/>
                      <a:pt x="12011" y="11360"/>
                      <a:pt x="12278" y="10968"/>
                    </a:cubicBezTo>
                    <a:cubicBezTo>
                      <a:pt x="12278" y="10968"/>
                      <a:pt x="12278" y="10197"/>
                      <a:pt x="12801" y="10197"/>
                    </a:cubicBezTo>
                    <a:cubicBezTo>
                      <a:pt x="13328" y="9426"/>
                      <a:pt x="14118" y="8656"/>
                      <a:pt x="14645" y="8270"/>
                    </a:cubicBezTo>
                    <a:cubicBezTo>
                      <a:pt x="15435" y="7885"/>
                      <a:pt x="15962" y="7114"/>
                      <a:pt x="16490" y="6344"/>
                    </a:cubicBezTo>
                    <a:cubicBezTo>
                      <a:pt x="18069" y="4795"/>
                      <a:pt x="20969" y="3639"/>
                      <a:pt x="20441" y="171"/>
                    </a:cubicBezTo>
                    <a:cubicBezTo>
                      <a:pt x="19913" y="171"/>
                      <a:pt x="18858" y="-214"/>
                      <a:pt x="18858" y="17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7" name="Google Shape;1221;g257743a6ece_0_185"/>
              <p:cNvSpPr/>
              <p:nvPr/>
            </p:nvSpPr>
            <p:spPr>
              <a:xfrm>
                <a:off x="238748" y="217859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21600" extrusionOk="0">
                    <a:moveTo>
                      <a:pt x="17739" y="2736"/>
                    </a:moveTo>
                    <a:cubicBezTo>
                      <a:pt x="17739" y="2736"/>
                      <a:pt x="16683" y="3282"/>
                      <a:pt x="16156" y="3828"/>
                    </a:cubicBezTo>
                    <a:cubicBezTo>
                      <a:pt x="15630" y="3828"/>
                      <a:pt x="14752" y="3828"/>
                      <a:pt x="14226" y="4375"/>
                    </a:cubicBezTo>
                    <a:cubicBezTo>
                      <a:pt x="13874" y="4375"/>
                      <a:pt x="13699" y="5194"/>
                      <a:pt x="13347" y="5467"/>
                    </a:cubicBezTo>
                    <a:cubicBezTo>
                      <a:pt x="12996" y="5740"/>
                      <a:pt x="12644" y="6013"/>
                      <a:pt x="12295" y="6291"/>
                    </a:cubicBezTo>
                    <a:cubicBezTo>
                      <a:pt x="11943" y="6291"/>
                      <a:pt x="11765" y="6291"/>
                      <a:pt x="11417" y="6291"/>
                    </a:cubicBezTo>
                    <a:cubicBezTo>
                      <a:pt x="11065" y="6291"/>
                      <a:pt x="10713" y="6838"/>
                      <a:pt x="10361" y="7111"/>
                    </a:cubicBezTo>
                    <a:cubicBezTo>
                      <a:pt x="8430" y="7930"/>
                      <a:pt x="5970" y="8749"/>
                      <a:pt x="4565" y="10115"/>
                    </a:cubicBezTo>
                    <a:cubicBezTo>
                      <a:pt x="4213" y="10393"/>
                      <a:pt x="3865" y="10393"/>
                      <a:pt x="3687" y="10666"/>
                    </a:cubicBezTo>
                    <a:cubicBezTo>
                      <a:pt x="3335" y="11212"/>
                      <a:pt x="3161" y="11212"/>
                      <a:pt x="2809" y="11758"/>
                    </a:cubicBezTo>
                    <a:cubicBezTo>
                      <a:pt x="2460" y="12031"/>
                      <a:pt x="1931" y="12305"/>
                      <a:pt x="2108" y="13124"/>
                    </a:cubicBezTo>
                    <a:cubicBezTo>
                      <a:pt x="1582" y="13124"/>
                      <a:pt x="1582" y="13670"/>
                      <a:pt x="1053" y="13670"/>
                    </a:cubicBezTo>
                    <a:cubicBezTo>
                      <a:pt x="1053" y="14768"/>
                      <a:pt x="174" y="15314"/>
                      <a:pt x="0" y="16679"/>
                    </a:cubicBezTo>
                    <a:cubicBezTo>
                      <a:pt x="0" y="18045"/>
                      <a:pt x="352" y="19142"/>
                      <a:pt x="704" y="20508"/>
                    </a:cubicBezTo>
                    <a:cubicBezTo>
                      <a:pt x="1404" y="20508"/>
                      <a:pt x="1931" y="21327"/>
                      <a:pt x="2635" y="21600"/>
                    </a:cubicBezTo>
                    <a:cubicBezTo>
                      <a:pt x="2635" y="21600"/>
                      <a:pt x="3161" y="21600"/>
                      <a:pt x="3513" y="21327"/>
                    </a:cubicBezTo>
                    <a:cubicBezTo>
                      <a:pt x="4039" y="21327"/>
                      <a:pt x="4391" y="21327"/>
                      <a:pt x="4743" y="21327"/>
                    </a:cubicBezTo>
                    <a:cubicBezTo>
                      <a:pt x="4743" y="21327"/>
                      <a:pt x="5092" y="21054"/>
                      <a:pt x="5269" y="21054"/>
                    </a:cubicBezTo>
                    <a:cubicBezTo>
                      <a:pt x="5970" y="20781"/>
                      <a:pt x="5970" y="21054"/>
                      <a:pt x="6322" y="20508"/>
                    </a:cubicBezTo>
                    <a:cubicBezTo>
                      <a:pt x="7200" y="19688"/>
                      <a:pt x="7904" y="18318"/>
                      <a:pt x="8604" y="17772"/>
                    </a:cubicBezTo>
                    <a:cubicBezTo>
                      <a:pt x="9131" y="16952"/>
                      <a:pt x="9660" y="16406"/>
                      <a:pt x="10187" y="15860"/>
                    </a:cubicBezTo>
                    <a:cubicBezTo>
                      <a:pt x="10713" y="15314"/>
                      <a:pt x="11239" y="14768"/>
                      <a:pt x="11417" y="14216"/>
                    </a:cubicBezTo>
                    <a:cubicBezTo>
                      <a:pt x="11417" y="14216"/>
                      <a:pt x="11417" y="13670"/>
                      <a:pt x="11765" y="13397"/>
                    </a:cubicBezTo>
                    <a:cubicBezTo>
                      <a:pt x="11765" y="13397"/>
                      <a:pt x="12117" y="13397"/>
                      <a:pt x="12295" y="13397"/>
                    </a:cubicBezTo>
                    <a:cubicBezTo>
                      <a:pt x="12295" y="13397"/>
                      <a:pt x="12295" y="12851"/>
                      <a:pt x="12469" y="12578"/>
                    </a:cubicBezTo>
                    <a:cubicBezTo>
                      <a:pt x="13347" y="11485"/>
                      <a:pt x="14226" y="10393"/>
                      <a:pt x="14926" y="9295"/>
                    </a:cubicBezTo>
                    <a:cubicBezTo>
                      <a:pt x="17035" y="6291"/>
                      <a:pt x="18965" y="3009"/>
                      <a:pt x="21251" y="546"/>
                    </a:cubicBezTo>
                    <a:cubicBezTo>
                      <a:pt x="21251" y="273"/>
                      <a:pt x="21600" y="0"/>
                      <a:pt x="21251" y="0"/>
                    </a:cubicBezTo>
                    <a:cubicBezTo>
                      <a:pt x="20196" y="1365"/>
                      <a:pt x="18439" y="1912"/>
                      <a:pt x="17561" y="328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8" name="Google Shape;1222;g257743a6ece_0_185"/>
              <p:cNvSpPr/>
              <p:nvPr/>
            </p:nvSpPr>
            <p:spPr>
              <a:xfrm>
                <a:off x="240936" y="2189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01" extrusionOk="0">
                    <a:moveTo>
                      <a:pt x="19214" y="2181"/>
                    </a:moveTo>
                    <a:cubicBezTo>
                      <a:pt x="19214" y="2181"/>
                      <a:pt x="19214" y="2379"/>
                      <a:pt x="18919" y="2577"/>
                    </a:cubicBezTo>
                    <a:cubicBezTo>
                      <a:pt x="18038" y="3368"/>
                      <a:pt x="17009" y="4358"/>
                      <a:pt x="16274" y="4956"/>
                    </a:cubicBezTo>
                    <a:cubicBezTo>
                      <a:pt x="15982" y="5154"/>
                      <a:pt x="15688" y="5351"/>
                      <a:pt x="15539" y="5549"/>
                    </a:cubicBezTo>
                    <a:cubicBezTo>
                      <a:pt x="15099" y="5945"/>
                      <a:pt x="14804" y="6539"/>
                      <a:pt x="14364" y="6935"/>
                    </a:cubicBezTo>
                    <a:cubicBezTo>
                      <a:pt x="14364" y="6935"/>
                      <a:pt x="14070" y="6935"/>
                      <a:pt x="13924" y="6935"/>
                    </a:cubicBezTo>
                    <a:cubicBezTo>
                      <a:pt x="13924" y="6935"/>
                      <a:pt x="13778" y="7133"/>
                      <a:pt x="13629" y="7331"/>
                    </a:cubicBezTo>
                    <a:cubicBezTo>
                      <a:pt x="13335" y="7730"/>
                      <a:pt x="12894" y="7928"/>
                      <a:pt x="12600" y="8126"/>
                    </a:cubicBezTo>
                    <a:cubicBezTo>
                      <a:pt x="12014" y="8324"/>
                      <a:pt x="11868" y="8324"/>
                      <a:pt x="11279" y="8720"/>
                    </a:cubicBezTo>
                    <a:cubicBezTo>
                      <a:pt x="10690" y="8918"/>
                      <a:pt x="10249" y="9512"/>
                      <a:pt x="9663" y="9710"/>
                    </a:cubicBezTo>
                    <a:cubicBezTo>
                      <a:pt x="9220" y="10105"/>
                      <a:pt x="8634" y="10303"/>
                      <a:pt x="8045" y="10703"/>
                    </a:cubicBezTo>
                    <a:cubicBezTo>
                      <a:pt x="7750" y="10703"/>
                      <a:pt x="7458" y="11099"/>
                      <a:pt x="7164" y="11099"/>
                    </a:cubicBezTo>
                    <a:cubicBezTo>
                      <a:pt x="6870" y="11099"/>
                      <a:pt x="6575" y="11099"/>
                      <a:pt x="6283" y="11495"/>
                    </a:cubicBezTo>
                    <a:cubicBezTo>
                      <a:pt x="6135" y="11693"/>
                      <a:pt x="5840" y="12088"/>
                      <a:pt x="5694" y="12286"/>
                    </a:cubicBezTo>
                    <a:cubicBezTo>
                      <a:pt x="5694" y="12286"/>
                      <a:pt x="5400" y="12286"/>
                      <a:pt x="5254" y="12484"/>
                    </a:cubicBezTo>
                    <a:cubicBezTo>
                      <a:pt x="5254" y="12484"/>
                      <a:pt x="5105" y="12682"/>
                      <a:pt x="4959" y="12880"/>
                    </a:cubicBezTo>
                    <a:cubicBezTo>
                      <a:pt x="4814" y="13078"/>
                      <a:pt x="4519" y="13280"/>
                      <a:pt x="4370" y="13478"/>
                    </a:cubicBezTo>
                    <a:cubicBezTo>
                      <a:pt x="3930" y="13676"/>
                      <a:pt x="3490" y="14071"/>
                      <a:pt x="3195" y="14269"/>
                    </a:cubicBezTo>
                    <a:cubicBezTo>
                      <a:pt x="3195" y="14269"/>
                      <a:pt x="2903" y="14269"/>
                      <a:pt x="2755" y="14467"/>
                    </a:cubicBezTo>
                    <a:cubicBezTo>
                      <a:pt x="2755" y="14467"/>
                      <a:pt x="2755" y="15061"/>
                      <a:pt x="2460" y="15259"/>
                    </a:cubicBezTo>
                    <a:cubicBezTo>
                      <a:pt x="2460" y="15259"/>
                      <a:pt x="2169" y="15259"/>
                      <a:pt x="2169" y="15259"/>
                    </a:cubicBezTo>
                    <a:cubicBezTo>
                      <a:pt x="1874" y="15259"/>
                      <a:pt x="1874" y="15853"/>
                      <a:pt x="1580" y="16051"/>
                    </a:cubicBezTo>
                    <a:cubicBezTo>
                      <a:pt x="1580" y="16051"/>
                      <a:pt x="1285" y="16051"/>
                      <a:pt x="1139" y="16051"/>
                    </a:cubicBezTo>
                    <a:cubicBezTo>
                      <a:pt x="699" y="16450"/>
                      <a:pt x="699" y="16648"/>
                      <a:pt x="550" y="17044"/>
                    </a:cubicBezTo>
                    <a:cubicBezTo>
                      <a:pt x="550" y="17242"/>
                      <a:pt x="110" y="17440"/>
                      <a:pt x="110" y="17638"/>
                    </a:cubicBezTo>
                    <a:cubicBezTo>
                      <a:pt x="-36" y="18232"/>
                      <a:pt x="-36" y="19225"/>
                      <a:pt x="110" y="19621"/>
                    </a:cubicBezTo>
                    <a:cubicBezTo>
                      <a:pt x="110" y="20215"/>
                      <a:pt x="699" y="20610"/>
                      <a:pt x="845" y="21204"/>
                    </a:cubicBezTo>
                    <a:cubicBezTo>
                      <a:pt x="1874" y="21600"/>
                      <a:pt x="2460" y="21600"/>
                      <a:pt x="3636" y="21204"/>
                    </a:cubicBezTo>
                    <a:cubicBezTo>
                      <a:pt x="5254" y="20808"/>
                      <a:pt x="5840" y="20610"/>
                      <a:pt x="6870" y="19819"/>
                    </a:cubicBezTo>
                    <a:cubicBezTo>
                      <a:pt x="7164" y="19621"/>
                      <a:pt x="7458" y="19423"/>
                      <a:pt x="7604" y="19023"/>
                    </a:cubicBezTo>
                    <a:cubicBezTo>
                      <a:pt x="7604" y="19023"/>
                      <a:pt x="7899" y="19023"/>
                      <a:pt x="8045" y="18825"/>
                    </a:cubicBezTo>
                    <a:cubicBezTo>
                      <a:pt x="8045" y="18825"/>
                      <a:pt x="8045" y="18429"/>
                      <a:pt x="8045" y="18429"/>
                    </a:cubicBezTo>
                    <a:cubicBezTo>
                      <a:pt x="8339" y="18034"/>
                      <a:pt x="8780" y="18034"/>
                      <a:pt x="9074" y="17836"/>
                    </a:cubicBezTo>
                    <a:cubicBezTo>
                      <a:pt x="9369" y="17440"/>
                      <a:pt x="9369" y="17242"/>
                      <a:pt x="9514" y="17044"/>
                    </a:cubicBezTo>
                    <a:cubicBezTo>
                      <a:pt x="9663" y="17044"/>
                      <a:pt x="9955" y="16846"/>
                      <a:pt x="10249" y="16450"/>
                    </a:cubicBezTo>
                    <a:cubicBezTo>
                      <a:pt x="10398" y="16450"/>
                      <a:pt x="10544" y="16051"/>
                      <a:pt x="10838" y="15853"/>
                    </a:cubicBezTo>
                    <a:cubicBezTo>
                      <a:pt x="10984" y="15853"/>
                      <a:pt x="11133" y="15457"/>
                      <a:pt x="11425" y="15259"/>
                    </a:cubicBezTo>
                    <a:cubicBezTo>
                      <a:pt x="11573" y="15259"/>
                      <a:pt x="11425" y="15259"/>
                      <a:pt x="11573" y="15061"/>
                    </a:cubicBezTo>
                    <a:cubicBezTo>
                      <a:pt x="11573" y="15061"/>
                      <a:pt x="11868" y="15061"/>
                      <a:pt x="12014" y="15061"/>
                    </a:cubicBezTo>
                    <a:cubicBezTo>
                      <a:pt x="12894" y="14071"/>
                      <a:pt x="13778" y="12880"/>
                      <a:pt x="14658" y="11890"/>
                    </a:cubicBezTo>
                    <a:cubicBezTo>
                      <a:pt x="15982" y="10105"/>
                      <a:pt x="17303" y="8522"/>
                      <a:pt x="18479" y="6539"/>
                    </a:cubicBezTo>
                    <a:cubicBezTo>
                      <a:pt x="18479" y="6143"/>
                      <a:pt x="18627" y="5945"/>
                      <a:pt x="18919" y="5747"/>
                    </a:cubicBezTo>
                    <a:cubicBezTo>
                      <a:pt x="19214" y="5154"/>
                      <a:pt x="19654" y="4358"/>
                      <a:pt x="19803" y="3962"/>
                    </a:cubicBezTo>
                    <a:cubicBezTo>
                      <a:pt x="19803" y="3962"/>
                      <a:pt x="20097" y="3962"/>
                      <a:pt x="20097" y="3764"/>
                    </a:cubicBezTo>
                    <a:cubicBezTo>
                      <a:pt x="20097" y="3566"/>
                      <a:pt x="20097" y="3171"/>
                      <a:pt x="20389" y="2973"/>
                    </a:cubicBezTo>
                    <a:cubicBezTo>
                      <a:pt x="20683" y="1983"/>
                      <a:pt x="21272" y="1188"/>
                      <a:pt x="21564" y="396"/>
                    </a:cubicBezTo>
                    <a:cubicBezTo>
                      <a:pt x="21564" y="198"/>
                      <a:pt x="21564" y="0"/>
                      <a:pt x="21272" y="0"/>
                    </a:cubicBezTo>
                    <a:cubicBezTo>
                      <a:pt x="20829" y="990"/>
                      <a:pt x="19948" y="1385"/>
                      <a:pt x="19362" y="19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9" name="Google Shape;1223;g257743a6ece_0_185"/>
              <p:cNvSpPr/>
              <p:nvPr/>
            </p:nvSpPr>
            <p:spPr>
              <a:xfrm>
                <a:off x="134201" y="22492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0" y="21448"/>
                    </a:moveTo>
                    <a:cubicBezTo>
                      <a:pt x="1780" y="21448"/>
                      <a:pt x="1958" y="21448"/>
                      <a:pt x="2077" y="21448"/>
                    </a:cubicBezTo>
                    <a:cubicBezTo>
                      <a:pt x="2077" y="21448"/>
                      <a:pt x="2077" y="21295"/>
                      <a:pt x="2077" y="21295"/>
                    </a:cubicBezTo>
                    <a:cubicBezTo>
                      <a:pt x="2136" y="21295"/>
                      <a:pt x="2255" y="21295"/>
                      <a:pt x="2314" y="21295"/>
                    </a:cubicBezTo>
                    <a:cubicBezTo>
                      <a:pt x="2314" y="21295"/>
                      <a:pt x="2552" y="21066"/>
                      <a:pt x="2552" y="21066"/>
                    </a:cubicBezTo>
                    <a:cubicBezTo>
                      <a:pt x="2552" y="20989"/>
                      <a:pt x="2552" y="21066"/>
                      <a:pt x="2671" y="20989"/>
                    </a:cubicBezTo>
                    <a:cubicBezTo>
                      <a:pt x="2788" y="20913"/>
                      <a:pt x="2907" y="20760"/>
                      <a:pt x="3026" y="20684"/>
                    </a:cubicBezTo>
                    <a:cubicBezTo>
                      <a:pt x="3382" y="20379"/>
                      <a:pt x="3739" y="20150"/>
                      <a:pt x="4035" y="19844"/>
                    </a:cubicBezTo>
                    <a:cubicBezTo>
                      <a:pt x="4154" y="19768"/>
                      <a:pt x="4332" y="19691"/>
                      <a:pt x="4450" y="19691"/>
                    </a:cubicBezTo>
                    <a:cubicBezTo>
                      <a:pt x="4569" y="19539"/>
                      <a:pt x="4807" y="19310"/>
                      <a:pt x="4926" y="19234"/>
                    </a:cubicBezTo>
                    <a:cubicBezTo>
                      <a:pt x="4926" y="19158"/>
                      <a:pt x="5104" y="19082"/>
                      <a:pt x="5104" y="19082"/>
                    </a:cubicBezTo>
                    <a:cubicBezTo>
                      <a:pt x="5281" y="18929"/>
                      <a:pt x="5459" y="18623"/>
                      <a:pt x="5697" y="18394"/>
                    </a:cubicBezTo>
                    <a:cubicBezTo>
                      <a:pt x="5697" y="18394"/>
                      <a:pt x="5756" y="18394"/>
                      <a:pt x="5816" y="18394"/>
                    </a:cubicBezTo>
                    <a:cubicBezTo>
                      <a:pt x="5816" y="18394"/>
                      <a:pt x="5816" y="18242"/>
                      <a:pt x="5816" y="18242"/>
                    </a:cubicBezTo>
                    <a:cubicBezTo>
                      <a:pt x="6112" y="17937"/>
                      <a:pt x="6408" y="17708"/>
                      <a:pt x="6646" y="17478"/>
                    </a:cubicBezTo>
                    <a:cubicBezTo>
                      <a:pt x="7002" y="17173"/>
                      <a:pt x="7299" y="16792"/>
                      <a:pt x="7655" y="16485"/>
                    </a:cubicBezTo>
                    <a:cubicBezTo>
                      <a:pt x="8189" y="15952"/>
                      <a:pt x="8782" y="15341"/>
                      <a:pt x="9257" y="14959"/>
                    </a:cubicBezTo>
                    <a:cubicBezTo>
                      <a:pt x="9376" y="14807"/>
                      <a:pt x="9495" y="14655"/>
                      <a:pt x="9614" y="14578"/>
                    </a:cubicBezTo>
                    <a:cubicBezTo>
                      <a:pt x="9614" y="14578"/>
                      <a:pt x="9791" y="14578"/>
                      <a:pt x="9791" y="14502"/>
                    </a:cubicBezTo>
                    <a:cubicBezTo>
                      <a:pt x="9791" y="14502"/>
                      <a:pt x="9850" y="14350"/>
                      <a:pt x="9910" y="14273"/>
                    </a:cubicBezTo>
                    <a:cubicBezTo>
                      <a:pt x="9910" y="14273"/>
                      <a:pt x="9910" y="14350"/>
                      <a:pt x="10028" y="14273"/>
                    </a:cubicBezTo>
                    <a:cubicBezTo>
                      <a:pt x="10028" y="14273"/>
                      <a:pt x="10028" y="14196"/>
                      <a:pt x="10088" y="14196"/>
                    </a:cubicBezTo>
                    <a:cubicBezTo>
                      <a:pt x="10325" y="13967"/>
                      <a:pt x="10563" y="13662"/>
                      <a:pt x="10741" y="13433"/>
                    </a:cubicBezTo>
                    <a:cubicBezTo>
                      <a:pt x="10801" y="13281"/>
                      <a:pt x="10918" y="13281"/>
                      <a:pt x="10978" y="13205"/>
                    </a:cubicBezTo>
                    <a:cubicBezTo>
                      <a:pt x="10978" y="13205"/>
                      <a:pt x="10978" y="13129"/>
                      <a:pt x="10978" y="13051"/>
                    </a:cubicBezTo>
                    <a:cubicBezTo>
                      <a:pt x="10978" y="13051"/>
                      <a:pt x="11037" y="13051"/>
                      <a:pt x="11037" y="13051"/>
                    </a:cubicBezTo>
                    <a:cubicBezTo>
                      <a:pt x="11275" y="12746"/>
                      <a:pt x="11453" y="12289"/>
                      <a:pt x="11809" y="12060"/>
                    </a:cubicBezTo>
                    <a:cubicBezTo>
                      <a:pt x="11750" y="11830"/>
                      <a:pt x="11928" y="11906"/>
                      <a:pt x="11986" y="11754"/>
                    </a:cubicBezTo>
                    <a:cubicBezTo>
                      <a:pt x="12046" y="11754"/>
                      <a:pt x="12046" y="11601"/>
                      <a:pt x="12165" y="11449"/>
                    </a:cubicBezTo>
                    <a:cubicBezTo>
                      <a:pt x="12580" y="10915"/>
                      <a:pt x="12937" y="10456"/>
                      <a:pt x="13351" y="9923"/>
                    </a:cubicBezTo>
                    <a:cubicBezTo>
                      <a:pt x="13886" y="9540"/>
                      <a:pt x="14301" y="9083"/>
                      <a:pt x="14776" y="8625"/>
                    </a:cubicBezTo>
                    <a:cubicBezTo>
                      <a:pt x="14776" y="8625"/>
                      <a:pt x="14895" y="8549"/>
                      <a:pt x="14895" y="8471"/>
                    </a:cubicBezTo>
                    <a:cubicBezTo>
                      <a:pt x="14895" y="8395"/>
                      <a:pt x="14954" y="8243"/>
                      <a:pt x="15013" y="8167"/>
                    </a:cubicBezTo>
                    <a:cubicBezTo>
                      <a:pt x="15013" y="8090"/>
                      <a:pt x="15132" y="8167"/>
                      <a:pt x="15192" y="8014"/>
                    </a:cubicBezTo>
                    <a:cubicBezTo>
                      <a:pt x="15251" y="7938"/>
                      <a:pt x="15192" y="7785"/>
                      <a:pt x="15309" y="7709"/>
                    </a:cubicBezTo>
                    <a:cubicBezTo>
                      <a:pt x="15488" y="7404"/>
                      <a:pt x="15785" y="7174"/>
                      <a:pt x="15903" y="6869"/>
                    </a:cubicBezTo>
                    <a:cubicBezTo>
                      <a:pt x="16200" y="6717"/>
                      <a:pt x="16438" y="6336"/>
                      <a:pt x="16674" y="6105"/>
                    </a:cubicBezTo>
                    <a:cubicBezTo>
                      <a:pt x="16793" y="5953"/>
                      <a:pt x="16912" y="5877"/>
                      <a:pt x="17031" y="5801"/>
                    </a:cubicBezTo>
                    <a:cubicBezTo>
                      <a:pt x="17031" y="5801"/>
                      <a:pt x="17150" y="5648"/>
                      <a:pt x="17209" y="5572"/>
                    </a:cubicBezTo>
                    <a:cubicBezTo>
                      <a:pt x="17268" y="5572"/>
                      <a:pt x="17268" y="5419"/>
                      <a:pt x="17387" y="5267"/>
                    </a:cubicBezTo>
                    <a:cubicBezTo>
                      <a:pt x="17506" y="5115"/>
                      <a:pt x="17625" y="5037"/>
                      <a:pt x="17802" y="4884"/>
                    </a:cubicBezTo>
                    <a:cubicBezTo>
                      <a:pt x="17921" y="4732"/>
                      <a:pt x="17980" y="4579"/>
                      <a:pt x="18099" y="4427"/>
                    </a:cubicBezTo>
                    <a:cubicBezTo>
                      <a:pt x="18218" y="4351"/>
                      <a:pt x="18336" y="4198"/>
                      <a:pt x="18455" y="4046"/>
                    </a:cubicBezTo>
                    <a:cubicBezTo>
                      <a:pt x="18574" y="3892"/>
                      <a:pt x="18693" y="3740"/>
                      <a:pt x="18751" y="3511"/>
                    </a:cubicBezTo>
                    <a:cubicBezTo>
                      <a:pt x="19583" y="2518"/>
                      <a:pt x="20473" y="1526"/>
                      <a:pt x="21244" y="457"/>
                    </a:cubicBezTo>
                    <a:cubicBezTo>
                      <a:pt x="21363" y="305"/>
                      <a:pt x="21481" y="152"/>
                      <a:pt x="21600" y="0"/>
                    </a:cubicBezTo>
                    <a:lnTo>
                      <a:pt x="21422" y="0"/>
                    </a:lnTo>
                    <a:cubicBezTo>
                      <a:pt x="21422" y="0"/>
                      <a:pt x="21244" y="152"/>
                      <a:pt x="21184" y="305"/>
                    </a:cubicBezTo>
                    <a:cubicBezTo>
                      <a:pt x="21125" y="381"/>
                      <a:pt x="21007" y="381"/>
                      <a:pt x="20948" y="457"/>
                    </a:cubicBezTo>
                    <a:cubicBezTo>
                      <a:pt x="20948" y="457"/>
                      <a:pt x="20888" y="611"/>
                      <a:pt x="20829" y="687"/>
                    </a:cubicBezTo>
                    <a:cubicBezTo>
                      <a:pt x="20829" y="687"/>
                      <a:pt x="20710" y="687"/>
                      <a:pt x="20651" y="687"/>
                    </a:cubicBezTo>
                    <a:cubicBezTo>
                      <a:pt x="20651" y="687"/>
                      <a:pt x="20651" y="840"/>
                      <a:pt x="20591" y="840"/>
                    </a:cubicBezTo>
                    <a:cubicBezTo>
                      <a:pt x="20354" y="992"/>
                      <a:pt x="20176" y="1145"/>
                      <a:pt x="19997" y="1297"/>
                    </a:cubicBezTo>
                    <a:cubicBezTo>
                      <a:pt x="19880" y="1450"/>
                      <a:pt x="19820" y="1450"/>
                      <a:pt x="19761" y="1526"/>
                    </a:cubicBezTo>
                    <a:cubicBezTo>
                      <a:pt x="19761" y="1526"/>
                      <a:pt x="19761" y="1678"/>
                      <a:pt x="19761" y="1678"/>
                    </a:cubicBezTo>
                    <a:cubicBezTo>
                      <a:pt x="19583" y="1832"/>
                      <a:pt x="19523" y="1909"/>
                      <a:pt x="19405" y="2061"/>
                    </a:cubicBezTo>
                    <a:cubicBezTo>
                      <a:pt x="19345" y="2061"/>
                      <a:pt x="19286" y="2061"/>
                      <a:pt x="19167" y="2214"/>
                    </a:cubicBezTo>
                    <a:cubicBezTo>
                      <a:pt x="19048" y="2290"/>
                      <a:pt x="18929" y="2442"/>
                      <a:pt x="18812" y="2595"/>
                    </a:cubicBezTo>
                    <a:cubicBezTo>
                      <a:pt x="18812" y="2595"/>
                      <a:pt x="18693" y="2595"/>
                      <a:pt x="18574" y="2747"/>
                    </a:cubicBezTo>
                    <a:cubicBezTo>
                      <a:pt x="18040" y="3282"/>
                      <a:pt x="17506" y="3816"/>
                      <a:pt x="16971" y="4351"/>
                    </a:cubicBezTo>
                    <a:cubicBezTo>
                      <a:pt x="16853" y="4503"/>
                      <a:pt x="16734" y="4579"/>
                      <a:pt x="16615" y="4656"/>
                    </a:cubicBezTo>
                    <a:cubicBezTo>
                      <a:pt x="16496" y="4808"/>
                      <a:pt x="16379" y="4884"/>
                      <a:pt x="16200" y="4961"/>
                    </a:cubicBezTo>
                    <a:cubicBezTo>
                      <a:pt x="15963" y="5191"/>
                      <a:pt x="15666" y="5343"/>
                      <a:pt x="15488" y="5648"/>
                    </a:cubicBezTo>
                    <a:cubicBezTo>
                      <a:pt x="15192" y="5648"/>
                      <a:pt x="15251" y="6029"/>
                      <a:pt x="14954" y="5877"/>
                    </a:cubicBezTo>
                    <a:cubicBezTo>
                      <a:pt x="14954" y="6182"/>
                      <a:pt x="14598" y="6336"/>
                      <a:pt x="14479" y="6488"/>
                    </a:cubicBezTo>
                    <a:cubicBezTo>
                      <a:pt x="14420" y="6488"/>
                      <a:pt x="14420" y="6564"/>
                      <a:pt x="14360" y="6564"/>
                    </a:cubicBezTo>
                    <a:cubicBezTo>
                      <a:pt x="14301" y="6641"/>
                      <a:pt x="14183" y="6641"/>
                      <a:pt x="14124" y="6717"/>
                    </a:cubicBezTo>
                    <a:cubicBezTo>
                      <a:pt x="14124" y="6717"/>
                      <a:pt x="14124" y="6869"/>
                      <a:pt x="14064" y="6869"/>
                    </a:cubicBezTo>
                    <a:cubicBezTo>
                      <a:pt x="14064" y="6869"/>
                      <a:pt x="13945" y="6869"/>
                      <a:pt x="13886" y="6945"/>
                    </a:cubicBezTo>
                    <a:cubicBezTo>
                      <a:pt x="13648" y="7174"/>
                      <a:pt x="13351" y="7557"/>
                      <a:pt x="13114" y="7709"/>
                    </a:cubicBezTo>
                    <a:cubicBezTo>
                      <a:pt x="13114" y="7709"/>
                      <a:pt x="13054" y="7785"/>
                      <a:pt x="12996" y="7862"/>
                    </a:cubicBezTo>
                    <a:cubicBezTo>
                      <a:pt x="12937" y="7862"/>
                      <a:pt x="12759" y="7862"/>
                      <a:pt x="12699" y="8014"/>
                    </a:cubicBezTo>
                    <a:cubicBezTo>
                      <a:pt x="12699" y="8014"/>
                      <a:pt x="12640" y="8243"/>
                      <a:pt x="12521" y="8319"/>
                    </a:cubicBezTo>
                    <a:cubicBezTo>
                      <a:pt x="12462" y="8319"/>
                      <a:pt x="12343" y="8319"/>
                      <a:pt x="12283" y="8471"/>
                    </a:cubicBezTo>
                    <a:cubicBezTo>
                      <a:pt x="12283" y="8471"/>
                      <a:pt x="12283" y="8625"/>
                      <a:pt x="12283" y="8625"/>
                    </a:cubicBezTo>
                    <a:cubicBezTo>
                      <a:pt x="12283" y="8625"/>
                      <a:pt x="12165" y="8625"/>
                      <a:pt x="12105" y="8625"/>
                    </a:cubicBezTo>
                    <a:cubicBezTo>
                      <a:pt x="11928" y="8778"/>
                      <a:pt x="11690" y="9006"/>
                      <a:pt x="11572" y="9159"/>
                    </a:cubicBezTo>
                    <a:cubicBezTo>
                      <a:pt x="11572" y="9159"/>
                      <a:pt x="11453" y="9159"/>
                      <a:pt x="11393" y="9159"/>
                    </a:cubicBezTo>
                    <a:cubicBezTo>
                      <a:pt x="11275" y="9311"/>
                      <a:pt x="11097" y="9388"/>
                      <a:pt x="11097" y="9464"/>
                    </a:cubicBezTo>
                    <a:cubicBezTo>
                      <a:pt x="10918" y="9540"/>
                      <a:pt x="10741" y="9770"/>
                      <a:pt x="10682" y="9846"/>
                    </a:cubicBezTo>
                    <a:cubicBezTo>
                      <a:pt x="10682" y="9846"/>
                      <a:pt x="10682" y="9999"/>
                      <a:pt x="10563" y="9999"/>
                    </a:cubicBezTo>
                    <a:cubicBezTo>
                      <a:pt x="10444" y="9999"/>
                      <a:pt x="10385" y="9999"/>
                      <a:pt x="10266" y="10151"/>
                    </a:cubicBezTo>
                    <a:cubicBezTo>
                      <a:pt x="10266" y="10151"/>
                      <a:pt x="10266" y="10228"/>
                      <a:pt x="10266" y="10304"/>
                    </a:cubicBezTo>
                    <a:cubicBezTo>
                      <a:pt x="10266" y="10304"/>
                      <a:pt x="10147" y="10304"/>
                      <a:pt x="10147" y="10304"/>
                    </a:cubicBezTo>
                    <a:cubicBezTo>
                      <a:pt x="10147" y="10304"/>
                      <a:pt x="10147" y="10380"/>
                      <a:pt x="10147" y="10456"/>
                    </a:cubicBezTo>
                    <a:cubicBezTo>
                      <a:pt x="10147" y="10456"/>
                      <a:pt x="10147" y="10456"/>
                      <a:pt x="10028" y="10456"/>
                    </a:cubicBezTo>
                    <a:cubicBezTo>
                      <a:pt x="9850" y="10685"/>
                      <a:pt x="9791" y="10685"/>
                      <a:pt x="9672" y="10761"/>
                    </a:cubicBezTo>
                    <a:cubicBezTo>
                      <a:pt x="9198" y="11220"/>
                      <a:pt x="8663" y="11754"/>
                      <a:pt x="8249" y="12136"/>
                    </a:cubicBezTo>
                    <a:cubicBezTo>
                      <a:pt x="8189" y="12136"/>
                      <a:pt x="8189" y="12136"/>
                      <a:pt x="8130" y="12289"/>
                    </a:cubicBezTo>
                    <a:cubicBezTo>
                      <a:pt x="7833" y="12594"/>
                      <a:pt x="7477" y="12746"/>
                      <a:pt x="7121" y="12822"/>
                    </a:cubicBezTo>
                    <a:cubicBezTo>
                      <a:pt x="6765" y="13357"/>
                      <a:pt x="6291" y="13662"/>
                      <a:pt x="5875" y="14043"/>
                    </a:cubicBezTo>
                    <a:cubicBezTo>
                      <a:pt x="5519" y="14350"/>
                      <a:pt x="5162" y="14807"/>
                      <a:pt x="4866" y="15036"/>
                    </a:cubicBezTo>
                    <a:cubicBezTo>
                      <a:pt x="4866" y="15036"/>
                      <a:pt x="4866" y="15188"/>
                      <a:pt x="4807" y="15188"/>
                    </a:cubicBezTo>
                    <a:cubicBezTo>
                      <a:pt x="4747" y="15188"/>
                      <a:pt x="4629" y="15264"/>
                      <a:pt x="4569" y="15341"/>
                    </a:cubicBezTo>
                    <a:cubicBezTo>
                      <a:pt x="4450" y="15495"/>
                      <a:pt x="4332" y="15723"/>
                      <a:pt x="4332" y="15799"/>
                    </a:cubicBezTo>
                    <a:cubicBezTo>
                      <a:pt x="4332" y="15799"/>
                      <a:pt x="4213" y="15799"/>
                      <a:pt x="4213" y="15799"/>
                    </a:cubicBezTo>
                    <a:cubicBezTo>
                      <a:pt x="4154" y="15952"/>
                      <a:pt x="4094" y="16028"/>
                      <a:pt x="4035" y="16181"/>
                    </a:cubicBezTo>
                    <a:cubicBezTo>
                      <a:pt x="4035" y="16181"/>
                      <a:pt x="3917" y="16181"/>
                      <a:pt x="3917" y="16181"/>
                    </a:cubicBezTo>
                    <a:cubicBezTo>
                      <a:pt x="3679" y="16563"/>
                      <a:pt x="3264" y="17021"/>
                      <a:pt x="3026" y="17325"/>
                    </a:cubicBezTo>
                    <a:cubicBezTo>
                      <a:pt x="3026" y="17325"/>
                      <a:pt x="3026" y="17554"/>
                      <a:pt x="2907" y="17632"/>
                    </a:cubicBezTo>
                    <a:cubicBezTo>
                      <a:pt x="2907" y="17632"/>
                      <a:pt x="2788" y="17632"/>
                      <a:pt x="2730" y="17784"/>
                    </a:cubicBezTo>
                    <a:cubicBezTo>
                      <a:pt x="2730" y="17784"/>
                      <a:pt x="2671" y="17937"/>
                      <a:pt x="2552" y="18013"/>
                    </a:cubicBezTo>
                    <a:cubicBezTo>
                      <a:pt x="2552" y="18013"/>
                      <a:pt x="2552" y="18165"/>
                      <a:pt x="2433" y="18242"/>
                    </a:cubicBezTo>
                    <a:cubicBezTo>
                      <a:pt x="2433" y="18318"/>
                      <a:pt x="2255" y="18318"/>
                      <a:pt x="2196" y="18394"/>
                    </a:cubicBezTo>
                    <a:cubicBezTo>
                      <a:pt x="1484" y="19234"/>
                      <a:pt x="771" y="20303"/>
                      <a:pt x="238" y="21143"/>
                    </a:cubicBezTo>
                    <a:cubicBezTo>
                      <a:pt x="119" y="21219"/>
                      <a:pt x="0" y="21448"/>
                      <a:pt x="0" y="21600"/>
                    </a:cubicBezTo>
                    <a:cubicBezTo>
                      <a:pt x="593" y="21448"/>
                      <a:pt x="1246" y="21371"/>
                      <a:pt x="1662" y="2114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0" name="Google Shape;1224;g257743a6ece_0_185"/>
              <p:cNvSpPr/>
              <p:nvPr/>
            </p:nvSpPr>
            <p:spPr>
              <a:xfrm>
                <a:off x="292876" y="226240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554" extrusionOk="0">
                    <a:moveTo>
                      <a:pt x="16004" y="1331"/>
                    </a:moveTo>
                    <a:cubicBezTo>
                      <a:pt x="15652" y="1776"/>
                      <a:pt x="15301" y="2219"/>
                      <a:pt x="14949" y="2662"/>
                    </a:cubicBezTo>
                    <a:cubicBezTo>
                      <a:pt x="14798" y="2885"/>
                      <a:pt x="14597" y="3033"/>
                      <a:pt x="14447" y="3329"/>
                    </a:cubicBezTo>
                    <a:cubicBezTo>
                      <a:pt x="14146" y="3698"/>
                      <a:pt x="13844" y="4217"/>
                      <a:pt x="13643" y="4512"/>
                    </a:cubicBezTo>
                    <a:cubicBezTo>
                      <a:pt x="13643" y="4586"/>
                      <a:pt x="13493" y="4586"/>
                      <a:pt x="13442" y="4660"/>
                    </a:cubicBezTo>
                    <a:cubicBezTo>
                      <a:pt x="13341" y="4808"/>
                      <a:pt x="13291" y="4955"/>
                      <a:pt x="13191" y="5031"/>
                    </a:cubicBezTo>
                    <a:cubicBezTo>
                      <a:pt x="12739" y="5548"/>
                      <a:pt x="12387" y="6140"/>
                      <a:pt x="11935" y="6731"/>
                    </a:cubicBezTo>
                    <a:cubicBezTo>
                      <a:pt x="11935" y="6731"/>
                      <a:pt x="11835" y="6731"/>
                      <a:pt x="11784" y="6805"/>
                    </a:cubicBezTo>
                    <a:cubicBezTo>
                      <a:pt x="11634" y="7027"/>
                      <a:pt x="11533" y="7176"/>
                      <a:pt x="11432" y="7397"/>
                    </a:cubicBezTo>
                    <a:cubicBezTo>
                      <a:pt x="11333" y="7471"/>
                      <a:pt x="11232" y="7545"/>
                      <a:pt x="11131" y="7693"/>
                    </a:cubicBezTo>
                    <a:cubicBezTo>
                      <a:pt x="11131" y="7693"/>
                      <a:pt x="11131" y="7841"/>
                      <a:pt x="11131" y="7841"/>
                    </a:cubicBezTo>
                    <a:lnTo>
                      <a:pt x="11081" y="7841"/>
                    </a:lnTo>
                    <a:cubicBezTo>
                      <a:pt x="11081" y="7841"/>
                      <a:pt x="10779" y="8210"/>
                      <a:pt x="10680" y="8433"/>
                    </a:cubicBezTo>
                    <a:cubicBezTo>
                      <a:pt x="10579" y="8507"/>
                      <a:pt x="10528" y="8581"/>
                      <a:pt x="10478" y="8655"/>
                    </a:cubicBezTo>
                    <a:cubicBezTo>
                      <a:pt x="10478" y="8729"/>
                      <a:pt x="10478" y="8655"/>
                      <a:pt x="10378" y="8729"/>
                    </a:cubicBezTo>
                    <a:cubicBezTo>
                      <a:pt x="10026" y="9246"/>
                      <a:pt x="9574" y="9838"/>
                      <a:pt x="9222" y="10208"/>
                    </a:cubicBezTo>
                    <a:cubicBezTo>
                      <a:pt x="9072" y="10355"/>
                      <a:pt x="8971" y="10578"/>
                      <a:pt x="8821" y="10726"/>
                    </a:cubicBezTo>
                    <a:cubicBezTo>
                      <a:pt x="8670" y="11022"/>
                      <a:pt x="8469" y="11096"/>
                      <a:pt x="8318" y="11317"/>
                    </a:cubicBezTo>
                    <a:cubicBezTo>
                      <a:pt x="7816" y="12057"/>
                      <a:pt x="7313" y="12797"/>
                      <a:pt x="6811" y="13388"/>
                    </a:cubicBezTo>
                    <a:cubicBezTo>
                      <a:pt x="6611" y="13610"/>
                      <a:pt x="6309" y="13833"/>
                      <a:pt x="6158" y="14055"/>
                    </a:cubicBezTo>
                    <a:cubicBezTo>
                      <a:pt x="6158" y="14055"/>
                      <a:pt x="6057" y="14055"/>
                      <a:pt x="6057" y="14203"/>
                    </a:cubicBezTo>
                    <a:cubicBezTo>
                      <a:pt x="5907" y="14424"/>
                      <a:pt x="5806" y="14572"/>
                      <a:pt x="5656" y="14720"/>
                    </a:cubicBezTo>
                    <a:cubicBezTo>
                      <a:pt x="5606" y="14720"/>
                      <a:pt x="5505" y="14867"/>
                      <a:pt x="5455" y="14943"/>
                    </a:cubicBezTo>
                    <a:cubicBezTo>
                      <a:pt x="5355" y="15090"/>
                      <a:pt x="5254" y="15238"/>
                      <a:pt x="5153" y="15312"/>
                    </a:cubicBezTo>
                    <a:cubicBezTo>
                      <a:pt x="4953" y="15460"/>
                      <a:pt x="4752" y="15608"/>
                      <a:pt x="4551" y="15829"/>
                    </a:cubicBezTo>
                    <a:cubicBezTo>
                      <a:pt x="4451" y="15903"/>
                      <a:pt x="4400" y="16052"/>
                      <a:pt x="4300" y="16126"/>
                    </a:cubicBezTo>
                    <a:cubicBezTo>
                      <a:pt x="4300" y="16126"/>
                      <a:pt x="4249" y="16126"/>
                      <a:pt x="4199" y="16126"/>
                    </a:cubicBezTo>
                    <a:cubicBezTo>
                      <a:pt x="4199" y="16126"/>
                      <a:pt x="4199" y="16274"/>
                      <a:pt x="4199" y="16274"/>
                    </a:cubicBezTo>
                    <a:cubicBezTo>
                      <a:pt x="4049" y="16422"/>
                      <a:pt x="3897" y="16569"/>
                      <a:pt x="3798" y="16717"/>
                    </a:cubicBezTo>
                    <a:cubicBezTo>
                      <a:pt x="3697" y="16865"/>
                      <a:pt x="3446" y="17013"/>
                      <a:pt x="3396" y="17088"/>
                    </a:cubicBezTo>
                    <a:cubicBezTo>
                      <a:pt x="3396" y="17088"/>
                      <a:pt x="3295" y="17088"/>
                      <a:pt x="3244" y="17162"/>
                    </a:cubicBezTo>
                    <a:cubicBezTo>
                      <a:pt x="3145" y="17310"/>
                      <a:pt x="2993" y="17457"/>
                      <a:pt x="2843" y="17605"/>
                    </a:cubicBezTo>
                    <a:cubicBezTo>
                      <a:pt x="2642" y="17901"/>
                      <a:pt x="2391" y="18122"/>
                      <a:pt x="2190" y="18197"/>
                    </a:cubicBezTo>
                    <a:cubicBezTo>
                      <a:pt x="2190" y="18197"/>
                      <a:pt x="2190" y="18345"/>
                      <a:pt x="2190" y="18345"/>
                    </a:cubicBezTo>
                    <a:cubicBezTo>
                      <a:pt x="2190" y="18345"/>
                      <a:pt x="2089" y="18345"/>
                      <a:pt x="2089" y="18345"/>
                    </a:cubicBezTo>
                    <a:cubicBezTo>
                      <a:pt x="2089" y="18345"/>
                      <a:pt x="2089" y="18419"/>
                      <a:pt x="2089" y="18493"/>
                    </a:cubicBezTo>
                    <a:cubicBezTo>
                      <a:pt x="2089" y="18493"/>
                      <a:pt x="1989" y="18493"/>
                      <a:pt x="1989" y="18493"/>
                    </a:cubicBezTo>
                    <a:cubicBezTo>
                      <a:pt x="1989" y="18493"/>
                      <a:pt x="1989" y="18641"/>
                      <a:pt x="1989" y="18641"/>
                    </a:cubicBezTo>
                    <a:cubicBezTo>
                      <a:pt x="1989" y="18641"/>
                      <a:pt x="1889" y="18641"/>
                      <a:pt x="1788" y="18715"/>
                    </a:cubicBezTo>
                    <a:cubicBezTo>
                      <a:pt x="1236" y="19307"/>
                      <a:pt x="633" y="19898"/>
                      <a:pt x="80" y="20490"/>
                    </a:cubicBezTo>
                    <a:cubicBezTo>
                      <a:pt x="30" y="20490"/>
                      <a:pt x="-71" y="20712"/>
                      <a:pt x="80" y="20638"/>
                    </a:cubicBezTo>
                    <a:cubicBezTo>
                      <a:pt x="2441" y="21008"/>
                      <a:pt x="5103" y="21081"/>
                      <a:pt x="7313" y="21526"/>
                    </a:cubicBezTo>
                    <a:cubicBezTo>
                      <a:pt x="7766" y="21600"/>
                      <a:pt x="8268" y="21526"/>
                      <a:pt x="8569" y="21303"/>
                    </a:cubicBezTo>
                    <a:cubicBezTo>
                      <a:pt x="8870" y="21081"/>
                      <a:pt x="9222" y="20490"/>
                      <a:pt x="9574" y="20046"/>
                    </a:cubicBezTo>
                    <a:cubicBezTo>
                      <a:pt x="9725" y="19824"/>
                      <a:pt x="9926" y="19676"/>
                      <a:pt x="10077" y="19455"/>
                    </a:cubicBezTo>
                    <a:cubicBezTo>
                      <a:pt x="10729" y="18493"/>
                      <a:pt x="11333" y="17457"/>
                      <a:pt x="12035" y="16717"/>
                    </a:cubicBezTo>
                    <a:cubicBezTo>
                      <a:pt x="12237" y="16569"/>
                      <a:pt x="12437" y="16422"/>
                      <a:pt x="12638" y="16200"/>
                    </a:cubicBezTo>
                    <a:cubicBezTo>
                      <a:pt x="12739" y="16126"/>
                      <a:pt x="12789" y="15977"/>
                      <a:pt x="12890" y="15903"/>
                    </a:cubicBezTo>
                    <a:cubicBezTo>
                      <a:pt x="13191" y="15534"/>
                      <a:pt x="13442" y="15312"/>
                      <a:pt x="13693" y="14943"/>
                    </a:cubicBezTo>
                    <a:cubicBezTo>
                      <a:pt x="13844" y="14720"/>
                      <a:pt x="14045" y="14572"/>
                      <a:pt x="14195" y="14350"/>
                    </a:cubicBezTo>
                    <a:cubicBezTo>
                      <a:pt x="14999" y="13167"/>
                      <a:pt x="15903" y="12057"/>
                      <a:pt x="16657" y="10948"/>
                    </a:cubicBezTo>
                    <a:cubicBezTo>
                      <a:pt x="16757" y="10874"/>
                      <a:pt x="16808" y="10948"/>
                      <a:pt x="16908" y="10800"/>
                    </a:cubicBezTo>
                    <a:lnTo>
                      <a:pt x="16908" y="10652"/>
                    </a:lnTo>
                    <a:cubicBezTo>
                      <a:pt x="16908" y="10652"/>
                      <a:pt x="17008" y="10652"/>
                      <a:pt x="17058" y="10504"/>
                    </a:cubicBezTo>
                    <a:cubicBezTo>
                      <a:pt x="17309" y="10134"/>
                      <a:pt x="17461" y="9838"/>
                      <a:pt x="17661" y="9469"/>
                    </a:cubicBezTo>
                    <a:cubicBezTo>
                      <a:pt x="17762" y="9320"/>
                      <a:pt x="17913" y="9172"/>
                      <a:pt x="17963" y="9024"/>
                    </a:cubicBezTo>
                    <a:cubicBezTo>
                      <a:pt x="18063" y="8876"/>
                      <a:pt x="18063" y="8729"/>
                      <a:pt x="18164" y="8655"/>
                    </a:cubicBezTo>
                    <a:cubicBezTo>
                      <a:pt x="18415" y="8210"/>
                      <a:pt x="18666" y="7841"/>
                      <a:pt x="18867" y="7471"/>
                    </a:cubicBezTo>
                    <a:cubicBezTo>
                      <a:pt x="19169" y="6879"/>
                      <a:pt x="19520" y="6436"/>
                      <a:pt x="19821" y="5991"/>
                    </a:cubicBezTo>
                    <a:cubicBezTo>
                      <a:pt x="19821" y="5991"/>
                      <a:pt x="19821" y="5917"/>
                      <a:pt x="19871" y="5843"/>
                    </a:cubicBezTo>
                    <a:cubicBezTo>
                      <a:pt x="19871" y="5843"/>
                      <a:pt x="19922" y="5843"/>
                      <a:pt x="19972" y="5843"/>
                    </a:cubicBezTo>
                    <a:cubicBezTo>
                      <a:pt x="19972" y="5843"/>
                      <a:pt x="19972" y="5696"/>
                      <a:pt x="19972" y="5696"/>
                    </a:cubicBezTo>
                    <a:cubicBezTo>
                      <a:pt x="20223" y="5178"/>
                      <a:pt x="20474" y="4808"/>
                      <a:pt x="20726" y="4364"/>
                    </a:cubicBezTo>
                    <a:cubicBezTo>
                      <a:pt x="20927" y="3995"/>
                      <a:pt x="21127" y="3624"/>
                      <a:pt x="21278" y="3255"/>
                    </a:cubicBezTo>
                    <a:cubicBezTo>
                      <a:pt x="21378" y="3107"/>
                      <a:pt x="21529" y="2885"/>
                      <a:pt x="21529" y="2662"/>
                    </a:cubicBezTo>
                    <a:cubicBezTo>
                      <a:pt x="21228" y="2812"/>
                      <a:pt x="20977" y="3181"/>
                      <a:pt x="20676" y="3476"/>
                    </a:cubicBezTo>
                    <a:cubicBezTo>
                      <a:pt x="20424" y="3772"/>
                      <a:pt x="20173" y="4069"/>
                      <a:pt x="19871" y="4290"/>
                    </a:cubicBezTo>
                    <a:cubicBezTo>
                      <a:pt x="19772" y="4586"/>
                      <a:pt x="19671" y="4881"/>
                      <a:pt x="19520" y="5104"/>
                    </a:cubicBezTo>
                    <a:cubicBezTo>
                      <a:pt x="19269" y="5474"/>
                      <a:pt x="18867" y="5769"/>
                      <a:pt x="18666" y="6066"/>
                    </a:cubicBezTo>
                    <a:cubicBezTo>
                      <a:pt x="18616" y="6214"/>
                      <a:pt x="18516" y="6362"/>
                      <a:pt x="18415" y="6436"/>
                    </a:cubicBezTo>
                    <a:cubicBezTo>
                      <a:pt x="18314" y="6510"/>
                      <a:pt x="18215" y="6657"/>
                      <a:pt x="18164" y="6805"/>
                    </a:cubicBezTo>
                    <a:cubicBezTo>
                      <a:pt x="17963" y="7027"/>
                      <a:pt x="17712" y="7324"/>
                      <a:pt x="17461" y="7545"/>
                    </a:cubicBezTo>
                    <a:cubicBezTo>
                      <a:pt x="17461" y="7619"/>
                      <a:pt x="17410" y="7545"/>
                      <a:pt x="17360" y="7619"/>
                    </a:cubicBezTo>
                    <a:cubicBezTo>
                      <a:pt x="17360" y="7693"/>
                      <a:pt x="17260" y="7767"/>
                      <a:pt x="17210" y="7841"/>
                    </a:cubicBezTo>
                    <a:cubicBezTo>
                      <a:pt x="17109" y="7988"/>
                      <a:pt x="17008" y="8062"/>
                      <a:pt x="16959" y="8210"/>
                    </a:cubicBezTo>
                    <a:cubicBezTo>
                      <a:pt x="16959" y="8210"/>
                      <a:pt x="16908" y="8210"/>
                      <a:pt x="16858" y="8285"/>
                    </a:cubicBezTo>
                    <a:cubicBezTo>
                      <a:pt x="16858" y="8285"/>
                      <a:pt x="16858" y="8359"/>
                      <a:pt x="16858" y="8433"/>
                    </a:cubicBezTo>
                    <a:cubicBezTo>
                      <a:pt x="16858" y="8433"/>
                      <a:pt x="16757" y="8433"/>
                      <a:pt x="16757" y="8433"/>
                    </a:cubicBezTo>
                    <a:cubicBezTo>
                      <a:pt x="16306" y="8950"/>
                      <a:pt x="15853" y="9469"/>
                      <a:pt x="15351" y="10060"/>
                    </a:cubicBezTo>
                    <a:cubicBezTo>
                      <a:pt x="15200" y="10208"/>
                      <a:pt x="15050" y="10504"/>
                      <a:pt x="14949" y="10578"/>
                    </a:cubicBezTo>
                    <a:cubicBezTo>
                      <a:pt x="14949" y="10578"/>
                      <a:pt x="14848" y="10578"/>
                      <a:pt x="14848" y="10578"/>
                    </a:cubicBezTo>
                    <a:cubicBezTo>
                      <a:pt x="14848" y="10578"/>
                      <a:pt x="14848" y="10726"/>
                      <a:pt x="14848" y="10726"/>
                    </a:cubicBezTo>
                    <a:cubicBezTo>
                      <a:pt x="14848" y="10726"/>
                      <a:pt x="14748" y="10726"/>
                      <a:pt x="14698" y="10726"/>
                    </a:cubicBezTo>
                    <a:cubicBezTo>
                      <a:pt x="14496" y="10948"/>
                      <a:pt x="14346" y="11169"/>
                      <a:pt x="14195" y="11391"/>
                    </a:cubicBezTo>
                    <a:cubicBezTo>
                      <a:pt x="13994" y="11539"/>
                      <a:pt x="13794" y="11614"/>
                      <a:pt x="13592" y="11762"/>
                    </a:cubicBezTo>
                    <a:cubicBezTo>
                      <a:pt x="13592" y="11762"/>
                      <a:pt x="13592" y="11836"/>
                      <a:pt x="13592" y="11836"/>
                    </a:cubicBezTo>
                    <a:cubicBezTo>
                      <a:pt x="13592" y="11836"/>
                      <a:pt x="13442" y="11836"/>
                      <a:pt x="13392" y="11910"/>
                    </a:cubicBezTo>
                    <a:cubicBezTo>
                      <a:pt x="13291" y="12057"/>
                      <a:pt x="13191" y="12279"/>
                      <a:pt x="13090" y="12501"/>
                    </a:cubicBezTo>
                    <a:cubicBezTo>
                      <a:pt x="13040" y="12574"/>
                      <a:pt x="12990" y="12724"/>
                      <a:pt x="12890" y="12797"/>
                    </a:cubicBezTo>
                    <a:cubicBezTo>
                      <a:pt x="12890" y="12797"/>
                      <a:pt x="12789" y="12797"/>
                      <a:pt x="12739" y="12871"/>
                    </a:cubicBezTo>
                    <a:cubicBezTo>
                      <a:pt x="12739" y="12871"/>
                      <a:pt x="12739" y="13019"/>
                      <a:pt x="12638" y="13093"/>
                    </a:cubicBezTo>
                    <a:cubicBezTo>
                      <a:pt x="12488" y="13241"/>
                      <a:pt x="12287" y="13388"/>
                      <a:pt x="12186" y="13536"/>
                    </a:cubicBezTo>
                    <a:cubicBezTo>
                      <a:pt x="11885" y="13907"/>
                      <a:pt x="11683" y="14350"/>
                      <a:pt x="11382" y="14646"/>
                    </a:cubicBezTo>
                    <a:cubicBezTo>
                      <a:pt x="11382" y="14646"/>
                      <a:pt x="11282" y="14646"/>
                      <a:pt x="11232" y="14646"/>
                    </a:cubicBezTo>
                    <a:cubicBezTo>
                      <a:pt x="11232" y="14646"/>
                      <a:pt x="11181" y="14720"/>
                      <a:pt x="11131" y="14794"/>
                    </a:cubicBezTo>
                    <a:cubicBezTo>
                      <a:pt x="11081" y="14943"/>
                      <a:pt x="10981" y="15017"/>
                      <a:pt x="10880" y="15090"/>
                    </a:cubicBezTo>
                    <a:cubicBezTo>
                      <a:pt x="10629" y="15386"/>
                      <a:pt x="10328" y="15829"/>
                      <a:pt x="10026" y="16126"/>
                    </a:cubicBezTo>
                    <a:cubicBezTo>
                      <a:pt x="9926" y="16126"/>
                      <a:pt x="9875" y="16126"/>
                      <a:pt x="9825" y="16126"/>
                    </a:cubicBezTo>
                    <a:cubicBezTo>
                      <a:pt x="9725" y="16200"/>
                      <a:pt x="9725" y="16274"/>
                      <a:pt x="9675" y="16348"/>
                    </a:cubicBezTo>
                    <a:cubicBezTo>
                      <a:pt x="9574" y="16422"/>
                      <a:pt x="9424" y="16422"/>
                      <a:pt x="9323" y="16569"/>
                    </a:cubicBezTo>
                    <a:cubicBezTo>
                      <a:pt x="9172" y="16569"/>
                      <a:pt x="8971" y="16717"/>
                      <a:pt x="8921" y="16791"/>
                    </a:cubicBezTo>
                    <a:cubicBezTo>
                      <a:pt x="8771" y="17013"/>
                      <a:pt x="8569" y="16939"/>
                      <a:pt x="8469" y="17088"/>
                    </a:cubicBezTo>
                    <a:cubicBezTo>
                      <a:pt x="8419" y="17162"/>
                      <a:pt x="8368" y="17236"/>
                      <a:pt x="8318" y="17310"/>
                    </a:cubicBezTo>
                    <a:cubicBezTo>
                      <a:pt x="8168" y="17457"/>
                      <a:pt x="7966" y="17531"/>
                      <a:pt x="7916" y="17605"/>
                    </a:cubicBezTo>
                    <a:cubicBezTo>
                      <a:pt x="7816" y="17753"/>
                      <a:pt x="7766" y="17827"/>
                      <a:pt x="7665" y="17901"/>
                    </a:cubicBezTo>
                    <a:lnTo>
                      <a:pt x="7565" y="17901"/>
                    </a:lnTo>
                    <a:cubicBezTo>
                      <a:pt x="7565" y="17901"/>
                      <a:pt x="7565" y="17974"/>
                      <a:pt x="7565" y="17974"/>
                    </a:cubicBezTo>
                    <a:cubicBezTo>
                      <a:pt x="7515" y="18048"/>
                      <a:pt x="7414" y="17974"/>
                      <a:pt x="7313" y="18048"/>
                    </a:cubicBezTo>
                    <a:cubicBezTo>
                      <a:pt x="7163" y="18197"/>
                      <a:pt x="7113" y="18345"/>
                      <a:pt x="6962" y="18345"/>
                    </a:cubicBezTo>
                    <a:cubicBezTo>
                      <a:pt x="6862" y="18345"/>
                      <a:pt x="6711" y="18345"/>
                      <a:pt x="6611" y="18419"/>
                    </a:cubicBezTo>
                    <a:cubicBezTo>
                      <a:pt x="6359" y="18493"/>
                      <a:pt x="6259" y="18567"/>
                      <a:pt x="6008" y="18419"/>
                    </a:cubicBezTo>
                    <a:cubicBezTo>
                      <a:pt x="5806" y="18419"/>
                      <a:pt x="5555" y="18419"/>
                      <a:pt x="5455" y="18271"/>
                    </a:cubicBezTo>
                    <a:cubicBezTo>
                      <a:pt x="5254" y="18122"/>
                      <a:pt x="5254" y="17531"/>
                      <a:pt x="5404" y="17236"/>
                    </a:cubicBezTo>
                    <a:cubicBezTo>
                      <a:pt x="5404" y="17236"/>
                      <a:pt x="5555" y="17162"/>
                      <a:pt x="5606" y="17088"/>
                    </a:cubicBezTo>
                    <a:cubicBezTo>
                      <a:pt x="5606" y="17013"/>
                      <a:pt x="5706" y="16939"/>
                      <a:pt x="5756" y="16939"/>
                    </a:cubicBezTo>
                    <a:cubicBezTo>
                      <a:pt x="6359" y="16126"/>
                      <a:pt x="6962" y="15460"/>
                      <a:pt x="7515" y="14867"/>
                    </a:cubicBezTo>
                    <a:cubicBezTo>
                      <a:pt x="7515" y="14867"/>
                      <a:pt x="7515" y="14720"/>
                      <a:pt x="7515" y="14720"/>
                    </a:cubicBezTo>
                    <a:cubicBezTo>
                      <a:pt x="7515" y="14720"/>
                      <a:pt x="7615" y="14720"/>
                      <a:pt x="7665" y="14646"/>
                    </a:cubicBezTo>
                    <a:cubicBezTo>
                      <a:pt x="7766" y="14572"/>
                      <a:pt x="7816" y="14350"/>
                      <a:pt x="7966" y="14203"/>
                    </a:cubicBezTo>
                    <a:cubicBezTo>
                      <a:pt x="8218" y="13907"/>
                      <a:pt x="8520" y="13610"/>
                      <a:pt x="8771" y="13315"/>
                    </a:cubicBezTo>
                    <a:cubicBezTo>
                      <a:pt x="8771" y="13241"/>
                      <a:pt x="8870" y="13167"/>
                      <a:pt x="8921" y="13093"/>
                    </a:cubicBezTo>
                    <a:cubicBezTo>
                      <a:pt x="9172" y="12797"/>
                      <a:pt x="9473" y="12353"/>
                      <a:pt x="9675" y="12131"/>
                    </a:cubicBezTo>
                    <a:cubicBezTo>
                      <a:pt x="9875" y="11910"/>
                      <a:pt x="10077" y="11762"/>
                      <a:pt x="10177" y="11539"/>
                    </a:cubicBezTo>
                    <a:cubicBezTo>
                      <a:pt x="10328" y="11465"/>
                      <a:pt x="10428" y="11243"/>
                      <a:pt x="10528" y="11096"/>
                    </a:cubicBezTo>
                    <a:cubicBezTo>
                      <a:pt x="10629" y="11022"/>
                      <a:pt x="10830" y="10800"/>
                      <a:pt x="10830" y="10578"/>
                    </a:cubicBezTo>
                    <a:cubicBezTo>
                      <a:pt x="10981" y="10578"/>
                      <a:pt x="11031" y="10281"/>
                      <a:pt x="11131" y="10134"/>
                    </a:cubicBezTo>
                    <a:cubicBezTo>
                      <a:pt x="11333" y="9838"/>
                      <a:pt x="11533" y="9617"/>
                      <a:pt x="11683" y="9320"/>
                    </a:cubicBezTo>
                    <a:cubicBezTo>
                      <a:pt x="11784" y="9172"/>
                      <a:pt x="11885" y="9024"/>
                      <a:pt x="11985" y="8876"/>
                    </a:cubicBezTo>
                    <a:cubicBezTo>
                      <a:pt x="12136" y="8581"/>
                      <a:pt x="12387" y="8359"/>
                      <a:pt x="12488" y="8210"/>
                    </a:cubicBezTo>
                    <a:cubicBezTo>
                      <a:pt x="12588" y="7988"/>
                      <a:pt x="12588" y="7841"/>
                      <a:pt x="12688" y="7767"/>
                    </a:cubicBezTo>
                    <a:cubicBezTo>
                      <a:pt x="12839" y="7471"/>
                      <a:pt x="12990" y="7324"/>
                      <a:pt x="13191" y="7176"/>
                    </a:cubicBezTo>
                    <a:cubicBezTo>
                      <a:pt x="13643" y="6510"/>
                      <a:pt x="14195" y="5843"/>
                      <a:pt x="14547" y="5104"/>
                    </a:cubicBezTo>
                    <a:cubicBezTo>
                      <a:pt x="14547" y="4955"/>
                      <a:pt x="14648" y="4955"/>
                      <a:pt x="14698" y="4881"/>
                    </a:cubicBezTo>
                    <a:cubicBezTo>
                      <a:pt x="14698" y="4734"/>
                      <a:pt x="14698" y="4660"/>
                      <a:pt x="14798" y="4512"/>
                    </a:cubicBezTo>
                    <a:cubicBezTo>
                      <a:pt x="14899" y="4364"/>
                      <a:pt x="14999" y="4217"/>
                      <a:pt x="15100" y="4069"/>
                    </a:cubicBezTo>
                    <a:cubicBezTo>
                      <a:pt x="15100" y="4069"/>
                      <a:pt x="15150" y="3921"/>
                      <a:pt x="15200" y="3772"/>
                    </a:cubicBezTo>
                    <a:cubicBezTo>
                      <a:pt x="15200" y="3698"/>
                      <a:pt x="15301" y="3550"/>
                      <a:pt x="15351" y="3550"/>
                    </a:cubicBezTo>
                    <a:cubicBezTo>
                      <a:pt x="15552" y="3329"/>
                      <a:pt x="15652" y="3033"/>
                      <a:pt x="15752" y="2736"/>
                    </a:cubicBezTo>
                    <a:cubicBezTo>
                      <a:pt x="15752" y="2736"/>
                      <a:pt x="15803" y="2736"/>
                      <a:pt x="15853" y="2588"/>
                    </a:cubicBezTo>
                    <a:cubicBezTo>
                      <a:pt x="15853" y="2588"/>
                      <a:pt x="15853" y="2441"/>
                      <a:pt x="15853" y="2441"/>
                    </a:cubicBezTo>
                    <a:cubicBezTo>
                      <a:pt x="15903" y="2441"/>
                      <a:pt x="15954" y="2441"/>
                      <a:pt x="16004" y="2367"/>
                    </a:cubicBezTo>
                    <a:cubicBezTo>
                      <a:pt x="16004" y="2367"/>
                      <a:pt x="16004" y="2219"/>
                      <a:pt x="16004" y="2145"/>
                    </a:cubicBezTo>
                    <a:cubicBezTo>
                      <a:pt x="16054" y="2145"/>
                      <a:pt x="16154" y="1997"/>
                      <a:pt x="16205" y="1924"/>
                    </a:cubicBezTo>
                    <a:cubicBezTo>
                      <a:pt x="16255" y="1924"/>
                      <a:pt x="16255" y="1627"/>
                      <a:pt x="16356" y="1553"/>
                    </a:cubicBezTo>
                    <a:cubicBezTo>
                      <a:pt x="16356" y="1553"/>
                      <a:pt x="16456" y="1553"/>
                      <a:pt x="16506" y="1553"/>
                    </a:cubicBezTo>
                    <a:cubicBezTo>
                      <a:pt x="16506" y="1553"/>
                      <a:pt x="16557" y="1405"/>
                      <a:pt x="16557" y="1331"/>
                    </a:cubicBezTo>
                    <a:cubicBezTo>
                      <a:pt x="16707" y="1110"/>
                      <a:pt x="16757" y="888"/>
                      <a:pt x="16908" y="666"/>
                    </a:cubicBezTo>
                    <a:cubicBezTo>
                      <a:pt x="16908" y="517"/>
                      <a:pt x="17058" y="443"/>
                      <a:pt x="17109" y="369"/>
                    </a:cubicBezTo>
                    <a:cubicBezTo>
                      <a:pt x="17109" y="369"/>
                      <a:pt x="17109" y="296"/>
                      <a:pt x="17109" y="148"/>
                    </a:cubicBezTo>
                    <a:cubicBezTo>
                      <a:pt x="17109" y="148"/>
                      <a:pt x="17309" y="148"/>
                      <a:pt x="17159" y="0"/>
                    </a:cubicBezTo>
                    <a:cubicBezTo>
                      <a:pt x="16808" y="443"/>
                      <a:pt x="16456" y="888"/>
                      <a:pt x="16054" y="11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1" name="Google Shape;1225;g257743a6ece_0_185"/>
              <p:cNvSpPr/>
              <p:nvPr/>
            </p:nvSpPr>
            <p:spPr>
              <a:xfrm>
                <a:off x="283376" y="2262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extrusionOk="0">
                    <a:moveTo>
                      <a:pt x="16694" y="485"/>
                    </a:moveTo>
                    <a:cubicBezTo>
                      <a:pt x="16296" y="890"/>
                      <a:pt x="15787" y="1375"/>
                      <a:pt x="15446" y="1779"/>
                    </a:cubicBezTo>
                    <a:cubicBezTo>
                      <a:pt x="15333" y="1779"/>
                      <a:pt x="15162" y="1861"/>
                      <a:pt x="15106" y="1942"/>
                    </a:cubicBezTo>
                    <a:cubicBezTo>
                      <a:pt x="14993" y="2104"/>
                      <a:pt x="14880" y="2346"/>
                      <a:pt x="14766" y="2346"/>
                    </a:cubicBezTo>
                    <a:cubicBezTo>
                      <a:pt x="14313" y="2912"/>
                      <a:pt x="13859" y="3560"/>
                      <a:pt x="13519" y="4044"/>
                    </a:cubicBezTo>
                    <a:cubicBezTo>
                      <a:pt x="13405" y="4206"/>
                      <a:pt x="13293" y="4450"/>
                      <a:pt x="13235" y="4531"/>
                    </a:cubicBezTo>
                    <a:cubicBezTo>
                      <a:pt x="13009" y="4692"/>
                      <a:pt x="12896" y="4935"/>
                      <a:pt x="12726" y="5096"/>
                    </a:cubicBezTo>
                    <a:cubicBezTo>
                      <a:pt x="12726" y="5096"/>
                      <a:pt x="12668" y="5177"/>
                      <a:pt x="12612" y="5258"/>
                    </a:cubicBezTo>
                    <a:cubicBezTo>
                      <a:pt x="12612" y="5258"/>
                      <a:pt x="12498" y="5258"/>
                      <a:pt x="12442" y="5258"/>
                    </a:cubicBezTo>
                    <a:cubicBezTo>
                      <a:pt x="12159" y="5583"/>
                      <a:pt x="11931" y="5987"/>
                      <a:pt x="11648" y="6310"/>
                    </a:cubicBezTo>
                    <a:cubicBezTo>
                      <a:pt x="11422" y="6634"/>
                      <a:pt x="11138" y="6715"/>
                      <a:pt x="10911" y="7038"/>
                    </a:cubicBezTo>
                    <a:cubicBezTo>
                      <a:pt x="10911" y="7038"/>
                      <a:pt x="10911" y="7200"/>
                      <a:pt x="10797" y="7200"/>
                    </a:cubicBezTo>
                    <a:cubicBezTo>
                      <a:pt x="10797" y="7281"/>
                      <a:pt x="10628" y="7281"/>
                      <a:pt x="10628" y="7362"/>
                    </a:cubicBezTo>
                    <a:cubicBezTo>
                      <a:pt x="10514" y="7523"/>
                      <a:pt x="10400" y="7685"/>
                      <a:pt x="10288" y="7848"/>
                    </a:cubicBezTo>
                    <a:cubicBezTo>
                      <a:pt x="9834" y="8413"/>
                      <a:pt x="9437" y="8979"/>
                      <a:pt x="8984" y="9465"/>
                    </a:cubicBezTo>
                    <a:cubicBezTo>
                      <a:pt x="8076" y="10598"/>
                      <a:pt x="7226" y="11650"/>
                      <a:pt x="6319" y="12702"/>
                    </a:cubicBezTo>
                    <a:cubicBezTo>
                      <a:pt x="6319" y="12863"/>
                      <a:pt x="5979" y="12702"/>
                      <a:pt x="5922" y="12863"/>
                    </a:cubicBezTo>
                    <a:cubicBezTo>
                      <a:pt x="5355" y="13752"/>
                      <a:pt x="4618" y="14319"/>
                      <a:pt x="3995" y="15046"/>
                    </a:cubicBezTo>
                    <a:cubicBezTo>
                      <a:pt x="3825" y="15209"/>
                      <a:pt x="3711" y="15452"/>
                      <a:pt x="3541" y="15613"/>
                    </a:cubicBezTo>
                    <a:cubicBezTo>
                      <a:pt x="3201" y="16017"/>
                      <a:pt x="2918" y="16423"/>
                      <a:pt x="2634" y="16827"/>
                    </a:cubicBezTo>
                    <a:cubicBezTo>
                      <a:pt x="2521" y="17069"/>
                      <a:pt x="2294" y="17231"/>
                      <a:pt x="2237" y="17473"/>
                    </a:cubicBezTo>
                    <a:cubicBezTo>
                      <a:pt x="1840" y="17717"/>
                      <a:pt x="1614" y="18202"/>
                      <a:pt x="1330" y="18606"/>
                    </a:cubicBezTo>
                    <a:cubicBezTo>
                      <a:pt x="1217" y="18688"/>
                      <a:pt x="1160" y="18688"/>
                      <a:pt x="1047" y="18769"/>
                    </a:cubicBezTo>
                    <a:cubicBezTo>
                      <a:pt x="763" y="19092"/>
                      <a:pt x="593" y="19415"/>
                      <a:pt x="366" y="19658"/>
                    </a:cubicBezTo>
                    <a:cubicBezTo>
                      <a:pt x="196" y="19739"/>
                      <a:pt x="-87" y="19902"/>
                      <a:pt x="27" y="20144"/>
                    </a:cubicBezTo>
                    <a:cubicBezTo>
                      <a:pt x="309" y="20548"/>
                      <a:pt x="763" y="20548"/>
                      <a:pt x="1160" y="20710"/>
                    </a:cubicBezTo>
                    <a:cubicBezTo>
                      <a:pt x="1557" y="20791"/>
                      <a:pt x="2010" y="21033"/>
                      <a:pt x="2407" y="21033"/>
                    </a:cubicBezTo>
                    <a:cubicBezTo>
                      <a:pt x="2918" y="21115"/>
                      <a:pt x="3485" y="21033"/>
                      <a:pt x="4108" y="21033"/>
                    </a:cubicBezTo>
                    <a:cubicBezTo>
                      <a:pt x="4789" y="21115"/>
                      <a:pt x="5582" y="21196"/>
                      <a:pt x="6319" y="21277"/>
                    </a:cubicBezTo>
                    <a:cubicBezTo>
                      <a:pt x="6886" y="21277"/>
                      <a:pt x="7509" y="21358"/>
                      <a:pt x="8076" y="21438"/>
                    </a:cubicBezTo>
                    <a:cubicBezTo>
                      <a:pt x="8303" y="21438"/>
                      <a:pt x="8473" y="21600"/>
                      <a:pt x="8643" y="21600"/>
                    </a:cubicBezTo>
                    <a:cubicBezTo>
                      <a:pt x="8870" y="21438"/>
                      <a:pt x="9210" y="20871"/>
                      <a:pt x="9494" y="20548"/>
                    </a:cubicBezTo>
                    <a:cubicBezTo>
                      <a:pt x="10118" y="19658"/>
                      <a:pt x="10628" y="19092"/>
                      <a:pt x="11195" y="18364"/>
                    </a:cubicBezTo>
                    <a:cubicBezTo>
                      <a:pt x="11762" y="17636"/>
                      <a:pt x="12329" y="16989"/>
                      <a:pt x="12896" y="16179"/>
                    </a:cubicBezTo>
                    <a:cubicBezTo>
                      <a:pt x="13179" y="15856"/>
                      <a:pt x="13463" y="15452"/>
                      <a:pt x="13746" y="15129"/>
                    </a:cubicBezTo>
                    <a:cubicBezTo>
                      <a:pt x="14086" y="14642"/>
                      <a:pt x="14483" y="14158"/>
                      <a:pt x="14823" y="13752"/>
                    </a:cubicBezTo>
                    <a:cubicBezTo>
                      <a:pt x="14880" y="13752"/>
                      <a:pt x="14936" y="13591"/>
                      <a:pt x="15050" y="13510"/>
                    </a:cubicBezTo>
                    <a:cubicBezTo>
                      <a:pt x="15050" y="13510"/>
                      <a:pt x="15162" y="13510"/>
                      <a:pt x="15162" y="13510"/>
                    </a:cubicBezTo>
                    <a:cubicBezTo>
                      <a:pt x="15162" y="13510"/>
                      <a:pt x="15162" y="13348"/>
                      <a:pt x="15162" y="13348"/>
                    </a:cubicBezTo>
                    <a:cubicBezTo>
                      <a:pt x="15162" y="13348"/>
                      <a:pt x="15276" y="13348"/>
                      <a:pt x="15333" y="13348"/>
                    </a:cubicBezTo>
                    <a:cubicBezTo>
                      <a:pt x="15390" y="13267"/>
                      <a:pt x="15503" y="13025"/>
                      <a:pt x="15617" y="13106"/>
                    </a:cubicBezTo>
                    <a:cubicBezTo>
                      <a:pt x="15560" y="12944"/>
                      <a:pt x="15729" y="12863"/>
                      <a:pt x="15787" y="12702"/>
                    </a:cubicBezTo>
                    <a:cubicBezTo>
                      <a:pt x="15843" y="12539"/>
                      <a:pt x="15900" y="12377"/>
                      <a:pt x="15957" y="12296"/>
                    </a:cubicBezTo>
                    <a:cubicBezTo>
                      <a:pt x="16240" y="11811"/>
                      <a:pt x="16580" y="11569"/>
                      <a:pt x="16863" y="11164"/>
                    </a:cubicBezTo>
                    <a:cubicBezTo>
                      <a:pt x="16863" y="11164"/>
                      <a:pt x="16863" y="11002"/>
                      <a:pt x="16921" y="10921"/>
                    </a:cubicBezTo>
                    <a:cubicBezTo>
                      <a:pt x="16921" y="10921"/>
                      <a:pt x="17033" y="10921"/>
                      <a:pt x="17033" y="10840"/>
                    </a:cubicBezTo>
                    <a:cubicBezTo>
                      <a:pt x="17204" y="10679"/>
                      <a:pt x="17261" y="10517"/>
                      <a:pt x="17374" y="10356"/>
                    </a:cubicBezTo>
                    <a:cubicBezTo>
                      <a:pt x="17714" y="9627"/>
                      <a:pt x="18055" y="9142"/>
                      <a:pt x="18395" y="8656"/>
                    </a:cubicBezTo>
                    <a:cubicBezTo>
                      <a:pt x="18678" y="8333"/>
                      <a:pt x="18962" y="7766"/>
                      <a:pt x="19131" y="7442"/>
                    </a:cubicBezTo>
                    <a:cubicBezTo>
                      <a:pt x="19245" y="7281"/>
                      <a:pt x="19301" y="7281"/>
                      <a:pt x="19359" y="7119"/>
                    </a:cubicBezTo>
                    <a:cubicBezTo>
                      <a:pt x="19359" y="7038"/>
                      <a:pt x="19359" y="6877"/>
                      <a:pt x="19471" y="6796"/>
                    </a:cubicBezTo>
                    <a:cubicBezTo>
                      <a:pt x="19642" y="6471"/>
                      <a:pt x="19926" y="6391"/>
                      <a:pt x="20096" y="6067"/>
                    </a:cubicBezTo>
                    <a:cubicBezTo>
                      <a:pt x="20152" y="5987"/>
                      <a:pt x="20152" y="5825"/>
                      <a:pt x="20265" y="5663"/>
                    </a:cubicBezTo>
                    <a:cubicBezTo>
                      <a:pt x="20435" y="5339"/>
                      <a:pt x="20549" y="5177"/>
                      <a:pt x="20663" y="4935"/>
                    </a:cubicBezTo>
                    <a:cubicBezTo>
                      <a:pt x="20663" y="4854"/>
                      <a:pt x="20663" y="4773"/>
                      <a:pt x="20663" y="4692"/>
                    </a:cubicBezTo>
                    <a:cubicBezTo>
                      <a:pt x="20663" y="4611"/>
                      <a:pt x="20832" y="4611"/>
                      <a:pt x="20832" y="4531"/>
                    </a:cubicBezTo>
                    <a:cubicBezTo>
                      <a:pt x="20832" y="4369"/>
                      <a:pt x="20889" y="4206"/>
                      <a:pt x="21002" y="4044"/>
                    </a:cubicBezTo>
                    <a:cubicBezTo>
                      <a:pt x="21230" y="3640"/>
                      <a:pt x="21513" y="3317"/>
                      <a:pt x="21513" y="2831"/>
                    </a:cubicBezTo>
                    <a:cubicBezTo>
                      <a:pt x="21172" y="2912"/>
                      <a:pt x="21002" y="3398"/>
                      <a:pt x="20775" y="3721"/>
                    </a:cubicBezTo>
                    <a:cubicBezTo>
                      <a:pt x="20605" y="3883"/>
                      <a:pt x="20379" y="3964"/>
                      <a:pt x="20322" y="4125"/>
                    </a:cubicBezTo>
                    <a:cubicBezTo>
                      <a:pt x="20265" y="4206"/>
                      <a:pt x="20208" y="4369"/>
                      <a:pt x="20152" y="4369"/>
                    </a:cubicBezTo>
                    <a:cubicBezTo>
                      <a:pt x="20038" y="4450"/>
                      <a:pt x="19926" y="4531"/>
                      <a:pt x="19812" y="4692"/>
                    </a:cubicBezTo>
                    <a:cubicBezTo>
                      <a:pt x="19755" y="4773"/>
                      <a:pt x="19698" y="4854"/>
                      <a:pt x="19642" y="4935"/>
                    </a:cubicBezTo>
                    <a:cubicBezTo>
                      <a:pt x="19301" y="5339"/>
                      <a:pt x="18904" y="5825"/>
                      <a:pt x="18564" y="6310"/>
                    </a:cubicBezTo>
                    <a:cubicBezTo>
                      <a:pt x="18167" y="6958"/>
                      <a:pt x="17658" y="7442"/>
                      <a:pt x="17147" y="8009"/>
                    </a:cubicBezTo>
                    <a:cubicBezTo>
                      <a:pt x="16694" y="8575"/>
                      <a:pt x="16240" y="9304"/>
                      <a:pt x="15787" y="9869"/>
                    </a:cubicBezTo>
                    <a:cubicBezTo>
                      <a:pt x="15673" y="10031"/>
                      <a:pt x="15503" y="10193"/>
                      <a:pt x="15446" y="10275"/>
                    </a:cubicBezTo>
                    <a:cubicBezTo>
                      <a:pt x="15333" y="10436"/>
                      <a:pt x="15276" y="10679"/>
                      <a:pt x="15106" y="10760"/>
                    </a:cubicBezTo>
                    <a:cubicBezTo>
                      <a:pt x="15106" y="10760"/>
                      <a:pt x="14936" y="10840"/>
                      <a:pt x="14880" y="10921"/>
                    </a:cubicBezTo>
                    <a:cubicBezTo>
                      <a:pt x="14709" y="11164"/>
                      <a:pt x="14539" y="11406"/>
                      <a:pt x="14369" y="11650"/>
                    </a:cubicBezTo>
                    <a:cubicBezTo>
                      <a:pt x="14142" y="11811"/>
                      <a:pt x="13916" y="11973"/>
                      <a:pt x="13802" y="12054"/>
                    </a:cubicBezTo>
                    <a:cubicBezTo>
                      <a:pt x="13632" y="12296"/>
                      <a:pt x="13575" y="12377"/>
                      <a:pt x="13405" y="12539"/>
                    </a:cubicBezTo>
                    <a:cubicBezTo>
                      <a:pt x="13122" y="12863"/>
                      <a:pt x="12896" y="13187"/>
                      <a:pt x="12612" y="13429"/>
                    </a:cubicBezTo>
                    <a:cubicBezTo>
                      <a:pt x="12555" y="13429"/>
                      <a:pt x="12442" y="13510"/>
                      <a:pt x="12385" y="13591"/>
                    </a:cubicBezTo>
                    <a:cubicBezTo>
                      <a:pt x="12101" y="13833"/>
                      <a:pt x="11931" y="14238"/>
                      <a:pt x="11705" y="14481"/>
                    </a:cubicBezTo>
                    <a:cubicBezTo>
                      <a:pt x="11534" y="14562"/>
                      <a:pt x="11422" y="14723"/>
                      <a:pt x="11251" y="14885"/>
                    </a:cubicBezTo>
                    <a:cubicBezTo>
                      <a:pt x="10741" y="15371"/>
                      <a:pt x="10288" y="16017"/>
                      <a:pt x="9777" y="16504"/>
                    </a:cubicBezTo>
                    <a:cubicBezTo>
                      <a:pt x="9380" y="16827"/>
                      <a:pt x="8927" y="17069"/>
                      <a:pt x="8473" y="17231"/>
                    </a:cubicBezTo>
                    <a:cubicBezTo>
                      <a:pt x="8133" y="17393"/>
                      <a:pt x="7793" y="17473"/>
                      <a:pt x="7396" y="17636"/>
                    </a:cubicBezTo>
                    <a:cubicBezTo>
                      <a:pt x="6546" y="17879"/>
                      <a:pt x="5582" y="18283"/>
                      <a:pt x="4789" y="18525"/>
                    </a:cubicBezTo>
                    <a:cubicBezTo>
                      <a:pt x="4562" y="18688"/>
                      <a:pt x="4334" y="18850"/>
                      <a:pt x="4108" y="18688"/>
                    </a:cubicBezTo>
                    <a:cubicBezTo>
                      <a:pt x="4278" y="18202"/>
                      <a:pt x="4618" y="18040"/>
                      <a:pt x="4901" y="17717"/>
                    </a:cubicBezTo>
                    <a:cubicBezTo>
                      <a:pt x="5185" y="17473"/>
                      <a:pt x="5412" y="17150"/>
                      <a:pt x="5638" y="16746"/>
                    </a:cubicBezTo>
                    <a:cubicBezTo>
                      <a:pt x="6093" y="16746"/>
                      <a:pt x="6149" y="16017"/>
                      <a:pt x="6602" y="16017"/>
                    </a:cubicBezTo>
                    <a:cubicBezTo>
                      <a:pt x="7113" y="15452"/>
                      <a:pt x="7509" y="14723"/>
                      <a:pt x="8020" y="14077"/>
                    </a:cubicBezTo>
                    <a:cubicBezTo>
                      <a:pt x="8247" y="13752"/>
                      <a:pt x="8530" y="13510"/>
                      <a:pt x="8757" y="13187"/>
                    </a:cubicBezTo>
                    <a:cubicBezTo>
                      <a:pt x="9494" y="12215"/>
                      <a:pt x="10118" y="11164"/>
                      <a:pt x="10797" y="10193"/>
                    </a:cubicBezTo>
                    <a:cubicBezTo>
                      <a:pt x="10911" y="10031"/>
                      <a:pt x="11025" y="9789"/>
                      <a:pt x="11081" y="9627"/>
                    </a:cubicBezTo>
                    <a:cubicBezTo>
                      <a:pt x="11478" y="9142"/>
                      <a:pt x="11818" y="8656"/>
                      <a:pt x="12159" y="8171"/>
                    </a:cubicBezTo>
                    <a:cubicBezTo>
                      <a:pt x="12612" y="7523"/>
                      <a:pt x="13065" y="6877"/>
                      <a:pt x="13519" y="6229"/>
                    </a:cubicBezTo>
                    <a:cubicBezTo>
                      <a:pt x="13519" y="6148"/>
                      <a:pt x="13519" y="6067"/>
                      <a:pt x="13632" y="5906"/>
                    </a:cubicBezTo>
                    <a:cubicBezTo>
                      <a:pt x="13916" y="5421"/>
                      <a:pt x="14369" y="5015"/>
                      <a:pt x="14596" y="4611"/>
                    </a:cubicBezTo>
                    <a:cubicBezTo>
                      <a:pt x="14709" y="4288"/>
                      <a:pt x="14993" y="4044"/>
                      <a:pt x="15106" y="3802"/>
                    </a:cubicBezTo>
                    <a:cubicBezTo>
                      <a:pt x="15333" y="3398"/>
                      <a:pt x="15617" y="3075"/>
                      <a:pt x="15900" y="2750"/>
                    </a:cubicBezTo>
                    <a:cubicBezTo>
                      <a:pt x="16013" y="2589"/>
                      <a:pt x="16070" y="2265"/>
                      <a:pt x="16184" y="2185"/>
                    </a:cubicBezTo>
                    <a:cubicBezTo>
                      <a:pt x="16410" y="1861"/>
                      <a:pt x="16637" y="1537"/>
                      <a:pt x="16863" y="1213"/>
                    </a:cubicBezTo>
                    <a:cubicBezTo>
                      <a:pt x="17091" y="809"/>
                      <a:pt x="17261" y="485"/>
                      <a:pt x="17488" y="162"/>
                    </a:cubicBezTo>
                    <a:cubicBezTo>
                      <a:pt x="17488" y="0"/>
                      <a:pt x="17544" y="0"/>
                      <a:pt x="17488" y="0"/>
                    </a:cubicBezTo>
                    <a:cubicBezTo>
                      <a:pt x="17317" y="323"/>
                      <a:pt x="16977" y="485"/>
                      <a:pt x="16807" y="7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2" name="Google Shape;1226;g257743a6ece_0_185"/>
              <p:cNvSpPr/>
              <p:nvPr/>
            </p:nvSpPr>
            <p:spPr>
              <a:xfrm>
                <a:off x="128740" y="22598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9" extrusionOk="0">
                    <a:moveTo>
                      <a:pt x="20188" y="0"/>
                    </a:moveTo>
                    <a:cubicBezTo>
                      <a:pt x="20188" y="0"/>
                      <a:pt x="19553" y="528"/>
                      <a:pt x="19271" y="706"/>
                    </a:cubicBezTo>
                    <a:cubicBezTo>
                      <a:pt x="19271" y="706"/>
                      <a:pt x="19271" y="882"/>
                      <a:pt x="19271" y="882"/>
                    </a:cubicBezTo>
                    <a:cubicBezTo>
                      <a:pt x="19059" y="1058"/>
                      <a:pt x="18777" y="1146"/>
                      <a:pt x="18565" y="1411"/>
                    </a:cubicBezTo>
                    <a:cubicBezTo>
                      <a:pt x="18283" y="1587"/>
                      <a:pt x="18071" y="1851"/>
                      <a:pt x="17788" y="2117"/>
                    </a:cubicBezTo>
                    <a:cubicBezTo>
                      <a:pt x="17506" y="2381"/>
                      <a:pt x="17224" y="2557"/>
                      <a:pt x="16941" y="2821"/>
                    </a:cubicBezTo>
                    <a:cubicBezTo>
                      <a:pt x="16801" y="2997"/>
                      <a:pt x="16659" y="3173"/>
                      <a:pt x="16518" y="3173"/>
                    </a:cubicBezTo>
                    <a:cubicBezTo>
                      <a:pt x="16448" y="3261"/>
                      <a:pt x="16376" y="3615"/>
                      <a:pt x="16235" y="3615"/>
                    </a:cubicBezTo>
                    <a:cubicBezTo>
                      <a:pt x="16095" y="3791"/>
                      <a:pt x="15882" y="3791"/>
                      <a:pt x="15812" y="3879"/>
                    </a:cubicBezTo>
                    <a:cubicBezTo>
                      <a:pt x="15812" y="3967"/>
                      <a:pt x="15812" y="4144"/>
                      <a:pt x="15671" y="4144"/>
                    </a:cubicBezTo>
                    <a:cubicBezTo>
                      <a:pt x="15600" y="4144"/>
                      <a:pt x="15529" y="4144"/>
                      <a:pt x="15389" y="4320"/>
                    </a:cubicBezTo>
                    <a:cubicBezTo>
                      <a:pt x="15389" y="4320"/>
                      <a:pt x="15389" y="4320"/>
                      <a:pt x="15318" y="4320"/>
                    </a:cubicBezTo>
                    <a:cubicBezTo>
                      <a:pt x="15318" y="4320"/>
                      <a:pt x="15177" y="4408"/>
                      <a:pt x="15106" y="4496"/>
                    </a:cubicBezTo>
                    <a:cubicBezTo>
                      <a:pt x="15036" y="4584"/>
                      <a:pt x="14965" y="4496"/>
                      <a:pt x="14894" y="4674"/>
                    </a:cubicBezTo>
                    <a:cubicBezTo>
                      <a:pt x="14894" y="4674"/>
                      <a:pt x="14894" y="4674"/>
                      <a:pt x="14753" y="4762"/>
                    </a:cubicBezTo>
                    <a:cubicBezTo>
                      <a:pt x="14400" y="5026"/>
                      <a:pt x="14188" y="5290"/>
                      <a:pt x="13977" y="5554"/>
                    </a:cubicBezTo>
                    <a:cubicBezTo>
                      <a:pt x="13977" y="5554"/>
                      <a:pt x="13835" y="5554"/>
                      <a:pt x="13694" y="5730"/>
                    </a:cubicBezTo>
                    <a:cubicBezTo>
                      <a:pt x="13341" y="6084"/>
                      <a:pt x="12988" y="6348"/>
                      <a:pt x="12706" y="6612"/>
                    </a:cubicBezTo>
                    <a:cubicBezTo>
                      <a:pt x="12565" y="6700"/>
                      <a:pt x="12565" y="6789"/>
                      <a:pt x="12495" y="6965"/>
                    </a:cubicBezTo>
                    <a:cubicBezTo>
                      <a:pt x="12495" y="6965"/>
                      <a:pt x="12424" y="6965"/>
                      <a:pt x="12424" y="7053"/>
                    </a:cubicBezTo>
                    <a:cubicBezTo>
                      <a:pt x="12282" y="7141"/>
                      <a:pt x="12212" y="7230"/>
                      <a:pt x="12071" y="7319"/>
                    </a:cubicBezTo>
                    <a:cubicBezTo>
                      <a:pt x="12000" y="7319"/>
                      <a:pt x="11859" y="7495"/>
                      <a:pt x="11789" y="7671"/>
                    </a:cubicBezTo>
                    <a:cubicBezTo>
                      <a:pt x="11083" y="8375"/>
                      <a:pt x="10447" y="8993"/>
                      <a:pt x="9812" y="9610"/>
                    </a:cubicBezTo>
                    <a:cubicBezTo>
                      <a:pt x="9529" y="9875"/>
                      <a:pt x="9248" y="10228"/>
                      <a:pt x="8965" y="10404"/>
                    </a:cubicBezTo>
                    <a:cubicBezTo>
                      <a:pt x="8965" y="10404"/>
                      <a:pt x="8965" y="10580"/>
                      <a:pt x="8965" y="10580"/>
                    </a:cubicBezTo>
                    <a:cubicBezTo>
                      <a:pt x="8965" y="10580"/>
                      <a:pt x="8895" y="10580"/>
                      <a:pt x="8824" y="10580"/>
                    </a:cubicBezTo>
                    <a:cubicBezTo>
                      <a:pt x="8824" y="10580"/>
                      <a:pt x="8824" y="10756"/>
                      <a:pt x="8824" y="10844"/>
                    </a:cubicBezTo>
                    <a:cubicBezTo>
                      <a:pt x="8612" y="11020"/>
                      <a:pt x="8400" y="11286"/>
                      <a:pt x="8189" y="11374"/>
                    </a:cubicBezTo>
                    <a:cubicBezTo>
                      <a:pt x="7976" y="11550"/>
                      <a:pt x="7906" y="11726"/>
                      <a:pt x="7836" y="11814"/>
                    </a:cubicBezTo>
                    <a:cubicBezTo>
                      <a:pt x="7836" y="11814"/>
                      <a:pt x="7623" y="11902"/>
                      <a:pt x="7553" y="11990"/>
                    </a:cubicBezTo>
                    <a:cubicBezTo>
                      <a:pt x="7130" y="12431"/>
                      <a:pt x="6635" y="13137"/>
                      <a:pt x="6282" y="13577"/>
                    </a:cubicBezTo>
                    <a:cubicBezTo>
                      <a:pt x="6000" y="13931"/>
                      <a:pt x="5788" y="14195"/>
                      <a:pt x="5435" y="14547"/>
                    </a:cubicBezTo>
                    <a:cubicBezTo>
                      <a:pt x="5294" y="14723"/>
                      <a:pt x="5153" y="14900"/>
                      <a:pt x="5012" y="14988"/>
                    </a:cubicBezTo>
                    <a:cubicBezTo>
                      <a:pt x="4800" y="15165"/>
                      <a:pt x="4518" y="15430"/>
                      <a:pt x="4447" y="15518"/>
                    </a:cubicBezTo>
                    <a:cubicBezTo>
                      <a:pt x="4376" y="15518"/>
                      <a:pt x="4447" y="15606"/>
                      <a:pt x="4376" y="15782"/>
                    </a:cubicBezTo>
                    <a:cubicBezTo>
                      <a:pt x="4023" y="16134"/>
                      <a:pt x="3600" y="16310"/>
                      <a:pt x="3317" y="16576"/>
                    </a:cubicBezTo>
                    <a:cubicBezTo>
                      <a:pt x="3177" y="16840"/>
                      <a:pt x="3106" y="16928"/>
                      <a:pt x="3035" y="17104"/>
                    </a:cubicBezTo>
                    <a:cubicBezTo>
                      <a:pt x="2894" y="17280"/>
                      <a:pt x="2753" y="17456"/>
                      <a:pt x="2612" y="17544"/>
                    </a:cubicBezTo>
                    <a:cubicBezTo>
                      <a:pt x="2471" y="17721"/>
                      <a:pt x="2259" y="18163"/>
                      <a:pt x="2188" y="18251"/>
                    </a:cubicBezTo>
                    <a:cubicBezTo>
                      <a:pt x="2047" y="18339"/>
                      <a:pt x="1906" y="18515"/>
                      <a:pt x="1835" y="18603"/>
                    </a:cubicBezTo>
                    <a:cubicBezTo>
                      <a:pt x="1624" y="18779"/>
                      <a:pt x="1482" y="18955"/>
                      <a:pt x="1341" y="19133"/>
                    </a:cubicBezTo>
                    <a:cubicBezTo>
                      <a:pt x="989" y="19573"/>
                      <a:pt x="636" y="20101"/>
                      <a:pt x="423" y="20455"/>
                    </a:cubicBezTo>
                    <a:cubicBezTo>
                      <a:pt x="212" y="20808"/>
                      <a:pt x="0" y="21072"/>
                      <a:pt x="0" y="21424"/>
                    </a:cubicBezTo>
                    <a:cubicBezTo>
                      <a:pt x="565" y="21600"/>
                      <a:pt x="918" y="21072"/>
                      <a:pt x="1412" y="20896"/>
                    </a:cubicBezTo>
                    <a:cubicBezTo>
                      <a:pt x="1835" y="20808"/>
                      <a:pt x="2400" y="20896"/>
                      <a:pt x="2894" y="20808"/>
                    </a:cubicBezTo>
                    <a:cubicBezTo>
                      <a:pt x="2894" y="20808"/>
                      <a:pt x="2894" y="20631"/>
                      <a:pt x="2965" y="20631"/>
                    </a:cubicBezTo>
                    <a:cubicBezTo>
                      <a:pt x="3035" y="20543"/>
                      <a:pt x="3177" y="20631"/>
                      <a:pt x="3247" y="20543"/>
                    </a:cubicBezTo>
                    <a:cubicBezTo>
                      <a:pt x="3530" y="20366"/>
                      <a:pt x="3741" y="20189"/>
                      <a:pt x="4023" y="20013"/>
                    </a:cubicBezTo>
                    <a:cubicBezTo>
                      <a:pt x="4376" y="19837"/>
                      <a:pt x="4589" y="19573"/>
                      <a:pt x="4800" y="19397"/>
                    </a:cubicBezTo>
                    <a:cubicBezTo>
                      <a:pt x="4871" y="19221"/>
                      <a:pt x="5012" y="19221"/>
                      <a:pt x="5082" y="19133"/>
                    </a:cubicBezTo>
                    <a:cubicBezTo>
                      <a:pt x="5082" y="19043"/>
                      <a:pt x="5153" y="19043"/>
                      <a:pt x="5224" y="19043"/>
                    </a:cubicBezTo>
                    <a:cubicBezTo>
                      <a:pt x="5365" y="18955"/>
                      <a:pt x="5435" y="18779"/>
                      <a:pt x="5506" y="18691"/>
                    </a:cubicBezTo>
                    <a:cubicBezTo>
                      <a:pt x="5506" y="18691"/>
                      <a:pt x="5647" y="18691"/>
                      <a:pt x="5647" y="18691"/>
                    </a:cubicBezTo>
                    <a:cubicBezTo>
                      <a:pt x="5647" y="18691"/>
                      <a:pt x="5647" y="18603"/>
                      <a:pt x="5647" y="18515"/>
                    </a:cubicBezTo>
                    <a:cubicBezTo>
                      <a:pt x="5647" y="18515"/>
                      <a:pt x="5718" y="18515"/>
                      <a:pt x="5788" y="18515"/>
                    </a:cubicBezTo>
                    <a:cubicBezTo>
                      <a:pt x="5788" y="18515"/>
                      <a:pt x="5788" y="18339"/>
                      <a:pt x="5788" y="18339"/>
                    </a:cubicBezTo>
                    <a:cubicBezTo>
                      <a:pt x="5929" y="18163"/>
                      <a:pt x="6071" y="18163"/>
                      <a:pt x="6212" y="17986"/>
                    </a:cubicBezTo>
                    <a:cubicBezTo>
                      <a:pt x="6282" y="17898"/>
                      <a:pt x="6424" y="17721"/>
                      <a:pt x="6494" y="17633"/>
                    </a:cubicBezTo>
                    <a:cubicBezTo>
                      <a:pt x="6565" y="17456"/>
                      <a:pt x="6777" y="17456"/>
                      <a:pt x="6918" y="17280"/>
                    </a:cubicBezTo>
                    <a:cubicBezTo>
                      <a:pt x="7059" y="17104"/>
                      <a:pt x="7059" y="16928"/>
                      <a:pt x="7200" y="16840"/>
                    </a:cubicBezTo>
                    <a:cubicBezTo>
                      <a:pt x="7200" y="16840"/>
                      <a:pt x="7270" y="16752"/>
                      <a:pt x="7341" y="16752"/>
                    </a:cubicBezTo>
                    <a:cubicBezTo>
                      <a:pt x="7341" y="16752"/>
                      <a:pt x="7341" y="16664"/>
                      <a:pt x="7483" y="16576"/>
                    </a:cubicBezTo>
                    <a:cubicBezTo>
                      <a:pt x="7694" y="16310"/>
                      <a:pt x="7906" y="16310"/>
                      <a:pt x="8118" y="16134"/>
                    </a:cubicBezTo>
                    <a:cubicBezTo>
                      <a:pt x="8612" y="15782"/>
                      <a:pt x="8824" y="15341"/>
                      <a:pt x="9176" y="14900"/>
                    </a:cubicBezTo>
                    <a:cubicBezTo>
                      <a:pt x="9459" y="14547"/>
                      <a:pt x="9741" y="14459"/>
                      <a:pt x="9953" y="14019"/>
                    </a:cubicBezTo>
                    <a:cubicBezTo>
                      <a:pt x="10235" y="14107"/>
                      <a:pt x="10235" y="13753"/>
                      <a:pt x="10306" y="13577"/>
                    </a:cubicBezTo>
                    <a:cubicBezTo>
                      <a:pt x="10447" y="13401"/>
                      <a:pt x="10659" y="13313"/>
                      <a:pt x="10730" y="13137"/>
                    </a:cubicBezTo>
                    <a:cubicBezTo>
                      <a:pt x="10871" y="13049"/>
                      <a:pt x="11012" y="12785"/>
                      <a:pt x="11153" y="12608"/>
                    </a:cubicBezTo>
                    <a:cubicBezTo>
                      <a:pt x="11436" y="12255"/>
                      <a:pt x="11718" y="12167"/>
                      <a:pt x="12000" y="11726"/>
                    </a:cubicBezTo>
                    <a:cubicBezTo>
                      <a:pt x="12071" y="11550"/>
                      <a:pt x="12212" y="11374"/>
                      <a:pt x="12353" y="11286"/>
                    </a:cubicBezTo>
                    <a:cubicBezTo>
                      <a:pt x="12706" y="10844"/>
                      <a:pt x="12988" y="10228"/>
                      <a:pt x="13341" y="9875"/>
                    </a:cubicBezTo>
                    <a:cubicBezTo>
                      <a:pt x="13341" y="9875"/>
                      <a:pt x="13482" y="9875"/>
                      <a:pt x="13482" y="9875"/>
                    </a:cubicBezTo>
                    <a:cubicBezTo>
                      <a:pt x="13482" y="9786"/>
                      <a:pt x="13482" y="9610"/>
                      <a:pt x="13624" y="9522"/>
                    </a:cubicBezTo>
                    <a:cubicBezTo>
                      <a:pt x="13694" y="9522"/>
                      <a:pt x="13835" y="9522"/>
                      <a:pt x="13906" y="9433"/>
                    </a:cubicBezTo>
                    <a:cubicBezTo>
                      <a:pt x="13977" y="9257"/>
                      <a:pt x="13977" y="9081"/>
                      <a:pt x="14047" y="9081"/>
                    </a:cubicBezTo>
                    <a:cubicBezTo>
                      <a:pt x="14047" y="9081"/>
                      <a:pt x="14188" y="9081"/>
                      <a:pt x="14188" y="9081"/>
                    </a:cubicBezTo>
                    <a:cubicBezTo>
                      <a:pt x="14330" y="8905"/>
                      <a:pt x="14400" y="8905"/>
                      <a:pt x="14541" y="8729"/>
                    </a:cubicBezTo>
                    <a:cubicBezTo>
                      <a:pt x="14541" y="8729"/>
                      <a:pt x="14541" y="8553"/>
                      <a:pt x="14683" y="8463"/>
                    </a:cubicBezTo>
                    <a:cubicBezTo>
                      <a:pt x="14965" y="8111"/>
                      <a:pt x="15318" y="7671"/>
                      <a:pt x="15529" y="7319"/>
                    </a:cubicBezTo>
                    <a:cubicBezTo>
                      <a:pt x="15529" y="7319"/>
                      <a:pt x="15529" y="7319"/>
                      <a:pt x="15671" y="7319"/>
                    </a:cubicBezTo>
                    <a:cubicBezTo>
                      <a:pt x="15671" y="7319"/>
                      <a:pt x="15671" y="7053"/>
                      <a:pt x="15812" y="6965"/>
                    </a:cubicBezTo>
                    <a:cubicBezTo>
                      <a:pt x="15882" y="6789"/>
                      <a:pt x="16095" y="6700"/>
                      <a:pt x="16235" y="6524"/>
                    </a:cubicBezTo>
                    <a:cubicBezTo>
                      <a:pt x="16729" y="5818"/>
                      <a:pt x="17224" y="5114"/>
                      <a:pt x="17788" y="4674"/>
                    </a:cubicBezTo>
                    <a:cubicBezTo>
                      <a:pt x="18283" y="3703"/>
                      <a:pt x="19059" y="3085"/>
                      <a:pt x="19695" y="2381"/>
                    </a:cubicBezTo>
                    <a:cubicBezTo>
                      <a:pt x="19976" y="2029"/>
                      <a:pt x="20329" y="1675"/>
                      <a:pt x="20612" y="1322"/>
                    </a:cubicBezTo>
                    <a:cubicBezTo>
                      <a:pt x="20965" y="882"/>
                      <a:pt x="21247" y="528"/>
                      <a:pt x="21600" y="176"/>
                    </a:cubicBezTo>
                    <a:cubicBezTo>
                      <a:pt x="21600" y="88"/>
                      <a:pt x="21600" y="0"/>
                      <a:pt x="21460" y="0"/>
                    </a:cubicBezTo>
                    <a:cubicBezTo>
                      <a:pt x="21177" y="264"/>
                      <a:pt x="20754" y="176"/>
                      <a:pt x="20329" y="3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3" name="Google Shape;1227;g257743a6ece_0_185"/>
              <p:cNvSpPr/>
              <p:nvPr/>
            </p:nvSpPr>
            <p:spPr>
              <a:xfrm>
                <a:off x="220338" y="2240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96" y="1199"/>
                    </a:moveTo>
                    <a:cubicBezTo>
                      <a:pt x="17471" y="2601"/>
                      <a:pt x="15088" y="4199"/>
                      <a:pt x="13024" y="5800"/>
                    </a:cubicBezTo>
                    <a:cubicBezTo>
                      <a:pt x="12072" y="6599"/>
                      <a:pt x="10959" y="7398"/>
                      <a:pt x="10165" y="8002"/>
                    </a:cubicBezTo>
                    <a:cubicBezTo>
                      <a:pt x="10165" y="8002"/>
                      <a:pt x="10007" y="8002"/>
                      <a:pt x="9847" y="8002"/>
                    </a:cubicBezTo>
                    <a:cubicBezTo>
                      <a:pt x="9847" y="8002"/>
                      <a:pt x="9847" y="8401"/>
                      <a:pt x="9847" y="8401"/>
                    </a:cubicBezTo>
                    <a:cubicBezTo>
                      <a:pt x="9531" y="8601"/>
                      <a:pt x="9213" y="8801"/>
                      <a:pt x="8895" y="9000"/>
                    </a:cubicBezTo>
                    <a:cubicBezTo>
                      <a:pt x="8419" y="9400"/>
                      <a:pt x="7943" y="9600"/>
                      <a:pt x="7782" y="9999"/>
                    </a:cubicBezTo>
                    <a:cubicBezTo>
                      <a:pt x="7148" y="10602"/>
                      <a:pt x="6512" y="11002"/>
                      <a:pt x="6354" y="11601"/>
                    </a:cubicBezTo>
                    <a:cubicBezTo>
                      <a:pt x="6354" y="11601"/>
                      <a:pt x="6036" y="12000"/>
                      <a:pt x="5878" y="12200"/>
                    </a:cubicBezTo>
                    <a:cubicBezTo>
                      <a:pt x="5878" y="12400"/>
                      <a:pt x="5878" y="12600"/>
                      <a:pt x="5560" y="12999"/>
                    </a:cubicBezTo>
                    <a:cubicBezTo>
                      <a:pt x="5560" y="12999"/>
                      <a:pt x="5399" y="12999"/>
                      <a:pt x="5242" y="12999"/>
                    </a:cubicBezTo>
                    <a:cubicBezTo>
                      <a:pt x="5242" y="12999"/>
                      <a:pt x="5242" y="13402"/>
                      <a:pt x="5242" y="13402"/>
                    </a:cubicBezTo>
                    <a:cubicBezTo>
                      <a:pt x="5242" y="13402"/>
                      <a:pt x="4766" y="13602"/>
                      <a:pt x="4766" y="13802"/>
                    </a:cubicBezTo>
                    <a:cubicBezTo>
                      <a:pt x="4605" y="14002"/>
                      <a:pt x="4447" y="14202"/>
                      <a:pt x="4290" y="14401"/>
                    </a:cubicBezTo>
                    <a:cubicBezTo>
                      <a:pt x="3971" y="14601"/>
                      <a:pt x="3653" y="15001"/>
                      <a:pt x="3335" y="15400"/>
                    </a:cubicBezTo>
                    <a:cubicBezTo>
                      <a:pt x="2701" y="15800"/>
                      <a:pt x="2225" y="16802"/>
                      <a:pt x="1589" y="17601"/>
                    </a:cubicBezTo>
                    <a:cubicBezTo>
                      <a:pt x="1589" y="17601"/>
                      <a:pt x="1113" y="17801"/>
                      <a:pt x="952" y="18001"/>
                    </a:cubicBezTo>
                    <a:cubicBezTo>
                      <a:pt x="476" y="18600"/>
                      <a:pt x="158" y="19199"/>
                      <a:pt x="0" y="20202"/>
                    </a:cubicBezTo>
                    <a:cubicBezTo>
                      <a:pt x="637" y="20401"/>
                      <a:pt x="1113" y="21400"/>
                      <a:pt x="2065" y="21600"/>
                    </a:cubicBezTo>
                    <a:cubicBezTo>
                      <a:pt x="2383" y="21600"/>
                      <a:pt x="2859" y="21600"/>
                      <a:pt x="3335" y="21600"/>
                    </a:cubicBezTo>
                    <a:cubicBezTo>
                      <a:pt x="4766" y="21600"/>
                      <a:pt x="5399" y="20601"/>
                      <a:pt x="6194" y="20202"/>
                    </a:cubicBezTo>
                    <a:cubicBezTo>
                      <a:pt x="6354" y="20002"/>
                      <a:pt x="6194" y="19199"/>
                      <a:pt x="6194" y="19199"/>
                    </a:cubicBezTo>
                    <a:cubicBezTo>
                      <a:pt x="6194" y="19199"/>
                      <a:pt x="6354" y="19199"/>
                      <a:pt x="6354" y="19199"/>
                    </a:cubicBezTo>
                    <a:cubicBezTo>
                      <a:pt x="6354" y="18800"/>
                      <a:pt x="6830" y="18600"/>
                      <a:pt x="6830" y="18001"/>
                    </a:cubicBezTo>
                    <a:cubicBezTo>
                      <a:pt x="8100" y="17002"/>
                      <a:pt x="9213" y="15400"/>
                      <a:pt x="10326" y="14202"/>
                    </a:cubicBezTo>
                    <a:cubicBezTo>
                      <a:pt x="11596" y="12799"/>
                      <a:pt x="12866" y="11601"/>
                      <a:pt x="13818" y="10199"/>
                    </a:cubicBezTo>
                    <a:cubicBezTo>
                      <a:pt x="15567" y="8002"/>
                      <a:pt x="17632" y="5401"/>
                      <a:pt x="19220" y="3200"/>
                    </a:cubicBezTo>
                    <a:cubicBezTo>
                      <a:pt x="19696" y="2601"/>
                      <a:pt x="20172" y="2001"/>
                      <a:pt x="20648" y="1802"/>
                    </a:cubicBezTo>
                    <a:cubicBezTo>
                      <a:pt x="20806" y="1199"/>
                      <a:pt x="21124" y="599"/>
                      <a:pt x="21600" y="400"/>
                    </a:cubicBezTo>
                    <a:cubicBezTo>
                      <a:pt x="21600" y="200"/>
                      <a:pt x="21600" y="0"/>
                      <a:pt x="21285" y="0"/>
                    </a:cubicBezTo>
                    <a:cubicBezTo>
                      <a:pt x="20806" y="599"/>
                      <a:pt x="20014" y="999"/>
                      <a:pt x="19535" y="16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4" name="Google Shape;1228;g257743a6ece_0_185"/>
              <p:cNvSpPr/>
              <p:nvPr/>
            </p:nvSpPr>
            <p:spPr>
              <a:xfrm>
                <a:off x="304989" y="22385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4" h="21600" extrusionOk="0">
                    <a:moveTo>
                      <a:pt x="19382" y="1871"/>
                    </a:moveTo>
                    <a:cubicBezTo>
                      <a:pt x="19382" y="1871"/>
                      <a:pt x="18872" y="1871"/>
                      <a:pt x="18620" y="1871"/>
                    </a:cubicBezTo>
                    <a:cubicBezTo>
                      <a:pt x="18620" y="1871"/>
                      <a:pt x="18620" y="2286"/>
                      <a:pt x="18363" y="2493"/>
                    </a:cubicBezTo>
                    <a:cubicBezTo>
                      <a:pt x="18111" y="2700"/>
                      <a:pt x="17601" y="2908"/>
                      <a:pt x="17097" y="3115"/>
                    </a:cubicBezTo>
                    <a:cubicBezTo>
                      <a:pt x="16331" y="3738"/>
                      <a:pt x="15060" y="4360"/>
                      <a:pt x="14298" y="4779"/>
                    </a:cubicBezTo>
                    <a:cubicBezTo>
                      <a:pt x="14298" y="4986"/>
                      <a:pt x="13789" y="4986"/>
                      <a:pt x="13789" y="4986"/>
                    </a:cubicBezTo>
                    <a:cubicBezTo>
                      <a:pt x="13789" y="4986"/>
                      <a:pt x="13789" y="5401"/>
                      <a:pt x="13789" y="5608"/>
                    </a:cubicBezTo>
                    <a:cubicBezTo>
                      <a:pt x="13789" y="5608"/>
                      <a:pt x="13284" y="5608"/>
                      <a:pt x="13027" y="5816"/>
                    </a:cubicBezTo>
                    <a:cubicBezTo>
                      <a:pt x="11756" y="6646"/>
                      <a:pt x="10233" y="7683"/>
                      <a:pt x="8710" y="8516"/>
                    </a:cubicBezTo>
                    <a:cubicBezTo>
                      <a:pt x="7439" y="9346"/>
                      <a:pt x="5150" y="11009"/>
                      <a:pt x="4388" y="12047"/>
                    </a:cubicBezTo>
                    <a:cubicBezTo>
                      <a:pt x="4388" y="12254"/>
                      <a:pt x="4388" y="12461"/>
                      <a:pt x="3879" y="12669"/>
                    </a:cubicBezTo>
                    <a:cubicBezTo>
                      <a:pt x="3117" y="14125"/>
                      <a:pt x="3117" y="15784"/>
                      <a:pt x="2608" y="16821"/>
                    </a:cubicBezTo>
                    <a:cubicBezTo>
                      <a:pt x="2356" y="17655"/>
                      <a:pt x="1337" y="18277"/>
                      <a:pt x="828" y="18900"/>
                    </a:cubicBezTo>
                    <a:cubicBezTo>
                      <a:pt x="323" y="19729"/>
                      <a:pt x="-186" y="20563"/>
                      <a:pt x="66" y="21600"/>
                    </a:cubicBezTo>
                    <a:cubicBezTo>
                      <a:pt x="1337" y="21185"/>
                      <a:pt x="1846" y="19937"/>
                      <a:pt x="2860" y="18900"/>
                    </a:cubicBezTo>
                    <a:cubicBezTo>
                      <a:pt x="3627" y="18070"/>
                      <a:pt x="5402" y="17033"/>
                      <a:pt x="6168" y="16199"/>
                    </a:cubicBezTo>
                    <a:cubicBezTo>
                      <a:pt x="6168" y="16199"/>
                      <a:pt x="6421" y="15925"/>
                      <a:pt x="6930" y="15369"/>
                    </a:cubicBezTo>
                    <a:cubicBezTo>
                      <a:pt x="6930" y="15369"/>
                      <a:pt x="8710" y="14125"/>
                      <a:pt x="8962" y="13499"/>
                    </a:cubicBezTo>
                    <a:cubicBezTo>
                      <a:pt x="9215" y="13291"/>
                      <a:pt x="9215" y="13084"/>
                      <a:pt x="9472" y="12669"/>
                    </a:cubicBezTo>
                    <a:cubicBezTo>
                      <a:pt x="9981" y="12254"/>
                      <a:pt x="10485" y="11839"/>
                      <a:pt x="10743" y="11217"/>
                    </a:cubicBezTo>
                    <a:cubicBezTo>
                      <a:pt x="12266" y="9761"/>
                      <a:pt x="13537" y="7894"/>
                      <a:pt x="15060" y="6438"/>
                    </a:cubicBezTo>
                    <a:cubicBezTo>
                      <a:pt x="15060" y="6231"/>
                      <a:pt x="15569" y="6023"/>
                      <a:pt x="15826" y="5608"/>
                    </a:cubicBezTo>
                    <a:cubicBezTo>
                      <a:pt x="16840" y="4779"/>
                      <a:pt x="17601" y="3945"/>
                      <a:pt x="18620" y="2908"/>
                    </a:cubicBezTo>
                    <a:cubicBezTo>
                      <a:pt x="19634" y="2078"/>
                      <a:pt x="20400" y="1037"/>
                      <a:pt x="21414" y="415"/>
                    </a:cubicBezTo>
                    <a:cubicBezTo>
                      <a:pt x="21414" y="207"/>
                      <a:pt x="21414" y="0"/>
                      <a:pt x="20905" y="0"/>
                    </a:cubicBezTo>
                    <a:cubicBezTo>
                      <a:pt x="20143" y="415"/>
                      <a:pt x="19634" y="1037"/>
                      <a:pt x="19129" y="16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5" name="Google Shape;1229;g257743a6ece_0_185"/>
              <p:cNvSpPr/>
              <p:nvPr/>
            </p:nvSpPr>
            <p:spPr>
              <a:xfrm>
                <a:off x="122855" y="22673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525" extrusionOk="0">
                    <a:moveTo>
                      <a:pt x="21140" y="340"/>
                    </a:moveTo>
                    <a:cubicBezTo>
                      <a:pt x="21140" y="340"/>
                      <a:pt x="20958" y="444"/>
                      <a:pt x="20958" y="444"/>
                    </a:cubicBezTo>
                    <a:cubicBezTo>
                      <a:pt x="20774" y="547"/>
                      <a:pt x="20589" y="547"/>
                      <a:pt x="20405" y="547"/>
                    </a:cubicBezTo>
                    <a:cubicBezTo>
                      <a:pt x="19946" y="755"/>
                      <a:pt x="19303" y="858"/>
                      <a:pt x="18844" y="1068"/>
                    </a:cubicBezTo>
                    <a:cubicBezTo>
                      <a:pt x="18751" y="1068"/>
                      <a:pt x="18567" y="1379"/>
                      <a:pt x="18475" y="1483"/>
                    </a:cubicBezTo>
                    <a:cubicBezTo>
                      <a:pt x="18107" y="1898"/>
                      <a:pt x="17740" y="2209"/>
                      <a:pt x="17372" y="2520"/>
                    </a:cubicBezTo>
                    <a:cubicBezTo>
                      <a:pt x="17189" y="2729"/>
                      <a:pt x="16912" y="3040"/>
                      <a:pt x="16637" y="3248"/>
                    </a:cubicBezTo>
                    <a:cubicBezTo>
                      <a:pt x="16637" y="3248"/>
                      <a:pt x="16453" y="3248"/>
                      <a:pt x="16361" y="3248"/>
                    </a:cubicBezTo>
                    <a:cubicBezTo>
                      <a:pt x="16361" y="3248"/>
                      <a:pt x="16361" y="3351"/>
                      <a:pt x="16177" y="3455"/>
                    </a:cubicBezTo>
                    <a:cubicBezTo>
                      <a:pt x="15718" y="3870"/>
                      <a:pt x="15442" y="4183"/>
                      <a:pt x="15074" y="4598"/>
                    </a:cubicBezTo>
                    <a:cubicBezTo>
                      <a:pt x="14798" y="4805"/>
                      <a:pt x="14616" y="5117"/>
                      <a:pt x="14432" y="5324"/>
                    </a:cubicBezTo>
                    <a:cubicBezTo>
                      <a:pt x="14432" y="5324"/>
                      <a:pt x="14432" y="5324"/>
                      <a:pt x="14339" y="5324"/>
                    </a:cubicBezTo>
                    <a:cubicBezTo>
                      <a:pt x="13328" y="6363"/>
                      <a:pt x="12225" y="7193"/>
                      <a:pt x="11305" y="8232"/>
                    </a:cubicBezTo>
                    <a:cubicBezTo>
                      <a:pt x="11214" y="8232"/>
                      <a:pt x="11030" y="8232"/>
                      <a:pt x="11030" y="8232"/>
                    </a:cubicBezTo>
                    <a:cubicBezTo>
                      <a:pt x="11030" y="8232"/>
                      <a:pt x="11030" y="8439"/>
                      <a:pt x="11030" y="8543"/>
                    </a:cubicBezTo>
                    <a:cubicBezTo>
                      <a:pt x="10754" y="8856"/>
                      <a:pt x="10479" y="9064"/>
                      <a:pt x="10203" y="9167"/>
                    </a:cubicBezTo>
                    <a:cubicBezTo>
                      <a:pt x="10019" y="9271"/>
                      <a:pt x="9926" y="9478"/>
                      <a:pt x="9744" y="9582"/>
                    </a:cubicBezTo>
                    <a:cubicBezTo>
                      <a:pt x="9284" y="10101"/>
                      <a:pt x="8732" y="10518"/>
                      <a:pt x="8272" y="11036"/>
                    </a:cubicBezTo>
                    <a:cubicBezTo>
                      <a:pt x="7905" y="11451"/>
                      <a:pt x="7446" y="11868"/>
                      <a:pt x="7170" y="12075"/>
                    </a:cubicBezTo>
                    <a:cubicBezTo>
                      <a:pt x="6986" y="12283"/>
                      <a:pt x="6986" y="12386"/>
                      <a:pt x="6802" y="12594"/>
                    </a:cubicBezTo>
                    <a:cubicBezTo>
                      <a:pt x="6711" y="12594"/>
                      <a:pt x="6435" y="12698"/>
                      <a:pt x="6342" y="12801"/>
                    </a:cubicBezTo>
                    <a:cubicBezTo>
                      <a:pt x="6342" y="12801"/>
                      <a:pt x="6342" y="13009"/>
                      <a:pt x="6342" y="13009"/>
                    </a:cubicBezTo>
                    <a:cubicBezTo>
                      <a:pt x="6342" y="13009"/>
                      <a:pt x="6158" y="13009"/>
                      <a:pt x="6158" y="13112"/>
                    </a:cubicBezTo>
                    <a:cubicBezTo>
                      <a:pt x="5882" y="13320"/>
                      <a:pt x="5882" y="13737"/>
                      <a:pt x="5698" y="13737"/>
                    </a:cubicBezTo>
                    <a:cubicBezTo>
                      <a:pt x="5698" y="13737"/>
                      <a:pt x="5516" y="13737"/>
                      <a:pt x="5423" y="13840"/>
                    </a:cubicBezTo>
                    <a:cubicBezTo>
                      <a:pt x="5239" y="14048"/>
                      <a:pt x="4963" y="14359"/>
                      <a:pt x="4688" y="14670"/>
                    </a:cubicBezTo>
                    <a:cubicBezTo>
                      <a:pt x="4688" y="14670"/>
                      <a:pt x="4504" y="14670"/>
                      <a:pt x="4504" y="14670"/>
                    </a:cubicBezTo>
                    <a:cubicBezTo>
                      <a:pt x="4412" y="14670"/>
                      <a:pt x="4504" y="14877"/>
                      <a:pt x="4412" y="14983"/>
                    </a:cubicBezTo>
                    <a:cubicBezTo>
                      <a:pt x="4044" y="15398"/>
                      <a:pt x="3493" y="15605"/>
                      <a:pt x="3218" y="16020"/>
                    </a:cubicBezTo>
                    <a:cubicBezTo>
                      <a:pt x="3125" y="16020"/>
                      <a:pt x="2849" y="16020"/>
                      <a:pt x="2758" y="16228"/>
                    </a:cubicBezTo>
                    <a:cubicBezTo>
                      <a:pt x="2205" y="17059"/>
                      <a:pt x="1746" y="17889"/>
                      <a:pt x="1288" y="18721"/>
                    </a:cubicBezTo>
                    <a:cubicBezTo>
                      <a:pt x="828" y="19656"/>
                      <a:pt x="275" y="20486"/>
                      <a:pt x="0" y="21525"/>
                    </a:cubicBezTo>
                    <a:cubicBezTo>
                      <a:pt x="644" y="21214"/>
                      <a:pt x="1195" y="21108"/>
                      <a:pt x="1930" y="20901"/>
                    </a:cubicBezTo>
                    <a:cubicBezTo>
                      <a:pt x="3033" y="20693"/>
                      <a:pt x="3768" y="20382"/>
                      <a:pt x="4504" y="19864"/>
                    </a:cubicBezTo>
                    <a:cubicBezTo>
                      <a:pt x="5056" y="19447"/>
                      <a:pt x="5516" y="19032"/>
                      <a:pt x="5975" y="18617"/>
                    </a:cubicBezTo>
                    <a:cubicBezTo>
                      <a:pt x="6251" y="18306"/>
                      <a:pt x="6342" y="18202"/>
                      <a:pt x="6435" y="17993"/>
                    </a:cubicBezTo>
                    <a:cubicBezTo>
                      <a:pt x="6711" y="17578"/>
                      <a:pt x="6986" y="17267"/>
                      <a:pt x="7170" y="16852"/>
                    </a:cubicBezTo>
                    <a:cubicBezTo>
                      <a:pt x="7905" y="16435"/>
                      <a:pt x="8456" y="15605"/>
                      <a:pt x="9009" y="14983"/>
                    </a:cubicBezTo>
                    <a:cubicBezTo>
                      <a:pt x="9651" y="14255"/>
                      <a:pt x="10203" y="13737"/>
                      <a:pt x="10754" y="12905"/>
                    </a:cubicBezTo>
                    <a:cubicBezTo>
                      <a:pt x="11305" y="12179"/>
                      <a:pt x="11949" y="11555"/>
                      <a:pt x="12500" y="10829"/>
                    </a:cubicBezTo>
                    <a:cubicBezTo>
                      <a:pt x="13053" y="10101"/>
                      <a:pt x="13604" y="9271"/>
                      <a:pt x="14156" y="8543"/>
                    </a:cubicBezTo>
                    <a:cubicBezTo>
                      <a:pt x="14432" y="8232"/>
                      <a:pt x="14798" y="7921"/>
                      <a:pt x="14891" y="7610"/>
                    </a:cubicBezTo>
                    <a:cubicBezTo>
                      <a:pt x="15074" y="7402"/>
                      <a:pt x="15258" y="7193"/>
                      <a:pt x="15442" y="6985"/>
                    </a:cubicBezTo>
                    <a:cubicBezTo>
                      <a:pt x="15442" y="6882"/>
                      <a:pt x="15442" y="6674"/>
                      <a:pt x="15626" y="6571"/>
                    </a:cubicBezTo>
                    <a:cubicBezTo>
                      <a:pt x="15718" y="6363"/>
                      <a:pt x="15902" y="6571"/>
                      <a:pt x="15993" y="6363"/>
                    </a:cubicBezTo>
                    <a:cubicBezTo>
                      <a:pt x="15993" y="6363"/>
                      <a:pt x="15993" y="6156"/>
                      <a:pt x="15993" y="6156"/>
                    </a:cubicBezTo>
                    <a:lnTo>
                      <a:pt x="16177" y="6156"/>
                    </a:lnTo>
                    <a:cubicBezTo>
                      <a:pt x="16177" y="6156"/>
                      <a:pt x="16546" y="5531"/>
                      <a:pt x="16821" y="5220"/>
                    </a:cubicBezTo>
                    <a:cubicBezTo>
                      <a:pt x="16821" y="5220"/>
                      <a:pt x="16912" y="5220"/>
                      <a:pt x="17005" y="5220"/>
                    </a:cubicBezTo>
                    <a:cubicBezTo>
                      <a:pt x="17005" y="5220"/>
                      <a:pt x="17005" y="5013"/>
                      <a:pt x="17005" y="5013"/>
                    </a:cubicBezTo>
                    <a:cubicBezTo>
                      <a:pt x="17281" y="4702"/>
                      <a:pt x="17465" y="4391"/>
                      <a:pt x="17647" y="4183"/>
                    </a:cubicBezTo>
                    <a:cubicBezTo>
                      <a:pt x="18844" y="2729"/>
                      <a:pt x="19946" y="1379"/>
                      <a:pt x="21325" y="132"/>
                    </a:cubicBezTo>
                    <a:cubicBezTo>
                      <a:pt x="21509" y="132"/>
                      <a:pt x="21600" y="-75"/>
                      <a:pt x="21325" y="2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6" name="Google Shape;1230;g257743a6ece_0_185"/>
              <p:cNvSpPr/>
              <p:nvPr/>
            </p:nvSpPr>
            <p:spPr>
              <a:xfrm>
                <a:off x="304211" y="227765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2" extrusionOk="0">
                    <a:moveTo>
                      <a:pt x="21287" y="390"/>
                    </a:moveTo>
                    <a:cubicBezTo>
                      <a:pt x="21287" y="390"/>
                      <a:pt x="21287" y="488"/>
                      <a:pt x="21133" y="586"/>
                    </a:cubicBezTo>
                    <a:cubicBezTo>
                      <a:pt x="20820" y="783"/>
                      <a:pt x="20353" y="1173"/>
                      <a:pt x="20197" y="1368"/>
                    </a:cubicBezTo>
                    <a:cubicBezTo>
                      <a:pt x="20197" y="1368"/>
                      <a:pt x="20197" y="1368"/>
                      <a:pt x="20040" y="1368"/>
                    </a:cubicBezTo>
                    <a:cubicBezTo>
                      <a:pt x="19963" y="1368"/>
                      <a:pt x="19884" y="1661"/>
                      <a:pt x="19728" y="1759"/>
                    </a:cubicBezTo>
                    <a:cubicBezTo>
                      <a:pt x="19573" y="1759"/>
                      <a:pt x="19417" y="1856"/>
                      <a:pt x="19338" y="1954"/>
                    </a:cubicBezTo>
                    <a:cubicBezTo>
                      <a:pt x="19104" y="2149"/>
                      <a:pt x="18949" y="2346"/>
                      <a:pt x="18793" y="2444"/>
                    </a:cubicBezTo>
                    <a:cubicBezTo>
                      <a:pt x="18637" y="2639"/>
                      <a:pt x="18480" y="2737"/>
                      <a:pt x="18324" y="2932"/>
                    </a:cubicBezTo>
                    <a:cubicBezTo>
                      <a:pt x="18091" y="3225"/>
                      <a:pt x="17857" y="3420"/>
                      <a:pt x="17623" y="3715"/>
                    </a:cubicBezTo>
                    <a:cubicBezTo>
                      <a:pt x="17077" y="4300"/>
                      <a:pt x="16531" y="4984"/>
                      <a:pt x="15907" y="5376"/>
                    </a:cubicBezTo>
                    <a:cubicBezTo>
                      <a:pt x="15751" y="6157"/>
                      <a:pt x="15361" y="6450"/>
                      <a:pt x="15050" y="6940"/>
                    </a:cubicBezTo>
                    <a:cubicBezTo>
                      <a:pt x="14816" y="7330"/>
                      <a:pt x="14581" y="7623"/>
                      <a:pt x="14426" y="7721"/>
                    </a:cubicBezTo>
                    <a:cubicBezTo>
                      <a:pt x="14426" y="7818"/>
                      <a:pt x="14270" y="7916"/>
                      <a:pt x="14270" y="7916"/>
                    </a:cubicBezTo>
                    <a:cubicBezTo>
                      <a:pt x="13803" y="8503"/>
                      <a:pt x="13413" y="9089"/>
                      <a:pt x="12944" y="9479"/>
                    </a:cubicBezTo>
                    <a:cubicBezTo>
                      <a:pt x="12867" y="9579"/>
                      <a:pt x="12788" y="9677"/>
                      <a:pt x="12633" y="9774"/>
                    </a:cubicBezTo>
                    <a:cubicBezTo>
                      <a:pt x="12477" y="9872"/>
                      <a:pt x="12398" y="10067"/>
                      <a:pt x="12320" y="10165"/>
                    </a:cubicBezTo>
                    <a:cubicBezTo>
                      <a:pt x="12243" y="10165"/>
                      <a:pt x="12009" y="10165"/>
                      <a:pt x="11930" y="10360"/>
                    </a:cubicBezTo>
                    <a:cubicBezTo>
                      <a:pt x="11853" y="10457"/>
                      <a:pt x="11774" y="10653"/>
                      <a:pt x="11697" y="10750"/>
                    </a:cubicBezTo>
                    <a:cubicBezTo>
                      <a:pt x="11619" y="10750"/>
                      <a:pt x="11463" y="10848"/>
                      <a:pt x="11307" y="10947"/>
                    </a:cubicBezTo>
                    <a:cubicBezTo>
                      <a:pt x="11151" y="11045"/>
                      <a:pt x="11151" y="11240"/>
                      <a:pt x="10917" y="11240"/>
                    </a:cubicBezTo>
                    <a:cubicBezTo>
                      <a:pt x="10449" y="12119"/>
                      <a:pt x="9357" y="12413"/>
                      <a:pt x="8733" y="13097"/>
                    </a:cubicBezTo>
                    <a:cubicBezTo>
                      <a:pt x="7407" y="14563"/>
                      <a:pt x="5770" y="15541"/>
                      <a:pt x="4289" y="16712"/>
                    </a:cubicBezTo>
                    <a:cubicBezTo>
                      <a:pt x="3509" y="17397"/>
                      <a:pt x="2807" y="18178"/>
                      <a:pt x="2106" y="18863"/>
                    </a:cubicBezTo>
                    <a:cubicBezTo>
                      <a:pt x="1950" y="18961"/>
                      <a:pt x="1793" y="19058"/>
                      <a:pt x="1716" y="19156"/>
                    </a:cubicBezTo>
                    <a:cubicBezTo>
                      <a:pt x="1326" y="19546"/>
                      <a:pt x="1014" y="19841"/>
                      <a:pt x="702" y="20134"/>
                    </a:cubicBezTo>
                    <a:cubicBezTo>
                      <a:pt x="390" y="20329"/>
                      <a:pt x="0" y="20524"/>
                      <a:pt x="0" y="21012"/>
                    </a:cubicBezTo>
                    <a:cubicBezTo>
                      <a:pt x="0" y="21210"/>
                      <a:pt x="234" y="21210"/>
                      <a:pt x="467" y="21210"/>
                    </a:cubicBezTo>
                    <a:cubicBezTo>
                      <a:pt x="780" y="21600"/>
                      <a:pt x="1170" y="21502"/>
                      <a:pt x="1637" y="21405"/>
                    </a:cubicBezTo>
                    <a:cubicBezTo>
                      <a:pt x="2261" y="21307"/>
                      <a:pt x="2573" y="21110"/>
                      <a:pt x="3041" y="21012"/>
                    </a:cubicBezTo>
                    <a:cubicBezTo>
                      <a:pt x="3276" y="21012"/>
                      <a:pt x="3587" y="20915"/>
                      <a:pt x="3821" y="20720"/>
                    </a:cubicBezTo>
                    <a:cubicBezTo>
                      <a:pt x="4210" y="20622"/>
                      <a:pt x="4834" y="20427"/>
                      <a:pt x="5147" y="20329"/>
                    </a:cubicBezTo>
                    <a:cubicBezTo>
                      <a:pt x="5147" y="20329"/>
                      <a:pt x="5303" y="20232"/>
                      <a:pt x="5380" y="20134"/>
                    </a:cubicBezTo>
                    <a:cubicBezTo>
                      <a:pt x="5380" y="20134"/>
                      <a:pt x="5380" y="19939"/>
                      <a:pt x="5537" y="19841"/>
                    </a:cubicBezTo>
                    <a:cubicBezTo>
                      <a:pt x="5693" y="19841"/>
                      <a:pt x="5770" y="19744"/>
                      <a:pt x="5848" y="19644"/>
                    </a:cubicBezTo>
                    <a:cubicBezTo>
                      <a:pt x="6083" y="19449"/>
                      <a:pt x="6316" y="19254"/>
                      <a:pt x="6473" y="19156"/>
                    </a:cubicBezTo>
                    <a:cubicBezTo>
                      <a:pt x="6473" y="19156"/>
                      <a:pt x="6473" y="18961"/>
                      <a:pt x="6473" y="18961"/>
                    </a:cubicBezTo>
                    <a:cubicBezTo>
                      <a:pt x="6550" y="18961"/>
                      <a:pt x="6706" y="18961"/>
                      <a:pt x="6784" y="18766"/>
                    </a:cubicBezTo>
                    <a:cubicBezTo>
                      <a:pt x="6940" y="18570"/>
                      <a:pt x="7174" y="18375"/>
                      <a:pt x="7330" y="18277"/>
                    </a:cubicBezTo>
                    <a:cubicBezTo>
                      <a:pt x="7330" y="18277"/>
                      <a:pt x="7330" y="18080"/>
                      <a:pt x="7330" y="18080"/>
                    </a:cubicBezTo>
                    <a:cubicBezTo>
                      <a:pt x="7407" y="18080"/>
                      <a:pt x="7564" y="18080"/>
                      <a:pt x="7643" y="17983"/>
                    </a:cubicBezTo>
                    <a:cubicBezTo>
                      <a:pt x="7876" y="17690"/>
                      <a:pt x="8031" y="17495"/>
                      <a:pt x="8187" y="17397"/>
                    </a:cubicBezTo>
                    <a:cubicBezTo>
                      <a:pt x="8187" y="17397"/>
                      <a:pt x="8187" y="17300"/>
                      <a:pt x="8266" y="17202"/>
                    </a:cubicBezTo>
                    <a:cubicBezTo>
                      <a:pt x="8266" y="17202"/>
                      <a:pt x="8421" y="17007"/>
                      <a:pt x="8577" y="17007"/>
                    </a:cubicBezTo>
                    <a:cubicBezTo>
                      <a:pt x="8733" y="16811"/>
                      <a:pt x="8890" y="16614"/>
                      <a:pt x="9046" y="16419"/>
                    </a:cubicBezTo>
                    <a:cubicBezTo>
                      <a:pt x="9670" y="15736"/>
                      <a:pt x="10293" y="15148"/>
                      <a:pt x="10917" y="14660"/>
                    </a:cubicBezTo>
                    <a:cubicBezTo>
                      <a:pt x="11151" y="14367"/>
                      <a:pt x="11384" y="14075"/>
                      <a:pt x="11540" y="13879"/>
                    </a:cubicBezTo>
                    <a:cubicBezTo>
                      <a:pt x="11540" y="13879"/>
                      <a:pt x="11774" y="13879"/>
                      <a:pt x="11853" y="13780"/>
                    </a:cubicBezTo>
                    <a:cubicBezTo>
                      <a:pt x="12009" y="13585"/>
                      <a:pt x="12164" y="13389"/>
                      <a:pt x="12243" y="13194"/>
                    </a:cubicBezTo>
                    <a:cubicBezTo>
                      <a:pt x="12398" y="12999"/>
                      <a:pt x="12633" y="12999"/>
                      <a:pt x="12788" y="12804"/>
                    </a:cubicBezTo>
                    <a:cubicBezTo>
                      <a:pt x="13023" y="12609"/>
                      <a:pt x="13178" y="12119"/>
                      <a:pt x="13334" y="11923"/>
                    </a:cubicBezTo>
                    <a:cubicBezTo>
                      <a:pt x="13490" y="11728"/>
                      <a:pt x="13568" y="11728"/>
                      <a:pt x="13724" y="11533"/>
                    </a:cubicBezTo>
                    <a:cubicBezTo>
                      <a:pt x="13803" y="11338"/>
                      <a:pt x="13880" y="11045"/>
                      <a:pt x="14036" y="10947"/>
                    </a:cubicBezTo>
                    <a:cubicBezTo>
                      <a:pt x="14036" y="10947"/>
                      <a:pt x="14193" y="10947"/>
                      <a:pt x="14270" y="10947"/>
                    </a:cubicBezTo>
                    <a:cubicBezTo>
                      <a:pt x="14426" y="10848"/>
                      <a:pt x="14504" y="10555"/>
                      <a:pt x="14581" y="10457"/>
                    </a:cubicBezTo>
                    <a:cubicBezTo>
                      <a:pt x="14581" y="10457"/>
                      <a:pt x="14737" y="10457"/>
                      <a:pt x="14816" y="10262"/>
                    </a:cubicBezTo>
                    <a:cubicBezTo>
                      <a:pt x="14816" y="10262"/>
                      <a:pt x="14816" y="10067"/>
                      <a:pt x="14816" y="9969"/>
                    </a:cubicBezTo>
                    <a:cubicBezTo>
                      <a:pt x="14816" y="9969"/>
                      <a:pt x="14894" y="9969"/>
                      <a:pt x="14971" y="9969"/>
                    </a:cubicBezTo>
                    <a:cubicBezTo>
                      <a:pt x="14971" y="9969"/>
                      <a:pt x="14971" y="9774"/>
                      <a:pt x="15050" y="9774"/>
                    </a:cubicBezTo>
                    <a:cubicBezTo>
                      <a:pt x="15127" y="9579"/>
                      <a:pt x="15206" y="9382"/>
                      <a:pt x="15361" y="9284"/>
                    </a:cubicBezTo>
                    <a:cubicBezTo>
                      <a:pt x="15596" y="9187"/>
                      <a:pt x="15517" y="8796"/>
                      <a:pt x="15674" y="8699"/>
                    </a:cubicBezTo>
                    <a:cubicBezTo>
                      <a:pt x="16141" y="8503"/>
                      <a:pt x="16376" y="8211"/>
                      <a:pt x="16610" y="7818"/>
                    </a:cubicBezTo>
                    <a:cubicBezTo>
                      <a:pt x="16687" y="7721"/>
                      <a:pt x="16843" y="7525"/>
                      <a:pt x="16921" y="7330"/>
                    </a:cubicBezTo>
                    <a:cubicBezTo>
                      <a:pt x="17154" y="7037"/>
                      <a:pt x="17311" y="6647"/>
                      <a:pt x="17623" y="6547"/>
                    </a:cubicBezTo>
                    <a:cubicBezTo>
                      <a:pt x="17779" y="6059"/>
                      <a:pt x="18091" y="5669"/>
                      <a:pt x="18324" y="5278"/>
                    </a:cubicBezTo>
                    <a:cubicBezTo>
                      <a:pt x="18480" y="5081"/>
                      <a:pt x="18637" y="5081"/>
                      <a:pt x="18793" y="4789"/>
                    </a:cubicBezTo>
                    <a:cubicBezTo>
                      <a:pt x="18793" y="4691"/>
                      <a:pt x="18949" y="4300"/>
                      <a:pt x="19027" y="4300"/>
                    </a:cubicBezTo>
                    <a:cubicBezTo>
                      <a:pt x="19027" y="4300"/>
                      <a:pt x="19183" y="4300"/>
                      <a:pt x="19183" y="4300"/>
                    </a:cubicBezTo>
                    <a:cubicBezTo>
                      <a:pt x="19183" y="4300"/>
                      <a:pt x="19183" y="4105"/>
                      <a:pt x="19183" y="4105"/>
                    </a:cubicBezTo>
                    <a:cubicBezTo>
                      <a:pt x="19260" y="3910"/>
                      <a:pt x="19494" y="3812"/>
                      <a:pt x="19573" y="3615"/>
                    </a:cubicBezTo>
                    <a:cubicBezTo>
                      <a:pt x="19573" y="3518"/>
                      <a:pt x="19650" y="3323"/>
                      <a:pt x="19728" y="3225"/>
                    </a:cubicBezTo>
                    <a:cubicBezTo>
                      <a:pt x="19884" y="2834"/>
                      <a:pt x="20118" y="2639"/>
                      <a:pt x="20274" y="2346"/>
                    </a:cubicBezTo>
                    <a:cubicBezTo>
                      <a:pt x="20430" y="2149"/>
                      <a:pt x="20430" y="1759"/>
                      <a:pt x="20743" y="1661"/>
                    </a:cubicBezTo>
                    <a:cubicBezTo>
                      <a:pt x="20743" y="1271"/>
                      <a:pt x="21054" y="1173"/>
                      <a:pt x="21210" y="978"/>
                    </a:cubicBezTo>
                    <a:cubicBezTo>
                      <a:pt x="21210" y="488"/>
                      <a:pt x="21444" y="488"/>
                      <a:pt x="21600" y="195"/>
                    </a:cubicBezTo>
                    <a:cubicBezTo>
                      <a:pt x="21600" y="0"/>
                      <a:pt x="21521" y="0"/>
                      <a:pt x="21444" y="0"/>
                    </a:cubicBezTo>
                    <a:cubicBezTo>
                      <a:pt x="21366" y="98"/>
                      <a:pt x="21133" y="195"/>
                      <a:pt x="21054" y="1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7" name="Google Shape;1231;g257743a6ece_0_185"/>
              <p:cNvSpPr/>
              <p:nvPr/>
            </p:nvSpPr>
            <p:spPr>
              <a:xfrm>
                <a:off x="308740" y="2280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46" y="19501"/>
                    </a:moveTo>
                    <a:cubicBezTo>
                      <a:pt x="7516" y="18901"/>
                      <a:pt x="8307" y="18200"/>
                      <a:pt x="9099" y="17501"/>
                    </a:cubicBezTo>
                    <a:cubicBezTo>
                      <a:pt x="9336" y="17301"/>
                      <a:pt x="9653" y="16900"/>
                      <a:pt x="9812" y="16800"/>
                    </a:cubicBezTo>
                    <a:cubicBezTo>
                      <a:pt x="9890" y="16800"/>
                      <a:pt x="10049" y="16600"/>
                      <a:pt x="10127" y="16501"/>
                    </a:cubicBezTo>
                    <a:cubicBezTo>
                      <a:pt x="10127" y="16401"/>
                      <a:pt x="10286" y="16501"/>
                      <a:pt x="10366" y="16401"/>
                    </a:cubicBezTo>
                    <a:cubicBezTo>
                      <a:pt x="10366" y="16401"/>
                      <a:pt x="10366" y="16301"/>
                      <a:pt x="10444" y="16301"/>
                    </a:cubicBezTo>
                    <a:cubicBezTo>
                      <a:pt x="10444" y="16301"/>
                      <a:pt x="10603" y="16301"/>
                      <a:pt x="10681" y="16201"/>
                    </a:cubicBezTo>
                    <a:cubicBezTo>
                      <a:pt x="10840" y="16101"/>
                      <a:pt x="10999" y="16001"/>
                      <a:pt x="11077" y="15801"/>
                    </a:cubicBezTo>
                    <a:cubicBezTo>
                      <a:pt x="11314" y="15801"/>
                      <a:pt x="11314" y="15600"/>
                      <a:pt x="11394" y="15400"/>
                    </a:cubicBezTo>
                    <a:cubicBezTo>
                      <a:pt x="11394" y="15400"/>
                      <a:pt x="11551" y="15400"/>
                      <a:pt x="11631" y="15400"/>
                    </a:cubicBezTo>
                    <a:cubicBezTo>
                      <a:pt x="11790" y="15200"/>
                      <a:pt x="11947" y="14901"/>
                      <a:pt x="12027" y="14701"/>
                    </a:cubicBezTo>
                    <a:cubicBezTo>
                      <a:pt x="12186" y="14401"/>
                      <a:pt x="12501" y="14301"/>
                      <a:pt x="12581" y="14000"/>
                    </a:cubicBezTo>
                    <a:cubicBezTo>
                      <a:pt x="12581" y="13700"/>
                      <a:pt x="12818" y="14000"/>
                      <a:pt x="12897" y="13700"/>
                    </a:cubicBezTo>
                    <a:cubicBezTo>
                      <a:pt x="12975" y="13301"/>
                      <a:pt x="13293" y="13001"/>
                      <a:pt x="13451" y="12801"/>
                    </a:cubicBezTo>
                    <a:cubicBezTo>
                      <a:pt x="13688" y="12500"/>
                      <a:pt x="13847" y="12100"/>
                      <a:pt x="14084" y="11901"/>
                    </a:cubicBezTo>
                    <a:cubicBezTo>
                      <a:pt x="14242" y="11601"/>
                      <a:pt x="14558" y="11501"/>
                      <a:pt x="14638" y="11201"/>
                    </a:cubicBezTo>
                    <a:cubicBezTo>
                      <a:pt x="14717" y="11000"/>
                      <a:pt x="15112" y="10900"/>
                      <a:pt x="15112" y="10900"/>
                    </a:cubicBezTo>
                    <a:cubicBezTo>
                      <a:pt x="15112" y="10900"/>
                      <a:pt x="15112" y="10700"/>
                      <a:pt x="15112" y="10700"/>
                    </a:cubicBezTo>
                    <a:cubicBezTo>
                      <a:pt x="15271" y="10400"/>
                      <a:pt x="15508" y="10201"/>
                      <a:pt x="15586" y="10001"/>
                    </a:cubicBezTo>
                    <a:lnTo>
                      <a:pt x="15745" y="10001"/>
                    </a:lnTo>
                    <a:cubicBezTo>
                      <a:pt x="15745" y="10001"/>
                      <a:pt x="15745" y="9801"/>
                      <a:pt x="15745" y="9801"/>
                    </a:cubicBezTo>
                    <a:cubicBezTo>
                      <a:pt x="15745" y="9699"/>
                      <a:pt x="15745" y="9600"/>
                      <a:pt x="15904" y="9500"/>
                    </a:cubicBezTo>
                    <a:cubicBezTo>
                      <a:pt x="15904" y="9400"/>
                      <a:pt x="16062" y="9400"/>
                      <a:pt x="16141" y="9400"/>
                    </a:cubicBezTo>
                    <a:cubicBezTo>
                      <a:pt x="16141" y="9300"/>
                      <a:pt x="16221" y="9200"/>
                      <a:pt x="16299" y="9100"/>
                    </a:cubicBezTo>
                    <a:cubicBezTo>
                      <a:pt x="16378" y="9000"/>
                      <a:pt x="16458" y="8801"/>
                      <a:pt x="16616" y="8601"/>
                    </a:cubicBezTo>
                    <a:cubicBezTo>
                      <a:pt x="17091" y="8000"/>
                      <a:pt x="17486" y="7400"/>
                      <a:pt x="17960" y="6801"/>
                    </a:cubicBezTo>
                    <a:cubicBezTo>
                      <a:pt x="18119" y="6500"/>
                      <a:pt x="18356" y="6100"/>
                      <a:pt x="18436" y="6000"/>
                    </a:cubicBezTo>
                    <a:cubicBezTo>
                      <a:pt x="18593" y="5800"/>
                      <a:pt x="18673" y="5501"/>
                      <a:pt x="18752" y="5301"/>
                    </a:cubicBezTo>
                    <a:cubicBezTo>
                      <a:pt x="19069" y="4800"/>
                      <a:pt x="19702" y="4201"/>
                      <a:pt x="19860" y="3699"/>
                    </a:cubicBezTo>
                    <a:cubicBezTo>
                      <a:pt x="19860" y="3699"/>
                      <a:pt x="19860" y="3499"/>
                      <a:pt x="19939" y="3400"/>
                    </a:cubicBezTo>
                    <a:cubicBezTo>
                      <a:pt x="20176" y="2900"/>
                      <a:pt x="20572" y="2601"/>
                      <a:pt x="20652" y="1999"/>
                    </a:cubicBezTo>
                    <a:cubicBezTo>
                      <a:pt x="20809" y="1999"/>
                      <a:pt x="20889" y="1800"/>
                      <a:pt x="20967" y="1600"/>
                    </a:cubicBezTo>
                    <a:cubicBezTo>
                      <a:pt x="20967" y="1600"/>
                      <a:pt x="20967" y="1400"/>
                      <a:pt x="20967" y="1300"/>
                    </a:cubicBezTo>
                    <a:cubicBezTo>
                      <a:pt x="20967" y="1300"/>
                      <a:pt x="21126" y="1200"/>
                      <a:pt x="21126" y="1101"/>
                    </a:cubicBezTo>
                    <a:cubicBezTo>
                      <a:pt x="21284" y="801"/>
                      <a:pt x="21363" y="400"/>
                      <a:pt x="21600" y="100"/>
                    </a:cubicBezTo>
                    <a:cubicBezTo>
                      <a:pt x="21521" y="100"/>
                      <a:pt x="21521" y="0"/>
                      <a:pt x="21363" y="0"/>
                    </a:cubicBezTo>
                    <a:cubicBezTo>
                      <a:pt x="21363" y="100"/>
                      <a:pt x="21126" y="300"/>
                      <a:pt x="21126" y="300"/>
                    </a:cubicBezTo>
                    <a:cubicBezTo>
                      <a:pt x="20967" y="300"/>
                      <a:pt x="20889" y="499"/>
                      <a:pt x="20809" y="599"/>
                    </a:cubicBezTo>
                    <a:cubicBezTo>
                      <a:pt x="20572" y="801"/>
                      <a:pt x="20413" y="1001"/>
                      <a:pt x="20256" y="1200"/>
                    </a:cubicBezTo>
                    <a:cubicBezTo>
                      <a:pt x="20256" y="1200"/>
                      <a:pt x="20097" y="1200"/>
                      <a:pt x="20017" y="1200"/>
                    </a:cubicBezTo>
                    <a:cubicBezTo>
                      <a:pt x="19543" y="1700"/>
                      <a:pt x="19147" y="2401"/>
                      <a:pt x="18673" y="2900"/>
                    </a:cubicBezTo>
                    <a:cubicBezTo>
                      <a:pt x="18436" y="3000"/>
                      <a:pt x="18278" y="3300"/>
                      <a:pt x="18198" y="3499"/>
                    </a:cubicBezTo>
                    <a:cubicBezTo>
                      <a:pt x="18119" y="3599"/>
                      <a:pt x="17960" y="3699"/>
                      <a:pt x="17802" y="3801"/>
                    </a:cubicBezTo>
                    <a:cubicBezTo>
                      <a:pt x="17645" y="4001"/>
                      <a:pt x="17486" y="4300"/>
                      <a:pt x="17328" y="4500"/>
                    </a:cubicBezTo>
                    <a:cubicBezTo>
                      <a:pt x="17091" y="4800"/>
                      <a:pt x="16773" y="5000"/>
                      <a:pt x="16536" y="5301"/>
                    </a:cubicBezTo>
                    <a:cubicBezTo>
                      <a:pt x="16536" y="5301"/>
                      <a:pt x="16378" y="5301"/>
                      <a:pt x="16378" y="5301"/>
                    </a:cubicBezTo>
                    <a:cubicBezTo>
                      <a:pt x="15982" y="5601"/>
                      <a:pt x="15745" y="5900"/>
                      <a:pt x="15508" y="6200"/>
                    </a:cubicBezTo>
                    <a:cubicBezTo>
                      <a:pt x="15112" y="6599"/>
                      <a:pt x="14638" y="7001"/>
                      <a:pt x="14242" y="7301"/>
                    </a:cubicBezTo>
                    <a:cubicBezTo>
                      <a:pt x="13925" y="7700"/>
                      <a:pt x="13610" y="7900"/>
                      <a:pt x="13371" y="8201"/>
                    </a:cubicBezTo>
                    <a:cubicBezTo>
                      <a:pt x="13371" y="8201"/>
                      <a:pt x="13371" y="8301"/>
                      <a:pt x="13214" y="8401"/>
                    </a:cubicBezTo>
                    <a:cubicBezTo>
                      <a:pt x="13214" y="8401"/>
                      <a:pt x="13055" y="8401"/>
                      <a:pt x="12975" y="8401"/>
                    </a:cubicBezTo>
                    <a:cubicBezTo>
                      <a:pt x="12818" y="8601"/>
                      <a:pt x="12660" y="8801"/>
                      <a:pt x="12423" y="9100"/>
                    </a:cubicBezTo>
                    <a:cubicBezTo>
                      <a:pt x="11868" y="9801"/>
                      <a:pt x="11236" y="10301"/>
                      <a:pt x="10681" y="10900"/>
                    </a:cubicBezTo>
                    <a:cubicBezTo>
                      <a:pt x="10523" y="11100"/>
                      <a:pt x="10286" y="11301"/>
                      <a:pt x="10127" y="11501"/>
                    </a:cubicBezTo>
                    <a:cubicBezTo>
                      <a:pt x="9970" y="11701"/>
                      <a:pt x="9732" y="11901"/>
                      <a:pt x="9494" y="12100"/>
                    </a:cubicBezTo>
                    <a:cubicBezTo>
                      <a:pt x="9099" y="12400"/>
                      <a:pt x="8703" y="13001"/>
                      <a:pt x="8307" y="13301"/>
                    </a:cubicBezTo>
                    <a:cubicBezTo>
                      <a:pt x="7912" y="13700"/>
                      <a:pt x="7516" y="14000"/>
                      <a:pt x="7042" y="14401"/>
                    </a:cubicBezTo>
                    <a:cubicBezTo>
                      <a:pt x="6172" y="15100"/>
                      <a:pt x="5301" y="15801"/>
                      <a:pt x="4509" y="16501"/>
                    </a:cubicBezTo>
                    <a:cubicBezTo>
                      <a:pt x="4509" y="16501"/>
                      <a:pt x="4352" y="16501"/>
                      <a:pt x="4352" y="16600"/>
                    </a:cubicBezTo>
                    <a:cubicBezTo>
                      <a:pt x="4194" y="16800"/>
                      <a:pt x="4114" y="16800"/>
                      <a:pt x="3957" y="17000"/>
                    </a:cubicBezTo>
                    <a:cubicBezTo>
                      <a:pt x="3324" y="17701"/>
                      <a:pt x="2374" y="18300"/>
                      <a:pt x="1898" y="19001"/>
                    </a:cubicBezTo>
                    <a:cubicBezTo>
                      <a:pt x="1741" y="19201"/>
                      <a:pt x="1503" y="19501"/>
                      <a:pt x="1424" y="19601"/>
                    </a:cubicBezTo>
                    <a:cubicBezTo>
                      <a:pt x="1108" y="20000"/>
                      <a:pt x="791" y="20401"/>
                      <a:pt x="474" y="20901"/>
                    </a:cubicBezTo>
                    <a:cubicBezTo>
                      <a:pt x="317" y="21101"/>
                      <a:pt x="0" y="21101"/>
                      <a:pt x="0" y="21600"/>
                    </a:cubicBezTo>
                    <a:cubicBezTo>
                      <a:pt x="2294" y="21400"/>
                      <a:pt x="4509" y="20501"/>
                      <a:pt x="6329" y="192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8" name="Google Shape;1232;g257743a6ece_0_185"/>
              <p:cNvSpPr/>
              <p:nvPr/>
            </p:nvSpPr>
            <p:spPr>
              <a:xfrm>
                <a:off x="222441" y="22570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extrusionOk="0">
                    <a:moveTo>
                      <a:pt x="21297" y="0"/>
                    </a:moveTo>
                    <a:cubicBezTo>
                      <a:pt x="19637" y="1573"/>
                      <a:pt x="17371" y="2476"/>
                      <a:pt x="15860" y="4274"/>
                    </a:cubicBezTo>
                    <a:cubicBezTo>
                      <a:pt x="15407" y="4274"/>
                      <a:pt x="15257" y="4724"/>
                      <a:pt x="14652" y="4724"/>
                    </a:cubicBezTo>
                    <a:cubicBezTo>
                      <a:pt x="14199" y="5627"/>
                      <a:pt x="13294" y="6076"/>
                      <a:pt x="12688" y="6526"/>
                    </a:cubicBezTo>
                    <a:cubicBezTo>
                      <a:pt x="12386" y="6526"/>
                      <a:pt x="12083" y="6975"/>
                      <a:pt x="11783" y="7200"/>
                    </a:cubicBezTo>
                    <a:cubicBezTo>
                      <a:pt x="11630" y="7200"/>
                      <a:pt x="11328" y="7200"/>
                      <a:pt x="11178" y="7425"/>
                    </a:cubicBezTo>
                    <a:cubicBezTo>
                      <a:pt x="11178" y="7425"/>
                      <a:pt x="11028" y="7874"/>
                      <a:pt x="10725" y="8099"/>
                    </a:cubicBezTo>
                    <a:cubicBezTo>
                      <a:pt x="10422" y="8324"/>
                      <a:pt x="9970" y="8324"/>
                      <a:pt x="9667" y="8777"/>
                    </a:cubicBezTo>
                    <a:cubicBezTo>
                      <a:pt x="9667" y="8777"/>
                      <a:pt x="9667" y="9452"/>
                      <a:pt x="9364" y="9452"/>
                    </a:cubicBezTo>
                    <a:cubicBezTo>
                      <a:pt x="9364" y="9452"/>
                      <a:pt x="8912" y="9676"/>
                      <a:pt x="8762" y="9901"/>
                    </a:cubicBezTo>
                    <a:cubicBezTo>
                      <a:pt x="8156" y="10575"/>
                      <a:pt x="7401" y="11249"/>
                      <a:pt x="6646" y="11699"/>
                    </a:cubicBezTo>
                    <a:cubicBezTo>
                      <a:pt x="6646" y="11699"/>
                      <a:pt x="6646" y="12153"/>
                      <a:pt x="6646" y="12153"/>
                    </a:cubicBezTo>
                    <a:cubicBezTo>
                      <a:pt x="6496" y="12153"/>
                      <a:pt x="6193" y="12153"/>
                      <a:pt x="6043" y="12377"/>
                    </a:cubicBezTo>
                    <a:cubicBezTo>
                      <a:pt x="5740" y="12827"/>
                      <a:pt x="5437" y="13276"/>
                      <a:pt x="5135" y="13501"/>
                    </a:cubicBezTo>
                    <a:cubicBezTo>
                      <a:pt x="4532" y="14400"/>
                      <a:pt x="3624" y="15303"/>
                      <a:pt x="3021" y="15977"/>
                    </a:cubicBezTo>
                    <a:cubicBezTo>
                      <a:pt x="2869" y="16202"/>
                      <a:pt x="2569" y="16427"/>
                      <a:pt x="2266" y="16652"/>
                    </a:cubicBezTo>
                    <a:cubicBezTo>
                      <a:pt x="2266" y="16652"/>
                      <a:pt x="2266" y="16876"/>
                      <a:pt x="2266" y="16876"/>
                    </a:cubicBezTo>
                    <a:cubicBezTo>
                      <a:pt x="2116" y="17101"/>
                      <a:pt x="1813" y="17326"/>
                      <a:pt x="1661" y="17326"/>
                    </a:cubicBezTo>
                    <a:cubicBezTo>
                      <a:pt x="1058" y="18000"/>
                      <a:pt x="605" y="18903"/>
                      <a:pt x="0" y="19353"/>
                    </a:cubicBezTo>
                    <a:cubicBezTo>
                      <a:pt x="303" y="20252"/>
                      <a:pt x="755" y="21375"/>
                      <a:pt x="1511" y="21600"/>
                    </a:cubicBezTo>
                    <a:cubicBezTo>
                      <a:pt x="1511" y="21600"/>
                      <a:pt x="1511" y="21375"/>
                      <a:pt x="1511" y="21600"/>
                    </a:cubicBezTo>
                    <a:cubicBezTo>
                      <a:pt x="1511" y="21600"/>
                      <a:pt x="1511" y="21375"/>
                      <a:pt x="1511" y="21375"/>
                    </a:cubicBezTo>
                    <a:cubicBezTo>
                      <a:pt x="2266" y="21375"/>
                      <a:pt x="3021" y="21375"/>
                      <a:pt x="3624" y="21375"/>
                    </a:cubicBezTo>
                    <a:cubicBezTo>
                      <a:pt x="4229" y="21375"/>
                      <a:pt x="4682" y="20476"/>
                      <a:pt x="5135" y="20701"/>
                    </a:cubicBezTo>
                    <a:cubicBezTo>
                      <a:pt x="5890" y="19577"/>
                      <a:pt x="6948" y="19128"/>
                      <a:pt x="7854" y="18678"/>
                    </a:cubicBezTo>
                    <a:cubicBezTo>
                      <a:pt x="7854" y="18225"/>
                      <a:pt x="8309" y="18000"/>
                      <a:pt x="8609" y="17551"/>
                    </a:cubicBezTo>
                    <a:cubicBezTo>
                      <a:pt x="8762" y="17101"/>
                      <a:pt x="9064" y="16876"/>
                      <a:pt x="9214" y="16652"/>
                    </a:cubicBezTo>
                    <a:cubicBezTo>
                      <a:pt x="9667" y="15977"/>
                      <a:pt x="10272" y="15753"/>
                      <a:pt x="10725" y="15303"/>
                    </a:cubicBezTo>
                    <a:cubicBezTo>
                      <a:pt x="11630" y="14625"/>
                      <a:pt x="12083" y="13726"/>
                      <a:pt x="12838" y="12827"/>
                    </a:cubicBezTo>
                    <a:cubicBezTo>
                      <a:pt x="13141" y="12377"/>
                      <a:pt x="13594" y="11699"/>
                      <a:pt x="13896" y="11699"/>
                    </a:cubicBezTo>
                    <a:cubicBezTo>
                      <a:pt x="14049" y="11249"/>
                      <a:pt x="14349" y="11025"/>
                      <a:pt x="14652" y="10800"/>
                    </a:cubicBezTo>
                    <a:cubicBezTo>
                      <a:pt x="14954" y="10351"/>
                      <a:pt x="14954" y="9901"/>
                      <a:pt x="15257" y="9452"/>
                    </a:cubicBezTo>
                    <a:cubicBezTo>
                      <a:pt x="15860" y="8324"/>
                      <a:pt x="16615" y="7425"/>
                      <a:pt x="17068" y="6975"/>
                    </a:cubicBezTo>
                    <a:cubicBezTo>
                      <a:pt x="17371" y="6301"/>
                      <a:pt x="17673" y="6076"/>
                      <a:pt x="17976" y="5627"/>
                    </a:cubicBezTo>
                    <a:cubicBezTo>
                      <a:pt x="18126" y="5402"/>
                      <a:pt x="18126" y="4948"/>
                      <a:pt x="18279" y="4724"/>
                    </a:cubicBezTo>
                    <a:cubicBezTo>
                      <a:pt x="18279" y="4724"/>
                      <a:pt x="18731" y="4724"/>
                      <a:pt x="18881" y="4274"/>
                    </a:cubicBezTo>
                    <a:cubicBezTo>
                      <a:pt x="19184" y="4049"/>
                      <a:pt x="19184" y="3375"/>
                      <a:pt x="19487" y="3151"/>
                    </a:cubicBezTo>
                    <a:cubicBezTo>
                      <a:pt x="19939" y="3151"/>
                      <a:pt x="20242" y="2252"/>
                      <a:pt x="20392" y="1802"/>
                    </a:cubicBezTo>
                    <a:cubicBezTo>
                      <a:pt x="20695" y="1348"/>
                      <a:pt x="20845" y="1348"/>
                      <a:pt x="21147" y="899"/>
                    </a:cubicBezTo>
                    <a:cubicBezTo>
                      <a:pt x="21147" y="1124"/>
                      <a:pt x="21600" y="225"/>
                      <a:pt x="21147" y="44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9" name="Google Shape;1233;g257743a6ece_0_185"/>
              <p:cNvSpPr/>
              <p:nvPr/>
            </p:nvSpPr>
            <p:spPr>
              <a:xfrm>
                <a:off x="225161" y="2270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extrusionOk="0">
                    <a:moveTo>
                      <a:pt x="18257" y="1879"/>
                    </a:moveTo>
                    <a:cubicBezTo>
                      <a:pt x="17281" y="2817"/>
                      <a:pt x="16304" y="3568"/>
                      <a:pt x="15328" y="4321"/>
                    </a:cubicBezTo>
                    <a:cubicBezTo>
                      <a:pt x="15049" y="4509"/>
                      <a:pt x="14911" y="4697"/>
                      <a:pt x="14631" y="4884"/>
                    </a:cubicBezTo>
                    <a:cubicBezTo>
                      <a:pt x="14493" y="5259"/>
                      <a:pt x="14214" y="5259"/>
                      <a:pt x="14075" y="5634"/>
                    </a:cubicBezTo>
                    <a:cubicBezTo>
                      <a:pt x="13517" y="6010"/>
                      <a:pt x="13099" y="6385"/>
                      <a:pt x="12682" y="6760"/>
                    </a:cubicBezTo>
                    <a:cubicBezTo>
                      <a:pt x="12403" y="6760"/>
                      <a:pt x="12264" y="7139"/>
                      <a:pt x="12123" y="7139"/>
                    </a:cubicBezTo>
                    <a:cubicBezTo>
                      <a:pt x="12123" y="7139"/>
                      <a:pt x="12123" y="7514"/>
                      <a:pt x="12123" y="7514"/>
                    </a:cubicBezTo>
                    <a:cubicBezTo>
                      <a:pt x="11844" y="7514"/>
                      <a:pt x="11567" y="7889"/>
                      <a:pt x="11288" y="8077"/>
                    </a:cubicBezTo>
                    <a:cubicBezTo>
                      <a:pt x="10730" y="8452"/>
                      <a:pt x="10174" y="8639"/>
                      <a:pt x="9756" y="9202"/>
                    </a:cubicBezTo>
                    <a:cubicBezTo>
                      <a:pt x="9477" y="9390"/>
                      <a:pt x="9059" y="9390"/>
                      <a:pt x="8918" y="9765"/>
                    </a:cubicBezTo>
                    <a:cubicBezTo>
                      <a:pt x="8918" y="9765"/>
                      <a:pt x="8918" y="10143"/>
                      <a:pt x="8918" y="10143"/>
                    </a:cubicBezTo>
                    <a:lnTo>
                      <a:pt x="8501" y="10143"/>
                    </a:lnTo>
                    <a:cubicBezTo>
                      <a:pt x="8501" y="10143"/>
                      <a:pt x="7525" y="11832"/>
                      <a:pt x="6969" y="12207"/>
                    </a:cubicBezTo>
                    <a:cubicBezTo>
                      <a:pt x="6689" y="12582"/>
                      <a:pt x="6131" y="12961"/>
                      <a:pt x="5854" y="13336"/>
                    </a:cubicBezTo>
                    <a:cubicBezTo>
                      <a:pt x="4599" y="14649"/>
                      <a:pt x="3343" y="16153"/>
                      <a:pt x="2091" y="17091"/>
                    </a:cubicBezTo>
                    <a:cubicBezTo>
                      <a:pt x="2091" y="17091"/>
                      <a:pt x="1952" y="17466"/>
                      <a:pt x="1811" y="17466"/>
                    </a:cubicBezTo>
                    <a:cubicBezTo>
                      <a:pt x="1114" y="18029"/>
                      <a:pt x="279" y="18220"/>
                      <a:pt x="0" y="19158"/>
                    </a:cubicBezTo>
                    <a:cubicBezTo>
                      <a:pt x="1532" y="20096"/>
                      <a:pt x="2646" y="21225"/>
                      <a:pt x="4460" y="21600"/>
                    </a:cubicBezTo>
                    <a:cubicBezTo>
                      <a:pt x="4737" y="21412"/>
                      <a:pt x="4878" y="21037"/>
                      <a:pt x="5016" y="20846"/>
                    </a:cubicBezTo>
                    <a:cubicBezTo>
                      <a:pt x="5016" y="20846"/>
                      <a:pt x="5296" y="20846"/>
                      <a:pt x="5296" y="20846"/>
                    </a:cubicBezTo>
                    <a:cubicBezTo>
                      <a:pt x="5296" y="20846"/>
                      <a:pt x="5296" y="20471"/>
                      <a:pt x="5296" y="20471"/>
                    </a:cubicBezTo>
                    <a:cubicBezTo>
                      <a:pt x="5296" y="20471"/>
                      <a:pt x="5575" y="20471"/>
                      <a:pt x="5575" y="20471"/>
                    </a:cubicBezTo>
                    <a:cubicBezTo>
                      <a:pt x="5575" y="20283"/>
                      <a:pt x="5992" y="20471"/>
                      <a:pt x="6131" y="20096"/>
                    </a:cubicBezTo>
                    <a:cubicBezTo>
                      <a:pt x="6131" y="20096"/>
                      <a:pt x="6131" y="19721"/>
                      <a:pt x="6131" y="19721"/>
                    </a:cubicBezTo>
                    <a:lnTo>
                      <a:pt x="6410" y="19721"/>
                    </a:lnTo>
                    <a:cubicBezTo>
                      <a:pt x="6410" y="19721"/>
                      <a:pt x="6969" y="19158"/>
                      <a:pt x="7107" y="18970"/>
                    </a:cubicBezTo>
                    <a:cubicBezTo>
                      <a:pt x="7107" y="18970"/>
                      <a:pt x="7386" y="18970"/>
                      <a:pt x="7386" y="18783"/>
                    </a:cubicBezTo>
                    <a:cubicBezTo>
                      <a:pt x="7525" y="18783"/>
                      <a:pt x="7665" y="18408"/>
                      <a:pt x="7804" y="18220"/>
                    </a:cubicBezTo>
                    <a:cubicBezTo>
                      <a:pt x="8362" y="17654"/>
                      <a:pt x="8918" y="17091"/>
                      <a:pt x="9336" y="16528"/>
                    </a:cubicBezTo>
                    <a:cubicBezTo>
                      <a:pt x="9615" y="16153"/>
                      <a:pt x="9894" y="15966"/>
                      <a:pt x="10033" y="15590"/>
                    </a:cubicBezTo>
                    <a:cubicBezTo>
                      <a:pt x="10312" y="15212"/>
                      <a:pt x="10450" y="14837"/>
                      <a:pt x="10870" y="14461"/>
                    </a:cubicBezTo>
                    <a:cubicBezTo>
                      <a:pt x="11985" y="13148"/>
                      <a:pt x="13379" y="12207"/>
                      <a:pt x="14493" y="11081"/>
                    </a:cubicBezTo>
                    <a:cubicBezTo>
                      <a:pt x="15608" y="9765"/>
                      <a:pt x="16584" y="8264"/>
                      <a:pt x="17836" y="6948"/>
                    </a:cubicBezTo>
                    <a:cubicBezTo>
                      <a:pt x="17836" y="6197"/>
                      <a:pt x="18395" y="6010"/>
                      <a:pt x="18674" y="5447"/>
                    </a:cubicBezTo>
                    <a:cubicBezTo>
                      <a:pt x="18813" y="5259"/>
                      <a:pt x="18951" y="4884"/>
                      <a:pt x="19092" y="4509"/>
                    </a:cubicBezTo>
                    <a:cubicBezTo>
                      <a:pt x="19927" y="3192"/>
                      <a:pt x="20903" y="2067"/>
                      <a:pt x="21321" y="375"/>
                    </a:cubicBezTo>
                    <a:cubicBezTo>
                      <a:pt x="21600" y="375"/>
                      <a:pt x="21321" y="0"/>
                      <a:pt x="21321" y="0"/>
                    </a:cubicBezTo>
                    <a:cubicBezTo>
                      <a:pt x="20624" y="938"/>
                      <a:pt x="19648" y="1504"/>
                      <a:pt x="18951" y="206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0" name="Google Shape;1234;g257743a6ece_0_185"/>
              <p:cNvSpPr/>
              <p:nvPr/>
            </p:nvSpPr>
            <p:spPr>
              <a:xfrm>
                <a:off x="298581" y="22858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0" y="0"/>
                    </a:moveTo>
                    <a:cubicBezTo>
                      <a:pt x="21480" y="0"/>
                      <a:pt x="21238" y="145"/>
                      <a:pt x="21119" y="290"/>
                    </a:cubicBezTo>
                    <a:cubicBezTo>
                      <a:pt x="20515" y="869"/>
                      <a:pt x="19912" y="1161"/>
                      <a:pt x="19428" y="1885"/>
                    </a:cubicBezTo>
                    <a:cubicBezTo>
                      <a:pt x="18947" y="2174"/>
                      <a:pt x="18343" y="2898"/>
                      <a:pt x="17982" y="3188"/>
                    </a:cubicBezTo>
                    <a:cubicBezTo>
                      <a:pt x="17740" y="3335"/>
                      <a:pt x="17498" y="3625"/>
                      <a:pt x="17256" y="3770"/>
                    </a:cubicBezTo>
                    <a:cubicBezTo>
                      <a:pt x="16533" y="4349"/>
                      <a:pt x="15810" y="5218"/>
                      <a:pt x="15084" y="5655"/>
                    </a:cubicBezTo>
                    <a:cubicBezTo>
                      <a:pt x="14964" y="5800"/>
                      <a:pt x="14722" y="5944"/>
                      <a:pt x="14481" y="5944"/>
                    </a:cubicBezTo>
                    <a:cubicBezTo>
                      <a:pt x="14361" y="6089"/>
                      <a:pt x="14239" y="6234"/>
                      <a:pt x="14119" y="6523"/>
                    </a:cubicBezTo>
                    <a:cubicBezTo>
                      <a:pt x="13516" y="6668"/>
                      <a:pt x="13154" y="7247"/>
                      <a:pt x="12670" y="7829"/>
                    </a:cubicBezTo>
                    <a:cubicBezTo>
                      <a:pt x="12428" y="8119"/>
                      <a:pt x="12067" y="8119"/>
                      <a:pt x="11827" y="8408"/>
                    </a:cubicBezTo>
                    <a:cubicBezTo>
                      <a:pt x="11827" y="8408"/>
                      <a:pt x="11827" y="8698"/>
                      <a:pt x="11827" y="8698"/>
                    </a:cubicBezTo>
                    <a:cubicBezTo>
                      <a:pt x="11463" y="8987"/>
                      <a:pt x="11224" y="9277"/>
                      <a:pt x="10860" y="9422"/>
                    </a:cubicBezTo>
                    <a:cubicBezTo>
                      <a:pt x="10860" y="9422"/>
                      <a:pt x="10498" y="9567"/>
                      <a:pt x="10378" y="9711"/>
                    </a:cubicBezTo>
                    <a:cubicBezTo>
                      <a:pt x="10378" y="9711"/>
                      <a:pt x="10378" y="10004"/>
                      <a:pt x="10378" y="10004"/>
                    </a:cubicBezTo>
                    <a:cubicBezTo>
                      <a:pt x="10378" y="10004"/>
                      <a:pt x="10137" y="10004"/>
                      <a:pt x="10137" y="10293"/>
                    </a:cubicBezTo>
                    <a:cubicBezTo>
                      <a:pt x="10137" y="10293"/>
                      <a:pt x="9895" y="10293"/>
                      <a:pt x="9895" y="10293"/>
                    </a:cubicBezTo>
                    <a:cubicBezTo>
                      <a:pt x="9895" y="10293"/>
                      <a:pt x="9895" y="10583"/>
                      <a:pt x="9895" y="10583"/>
                    </a:cubicBezTo>
                    <a:cubicBezTo>
                      <a:pt x="9653" y="10728"/>
                      <a:pt x="9291" y="10872"/>
                      <a:pt x="9050" y="11017"/>
                    </a:cubicBezTo>
                    <a:cubicBezTo>
                      <a:pt x="8688" y="11307"/>
                      <a:pt x="8448" y="11741"/>
                      <a:pt x="8207" y="11889"/>
                    </a:cubicBezTo>
                    <a:cubicBezTo>
                      <a:pt x="8207" y="11889"/>
                      <a:pt x="8207" y="12033"/>
                      <a:pt x="8207" y="12178"/>
                    </a:cubicBezTo>
                    <a:cubicBezTo>
                      <a:pt x="7603" y="13047"/>
                      <a:pt x="6878" y="13916"/>
                      <a:pt x="6274" y="14353"/>
                    </a:cubicBezTo>
                    <a:cubicBezTo>
                      <a:pt x="6154" y="14497"/>
                      <a:pt x="6035" y="14497"/>
                      <a:pt x="5793" y="14642"/>
                    </a:cubicBezTo>
                    <a:cubicBezTo>
                      <a:pt x="5189" y="15221"/>
                      <a:pt x="4706" y="15800"/>
                      <a:pt x="4224" y="16238"/>
                    </a:cubicBezTo>
                    <a:cubicBezTo>
                      <a:pt x="4224" y="16238"/>
                      <a:pt x="4224" y="16382"/>
                      <a:pt x="4224" y="16527"/>
                    </a:cubicBezTo>
                    <a:cubicBezTo>
                      <a:pt x="3863" y="16817"/>
                      <a:pt x="3741" y="17106"/>
                      <a:pt x="3379" y="17251"/>
                    </a:cubicBezTo>
                    <a:cubicBezTo>
                      <a:pt x="2656" y="17830"/>
                      <a:pt x="2172" y="18702"/>
                      <a:pt x="1449" y="19570"/>
                    </a:cubicBezTo>
                    <a:cubicBezTo>
                      <a:pt x="845" y="20149"/>
                      <a:pt x="242" y="20587"/>
                      <a:pt x="0" y="21600"/>
                    </a:cubicBezTo>
                    <a:cubicBezTo>
                      <a:pt x="242" y="21455"/>
                      <a:pt x="603" y="21600"/>
                      <a:pt x="723" y="21455"/>
                    </a:cubicBezTo>
                    <a:cubicBezTo>
                      <a:pt x="723" y="21455"/>
                      <a:pt x="723" y="21166"/>
                      <a:pt x="723" y="21166"/>
                    </a:cubicBezTo>
                    <a:cubicBezTo>
                      <a:pt x="1087" y="21166"/>
                      <a:pt x="1449" y="21166"/>
                      <a:pt x="1691" y="20876"/>
                    </a:cubicBezTo>
                    <a:cubicBezTo>
                      <a:pt x="1930" y="20876"/>
                      <a:pt x="2172" y="20439"/>
                      <a:pt x="2414" y="20294"/>
                    </a:cubicBezTo>
                    <a:cubicBezTo>
                      <a:pt x="2775" y="20149"/>
                      <a:pt x="3137" y="20149"/>
                      <a:pt x="3379" y="20005"/>
                    </a:cubicBezTo>
                    <a:cubicBezTo>
                      <a:pt x="3863" y="19715"/>
                      <a:pt x="4224" y="19281"/>
                      <a:pt x="4586" y="18846"/>
                    </a:cubicBezTo>
                    <a:cubicBezTo>
                      <a:pt x="5069" y="18557"/>
                      <a:pt x="6035" y="18265"/>
                      <a:pt x="6396" y="17975"/>
                    </a:cubicBezTo>
                    <a:cubicBezTo>
                      <a:pt x="6396" y="17975"/>
                      <a:pt x="6478" y="17929"/>
                      <a:pt x="6638" y="17830"/>
                    </a:cubicBezTo>
                    <a:cubicBezTo>
                      <a:pt x="6638" y="17830"/>
                      <a:pt x="7481" y="17251"/>
                      <a:pt x="7965" y="17106"/>
                    </a:cubicBezTo>
                    <a:cubicBezTo>
                      <a:pt x="8448" y="16672"/>
                      <a:pt x="9050" y="16527"/>
                      <a:pt x="9533" y="16090"/>
                    </a:cubicBezTo>
                    <a:cubicBezTo>
                      <a:pt x="10017" y="15800"/>
                      <a:pt x="10498" y="15221"/>
                      <a:pt x="11224" y="15221"/>
                    </a:cubicBezTo>
                    <a:cubicBezTo>
                      <a:pt x="11463" y="14642"/>
                      <a:pt x="11827" y="14353"/>
                      <a:pt x="12189" y="14060"/>
                    </a:cubicBezTo>
                    <a:cubicBezTo>
                      <a:pt x="12189" y="14060"/>
                      <a:pt x="12428" y="14060"/>
                      <a:pt x="12550" y="14060"/>
                    </a:cubicBezTo>
                    <a:cubicBezTo>
                      <a:pt x="12912" y="13771"/>
                      <a:pt x="13032" y="13336"/>
                      <a:pt x="13396" y="13047"/>
                    </a:cubicBezTo>
                    <a:cubicBezTo>
                      <a:pt x="13516" y="13047"/>
                      <a:pt x="13877" y="12757"/>
                      <a:pt x="14119" y="12613"/>
                    </a:cubicBezTo>
                    <a:cubicBezTo>
                      <a:pt x="14119" y="12613"/>
                      <a:pt x="14239" y="12468"/>
                      <a:pt x="14361" y="12323"/>
                    </a:cubicBezTo>
                    <a:cubicBezTo>
                      <a:pt x="14603" y="12178"/>
                      <a:pt x="14722" y="12033"/>
                      <a:pt x="14842" y="11741"/>
                    </a:cubicBezTo>
                    <a:cubicBezTo>
                      <a:pt x="15084" y="11596"/>
                      <a:pt x="15206" y="11452"/>
                      <a:pt x="15446" y="11162"/>
                    </a:cubicBezTo>
                    <a:cubicBezTo>
                      <a:pt x="15929" y="10583"/>
                      <a:pt x="16291" y="10148"/>
                      <a:pt x="16653" y="9567"/>
                    </a:cubicBezTo>
                    <a:cubicBezTo>
                      <a:pt x="17378" y="8843"/>
                      <a:pt x="17982" y="7974"/>
                      <a:pt x="18463" y="7247"/>
                    </a:cubicBezTo>
                    <a:cubicBezTo>
                      <a:pt x="18947" y="6668"/>
                      <a:pt x="19308" y="6234"/>
                      <a:pt x="19550" y="5800"/>
                    </a:cubicBezTo>
                    <a:cubicBezTo>
                      <a:pt x="19550" y="5800"/>
                      <a:pt x="19670" y="5800"/>
                      <a:pt x="19670" y="5655"/>
                    </a:cubicBezTo>
                    <a:cubicBezTo>
                      <a:pt x="19670" y="5655"/>
                      <a:pt x="19790" y="5218"/>
                      <a:pt x="19912" y="5218"/>
                    </a:cubicBezTo>
                    <a:cubicBezTo>
                      <a:pt x="19912" y="5073"/>
                      <a:pt x="20031" y="4928"/>
                      <a:pt x="20154" y="4639"/>
                    </a:cubicBezTo>
                    <a:cubicBezTo>
                      <a:pt x="20154" y="4639"/>
                      <a:pt x="20273" y="4204"/>
                      <a:pt x="20515" y="4349"/>
                    </a:cubicBezTo>
                    <a:cubicBezTo>
                      <a:pt x="20635" y="2754"/>
                      <a:pt x="21480" y="2030"/>
                      <a:pt x="21600" y="434"/>
                    </a:cubicBezTo>
                    <a:lnTo>
                      <a:pt x="21360" y="43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1" name="Google Shape;1235;g257743a6ece_0_185"/>
              <p:cNvSpPr/>
              <p:nvPr/>
            </p:nvSpPr>
            <p:spPr>
              <a:xfrm>
                <a:off x="312870" y="22949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295" extrusionOk="0">
                    <a:moveTo>
                      <a:pt x="2849" y="21029"/>
                    </a:moveTo>
                    <a:cubicBezTo>
                      <a:pt x="2849" y="21029"/>
                      <a:pt x="2849" y="21391"/>
                      <a:pt x="3125" y="21270"/>
                    </a:cubicBezTo>
                    <a:cubicBezTo>
                      <a:pt x="4872" y="20547"/>
                      <a:pt x="6618" y="19701"/>
                      <a:pt x="7996" y="18617"/>
                    </a:cubicBezTo>
                    <a:cubicBezTo>
                      <a:pt x="8272" y="18617"/>
                      <a:pt x="8456" y="18253"/>
                      <a:pt x="8640" y="18132"/>
                    </a:cubicBezTo>
                    <a:cubicBezTo>
                      <a:pt x="9191" y="17530"/>
                      <a:pt x="9926" y="16807"/>
                      <a:pt x="10295" y="16202"/>
                    </a:cubicBezTo>
                    <a:cubicBezTo>
                      <a:pt x="10295" y="16202"/>
                      <a:pt x="10295" y="16081"/>
                      <a:pt x="10295" y="15961"/>
                    </a:cubicBezTo>
                    <a:cubicBezTo>
                      <a:pt x="10386" y="15961"/>
                      <a:pt x="10570" y="15720"/>
                      <a:pt x="10663" y="15720"/>
                    </a:cubicBezTo>
                    <a:cubicBezTo>
                      <a:pt x="10939" y="15479"/>
                      <a:pt x="11123" y="15117"/>
                      <a:pt x="11398" y="14876"/>
                    </a:cubicBezTo>
                    <a:cubicBezTo>
                      <a:pt x="11398" y="14876"/>
                      <a:pt x="11674" y="14876"/>
                      <a:pt x="11674" y="14753"/>
                    </a:cubicBezTo>
                    <a:cubicBezTo>
                      <a:pt x="12042" y="14512"/>
                      <a:pt x="12318" y="14030"/>
                      <a:pt x="12593" y="13910"/>
                    </a:cubicBezTo>
                    <a:cubicBezTo>
                      <a:pt x="12868" y="13669"/>
                      <a:pt x="12960" y="13428"/>
                      <a:pt x="13144" y="13187"/>
                    </a:cubicBezTo>
                    <a:cubicBezTo>
                      <a:pt x="13328" y="13066"/>
                      <a:pt x="13512" y="12702"/>
                      <a:pt x="13604" y="12582"/>
                    </a:cubicBezTo>
                    <a:cubicBezTo>
                      <a:pt x="13604" y="12582"/>
                      <a:pt x="13696" y="12582"/>
                      <a:pt x="13788" y="12341"/>
                    </a:cubicBezTo>
                    <a:cubicBezTo>
                      <a:pt x="13879" y="12100"/>
                      <a:pt x="13972" y="11979"/>
                      <a:pt x="14063" y="11859"/>
                    </a:cubicBezTo>
                    <a:cubicBezTo>
                      <a:pt x="14063" y="11859"/>
                      <a:pt x="14247" y="11859"/>
                      <a:pt x="14247" y="11859"/>
                    </a:cubicBezTo>
                    <a:cubicBezTo>
                      <a:pt x="14432" y="11618"/>
                      <a:pt x="14707" y="11618"/>
                      <a:pt x="14798" y="11377"/>
                    </a:cubicBezTo>
                    <a:cubicBezTo>
                      <a:pt x="14798" y="11377"/>
                      <a:pt x="14798" y="11133"/>
                      <a:pt x="14891" y="11133"/>
                    </a:cubicBezTo>
                    <a:cubicBezTo>
                      <a:pt x="15075" y="10892"/>
                      <a:pt x="15258" y="10651"/>
                      <a:pt x="15442" y="10410"/>
                    </a:cubicBezTo>
                    <a:cubicBezTo>
                      <a:pt x="15442" y="10410"/>
                      <a:pt x="15533" y="10290"/>
                      <a:pt x="15533" y="10169"/>
                    </a:cubicBezTo>
                    <a:cubicBezTo>
                      <a:pt x="15902" y="9687"/>
                      <a:pt x="16270" y="9082"/>
                      <a:pt x="16637" y="8600"/>
                    </a:cubicBezTo>
                    <a:cubicBezTo>
                      <a:pt x="16821" y="8239"/>
                      <a:pt x="17096" y="8118"/>
                      <a:pt x="17281" y="7757"/>
                    </a:cubicBezTo>
                    <a:cubicBezTo>
                      <a:pt x="17465" y="7513"/>
                      <a:pt x="17556" y="7272"/>
                      <a:pt x="17740" y="7031"/>
                    </a:cubicBezTo>
                    <a:cubicBezTo>
                      <a:pt x="17832" y="6790"/>
                      <a:pt x="18016" y="6549"/>
                      <a:pt x="18107" y="6429"/>
                    </a:cubicBezTo>
                    <a:cubicBezTo>
                      <a:pt x="18660" y="5462"/>
                      <a:pt x="19119" y="4619"/>
                      <a:pt x="19579" y="3773"/>
                    </a:cubicBezTo>
                    <a:cubicBezTo>
                      <a:pt x="20039" y="2929"/>
                      <a:pt x="20589" y="1963"/>
                      <a:pt x="20958" y="1239"/>
                    </a:cubicBezTo>
                    <a:cubicBezTo>
                      <a:pt x="21140" y="878"/>
                      <a:pt x="21600" y="394"/>
                      <a:pt x="21509" y="153"/>
                    </a:cubicBezTo>
                    <a:cubicBezTo>
                      <a:pt x="20958" y="-209"/>
                      <a:pt x="20681" y="153"/>
                      <a:pt x="20130" y="394"/>
                    </a:cubicBezTo>
                    <a:cubicBezTo>
                      <a:pt x="19763" y="1239"/>
                      <a:pt x="19026" y="1722"/>
                      <a:pt x="18475" y="2326"/>
                    </a:cubicBezTo>
                    <a:cubicBezTo>
                      <a:pt x="17925" y="3050"/>
                      <a:pt x="17372" y="3773"/>
                      <a:pt x="16730" y="4498"/>
                    </a:cubicBezTo>
                    <a:cubicBezTo>
                      <a:pt x="16453" y="4860"/>
                      <a:pt x="16086" y="5101"/>
                      <a:pt x="15811" y="5462"/>
                    </a:cubicBezTo>
                    <a:cubicBezTo>
                      <a:pt x="15626" y="5462"/>
                      <a:pt x="15533" y="5824"/>
                      <a:pt x="15351" y="5947"/>
                    </a:cubicBezTo>
                    <a:cubicBezTo>
                      <a:pt x="15167" y="6067"/>
                      <a:pt x="14982" y="6188"/>
                      <a:pt x="14798" y="6429"/>
                    </a:cubicBezTo>
                    <a:cubicBezTo>
                      <a:pt x="14523" y="6670"/>
                      <a:pt x="14156" y="7031"/>
                      <a:pt x="13879" y="7393"/>
                    </a:cubicBezTo>
                    <a:cubicBezTo>
                      <a:pt x="13604" y="7757"/>
                      <a:pt x="13144" y="7998"/>
                      <a:pt x="12960" y="8359"/>
                    </a:cubicBezTo>
                    <a:cubicBezTo>
                      <a:pt x="12684" y="8359"/>
                      <a:pt x="12409" y="8841"/>
                      <a:pt x="12133" y="9082"/>
                    </a:cubicBezTo>
                    <a:cubicBezTo>
                      <a:pt x="11949" y="9323"/>
                      <a:pt x="11674" y="9687"/>
                      <a:pt x="11489" y="10049"/>
                    </a:cubicBezTo>
                    <a:cubicBezTo>
                      <a:pt x="11398" y="10049"/>
                      <a:pt x="11305" y="10049"/>
                      <a:pt x="11214" y="10049"/>
                    </a:cubicBezTo>
                    <a:cubicBezTo>
                      <a:pt x="11030" y="10169"/>
                      <a:pt x="10939" y="10410"/>
                      <a:pt x="10846" y="10531"/>
                    </a:cubicBezTo>
                    <a:cubicBezTo>
                      <a:pt x="10846" y="10651"/>
                      <a:pt x="10663" y="10651"/>
                      <a:pt x="10570" y="10651"/>
                    </a:cubicBezTo>
                    <a:cubicBezTo>
                      <a:pt x="10295" y="10892"/>
                      <a:pt x="10019" y="11256"/>
                      <a:pt x="9835" y="11497"/>
                    </a:cubicBezTo>
                    <a:cubicBezTo>
                      <a:pt x="9375" y="12100"/>
                      <a:pt x="8732" y="12582"/>
                      <a:pt x="8181" y="13066"/>
                    </a:cubicBezTo>
                    <a:cubicBezTo>
                      <a:pt x="7996" y="13307"/>
                      <a:pt x="7630" y="13307"/>
                      <a:pt x="7446" y="13548"/>
                    </a:cubicBezTo>
                    <a:cubicBezTo>
                      <a:pt x="6067" y="14997"/>
                      <a:pt x="4596" y="16202"/>
                      <a:pt x="3033" y="17530"/>
                    </a:cubicBezTo>
                    <a:cubicBezTo>
                      <a:pt x="3033" y="17650"/>
                      <a:pt x="2849" y="17530"/>
                      <a:pt x="2758" y="17771"/>
                    </a:cubicBezTo>
                    <a:cubicBezTo>
                      <a:pt x="2758" y="17771"/>
                      <a:pt x="2758" y="17771"/>
                      <a:pt x="2574" y="17771"/>
                    </a:cubicBezTo>
                    <a:cubicBezTo>
                      <a:pt x="2205" y="18132"/>
                      <a:pt x="1930" y="18253"/>
                      <a:pt x="1746" y="18374"/>
                    </a:cubicBezTo>
                    <a:cubicBezTo>
                      <a:pt x="1563" y="18617"/>
                      <a:pt x="1470" y="18737"/>
                      <a:pt x="1288" y="18858"/>
                    </a:cubicBezTo>
                    <a:cubicBezTo>
                      <a:pt x="1288" y="18858"/>
                      <a:pt x="1103" y="18858"/>
                      <a:pt x="1011" y="18978"/>
                    </a:cubicBezTo>
                    <a:cubicBezTo>
                      <a:pt x="551" y="19460"/>
                      <a:pt x="275" y="20063"/>
                      <a:pt x="0" y="20788"/>
                    </a:cubicBezTo>
                    <a:cubicBezTo>
                      <a:pt x="644" y="21029"/>
                      <a:pt x="1930" y="20788"/>
                      <a:pt x="2574" y="210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2" name="Google Shape;1236;g257743a6ece_0_185"/>
              <p:cNvSpPr/>
              <p:nvPr/>
            </p:nvSpPr>
            <p:spPr>
              <a:xfrm>
                <a:off x="227322" y="22879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9" y="0"/>
                    </a:moveTo>
                    <a:cubicBezTo>
                      <a:pt x="20519" y="0"/>
                      <a:pt x="20213" y="382"/>
                      <a:pt x="20057" y="573"/>
                    </a:cubicBezTo>
                    <a:cubicBezTo>
                      <a:pt x="19595" y="764"/>
                      <a:pt x="19132" y="954"/>
                      <a:pt x="18823" y="1336"/>
                    </a:cubicBezTo>
                    <a:cubicBezTo>
                      <a:pt x="18052" y="1913"/>
                      <a:pt x="17433" y="2485"/>
                      <a:pt x="16508" y="3058"/>
                    </a:cubicBezTo>
                    <a:cubicBezTo>
                      <a:pt x="15893" y="3440"/>
                      <a:pt x="15275" y="3822"/>
                      <a:pt x="14812" y="4203"/>
                    </a:cubicBezTo>
                    <a:cubicBezTo>
                      <a:pt x="14656" y="4203"/>
                      <a:pt x="14350" y="4780"/>
                      <a:pt x="14194" y="4780"/>
                    </a:cubicBezTo>
                    <a:lnTo>
                      <a:pt x="13732" y="4780"/>
                    </a:lnTo>
                    <a:cubicBezTo>
                      <a:pt x="13732" y="4780"/>
                      <a:pt x="13732" y="4970"/>
                      <a:pt x="13732" y="5161"/>
                    </a:cubicBezTo>
                    <a:cubicBezTo>
                      <a:pt x="13578" y="5161"/>
                      <a:pt x="13269" y="5161"/>
                      <a:pt x="12960" y="5543"/>
                    </a:cubicBezTo>
                    <a:cubicBezTo>
                      <a:pt x="12035" y="6116"/>
                      <a:pt x="11264" y="7265"/>
                      <a:pt x="10492" y="7838"/>
                    </a:cubicBezTo>
                    <a:cubicBezTo>
                      <a:pt x="10336" y="7838"/>
                      <a:pt x="10030" y="8028"/>
                      <a:pt x="9721" y="8219"/>
                    </a:cubicBezTo>
                    <a:cubicBezTo>
                      <a:pt x="8949" y="8983"/>
                      <a:pt x="8331" y="9556"/>
                      <a:pt x="7559" y="10323"/>
                    </a:cubicBezTo>
                    <a:cubicBezTo>
                      <a:pt x="6172" y="11850"/>
                      <a:pt x="4629" y="14144"/>
                      <a:pt x="2930" y="15099"/>
                    </a:cubicBezTo>
                    <a:cubicBezTo>
                      <a:pt x="2624" y="15290"/>
                      <a:pt x="2315" y="15290"/>
                      <a:pt x="2005" y="15481"/>
                    </a:cubicBezTo>
                    <a:cubicBezTo>
                      <a:pt x="1696" y="15675"/>
                      <a:pt x="1234" y="16248"/>
                      <a:pt x="925" y="16820"/>
                    </a:cubicBezTo>
                    <a:cubicBezTo>
                      <a:pt x="618" y="17202"/>
                      <a:pt x="0" y="17775"/>
                      <a:pt x="0" y="18542"/>
                    </a:cubicBezTo>
                    <a:cubicBezTo>
                      <a:pt x="925" y="18924"/>
                      <a:pt x="1543" y="20451"/>
                      <a:pt x="2624" y="20260"/>
                    </a:cubicBezTo>
                    <a:cubicBezTo>
                      <a:pt x="2930" y="21024"/>
                      <a:pt x="3548" y="21024"/>
                      <a:pt x="4167" y="21600"/>
                    </a:cubicBezTo>
                    <a:cubicBezTo>
                      <a:pt x="4167" y="21600"/>
                      <a:pt x="4473" y="21215"/>
                      <a:pt x="4629" y="21215"/>
                    </a:cubicBezTo>
                    <a:cubicBezTo>
                      <a:pt x="4782" y="21215"/>
                      <a:pt x="4938" y="21215"/>
                      <a:pt x="5245" y="21024"/>
                    </a:cubicBezTo>
                    <a:cubicBezTo>
                      <a:pt x="5401" y="20833"/>
                      <a:pt x="5554" y="20642"/>
                      <a:pt x="5710" y="20451"/>
                    </a:cubicBezTo>
                    <a:cubicBezTo>
                      <a:pt x="5710" y="20451"/>
                      <a:pt x="5863" y="20451"/>
                      <a:pt x="6016" y="20451"/>
                    </a:cubicBezTo>
                    <a:cubicBezTo>
                      <a:pt x="6016" y="20451"/>
                      <a:pt x="6016" y="20069"/>
                      <a:pt x="6016" y="20069"/>
                    </a:cubicBezTo>
                    <a:cubicBezTo>
                      <a:pt x="6172" y="19878"/>
                      <a:pt x="6325" y="19878"/>
                      <a:pt x="6635" y="19687"/>
                    </a:cubicBezTo>
                    <a:cubicBezTo>
                      <a:pt x="6944" y="19306"/>
                      <a:pt x="7250" y="18733"/>
                      <a:pt x="7559" y="18542"/>
                    </a:cubicBezTo>
                    <a:cubicBezTo>
                      <a:pt x="7715" y="18542"/>
                      <a:pt x="8022" y="18348"/>
                      <a:pt x="8178" y="18348"/>
                    </a:cubicBezTo>
                    <a:cubicBezTo>
                      <a:pt x="8178" y="18157"/>
                      <a:pt x="8178" y="18157"/>
                      <a:pt x="8178" y="18157"/>
                    </a:cubicBezTo>
                    <a:cubicBezTo>
                      <a:pt x="8487" y="17775"/>
                      <a:pt x="8640" y="17584"/>
                      <a:pt x="8793" y="17393"/>
                    </a:cubicBezTo>
                    <a:cubicBezTo>
                      <a:pt x="9258" y="17011"/>
                      <a:pt x="9721" y="16439"/>
                      <a:pt x="10030" y="16057"/>
                    </a:cubicBezTo>
                    <a:cubicBezTo>
                      <a:pt x="10030" y="16057"/>
                      <a:pt x="10030" y="16057"/>
                      <a:pt x="10336" y="15866"/>
                    </a:cubicBezTo>
                    <a:cubicBezTo>
                      <a:pt x="10336" y="15866"/>
                      <a:pt x="10645" y="15481"/>
                      <a:pt x="10801" y="15290"/>
                    </a:cubicBezTo>
                    <a:cubicBezTo>
                      <a:pt x="10801" y="15290"/>
                      <a:pt x="11108" y="15290"/>
                      <a:pt x="11264" y="14908"/>
                    </a:cubicBezTo>
                    <a:cubicBezTo>
                      <a:pt x="12342" y="14144"/>
                      <a:pt x="12807" y="12804"/>
                      <a:pt x="14041" y="12041"/>
                    </a:cubicBezTo>
                    <a:cubicBezTo>
                      <a:pt x="14350" y="10895"/>
                      <a:pt x="14965" y="10323"/>
                      <a:pt x="15584" y="9556"/>
                    </a:cubicBezTo>
                    <a:cubicBezTo>
                      <a:pt x="16355" y="8219"/>
                      <a:pt x="17433" y="6879"/>
                      <a:pt x="18052" y="5734"/>
                    </a:cubicBezTo>
                    <a:cubicBezTo>
                      <a:pt x="18052" y="5734"/>
                      <a:pt x="18104" y="5604"/>
                      <a:pt x="18205" y="5352"/>
                    </a:cubicBezTo>
                    <a:cubicBezTo>
                      <a:pt x="18205" y="5352"/>
                      <a:pt x="18514" y="5161"/>
                      <a:pt x="18514" y="5161"/>
                    </a:cubicBezTo>
                    <a:cubicBezTo>
                      <a:pt x="18514" y="4970"/>
                      <a:pt x="18514" y="4589"/>
                      <a:pt x="18823" y="4398"/>
                    </a:cubicBezTo>
                    <a:cubicBezTo>
                      <a:pt x="19441" y="3440"/>
                      <a:pt x="20213" y="2867"/>
                      <a:pt x="20519" y="1913"/>
                    </a:cubicBezTo>
                    <a:cubicBezTo>
                      <a:pt x="21138" y="1722"/>
                      <a:pt x="21291" y="954"/>
                      <a:pt x="21600" y="573"/>
                    </a:cubicBezTo>
                    <a:cubicBezTo>
                      <a:pt x="21600" y="382"/>
                      <a:pt x="21600" y="191"/>
                      <a:pt x="21447" y="0"/>
                    </a:cubicBezTo>
                    <a:cubicBezTo>
                      <a:pt x="21447" y="382"/>
                      <a:pt x="20828" y="382"/>
                      <a:pt x="20519" y="57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3" name="Google Shape;1237;g257743a6ece_0_185"/>
              <p:cNvSpPr/>
              <p:nvPr/>
            </p:nvSpPr>
            <p:spPr>
              <a:xfrm>
                <a:off x="229397" y="2305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56" y="0"/>
                    </a:moveTo>
                    <a:cubicBezTo>
                      <a:pt x="19886" y="970"/>
                      <a:pt x="18512" y="2186"/>
                      <a:pt x="17141" y="2913"/>
                    </a:cubicBezTo>
                    <a:cubicBezTo>
                      <a:pt x="15770" y="3883"/>
                      <a:pt x="14399" y="4852"/>
                      <a:pt x="13028" y="5826"/>
                    </a:cubicBezTo>
                    <a:cubicBezTo>
                      <a:pt x="12855" y="6311"/>
                      <a:pt x="12685" y="6796"/>
                      <a:pt x="12341" y="7038"/>
                    </a:cubicBezTo>
                    <a:cubicBezTo>
                      <a:pt x="11827" y="7523"/>
                      <a:pt x="11144" y="7766"/>
                      <a:pt x="10800" y="8250"/>
                    </a:cubicBezTo>
                    <a:cubicBezTo>
                      <a:pt x="10800" y="8250"/>
                      <a:pt x="10800" y="8250"/>
                      <a:pt x="10456" y="8250"/>
                    </a:cubicBezTo>
                    <a:cubicBezTo>
                      <a:pt x="9599" y="9224"/>
                      <a:pt x="9086" y="10921"/>
                      <a:pt x="8055" y="11891"/>
                    </a:cubicBezTo>
                    <a:cubicBezTo>
                      <a:pt x="7541" y="12133"/>
                      <a:pt x="7028" y="12865"/>
                      <a:pt x="6344" y="13107"/>
                    </a:cubicBezTo>
                    <a:cubicBezTo>
                      <a:pt x="5827" y="13592"/>
                      <a:pt x="5143" y="14319"/>
                      <a:pt x="4629" y="14562"/>
                    </a:cubicBezTo>
                    <a:cubicBezTo>
                      <a:pt x="4113" y="14804"/>
                      <a:pt x="3255" y="15046"/>
                      <a:pt x="2742" y="15531"/>
                    </a:cubicBezTo>
                    <a:cubicBezTo>
                      <a:pt x="2228" y="16016"/>
                      <a:pt x="1885" y="16505"/>
                      <a:pt x="1371" y="16990"/>
                    </a:cubicBezTo>
                    <a:cubicBezTo>
                      <a:pt x="857" y="17717"/>
                      <a:pt x="344" y="17960"/>
                      <a:pt x="0" y="18929"/>
                    </a:cubicBezTo>
                    <a:cubicBezTo>
                      <a:pt x="1027" y="19903"/>
                      <a:pt x="1714" y="21115"/>
                      <a:pt x="3085" y="21600"/>
                    </a:cubicBezTo>
                    <a:cubicBezTo>
                      <a:pt x="3429" y="21600"/>
                      <a:pt x="3942" y="21358"/>
                      <a:pt x="3942" y="21358"/>
                    </a:cubicBezTo>
                    <a:cubicBezTo>
                      <a:pt x="3942" y="21358"/>
                      <a:pt x="3942" y="21600"/>
                      <a:pt x="4286" y="21600"/>
                    </a:cubicBezTo>
                    <a:cubicBezTo>
                      <a:pt x="4286" y="21600"/>
                      <a:pt x="4629" y="21358"/>
                      <a:pt x="4970" y="21358"/>
                    </a:cubicBezTo>
                    <a:cubicBezTo>
                      <a:pt x="6684" y="21358"/>
                      <a:pt x="7541" y="20388"/>
                      <a:pt x="8572" y="19414"/>
                    </a:cubicBezTo>
                    <a:cubicBezTo>
                      <a:pt x="8742" y="19414"/>
                      <a:pt x="9086" y="19414"/>
                      <a:pt x="9256" y="18929"/>
                    </a:cubicBezTo>
                    <a:cubicBezTo>
                      <a:pt x="9943" y="18444"/>
                      <a:pt x="10456" y="17960"/>
                      <a:pt x="11144" y="17475"/>
                    </a:cubicBezTo>
                    <a:cubicBezTo>
                      <a:pt x="12341" y="16505"/>
                      <a:pt x="12685" y="16263"/>
                      <a:pt x="13542" y="15289"/>
                    </a:cubicBezTo>
                    <a:cubicBezTo>
                      <a:pt x="14055" y="14804"/>
                      <a:pt x="14569" y="14077"/>
                      <a:pt x="14742" y="14077"/>
                    </a:cubicBezTo>
                    <a:cubicBezTo>
                      <a:pt x="14913" y="13592"/>
                      <a:pt x="14742" y="13350"/>
                      <a:pt x="15086" y="12618"/>
                    </a:cubicBezTo>
                    <a:cubicBezTo>
                      <a:pt x="15086" y="12618"/>
                      <a:pt x="15256" y="12618"/>
                      <a:pt x="15426" y="12376"/>
                    </a:cubicBezTo>
                    <a:cubicBezTo>
                      <a:pt x="15943" y="10921"/>
                      <a:pt x="16800" y="10194"/>
                      <a:pt x="17314" y="8978"/>
                    </a:cubicBezTo>
                    <a:lnTo>
                      <a:pt x="17314" y="8493"/>
                    </a:lnTo>
                    <a:cubicBezTo>
                      <a:pt x="17314" y="8493"/>
                      <a:pt x="17484" y="8493"/>
                      <a:pt x="17654" y="8493"/>
                    </a:cubicBezTo>
                    <a:cubicBezTo>
                      <a:pt x="17998" y="7766"/>
                      <a:pt x="18512" y="7281"/>
                      <a:pt x="18341" y="6796"/>
                    </a:cubicBezTo>
                    <a:cubicBezTo>
                      <a:pt x="18341" y="6796"/>
                      <a:pt x="18341" y="6554"/>
                      <a:pt x="18341" y="6554"/>
                    </a:cubicBezTo>
                    <a:cubicBezTo>
                      <a:pt x="18512" y="5826"/>
                      <a:pt x="18855" y="5337"/>
                      <a:pt x="19199" y="4852"/>
                    </a:cubicBezTo>
                    <a:cubicBezTo>
                      <a:pt x="19542" y="4368"/>
                      <a:pt x="19712" y="4125"/>
                      <a:pt x="19886" y="3883"/>
                    </a:cubicBezTo>
                    <a:cubicBezTo>
                      <a:pt x="19886" y="3883"/>
                      <a:pt x="19886" y="3640"/>
                      <a:pt x="19886" y="3640"/>
                    </a:cubicBezTo>
                    <a:cubicBezTo>
                      <a:pt x="20399" y="2671"/>
                      <a:pt x="21083" y="1697"/>
                      <a:pt x="21600" y="970"/>
                    </a:cubicBezTo>
                    <a:cubicBezTo>
                      <a:pt x="21600" y="727"/>
                      <a:pt x="21600" y="242"/>
                      <a:pt x="21427" y="242"/>
                    </a:cubicBezTo>
                    <a:cubicBezTo>
                      <a:pt x="21427" y="242"/>
                      <a:pt x="21427" y="727"/>
                      <a:pt x="21083" y="24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4" name="Google Shape;1238;g257743a6ece_0_185"/>
              <p:cNvSpPr/>
              <p:nvPr/>
            </p:nvSpPr>
            <p:spPr>
              <a:xfrm>
                <a:off x="234624" y="233666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4" extrusionOk="0">
                    <a:moveTo>
                      <a:pt x="15060" y="0"/>
                    </a:moveTo>
                    <a:cubicBezTo>
                      <a:pt x="14457" y="194"/>
                      <a:pt x="14027" y="779"/>
                      <a:pt x="13596" y="1168"/>
                    </a:cubicBezTo>
                    <a:cubicBezTo>
                      <a:pt x="13424" y="1362"/>
                      <a:pt x="13166" y="1557"/>
                      <a:pt x="13081" y="1654"/>
                    </a:cubicBezTo>
                    <a:cubicBezTo>
                      <a:pt x="12908" y="1848"/>
                      <a:pt x="12736" y="2042"/>
                      <a:pt x="12650" y="2336"/>
                    </a:cubicBezTo>
                    <a:cubicBezTo>
                      <a:pt x="12133" y="2627"/>
                      <a:pt x="11617" y="3016"/>
                      <a:pt x="11274" y="3405"/>
                    </a:cubicBezTo>
                    <a:cubicBezTo>
                      <a:pt x="11101" y="3599"/>
                      <a:pt x="10929" y="3698"/>
                      <a:pt x="10756" y="3892"/>
                    </a:cubicBezTo>
                    <a:cubicBezTo>
                      <a:pt x="10241" y="4281"/>
                      <a:pt x="9638" y="4573"/>
                      <a:pt x="9208" y="4961"/>
                    </a:cubicBezTo>
                    <a:cubicBezTo>
                      <a:pt x="8950" y="5158"/>
                      <a:pt x="8777" y="5352"/>
                      <a:pt x="8519" y="5449"/>
                    </a:cubicBezTo>
                    <a:cubicBezTo>
                      <a:pt x="8089" y="5741"/>
                      <a:pt x="7659" y="6129"/>
                      <a:pt x="7314" y="6520"/>
                    </a:cubicBezTo>
                    <a:cubicBezTo>
                      <a:pt x="7056" y="6617"/>
                      <a:pt x="6884" y="6811"/>
                      <a:pt x="6713" y="6908"/>
                    </a:cubicBezTo>
                    <a:cubicBezTo>
                      <a:pt x="6453" y="7103"/>
                      <a:pt x="6110" y="7297"/>
                      <a:pt x="5938" y="7492"/>
                    </a:cubicBezTo>
                    <a:cubicBezTo>
                      <a:pt x="5680" y="7686"/>
                      <a:pt x="5249" y="8076"/>
                      <a:pt x="5077" y="7979"/>
                    </a:cubicBezTo>
                    <a:cubicBezTo>
                      <a:pt x="4819" y="8465"/>
                      <a:pt x="4389" y="8562"/>
                      <a:pt x="3958" y="8854"/>
                    </a:cubicBezTo>
                    <a:cubicBezTo>
                      <a:pt x="3528" y="9048"/>
                      <a:pt x="3185" y="9439"/>
                      <a:pt x="2754" y="9536"/>
                    </a:cubicBezTo>
                    <a:cubicBezTo>
                      <a:pt x="2667" y="9536"/>
                      <a:pt x="2495" y="9730"/>
                      <a:pt x="2409" y="9827"/>
                    </a:cubicBezTo>
                    <a:cubicBezTo>
                      <a:pt x="2324" y="9827"/>
                      <a:pt x="2065" y="9827"/>
                      <a:pt x="2065" y="9827"/>
                    </a:cubicBezTo>
                    <a:cubicBezTo>
                      <a:pt x="2065" y="9827"/>
                      <a:pt x="1894" y="10022"/>
                      <a:pt x="1894" y="10119"/>
                    </a:cubicBezTo>
                    <a:cubicBezTo>
                      <a:pt x="1894" y="10119"/>
                      <a:pt x="1721" y="10119"/>
                      <a:pt x="1549" y="10313"/>
                    </a:cubicBezTo>
                    <a:cubicBezTo>
                      <a:pt x="1549" y="10313"/>
                      <a:pt x="1549" y="10508"/>
                      <a:pt x="1376" y="10605"/>
                    </a:cubicBezTo>
                    <a:cubicBezTo>
                      <a:pt x="1291" y="10605"/>
                      <a:pt x="1119" y="10605"/>
                      <a:pt x="1033" y="10799"/>
                    </a:cubicBezTo>
                    <a:cubicBezTo>
                      <a:pt x="861" y="10995"/>
                      <a:pt x="603" y="11384"/>
                      <a:pt x="430" y="11578"/>
                    </a:cubicBezTo>
                    <a:cubicBezTo>
                      <a:pt x="258" y="11870"/>
                      <a:pt x="0" y="12259"/>
                      <a:pt x="0" y="12649"/>
                    </a:cubicBezTo>
                    <a:cubicBezTo>
                      <a:pt x="1206" y="13135"/>
                      <a:pt x="2409" y="12552"/>
                      <a:pt x="3528" y="11967"/>
                    </a:cubicBezTo>
                    <a:cubicBezTo>
                      <a:pt x="3958" y="11773"/>
                      <a:pt x="4389" y="11481"/>
                      <a:pt x="4819" y="11287"/>
                    </a:cubicBezTo>
                    <a:cubicBezTo>
                      <a:pt x="5077" y="11092"/>
                      <a:pt x="5249" y="10995"/>
                      <a:pt x="5507" y="10898"/>
                    </a:cubicBezTo>
                    <a:cubicBezTo>
                      <a:pt x="5507" y="10898"/>
                      <a:pt x="5680" y="10898"/>
                      <a:pt x="5765" y="10898"/>
                    </a:cubicBezTo>
                    <a:cubicBezTo>
                      <a:pt x="5765" y="10898"/>
                      <a:pt x="5765" y="10702"/>
                      <a:pt x="5765" y="10702"/>
                    </a:cubicBezTo>
                    <a:cubicBezTo>
                      <a:pt x="6282" y="10508"/>
                      <a:pt x="7056" y="10898"/>
                      <a:pt x="7314" y="11190"/>
                    </a:cubicBezTo>
                    <a:cubicBezTo>
                      <a:pt x="7573" y="11384"/>
                      <a:pt x="7659" y="11481"/>
                      <a:pt x="7744" y="11675"/>
                    </a:cubicBezTo>
                    <a:cubicBezTo>
                      <a:pt x="7744" y="11675"/>
                      <a:pt x="7831" y="11675"/>
                      <a:pt x="7917" y="11675"/>
                    </a:cubicBezTo>
                    <a:cubicBezTo>
                      <a:pt x="7917" y="11773"/>
                      <a:pt x="8004" y="11967"/>
                      <a:pt x="8089" y="12064"/>
                    </a:cubicBezTo>
                    <a:cubicBezTo>
                      <a:pt x="8262" y="12259"/>
                      <a:pt x="8347" y="12649"/>
                      <a:pt x="8434" y="12746"/>
                    </a:cubicBezTo>
                    <a:cubicBezTo>
                      <a:pt x="8434" y="13135"/>
                      <a:pt x="8262" y="13426"/>
                      <a:pt x="8262" y="14011"/>
                    </a:cubicBezTo>
                    <a:cubicBezTo>
                      <a:pt x="7831" y="14303"/>
                      <a:pt x="7573" y="14692"/>
                      <a:pt x="7056" y="14983"/>
                    </a:cubicBezTo>
                    <a:cubicBezTo>
                      <a:pt x="6884" y="15080"/>
                      <a:pt x="6626" y="14983"/>
                      <a:pt x="6453" y="15177"/>
                    </a:cubicBezTo>
                    <a:cubicBezTo>
                      <a:pt x="6110" y="15374"/>
                      <a:pt x="5852" y="15568"/>
                      <a:pt x="5594" y="15859"/>
                    </a:cubicBezTo>
                    <a:cubicBezTo>
                      <a:pt x="5249" y="15859"/>
                      <a:pt x="4904" y="16151"/>
                      <a:pt x="4647" y="16442"/>
                    </a:cubicBezTo>
                    <a:cubicBezTo>
                      <a:pt x="4991" y="16442"/>
                      <a:pt x="5680" y="16248"/>
                      <a:pt x="5765" y="16442"/>
                    </a:cubicBezTo>
                    <a:cubicBezTo>
                      <a:pt x="5765" y="16442"/>
                      <a:pt x="6368" y="16540"/>
                      <a:pt x="6368" y="16540"/>
                    </a:cubicBezTo>
                    <a:cubicBezTo>
                      <a:pt x="7401" y="16540"/>
                      <a:pt x="8434" y="16151"/>
                      <a:pt x="9380" y="15859"/>
                    </a:cubicBezTo>
                    <a:cubicBezTo>
                      <a:pt x="10068" y="15665"/>
                      <a:pt x="10844" y="15374"/>
                      <a:pt x="11445" y="15080"/>
                    </a:cubicBezTo>
                    <a:cubicBezTo>
                      <a:pt x="11445" y="15080"/>
                      <a:pt x="11617" y="15080"/>
                      <a:pt x="11703" y="15080"/>
                    </a:cubicBezTo>
                    <a:cubicBezTo>
                      <a:pt x="11875" y="15080"/>
                      <a:pt x="11875" y="14692"/>
                      <a:pt x="12220" y="14789"/>
                    </a:cubicBezTo>
                    <a:cubicBezTo>
                      <a:pt x="12563" y="15374"/>
                      <a:pt x="12220" y="15568"/>
                      <a:pt x="12133" y="15957"/>
                    </a:cubicBezTo>
                    <a:cubicBezTo>
                      <a:pt x="12133" y="16151"/>
                      <a:pt x="12220" y="16151"/>
                      <a:pt x="12220" y="16248"/>
                    </a:cubicBezTo>
                    <a:cubicBezTo>
                      <a:pt x="12220" y="16248"/>
                      <a:pt x="12047" y="16345"/>
                      <a:pt x="12133" y="16540"/>
                    </a:cubicBezTo>
                    <a:cubicBezTo>
                      <a:pt x="11962" y="16736"/>
                      <a:pt x="11790" y="16930"/>
                      <a:pt x="11790" y="17222"/>
                    </a:cubicBezTo>
                    <a:cubicBezTo>
                      <a:pt x="11014" y="18195"/>
                      <a:pt x="10154" y="19167"/>
                      <a:pt x="9293" y="20043"/>
                    </a:cubicBezTo>
                    <a:cubicBezTo>
                      <a:pt x="9035" y="20238"/>
                      <a:pt x="8692" y="20626"/>
                      <a:pt x="8519" y="20724"/>
                    </a:cubicBezTo>
                    <a:cubicBezTo>
                      <a:pt x="8175" y="21015"/>
                      <a:pt x="7831" y="21114"/>
                      <a:pt x="7659" y="21406"/>
                    </a:cubicBezTo>
                    <a:cubicBezTo>
                      <a:pt x="8519" y="21600"/>
                      <a:pt x="9380" y="21015"/>
                      <a:pt x="10154" y="20626"/>
                    </a:cubicBezTo>
                    <a:cubicBezTo>
                      <a:pt x="10499" y="20432"/>
                      <a:pt x="10844" y="20238"/>
                      <a:pt x="11274" y="20043"/>
                    </a:cubicBezTo>
                    <a:cubicBezTo>
                      <a:pt x="11617" y="19849"/>
                      <a:pt x="12047" y="19558"/>
                      <a:pt x="12392" y="19361"/>
                    </a:cubicBezTo>
                    <a:cubicBezTo>
                      <a:pt x="12563" y="19167"/>
                      <a:pt x="12908" y="19167"/>
                      <a:pt x="13081" y="19070"/>
                    </a:cubicBezTo>
                    <a:cubicBezTo>
                      <a:pt x="13511" y="18875"/>
                      <a:pt x="13769" y="18390"/>
                      <a:pt x="14284" y="17999"/>
                    </a:cubicBezTo>
                    <a:cubicBezTo>
                      <a:pt x="14372" y="17999"/>
                      <a:pt x="14542" y="17902"/>
                      <a:pt x="14629" y="17805"/>
                    </a:cubicBezTo>
                    <a:cubicBezTo>
                      <a:pt x="15403" y="17125"/>
                      <a:pt x="16093" y="16637"/>
                      <a:pt x="16866" y="15957"/>
                    </a:cubicBezTo>
                    <a:cubicBezTo>
                      <a:pt x="17039" y="15957"/>
                      <a:pt x="17297" y="15665"/>
                      <a:pt x="17469" y="15471"/>
                    </a:cubicBezTo>
                    <a:cubicBezTo>
                      <a:pt x="17727" y="15276"/>
                      <a:pt x="17985" y="15177"/>
                      <a:pt x="18157" y="15080"/>
                    </a:cubicBezTo>
                    <a:cubicBezTo>
                      <a:pt x="18157" y="15080"/>
                      <a:pt x="18157" y="14886"/>
                      <a:pt x="18243" y="14886"/>
                    </a:cubicBezTo>
                    <a:cubicBezTo>
                      <a:pt x="18243" y="14886"/>
                      <a:pt x="18415" y="14886"/>
                      <a:pt x="18502" y="14886"/>
                    </a:cubicBezTo>
                    <a:cubicBezTo>
                      <a:pt x="18673" y="14692"/>
                      <a:pt x="18673" y="14594"/>
                      <a:pt x="18846" y="14400"/>
                    </a:cubicBezTo>
                    <a:cubicBezTo>
                      <a:pt x="19276" y="13817"/>
                      <a:pt x="20051" y="13232"/>
                      <a:pt x="20222" y="12843"/>
                    </a:cubicBezTo>
                    <a:lnTo>
                      <a:pt x="20394" y="12843"/>
                    </a:lnTo>
                    <a:cubicBezTo>
                      <a:pt x="20394" y="12843"/>
                      <a:pt x="20481" y="12455"/>
                      <a:pt x="20567" y="12455"/>
                    </a:cubicBezTo>
                    <a:cubicBezTo>
                      <a:pt x="20652" y="12161"/>
                      <a:pt x="20739" y="11967"/>
                      <a:pt x="20997" y="11773"/>
                    </a:cubicBezTo>
                    <a:cubicBezTo>
                      <a:pt x="21170" y="11287"/>
                      <a:pt x="21513" y="10898"/>
                      <a:pt x="21600" y="10313"/>
                    </a:cubicBezTo>
                    <a:cubicBezTo>
                      <a:pt x="21255" y="10313"/>
                      <a:pt x="21083" y="10702"/>
                      <a:pt x="20825" y="10995"/>
                    </a:cubicBezTo>
                    <a:cubicBezTo>
                      <a:pt x="20567" y="11190"/>
                      <a:pt x="20309" y="11384"/>
                      <a:pt x="20051" y="11578"/>
                    </a:cubicBezTo>
                    <a:cubicBezTo>
                      <a:pt x="19706" y="11773"/>
                      <a:pt x="19191" y="11967"/>
                      <a:pt x="18760" y="12064"/>
                    </a:cubicBezTo>
                    <a:cubicBezTo>
                      <a:pt x="18330" y="12259"/>
                      <a:pt x="17900" y="12552"/>
                      <a:pt x="17469" y="12649"/>
                    </a:cubicBezTo>
                    <a:cubicBezTo>
                      <a:pt x="17297" y="12649"/>
                      <a:pt x="17039" y="12649"/>
                      <a:pt x="16866" y="12746"/>
                    </a:cubicBezTo>
                    <a:cubicBezTo>
                      <a:pt x="16522" y="12746"/>
                      <a:pt x="16178" y="12746"/>
                      <a:pt x="15920" y="12746"/>
                    </a:cubicBezTo>
                    <a:cubicBezTo>
                      <a:pt x="15748" y="12746"/>
                      <a:pt x="15403" y="13135"/>
                      <a:pt x="15232" y="12843"/>
                    </a:cubicBezTo>
                    <a:cubicBezTo>
                      <a:pt x="15490" y="12161"/>
                      <a:pt x="16006" y="11773"/>
                      <a:pt x="16436" y="11287"/>
                    </a:cubicBezTo>
                    <a:cubicBezTo>
                      <a:pt x="16866" y="10799"/>
                      <a:pt x="17124" y="10216"/>
                      <a:pt x="17727" y="9827"/>
                    </a:cubicBezTo>
                    <a:cubicBezTo>
                      <a:pt x="17727" y="9340"/>
                      <a:pt x="18157" y="9145"/>
                      <a:pt x="18330" y="8854"/>
                    </a:cubicBezTo>
                    <a:cubicBezTo>
                      <a:pt x="18588" y="8368"/>
                      <a:pt x="18588" y="7880"/>
                      <a:pt x="19018" y="7686"/>
                    </a:cubicBezTo>
                    <a:cubicBezTo>
                      <a:pt x="19018" y="7297"/>
                      <a:pt x="19103" y="7297"/>
                      <a:pt x="19018" y="6908"/>
                    </a:cubicBezTo>
                    <a:cubicBezTo>
                      <a:pt x="19276" y="6908"/>
                      <a:pt x="19276" y="6421"/>
                      <a:pt x="19361" y="6226"/>
                    </a:cubicBezTo>
                    <a:cubicBezTo>
                      <a:pt x="19361" y="6226"/>
                      <a:pt x="19534" y="6226"/>
                      <a:pt x="19621" y="6129"/>
                    </a:cubicBezTo>
                    <a:cubicBezTo>
                      <a:pt x="19621" y="6032"/>
                      <a:pt x="19621" y="5741"/>
                      <a:pt x="19621" y="5643"/>
                    </a:cubicBezTo>
                    <a:cubicBezTo>
                      <a:pt x="19792" y="5158"/>
                      <a:pt x="20051" y="4767"/>
                      <a:pt x="20222" y="4378"/>
                    </a:cubicBezTo>
                    <a:cubicBezTo>
                      <a:pt x="20309" y="3990"/>
                      <a:pt x="20394" y="3795"/>
                      <a:pt x="20394" y="3502"/>
                    </a:cubicBezTo>
                    <a:cubicBezTo>
                      <a:pt x="20222" y="3308"/>
                      <a:pt x="20137" y="3502"/>
                      <a:pt x="20051" y="3599"/>
                    </a:cubicBezTo>
                    <a:cubicBezTo>
                      <a:pt x="19879" y="3795"/>
                      <a:pt x="19792" y="3990"/>
                      <a:pt x="19621" y="3990"/>
                    </a:cubicBezTo>
                    <a:cubicBezTo>
                      <a:pt x="18846" y="4767"/>
                      <a:pt x="18157" y="5449"/>
                      <a:pt x="17382" y="6226"/>
                    </a:cubicBezTo>
                    <a:cubicBezTo>
                      <a:pt x="16952" y="6714"/>
                      <a:pt x="16436" y="7297"/>
                      <a:pt x="15920" y="7783"/>
                    </a:cubicBezTo>
                    <a:cubicBezTo>
                      <a:pt x="15920" y="7880"/>
                      <a:pt x="15748" y="7783"/>
                      <a:pt x="15662" y="7880"/>
                    </a:cubicBezTo>
                    <a:cubicBezTo>
                      <a:pt x="15662" y="7880"/>
                      <a:pt x="15662" y="8076"/>
                      <a:pt x="15490" y="8174"/>
                    </a:cubicBezTo>
                    <a:cubicBezTo>
                      <a:pt x="15145" y="8562"/>
                      <a:pt x="14715" y="8854"/>
                      <a:pt x="14284" y="9242"/>
                    </a:cubicBezTo>
                    <a:cubicBezTo>
                      <a:pt x="14027" y="9439"/>
                      <a:pt x="13424" y="9633"/>
                      <a:pt x="13253" y="9730"/>
                    </a:cubicBezTo>
                    <a:cubicBezTo>
                      <a:pt x="13166" y="9827"/>
                      <a:pt x="13081" y="9925"/>
                      <a:pt x="12994" y="9925"/>
                    </a:cubicBezTo>
                    <a:cubicBezTo>
                      <a:pt x="12994" y="10022"/>
                      <a:pt x="12823" y="10119"/>
                      <a:pt x="12736" y="10216"/>
                    </a:cubicBezTo>
                    <a:cubicBezTo>
                      <a:pt x="12392" y="10605"/>
                      <a:pt x="11703" y="10605"/>
                      <a:pt x="11187" y="10410"/>
                    </a:cubicBezTo>
                    <a:cubicBezTo>
                      <a:pt x="10929" y="10022"/>
                      <a:pt x="10756" y="9536"/>
                      <a:pt x="10844" y="8854"/>
                    </a:cubicBezTo>
                    <a:cubicBezTo>
                      <a:pt x="10844" y="8562"/>
                      <a:pt x="11274" y="8271"/>
                      <a:pt x="11187" y="7880"/>
                    </a:cubicBezTo>
                    <a:cubicBezTo>
                      <a:pt x="11359" y="7783"/>
                      <a:pt x="11532" y="7492"/>
                      <a:pt x="11617" y="7200"/>
                    </a:cubicBezTo>
                    <a:cubicBezTo>
                      <a:pt x="11790" y="7006"/>
                      <a:pt x="11962" y="6811"/>
                      <a:pt x="12047" y="6520"/>
                    </a:cubicBezTo>
                    <a:cubicBezTo>
                      <a:pt x="12392" y="6032"/>
                      <a:pt x="12736" y="5643"/>
                      <a:pt x="12908" y="4961"/>
                    </a:cubicBezTo>
                    <a:cubicBezTo>
                      <a:pt x="13253" y="4864"/>
                      <a:pt x="13338" y="4281"/>
                      <a:pt x="13683" y="4087"/>
                    </a:cubicBezTo>
                    <a:cubicBezTo>
                      <a:pt x="13683" y="4087"/>
                      <a:pt x="13596" y="4087"/>
                      <a:pt x="13596" y="3990"/>
                    </a:cubicBezTo>
                    <a:cubicBezTo>
                      <a:pt x="13596" y="3990"/>
                      <a:pt x="13596" y="3990"/>
                      <a:pt x="13596" y="3795"/>
                    </a:cubicBezTo>
                    <a:cubicBezTo>
                      <a:pt x="13941" y="3210"/>
                      <a:pt x="14199" y="2725"/>
                      <a:pt x="14457" y="2239"/>
                    </a:cubicBezTo>
                    <a:cubicBezTo>
                      <a:pt x="14715" y="1654"/>
                      <a:pt x="15060" y="1071"/>
                      <a:pt x="15232" y="389"/>
                    </a:cubicBezTo>
                    <a:lnTo>
                      <a:pt x="15060" y="3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5" name="Google Shape;1239;g257743a6ece_0_185"/>
              <p:cNvSpPr/>
              <p:nvPr/>
            </p:nvSpPr>
            <p:spPr>
              <a:xfrm>
                <a:off x="207212" y="215560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512" extrusionOk="0">
                    <a:moveTo>
                      <a:pt x="14799" y="1576"/>
                    </a:moveTo>
                    <a:cubicBezTo>
                      <a:pt x="14799" y="1576"/>
                      <a:pt x="14799" y="1642"/>
                      <a:pt x="14799" y="1642"/>
                    </a:cubicBezTo>
                    <a:cubicBezTo>
                      <a:pt x="14671" y="1904"/>
                      <a:pt x="14543" y="2232"/>
                      <a:pt x="14350" y="2627"/>
                    </a:cubicBezTo>
                    <a:cubicBezTo>
                      <a:pt x="14287" y="2758"/>
                      <a:pt x="14223" y="2954"/>
                      <a:pt x="14095" y="3086"/>
                    </a:cubicBezTo>
                    <a:cubicBezTo>
                      <a:pt x="14095" y="3151"/>
                      <a:pt x="13966" y="3217"/>
                      <a:pt x="13902" y="3282"/>
                    </a:cubicBezTo>
                    <a:cubicBezTo>
                      <a:pt x="13902" y="3282"/>
                      <a:pt x="13902" y="3413"/>
                      <a:pt x="13838" y="3480"/>
                    </a:cubicBezTo>
                    <a:cubicBezTo>
                      <a:pt x="13709" y="3677"/>
                      <a:pt x="13517" y="3742"/>
                      <a:pt x="13453" y="3874"/>
                    </a:cubicBezTo>
                    <a:cubicBezTo>
                      <a:pt x="13453" y="4005"/>
                      <a:pt x="13261" y="4267"/>
                      <a:pt x="13197" y="4465"/>
                    </a:cubicBezTo>
                    <a:cubicBezTo>
                      <a:pt x="13197" y="4465"/>
                      <a:pt x="13197" y="4662"/>
                      <a:pt x="13197" y="4727"/>
                    </a:cubicBezTo>
                    <a:cubicBezTo>
                      <a:pt x="13197" y="4793"/>
                      <a:pt x="13197" y="4793"/>
                      <a:pt x="13197" y="4858"/>
                    </a:cubicBezTo>
                    <a:cubicBezTo>
                      <a:pt x="13197" y="4924"/>
                      <a:pt x="13197" y="5055"/>
                      <a:pt x="13325" y="5317"/>
                    </a:cubicBezTo>
                    <a:cubicBezTo>
                      <a:pt x="13517" y="5647"/>
                      <a:pt x="13902" y="5778"/>
                      <a:pt x="14350" y="6040"/>
                    </a:cubicBezTo>
                    <a:cubicBezTo>
                      <a:pt x="15183" y="6040"/>
                      <a:pt x="15889" y="5909"/>
                      <a:pt x="16465" y="5647"/>
                    </a:cubicBezTo>
                    <a:cubicBezTo>
                      <a:pt x="17555" y="5252"/>
                      <a:pt x="18774" y="4662"/>
                      <a:pt x="19928" y="4267"/>
                    </a:cubicBezTo>
                    <a:cubicBezTo>
                      <a:pt x="19928" y="4465"/>
                      <a:pt x="19734" y="4531"/>
                      <a:pt x="19607" y="4727"/>
                    </a:cubicBezTo>
                    <a:cubicBezTo>
                      <a:pt x="19479" y="4858"/>
                      <a:pt x="19414" y="4990"/>
                      <a:pt x="19287" y="5186"/>
                    </a:cubicBezTo>
                    <a:cubicBezTo>
                      <a:pt x="19158" y="5384"/>
                      <a:pt x="18966" y="5581"/>
                      <a:pt x="18838" y="5778"/>
                    </a:cubicBezTo>
                    <a:cubicBezTo>
                      <a:pt x="18774" y="5909"/>
                      <a:pt x="18645" y="6040"/>
                      <a:pt x="18517" y="6171"/>
                    </a:cubicBezTo>
                    <a:cubicBezTo>
                      <a:pt x="18453" y="6302"/>
                      <a:pt x="18325" y="6435"/>
                      <a:pt x="18260" y="6631"/>
                    </a:cubicBezTo>
                    <a:cubicBezTo>
                      <a:pt x="18260" y="6697"/>
                      <a:pt x="18133" y="6762"/>
                      <a:pt x="18068" y="6828"/>
                    </a:cubicBezTo>
                    <a:cubicBezTo>
                      <a:pt x="17876" y="7156"/>
                      <a:pt x="17619" y="7419"/>
                      <a:pt x="17427" y="7616"/>
                    </a:cubicBezTo>
                    <a:cubicBezTo>
                      <a:pt x="17171" y="7878"/>
                      <a:pt x="16851" y="7944"/>
                      <a:pt x="16722" y="8206"/>
                    </a:cubicBezTo>
                    <a:cubicBezTo>
                      <a:pt x="16722" y="8272"/>
                      <a:pt x="16722" y="8404"/>
                      <a:pt x="16722" y="8470"/>
                    </a:cubicBezTo>
                    <a:cubicBezTo>
                      <a:pt x="16659" y="8601"/>
                      <a:pt x="16659" y="8470"/>
                      <a:pt x="16722" y="8732"/>
                    </a:cubicBezTo>
                    <a:cubicBezTo>
                      <a:pt x="16722" y="8994"/>
                      <a:pt x="16786" y="9323"/>
                      <a:pt x="17043" y="9455"/>
                    </a:cubicBezTo>
                    <a:cubicBezTo>
                      <a:pt x="17619" y="9455"/>
                      <a:pt x="18068" y="8994"/>
                      <a:pt x="18581" y="8798"/>
                    </a:cubicBezTo>
                    <a:cubicBezTo>
                      <a:pt x="18774" y="8798"/>
                      <a:pt x="18966" y="8798"/>
                      <a:pt x="19158" y="8798"/>
                    </a:cubicBezTo>
                    <a:cubicBezTo>
                      <a:pt x="19479" y="8732"/>
                      <a:pt x="19863" y="8535"/>
                      <a:pt x="20183" y="8470"/>
                    </a:cubicBezTo>
                    <a:cubicBezTo>
                      <a:pt x="20569" y="8339"/>
                      <a:pt x="20888" y="8272"/>
                      <a:pt x="21273" y="8141"/>
                    </a:cubicBezTo>
                    <a:cubicBezTo>
                      <a:pt x="21529" y="8339"/>
                      <a:pt x="21273" y="8535"/>
                      <a:pt x="21081" y="8732"/>
                    </a:cubicBezTo>
                    <a:cubicBezTo>
                      <a:pt x="20824" y="9257"/>
                      <a:pt x="20504" y="9586"/>
                      <a:pt x="19991" y="10045"/>
                    </a:cubicBezTo>
                    <a:cubicBezTo>
                      <a:pt x="19863" y="10110"/>
                      <a:pt x="19734" y="10176"/>
                      <a:pt x="19607" y="10308"/>
                    </a:cubicBezTo>
                    <a:cubicBezTo>
                      <a:pt x="19287" y="10636"/>
                      <a:pt x="18901" y="10964"/>
                      <a:pt x="18581" y="11359"/>
                    </a:cubicBezTo>
                    <a:cubicBezTo>
                      <a:pt x="18581" y="11359"/>
                      <a:pt x="18389" y="11555"/>
                      <a:pt x="18260" y="11686"/>
                    </a:cubicBezTo>
                    <a:cubicBezTo>
                      <a:pt x="18068" y="11949"/>
                      <a:pt x="18068" y="12014"/>
                      <a:pt x="18004" y="12475"/>
                    </a:cubicBezTo>
                    <a:cubicBezTo>
                      <a:pt x="18004" y="12671"/>
                      <a:pt x="17940" y="12671"/>
                      <a:pt x="18004" y="12868"/>
                    </a:cubicBezTo>
                    <a:cubicBezTo>
                      <a:pt x="18004" y="12868"/>
                      <a:pt x="18004" y="12868"/>
                      <a:pt x="18004" y="12934"/>
                    </a:cubicBezTo>
                    <a:lnTo>
                      <a:pt x="18004" y="13130"/>
                    </a:lnTo>
                    <a:cubicBezTo>
                      <a:pt x="18004" y="13130"/>
                      <a:pt x="17748" y="13263"/>
                      <a:pt x="18004" y="13263"/>
                    </a:cubicBezTo>
                    <a:cubicBezTo>
                      <a:pt x="17876" y="13459"/>
                      <a:pt x="17748" y="13590"/>
                      <a:pt x="17619" y="13787"/>
                    </a:cubicBezTo>
                    <a:cubicBezTo>
                      <a:pt x="17555" y="13984"/>
                      <a:pt x="17555" y="14247"/>
                      <a:pt x="17427" y="14510"/>
                    </a:cubicBezTo>
                    <a:cubicBezTo>
                      <a:pt x="17427" y="14706"/>
                      <a:pt x="17299" y="14969"/>
                      <a:pt x="17171" y="15100"/>
                    </a:cubicBezTo>
                    <a:cubicBezTo>
                      <a:pt x="17171" y="15429"/>
                      <a:pt x="17171" y="15757"/>
                      <a:pt x="17043" y="15888"/>
                    </a:cubicBezTo>
                    <a:cubicBezTo>
                      <a:pt x="16594" y="15888"/>
                      <a:pt x="16145" y="15560"/>
                      <a:pt x="15632" y="15560"/>
                    </a:cubicBezTo>
                    <a:cubicBezTo>
                      <a:pt x="15312" y="15560"/>
                      <a:pt x="15120" y="15822"/>
                      <a:pt x="14799" y="15888"/>
                    </a:cubicBezTo>
                    <a:cubicBezTo>
                      <a:pt x="14671" y="15888"/>
                      <a:pt x="14671" y="16151"/>
                      <a:pt x="14543" y="16151"/>
                    </a:cubicBezTo>
                    <a:cubicBezTo>
                      <a:pt x="14543" y="16151"/>
                      <a:pt x="14479" y="16151"/>
                      <a:pt x="14415" y="16151"/>
                    </a:cubicBezTo>
                    <a:cubicBezTo>
                      <a:pt x="14095" y="16414"/>
                      <a:pt x="13709" y="16742"/>
                      <a:pt x="13389" y="17069"/>
                    </a:cubicBezTo>
                    <a:cubicBezTo>
                      <a:pt x="13133" y="17267"/>
                      <a:pt x="12876" y="17399"/>
                      <a:pt x="12620" y="17595"/>
                    </a:cubicBezTo>
                    <a:cubicBezTo>
                      <a:pt x="12428" y="17792"/>
                      <a:pt x="12235" y="18054"/>
                      <a:pt x="11914" y="18187"/>
                    </a:cubicBezTo>
                    <a:cubicBezTo>
                      <a:pt x="11914" y="18383"/>
                      <a:pt x="11594" y="18318"/>
                      <a:pt x="11722" y="18646"/>
                    </a:cubicBezTo>
                    <a:cubicBezTo>
                      <a:pt x="11402" y="18580"/>
                      <a:pt x="11273" y="18777"/>
                      <a:pt x="11210" y="18973"/>
                    </a:cubicBezTo>
                    <a:cubicBezTo>
                      <a:pt x="11018" y="19106"/>
                      <a:pt x="10826" y="19171"/>
                      <a:pt x="10697" y="19368"/>
                    </a:cubicBezTo>
                    <a:cubicBezTo>
                      <a:pt x="10313" y="19368"/>
                      <a:pt x="10313" y="19762"/>
                      <a:pt x="9928" y="19762"/>
                    </a:cubicBezTo>
                    <a:cubicBezTo>
                      <a:pt x="9544" y="20091"/>
                      <a:pt x="9159" y="20418"/>
                      <a:pt x="8646" y="20615"/>
                    </a:cubicBezTo>
                    <a:cubicBezTo>
                      <a:pt x="8454" y="20615"/>
                      <a:pt x="8454" y="20943"/>
                      <a:pt x="8261" y="21009"/>
                    </a:cubicBezTo>
                    <a:cubicBezTo>
                      <a:pt x="8261" y="21009"/>
                      <a:pt x="8198" y="21009"/>
                      <a:pt x="8133" y="21009"/>
                    </a:cubicBezTo>
                    <a:cubicBezTo>
                      <a:pt x="8133" y="21009"/>
                      <a:pt x="8005" y="21141"/>
                      <a:pt x="8005" y="21141"/>
                    </a:cubicBezTo>
                    <a:cubicBezTo>
                      <a:pt x="7749" y="21272"/>
                      <a:pt x="7365" y="21141"/>
                      <a:pt x="7171" y="21403"/>
                    </a:cubicBezTo>
                    <a:cubicBezTo>
                      <a:pt x="6916" y="21403"/>
                      <a:pt x="6724" y="21469"/>
                      <a:pt x="6467" y="21469"/>
                    </a:cubicBezTo>
                    <a:cubicBezTo>
                      <a:pt x="6275" y="21469"/>
                      <a:pt x="6018" y="21600"/>
                      <a:pt x="5954" y="21403"/>
                    </a:cubicBezTo>
                    <a:cubicBezTo>
                      <a:pt x="5697" y="21403"/>
                      <a:pt x="6210" y="21075"/>
                      <a:pt x="6338" y="21009"/>
                    </a:cubicBezTo>
                    <a:cubicBezTo>
                      <a:pt x="6659" y="21009"/>
                      <a:pt x="7108" y="20615"/>
                      <a:pt x="7171" y="20222"/>
                    </a:cubicBezTo>
                    <a:cubicBezTo>
                      <a:pt x="7749" y="19958"/>
                      <a:pt x="8133" y="19368"/>
                      <a:pt x="8582" y="18908"/>
                    </a:cubicBezTo>
                    <a:cubicBezTo>
                      <a:pt x="8966" y="18580"/>
                      <a:pt x="9287" y="18121"/>
                      <a:pt x="9736" y="17726"/>
                    </a:cubicBezTo>
                    <a:cubicBezTo>
                      <a:pt x="9736" y="17726"/>
                      <a:pt x="9864" y="17726"/>
                      <a:pt x="9928" y="17595"/>
                    </a:cubicBezTo>
                    <a:cubicBezTo>
                      <a:pt x="10056" y="17464"/>
                      <a:pt x="10120" y="17333"/>
                      <a:pt x="10248" y="17202"/>
                    </a:cubicBezTo>
                    <a:cubicBezTo>
                      <a:pt x="10248" y="17202"/>
                      <a:pt x="10313" y="17202"/>
                      <a:pt x="10377" y="17136"/>
                    </a:cubicBezTo>
                    <a:cubicBezTo>
                      <a:pt x="10634" y="16873"/>
                      <a:pt x="10954" y="16479"/>
                      <a:pt x="11273" y="16217"/>
                    </a:cubicBezTo>
                    <a:cubicBezTo>
                      <a:pt x="11530" y="16019"/>
                      <a:pt x="11787" y="15822"/>
                      <a:pt x="11979" y="15626"/>
                    </a:cubicBezTo>
                    <a:cubicBezTo>
                      <a:pt x="12108" y="15494"/>
                      <a:pt x="12171" y="15363"/>
                      <a:pt x="12300" y="15232"/>
                    </a:cubicBezTo>
                    <a:cubicBezTo>
                      <a:pt x="12300" y="15232"/>
                      <a:pt x="12428" y="15232"/>
                      <a:pt x="12556" y="15100"/>
                    </a:cubicBezTo>
                    <a:cubicBezTo>
                      <a:pt x="12556" y="15100"/>
                      <a:pt x="12620" y="15034"/>
                      <a:pt x="12749" y="14969"/>
                    </a:cubicBezTo>
                    <a:cubicBezTo>
                      <a:pt x="12812" y="14706"/>
                      <a:pt x="13004" y="14444"/>
                      <a:pt x="13197" y="14181"/>
                    </a:cubicBezTo>
                    <a:cubicBezTo>
                      <a:pt x="13389" y="13984"/>
                      <a:pt x="13582" y="13722"/>
                      <a:pt x="13774" y="13525"/>
                    </a:cubicBezTo>
                    <a:cubicBezTo>
                      <a:pt x="13774" y="13459"/>
                      <a:pt x="13774" y="13328"/>
                      <a:pt x="13902" y="13263"/>
                    </a:cubicBezTo>
                    <a:cubicBezTo>
                      <a:pt x="14030" y="13130"/>
                      <a:pt x="14223" y="12999"/>
                      <a:pt x="14287" y="12802"/>
                    </a:cubicBezTo>
                    <a:cubicBezTo>
                      <a:pt x="14671" y="12211"/>
                      <a:pt x="14864" y="11490"/>
                      <a:pt x="14030" y="11095"/>
                    </a:cubicBezTo>
                    <a:cubicBezTo>
                      <a:pt x="13261" y="11424"/>
                      <a:pt x="12556" y="11883"/>
                      <a:pt x="11851" y="12409"/>
                    </a:cubicBezTo>
                    <a:cubicBezTo>
                      <a:pt x="11594" y="12540"/>
                      <a:pt x="11402" y="12802"/>
                      <a:pt x="11146" y="12934"/>
                    </a:cubicBezTo>
                    <a:cubicBezTo>
                      <a:pt x="11146" y="12934"/>
                      <a:pt x="11018" y="12934"/>
                      <a:pt x="10954" y="12999"/>
                    </a:cubicBezTo>
                    <a:cubicBezTo>
                      <a:pt x="10889" y="12999"/>
                      <a:pt x="10761" y="13197"/>
                      <a:pt x="10697" y="13263"/>
                    </a:cubicBezTo>
                    <a:cubicBezTo>
                      <a:pt x="10697" y="13263"/>
                      <a:pt x="10569" y="13263"/>
                      <a:pt x="10505" y="13263"/>
                    </a:cubicBezTo>
                    <a:cubicBezTo>
                      <a:pt x="10185" y="13459"/>
                      <a:pt x="9607" y="13853"/>
                      <a:pt x="9223" y="14181"/>
                    </a:cubicBezTo>
                    <a:cubicBezTo>
                      <a:pt x="7877" y="15167"/>
                      <a:pt x="6530" y="16151"/>
                      <a:pt x="5121" y="17004"/>
                    </a:cubicBezTo>
                    <a:cubicBezTo>
                      <a:pt x="4993" y="17136"/>
                      <a:pt x="4736" y="17399"/>
                      <a:pt x="4544" y="17267"/>
                    </a:cubicBezTo>
                    <a:cubicBezTo>
                      <a:pt x="4415" y="16807"/>
                      <a:pt x="4864" y="16479"/>
                      <a:pt x="5121" y="16217"/>
                    </a:cubicBezTo>
                    <a:cubicBezTo>
                      <a:pt x="5249" y="16085"/>
                      <a:pt x="5442" y="15953"/>
                      <a:pt x="5570" y="15822"/>
                    </a:cubicBezTo>
                    <a:cubicBezTo>
                      <a:pt x="5697" y="15691"/>
                      <a:pt x="5826" y="15494"/>
                      <a:pt x="5954" y="15363"/>
                    </a:cubicBezTo>
                    <a:cubicBezTo>
                      <a:pt x="6467" y="14772"/>
                      <a:pt x="7108" y="14247"/>
                      <a:pt x="7620" y="13656"/>
                    </a:cubicBezTo>
                    <a:cubicBezTo>
                      <a:pt x="7749" y="13525"/>
                      <a:pt x="7877" y="13328"/>
                      <a:pt x="8069" y="13197"/>
                    </a:cubicBezTo>
                    <a:cubicBezTo>
                      <a:pt x="8774" y="12343"/>
                      <a:pt x="9672" y="11424"/>
                      <a:pt x="10505" y="10571"/>
                    </a:cubicBezTo>
                    <a:cubicBezTo>
                      <a:pt x="10761" y="10374"/>
                      <a:pt x="10954" y="10110"/>
                      <a:pt x="11146" y="9848"/>
                    </a:cubicBezTo>
                    <a:cubicBezTo>
                      <a:pt x="11273" y="9586"/>
                      <a:pt x="11467" y="9323"/>
                      <a:pt x="11722" y="9060"/>
                    </a:cubicBezTo>
                    <a:cubicBezTo>
                      <a:pt x="11914" y="8404"/>
                      <a:pt x="11594" y="7813"/>
                      <a:pt x="11146" y="7616"/>
                    </a:cubicBezTo>
                    <a:cubicBezTo>
                      <a:pt x="10185" y="8141"/>
                      <a:pt x="9351" y="8863"/>
                      <a:pt x="8454" y="9455"/>
                    </a:cubicBezTo>
                    <a:cubicBezTo>
                      <a:pt x="7812" y="9914"/>
                      <a:pt x="7171" y="10308"/>
                      <a:pt x="6530" y="10833"/>
                    </a:cubicBezTo>
                    <a:cubicBezTo>
                      <a:pt x="6338" y="10964"/>
                      <a:pt x="6146" y="11161"/>
                      <a:pt x="5826" y="11293"/>
                    </a:cubicBezTo>
                    <a:cubicBezTo>
                      <a:pt x="5954" y="11095"/>
                      <a:pt x="5954" y="10964"/>
                      <a:pt x="6083" y="10833"/>
                    </a:cubicBezTo>
                    <a:cubicBezTo>
                      <a:pt x="6083" y="10702"/>
                      <a:pt x="6210" y="10636"/>
                      <a:pt x="6275" y="10505"/>
                    </a:cubicBezTo>
                    <a:cubicBezTo>
                      <a:pt x="6275" y="10374"/>
                      <a:pt x="6338" y="10308"/>
                      <a:pt x="6467" y="10176"/>
                    </a:cubicBezTo>
                    <a:cubicBezTo>
                      <a:pt x="6467" y="10045"/>
                      <a:pt x="6530" y="10045"/>
                      <a:pt x="6659" y="9848"/>
                    </a:cubicBezTo>
                    <a:cubicBezTo>
                      <a:pt x="6659" y="9848"/>
                      <a:pt x="6724" y="9717"/>
                      <a:pt x="6851" y="9520"/>
                    </a:cubicBezTo>
                    <a:cubicBezTo>
                      <a:pt x="6851" y="9389"/>
                      <a:pt x="6916" y="9323"/>
                      <a:pt x="6979" y="9191"/>
                    </a:cubicBezTo>
                    <a:cubicBezTo>
                      <a:pt x="7171" y="8929"/>
                      <a:pt x="7428" y="8535"/>
                      <a:pt x="7620" y="8141"/>
                    </a:cubicBezTo>
                    <a:cubicBezTo>
                      <a:pt x="7620" y="8141"/>
                      <a:pt x="7620" y="8010"/>
                      <a:pt x="7620" y="8010"/>
                    </a:cubicBezTo>
                    <a:cubicBezTo>
                      <a:pt x="7620" y="8010"/>
                      <a:pt x="7684" y="7944"/>
                      <a:pt x="7749" y="7878"/>
                    </a:cubicBezTo>
                    <a:cubicBezTo>
                      <a:pt x="7812" y="7682"/>
                      <a:pt x="7877" y="7551"/>
                      <a:pt x="8005" y="7354"/>
                    </a:cubicBezTo>
                    <a:cubicBezTo>
                      <a:pt x="8133" y="7221"/>
                      <a:pt x="8582" y="6566"/>
                      <a:pt x="8582" y="6369"/>
                    </a:cubicBezTo>
                    <a:cubicBezTo>
                      <a:pt x="8582" y="6106"/>
                      <a:pt x="8390" y="5843"/>
                      <a:pt x="8325" y="5712"/>
                    </a:cubicBezTo>
                    <a:cubicBezTo>
                      <a:pt x="8261" y="5581"/>
                      <a:pt x="8069" y="5450"/>
                      <a:pt x="7877" y="5317"/>
                    </a:cubicBezTo>
                    <a:cubicBezTo>
                      <a:pt x="7877" y="5317"/>
                      <a:pt x="7749" y="5317"/>
                      <a:pt x="7684" y="5252"/>
                    </a:cubicBezTo>
                    <a:cubicBezTo>
                      <a:pt x="7684" y="5252"/>
                      <a:pt x="7684" y="5121"/>
                      <a:pt x="7684" y="5121"/>
                    </a:cubicBezTo>
                    <a:cubicBezTo>
                      <a:pt x="7684" y="5121"/>
                      <a:pt x="7365" y="5121"/>
                      <a:pt x="7365" y="5121"/>
                    </a:cubicBezTo>
                    <a:cubicBezTo>
                      <a:pt x="6916" y="5121"/>
                      <a:pt x="6210" y="5515"/>
                      <a:pt x="5762" y="5778"/>
                    </a:cubicBezTo>
                    <a:cubicBezTo>
                      <a:pt x="5570" y="5778"/>
                      <a:pt x="5377" y="5909"/>
                      <a:pt x="5249" y="5909"/>
                    </a:cubicBezTo>
                    <a:cubicBezTo>
                      <a:pt x="5185" y="5909"/>
                      <a:pt x="5121" y="6040"/>
                      <a:pt x="4993" y="6106"/>
                    </a:cubicBezTo>
                    <a:cubicBezTo>
                      <a:pt x="4929" y="6106"/>
                      <a:pt x="4800" y="6106"/>
                      <a:pt x="4672" y="6106"/>
                    </a:cubicBezTo>
                    <a:cubicBezTo>
                      <a:pt x="4288" y="6302"/>
                      <a:pt x="3710" y="6762"/>
                      <a:pt x="3198" y="6631"/>
                    </a:cubicBezTo>
                    <a:cubicBezTo>
                      <a:pt x="3134" y="6566"/>
                      <a:pt x="3198" y="6435"/>
                      <a:pt x="3198" y="6369"/>
                    </a:cubicBezTo>
                    <a:cubicBezTo>
                      <a:pt x="3198" y="6369"/>
                      <a:pt x="3198" y="6237"/>
                      <a:pt x="3198" y="6171"/>
                    </a:cubicBezTo>
                    <a:cubicBezTo>
                      <a:pt x="3198" y="6171"/>
                      <a:pt x="3326" y="6171"/>
                      <a:pt x="3326" y="6106"/>
                    </a:cubicBezTo>
                    <a:cubicBezTo>
                      <a:pt x="3390" y="5974"/>
                      <a:pt x="3455" y="5778"/>
                      <a:pt x="3582" y="5647"/>
                    </a:cubicBezTo>
                    <a:cubicBezTo>
                      <a:pt x="3582" y="5581"/>
                      <a:pt x="3775" y="5515"/>
                      <a:pt x="3775" y="5450"/>
                    </a:cubicBezTo>
                    <a:cubicBezTo>
                      <a:pt x="3775" y="5384"/>
                      <a:pt x="3839" y="5317"/>
                      <a:pt x="3903" y="5186"/>
                    </a:cubicBezTo>
                    <a:cubicBezTo>
                      <a:pt x="3967" y="5055"/>
                      <a:pt x="4095" y="4924"/>
                      <a:pt x="4223" y="4793"/>
                    </a:cubicBezTo>
                    <a:cubicBezTo>
                      <a:pt x="3647" y="4793"/>
                      <a:pt x="3069" y="4793"/>
                      <a:pt x="2557" y="4793"/>
                    </a:cubicBezTo>
                    <a:cubicBezTo>
                      <a:pt x="2428" y="4793"/>
                      <a:pt x="2236" y="4924"/>
                      <a:pt x="2108" y="4924"/>
                    </a:cubicBezTo>
                    <a:cubicBezTo>
                      <a:pt x="1916" y="4924"/>
                      <a:pt x="1724" y="4924"/>
                      <a:pt x="1595" y="4924"/>
                    </a:cubicBezTo>
                    <a:cubicBezTo>
                      <a:pt x="1403" y="4924"/>
                      <a:pt x="1275" y="5055"/>
                      <a:pt x="1083" y="5186"/>
                    </a:cubicBezTo>
                    <a:cubicBezTo>
                      <a:pt x="1083" y="5186"/>
                      <a:pt x="954" y="5317"/>
                      <a:pt x="954" y="5317"/>
                    </a:cubicBezTo>
                    <a:cubicBezTo>
                      <a:pt x="826" y="5317"/>
                      <a:pt x="570" y="5317"/>
                      <a:pt x="442" y="5317"/>
                    </a:cubicBezTo>
                    <a:cubicBezTo>
                      <a:pt x="313" y="5317"/>
                      <a:pt x="250" y="5450"/>
                      <a:pt x="121" y="5515"/>
                    </a:cubicBezTo>
                    <a:cubicBezTo>
                      <a:pt x="-71" y="5515"/>
                      <a:pt x="-7" y="5384"/>
                      <a:pt x="121" y="5384"/>
                    </a:cubicBezTo>
                    <a:cubicBezTo>
                      <a:pt x="250" y="5186"/>
                      <a:pt x="442" y="4990"/>
                      <a:pt x="634" y="4858"/>
                    </a:cubicBezTo>
                    <a:cubicBezTo>
                      <a:pt x="762" y="4793"/>
                      <a:pt x="891" y="4727"/>
                      <a:pt x="1019" y="4662"/>
                    </a:cubicBezTo>
                    <a:cubicBezTo>
                      <a:pt x="1146" y="4596"/>
                      <a:pt x="1211" y="4465"/>
                      <a:pt x="1340" y="4399"/>
                    </a:cubicBezTo>
                    <a:cubicBezTo>
                      <a:pt x="1532" y="4267"/>
                      <a:pt x="1787" y="4267"/>
                      <a:pt x="2044" y="4201"/>
                    </a:cubicBezTo>
                    <a:cubicBezTo>
                      <a:pt x="2557" y="4005"/>
                      <a:pt x="3134" y="3742"/>
                      <a:pt x="3710" y="3611"/>
                    </a:cubicBezTo>
                    <a:cubicBezTo>
                      <a:pt x="3839" y="3611"/>
                      <a:pt x="3967" y="3611"/>
                      <a:pt x="4031" y="3611"/>
                    </a:cubicBezTo>
                    <a:cubicBezTo>
                      <a:pt x="4223" y="3546"/>
                      <a:pt x="4415" y="3348"/>
                      <a:pt x="4544" y="3348"/>
                    </a:cubicBezTo>
                    <a:cubicBezTo>
                      <a:pt x="4736" y="3282"/>
                      <a:pt x="4929" y="3282"/>
                      <a:pt x="5056" y="3217"/>
                    </a:cubicBezTo>
                    <a:cubicBezTo>
                      <a:pt x="5249" y="3217"/>
                      <a:pt x="5442" y="2954"/>
                      <a:pt x="5697" y="2954"/>
                    </a:cubicBezTo>
                    <a:cubicBezTo>
                      <a:pt x="6467" y="2692"/>
                      <a:pt x="7236" y="2232"/>
                      <a:pt x="7941" y="1773"/>
                    </a:cubicBezTo>
                    <a:cubicBezTo>
                      <a:pt x="9031" y="1116"/>
                      <a:pt x="10056" y="526"/>
                      <a:pt x="11146" y="0"/>
                    </a:cubicBezTo>
                    <a:cubicBezTo>
                      <a:pt x="10377" y="854"/>
                      <a:pt x="9799" y="1838"/>
                      <a:pt x="9415" y="3020"/>
                    </a:cubicBezTo>
                    <a:cubicBezTo>
                      <a:pt x="9415" y="3086"/>
                      <a:pt x="9607" y="3217"/>
                      <a:pt x="9607" y="3282"/>
                    </a:cubicBezTo>
                    <a:cubicBezTo>
                      <a:pt x="9607" y="3282"/>
                      <a:pt x="9544" y="3282"/>
                      <a:pt x="9607" y="3282"/>
                    </a:cubicBezTo>
                    <a:cubicBezTo>
                      <a:pt x="9672" y="3413"/>
                      <a:pt x="9799" y="3611"/>
                      <a:pt x="9993" y="3677"/>
                    </a:cubicBezTo>
                    <a:cubicBezTo>
                      <a:pt x="10248" y="3677"/>
                      <a:pt x="10440" y="3546"/>
                      <a:pt x="10697" y="3413"/>
                    </a:cubicBezTo>
                    <a:cubicBezTo>
                      <a:pt x="10954" y="3282"/>
                      <a:pt x="11210" y="3282"/>
                      <a:pt x="11402" y="3217"/>
                    </a:cubicBezTo>
                    <a:cubicBezTo>
                      <a:pt x="11594" y="3217"/>
                      <a:pt x="11787" y="3020"/>
                      <a:pt x="12043" y="2889"/>
                    </a:cubicBezTo>
                    <a:cubicBezTo>
                      <a:pt x="12620" y="2561"/>
                      <a:pt x="13197" y="2232"/>
                      <a:pt x="13838" y="1970"/>
                    </a:cubicBezTo>
                    <a:cubicBezTo>
                      <a:pt x="14223" y="1773"/>
                      <a:pt x="14607" y="1511"/>
                      <a:pt x="14928" y="124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6" name="Google Shape;1240;g257743a6ece_0_185"/>
              <p:cNvSpPr/>
              <p:nvPr/>
            </p:nvSpPr>
            <p:spPr>
              <a:xfrm>
                <a:off x="211890" y="22025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extrusionOk="0">
                    <a:moveTo>
                      <a:pt x="21517" y="0"/>
                    </a:moveTo>
                    <a:cubicBezTo>
                      <a:pt x="21517" y="0"/>
                      <a:pt x="21517" y="0"/>
                      <a:pt x="21517" y="0"/>
                    </a:cubicBezTo>
                    <a:cubicBezTo>
                      <a:pt x="21311" y="623"/>
                      <a:pt x="20901" y="1374"/>
                      <a:pt x="20488" y="1997"/>
                    </a:cubicBezTo>
                    <a:cubicBezTo>
                      <a:pt x="20076" y="2496"/>
                      <a:pt x="19666" y="3122"/>
                      <a:pt x="19254" y="3745"/>
                    </a:cubicBezTo>
                    <a:cubicBezTo>
                      <a:pt x="19254" y="3745"/>
                      <a:pt x="19254" y="3995"/>
                      <a:pt x="19254" y="4120"/>
                    </a:cubicBezTo>
                    <a:cubicBezTo>
                      <a:pt x="19047" y="4494"/>
                      <a:pt x="18431" y="4995"/>
                      <a:pt x="18123" y="5494"/>
                    </a:cubicBezTo>
                    <a:cubicBezTo>
                      <a:pt x="18123" y="5494"/>
                      <a:pt x="18123" y="5743"/>
                      <a:pt x="18123" y="5868"/>
                    </a:cubicBezTo>
                    <a:cubicBezTo>
                      <a:pt x="17815" y="6242"/>
                      <a:pt x="17300" y="6743"/>
                      <a:pt x="16992" y="7366"/>
                    </a:cubicBezTo>
                    <a:cubicBezTo>
                      <a:pt x="16478" y="7616"/>
                      <a:pt x="16272" y="8114"/>
                      <a:pt x="15859" y="8491"/>
                    </a:cubicBezTo>
                    <a:cubicBezTo>
                      <a:pt x="15757" y="8740"/>
                      <a:pt x="15345" y="8491"/>
                      <a:pt x="15141" y="8740"/>
                    </a:cubicBezTo>
                    <a:cubicBezTo>
                      <a:pt x="14729" y="9239"/>
                      <a:pt x="14316" y="9738"/>
                      <a:pt x="14008" y="10364"/>
                    </a:cubicBezTo>
                    <a:cubicBezTo>
                      <a:pt x="13288" y="10364"/>
                      <a:pt x="13186" y="11236"/>
                      <a:pt x="12569" y="11486"/>
                    </a:cubicBezTo>
                    <a:cubicBezTo>
                      <a:pt x="12261" y="11860"/>
                      <a:pt x="11951" y="12361"/>
                      <a:pt x="11541" y="12735"/>
                    </a:cubicBezTo>
                    <a:cubicBezTo>
                      <a:pt x="11232" y="13109"/>
                      <a:pt x="10922" y="13359"/>
                      <a:pt x="10512" y="13733"/>
                    </a:cubicBezTo>
                    <a:cubicBezTo>
                      <a:pt x="10512" y="13733"/>
                      <a:pt x="10512" y="13984"/>
                      <a:pt x="10512" y="13984"/>
                    </a:cubicBezTo>
                    <a:cubicBezTo>
                      <a:pt x="10100" y="14234"/>
                      <a:pt x="9585" y="14857"/>
                      <a:pt x="9175" y="15231"/>
                    </a:cubicBezTo>
                    <a:cubicBezTo>
                      <a:pt x="8969" y="15481"/>
                      <a:pt x="8763" y="15730"/>
                      <a:pt x="8557" y="15857"/>
                    </a:cubicBezTo>
                    <a:cubicBezTo>
                      <a:pt x="8557" y="15857"/>
                      <a:pt x="8352" y="16106"/>
                      <a:pt x="8248" y="16231"/>
                    </a:cubicBezTo>
                    <a:cubicBezTo>
                      <a:pt x="8248" y="16231"/>
                      <a:pt x="7940" y="16231"/>
                      <a:pt x="7940" y="16231"/>
                    </a:cubicBezTo>
                    <a:cubicBezTo>
                      <a:pt x="7838" y="16356"/>
                      <a:pt x="7734" y="16481"/>
                      <a:pt x="7632" y="16605"/>
                    </a:cubicBezTo>
                    <a:cubicBezTo>
                      <a:pt x="7528" y="16730"/>
                      <a:pt x="7324" y="16730"/>
                      <a:pt x="7220" y="16855"/>
                    </a:cubicBezTo>
                    <a:cubicBezTo>
                      <a:pt x="7014" y="16979"/>
                      <a:pt x="6912" y="17104"/>
                      <a:pt x="6705" y="17353"/>
                    </a:cubicBezTo>
                    <a:cubicBezTo>
                      <a:pt x="6397" y="17603"/>
                      <a:pt x="5677" y="17979"/>
                      <a:pt x="5162" y="18229"/>
                    </a:cubicBezTo>
                    <a:cubicBezTo>
                      <a:pt x="5162" y="18229"/>
                      <a:pt x="4958" y="18603"/>
                      <a:pt x="4854" y="18603"/>
                    </a:cubicBezTo>
                    <a:cubicBezTo>
                      <a:pt x="4752" y="18603"/>
                      <a:pt x="4648" y="18603"/>
                      <a:pt x="4444" y="18852"/>
                    </a:cubicBezTo>
                    <a:cubicBezTo>
                      <a:pt x="3930" y="19226"/>
                      <a:pt x="3107" y="19727"/>
                      <a:pt x="2593" y="20351"/>
                    </a:cubicBezTo>
                    <a:cubicBezTo>
                      <a:pt x="1460" y="20351"/>
                      <a:pt x="1050" y="21348"/>
                      <a:pt x="21" y="21600"/>
                    </a:cubicBezTo>
                    <a:cubicBezTo>
                      <a:pt x="-83" y="21224"/>
                      <a:pt x="227" y="20974"/>
                      <a:pt x="329" y="20725"/>
                    </a:cubicBezTo>
                    <a:cubicBezTo>
                      <a:pt x="1152" y="19603"/>
                      <a:pt x="2387" y="18478"/>
                      <a:pt x="3415" y="17353"/>
                    </a:cubicBezTo>
                    <a:cubicBezTo>
                      <a:pt x="3621" y="17104"/>
                      <a:pt x="3930" y="16855"/>
                      <a:pt x="4134" y="16481"/>
                    </a:cubicBezTo>
                    <a:cubicBezTo>
                      <a:pt x="4134" y="16231"/>
                      <a:pt x="4444" y="16231"/>
                      <a:pt x="4648" y="15982"/>
                    </a:cubicBezTo>
                    <a:cubicBezTo>
                      <a:pt x="4648" y="15982"/>
                      <a:pt x="4648" y="15730"/>
                      <a:pt x="4648" y="15605"/>
                    </a:cubicBezTo>
                    <a:cubicBezTo>
                      <a:pt x="4648" y="15605"/>
                      <a:pt x="4752" y="15356"/>
                      <a:pt x="4958" y="15231"/>
                    </a:cubicBezTo>
                    <a:cubicBezTo>
                      <a:pt x="4958" y="15231"/>
                      <a:pt x="5060" y="15231"/>
                      <a:pt x="5162" y="15107"/>
                    </a:cubicBezTo>
                    <a:cubicBezTo>
                      <a:pt x="5266" y="15107"/>
                      <a:pt x="5266" y="14857"/>
                      <a:pt x="5369" y="14733"/>
                    </a:cubicBezTo>
                    <a:cubicBezTo>
                      <a:pt x="5369" y="14733"/>
                      <a:pt x="5677" y="14733"/>
                      <a:pt x="5677" y="14483"/>
                    </a:cubicBezTo>
                    <a:cubicBezTo>
                      <a:pt x="6397" y="13608"/>
                      <a:pt x="7220" y="12486"/>
                      <a:pt x="8042" y="11611"/>
                    </a:cubicBezTo>
                    <a:cubicBezTo>
                      <a:pt x="8042" y="11611"/>
                      <a:pt x="8248" y="11611"/>
                      <a:pt x="8352" y="11611"/>
                    </a:cubicBezTo>
                    <a:cubicBezTo>
                      <a:pt x="8455" y="11486"/>
                      <a:pt x="8557" y="11112"/>
                      <a:pt x="8763" y="10987"/>
                    </a:cubicBezTo>
                    <a:cubicBezTo>
                      <a:pt x="8763" y="10987"/>
                      <a:pt x="9071" y="10862"/>
                      <a:pt x="9175" y="10738"/>
                    </a:cubicBezTo>
                    <a:cubicBezTo>
                      <a:pt x="9483" y="10364"/>
                      <a:pt x="9791" y="9862"/>
                      <a:pt x="9998" y="9239"/>
                    </a:cubicBezTo>
                    <a:cubicBezTo>
                      <a:pt x="10204" y="9114"/>
                      <a:pt x="10614" y="8990"/>
                      <a:pt x="10718" y="8616"/>
                    </a:cubicBezTo>
                    <a:cubicBezTo>
                      <a:pt x="10718" y="8366"/>
                      <a:pt x="10718" y="8491"/>
                      <a:pt x="11026" y="8239"/>
                    </a:cubicBezTo>
                    <a:cubicBezTo>
                      <a:pt x="11232" y="7990"/>
                      <a:pt x="11334" y="7990"/>
                      <a:pt x="11541" y="7740"/>
                    </a:cubicBezTo>
                    <a:cubicBezTo>
                      <a:pt x="11643" y="7616"/>
                      <a:pt x="11849" y="7366"/>
                      <a:pt x="11951" y="7366"/>
                    </a:cubicBezTo>
                    <a:cubicBezTo>
                      <a:pt x="12261" y="7117"/>
                      <a:pt x="12569" y="7117"/>
                      <a:pt x="12773" y="6992"/>
                    </a:cubicBezTo>
                    <a:cubicBezTo>
                      <a:pt x="13084" y="6743"/>
                      <a:pt x="13392" y="6366"/>
                      <a:pt x="13700" y="6117"/>
                    </a:cubicBezTo>
                    <a:cubicBezTo>
                      <a:pt x="13700" y="6117"/>
                      <a:pt x="13802" y="6117"/>
                      <a:pt x="13906" y="6117"/>
                    </a:cubicBezTo>
                    <a:cubicBezTo>
                      <a:pt x="13906" y="6117"/>
                      <a:pt x="13906" y="5868"/>
                      <a:pt x="14008" y="5868"/>
                    </a:cubicBezTo>
                    <a:cubicBezTo>
                      <a:pt x="14008" y="5868"/>
                      <a:pt x="14316" y="5868"/>
                      <a:pt x="14420" y="5618"/>
                    </a:cubicBezTo>
                    <a:cubicBezTo>
                      <a:pt x="14626" y="5494"/>
                      <a:pt x="14831" y="5119"/>
                      <a:pt x="15037" y="4995"/>
                    </a:cubicBezTo>
                    <a:cubicBezTo>
                      <a:pt x="15141" y="4995"/>
                      <a:pt x="15345" y="4870"/>
                      <a:pt x="15449" y="4745"/>
                    </a:cubicBezTo>
                    <a:cubicBezTo>
                      <a:pt x="15655" y="4618"/>
                      <a:pt x="15655" y="4369"/>
                      <a:pt x="15859" y="4244"/>
                    </a:cubicBezTo>
                    <a:cubicBezTo>
                      <a:pt x="15963" y="4244"/>
                      <a:pt x="16168" y="4244"/>
                      <a:pt x="16374" y="3995"/>
                    </a:cubicBezTo>
                    <a:cubicBezTo>
                      <a:pt x="16888" y="3496"/>
                      <a:pt x="17506" y="3122"/>
                      <a:pt x="18123" y="2746"/>
                    </a:cubicBezTo>
                    <a:cubicBezTo>
                      <a:pt x="19254" y="1873"/>
                      <a:pt x="20386" y="1000"/>
                      <a:pt x="21517" y="24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7" name="Google Shape;1241;g257743a6ece_0_185"/>
              <p:cNvSpPr/>
              <p:nvPr/>
            </p:nvSpPr>
            <p:spPr>
              <a:xfrm>
                <a:off x="154603" y="2195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1319" y="750"/>
                      <a:pt x="21038" y="938"/>
                    </a:cubicBezTo>
                    <a:cubicBezTo>
                      <a:pt x="20757" y="1313"/>
                      <a:pt x="20476" y="1504"/>
                      <a:pt x="20197" y="1879"/>
                    </a:cubicBezTo>
                    <a:cubicBezTo>
                      <a:pt x="19073" y="3005"/>
                      <a:pt x="17951" y="4130"/>
                      <a:pt x="16830" y="5447"/>
                    </a:cubicBezTo>
                    <a:cubicBezTo>
                      <a:pt x="16691" y="5634"/>
                      <a:pt x="16691" y="5822"/>
                      <a:pt x="16409" y="6010"/>
                    </a:cubicBezTo>
                    <a:cubicBezTo>
                      <a:pt x="16270" y="6010"/>
                      <a:pt x="15989" y="6010"/>
                      <a:pt x="15847" y="6385"/>
                    </a:cubicBezTo>
                    <a:cubicBezTo>
                      <a:pt x="15569" y="6385"/>
                      <a:pt x="15427" y="7139"/>
                      <a:pt x="15146" y="7326"/>
                    </a:cubicBezTo>
                    <a:cubicBezTo>
                      <a:pt x="15007" y="7326"/>
                      <a:pt x="14726" y="7514"/>
                      <a:pt x="14587" y="7701"/>
                    </a:cubicBezTo>
                    <a:cubicBezTo>
                      <a:pt x="14305" y="7889"/>
                      <a:pt x="14024" y="8077"/>
                      <a:pt x="13746" y="8639"/>
                    </a:cubicBezTo>
                    <a:cubicBezTo>
                      <a:pt x="13746" y="8639"/>
                      <a:pt x="13746" y="9014"/>
                      <a:pt x="13746" y="9014"/>
                    </a:cubicBezTo>
                    <a:cubicBezTo>
                      <a:pt x="13465" y="9014"/>
                      <a:pt x="12903" y="9577"/>
                      <a:pt x="12622" y="9956"/>
                    </a:cubicBezTo>
                    <a:cubicBezTo>
                      <a:pt x="12622" y="9956"/>
                      <a:pt x="12622" y="10331"/>
                      <a:pt x="12482" y="10331"/>
                    </a:cubicBezTo>
                    <a:cubicBezTo>
                      <a:pt x="12482" y="10331"/>
                      <a:pt x="12062" y="10706"/>
                      <a:pt x="11920" y="10894"/>
                    </a:cubicBezTo>
                    <a:cubicBezTo>
                      <a:pt x="11642" y="11269"/>
                      <a:pt x="11361" y="11457"/>
                      <a:pt x="11080" y="11832"/>
                    </a:cubicBezTo>
                    <a:cubicBezTo>
                      <a:pt x="10799" y="12207"/>
                      <a:pt x="10518" y="12586"/>
                      <a:pt x="10378" y="12773"/>
                    </a:cubicBezTo>
                    <a:cubicBezTo>
                      <a:pt x="10097" y="12773"/>
                      <a:pt x="9819" y="13523"/>
                      <a:pt x="9538" y="13711"/>
                    </a:cubicBezTo>
                    <a:cubicBezTo>
                      <a:pt x="9257" y="14086"/>
                      <a:pt x="8976" y="14461"/>
                      <a:pt x="8695" y="14461"/>
                    </a:cubicBezTo>
                    <a:cubicBezTo>
                      <a:pt x="8135" y="15403"/>
                      <a:pt x="7434" y="16341"/>
                      <a:pt x="6732" y="17279"/>
                    </a:cubicBezTo>
                    <a:cubicBezTo>
                      <a:pt x="6451" y="17654"/>
                      <a:pt x="6170" y="18029"/>
                      <a:pt x="6031" y="18220"/>
                    </a:cubicBezTo>
                    <a:cubicBezTo>
                      <a:pt x="5750" y="18408"/>
                      <a:pt x="5892" y="18220"/>
                      <a:pt x="5611" y="18220"/>
                    </a:cubicBezTo>
                    <a:cubicBezTo>
                      <a:pt x="5469" y="18220"/>
                      <a:pt x="4909" y="18783"/>
                      <a:pt x="4628" y="18970"/>
                    </a:cubicBezTo>
                    <a:cubicBezTo>
                      <a:pt x="4347" y="18970"/>
                      <a:pt x="4208" y="19158"/>
                      <a:pt x="3788" y="19346"/>
                    </a:cubicBezTo>
                    <a:cubicBezTo>
                      <a:pt x="3788" y="19346"/>
                      <a:pt x="3507" y="19721"/>
                      <a:pt x="3507" y="19721"/>
                    </a:cubicBezTo>
                    <a:cubicBezTo>
                      <a:pt x="3365" y="19721"/>
                      <a:pt x="3086" y="19721"/>
                      <a:pt x="3086" y="19721"/>
                    </a:cubicBezTo>
                    <a:cubicBezTo>
                      <a:pt x="2805" y="19721"/>
                      <a:pt x="2524" y="20096"/>
                      <a:pt x="2243" y="20283"/>
                    </a:cubicBezTo>
                    <a:cubicBezTo>
                      <a:pt x="2243" y="20283"/>
                      <a:pt x="1965" y="20283"/>
                      <a:pt x="1823" y="20283"/>
                    </a:cubicBezTo>
                    <a:cubicBezTo>
                      <a:pt x="1403" y="20659"/>
                      <a:pt x="701" y="21600"/>
                      <a:pt x="0" y="21600"/>
                    </a:cubicBezTo>
                    <a:cubicBezTo>
                      <a:pt x="281" y="20659"/>
                      <a:pt x="982" y="20096"/>
                      <a:pt x="1542" y="19533"/>
                    </a:cubicBezTo>
                    <a:cubicBezTo>
                      <a:pt x="2104" y="18970"/>
                      <a:pt x="2524" y="18220"/>
                      <a:pt x="3086" y="17654"/>
                    </a:cubicBezTo>
                    <a:cubicBezTo>
                      <a:pt x="3507" y="17279"/>
                      <a:pt x="3927" y="16716"/>
                      <a:pt x="4347" y="16341"/>
                    </a:cubicBezTo>
                    <a:cubicBezTo>
                      <a:pt x="5191" y="15403"/>
                      <a:pt x="6031" y="13899"/>
                      <a:pt x="6872" y="12961"/>
                    </a:cubicBezTo>
                    <a:cubicBezTo>
                      <a:pt x="6872" y="12961"/>
                      <a:pt x="7013" y="12961"/>
                      <a:pt x="7153" y="12773"/>
                    </a:cubicBezTo>
                    <a:cubicBezTo>
                      <a:pt x="7153" y="12586"/>
                      <a:pt x="7434" y="12394"/>
                      <a:pt x="7715" y="12207"/>
                    </a:cubicBezTo>
                    <a:cubicBezTo>
                      <a:pt x="8135" y="11644"/>
                      <a:pt x="8555" y="11269"/>
                      <a:pt x="8976" y="10706"/>
                    </a:cubicBezTo>
                    <a:cubicBezTo>
                      <a:pt x="8976" y="10706"/>
                      <a:pt x="8976" y="10331"/>
                      <a:pt x="8976" y="10331"/>
                    </a:cubicBezTo>
                    <a:cubicBezTo>
                      <a:pt x="9677" y="9956"/>
                      <a:pt x="10239" y="9390"/>
                      <a:pt x="10941" y="8639"/>
                    </a:cubicBezTo>
                    <a:cubicBezTo>
                      <a:pt x="10941" y="8639"/>
                      <a:pt x="11080" y="8452"/>
                      <a:pt x="11361" y="8077"/>
                    </a:cubicBezTo>
                    <a:cubicBezTo>
                      <a:pt x="11500" y="7889"/>
                      <a:pt x="11781" y="7889"/>
                      <a:pt x="11781" y="7701"/>
                    </a:cubicBezTo>
                    <a:cubicBezTo>
                      <a:pt x="12062" y="7326"/>
                      <a:pt x="12201" y="6948"/>
                      <a:pt x="12482" y="6760"/>
                    </a:cubicBezTo>
                    <a:cubicBezTo>
                      <a:pt x="12764" y="6385"/>
                      <a:pt x="13184" y="6385"/>
                      <a:pt x="13604" y="6010"/>
                    </a:cubicBezTo>
                    <a:cubicBezTo>
                      <a:pt x="14024" y="5822"/>
                      <a:pt x="14305" y="5447"/>
                      <a:pt x="14587" y="5259"/>
                    </a:cubicBezTo>
                    <a:cubicBezTo>
                      <a:pt x="16691" y="3755"/>
                      <a:pt x="19073" y="2254"/>
                      <a:pt x="21319" y="75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8" name="Google Shape;1242;g257743a6ece_0_185"/>
              <p:cNvSpPr/>
              <p:nvPr/>
            </p:nvSpPr>
            <p:spPr>
              <a:xfrm>
                <a:off x="139300" y="225221"/>
                <a:ext cx="20784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73" y="0"/>
                    </a:moveTo>
                    <a:cubicBezTo>
                      <a:pt x="18873" y="0"/>
                      <a:pt x="18873" y="64"/>
                      <a:pt x="18873" y="193"/>
                    </a:cubicBezTo>
                    <a:cubicBezTo>
                      <a:pt x="18785" y="193"/>
                      <a:pt x="18740" y="258"/>
                      <a:pt x="18696" y="386"/>
                    </a:cubicBezTo>
                    <a:cubicBezTo>
                      <a:pt x="18696" y="386"/>
                      <a:pt x="18696" y="581"/>
                      <a:pt x="18608" y="645"/>
                    </a:cubicBezTo>
                    <a:cubicBezTo>
                      <a:pt x="18521" y="774"/>
                      <a:pt x="18433" y="838"/>
                      <a:pt x="18345" y="967"/>
                    </a:cubicBezTo>
                    <a:cubicBezTo>
                      <a:pt x="17993" y="1484"/>
                      <a:pt x="17641" y="1999"/>
                      <a:pt x="17289" y="2515"/>
                    </a:cubicBezTo>
                    <a:cubicBezTo>
                      <a:pt x="16805" y="3224"/>
                      <a:pt x="16277" y="4062"/>
                      <a:pt x="15749" y="4772"/>
                    </a:cubicBezTo>
                    <a:cubicBezTo>
                      <a:pt x="15573" y="5029"/>
                      <a:pt x="15397" y="5288"/>
                      <a:pt x="15221" y="5546"/>
                    </a:cubicBezTo>
                    <a:cubicBezTo>
                      <a:pt x="15089" y="5739"/>
                      <a:pt x="14913" y="6125"/>
                      <a:pt x="14738" y="6319"/>
                    </a:cubicBezTo>
                    <a:cubicBezTo>
                      <a:pt x="14649" y="6448"/>
                      <a:pt x="14561" y="6448"/>
                      <a:pt x="14518" y="6513"/>
                    </a:cubicBezTo>
                    <a:cubicBezTo>
                      <a:pt x="14209" y="6835"/>
                      <a:pt x="13901" y="7287"/>
                      <a:pt x="13593" y="7802"/>
                    </a:cubicBezTo>
                    <a:cubicBezTo>
                      <a:pt x="13593" y="7866"/>
                      <a:pt x="13506" y="7995"/>
                      <a:pt x="13418" y="8059"/>
                    </a:cubicBezTo>
                    <a:cubicBezTo>
                      <a:pt x="13374" y="8059"/>
                      <a:pt x="13286" y="8189"/>
                      <a:pt x="13198" y="8254"/>
                    </a:cubicBezTo>
                    <a:cubicBezTo>
                      <a:pt x="13066" y="8447"/>
                      <a:pt x="12978" y="8640"/>
                      <a:pt x="12846" y="8769"/>
                    </a:cubicBezTo>
                    <a:cubicBezTo>
                      <a:pt x="12494" y="9221"/>
                      <a:pt x="12054" y="9607"/>
                      <a:pt x="11658" y="10058"/>
                    </a:cubicBezTo>
                    <a:cubicBezTo>
                      <a:pt x="11394" y="10317"/>
                      <a:pt x="11130" y="10703"/>
                      <a:pt x="10866" y="11025"/>
                    </a:cubicBezTo>
                    <a:cubicBezTo>
                      <a:pt x="10778" y="11155"/>
                      <a:pt x="10690" y="11284"/>
                      <a:pt x="10602" y="11413"/>
                    </a:cubicBezTo>
                    <a:cubicBezTo>
                      <a:pt x="10602" y="11413"/>
                      <a:pt x="10602" y="11542"/>
                      <a:pt x="10602" y="11542"/>
                    </a:cubicBezTo>
                    <a:cubicBezTo>
                      <a:pt x="10602" y="11542"/>
                      <a:pt x="10558" y="11542"/>
                      <a:pt x="10514" y="11542"/>
                    </a:cubicBezTo>
                    <a:cubicBezTo>
                      <a:pt x="10514" y="11542"/>
                      <a:pt x="10514" y="11671"/>
                      <a:pt x="10426" y="11735"/>
                    </a:cubicBezTo>
                    <a:cubicBezTo>
                      <a:pt x="10426" y="11735"/>
                      <a:pt x="10294" y="11864"/>
                      <a:pt x="10206" y="11928"/>
                    </a:cubicBezTo>
                    <a:cubicBezTo>
                      <a:pt x="10162" y="12058"/>
                      <a:pt x="10074" y="12251"/>
                      <a:pt x="9986" y="12316"/>
                    </a:cubicBezTo>
                    <a:cubicBezTo>
                      <a:pt x="9810" y="12573"/>
                      <a:pt x="9546" y="12767"/>
                      <a:pt x="9370" y="13025"/>
                    </a:cubicBezTo>
                    <a:cubicBezTo>
                      <a:pt x="9370" y="13025"/>
                      <a:pt x="9370" y="13154"/>
                      <a:pt x="9282" y="13154"/>
                    </a:cubicBezTo>
                    <a:cubicBezTo>
                      <a:pt x="9282" y="13154"/>
                      <a:pt x="9194" y="13154"/>
                      <a:pt x="9151" y="13219"/>
                    </a:cubicBezTo>
                    <a:cubicBezTo>
                      <a:pt x="9106" y="13283"/>
                      <a:pt x="9062" y="13347"/>
                      <a:pt x="8974" y="13476"/>
                    </a:cubicBezTo>
                    <a:cubicBezTo>
                      <a:pt x="8799" y="13669"/>
                      <a:pt x="8579" y="13798"/>
                      <a:pt x="8446" y="14057"/>
                    </a:cubicBezTo>
                    <a:cubicBezTo>
                      <a:pt x="8446" y="14057"/>
                      <a:pt x="8446" y="14121"/>
                      <a:pt x="8446" y="14186"/>
                    </a:cubicBezTo>
                    <a:cubicBezTo>
                      <a:pt x="8359" y="14315"/>
                      <a:pt x="8227" y="14443"/>
                      <a:pt x="8139" y="14572"/>
                    </a:cubicBezTo>
                    <a:cubicBezTo>
                      <a:pt x="7962" y="14830"/>
                      <a:pt x="7787" y="15089"/>
                      <a:pt x="7567" y="15153"/>
                    </a:cubicBezTo>
                    <a:cubicBezTo>
                      <a:pt x="7479" y="15475"/>
                      <a:pt x="7214" y="15733"/>
                      <a:pt x="7039" y="16056"/>
                    </a:cubicBezTo>
                    <a:cubicBezTo>
                      <a:pt x="6995" y="16185"/>
                      <a:pt x="6907" y="16249"/>
                      <a:pt x="6819" y="16378"/>
                    </a:cubicBezTo>
                    <a:cubicBezTo>
                      <a:pt x="6819" y="16378"/>
                      <a:pt x="6819" y="16442"/>
                      <a:pt x="6731" y="16506"/>
                    </a:cubicBezTo>
                    <a:cubicBezTo>
                      <a:pt x="6467" y="16894"/>
                      <a:pt x="6159" y="16958"/>
                      <a:pt x="6027" y="17409"/>
                    </a:cubicBezTo>
                    <a:cubicBezTo>
                      <a:pt x="5939" y="17797"/>
                      <a:pt x="5983" y="18183"/>
                      <a:pt x="6159" y="18441"/>
                    </a:cubicBezTo>
                    <a:cubicBezTo>
                      <a:pt x="6159" y="18441"/>
                      <a:pt x="6291" y="18441"/>
                      <a:pt x="6335" y="18570"/>
                    </a:cubicBezTo>
                    <a:cubicBezTo>
                      <a:pt x="6335" y="18570"/>
                      <a:pt x="6642" y="19086"/>
                      <a:pt x="6907" y="19086"/>
                    </a:cubicBezTo>
                    <a:cubicBezTo>
                      <a:pt x="6995" y="19086"/>
                      <a:pt x="7082" y="19086"/>
                      <a:pt x="7127" y="19086"/>
                    </a:cubicBezTo>
                    <a:cubicBezTo>
                      <a:pt x="7127" y="19086"/>
                      <a:pt x="7214" y="18957"/>
                      <a:pt x="7259" y="18957"/>
                    </a:cubicBezTo>
                    <a:cubicBezTo>
                      <a:pt x="7391" y="18893"/>
                      <a:pt x="7479" y="18893"/>
                      <a:pt x="7567" y="18828"/>
                    </a:cubicBezTo>
                    <a:cubicBezTo>
                      <a:pt x="7699" y="18828"/>
                      <a:pt x="7787" y="18698"/>
                      <a:pt x="7874" y="18505"/>
                    </a:cubicBezTo>
                    <a:cubicBezTo>
                      <a:pt x="7962" y="18441"/>
                      <a:pt x="8007" y="18376"/>
                      <a:pt x="8051" y="18376"/>
                    </a:cubicBezTo>
                    <a:cubicBezTo>
                      <a:pt x="8094" y="18312"/>
                      <a:pt x="8139" y="18248"/>
                      <a:pt x="8182" y="18183"/>
                    </a:cubicBezTo>
                    <a:cubicBezTo>
                      <a:pt x="8534" y="17797"/>
                      <a:pt x="8886" y="17474"/>
                      <a:pt x="9194" y="17023"/>
                    </a:cubicBezTo>
                    <a:cubicBezTo>
                      <a:pt x="9282" y="16894"/>
                      <a:pt x="9370" y="16635"/>
                      <a:pt x="9502" y="16571"/>
                    </a:cubicBezTo>
                    <a:cubicBezTo>
                      <a:pt x="9502" y="16571"/>
                      <a:pt x="9590" y="16571"/>
                      <a:pt x="9634" y="16571"/>
                    </a:cubicBezTo>
                    <a:cubicBezTo>
                      <a:pt x="9898" y="16185"/>
                      <a:pt x="10162" y="15863"/>
                      <a:pt x="10426" y="15539"/>
                    </a:cubicBezTo>
                    <a:cubicBezTo>
                      <a:pt x="10558" y="15411"/>
                      <a:pt x="10734" y="15282"/>
                      <a:pt x="10866" y="15089"/>
                    </a:cubicBezTo>
                    <a:cubicBezTo>
                      <a:pt x="10998" y="14960"/>
                      <a:pt x="11130" y="14765"/>
                      <a:pt x="11262" y="14572"/>
                    </a:cubicBezTo>
                    <a:cubicBezTo>
                      <a:pt x="11526" y="14186"/>
                      <a:pt x="11790" y="13863"/>
                      <a:pt x="12054" y="13541"/>
                    </a:cubicBezTo>
                    <a:cubicBezTo>
                      <a:pt x="12318" y="13219"/>
                      <a:pt x="12626" y="12831"/>
                      <a:pt x="12934" y="12509"/>
                    </a:cubicBezTo>
                    <a:cubicBezTo>
                      <a:pt x="13109" y="12251"/>
                      <a:pt x="13286" y="11928"/>
                      <a:pt x="13506" y="11671"/>
                    </a:cubicBezTo>
                    <a:cubicBezTo>
                      <a:pt x="13506" y="11606"/>
                      <a:pt x="13593" y="11606"/>
                      <a:pt x="13638" y="11542"/>
                    </a:cubicBezTo>
                    <a:cubicBezTo>
                      <a:pt x="13638" y="11542"/>
                      <a:pt x="13638" y="11477"/>
                      <a:pt x="13638" y="11413"/>
                    </a:cubicBezTo>
                    <a:cubicBezTo>
                      <a:pt x="13638" y="11413"/>
                      <a:pt x="13726" y="11413"/>
                      <a:pt x="13726" y="11413"/>
                    </a:cubicBezTo>
                    <a:cubicBezTo>
                      <a:pt x="13769" y="11284"/>
                      <a:pt x="13858" y="11220"/>
                      <a:pt x="13901" y="11155"/>
                    </a:cubicBezTo>
                    <a:cubicBezTo>
                      <a:pt x="14209" y="10703"/>
                      <a:pt x="14561" y="10188"/>
                      <a:pt x="14913" y="9801"/>
                    </a:cubicBezTo>
                    <a:cubicBezTo>
                      <a:pt x="15001" y="9736"/>
                      <a:pt x="15089" y="9736"/>
                      <a:pt x="15133" y="9672"/>
                    </a:cubicBezTo>
                    <a:cubicBezTo>
                      <a:pt x="15397" y="9414"/>
                      <a:pt x="15617" y="9027"/>
                      <a:pt x="15881" y="8705"/>
                    </a:cubicBezTo>
                    <a:cubicBezTo>
                      <a:pt x="15881" y="8705"/>
                      <a:pt x="15881" y="8576"/>
                      <a:pt x="15881" y="8576"/>
                    </a:cubicBezTo>
                    <a:cubicBezTo>
                      <a:pt x="15881" y="8576"/>
                      <a:pt x="15969" y="8576"/>
                      <a:pt x="15969" y="8576"/>
                    </a:cubicBezTo>
                    <a:cubicBezTo>
                      <a:pt x="16057" y="8511"/>
                      <a:pt x="16057" y="8318"/>
                      <a:pt x="16145" y="8318"/>
                    </a:cubicBezTo>
                    <a:cubicBezTo>
                      <a:pt x="16233" y="8318"/>
                      <a:pt x="16321" y="8318"/>
                      <a:pt x="16409" y="8189"/>
                    </a:cubicBezTo>
                    <a:cubicBezTo>
                      <a:pt x="16409" y="8189"/>
                      <a:pt x="16409" y="8124"/>
                      <a:pt x="16453" y="8059"/>
                    </a:cubicBezTo>
                    <a:cubicBezTo>
                      <a:pt x="16673" y="7866"/>
                      <a:pt x="16893" y="7544"/>
                      <a:pt x="17113" y="7351"/>
                    </a:cubicBezTo>
                    <a:cubicBezTo>
                      <a:pt x="17201" y="7287"/>
                      <a:pt x="17245" y="7222"/>
                      <a:pt x="17333" y="7157"/>
                    </a:cubicBezTo>
                    <a:cubicBezTo>
                      <a:pt x="17333" y="7157"/>
                      <a:pt x="17333" y="7092"/>
                      <a:pt x="17421" y="7028"/>
                    </a:cubicBezTo>
                    <a:cubicBezTo>
                      <a:pt x="17465" y="6963"/>
                      <a:pt x="17553" y="6963"/>
                      <a:pt x="17641" y="6899"/>
                    </a:cubicBezTo>
                    <a:cubicBezTo>
                      <a:pt x="17773" y="6770"/>
                      <a:pt x="17905" y="6577"/>
                      <a:pt x="18037" y="6319"/>
                    </a:cubicBezTo>
                    <a:cubicBezTo>
                      <a:pt x="18081" y="6319"/>
                      <a:pt x="18125" y="6319"/>
                      <a:pt x="18168" y="6254"/>
                    </a:cubicBezTo>
                    <a:cubicBezTo>
                      <a:pt x="18168" y="6254"/>
                      <a:pt x="18257" y="6125"/>
                      <a:pt x="18345" y="5996"/>
                    </a:cubicBezTo>
                    <a:cubicBezTo>
                      <a:pt x="18345" y="5996"/>
                      <a:pt x="18433" y="5996"/>
                      <a:pt x="18477" y="5996"/>
                    </a:cubicBezTo>
                    <a:cubicBezTo>
                      <a:pt x="18521" y="5932"/>
                      <a:pt x="18565" y="5803"/>
                      <a:pt x="18653" y="5739"/>
                    </a:cubicBezTo>
                    <a:cubicBezTo>
                      <a:pt x="18653" y="5739"/>
                      <a:pt x="18740" y="5739"/>
                      <a:pt x="18785" y="5674"/>
                    </a:cubicBezTo>
                    <a:cubicBezTo>
                      <a:pt x="18873" y="5674"/>
                      <a:pt x="19048" y="5352"/>
                      <a:pt x="19268" y="5288"/>
                    </a:cubicBezTo>
                    <a:cubicBezTo>
                      <a:pt x="19313" y="5158"/>
                      <a:pt x="19445" y="5029"/>
                      <a:pt x="19533" y="4965"/>
                    </a:cubicBezTo>
                    <a:cubicBezTo>
                      <a:pt x="19620" y="4900"/>
                      <a:pt x="19753" y="4836"/>
                      <a:pt x="19840" y="4707"/>
                    </a:cubicBezTo>
                    <a:cubicBezTo>
                      <a:pt x="19928" y="4643"/>
                      <a:pt x="19972" y="4450"/>
                      <a:pt x="20060" y="4320"/>
                    </a:cubicBezTo>
                    <a:cubicBezTo>
                      <a:pt x="20148" y="4320"/>
                      <a:pt x="20280" y="4191"/>
                      <a:pt x="20412" y="4126"/>
                    </a:cubicBezTo>
                    <a:cubicBezTo>
                      <a:pt x="20808" y="3740"/>
                      <a:pt x="21116" y="3224"/>
                      <a:pt x="21600" y="2966"/>
                    </a:cubicBezTo>
                    <a:cubicBezTo>
                      <a:pt x="21204" y="3676"/>
                      <a:pt x="20720" y="4385"/>
                      <a:pt x="20236" y="5094"/>
                    </a:cubicBezTo>
                    <a:cubicBezTo>
                      <a:pt x="20236" y="5094"/>
                      <a:pt x="20148" y="5222"/>
                      <a:pt x="20105" y="5222"/>
                    </a:cubicBezTo>
                    <a:cubicBezTo>
                      <a:pt x="20060" y="5352"/>
                      <a:pt x="19972" y="5417"/>
                      <a:pt x="19928" y="5546"/>
                    </a:cubicBezTo>
                    <a:cubicBezTo>
                      <a:pt x="19928" y="5674"/>
                      <a:pt x="19840" y="5674"/>
                      <a:pt x="19928" y="5867"/>
                    </a:cubicBezTo>
                    <a:cubicBezTo>
                      <a:pt x="19753" y="5867"/>
                      <a:pt x="19665" y="6125"/>
                      <a:pt x="19576" y="6254"/>
                    </a:cubicBezTo>
                    <a:cubicBezTo>
                      <a:pt x="19576" y="6254"/>
                      <a:pt x="19488" y="6254"/>
                      <a:pt x="19445" y="6254"/>
                    </a:cubicBezTo>
                    <a:cubicBezTo>
                      <a:pt x="19356" y="6384"/>
                      <a:pt x="19313" y="6513"/>
                      <a:pt x="19268" y="6577"/>
                    </a:cubicBezTo>
                    <a:cubicBezTo>
                      <a:pt x="19268" y="6577"/>
                      <a:pt x="19225" y="6706"/>
                      <a:pt x="19180" y="6770"/>
                    </a:cubicBezTo>
                    <a:cubicBezTo>
                      <a:pt x="19180" y="6770"/>
                      <a:pt x="19093" y="6770"/>
                      <a:pt x="19048" y="6835"/>
                    </a:cubicBezTo>
                    <a:cubicBezTo>
                      <a:pt x="18785" y="7157"/>
                      <a:pt x="18521" y="7544"/>
                      <a:pt x="18345" y="8124"/>
                    </a:cubicBezTo>
                    <a:cubicBezTo>
                      <a:pt x="17905" y="8318"/>
                      <a:pt x="17641" y="8898"/>
                      <a:pt x="17333" y="9285"/>
                    </a:cubicBezTo>
                    <a:cubicBezTo>
                      <a:pt x="17113" y="9607"/>
                      <a:pt x="16849" y="9865"/>
                      <a:pt x="16541" y="10188"/>
                    </a:cubicBezTo>
                    <a:cubicBezTo>
                      <a:pt x="16541" y="10188"/>
                      <a:pt x="16453" y="10317"/>
                      <a:pt x="16453" y="10381"/>
                    </a:cubicBezTo>
                    <a:cubicBezTo>
                      <a:pt x="15749" y="11155"/>
                      <a:pt x="15133" y="12251"/>
                      <a:pt x="14518" y="13154"/>
                    </a:cubicBezTo>
                    <a:cubicBezTo>
                      <a:pt x="14386" y="13154"/>
                      <a:pt x="14298" y="13283"/>
                      <a:pt x="14253" y="13412"/>
                    </a:cubicBezTo>
                    <a:cubicBezTo>
                      <a:pt x="14033" y="13669"/>
                      <a:pt x="13769" y="13927"/>
                      <a:pt x="13506" y="14121"/>
                    </a:cubicBezTo>
                    <a:cubicBezTo>
                      <a:pt x="13286" y="14379"/>
                      <a:pt x="13109" y="14637"/>
                      <a:pt x="12934" y="14830"/>
                    </a:cubicBezTo>
                    <a:cubicBezTo>
                      <a:pt x="12846" y="15024"/>
                      <a:pt x="12669" y="15153"/>
                      <a:pt x="12581" y="15346"/>
                    </a:cubicBezTo>
                    <a:cubicBezTo>
                      <a:pt x="12581" y="15411"/>
                      <a:pt x="12361" y="15539"/>
                      <a:pt x="12274" y="15668"/>
                    </a:cubicBezTo>
                    <a:cubicBezTo>
                      <a:pt x="12230" y="15797"/>
                      <a:pt x="12098" y="15927"/>
                      <a:pt x="12010" y="16056"/>
                    </a:cubicBezTo>
                    <a:cubicBezTo>
                      <a:pt x="12010" y="16056"/>
                      <a:pt x="12010" y="16185"/>
                      <a:pt x="12010" y="16185"/>
                    </a:cubicBezTo>
                    <a:cubicBezTo>
                      <a:pt x="12010" y="16185"/>
                      <a:pt x="11878" y="16249"/>
                      <a:pt x="11878" y="16313"/>
                    </a:cubicBezTo>
                    <a:cubicBezTo>
                      <a:pt x="11746" y="16442"/>
                      <a:pt x="11614" y="16571"/>
                      <a:pt x="11526" y="16764"/>
                    </a:cubicBezTo>
                    <a:cubicBezTo>
                      <a:pt x="11394" y="16894"/>
                      <a:pt x="11218" y="17216"/>
                      <a:pt x="11086" y="17345"/>
                    </a:cubicBezTo>
                    <a:cubicBezTo>
                      <a:pt x="10866" y="17731"/>
                      <a:pt x="10558" y="18119"/>
                      <a:pt x="10250" y="18441"/>
                    </a:cubicBezTo>
                    <a:cubicBezTo>
                      <a:pt x="9898" y="18893"/>
                      <a:pt x="9546" y="19408"/>
                      <a:pt x="9239" y="19989"/>
                    </a:cubicBezTo>
                    <a:cubicBezTo>
                      <a:pt x="9062" y="19989"/>
                      <a:pt x="8931" y="20182"/>
                      <a:pt x="8799" y="20311"/>
                    </a:cubicBezTo>
                    <a:cubicBezTo>
                      <a:pt x="8666" y="20440"/>
                      <a:pt x="8534" y="20504"/>
                      <a:pt x="8359" y="20633"/>
                    </a:cubicBezTo>
                    <a:cubicBezTo>
                      <a:pt x="8227" y="20633"/>
                      <a:pt x="8139" y="20827"/>
                      <a:pt x="8094" y="20892"/>
                    </a:cubicBezTo>
                    <a:cubicBezTo>
                      <a:pt x="7831" y="21020"/>
                      <a:pt x="7522" y="20956"/>
                      <a:pt x="7214" y="21020"/>
                    </a:cubicBezTo>
                    <a:cubicBezTo>
                      <a:pt x="6995" y="21020"/>
                      <a:pt x="6775" y="21149"/>
                      <a:pt x="6555" y="21149"/>
                    </a:cubicBezTo>
                    <a:cubicBezTo>
                      <a:pt x="4575" y="21342"/>
                      <a:pt x="2112" y="21471"/>
                      <a:pt x="88" y="21600"/>
                    </a:cubicBezTo>
                    <a:cubicBezTo>
                      <a:pt x="88" y="21471"/>
                      <a:pt x="88" y="21407"/>
                      <a:pt x="0" y="21342"/>
                    </a:cubicBezTo>
                    <a:cubicBezTo>
                      <a:pt x="0" y="21342"/>
                      <a:pt x="0" y="21149"/>
                      <a:pt x="0" y="21085"/>
                    </a:cubicBezTo>
                    <a:cubicBezTo>
                      <a:pt x="0" y="21020"/>
                      <a:pt x="88" y="21085"/>
                      <a:pt x="132" y="21020"/>
                    </a:cubicBezTo>
                    <a:cubicBezTo>
                      <a:pt x="264" y="20763"/>
                      <a:pt x="396" y="20504"/>
                      <a:pt x="660" y="20440"/>
                    </a:cubicBezTo>
                    <a:cubicBezTo>
                      <a:pt x="748" y="20375"/>
                      <a:pt x="660" y="20118"/>
                      <a:pt x="660" y="20311"/>
                    </a:cubicBezTo>
                    <a:cubicBezTo>
                      <a:pt x="792" y="20311"/>
                      <a:pt x="924" y="20182"/>
                      <a:pt x="1055" y="20053"/>
                    </a:cubicBezTo>
                    <a:cubicBezTo>
                      <a:pt x="1188" y="19989"/>
                      <a:pt x="1320" y="19796"/>
                      <a:pt x="1452" y="19666"/>
                    </a:cubicBezTo>
                    <a:cubicBezTo>
                      <a:pt x="1452" y="19666"/>
                      <a:pt x="1540" y="19666"/>
                      <a:pt x="1540" y="19666"/>
                    </a:cubicBezTo>
                    <a:cubicBezTo>
                      <a:pt x="1628" y="19666"/>
                      <a:pt x="1715" y="19666"/>
                      <a:pt x="1804" y="19666"/>
                    </a:cubicBezTo>
                    <a:cubicBezTo>
                      <a:pt x="1892" y="19601"/>
                      <a:pt x="2067" y="19408"/>
                      <a:pt x="2112" y="19215"/>
                    </a:cubicBezTo>
                    <a:cubicBezTo>
                      <a:pt x="2200" y="19086"/>
                      <a:pt x="2244" y="18893"/>
                      <a:pt x="2375" y="18764"/>
                    </a:cubicBezTo>
                    <a:cubicBezTo>
                      <a:pt x="2375" y="18764"/>
                      <a:pt x="2464" y="18764"/>
                      <a:pt x="2464" y="18764"/>
                    </a:cubicBezTo>
                    <a:cubicBezTo>
                      <a:pt x="2464" y="18764"/>
                      <a:pt x="2552" y="18634"/>
                      <a:pt x="2640" y="18570"/>
                    </a:cubicBezTo>
                    <a:cubicBezTo>
                      <a:pt x="2684" y="18505"/>
                      <a:pt x="2815" y="18441"/>
                      <a:pt x="2860" y="18376"/>
                    </a:cubicBezTo>
                    <a:cubicBezTo>
                      <a:pt x="2860" y="18376"/>
                      <a:pt x="2860" y="18312"/>
                      <a:pt x="2860" y="18312"/>
                    </a:cubicBezTo>
                    <a:lnTo>
                      <a:pt x="2947" y="18312"/>
                    </a:lnTo>
                    <a:lnTo>
                      <a:pt x="2947" y="18183"/>
                    </a:lnTo>
                    <a:cubicBezTo>
                      <a:pt x="2947" y="18183"/>
                      <a:pt x="3035" y="18183"/>
                      <a:pt x="3035" y="18183"/>
                    </a:cubicBezTo>
                    <a:cubicBezTo>
                      <a:pt x="3035" y="18183"/>
                      <a:pt x="3080" y="18054"/>
                      <a:pt x="3123" y="17990"/>
                    </a:cubicBezTo>
                    <a:cubicBezTo>
                      <a:pt x="3123" y="17990"/>
                      <a:pt x="3255" y="17990"/>
                      <a:pt x="3343" y="17861"/>
                    </a:cubicBezTo>
                    <a:cubicBezTo>
                      <a:pt x="3343" y="17861"/>
                      <a:pt x="3432" y="17731"/>
                      <a:pt x="3519" y="17667"/>
                    </a:cubicBezTo>
                    <a:cubicBezTo>
                      <a:pt x="3695" y="17474"/>
                      <a:pt x="4003" y="17280"/>
                      <a:pt x="4267" y="17087"/>
                    </a:cubicBezTo>
                    <a:cubicBezTo>
                      <a:pt x="4443" y="16894"/>
                      <a:pt x="4487" y="16700"/>
                      <a:pt x="4663" y="16506"/>
                    </a:cubicBezTo>
                    <a:cubicBezTo>
                      <a:pt x="4663" y="16506"/>
                      <a:pt x="4751" y="16506"/>
                      <a:pt x="4795" y="16506"/>
                    </a:cubicBezTo>
                    <a:cubicBezTo>
                      <a:pt x="4839" y="16506"/>
                      <a:pt x="4883" y="16313"/>
                      <a:pt x="4927" y="16313"/>
                    </a:cubicBezTo>
                    <a:cubicBezTo>
                      <a:pt x="5059" y="16185"/>
                      <a:pt x="5235" y="16120"/>
                      <a:pt x="5367" y="16056"/>
                    </a:cubicBezTo>
                    <a:cubicBezTo>
                      <a:pt x="5631" y="15733"/>
                      <a:pt x="5807" y="15282"/>
                      <a:pt x="6115" y="15089"/>
                    </a:cubicBezTo>
                    <a:cubicBezTo>
                      <a:pt x="6907" y="13927"/>
                      <a:pt x="7787" y="12960"/>
                      <a:pt x="8622" y="11864"/>
                    </a:cubicBezTo>
                    <a:cubicBezTo>
                      <a:pt x="8711" y="11735"/>
                      <a:pt x="8842" y="11606"/>
                      <a:pt x="8931" y="11477"/>
                    </a:cubicBezTo>
                    <a:cubicBezTo>
                      <a:pt x="9239" y="11155"/>
                      <a:pt x="9590" y="10768"/>
                      <a:pt x="9898" y="10317"/>
                    </a:cubicBezTo>
                    <a:cubicBezTo>
                      <a:pt x="10074" y="10058"/>
                      <a:pt x="10162" y="9929"/>
                      <a:pt x="10382" y="9736"/>
                    </a:cubicBezTo>
                    <a:cubicBezTo>
                      <a:pt x="10382" y="9736"/>
                      <a:pt x="10470" y="9607"/>
                      <a:pt x="10470" y="9607"/>
                    </a:cubicBezTo>
                    <a:cubicBezTo>
                      <a:pt x="10470" y="9607"/>
                      <a:pt x="10558" y="9607"/>
                      <a:pt x="10602" y="9607"/>
                    </a:cubicBezTo>
                    <a:cubicBezTo>
                      <a:pt x="10690" y="9543"/>
                      <a:pt x="10690" y="9414"/>
                      <a:pt x="10734" y="9350"/>
                    </a:cubicBezTo>
                    <a:cubicBezTo>
                      <a:pt x="10778" y="9350"/>
                      <a:pt x="10866" y="9350"/>
                      <a:pt x="10954" y="9221"/>
                    </a:cubicBezTo>
                    <a:cubicBezTo>
                      <a:pt x="10954" y="9221"/>
                      <a:pt x="11042" y="9157"/>
                      <a:pt x="11130" y="9027"/>
                    </a:cubicBezTo>
                    <a:cubicBezTo>
                      <a:pt x="11306" y="8833"/>
                      <a:pt x="11526" y="8511"/>
                      <a:pt x="11746" y="8254"/>
                    </a:cubicBezTo>
                    <a:cubicBezTo>
                      <a:pt x="11834" y="8124"/>
                      <a:pt x="11922" y="8059"/>
                      <a:pt x="12010" y="7995"/>
                    </a:cubicBezTo>
                    <a:cubicBezTo>
                      <a:pt x="12010" y="7995"/>
                      <a:pt x="12010" y="7866"/>
                      <a:pt x="12010" y="7866"/>
                    </a:cubicBezTo>
                    <a:cubicBezTo>
                      <a:pt x="12010" y="7866"/>
                      <a:pt x="12098" y="7866"/>
                      <a:pt x="12098" y="7866"/>
                    </a:cubicBezTo>
                    <a:cubicBezTo>
                      <a:pt x="12098" y="7866"/>
                      <a:pt x="12098" y="7737"/>
                      <a:pt x="12098" y="7737"/>
                    </a:cubicBezTo>
                    <a:cubicBezTo>
                      <a:pt x="12098" y="7737"/>
                      <a:pt x="12141" y="7737"/>
                      <a:pt x="12186" y="7737"/>
                    </a:cubicBezTo>
                    <a:cubicBezTo>
                      <a:pt x="12274" y="7609"/>
                      <a:pt x="12361" y="7480"/>
                      <a:pt x="12406" y="7415"/>
                    </a:cubicBezTo>
                    <a:cubicBezTo>
                      <a:pt x="12406" y="7415"/>
                      <a:pt x="12449" y="7415"/>
                      <a:pt x="12494" y="7415"/>
                    </a:cubicBezTo>
                    <a:cubicBezTo>
                      <a:pt x="12626" y="7222"/>
                      <a:pt x="12934" y="6963"/>
                      <a:pt x="13109" y="6770"/>
                    </a:cubicBezTo>
                    <a:cubicBezTo>
                      <a:pt x="13286" y="6641"/>
                      <a:pt x="13461" y="6448"/>
                      <a:pt x="13593" y="6254"/>
                    </a:cubicBezTo>
                    <a:cubicBezTo>
                      <a:pt x="13813" y="5996"/>
                      <a:pt x="14033" y="5739"/>
                      <a:pt x="14298" y="5481"/>
                    </a:cubicBezTo>
                    <a:cubicBezTo>
                      <a:pt x="14341" y="5481"/>
                      <a:pt x="14473" y="5352"/>
                      <a:pt x="14518" y="5222"/>
                    </a:cubicBezTo>
                    <a:cubicBezTo>
                      <a:pt x="14649" y="5029"/>
                      <a:pt x="14781" y="4772"/>
                      <a:pt x="14913" y="4578"/>
                    </a:cubicBezTo>
                    <a:cubicBezTo>
                      <a:pt x="14913" y="4578"/>
                      <a:pt x="15001" y="4578"/>
                      <a:pt x="15045" y="4578"/>
                    </a:cubicBezTo>
                    <a:cubicBezTo>
                      <a:pt x="15045" y="4578"/>
                      <a:pt x="15133" y="4385"/>
                      <a:pt x="15221" y="4385"/>
                    </a:cubicBezTo>
                    <a:cubicBezTo>
                      <a:pt x="15309" y="4255"/>
                      <a:pt x="15397" y="4255"/>
                      <a:pt x="15529" y="4126"/>
                    </a:cubicBezTo>
                    <a:cubicBezTo>
                      <a:pt x="15705" y="3933"/>
                      <a:pt x="15837" y="3740"/>
                      <a:pt x="16013" y="3547"/>
                    </a:cubicBezTo>
                    <a:cubicBezTo>
                      <a:pt x="16101" y="3418"/>
                      <a:pt x="16233" y="3352"/>
                      <a:pt x="16365" y="3224"/>
                    </a:cubicBezTo>
                    <a:cubicBezTo>
                      <a:pt x="16365" y="3159"/>
                      <a:pt x="16453" y="3095"/>
                      <a:pt x="16497" y="3095"/>
                    </a:cubicBezTo>
                    <a:cubicBezTo>
                      <a:pt x="16585" y="2966"/>
                      <a:pt x="16805" y="2837"/>
                      <a:pt x="16937" y="2644"/>
                    </a:cubicBezTo>
                    <a:cubicBezTo>
                      <a:pt x="16937" y="2644"/>
                      <a:pt x="16937" y="2515"/>
                      <a:pt x="16937" y="2515"/>
                    </a:cubicBezTo>
                    <a:cubicBezTo>
                      <a:pt x="17069" y="2451"/>
                      <a:pt x="17289" y="2256"/>
                      <a:pt x="17377" y="2063"/>
                    </a:cubicBezTo>
                    <a:cubicBezTo>
                      <a:pt x="17377" y="2063"/>
                      <a:pt x="17377" y="1934"/>
                      <a:pt x="17377" y="1934"/>
                    </a:cubicBezTo>
                    <a:cubicBezTo>
                      <a:pt x="17377" y="1934"/>
                      <a:pt x="17421" y="1934"/>
                      <a:pt x="17465" y="1934"/>
                    </a:cubicBezTo>
                    <a:cubicBezTo>
                      <a:pt x="17553" y="1870"/>
                      <a:pt x="17597" y="1677"/>
                      <a:pt x="17685" y="1612"/>
                    </a:cubicBezTo>
                    <a:cubicBezTo>
                      <a:pt x="17773" y="1484"/>
                      <a:pt x="17861" y="1418"/>
                      <a:pt x="17905" y="1354"/>
                    </a:cubicBezTo>
                    <a:cubicBezTo>
                      <a:pt x="18081" y="1160"/>
                      <a:pt x="18257" y="1032"/>
                      <a:pt x="18388" y="838"/>
                    </a:cubicBezTo>
                    <a:cubicBezTo>
                      <a:pt x="18521" y="645"/>
                      <a:pt x="18653" y="322"/>
                      <a:pt x="18916" y="38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9" name="Google Shape;1243;g257743a6ece_0_185"/>
              <p:cNvSpPr/>
              <p:nvPr/>
            </p:nvSpPr>
            <p:spPr>
              <a:xfrm>
                <a:off x="281439" y="22168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" y="21600"/>
                    </a:moveTo>
                    <a:cubicBezTo>
                      <a:pt x="157" y="21600"/>
                      <a:pt x="1261" y="20130"/>
                      <a:pt x="2049" y="19711"/>
                    </a:cubicBezTo>
                    <a:cubicBezTo>
                      <a:pt x="2838" y="18664"/>
                      <a:pt x="3783" y="18036"/>
                      <a:pt x="4730" y="16984"/>
                    </a:cubicBezTo>
                    <a:cubicBezTo>
                      <a:pt x="4887" y="16984"/>
                      <a:pt x="5046" y="16356"/>
                      <a:pt x="5359" y="16147"/>
                    </a:cubicBezTo>
                    <a:cubicBezTo>
                      <a:pt x="5835" y="15728"/>
                      <a:pt x="6780" y="15099"/>
                      <a:pt x="7409" y="14262"/>
                    </a:cubicBezTo>
                    <a:cubicBezTo>
                      <a:pt x="7725" y="14262"/>
                      <a:pt x="8197" y="14048"/>
                      <a:pt x="8357" y="13839"/>
                    </a:cubicBezTo>
                    <a:cubicBezTo>
                      <a:pt x="8829" y="13211"/>
                      <a:pt x="9461" y="12792"/>
                      <a:pt x="9774" y="12163"/>
                    </a:cubicBezTo>
                    <a:cubicBezTo>
                      <a:pt x="10249" y="11744"/>
                      <a:pt x="10562" y="10903"/>
                      <a:pt x="11194" y="10484"/>
                    </a:cubicBezTo>
                    <a:cubicBezTo>
                      <a:pt x="11510" y="10065"/>
                      <a:pt x="11194" y="9856"/>
                      <a:pt x="11510" y="9437"/>
                    </a:cubicBezTo>
                    <a:cubicBezTo>
                      <a:pt x="11983" y="9437"/>
                      <a:pt x="12139" y="8808"/>
                      <a:pt x="12455" y="8389"/>
                    </a:cubicBezTo>
                    <a:cubicBezTo>
                      <a:pt x="12612" y="8180"/>
                      <a:pt x="13087" y="7548"/>
                      <a:pt x="13243" y="7338"/>
                    </a:cubicBezTo>
                    <a:cubicBezTo>
                      <a:pt x="13716" y="6919"/>
                      <a:pt x="14032" y="6710"/>
                      <a:pt x="14504" y="6291"/>
                    </a:cubicBezTo>
                    <a:cubicBezTo>
                      <a:pt x="15765" y="5034"/>
                      <a:pt x="17501" y="3564"/>
                      <a:pt x="18919" y="2098"/>
                    </a:cubicBezTo>
                    <a:cubicBezTo>
                      <a:pt x="19707" y="1257"/>
                      <a:pt x="20496" y="0"/>
                      <a:pt x="21600" y="0"/>
                    </a:cubicBezTo>
                    <a:cubicBezTo>
                      <a:pt x="20652" y="1679"/>
                      <a:pt x="19551" y="3355"/>
                      <a:pt x="18446" y="5034"/>
                    </a:cubicBezTo>
                    <a:cubicBezTo>
                      <a:pt x="17658" y="6291"/>
                      <a:pt x="17026" y="7548"/>
                      <a:pt x="16081" y="8808"/>
                    </a:cubicBezTo>
                    <a:cubicBezTo>
                      <a:pt x="16081" y="8808"/>
                      <a:pt x="15136" y="10274"/>
                      <a:pt x="15452" y="10065"/>
                    </a:cubicBezTo>
                    <a:cubicBezTo>
                      <a:pt x="15452" y="10065"/>
                      <a:pt x="15136" y="10065"/>
                      <a:pt x="14977" y="10693"/>
                    </a:cubicBezTo>
                    <a:cubicBezTo>
                      <a:pt x="14504" y="11535"/>
                      <a:pt x="13559" y="12582"/>
                      <a:pt x="13087" y="13839"/>
                    </a:cubicBezTo>
                    <a:cubicBezTo>
                      <a:pt x="12299" y="14048"/>
                      <a:pt x="11823" y="14681"/>
                      <a:pt x="11194" y="15099"/>
                    </a:cubicBezTo>
                    <a:cubicBezTo>
                      <a:pt x="10406" y="15937"/>
                      <a:pt x="9301" y="16775"/>
                      <a:pt x="8672" y="18036"/>
                    </a:cubicBezTo>
                    <a:cubicBezTo>
                      <a:pt x="7725" y="18036"/>
                      <a:pt x="7096" y="18873"/>
                      <a:pt x="6307" y="19292"/>
                    </a:cubicBezTo>
                    <a:cubicBezTo>
                      <a:pt x="5519" y="19711"/>
                      <a:pt x="4730" y="20130"/>
                      <a:pt x="4099" y="20762"/>
                    </a:cubicBezTo>
                    <a:cubicBezTo>
                      <a:pt x="4099" y="20762"/>
                      <a:pt x="3942" y="20762"/>
                      <a:pt x="3942" y="20762"/>
                    </a:cubicBezTo>
                    <a:cubicBezTo>
                      <a:pt x="2522" y="20762"/>
                      <a:pt x="1577" y="21391"/>
                      <a:pt x="0" y="2139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0" name="Google Shape;1244;g257743a6ece_0_185"/>
              <p:cNvSpPr/>
              <p:nvPr/>
            </p:nvSpPr>
            <p:spPr>
              <a:xfrm>
                <a:off x="116974" y="22772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"/>
                    </a:moveTo>
                    <a:cubicBezTo>
                      <a:pt x="21600" y="150"/>
                      <a:pt x="20311" y="449"/>
                      <a:pt x="19665" y="749"/>
                    </a:cubicBezTo>
                    <a:cubicBezTo>
                      <a:pt x="19182" y="749"/>
                      <a:pt x="18536" y="749"/>
                      <a:pt x="18053" y="1049"/>
                    </a:cubicBezTo>
                    <a:cubicBezTo>
                      <a:pt x="17570" y="1351"/>
                      <a:pt x="16924" y="2250"/>
                      <a:pt x="16441" y="2549"/>
                    </a:cubicBezTo>
                    <a:cubicBezTo>
                      <a:pt x="15958" y="2849"/>
                      <a:pt x="15312" y="3299"/>
                      <a:pt x="14992" y="3601"/>
                    </a:cubicBezTo>
                    <a:cubicBezTo>
                      <a:pt x="14992" y="3601"/>
                      <a:pt x="14669" y="3601"/>
                      <a:pt x="14506" y="3901"/>
                    </a:cubicBezTo>
                    <a:cubicBezTo>
                      <a:pt x="14023" y="4200"/>
                      <a:pt x="13863" y="4500"/>
                      <a:pt x="13380" y="4799"/>
                    </a:cubicBezTo>
                    <a:cubicBezTo>
                      <a:pt x="12734" y="5399"/>
                      <a:pt x="11928" y="6150"/>
                      <a:pt x="11285" y="6600"/>
                    </a:cubicBezTo>
                    <a:cubicBezTo>
                      <a:pt x="9672" y="8101"/>
                      <a:pt x="7897" y="9299"/>
                      <a:pt x="6125" y="10650"/>
                    </a:cubicBezTo>
                    <a:cubicBezTo>
                      <a:pt x="5479" y="11249"/>
                      <a:pt x="4996" y="11699"/>
                      <a:pt x="4513" y="11998"/>
                    </a:cubicBezTo>
                    <a:cubicBezTo>
                      <a:pt x="4030" y="12301"/>
                      <a:pt x="3224" y="12900"/>
                      <a:pt x="2741" y="13200"/>
                    </a:cubicBezTo>
                    <a:cubicBezTo>
                      <a:pt x="2095" y="13799"/>
                      <a:pt x="1289" y="14398"/>
                      <a:pt x="806" y="14850"/>
                    </a:cubicBezTo>
                    <a:cubicBezTo>
                      <a:pt x="483" y="14850"/>
                      <a:pt x="323" y="15150"/>
                      <a:pt x="0" y="15300"/>
                    </a:cubicBezTo>
                    <a:lnTo>
                      <a:pt x="0" y="21600"/>
                    </a:lnTo>
                    <a:cubicBezTo>
                      <a:pt x="0" y="21600"/>
                      <a:pt x="483" y="21450"/>
                      <a:pt x="646" y="21450"/>
                    </a:cubicBezTo>
                    <a:cubicBezTo>
                      <a:pt x="1452" y="21148"/>
                      <a:pt x="2418" y="20848"/>
                      <a:pt x="2901" y="20698"/>
                    </a:cubicBezTo>
                    <a:cubicBezTo>
                      <a:pt x="2901" y="20698"/>
                      <a:pt x="2901" y="20549"/>
                      <a:pt x="3061" y="20549"/>
                    </a:cubicBezTo>
                    <a:cubicBezTo>
                      <a:pt x="3061" y="20399"/>
                      <a:pt x="3384" y="20549"/>
                      <a:pt x="3547" y="20399"/>
                    </a:cubicBezTo>
                    <a:cubicBezTo>
                      <a:pt x="4030" y="20099"/>
                      <a:pt x="4353" y="19500"/>
                      <a:pt x="4673" y="19350"/>
                    </a:cubicBezTo>
                    <a:cubicBezTo>
                      <a:pt x="4836" y="19200"/>
                      <a:pt x="5159" y="19200"/>
                      <a:pt x="5319" y="19051"/>
                    </a:cubicBezTo>
                    <a:cubicBezTo>
                      <a:pt x="5319" y="18898"/>
                      <a:pt x="5319" y="18748"/>
                      <a:pt x="5319" y="18748"/>
                    </a:cubicBezTo>
                    <a:cubicBezTo>
                      <a:pt x="5479" y="18448"/>
                      <a:pt x="5802" y="18448"/>
                      <a:pt x="6125" y="18299"/>
                    </a:cubicBezTo>
                    <a:cubicBezTo>
                      <a:pt x="6448" y="17999"/>
                      <a:pt x="6771" y="17699"/>
                      <a:pt x="6931" y="17400"/>
                    </a:cubicBezTo>
                    <a:cubicBezTo>
                      <a:pt x="6931" y="17400"/>
                      <a:pt x="7254" y="17400"/>
                      <a:pt x="7414" y="17400"/>
                    </a:cubicBezTo>
                    <a:cubicBezTo>
                      <a:pt x="7414" y="17400"/>
                      <a:pt x="7414" y="17100"/>
                      <a:pt x="7414" y="16950"/>
                    </a:cubicBezTo>
                    <a:cubicBezTo>
                      <a:pt x="7414" y="16950"/>
                      <a:pt x="7737" y="16950"/>
                      <a:pt x="7897" y="16801"/>
                    </a:cubicBezTo>
                    <a:cubicBezTo>
                      <a:pt x="7897" y="16801"/>
                      <a:pt x="7897" y="16498"/>
                      <a:pt x="8220" y="16199"/>
                    </a:cubicBezTo>
                    <a:cubicBezTo>
                      <a:pt x="8220" y="16199"/>
                      <a:pt x="8543" y="16199"/>
                      <a:pt x="8543" y="16199"/>
                    </a:cubicBezTo>
                    <a:cubicBezTo>
                      <a:pt x="8543" y="16049"/>
                      <a:pt x="8543" y="15899"/>
                      <a:pt x="8543" y="15749"/>
                    </a:cubicBezTo>
                    <a:cubicBezTo>
                      <a:pt x="8866" y="15450"/>
                      <a:pt x="9026" y="15150"/>
                      <a:pt x="9186" y="15150"/>
                    </a:cubicBezTo>
                    <a:cubicBezTo>
                      <a:pt x="9186" y="15000"/>
                      <a:pt x="9186" y="14850"/>
                      <a:pt x="9186" y="14701"/>
                    </a:cubicBezTo>
                    <a:cubicBezTo>
                      <a:pt x="9832" y="14099"/>
                      <a:pt x="10638" y="13499"/>
                      <a:pt x="11122" y="12900"/>
                    </a:cubicBezTo>
                    <a:cubicBezTo>
                      <a:pt x="11122" y="12750"/>
                      <a:pt x="11122" y="12451"/>
                      <a:pt x="11445" y="12301"/>
                    </a:cubicBezTo>
                    <a:cubicBezTo>
                      <a:pt x="11928" y="11699"/>
                      <a:pt x="12251" y="11100"/>
                      <a:pt x="12574" y="10650"/>
                    </a:cubicBezTo>
                    <a:cubicBezTo>
                      <a:pt x="12894" y="10048"/>
                      <a:pt x="13700" y="9449"/>
                      <a:pt x="14023" y="8850"/>
                    </a:cubicBezTo>
                    <a:cubicBezTo>
                      <a:pt x="14346" y="8700"/>
                      <a:pt x="14506" y="8400"/>
                      <a:pt x="14669" y="7951"/>
                    </a:cubicBezTo>
                    <a:cubicBezTo>
                      <a:pt x="15152" y="7349"/>
                      <a:pt x="15475" y="7049"/>
                      <a:pt x="16118" y="6450"/>
                    </a:cubicBezTo>
                    <a:cubicBezTo>
                      <a:pt x="16118" y="6300"/>
                      <a:pt x="16118" y="6001"/>
                      <a:pt x="16441" y="5851"/>
                    </a:cubicBezTo>
                    <a:cubicBezTo>
                      <a:pt x="16441" y="5851"/>
                      <a:pt x="16601" y="5851"/>
                      <a:pt x="16601" y="5701"/>
                    </a:cubicBezTo>
                    <a:cubicBezTo>
                      <a:pt x="16924" y="5548"/>
                      <a:pt x="16924" y="5249"/>
                      <a:pt x="17087" y="5099"/>
                    </a:cubicBezTo>
                    <a:cubicBezTo>
                      <a:pt x="17087" y="5099"/>
                      <a:pt x="17407" y="5099"/>
                      <a:pt x="17407" y="5099"/>
                    </a:cubicBezTo>
                    <a:cubicBezTo>
                      <a:pt x="17407" y="4949"/>
                      <a:pt x="17407" y="4650"/>
                      <a:pt x="17407" y="4500"/>
                    </a:cubicBezTo>
                    <a:cubicBezTo>
                      <a:pt x="17407" y="4500"/>
                      <a:pt x="17730" y="4500"/>
                      <a:pt x="17730" y="4500"/>
                    </a:cubicBezTo>
                    <a:cubicBezTo>
                      <a:pt x="17730" y="4500"/>
                      <a:pt x="17730" y="4200"/>
                      <a:pt x="18053" y="4050"/>
                    </a:cubicBezTo>
                    <a:cubicBezTo>
                      <a:pt x="18053" y="4050"/>
                      <a:pt x="18376" y="4050"/>
                      <a:pt x="18376" y="3751"/>
                    </a:cubicBezTo>
                    <a:cubicBezTo>
                      <a:pt x="18376" y="3751"/>
                      <a:pt x="18376" y="3451"/>
                      <a:pt x="18376" y="3299"/>
                    </a:cubicBezTo>
                    <a:cubicBezTo>
                      <a:pt x="18699" y="2999"/>
                      <a:pt x="19019" y="2699"/>
                      <a:pt x="19505" y="2400"/>
                    </a:cubicBezTo>
                    <a:cubicBezTo>
                      <a:pt x="19505" y="2400"/>
                      <a:pt x="19505" y="2100"/>
                      <a:pt x="19825" y="1800"/>
                    </a:cubicBezTo>
                    <a:cubicBezTo>
                      <a:pt x="19988" y="1651"/>
                      <a:pt x="20311" y="1501"/>
                      <a:pt x="20471" y="1351"/>
                    </a:cubicBezTo>
                    <a:cubicBezTo>
                      <a:pt x="20794" y="1049"/>
                      <a:pt x="20954" y="749"/>
                      <a:pt x="21437" y="300"/>
                    </a:cubicBezTo>
                    <a:cubicBezTo>
                      <a:pt x="21437" y="150"/>
                      <a:pt x="21437" y="0"/>
                      <a:pt x="21117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1" name="Google Shape;1245;g257743a6ece_0_185"/>
              <p:cNvSpPr/>
              <p:nvPr/>
            </p:nvSpPr>
            <p:spPr>
              <a:xfrm>
                <a:off x="123766" y="187197"/>
                <a:ext cx="209270" cy="82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2" extrusionOk="0">
                    <a:moveTo>
                      <a:pt x="21591" y="15354"/>
                    </a:moveTo>
                    <a:cubicBezTo>
                      <a:pt x="21508" y="15343"/>
                      <a:pt x="21430" y="15321"/>
                      <a:pt x="21351" y="15299"/>
                    </a:cubicBezTo>
                    <a:cubicBezTo>
                      <a:pt x="21290" y="15288"/>
                      <a:pt x="21224" y="15266"/>
                      <a:pt x="21176" y="15255"/>
                    </a:cubicBezTo>
                    <a:cubicBezTo>
                      <a:pt x="21119" y="15255"/>
                      <a:pt x="21054" y="15233"/>
                      <a:pt x="20997" y="15211"/>
                    </a:cubicBezTo>
                    <a:cubicBezTo>
                      <a:pt x="20962" y="15211"/>
                      <a:pt x="20936" y="15200"/>
                      <a:pt x="20918" y="15211"/>
                    </a:cubicBezTo>
                    <a:cubicBezTo>
                      <a:pt x="20918" y="15178"/>
                      <a:pt x="20901" y="15200"/>
                      <a:pt x="20897" y="15200"/>
                    </a:cubicBezTo>
                    <a:cubicBezTo>
                      <a:pt x="20866" y="15178"/>
                      <a:pt x="20835" y="15200"/>
                      <a:pt x="20809" y="15178"/>
                    </a:cubicBezTo>
                    <a:cubicBezTo>
                      <a:pt x="20770" y="15178"/>
                      <a:pt x="20713" y="15134"/>
                      <a:pt x="20682" y="15145"/>
                    </a:cubicBezTo>
                    <a:cubicBezTo>
                      <a:pt x="20630" y="15156"/>
                      <a:pt x="20582" y="15145"/>
                      <a:pt x="20530" y="15145"/>
                    </a:cubicBezTo>
                    <a:cubicBezTo>
                      <a:pt x="20490" y="15134"/>
                      <a:pt x="20455" y="15123"/>
                      <a:pt x="20416" y="15123"/>
                    </a:cubicBezTo>
                    <a:cubicBezTo>
                      <a:pt x="20337" y="15112"/>
                      <a:pt x="20241" y="15079"/>
                      <a:pt x="20167" y="15079"/>
                    </a:cubicBezTo>
                    <a:cubicBezTo>
                      <a:pt x="20062" y="15079"/>
                      <a:pt x="19962" y="15035"/>
                      <a:pt x="19861" y="15035"/>
                    </a:cubicBezTo>
                    <a:cubicBezTo>
                      <a:pt x="19756" y="15013"/>
                      <a:pt x="19651" y="15024"/>
                      <a:pt x="19547" y="15013"/>
                    </a:cubicBezTo>
                    <a:cubicBezTo>
                      <a:pt x="19455" y="14991"/>
                      <a:pt x="19372" y="14969"/>
                      <a:pt x="19289" y="14947"/>
                    </a:cubicBezTo>
                    <a:cubicBezTo>
                      <a:pt x="19254" y="14947"/>
                      <a:pt x="19223" y="14925"/>
                      <a:pt x="19188" y="14925"/>
                    </a:cubicBezTo>
                    <a:cubicBezTo>
                      <a:pt x="19171" y="14903"/>
                      <a:pt x="19153" y="14903"/>
                      <a:pt x="19136" y="14903"/>
                    </a:cubicBezTo>
                    <a:cubicBezTo>
                      <a:pt x="19070" y="14881"/>
                      <a:pt x="18996" y="14870"/>
                      <a:pt x="18931" y="14858"/>
                    </a:cubicBezTo>
                    <a:cubicBezTo>
                      <a:pt x="18861" y="14858"/>
                      <a:pt x="18791" y="14814"/>
                      <a:pt x="18721" y="14803"/>
                    </a:cubicBezTo>
                    <a:cubicBezTo>
                      <a:pt x="18647" y="14803"/>
                      <a:pt x="18568" y="14803"/>
                      <a:pt x="18489" y="14803"/>
                    </a:cubicBezTo>
                    <a:cubicBezTo>
                      <a:pt x="18411" y="14803"/>
                      <a:pt x="18332" y="14803"/>
                      <a:pt x="18258" y="14803"/>
                    </a:cubicBezTo>
                    <a:cubicBezTo>
                      <a:pt x="18026" y="14836"/>
                      <a:pt x="17782" y="14803"/>
                      <a:pt x="17550" y="14781"/>
                    </a:cubicBezTo>
                    <a:cubicBezTo>
                      <a:pt x="17445" y="14770"/>
                      <a:pt x="17340" y="14781"/>
                      <a:pt x="17240" y="14759"/>
                    </a:cubicBezTo>
                    <a:cubicBezTo>
                      <a:pt x="17174" y="14748"/>
                      <a:pt x="17113" y="14715"/>
                      <a:pt x="17056" y="14715"/>
                    </a:cubicBezTo>
                    <a:cubicBezTo>
                      <a:pt x="17039" y="14715"/>
                      <a:pt x="16960" y="14682"/>
                      <a:pt x="16956" y="14693"/>
                    </a:cubicBezTo>
                    <a:cubicBezTo>
                      <a:pt x="16956" y="14693"/>
                      <a:pt x="16951" y="14682"/>
                      <a:pt x="16951" y="14682"/>
                    </a:cubicBezTo>
                    <a:cubicBezTo>
                      <a:pt x="16930" y="14682"/>
                      <a:pt x="16916" y="14682"/>
                      <a:pt x="16908" y="14682"/>
                    </a:cubicBezTo>
                    <a:cubicBezTo>
                      <a:pt x="16903" y="14682"/>
                      <a:pt x="16895" y="14682"/>
                      <a:pt x="16890" y="14682"/>
                    </a:cubicBezTo>
                    <a:cubicBezTo>
                      <a:pt x="16851" y="14682"/>
                      <a:pt x="16816" y="14660"/>
                      <a:pt x="16781" y="14638"/>
                    </a:cubicBezTo>
                    <a:cubicBezTo>
                      <a:pt x="16755" y="14638"/>
                      <a:pt x="16685" y="14594"/>
                      <a:pt x="16672" y="14616"/>
                    </a:cubicBezTo>
                    <a:cubicBezTo>
                      <a:pt x="16667" y="14627"/>
                      <a:pt x="16659" y="14616"/>
                      <a:pt x="16659" y="14616"/>
                    </a:cubicBezTo>
                    <a:cubicBezTo>
                      <a:pt x="16641" y="14616"/>
                      <a:pt x="16628" y="14616"/>
                      <a:pt x="16606" y="14616"/>
                    </a:cubicBezTo>
                    <a:cubicBezTo>
                      <a:pt x="16584" y="14583"/>
                      <a:pt x="16536" y="14583"/>
                      <a:pt x="16506" y="14594"/>
                    </a:cubicBezTo>
                    <a:cubicBezTo>
                      <a:pt x="16475" y="14539"/>
                      <a:pt x="16436" y="14561"/>
                      <a:pt x="16392" y="14539"/>
                    </a:cubicBezTo>
                    <a:cubicBezTo>
                      <a:pt x="16327" y="14517"/>
                      <a:pt x="16257" y="14484"/>
                      <a:pt x="16191" y="14495"/>
                    </a:cubicBezTo>
                    <a:cubicBezTo>
                      <a:pt x="16182" y="14473"/>
                      <a:pt x="16178" y="14451"/>
                      <a:pt x="16169" y="14440"/>
                    </a:cubicBezTo>
                    <a:cubicBezTo>
                      <a:pt x="16169" y="14385"/>
                      <a:pt x="16169" y="14341"/>
                      <a:pt x="16174" y="14297"/>
                    </a:cubicBezTo>
                    <a:cubicBezTo>
                      <a:pt x="16187" y="14231"/>
                      <a:pt x="16213" y="14231"/>
                      <a:pt x="16231" y="14175"/>
                    </a:cubicBezTo>
                    <a:cubicBezTo>
                      <a:pt x="16252" y="14175"/>
                      <a:pt x="16266" y="14131"/>
                      <a:pt x="16279" y="14109"/>
                    </a:cubicBezTo>
                    <a:cubicBezTo>
                      <a:pt x="16287" y="14087"/>
                      <a:pt x="16296" y="14087"/>
                      <a:pt x="16305" y="14065"/>
                    </a:cubicBezTo>
                    <a:cubicBezTo>
                      <a:pt x="16314" y="14043"/>
                      <a:pt x="16331" y="14010"/>
                      <a:pt x="16340" y="13999"/>
                    </a:cubicBezTo>
                    <a:cubicBezTo>
                      <a:pt x="16340" y="13999"/>
                      <a:pt x="16344" y="13999"/>
                      <a:pt x="16349" y="13999"/>
                    </a:cubicBezTo>
                    <a:cubicBezTo>
                      <a:pt x="16357" y="13977"/>
                      <a:pt x="16362" y="13955"/>
                      <a:pt x="16366" y="13944"/>
                    </a:cubicBezTo>
                    <a:cubicBezTo>
                      <a:pt x="16375" y="13933"/>
                      <a:pt x="16388" y="13933"/>
                      <a:pt x="16397" y="13900"/>
                    </a:cubicBezTo>
                    <a:cubicBezTo>
                      <a:pt x="16401" y="13900"/>
                      <a:pt x="16410" y="13856"/>
                      <a:pt x="16418" y="13878"/>
                    </a:cubicBezTo>
                    <a:cubicBezTo>
                      <a:pt x="16423" y="13834"/>
                      <a:pt x="16440" y="13801"/>
                      <a:pt x="16453" y="13779"/>
                    </a:cubicBezTo>
                    <a:cubicBezTo>
                      <a:pt x="16467" y="13757"/>
                      <a:pt x="16484" y="13734"/>
                      <a:pt x="16497" y="13701"/>
                    </a:cubicBezTo>
                    <a:cubicBezTo>
                      <a:pt x="16497" y="13701"/>
                      <a:pt x="16501" y="13679"/>
                      <a:pt x="16506" y="13679"/>
                    </a:cubicBezTo>
                    <a:cubicBezTo>
                      <a:pt x="16515" y="13657"/>
                      <a:pt x="16519" y="13657"/>
                      <a:pt x="16528" y="13635"/>
                    </a:cubicBezTo>
                    <a:cubicBezTo>
                      <a:pt x="16528" y="13635"/>
                      <a:pt x="16536" y="13624"/>
                      <a:pt x="16541" y="13613"/>
                    </a:cubicBezTo>
                    <a:cubicBezTo>
                      <a:pt x="16554" y="13591"/>
                      <a:pt x="16563" y="13547"/>
                      <a:pt x="16580" y="13525"/>
                    </a:cubicBezTo>
                    <a:cubicBezTo>
                      <a:pt x="16589" y="13503"/>
                      <a:pt x="16593" y="13459"/>
                      <a:pt x="16598" y="13448"/>
                    </a:cubicBezTo>
                    <a:cubicBezTo>
                      <a:pt x="16611" y="13415"/>
                      <a:pt x="16624" y="13393"/>
                      <a:pt x="16637" y="13371"/>
                    </a:cubicBezTo>
                    <a:cubicBezTo>
                      <a:pt x="16659" y="13316"/>
                      <a:pt x="16676" y="13261"/>
                      <a:pt x="16694" y="13227"/>
                    </a:cubicBezTo>
                    <a:cubicBezTo>
                      <a:pt x="16707" y="13183"/>
                      <a:pt x="16720" y="13150"/>
                      <a:pt x="16729" y="13128"/>
                    </a:cubicBezTo>
                    <a:cubicBezTo>
                      <a:pt x="16729" y="13128"/>
                      <a:pt x="16729" y="13117"/>
                      <a:pt x="16733" y="13106"/>
                    </a:cubicBezTo>
                    <a:cubicBezTo>
                      <a:pt x="16759" y="13040"/>
                      <a:pt x="16790" y="12985"/>
                      <a:pt x="16812" y="12930"/>
                    </a:cubicBezTo>
                    <a:cubicBezTo>
                      <a:pt x="16820" y="12897"/>
                      <a:pt x="16833" y="12864"/>
                      <a:pt x="16847" y="12853"/>
                    </a:cubicBezTo>
                    <a:cubicBezTo>
                      <a:pt x="16847" y="12853"/>
                      <a:pt x="16847" y="12831"/>
                      <a:pt x="16847" y="12831"/>
                    </a:cubicBezTo>
                    <a:cubicBezTo>
                      <a:pt x="16864" y="12809"/>
                      <a:pt x="16873" y="12787"/>
                      <a:pt x="16886" y="12765"/>
                    </a:cubicBezTo>
                    <a:cubicBezTo>
                      <a:pt x="16895" y="12743"/>
                      <a:pt x="16899" y="12721"/>
                      <a:pt x="16908" y="12710"/>
                    </a:cubicBezTo>
                    <a:cubicBezTo>
                      <a:pt x="16912" y="12688"/>
                      <a:pt x="16925" y="12677"/>
                      <a:pt x="16925" y="12643"/>
                    </a:cubicBezTo>
                    <a:cubicBezTo>
                      <a:pt x="16956" y="12599"/>
                      <a:pt x="16973" y="12522"/>
                      <a:pt x="17000" y="12467"/>
                    </a:cubicBezTo>
                    <a:cubicBezTo>
                      <a:pt x="17004" y="12467"/>
                      <a:pt x="17013" y="12434"/>
                      <a:pt x="17000" y="12445"/>
                    </a:cubicBezTo>
                    <a:cubicBezTo>
                      <a:pt x="16908" y="12511"/>
                      <a:pt x="16812" y="12588"/>
                      <a:pt x="16746" y="12699"/>
                    </a:cubicBezTo>
                    <a:cubicBezTo>
                      <a:pt x="16729" y="12721"/>
                      <a:pt x="16707" y="12765"/>
                      <a:pt x="16694" y="12787"/>
                    </a:cubicBezTo>
                    <a:cubicBezTo>
                      <a:pt x="16689" y="12787"/>
                      <a:pt x="16681" y="12809"/>
                      <a:pt x="16672" y="12820"/>
                    </a:cubicBezTo>
                    <a:cubicBezTo>
                      <a:pt x="16624" y="12908"/>
                      <a:pt x="16584" y="12996"/>
                      <a:pt x="16541" y="13095"/>
                    </a:cubicBezTo>
                    <a:cubicBezTo>
                      <a:pt x="16532" y="13117"/>
                      <a:pt x="16523" y="13150"/>
                      <a:pt x="16515" y="13161"/>
                    </a:cubicBezTo>
                    <a:cubicBezTo>
                      <a:pt x="16501" y="13183"/>
                      <a:pt x="16488" y="13205"/>
                      <a:pt x="16480" y="13227"/>
                    </a:cubicBezTo>
                    <a:cubicBezTo>
                      <a:pt x="16458" y="13272"/>
                      <a:pt x="16440" y="13327"/>
                      <a:pt x="16423" y="13349"/>
                    </a:cubicBezTo>
                    <a:cubicBezTo>
                      <a:pt x="16405" y="13371"/>
                      <a:pt x="16397" y="13404"/>
                      <a:pt x="16383" y="13426"/>
                    </a:cubicBezTo>
                    <a:cubicBezTo>
                      <a:pt x="16370" y="13459"/>
                      <a:pt x="16357" y="13470"/>
                      <a:pt x="16349" y="13492"/>
                    </a:cubicBezTo>
                    <a:cubicBezTo>
                      <a:pt x="16335" y="13514"/>
                      <a:pt x="16331" y="13536"/>
                      <a:pt x="16318" y="13558"/>
                    </a:cubicBezTo>
                    <a:cubicBezTo>
                      <a:pt x="16309" y="13580"/>
                      <a:pt x="16296" y="13602"/>
                      <a:pt x="16283" y="13613"/>
                    </a:cubicBezTo>
                    <a:cubicBezTo>
                      <a:pt x="16252" y="13668"/>
                      <a:pt x="16226" y="13734"/>
                      <a:pt x="16200" y="13779"/>
                    </a:cubicBezTo>
                    <a:cubicBezTo>
                      <a:pt x="16187" y="13779"/>
                      <a:pt x="16182" y="13823"/>
                      <a:pt x="16174" y="13834"/>
                    </a:cubicBezTo>
                    <a:cubicBezTo>
                      <a:pt x="16174" y="13834"/>
                      <a:pt x="16165" y="13834"/>
                      <a:pt x="16165" y="13834"/>
                    </a:cubicBezTo>
                    <a:cubicBezTo>
                      <a:pt x="16152" y="13856"/>
                      <a:pt x="16143" y="13878"/>
                      <a:pt x="16130" y="13900"/>
                    </a:cubicBezTo>
                    <a:cubicBezTo>
                      <a:pt x="16082" y="13977"/>
                      <a:pt x="16047" y="14021"/>
                      <a:pt x="15995" y="14087"/>
                    </a:cubicBezTo>
                    <a:cubicBezTo>
                      <a:pt x="15960" y="14142"/>
                      <a:pt x="15864" y="14308"/>
                      <a:pt x="15829" y="14208"/>
                    </a:cubicBezTo>
                    <a:cubicBezTo>
                      <a:pt x="15829" y="14197"/>
                      <a:pt x="15820" y="14164"/>
                      <a:pt x="15820" y="14164"/>
                    </a:cubicBezTo>
                    <a:cubicBezTo>
                      <a:pt x="15820" y="14131"/>
                      <a:pt x="15820" y="14087"/>
                      <a:pt x="15837" y="14076"/>
                    </a:cubicBezTo>
                    <a:cubicBezTo>
                      <a:pt x="15837" y="14054"/>
                      <a:pt x="15846" y="14021"/>
                      <a:pt x="15859" y="14010"/>
                    </a:cubicBezTo>
                    <a:cubicBezTo>
                      <a:pt x="15859" y="13977"/>
                      <a:pt x="15868" y="13955"/>
                      <a:pt x="15877" y="13944"/>
                    </a:cubicBezTo>
                    <a:cubicBezTo>
                      <a:pt x="15881" y="13878"/>
                      <a:pt x="15903" y="13856"/>
                      <a:pt x="15916" y="13823"/>
                    </a:cubicBezTo>
                    <a:cubicBezTo>
                      <a:pt x="15920" y="13801"/>
                      <a:pt x="15925" y="13779"/>
                      <a:pt x="15933" y="13768"/>
                    </a:cubicBezTo>
                    <a:cubicBezTo>
                      <a:pt x="15960" y="13701"/>
                      <a:pt x="15986" y="13657"/>
                      <a:pt x="16016" y="13591"/>
                    </a:cubicBezTo>
                    <a:cubicBezTo>
                      <a:pt x="16030" y="13558"/>
                      <a:pt x="16038" y="13514"/>
                      <a:pt x="16051" y="13492"/>
                    </a:cubicBezTo>
                    <a:cubicBezTo>
                      <a:pt x="16086" y="13393"/>
                      <a:pt x="16130" y="13305"/>
                      <a:pt x="16169" y="13227"/>
                    </a:cubicBezTo>
                    <a:cubicBezTo>
                      <a:pt x="16182" y="13194"/>
                      <a:pt x="16196" y="13172"/>
                      <a:pt x="16213" y="13150"/>
                    </a:cubicBezTo>
                    <a:cubicBezTo>
                      <a:pt x="16222" y="13128"/>
                      <a:pt x="16222" y="13084"/>
                      <a:pt x="16231" y="13062"/>
                    </a:cubicBezTo>
                    <a:cubicBezTo>
                      <a:pt x="16239" y="13040"/>
                      <a:pt x="16252" y="13007"/>
                      <a:pt x="16261" y="12974"/>
                    </a:cubicBezTo>
                    <a:cubicBezTo>
                      <a:pt x="16296" y="12897"/>
                      <a:pt x="16331" y="12831"/>
                      <a:pt x="16366" y="12754"/>
                    </a:cubicBezTo>
                    <a:cubicBezTo>
                      <a:pt x="16414" y="12643"/>
                      <a:pt x="16458" y="12533"/>
                      <a:pt x="16510" y="12445"/>
                    </a:cubicBezTo>
                    <a:cubicBezTo>
                      <a:pt x="16515" y="12445"/>
                      <a:pt x="16519" y="12445"/>
                      <a:pt x="16523" y="12423"/>
                    </a:cubicBezTo>
                    <a:cubicBezTo>
                      <a:pt x="16532" y="12401"/>
                      <a:pt x="16541" y="12390"/>
                      <a:pt x="16545" y="12379"/>
                    </a:cubicBezTo>
                    <a:cubicBezTo>
                      <a:pt x="16545" y="12379"/>
                      <a:pt x="16545" y="12357"/>
                      <a:pt x="16554" y="12346"/>
                    </a:cubicBezTo>
                    <a:cubicBezTo>
                      <a:pt x="16598" y="12247"/>
                      <a:pt x="16641" y="12148"/>
                      <a:pt x="16685" y="12048"/>
                    </a:cubicBezTo>
                    <a:cubicBezTo>
                      <a:pt x="16685" y="12048"/>
                      <a:pt x="16685" y="12026"/>
                      <a:pt x="16694" y="12026"/>
                    </a:cubicBezTo>
                    <a:cubicBezTo>
                      <a:pt x="16707" y="11993"/>
                      <a:pt x="16716" y="11982"/>
                      <a:pt x="16724" y="11949"/>
                    </a:cubicBezTo>
                    <a:cubicBezTo>
                      <a:pt x="16724" y="11949"/>
                      <a:pt x="16724" y="11938"/>
                      <a:pt x="16724" y="11927"/>
                    </a:cubicBezTo>
                    <a:cubicBezTo>
                      <a:pt x="16724" y="11927"/>
                      <a:pt x="16737" y="11927"/>
                      <a:pt x="16742" y="11927"/>
                    </a:cubicBezTo>
                    <a:cubicBezTo>
                      <a:pt x="16742" y="11927"/>
                      <a:pt x="16742" y="11905"/>
                      <a:pt x="16742" y="11905"/>
                    </a:cubicBezTo>
                    <a:cubicBezTo>
                      <a:pt x="16750" y="11883"/>
                      <a:pt x="16759" y="11850"/>
                      <a:pt x="16772" y="11850"/>
                    </a:cubicBezTo>
                    <a:cubicBezTo>
                      <a:pt x="16777" y="11850"/>
                      <a:pt x="16772" y="11839"/>
                      <a:pt x="16772" y="11839"/>
                    </a:cubicBezTo>
                    <a:cubicBezTo>
                      <a:pt x="16785" y="11806"/>
                      <a:pt x="16790" y="11795"/>
                      <a:pt x="16803" y="11762"/>
                    </a:cubicBezTo>
                    <a:cubicBezTo>
                      <a:pt x="16816" y="11718"/>
                      <a:pt x="16829" y="11685"/>
                      <a:pt x="16842" y="11641"/>
                    </a:cubicBezTo>
                    <a:cubicBezTo>
                      <a:pt x="16855" y="11585"/>
                      <a:pt x="16877" y="11530"/>
                      <a:pt x="16890" y="11497"/>
                    </a:cubicBezTo>
                    <a:cubicBezTo>
                      <a:pt x="16890" y="11486"/>
                      <a:pt x="16899" y="11464"/>
                      <a:pt x="16903" y="11453"/>
                    </a:cubicBezTo>
                    <a:cubicBezTo>
                      <a:pt x="16912" y="11431"/>
                      <a:pt x="16925" y="11409"/>
                      <a:pt x="16930" y="11387"/>
                    </a:cubicBezTo>
                    <a:cubicBezTo>
                      <a:pt x="16934" y="11365"/>
                      <a:pt x="16930" y="11354"/>
                      <a:pt x="16938" y="11332"/>
                    </a:cubicBezTo>
                    <a:lnTo>
                      <a:pt x="16965" y="11332"/>
                    </a:lnTo>
                    <a:cubicBezTo>
                      <a:pt x="16982" y="11244"/>
                      <a:pt x="17017" y="11200"/>
                      <a:pt x="17034" y="11100"/>
                    </a:cubicBezTo>
                    <a:cubicBezTo>
                      <a:pt x="17008" y="11123"/>
                      <a:pt x="16986" y="11178"/>
                      <a:pt x="16965" y="11211"/>
                    </a:cubicBezTo>
                    <a:cubicBezTo>
                      <a:pt x="16925" y="11277"/>
                      <a:pt x="16895" y="11343"/>
                      <a:pt x="16851" y="11409"/>
                    </a:cubicBezTo>
                    <a:cubicBezTo>
                      <a:pt x="16838" y="11453"/>
                      <a:pt x="16825" y="11497"/>
                      <a:pt x="16807" y="11541"/>
                    </a:cubicBezTo>
                    <a:cubicBezTo>
                      <a:pt x="16807" y="11541"/>
                      <a:pt x="16799" y="11541"/>
                      <a:pt x="16799" y="11541"/>
                    </a:cubicBezTo>
                    <a:cubicBezTo>
                      <a:pt x="16799" y="11541"/>
                      <a:pt x="16799" y="11563"/>
                      <a:pt x="16799" y="11563"/>
                    </a:cubicBezTo>
                    <a:cubicBezTo>
                      <a:pt x="16768" y="11630"/>
                      <a:pt x="16742" y="11696"/>
                      <a:pt x="16711" y="11751"/>
                    </a:cubicBezTo>
                    <a:cubicBezTo>
                      <a:pt x="16702" y="11773"/>
                      <a:pt x="16694" y="11795"/>
                      <a:pt x="16685" y="11806"/>
                    </a:cubicBezTo>
                    <a:cubicBezTo>
                      <a:pt x="16672" y="11828"/>
                      <a:pt x="16659" y="11861"/>
                      <a:pt x="16650" y="11894"/>
                    </a:cubicBezTo>
                    <a:cubicBezTo>
                      <a:pt x="16646" y="11894"/>
                      <a:pt x="16641" y="11894"/>
                      <a:pt x="16637" y="11905"/>
                    </a:cubicBezTo>
                    <a:cubicBezTo>
                      <a:pt x="16633" y="11905"/>
                      <a:pt x="16628" y="11927"/>
                      <a:pt x="16624" y="11938"/>
                    </a:cubicBezTo>
                    <a:cubicBezTo>
                      <a:pt x="16619" y="11949"/>
                      <a:pt x="16615" y="11949"/>
                      <a:pt x="16606" y="11960"/>
                    </a:cubicBezTo>
                    <a:cubicBezTo>
                      <a:pt x="16598" y="11982"/>
                      <a:pt x="16593" y="12004"/>
                      <a:pt x="16584" y="12026"/>
                    </a:cubicBezTo>
                    <a:cubicBezTo>
                      <a:pt x="16584" y="12037"/>
                      <a:pt x="16571" y="12037"/>
                      <a:pt x="16567" y="12048"/>
                    </a:cubicBezTo>
                    <a:cubicBezTo>
                      <a:pt x="16545" y="12093"/>
                      <a:pt x="16523" y="12126"/>
                      <a:pt x="16501" y="12181"/>
                    </a:cubicBezTo>
                    <a:cubicBezTo>
                      <a:pt x="16484" y="12214"/>
                      <a:pt x="16467" y="12258"/>
                      <a:pt x="16449" y="12291"/>
                    </a:cubicBezTo>
                    <a:cubicBezTo>
                      <a:pt x="16440" y="12313"/>
                      <a:pt x="16432" y="12324"/>
                      <a:pt x="16418" y="12335"/>
                    </a:cubicBezTo>
                    <a:cubicBezTo>
                      <a:pt x="16405" y="12346"/>
                      <a:pt x="16397" y="12379"/>
                      <a:pt x="16388" y="12390"/>
                    </a:cubicBezTo>
                    <a:cubicBezTo>
                      <a:pt x="16388" y="12390"/>
                      <a:pt x="16388" y="12412"/>
                      <a:pt x="16388" y="12412"/>
                    </a:cubicBezTo>
                    <a:cubicBezTo>
                      <a:pt x="16383" y="12412"/>
                      <a:pt x="16379" y="12412"/>
                      <a:pt x="16370" y="12434"/>
                    </a:cubicBezTo>
                    <a:cubicBezTo>
                      <a:pt x="16362" y="12445"/>
                      <a:pt x="16349" y="12467"/>
                      <a:pt x="16344" y="12489"/>
                    </a:cubicBezTo>
                    <a:cubicBezTo>
                      <a:pt x="16331" y="12511"/>
                      <a:pt x="16318" y="12544"/>
                      <a:pt x="16309" y="12566"/>
                    </a:cubicBezTo>
                    <a:cubicBezTo>
                      <a:pt x="16309" y="12566"/>
                      <a:pt x="16296" y="12566"/>
                      <a:pt x="16292" y="12588"/>
                    </a:cubicBezTo>
                    <a:cubicBezTo>
                      <a:pt x="16283" y="12599"/>
                      <a:pt x="16274" y="12632"/>
                      <a:pt x="16270" y="12643"/>
                    </a:cubicBezTo>
                    <a:cubicBezTo>
                      <a:pt x="16266" y="12643"/>
                      <a:pt x="16261" y="12643"/>
                      <a:pt x="16257" y="12665"/>
                    </a:cubicBezTo>
                    <a:cubicBezTo>
                      <a:pt x="16252" y="12677"/>
                      <a:pt x="16248" y="12688"/>
                      <a:pt x="16244" y="12699"/>
                    </a:cubicBezTo>
                    <a:cubicBezTo>
                      <a:pt x="16235" y="12721"/>
                      <a:pt x="16222" y="12721"/>
                      <a:pt x="16213" y="12743"/>
                    </a:cubicBezTo>
                    <a:cubicBezTo>
                      <a:pt x="16209" y="12743"/>
                      <a:pt x="16204" y="12754"/>
                      <a:pt x="16200" y="12776"/>
                    </a:cubicBezTo>
                    <a:cubicBezTo>
                      <a:pt x="16196" y="12776"/>
                      <a:pt x="16187" y="12776"/>
                      <a:pt x="16187" y="12787"/>
                    </a:cubicBezTo>
                    <a:cubicBezTo>
                      <a:pt x="16156" y="12842"/>
                      <a:pt x="16121" y="12919"/>
                      <a:pt x="16095" y="12963"/>
                    </a:cubicBezTo>
                    <a:cubicBezTo>
                      <a:pt x="16078" y="12985"/>
                      <a:pt x="16065" y="13007"/>
                      <a:pt x="16047" y="13018"/>
                    </a:cubicBezTo>
                    <a:cubicBezTo>
                      <a:pt x="16038" y="13029"/>
                      <a:pt x="16025" y="13040"/>
                      <a:pt x="16012" y="13051"/>
                    </a:cubicBezTo>
                    <a:cubicBezTo>
                      <a:pt x="15999" y="13062"/>
                      <a:pt x="15982" y="13117"/>
                      <a:pt x="15973" y="13128"/>
                    </a:cubicBezTo>
                    <a:cubicBezTo>
                      <a:pt x="15942" y="13183"/>
                      <a:pt x="15912" y="13250"/>
                      <a:pt x="15881" y="13294"/>
                    </a:cubicBezTo>
                    <a:cubicBezTo>
                      <a:pt x="15859" y="13327"/>
                      <a:pt x="15842" y="13360"/>
                      <a:pt x="15820" y="13393"/>
                    </a:cubicBezTo>
                    <a:cubicBezTo>
                      <a:pt x="15807" y="13415"/>
                      <a:pt x="15798" y="13426"/>
                      <a:pt x="15789" y="13437"/>
                    </a:cubicBezTo>
                    <a:cubicBezTo>
                      <a:pt x="15781" y="13459"/>
                      <a:pt x="15767" y="13481"/>
                      <a:pt x="15759" y="13492"/>
                    </a:cubicBezTo>
                    <a:cubicBezTo>
                      <a:pt x="15759" y="13503"/>
                      <a:pt x="15750" y="13514"/>
                      <a:pt x="15746" y="13525"/>
                    </a:cubicBezTo>
                    <a:cubicBezTo>
                      <a:pt x="15737" y="13536"/>
                      <a:pt x="15719" y="13547"/>
                      <a:pt x="15706" y="13569"/>
                    </a:cubicBezTo>
                    <a:cubicBezTo>
                      <a:pt x="15706" y="13569"/>
                      <a:pt x="15698" y="13591"/>
                      <a:pt x="15693" y="13602"/>
                    </a:cubicBezTo>
                    <a:cubicBezTo>
                      <a:pt x="15680" y="13624"/>
                      <a:pt x="15671" y="13635"/>
                      <a:pt x="15663" y="13646"/>
                    </a:cubicBezTo>
                    <a:cubicBezTo>
                      <a:pt x="15654" y="13657"/>
                      <a:pt x="15649" y="13679"/>
                      <a:pt x="15645" y="13679"/>
                    </a:cubicBezTo>
                    <a:cubicBezTo>
                      <a:pt x="15641" y="13679"/>
                      <a:pt x="15632" y="13679"/>
                      <a:pt x="15623" y="13690"/>
                    </a:cubicBezTo>
                    <a:cubicBezTo>
                      <a:pt x="15619" y="13690"/>
                      <a:pt x="15619" y="13712"/>
                      <a:pt x="15610" y="13723"/>
                    </a:cubicBezTo>
                    <a:cubicBezTo>
                      <a:pt x="15597" y="13746"/>
                      <a:pt x="15588" y="13746"/>
                      <a:pt x="15575" y="13757"/>
                    </a:cubicBezTo>
                    <a:cubicBezTo>
                      <a:pt x="15553" y="13790"/>
                      <a:pt x="15532" y="13834"/>
                      <a:pt x="15510" y="13856"/>
                    </a:cubicBezTo>
                    <a:cubicBezTo>
                      <a:pt x="15497" y="13867"/>
                      <a:pt x="15475" y="13900"/>
                      <a:pt x="15462" y="13900"/>
                    </a:cubicBezTo>
                    <a:cubicBezTo>
                      <a:pt x="15444" y="13911"/>
                      <a:pt x="15435" y="13900"/>
                      <a:pt x="15427" y="13900"/>
                    </a:cubicBezTo>
                    <a:cubicBezTo>
                      <a:pt x="15422" y="13900"/>
                      <a:pt x="15418" y="13911"/>
                      <a:pt x="15409" y="13900"/>
                    </a:cubicBezTo>
                    <a:cubicBezTo>
                      <a:pt x="15400" y="13900"/>
                      <a:pt x="15409" y="13878"/>
                      <a:pt x="15396" y="13867"/>
                    </a:cubicBezTo>
                    <a:cubicBezTo>
                      <a:pt x="15400" y="13845"/>
                      <a:pt x="15396" y="13845"/>
                      <a:pt x="15396" y="13823"/>
                    </a:cubicBezTo>
                    <a:cubicBezTo>
                      <a:pt x="15405" y="13779"/>
                      <a:pt x="15431" y="13734"/>
                      <a:pt x="15444" y="13701"/>
                    </a:cubicBezTo>
                    <a:cubicBezTo>
                      <a:pt x="15462" y="13668"/>
                      <a:pt x="15483" y="13624"/>
                      <a:pt x="15501" y="13602"/>
                    </a:cubicBezTo>
                    <a:cubicBezTo>
                      <a:pt x="15505" y="13591"/>
                      <a:pt x="15510" y="13569"/>
                      <a:pt x="15518" y="13558"/>
                    </a:cubicBezTo>
                    <a:cubicBezTo>
                      <a:pt x="15523" y="13547"/>
                      <a:pt x="15532" y="13547"/>
                      <a:pt x="15540" y="13536"/>
                    </a:cubicBezTo>
                    <a:cubicBezTo>
                      <a:pt x="15545" y="13525"/>
                      <a:pt x="15549" y="13514"/>
                      <a:pt x="15558" y="13492"/>
                    </a:cubicBezTo>
                    <a:cubicBezTo>
                      <a:pt x="15571" y="13470"/>
                      <a:pt x="15580" y="13437"/>
                      <a:pt x="15593" y="13415"/>
                    </a:cubicBezTo>
                    <a:cubicBezTo>
                      <a:pt x="15593" y="13404"/>
                      <a:pt x="15601" y="13393"/>
                      <a:pt x="15606" y="13382"/>
                    </a:cubicBezTo>
                    <a:cubicBezTo>
                      <a:pt x="15610" y="13371"/>
                      <a:pt x="15615" y="13382"/>
                      <a:pt x="15619" y="13360"/>
                    </a:cubicBezTo>
                    <a:cubicBezTo>
                      <a:pt x="15619" y="13360"/>
                      <a:pt x="15619" y="13338"/>
                      <a:pt x="15619" y="13327"/>
                    </a:cubicBezTo>
                    <a:cubicBezTo>
                      <a:pt x="15632" y="13305"/>
                      <a:pt x="15649" y="13294"/>
                      <a:pt x="15658" y="13261"/>
                    </a:cubicBezTo>
                    <a:cubicBezTo>
                      <a:pt x="15667" y="13238"/>
                      <a:pt x="15680" y="13216"/>
                      <a:pt x="15689" y="13183"/>
                    </a:cubicBezTo>
                    <a:cubicBezTo>
                      <a:pt x="15698" y="13161"/>
                      <a:pt x="15702" y="13117"/>
                      <a:pt x="15715" y="13095"/>
                    </a:cubicBezTo>
                    <a:cubicBezTo>
                      <a:pt x="15715" y="13095"/>
                      <a:pt x="15724" y="13095"/>
                      <a:pt x="15724" y="13095"/>
                    </a:cubicBezTo>
                    <a:cubicBezTo>
                      <a:pt x="15724" y="13095"/>
                      <a:pt x="15728" y="13084"/>
                      <a:pt x="15733" y="13073"/>
                    </a:cubicBezTo>
                    <a:cubicBezTo>
                      <a:pt x="15754" y="13029"/>
                      <a:pt x="15772" y="12985"/>
                      <a:pt x="15789" y="12952"/>
                    </a:cubicBezTo>
                    <a:cubicBezTo>
                      <a:pt x="15833" y="12864"/>
                      <a:pt x="15877" y="12754"/>
                      <a:pt x="15916" y="12665"/>
                    </a:cubicBezTo>
                    <a:cubicBezTo>
                      <a:pt x="15920" y="12643"/>
                      <a:pt x="15929" y="12643"/>
                      <a:pt x="15933" y="12621"/>
                    </a:cubicBezTo>
                    <a:cubicBezTo>
                      <a:pt x="15933" y="12621"/>
                      <a:pt x="15933" y="12599"/>
                      <a:pt x="15938" y="12588"/>
                    </a:cubicBezTo>
                    <a:cubicBezTo>
                      <a:pt x="15947" y="12566"/>
                      <a:pt x="15960" y="12544"/>
                      <a:pt x="15964" y="12533"/>
                    </a:cubicBezTo>
                    <a:cubicBezTo>
                      <a:pt x="15977" y="12500"/>
                      <a:pt x="15990" y="12478"/>
                      <a:pt x="15995" y="12445"/>
                    </a:cubicBezTo>
                    <a:cubicBezTo>
                      <a:pt x="16038" y="12368"/>
                      <a:pt x="16069" y="12280"/>
                      <a:pt x="16104" y="12181"/>
                    </a:cubicBezTo>
                    <a:cubicBezTo>
                      <a:pt x="16121" y="12137"/>
                      <a:pt x="16139" y="12093"/>
                      <a:pt x="16156" y="12048"/>
                    </a:cubicBezTo>
                    <a:cubicBezTo>
                      <a:pt x="16169" y="12004"/>
                      <a:pt x="16182" y="11982"/>
                      <a:pt x="16191" y="11949"/>
                    </a:cubicBezTo>
                    <a:cubicBezTo>
                      <a:pt x="16204" y="11916"/>
                      <a:pt x="16209" y="11894"/>
                      <a:pt x="16222" y="11883"/>
                    </a:cubicBezTo>
                    <a:cubicBezTo>
                      <a:pt x="16222" y="11883"/>
                      <a:pt x="16226" y="11872"/>
                      <a:pt x="16231" y="11850"/>
                    </a:cubicBezTo>
                    <a:lnTo>
                      <a:pt x="16244" y="11850"/>
                    </a:lnTo>
                    <a:cubicBezTo>
                      <a:pt x="16244" y="11850"/>
                      <a:pt x="16252" y="11806"/>
                      <a:pt x="16257" y="11795"/>
                    </a:cubicBezTo>
                    <a:cubicBezTo>
                      <a:pt x="16257" y="11795"/>
                      <a:pt x="16266" y="11795"/>
                      <a:pt x="16270" y="11795"/>
                    </a:cubicBezTo>
                    <a:cubicBezTo>
                      <a:pt x="16270" y="11795"/>
                      <a:pt x="16270" y="11773"/>
                      <a:pt x="16270" y="11762"/>
                    </a:cubicBezTo>
                    <a:cubicBezTo>
                      <a:pt x="16270" y="11762"/>
                      <a:pt x="16279" y="11762"/>
                      <a:pt x="16279" y="11762"/>
                    </a:cubicBezTo>
                    <a:cubicBezTo>
                      <a:pt x="16279" y="11762"/>
                      <a:pt x="16283" y="11740"/>
                      <a:pt x="16287" y="11740"/>
                    </a:cubicBezTo>
                    <a:cubicBezTo>
                      <a:pt x="16305" y="11696"/>
                      <a:pt x="16314" y="11652"/>
                      <a:pt x="16327" y="11608"/>
                    </a:cubicBezTo>
                    <a:cubicBezTo>
                      <a:pt x="16340" y="11574"/>
                      <a:pt x="16357" y="11563"/>
                      <a:pt x="16366" y="11519"/>
                    </a:cubicBezTo>
                    <a:cubicBezTo>
                      <a:pt x="16375" y="11519"/>
                      <a:pt x="16388" y="11508"/>
                      <a:pt x="16397" y="11486"/>
                    </a:cubicBezTo>
                    <a:cubicBezTo>
                      <a:pt x="16397" y="11486"/>
                      <a:pt x="16388" y="11486"/>
                      <a:pt x="16388" y="11475"/>
                    </a:cubicBezTo>
                    <a:cubicBezTo>
                      <a:pt x="16388" y="11464"/>
                      <a:pt x="16401" y="11475"/>
                      <a:pt x="16401" y="11475"/>
                    </a:cubicBezTo>
                    <a:cubicBezTo>
                      <a:pt x="16401" y="11475"/>
                      <a:pt x="16401" y="11464"/>
                      <a:pt x="16401" y="11453"/>
                    </a:cubicBezTo>
                    <a:cubicBezTo>
                      <a:pt x="16401" y="11453"/>
                      <a:pt x="16405" y="11442"/>
                      <a:pt x="16410" y="11431"/>
                    </a:cubicBezTo>
                    <a:cubicBezTo>
                      <a:pt x="16418" y="11409"/>
                      <a:pt x="16436" y="11376"/>
                      <a:pt x="16432" y="11354"/>
                    </a:cubicBezTo>
                    <a:cubicBezTo>
                      <a:pt x="16414" y="11354"/>
                      <a:pt x="16410" y="11376"/>
                      <a:pt x="16397" y="11398"/>
                    </a:cubicBezTo>
                    <a:cubicBezTo>
                      <a:pt x="16383" y="11420"/>
                      <a:pt x="16370" y="11431"/>
                      <a:pt x="16362" y="11453"/>
                    </a:cubicBezTo>
                    <a:cubicBezTo>
                      <a:pt x="16340" y="11497"/>
                      <a:pt x="16318" y="11530"/>
                      <a:pt x="16292" y="11574"/>
                    </a:cubicBezTo>
                    <a:cubicBezTo>
                      <a:pt x="16266" y="11608"/>
                      <a:pt x="16244" y="11641"/>
                      <a:pt x="16222" y="11685"/>
                    </a:cubicBezTo>
                    <a:cubicBezTo>
                      <a:pt x="16196" y="11740"/>
                      <a:pt x="16156" y="11806"/>
                      <a:pt x="16139" y="11861"/>
                    </a:cubicBezTo>
                    <a:cubicBezTo>
                      <a:pt x="16139" y="11861"/>
                      <a:pt x="16130" y="11861"/>
                      <a:pt x="16126" y="11872"/>
                    </a:cubicBezTo>
                    <a:cubicBezTo>
                      <a:pt x="16117" y="11872"/>
                      <a:pt x="16117" y="11905"/>
                      <a:pt x="16113" y="11905"/>
                    </a:cubicBezTo>
                    <a:cubicBezTo>
                      <a:pt x="16108" y="11916"/>
                      <a:pt x="16100" y="11916"/>
                      <a:pt x="16095" y="11927"/>
                    </a:cubicBezTo>
                    <a:cubicBezTo>
                      <a:pt x="16095" y="11927"/>
                      <a:pt x="16095" y="11949"/>
                      <a:pt x="16091" y="11949"/>
                    </a:cubicBezTo>
                    <a:cubicBezTo>
                      <a:pt x="16091" y="11949"/>
                      <a:pt x="16082" y="11949"/>
                      <a:pt x="16078" y="11960"/>
                    </a:cubicBezTo>
                    <a:cubicBezTo>
                      <a:pt x="16078" y="11960"/>
                      <a:pt x="16078" y="11971"/>
                      <a:pt x="16078" y="11982"/>
                    </a:cubicBezTo>
                    <a:cubicBezTo>
                      <a:pt x="16078" y="11982"/>
                      <a:pt x="16069" y="11982"/>
                      <a:pt x="16065" y="11982"/>
                    </a:cubicBezTo>
                    <a:cubicBezTo>
                      <a:pt x="16060" y="11982"/>
                      <a:pt x="16056" y="12004"/>
                      <a:pt x="16047" y="12015"/>
                    </a:cubicBezTo>
                    <a:cubicBezTo>
                      <a:pt x="16030" y="12048"/>
                      <a:pt x="16016" y="12070"/>
                      <a:pt x="15999" y="12104"/>
                    </a:cubicBezTo>
                    <a:cubicBezTo>
                      <a:pt x="15990" y="12126"/>
                      <a:pt x="15973" y="12137"/>
                      <a:pt x="15964" y="12159"/>
                    </a:cubicBezTo>
                    <a:cubicBezTo>
                      <a:pt x="15964" y="12159"/>
                      <a:pt x="15964" y="12181"/>
                      <a:pt x="15964" y="12181"/>
                    </a:cubicBezTo>
                    <a:cubicBezTo>
                      <a:pt x="15964" y="12181"/>
                      <a:pt x="15955" y="12181"/>
                      <a:pt x="15951" y="12181"/>
                    </a:cubicBezTo>
                    <a:cubicBezTo>
                      <a:pt x="15942" y="12181"/>
                      <a:pt x="15938" y="12181"/>
                      <a:pt x="15929" y="12203"/>
                    </a:cubicBezTo>
                    <a:cubicBezTo>
                      <a:pt x="15912" y="12225"/>
                      <a:pt x="15890" y="12258"/>
                      <a:pt x="15877" y="12291"/>
                    </a:cubicBezTo>
                    <a:cubicBezTo>
                      <a:pt x="15864" y="12313"/>
                      <a:pt x="15850" y="12357"/>
                      <a:pt x="15842" y="12368"/>
                    </a:cubicBezTo>
                    <a:cubicBezTo>
                      <a:pt x="15842" y="12368"/>
                      <a:pt x="15833" y="12368"/>
                      <a:pt x="15829" y="12379"/>
                    </a:cubicBezTo>
                    <a:cubicBezTo>
                      <a:pt x="15820" y="12401"/>
                      <a:pt x="15811" y="12434"/>
                      <a:pt x="15802" y="12445"/>
                    </a:cubicBezTo>
                    <a:cubicBezTo>
                      <a:pt x="15789" y="12478"/>
                      <a:pt x="15776" y="12478"/>
                      <a:pt x="15767" y="12489"/>
                    </a:cubicBezTo>
                    <a:cubicBezTo>
                      <a:pt x="15759" y="12511"/>
                      <a:pt x="15746" y="12533"/>
                      <a:pt x="15737" y="12555"/>
                    </a:cubicBezTo>
                    <a:cubicBezTo>
                      <a:pt x="15658" y="12699"/>
                      <a:pt x="15580" y="12809"/>
                      <a:pt x="15492" y="12941"/>
                    </a:cubicBezTo>
                    <a:cubicBezTo>
                      <a:pt x="15457" y="12996"/>
                      <a:pt x="15418" y="13062"/>
                      <a:pt x="15383" y="13095"/>
                    </a:cubicBezTo>
                    <a:cubicBezTo>
                      <a:pt x="15366" y="13117"/>
                      <a:pt x="15348" y="13128"/>
                      <a:pt x="15335" y="13128"/>
                    </a:cubicBezTo>
                    <a:cubicBezTo>
                      <a:pt x="15326" y="13128"/>
                      <a:pt x="15326" y="13106"/>
                      <a:pt x="15322" y="13095"/>
                    </a:cubicBezTo>
                    <a:cubicBezTo>
                      <a:pt x="15322" y="13095"/>
                      <a:pt x="15313" y="13095"/>
                      <a:pt x="15309" y="13095"/>
                    </a:cubicBezTo>
                    <a:cubicBezTo>
                      <a:pt x="15300" y="13095"/>
                      <a:pt x="15300" y="13007"/>
                      <a:pt x="15309" y="13007"/>
                    </a:cubicBezTo>
                    <a:cubicBezTo>
                      <a:pt x="15309" y="13007"/>
                      <a:pt x="15317" y="13007"/>
                      <a:pt x="15317" y="13007"/>
                    </a:cubicBezTo>
                    <a:cubicBezTo>
                      <a:pt x="15326" y="12941"/>
                      <a:pt x="15331" y="12941"/>
                      <a:pt x="15348" y="12897"/>
                    </a:cubicBezTo>
                    <a:cubicBezTo>
                      <a:pt x="15352" y="12897"/>
                      <a:pt x="15361" y="12897"/>
                      <a:pt x="15366" y="12897"/>
                    </a:cubicBezTo>
                    <a:cubicBezTo>
                      <a:pt x="15370" y="12897"/>
                      <a:pt x="15370" y="12875"/>
                      <a:pt x="15379" y="12864"/>
                    </a:cubicBezTo>
                    <a:cubicBezTo>
                      <a:pt x="15392" y="12842"/>
                      <a:pt x="15396" y="12809"/>
                      <a:pt x="15405" y="12798"/>
                    </a:cubicBezTo>
                    <a:cubicBezTo>
                      <a:pt x="15405" y="12798"/>
                      <a:pt x="15405" y="12787"/>
                      <a:pt x="15405" y="12776"/>
                    </a:cubicBezTo>
                    <a:cubicBezTo>
                      <a:pt x="15409" y="12776"/>
                      <a:pt x="15418" y="12765"/>
                      <a:pt x="15422" y="12754"/>
                    </a:cubicBezTo>
                    <a:cubicBezTo>
                      <a:pt x="15431" y="12743"/>
                      <a:pt x="15435" y="12710"/>
                      <a:pt x="15444" y="12710"/>
                    </a:cubicBezTo>
                    <a:cubicBezTo>
                      <a:pt x="15444" y="12699"/>
                      <a:pt x="15453" y="12699"/>
                      <a:pt x="15457" y="12688"/>
                    </a:cubicBezTo>
                    <a:cubicBezTo>
                      <a:pt x="15466" y="12688"/>
                      <a:pt x="15466" y="12665"/>
                      <a:pt x="15470" y="12654"/>
                    </a:cubicBezTo>
                    <a:cubicBezTo>
                      <a:pt x="15492" y="12610"/>
                      <a:pt x="15518" y="12566"/>
                      <a:pt x="15536" y="12522"/>
                    </a:cubicBezTo>
                    <a:cubicBezTo>
                      <a:pt x="15545" y="12500"/>
                      <a:pt x="15549" y="12500"/>
                      <a:pt x="15558" y="12489"/>
                    </a:cubicBezTo>
                    <a:cubicBezTo>
                      <a:pt x="15580" y="12445"/>
                      <a:pt x="15601" y="12368"/>
                      <a:pt x="15623" y="12346"/>
                    </a:cubicBezTo>
                    <a:cubicBezTo>
                      <a:pt x="15628" y="12346"/>
                      <a:pt x="15636" y="12313"/>
                      <a:pt x="15641" y="12313"/>
                    </a:cubicBezTo>
                    <a:cubicBezTo>
                      <a:pt x="15641" y="12302"/>
                      <a:pt x="15641" y="12280"/>
                      <a:pt x="15641" y="12269"/>
                    </a:cubicBezTo>
                    <a:cubicBezTo>
                      <a:pt x="15645" y="12258"/>
                      <a:pt x="15654" y="12258"/>
                      <a:pt x="15658" y="12247"/>
                    </a:cubicBezTo>
                    <a:cubicBezTo>
                      <a:pt x="15663" y="12225"/>
                      <a:pt x="15671" y="12203"/>
                      <a:pt x="15680" y="12192"/>
                    </a:cubicBezTo>
                    <a:cubicBezTo>
                      <a:pt x="15689" y="12170"/>
                      <a:pt x="15698" y="12148"/>
                      <a:pt x="15698" y="12126"/>
                    </a:cubicBezTo>
                    <a:cubicBezTo>
                      <a:pt x="15715" y="12126"/>
                      <a:pt x="15724" y="12081"/>
                      <a:pt x="15741" y="12070"/>
                    </a:cubicBezTo>
                    <a:cubicBezTo>
                      <a:pt x="15763" y="11982"/>
                      <a:pt x="15798" y="11894"/>
                      <a:pt x="15829" y="11828"/>
                    </a:cubicBezTo>
                    <a:cubicBezTo>
                      <a:pt x="15829" y="11828"/>
                      <a:pt x="15837" y="11817"/>
                      <a:pt x="15846" y="11806"/>
                    </a:cubicBezTo>
                    <a:cubicBezTo>
                      <a:pt x="15864" y="11762"/>
                      <a:pt x="15881" y="11707"/>
                      <a:pt x="15899" y="11674"/>
                    </a:cubicBezTo>
                    <a:cubicBezTo>
                      <a:pt x="15907" y="11652"/>
                      <a:pt x="15925" y="11619"/>
                      <a:pt x="15933" y="11608"/>
                    </a:cubicBezTo>
                    <a:cubicBezTo>
                      <a:pt x="15942" y="11585"/>
                      <a:pt x="15947" y="11563"/>
                      <a:pt x="15960" y="11574"/>
                    </a:cubicBezTo>
                    <a:cubicBezTo>
                      <a:pt x="15964" y="11552"/>
                      <a:pt x="15960" y="11541"/>
                      <a:pt x="15960" y="11530"/>
                    </a:cubicBezTo>
                    <a:cubicBezTo>
                      <a:pt x="15960" y="11508"/>
                      <a:pt x="15973" y="11475"/>
                      <a:pt x="15973" y="11464"/>
                    </a:cubicBezTo>
                    <a:cubicBezTo>
                      <a:pt x="15973" y="11453"/>
                      <a:pt x="15982" y="11453"/>
                      <a:pt x="15982" y="11442"/>
                    </a:cubicBezTo>
                    <a:cubicBezTo>
                      <a:pt x="15982" y="11431"/>
                      <a:pt x="15982" y="11409"/>
                      <a:pt x="15990" y="11398"/>
                    </a:cubicBezTo>
                    <a:cubicBezTo>
                      <a:pt x="15995" y="11376"/>
                      <a:pt x="16012" y="11354"/>
                      <a:pt x="16016" y="11332"/>
                    </a:cubicBezTo>
                    <a:cubicBezTo>
                      <a:pt x="16016" y="11321"/>
                      <a:pt x="16025" y="11299"/>
                      <a:pt x="16030" y="11288"/>
                    </a:cubicBezTo>
                    <a:cubicBezTo>
                      <a:pt x="16034" y="11266"/>
                      <a:pt x="16043" y="11266"/>
                      <a:pt x="16043" y="11244"/>
                    </a:cubicBezTo>
                    <a:cubicBezTo>
                      <a:pt x="16038" y="11244"/>
                      <a:pt x="16034" y="11255"/>
                      <a:pt x="16030" y="11266"/>
                    </a:cubicBezTo>
                    <a:cubicBezTo>
                      <a:pt x="16025" y="11266"/>
                      <a:pt x="16016" y="11266"/>
                      <a:pt x="16012" y="11288"/>
                    </a:cubicBezTo>
                    <a:cubicBezTo>
                      <a:pt x="16003" y="11299"/>
                      <a:pt x="15995" y="11321"/>
                      <a:pt x="15990" y="11332"/>
                    </a:cubicBezTo>
                    <a:cubicBezTo>
                      <a:pt x="15990" y="11332"/>
                      <a:pt x="15982" y="11321"/>
                      <a:pt x="15977" y="11332"/>
                    </a:cubicBezTo>
                    <a:cubicBezTo>
                      <a:pt x="15977" y="11332"/>
                      <a:pt x="15977" y="11343"/>
                      <a:pt x="15973" y="11354"/>
                    </a:cubicBezTo>
                    <a:cubicBezTo>
                      <a:pt x="15973" y="11354"/>
                      <a:pt x="15964" y="11354"/>
                      <a:pt x="15964" y="11354"/>
                    </a:cubicBezTo>
                    <a:cubicBezTo>
                      <a:pt x="15960" y="11354"/>
                      <a:pt x="15955" y="11376"/>
                      <a:pt x="15951" y="11376"/>
                    </a:cubicBezTo>
                    <a:cubicBezTo>
                      <a:pt x="15929" y="11409"/>
                      <a:pt x="15912" y="11442"/>
                      <a:pt x="15890" y="11475"/>
                    </a:cubicBezTo>
                    <a:cubicBezTo>
                      <a:pt x="15881" y="11497"/>
                      <a:pt x="15868" y="11497"/>
                      <a:pt x="15859" y="11508"/>
                    </a:cubicBezTo>
                    <a:cubicBezTo>
                      <a:pt x="15859" y="11508"/>
                      <a:pt x="15850" y="11530"/>
                      <a:pt x="15846" y="11541"/>
                    </a:cubicBezTo>
                    <a:cubicBezTo>
                      <a:pt x="15837" y="11541"/>
                      <a:pt x="15837" y="11552"/>
                      <a:pt x="15829" y="11563"/>
                    </a:cubicBezTo>
                    <a:cubicBezTo>
                      <a:pt x="15816" y="11585"/>
                      <a:pt x="15798" y="11608"/>
                      <a:pt x="15789" y="11619"/>
                    </a:cubicBezTo>
                    <a:cubicBezTo>
                      <a:pt x="15776" y="11652"/>
                      <a:pt x="15759" y="11685"/>
                      <a:pt x="15750" y="11707"/>
                    </a:cubicBezTo>
                    <a:cubicBezTo>
                      <a:pt x="15750" y="11707"/>
                      <a:pt x="15741" y="11707"/>
                      <a:pt x="15737" y="11718"/>
                    </a:cubicBezTo>
                    <a:cubicBezTo>
                      <a:pt x="15728" y="11740"/>
                      <a:pt x="15719" y="11762"/>
                      <a:pt x="15711" y="11773"/>
                    </a:cubicBezTo>
                    <a:cubicBezTo>
                      <a:pt x="15706" y="11784"/>
                      <a:pt x="15698" y="11795"/>
                      <a:pt x="15693" y="11795"/>
                    </a:cubicBezTo>
                    <a:cubicBezTo>
                      <a:pt x="15636" y="11894"/>
                      <a:pt x="15575" y="12015"/>
                      <a:pt x="15518" y="12093"/>
                    </a:cubicBezTo>
                    <a:cubicBezTo>
                      <a:pt x="15518" y="12093"/>
                      <a:pt x="15510" y="12093"/>
                      <a:pt x="15505" y="12093"/>
                    </a:cubicBezTo>
                    <a:cubicBezTo>
                      <a:pt x="15505" y="12093"/>
                      <a:pt x="15505" y="12104"/>
                      <a:pt x="15505" y="12115"/>
                    </a:cubicBezTo>
                    <a:cubicBezTo>
                      <a:pt x="15492" y="12137"/>
                      <a:pt x="15483" y="12159"/>
                      <a:pt x="15475" y="12170"/>
                    </a:cubicBezTo>
                    <a:cubicBezTo>
                      <a:pt x="15435" y="12225"/>
                      <a:pt x="15400" y="12302"/>
                      <a:pt x="15357" y="12346"/>
                    </a:cubicBezTo>
                    <a:cubicBezTo>
                      <a:pt x="15331" y="12379"/>
                      <a:pt x="15304" y="12401"/>
                      <a:pt x="15278" y="12412"/>
                    </a:cubicBezTo>
                    <a:cubicBezTo>
                      <a:pt x="15252" y="12368"/>
                      <a:pt x="15278" y="12291"/>
                      <a:pt x="15269" y="12236"/>
                    </a:cubicBezTo>
                    <a:cubicBezTo>
                      <a:pt x="15278" y="12236"/>
                      <a:pt x="15291" y="12214"/>
                      <a:pt x="15296" y="12203"/>
                    </a:cubicBezTo>
                    <a:cubicBezTo>
                      <a:pt x="15296" y="12203"/>
                      <a:pt x="15296" y="12181"/>
                      <a:pt x="15296" y="12181"/>
                    </a:cubicBezTo>
                    <a:cubicBezTo>
                      <a:pt x="15296" y="12181"/>
                      <a:pt x="15300" y="12181"/>
                      <a:pt x="15304" y="12181"/>
                    </a:cubicBezTo>
                    <a:cubicBezTo>
                      <a:pt x="15317" y="12159"/>
                      <a:pt x="15326" y="12137"/>
                      <a:pt x="15335" y="12115"/>
                    </a:cubicBezTo>
                    <a:cubicBezTo>
                      <a:pt x="15357" y="12070"/>
                      <a:pt x="15374" y="12015"/>
                      <a:pt x="15400" y="11993"/>
                    </a:cubicBezTo>
                    <a:cubicBezTo>
                      <a:pt x="15400" y="11916"/>
                      <a:pt x="15435" y="11927"/>
                      <a:pt x="15435" y="11850"/>
                    </a:cubicBezTo>
                    <a:cubicBezTo>
                      <a:pt x="15449" y="11850"/>
                      <a:pt x="15449" y="11817"/>
                      <a:pt x="15449" y="11806"/>
                    </a:cubicBezTo>
                    <a:cubicBezTo>
                      <a:pt x="15462" y="11773"/>
                      <a:pt x="15479" y="11740"/>
                      <a:pt x="15492" y="11718"/>
                    </a:cubicBezTo>
                    <a:cubicBezTo>
                      <a:pt x="15505" y="11685"/>
                      <a:pt x="15518" y="11652"/>
                      <a:pt x="15536" y="11619"/>
                    </a:cubicBezTo>
                    <a:cubicBezTo>
                      <a:pt x="15580" y="11508"/>
                      <a:pt x="15632" y="11398"/>
                      <a:pt x="15671" y="11288"/>
                    </a:cubicBezTo>
                    <a:cubicBezTo>
                      <a:pt x="15680" y="11255"/>
                      <a:pt x="15693" y="11233"/>
                      <a:pt x="15702" y="11211"/>
                    </a:cubicBezTo>
                    <a:cubicBezTo>
                      <a:pt x="15702" y="11211"/>
                      <a:pt x="15702" y="11189"/>
                      <a:pt x="15702" y="11189"/>
                    </a:cubicBezTo>
                    <a:cubicBezTo>
                      <a:pt x="15702" y="11189"/>
                      <a:pt x="15711" y="11189"/>
                      <a:pt x="15711" y="11178"/>
                    </a:cubicBezTo>
                    <a:cubicBezTo>
                      <a:pt x="15724" y="11145"/>
                      <a:pt x="15728" y="11123"/>
                      <a:pt x="15741" y="11100"/>
                    </a:cubicBezTo>
                    <a:cubicBezTo>
                      <a:pt x="15754" y="11056"/>
                      <a:pt x="15763" y="11012"/>
                      <a:pt x="15781" y="10990"/>
                    </a:cubicBezTo>
                    <a:cubicBezTo>
                      <a:pt x="15781" y="10946"/>
                      <a:pt x="15798" y="10913"/>
                      <a:pt x="15807" y="10880"/>
                    </a:cubicBezTo>
                    <a:cubicBezTo>
                      <a:pt x="15811" y="10869"/>
                      <a:pt x="15820" y="10858"/>
                      <a:pt x="15816" y="10836"/>
                    </a:cubicBezTo>
                    <a:cubicBezTo>
                      <a:pt x="15785" y="10814"/>
                      <a:pt x="15767" y="10880"/>
                      <a:pt x="15750" y="10902"/>
                    </a:cubicBezTo>
                    <a:cubicBezTo>
                      <a:pt x="15750" y="10902"/>
                      <a:pt x="15750" y="10924"/>
                      <a:pt x="15746" y="10924"/>
                    </a:cubicBezTo>
                    <a:cubicBezTo>
                      <a:pt x="15737" y="10946"/>
                      <a:pt x="15728" y="10968"/>
                      <a:pt x="15724" y="10979"/>
                    </a:cubicBezTo>
                    <a:cubicBezTo>
                      <a:pt x="15719" y="10979"/>
                      <a:pt x="15711" y="10990"/>
                      <a:pt x="15706" y="10990"/>
                    </a:cubicBezTo>
                    <a:cubicBezTo>
                      <a:pt x="15684" y="11034"/>
                      <a:pt x="15663" y="11078"/>
                      <a:pt x="15645" y="11112"/>
                    </a:cubicBezTo>
                    <a:cubicBezTo>
                      <a:pt x="15645" y="11112"/>
                      <a:pt x="15636" y="11112"/>
                      <a:pt x="15632" y="11134"/>
                    </a:cubicBezTo>
                    <a:cubicBezTo>
                      <a:pt x="15623" y="11145"/>
                      <a:pt x="15615" y="11167"/>
                      <a:pt x="15606" y="11178"/>
                    </a:cubicBezTo>
                    <a:cubicBezTo>
                      <a:pt x="15593" y="11200"/>
                      <a:pt x="15584" y="11211"/>
                      <a:pt x="15571" y="11222"/>
                    </a:cubicBezTo>
                    <a:cubicBezTo>
                      <a:pt x="15562" y="11233"/>
                      <a:pt x="15558" y="11255"/>
                      <a:pt x="15553" y="11266"/>
                    </a:cubicBezTo>
                    <a:cubicBezTo>
                      <a:pt x="15553" y="11288"/>
                      <a:pt x="15540" y="11266"/>
                      <a:pt x="15536" y="11288"/>
                    </a:cubicBezTo>
                    <a:cubicBezTo>
                      <a:pt x="15523" y="11310"/>
                      <a:pt x="15510" y="11343"/>
                      <a:pt x="15501" y="11365"/>
                    </a:cubicBezTo>
                    <a:cubicBezTo>
                      <a:pt x="15488" y="11387"/>
                      <a:pt x="15479" y="11409"/>
                      <a:pt x="15466" y="11431"/>
                    </a:cubicBezTo>
                    <a:cubicBezTo>
                      <a:pt x="15462" y="11431"/>
                      <a:pt x="15453" y="11442"/>
                      <a:pt x="15453" y="11453"/>
                    </a:cubicBezTo>
                    <a:cubicBezTo>
                      <a:pt x="15453" y="11453"/>
                      <a:pt x="15453" y="11475"/>
                      <a:pt x="15453" y="11475"/>
                    </a:cubicBezTo>
                    <a:cubicBezTo>
                      <a:pt x="15444" y="11486"/>
                      <a:pt x="15435" y="11475"/>
                      <a:pt x="15427" y="11497"/>
                    </a:cubicBezTo>
                    <a:cubicBezTo>
                      <a:pt x="15414" y="11519"/>
                      <a:pt x="15400" y="11552"/>
                      <a:pt x="15396" y="11574"/>
                    </a:cubicBezTo>
                    <a:cubicBezTo>
                      <a:pt x="15383" y="11585"/>
                      <a:pt x="15370" y="11608"/>
                      <a:pt x="15366" y="11619"/>
                    </a:cubicBezTo>
                    <a:cubicBezTo>
                      <a:pt x="15366" y="11619"/>
                      <a:pt x="15361" y="11641"/>
                      <a:pt x="15357" y="11641"/>
                    </a:cubicBezTo>
                    <a:cubicBezTo>
                      <a:pt x="15344" y="11652"/>
                      <a:pt x="15326" y="11652"/>
                      <a:pt x="15313" y="11696"/>
                    </a:cubicBezTo>
                    <a:cubicBezTo>
                      <a:pt x="15300" y="11696"/>
                      <a:pt x="15282" y="11740"/>
                      <a:pt x="15265" y="11751"/>
                    </a:cubicBezTo>
                    <a:cubicBezTo>
                      <a:pt x="15226" y="11773"/>
                      <a:pt x="15178" y="11751"/>
                      <a:pt x="15173" y="11652"/>
                    </a:cubicBezTo>
                    <a:cubicBezTo>
                      <a:pt x="15173" y="11619"/>
                      <a:pt x="15178" y="11619"/>
                      <a:pt x="15186" y="11574"/>
                    </a:cubicBezTo>
                    <a:cubicBezTo>
                      <a:pt x="15186" y="11541"/>
                      <a:pt x="15186" y="11508"/>
                      <a:pt x="15195" y="11475"/>
                    </a:cubicBezTo>
                    <a:cubicBezTo>
                      <a:pt x="15200" y="11464"/>
                      <a:pt x="15204" y="11464"/>
                      <a:pt x="15213" y="11453"/>
                    </a:cubicBezTo>
                    <a:cubicBezTo>
                      <a:pt x="15217" y="11431"/>
                      <a:pt x="15221" y="11409"/>
                      <a:pt x="15221" y="11409"/>
                    </a:cubicBezTo>
                    <a:cubicBezTo>
                      <a:pt x="15221" y="11409"/>
                      <a:pt x="15230" y="11409"/>
                      <a:pt x="15230" y="11409"/>
                    </a:cubicBezTo>
                    <a:cubicBezTo>
                      <a:pt x="15239" y="11387"/>
                      <a:pt x="15239" y="11354"/>
                      <a:pt x="15243" y="11332"/>
                    </a:cubicBezTo>
                    <a:cubicBezTo>
                      <a:pt x="15248" y="11310"/>
                      <a:pt x="15261" y="11288"/>
                      <a:pt x="15265" y="11277"/>
                    </a:cubicBezTo>
                    <a:cubicBezTo>
                      <a:pt x="15274" y="11255"/>
                      <a:pt x="15278" y="11233"/>
                      <a:pt x="15287" y="11211"/>
                    </a:cubicBezTo>
                    <a:cubicBezTo>
                      <a:pt x="15296" y="11189"/>
                      <a:pt x="15304" y="11156"/>
                      <a:pt x="15309" y="11134"/>
                    </a:cubicBezTo>
                    <a:cubicBezTo>
                      <a:pt x="15309" y="11134"/>
                      <a:pt x="15313" y="11134"/>
                      <a:pt x="15317" y="11134"/>
                    </a:cubicBezTo>
                    <a:cubicBezTo>
                      <a:pt x="15335" y="11078"/>
                      <a:pt x="15352" y="11023"/>
                      <a:pt x="15370" y="10968"/>
                    </a:cubicBezTo>
                    <a:cubicBezTo>
                      <a:pt x="15379" y="10935"/>
                      <a:pt x="15383" y="10913"/>
                      <a:pt x="15387" y="10902"/>
                    </a:cubicBezTo>
                    <a:cubicBezTo>
                      <a:pt x="15400" y="10869"/>
                      <a:pt x="15418" y="10847"/>
                      <a:pt x="15427" y="10825"/>
                    </a:cubicBezTo>
                    <a:cubicBezTo>
                      <a:pt x="15444" y="10781"/>
                      <a:pt x="15457" y="10726"/>
                      <a:pt x="15475" y="10671"/>
                    </a:cubicBezTo>
                    <a:cubicBezTo>
                      <a:pt x="15488" y="10627"/>
                      <a:pt x="15514" y="10583"/>
                      <a:pt x="15505" y="10539"/>
                    </a:cubicBezTo>
                    <a:cubicBezTo>
                      <a:pt x="15483" y="10517"/>
                      <a:pt x="15470" y="10561"/>
                      <a:pt x="15457" y="10583"/>
                    </a:cubicBezTo>
                    <a:cubicBezTo>
                      <a:pt x="15431" y="10627"/>
                      <a:pt x="15400" y="10660"/>
                      <a:pt x="15374" y="10693"/>
                    </a:cubicBezTo>
                    <a:cubicBezTo>
                      <a:pt x="15374" y="10693"/>
                      <a:pt x="15374" y="10715"/>
                      <a:pt x="15374" y="10715"/>
                    </a:cubicBezTo>
                    <a:cubicBezTo>
                      <a:pt x="15374" y="10715"/>
                      <a:pt x="15370" y="10715"/>
                      <a:pt x="15366" y="10715"/>
                    </a:cubicBezTo>
                    <a:cubicBezTo>
                      <a:pt x="15366" y="10715"/>
                      <a:pt x="15366" y="10726"/>
                      <a:pt x="15361" y="10726"/>
                    </a:cubicBezTo>
                    <a:cubicBezTo>
                      <a:pt x="15357" y="10726"/>
                      <a:pt x="15348" y="10726"/>
                      <a:pt x="15344" y="10737"/>
                    </a:cubicBezTo>
                    <a:cubicBezTo>
                      <a:pt x="15326" y="10759"/>
                      <a:pt x="15304" y="10792"/>
                      <a:pt x="15296" y="10803"/>
                    </a:cubicBezTo>
                    <a:cubicBezTo>
                      <a:pt x="15282" y="10825"/>
                      <a:pt x="15274" y="10847"/>
                      <a:pt x="15261" y="10858"/>
                    </a:cubicBezTo>
                    <a:cubicBezTo>
                      <a:pt x="15261" y="10858"/>
                      <a:pt x="15252" y="10858"/>
                      <a:pt x="15248" y="10869"/>
                    </a:cubicBezTo>
                    <a:cubicBezTo>
                      <a:pt x="15248" y="10869"/>
                      <a:pt x="15243" y="10891"/>
                      <a:pt x="15239" y="10891"/>
                    </a:cubicBezTo>
                    <a:cubicBezTo>
                      <a:pt x="15239" y="10891"/>
                      <a:pt x="15230" y="10891"/>
                      <a:pt x="15226" y="10891"/>
                    </a:cubicBezTo>
                    <a:cubicBezTo>
                      <a:pt x="15226" y="10891"/>
                      <a:pt x="15221" y="10913"/>
                      <a:pt x="15217" y="10924"/>
                    </a:cubicBezTo>
                    <a:cubicBezTo>
                      <a:pt x="15217" y="10924"/>
                      <a:pt x="15208" y="10924"/>
                      <a:pt x="15208" y="10935"/>
                    </a:cubicBezTo>
                    <a:cubicBezTo>
                      <a:pt x="15208" y="10935"/>
                      <a:pt x="15204" y="10957"/>
                      <a:pt x="15200" y="10957"/>
                    </a:cubicBezTo>
                    <a:cubicBezTo>
                      <a:pt x="15200" y="10957"/>
                      <a:pt x="15191" y="10957"/>
                      <a:pt x="15186" y="10957"/>
                    </a:cubicBezTo>
                    <a:cubicBezTo>
                      <a:pt x="15186" y="10957"/>
                      <a:pt x="15186" y="10979"/>
                      <a:pt x="15178" y="10990"/>
                    </a:cubicBezTo>
                    <a:cubicBezTo>
                      <a:pt x="15173" y="11001"/>
                      <a:pt x="15160" y="11012"/>
                      <a:pt x="15151" y="11023"/>
                    </a:cubicBezTo>
                    <a:cubicBezTo>
                      <a:pt x="15125" y="11056"/>
                      <a:pt x="15108" y="11067"/>
                      <a:pt x="15082" y="11045"/>
                    </a:cubicBezTo>
                    <a:cubicBezTo>
                      <a:pt x="15033" y="11045"/>
                      <a:pt x="15020" y="10957"/>
                      <a:pt x="15012" y="10858"/>
                    </a:cubicBezTo>
                    <a:cubicBezTo>
                      <a:pt x="15033" y="10781"/>
                      <a:pt x="15060" y="10715"/>
                      <a:pt x="15073" y="10605"/>
                    </a:cubicBezTo>
                    <a:cubicBezTo>
                      <a:pt x="15086" y="10605"/>
                      <a:pt x="15082" y="10572"/>
                      <a:pt x="15086" y="10561"/>
                    </a:cubicBezTo>
                    <a:cubicBezTo>
                      <a:pt x="15095" y="10539"/>
                      <a:pt x="15103" y="10517"/>
                      <a:pt x="15108" y="10506"/>
                    </a:cubicBezTo>
                    <a:cubicBezTo>
                      <a:pt x="15112" y="10484"/>
                      <a:pt x="15112" y="10472"/>
                      <a:pt x="15116" y="10461"/>
                    </a:cubicBezTo>
                    <a:cubicBezTo>
                      <a:pt x="15116" y="10461"/>
                      <a:pt x="15130" y="10461"/>
                      <a:pt x="15130" y="10439"/>
                    </a:cubicBezTo>
                    <a:cubicBezTo>
                      <a:pt x="15134" y="10439"/>
                      <a:pt x="15134" y="10406"/>
                      <a:pt x="15138" y="10395"/>
                    </a:cubicBezTo>
                    <a:cubicBezTo>
                      <a:pt x="15160" y="10329"/>
                      <a:pt x="15191" y="10274"/>
                      <a:pt x="15208" y="10208"/>
                    </a:cubicBezTo>
                    <a:cubicBezTo>
                      <a:pt x="15213" y="10208"/>
                      <a:pt x="15213" y="10175"/>
                      <a:pt x="15217" y="10175"/>
                    </a:cubicBezTo>
                    <a:cubicBezTo>
                      <a:pt x="15226" y="10153"/>
                      <a:pt x="15234" y="10131"/>
                      <a:pt x="15243" y="10120"/>
                    </a:cubicBezTo>
                    <a:cubicBezTo>
                      <a:pt x="15252" y="10087"/>
                      <a:pt x="15261" y="10065"/>
                      <a:pt x="15261" y="10043"/>
                    </a:cubicBezTo>
                    <a:cubicBezTo>
                      <a:pt x="15239" y="10076"/>
                      <a:pt x="15217" y="10087"/>
                      <a:pt x="15195" y="10098"/>
                    </a:cubicBezTo>
                    <a:cubicBezTo>
                      <a:pt x="15178" y="10109"/>
                      <a:pt x="15160" y="10131"/>
                      <a:pt x="15151" y="10142"/>
                    </a:cubicBezTo>
                    <a:cubicBezTo>
                      <a:pt x="15147" y="10142"/>
                      <a:pt x="15138" y="10142"/>
                      <a:pt x="15130" y="10142"/>
                    </a:cubicBezTo>
                    <a:cubicBezTo>
                      <a:pt x="15121" y="10153"/>
                      <a:pt x="15112" y="10175"/>
                      <a:pt x="15103" y="10186"/>
                    </a:cubicBezTo>
                    <a:cubicBezTo>
                      <a:pt x="15090" y="10186"/>
                      <a:pt x="15077" y="10186"/>
                      <a:pt x="15064" y="10208"/>
                    </a:cubicBezTo>
                    <a:cubicBezTo>
                      <a:pt x="15055" y="10208"/>
                      <a:pt x="15047" y="10241"/>
                      <a:pt x="15038" y="10252"/>
                    </a:cubicBezTo>
                    <a:cubicBezTo>
                      <a:pt x="15029" y="10252"/>
                      <a:pt x="15016" y="10274"/>
                      <a:pt x="15012" y="10296"/>
                    </a:cubicBezTo>
                    <a:cubicBezTo>
                      <a:pt x="15003" y="10285"/>
                      <a:pt x="14999" y="10296"/>
                      <a:pt x="14990" y="10318"/>
                    </a:cubicBezTo>
                    <a:cubicBezTo>
                      <a:pt x="14981" y="10318"/>
                      <a:pt x="14968" y="10318"/>
                      <a:pt x="14964" y="10318"/>
                    </a:cubicBezTo>
                    <a:cubicBezTo>
                      <a:pt x="14955" y="10318"/>
                      <a:pt x="14950" y="10340"/>
                      <a:pt x="14942" y="10351"/>
                    </a:cubicBezTo>
                    <a:cubicBezTo>
                      <a:pt x="14933" y="10351"/>
                      <a:pt x="14920" y="10351"/>
                      <a:pt x="14916" y="10351"/>
                    </a:cubicBezTo>
                    <a:cubicBezTo>
                      <a:pt x="14916" y="10351"/>
                      <a:pt x="14916" y="10373"/>
                      <a:pt x="14907" y="10373"/>
                    </a:cubicBezTo>
                    <a:cubicBezTo>
                      <a:pt x="14907" y="10373"/>
                      <a:pt x="14898" y="10373"/>
                      <a:pt x="14898" y="10373"/>
                    </a:cubicBezTo>
                    <a:cubicBezTo>
                      <a:pt x="14898" y="10373"/>
                      <a:pt x="14885" y="10395"/>
                      <a:pt x="14881" y="10406"/>
                    </a:cubicBezTo>
                    <a:cubicBezTo>
                      <a:pt x="14872" y="10417"/>
                      <a:pt x="14859" y="10439"/>
                      <a:pt x="14854" y="10461"/>
                    </a:cubicBezTo>
                    <a:cubicBezTo>
                      <a:pt x="14837" y="10495"/>
                      <a:pt x="14824" y="10561"/>
                      <a:pt x="14815" y="10616"/>
                    </a:cubicBezTo>
                    <a:cubicBezTo>
                      <a:pt x="14828" y="10660"/>
                      <a:pt x="14828" y="10704"/>
                      <a:pt x="14837" y="10759"/>
                    </a:cubicBezTo>
                    <a:cubicBezTo>
                      <a:pt x="14837" y="10781"/>
                      <a:pt x="14846" y="10781"/>
                      <a:pt x="14850" y="10803"/>
                    </a:cubicBezTo>
                    <a:cubicBezTo>
                      <a:pt x="14859" y="10847"/>
                      <a:pt x="14863" y="10913"/>
                      <a:pt x="14872" y="10957"/>
                    </a:cubicBezTo>
                    <a:cubicBezTo>
                      <a:pt x="14872" y="10979"/>
                      <a:pt x="14872" y="11001"/>
                      <a:pt x="14872" y="11023"/>
                    </a:cubicBezTo>
                    <a:cubicBezTo>
                      <a:pt x="14872" y="11045"/>
                      <a:pt x="14885" y="11056"/>
                      <a:pt x="14889" y="11078"/>
                    </a:cubicBezTo>
                    <a:cubicBezTo>
                      <a:pt x="14889" y="11100"/>
                      <a:pt x="14889" y="11134"/>
                      <a:pt x="14898" y="11156"/>
                    </a:cubicBezTo>
                    <a:cubicBezTo>
                      <a:pt x="14907" y="11200"/>
                      <a:pt x="14920" y="11277"/>
                      <a:pt x="14924" y="11310"/>
                    </a:cubicBezTo>
                    <a:cubicBezTo>
                      <a:pt x="14924" y="11310"/>
                      <a:pt x="14924" y="11332"/>
                      <a:pt x="14924" y="11354"/>
                    </a:cubicBezTo>
                    <a:cubicBezTo>
                      <a:pt x="14924" y="11376"/>
                      <a:pt x="14933" y="11387"/>
                      <a:pt x="14937" y="11409"/>
                    </a:cubicBezTo>
                    <a:cubicBezTo>
                      <a:pt x="14942" y="11464"/>
                      <a:pt x="14946" y="11508"/>
                      <a:pt x="14937" y="11563"/>
                    </a:cubicBezTo>
                    <a:cubicBezTo>
                      <a:pt x="14955" y="11585"/>
                      <a:pt x="14959" y="11641"/>
                      <a:pt x="14972" y="11674"/>
                    </a:cubicBezTo>
                    <a:cubicBezTo>
                      <a:pt x="14972" y="11751"/>
                      <a:pt x="14990" y="11773"/>
                      <a:pt x="14994" y="11828"/>
                    </a:cubicBezTo>
                    <a:cubicBezTo>
                      <a:pt x="14994" y="11905"/>
                      <a:pt x="15007" y="11993"/>
                      <a:pt x="15020" y="12037"/>
                    </a:cubicBezTo>
                    <a:cubicBezTo>
                      <a:pt x="15033" y="12104"/>
                      <a:pt x="15038" y="12159"/>
                      <a:pt x="15047" y="12214"/>
                    </a:cubicBezTo>
                    <a:cubicBezTo>
                      <a:pt x="15055" y="12280"/>
                      <a:pt x="15068" y="12357"/>
                      <a:pt x="15073" y="12401"/>
                    </a:cubicBezTo>
                    <a:cubicBezTo>
                      <a:pt x="15073" y="12401"/>
                      <a:pt x="15073" y="12412"/>
                      <a:pt x="15073" y="12423"/>
                    </a:cubicBezTo>
                    <a:cubicBezTo>
                      <a:pt x="15073" y="12456"/>
                      <a:pt x="15082" y="12456"/>
                      <a:pt x="15086" y="12467"/>
                    </a:cubicBezTo>
                    <a:cubicBezTo>
                      <a:pt x="15095" y="12489"/>
                      <a:pt x="15095" y="12533"/>
                      <a:pt x="15095" y="12544"/>
                    </a:cubicBezTo>
                    <a:cubicBezTo>
                      <a:pt x="15095" y="12544"/>
                      <a:pt x="15095" y="12544"/>
                      <a:pt x="15095" y="12566"/>
                    </a:cubicBezTo>
                    <a:cubicBezTo>
                      <a:pt x="15099" y="12610"/>
                      <a:pt x="15103" y="12643"/>
                      <a:pt x="15108" y="12688"/>
                    </a:cubicBezTo>
                    <a:cubicBezTo>
                      <a:pt x="15112" y="12743"/>
                      <a:pt x="15108" y="12886"/>
                      <a:pt x="15116" y="12897"/>
                    </a:cubicBezTo>
                    <a:cubicBezTo>
                      <a:pt x="15116" y="12897"/>
                      <a:pt x="15116" y="12908"/>
                      <a:pt x="15116" y="12908"/>
                    </a:cubicBezTo>
                    <a:cubicBezTo>
                      <a:pt x="15116" y="12974"/>
                      <a:pt x="15121" y="13007"/>
                      <a:pt x="15125" y="13073"/>
                    </a:cubicBezTo>
                    <a:cubicBezTo>
                      <a:pt x="15125" y="13106"/>
                      <a:pt x="15125" y="13139"/>
                      <a:pt x="15125" y="13172"/>
                    </a:cubicBezTo>
                    <a:cubicBezTo>
                      <a:pt x="15125" y="13216"/>
                      <a:pt x="15134" y="13250"/>
                      <a:pt x="15134" y="13283"/>
                    </a:cubicBezTo>
                    <a:cubicBezTo>
                      <a:pt x="15134" y="13316"/>
                      <a:pt x="15134" y="13338"/>
                      <a:pt x="15134" y="13382"/>
                    </a:cubicBezTo>
                    <a:cubicBezTo>
                      <a:pt x="15134" y="13470"/>
                      <a:pt x="15134" y="13536"/>
                      <a:pt x="15125" y="13602"/>
                    </a:cubicBezTo>
                    <a:cubicBezTo>
                      <a:pt x="15125" y="13602"/>
                      <a:pt x="15116" y="13635"/>
                      <a:pt x="15116" y="13635"/>
                    </a:cubicBezTo>
                    <a:cubicBezTo>
                      <a:pt x="15116" y="13690"/>
                      <a:pt x="15116" y="13757"/>
                      <a:pt x="15108" y="13801"/>
                    </a:cubicBezTo>
                    <a:cubicBezTo>
                      <a:pt x="15099" y="13856"/>
                      <a:pt x="15082" y="13911"/>
                      <a:pt x="15073" y="13966"/>
                    </a:cubicBezTo>
                    <a:cubicBezTo>
                      <a:pt x="15073" y="13988"/>
                      <a:pt x="15073" y="14021"/>
                      <a:pt x="15064" y="14054"/>
                    </a:cubicBezTo>
                    <a:cubicBezTo>
                      <a:pt x="15064" y="14054"/>
                      <a:pt x="15060" y="14076"/>
                      <a:pt x="15055" y="14098"/>
                    </a:cubicBezTo>
                    <a:cubicBezTo>
                      <a:pt x="15055" y="14120"/>
                      <a:pt x="15055" y="14142"/>
                      <a:pt x="15055" y="14142"/>
                    </a:cubicBezTo>
                    <a:cubicBezTo>
                      <a:pt x="15051" y="14175"/>
                      <a:pt x="15029" y="14219"/>
                      <a:pt x="15020" y="14242"/>
                    </a:cubicBezTo>
                    <a:cubicBezTo>
                      <a:pt x="15020" y="14242"/>
                      <a:pt x="15020" y="14253"/>
                      <a:pt x="15020" y="14264"/>
                    </a:cubicBezTo>
                    <a:cubicBezTo>
                      <a:pt x="15020" y="14264"/>
                      <a:pt x="15012" y="14264"/>
                      <a:pt x="15012" y="14264"/>
                    </a:cubicBezTo>
                    <a:cubicBezTo>
                      <a:pt x="14994" y="14308"/>
                      <a:pt x="14977" y="14363"/>
                      <a:pt x="14959" y="14396"/>
                    </a:cubicBezTo>
                    <a:cubicBezTo>
                      <a:pt x="14942" y="14429"/>
                      <a:pt x="14916" y="14462"/>
                      <a:pt x="14894" y="14495"/>
                    </a:cubicBezTo>
                    <a:cubicBezTo>
                      <a:pt x="14889" y="14506"/>
                      <a:pt x="14881" y="14506"/>
                      <a:pt x="14876" y="14528"/>
                    </a:cubicBezTo>
                    <a:cubicBezTo>
                      <a:pt x="14859" y="14550"/>
                      <a:pt x="14841" y="14594"/>
                      <a:pt x="14828" y="14605"/>
                    </a:cubicBezTo>
                    <a:cubicBezTo>
                      <a:pt x="14819" y="14605"/>
                      <a:pt x="14806" y="14605"/>
                      <a:pt x="14798" y="14605"/>
                    </a:cubicBezTo>
                    <a:cubicBezTo>
                      <a:pt x="14789" y="14605"/>
                      <a:pt x="14780" y="14627"/>
                      <a:pt x="14776" y="14627"/>
                    </a:cubicBezTo>
                    <a:cubicBezTo>
                      <a:pt x="14767" y="14638"/>
                      <a:pt x="14758" y="14627"/>
                      <a:pt x="14749" y="14649"/>
                    </a:cubicBezTo>
                    <a:cubicBezTo>
                      <a:pt x="14741" y="14649"/>
                      <a:pt x="14736" y="14671"/>
                      <a:pt x="14728" y="14649"/>
                    </a:cubicBezTo>
                    <a:cubicBezTo>
                      <a:pt x="14728" y="14616"/>
                      <a:pt x="14723" y="14605"/>
                      <a:pt x="14710" y="14594"/>
                    </a:cubicBezTo>
                    <a:cubicBezTo>
                      <a:pt x="14710" y="14572"/>
                      <a:pt x="14715" y="14550"/>
                      <a:pt x="14723" y="14528"/>
                    </a:cubicBezTo>
                    <a:cubicBezTo>
                      <a:pt x="14723" y="14528"/>
                      <a:pt x="14723" y="14506"/>
                      <a:pt x="14719" y="14506"/>
                    </a:cubicBezTo>
                    <a:cubicBezTo>
                      <a:pt x="14723" y="14473"/>
                      <a:pt x="14732" y="14462"/>
                      <a:pt x="14728" y="14418"/>
                    </a:cubicBezTo>
                    <a:cubicBezTo>
                      <a:pt x="14741" y="14407"/>
                      <a:pt x="14741" y="14363"/>
                      <a:pt x="14749" y="14330"/>
                    </a:cubicBezTo>
                    <a:cubicBezTo>
                      <a:pt x="14763" y="14297"/>
                      <a:pt x="14776" y="14275"/>
                      <a:pt x="14793" y="14242"/>
                    </a:cubicBezTo>
                    <a:cubicBezTo>
                      <a:pt x="14815" y="14186"/>
                      <a:pt x="14824" y="14131"/>
                      <a:pt x="14850" y="14109"/>
                    </a:cubicBezTo>
                    <a:cubicBezTo>
                      <a:pt x="14854" y="14109"/>
                      <a:pt x="14850" y="14087"/>
                      <a:pt x="14850" y="14087"/>
                    </a:cubicBezTo>
                    <a:cubicBezTo>
                      <a:pt x="14867" y="14054"/>
                      <a:pt x="14885" y="14010"/>
                      <a:pt x="14902" y="13966"/>
                    </a:cubicBezTo>
                    <a:cubicBezTo>
                      <a:pt x="14907" y="13944"/>
                      <a:pt x="14916" y="13922"/>
                      <a:pt x="14920" y="13878"/>
                    </a:cubicBezTo>
                    <a:cubicBezTo>
                      <a:pt x="14929" y="13856"/>
                      <a:pt x="14942" y="13856"/>
                      <a:pt x="14946" y="13812"/>
                    </a:cubicBezTo>
                    <a:cubicBezTo>
                      <a:pt x="14955" y="13734"/>
                      <a:pt x="14964" y="13668"/>
                      <a:pt x="14977" y="13602"/>
                    </a:cubicBezTo>
                    <a:cubicBezTo>
                      <a:pt x="14964" y="13591"/>
                      <a:pt x="14959" y="13624"/>
                      <a:pt x="14950" y="13646"/>
                    </a:cubicBezTo>
                    <a:cubicBezTo>
                      <a:pt x="14950" y="13646"/>
                      <a:pt x="14946" y="13646"/>
                      <a:pt x="14942" y="13646"/>
                    </a:cubicBezTo>
                    <a:cubicBezTo>
                      <a:pt x="14942" y="13646"/>
                      <a:pt x="14942" y="13668"/>
                      <a:pt x="14942" y="13668"/>
                    </a:cubicBezTo>
                    <a:cubicBezTo>
                      <a:pt x="14942" y="13668"/>
                      <a:pt x="14933" y="13668"/>
                      <a:pt x="14924" y="13690"/>
                    </a:cubicBezTo>
                    <a:cubicBezTo>
                      <a:pt x="14911" y="13712"/>
                      <a:pt x="14898" y="13712"/>
                      <a:pt x="14885" y="13734"/>
                    </a:cubicBezTo>
                    <a:cubicBezTo>
                      <a:pt x="14872" y="13746"/>
                      <a:pt x="14863" y="13812"/>
                      <a:pt x="14841" y="13801"/>
                    </a:cubicBezTo>
                    <a:cubicBezTo>
                      <a:pt x="14815" y="13878"/>
                      <a:pt x="14767" y="13867"/>
                      <a:pt x="14758" y="13768"/>
                    </a:cubicBezTo>
                    <a:cubicBezTo>
                      <a:pt x="14749" y="13701"/>
                      <a:pt x="14758" y="13657"/>
                      <a:pt x="14771" y="13602"/>
                    </a:cubicBezTo>
                    <a:cubicBezTo>
                      <a:pt x="14784" y="13547"/>
                      <a:pt x="14802" y="13492"/>
                      <a:pt x="14811" y="13437"/>
                    </a:cubicBezTo>
                    <a:cubicBezTo>
                      <a:pt x="14811" y="13415"/>
                      <a:pt x="14819" y="13393"/>
                      <a:pt x="14824" y="13371"/>
                    </a:cubicBezTo>
                    <a:cubicBezTo>
                      <a:pt x="14824" y="13349"/>
                      <a:pt x="14833" y="13349"/>
                      <a:pt x="14837" y="13338"/>
                    </a:cubicBezTo>
                    <a:cubicBezTo>
                      <a:pt x="14837" y="13316"/>
                      <a:pt x="14837" y="13305"/>
                      <a:pt x="14837" y="13294"/>
                    </a:cubicBezTo>
                    <a:cubicBezTo>
                      <a:pt x="14846" y="13261"/>
                      <a:pt x="14863" y="13227"/>
                      <a:pt x="14872" y="13205"/>
                    </a:cubicBezTo>
                    <a:cubicBezTo>
                      <a:pt x="14872" y="13161"/>
                      <a:pt x="14881" y="13139"/>
                      <a:pt x="14881" y="13095"/>
                    </a:cubicBezTo>
                    <a:cubicBezTo>
                      <a:pt x="14894" y="13062"/>
                      <a:pt x="14911" y="13007"/>
                      <a:pt x="14907" y="12963"/>
                    </a:cubicBezTo>
                    <a:cubicBezTo>
                      <a:pt x="14898" y="13007"/>
                      <a:pt x="14876" y="13007"/>
                      <a:pt x="14872" y="13062"/>
                    </a:cubicBezTo>
                    <a:cubicBezTo>
                      <a:pt x="14846" y="13084"/>
                      <a:pt x="14828" y="13128"/>
                      <a:pt x="14802" y="13172"/>
                    </a:cubicBezTo>
                    <a:cubicBezTo>
                      <a:pt x="14780" y="13216"/>
                      <a:pt x="14754" y="13261"/>
                      <a:pt x="14723" y="13261"/>
                    </a:cubicBezTo>
                    <a:cubicBezTo>
                      <a:pt x="14697" y="13261"/>
                      <a:pt x="14675" y="13216"/>
                      <a:pt x="14667" y="13183"/>
                    </a:cubicBezTo>
                    <a:cubicBezTo>
                      <a:pt x="14658" y="13150"/>
                      <a:pt x="14667" y="13128"/>
                      <a:pt x="14667" y="13095"/>
                    </a:cubicBezTo>
                    <a:cubicBezTo>
                      <a:pt x="14667" y="13095"/>
                      <a:pt x="14667" y="13062"/>
                      <a:pt x="14667" y="13051"/>
                    </a:cubicBezTo>
                    <a:cubicBezTo>
                      <a:pt x="14680" y="12974"/>
                      <a:pt x="14706" y="12919"/>
                      <a:pt x="14723" y="12886"/>
                    </a:cubicBezTo>
                    <a:cubicBezTo>
                      <a:pt x="14723" y="12886"/>
                      <a:pt x="14723" y="12864"/>
                      <a:pt x="14723" y="12864"/>
                    </a:cubicBezTo>
                    <a:cubicBezTo>
                      <a:pt x="14723" y="12864"/>
                      <a:pt x="14732" y="12864"/>
                      <a:pt x="14732" y="12864"/>
                    </a:cubicBezTo>
                    <a:cubicBezTo>
                      <a:pt x="14758" y="12787"/>
                      <a:pt x="14780" y="12732"/>
                      <a:pt x="14811" y="12677"/>
                    </a:cubicBezTo>
                    <a:cubicBezTo>
                      <a:pt x="14815" y="12677"/>
                      <a:pt x="14824" y="12654"/>
                      <a:pt x="14811" y="12654"/>
                    </a:cubicBezTo>
                    <a:cubicBezTo>
                      <a:pt x="14789" y="12654"/>
                      <a:pt x="14767" y="12677"/>
                      <a:pt x="14745" y="12699"/>
                    </a:cubicBezTo>
                    <a:cubicBezTo>
                      <a:pt x="14723" y="12699"/>
                      <a:pt x="14693" y="12721"/>
                      <a:pt x="14675" y="12710"/>
                    </a:cubicBezTo>
                    <a:cubicBezTo>
                      <a:pt x="14662" y="12710"/>
                      <a:pt x="14658" y="12688"/>
                      <a:pt x="14658" y="12677"/>
                    </a:cubicBezTo>
                    <a:cubicBezTo>
                      <a:pt x="14640" y="12654"/>
                      <a:pt x="14627" y="12677"/>
                      <a:pt x="14614" y="12677"/>
                    </a:cubicBezTo>
                    <a:cubicBezTo>
                      <a:pt x="14614" y="12621"/>
                      <a:pt x="14592" y="12599"/>
                      <a:pt x="14579" y="12555"/>
                    </a:cubicBezTo>
                    <a:cubicBezTo>
                      <a:pt x="14579" y="12544"/>
                      <a:pt x="14575" y="12511"/>
                      <a:pt x="14570" y="12500"/>
                    </a:cubicBezTo>
                    <a:cubicBezTo>
                      <a:pt x="14549" y="12379"/>
                      <a:pt x="14535" y="12247"/>
                      <a:pt x="14514" y="12137"/>
                    </a:cubicBezTo>
                    <a:cubicBezTo>
                      <a:pt x="14509" y="12104"/>
                      <a:pt x="14500" y="12081"/>
                      <a:pt x="14492" y="12048"/>
                    </a:cubicBezTo>
                    <a:cubicBezTo>
                      <a:pt x="14492" y="12037"/>
                      <a:pt x="14492" y="12004"/>
                      <a:pt x="14487" y="11982"/>
                    </a:cubicBezTo>
                    <a:cubicBezTo>
                      <a:pt x="14474" y="11883"/>
                      <a:pt x="14461" y="11806"/>
                      <a:pt x="14439" y="11729"/>
                    </a:cubicBezTo>
                    <a:cubicBezTo>
                      <a:pt x="14431" y="11585"/>
                      <a:pt x="14391" y="11530"/>
                      <a:pt x="14396" y="11376"/>
                    </a:cubicBezTo>
                    <a:cubicBezTo>
                      <a:pt x="14382" y="11343"/>
                      <a:pt x="14374" y="11288"/>
                      <a:pt x="14365" y="11233"/>
                    </a:cubicBezTo>
                    <a:cubicBezTo>
                      <a:pt x="14365" y="11200"/>
                      <a:pt x="14365" y="11167"/>
                      <a:pt x="14356" y="11123"/>
                    </a:cubicBezTo>
                    <a:cubicBezTo>
                      <a:pt x="14356" y="11100"/>
                      <a:pt x="14343" y="11067"/>
                      <a:pt x="14339" y="11045"/>
                    </a:cubicBezTo>
                    <a:cubicBezTo>
                      <a:pt x="14339" y="11012"/>
                      <a:pt x="14330" y="10979"/>
                      <a:pt x="14326" y="10946"/>
                    </a:cubicBezTo>
                    <a:cubicBezTo>
                      <a:pt x="14317" y="10880"/>
                      <a:pt x="14304" y="10825"/>
                      <a:pt x="14304" y="10770"/>
                    </a:cubicBezTo>
                    <a:cubicBezTo>
                      <a:pt x="14304" y="10748"/>
                      <a:pt x="14313" y="10715"/>
                      <a:pt x="14317" y="10693"/>
                    </a:cubicBezTo>
                    <a:cubicBezTo>
                      <a:pt x="14317" y="10660"/>
                      <a:pt x="14317" y="10616"/>
                      <a:pt x="14326" y="10594"/>
                    </a:cubicBezTo>
                    <a:cubicBezTo>
                      <a:pt x="14334" y="10539"/>
                      <a:pt x="14352" y="10495"/>
                      <a:pt x="14356" y="10439"/>
                    </a:cubicBezTo>
                    <a:cubicBezTo>
                      <a:pt x="14387" y="10362"/>
                      <a:pt x="14413" y="10274"/>
                      <a:pt x="14435" y="10175"/>
                    </a:cubicBezTo>
                    <a:cubicBezTo>
                      <a:pt x="14417" y="10164"/>
                      <a:pt x="14413" y="10197"/>
                      <a:pt x="14400" y="10208"/>
                    </a:cubicBezTo>
                    <a:cubicBezTo>
                      <a:pt x="14391" y="10230"/>
                      <a:pt x="14378" y="10230"/>
                      <a:pt x="14369" y="10230"/>
                    </a:cubicBezTo>
                    <a:cubicBezTo>
                      <a:pt x="14369" y="10230"/>
                      <a:pt x="14365" y="10252"/>
                      <a:pt x="14361" y="10252"/>
                    </a:cubicBezTo>
                    <a:cubicBezTo>
                      <a:pt x="14334" y="10274"/>
                      <a:pt x="14304" y="10296"/>
                      <a:pt x="14269" y="10307"/>
                    </a:cubicBezTo>
                    <a:cubicBezTo>
                      <a:pt x="14269" y="10197"/>
                      <a:pt x="14278" y="10054"/>
                      <a:pt x="14269" y="9910"/>
                    </a:cubicBezTo>
                    <a:cubicBezTo>
                      <a:pt x="14282" y="9877"/>
                      <a:pt x="14295" y="9822"/>
                      <a:pt x="14313" y="9789"/>
                    </a:cubicBezTo>
                    <a:cubicBezTo>
                      <a:pt x="14330" y="9745"/>
                      <a:pt x="14348" y="9723"/>
                      <a:pt x="14365" y="9690"/>
                    </a:cubicBezTo>
                    <a:cubicBezTo>
                      <a:pt x="14374" y="9668"/>
                      <a:pt x="14387" y="9624"/>
                      <a:pt x="14396" y="9602"/>
                    </a:cubicBezTo>
                    <a:cubicBezTo>
                      <a:pt x="14409" y="9569"/>
                      <a:pt x="14422" y="9547"/>
                      <a:pt x="14435" y="9525"/>
                    </a:cubicBezTo>
                    <a:cubicBezTo>
                      <a:pt x="14457" y="9458"/>
                      <a:pt x="14479" y="9403"/>
                      <a:pt x="14505" y="9348"/>
                    </a:cubicBezTo>
                    <a:cubicBezTo>
                      <a:pt x="14514" y="9348"/>
                      <a:pt x="14505" y="9315"/>
                      <a:pt x="14514" y="9293"/>
                    </a:cubicBezTo>
                    <a:cubicBezTo>
                      <a:pt x="14514" y="9293"/>
                      <a:pt x="14522" y="9293"/>
                      <a:pt x="14522" y="9282"/>
                    </a:cubicBezTo>
                    <a:cubicBezTo>
                      <a:pt x="14522" y="9260"/>
                      <a:pt x="14531" y="9227"/>
                      <a:pt x="14544" y="9227"/>
                    </a:cubicBezTo>
                    <a:cubicBezTo>
                      <a:pt x="14557" y="9172"/>
                      <a:pt x="14566" y="9117"/>
                      <a:pt x="14575" y="9062"/>
                    </a:cubicBezTo>
                    <a:cubicBezTo>
                      <a:pt x="14575" y="9040"/>
                      <a:pt x="14588" y="9029"/>
                      <a:pt x="14592" y="9007"/>
                    </a:cubicBezTo>
                    <a:cubicBezTo>
                      <a:pt x="14592" y="8985"/>
                      <a:pt x="14592" y="8963"/>
                      <a:pt x="14601" y="8941"/>
                    </a:cubicBezTo>
                    <a:cubicBezTo>
                      <a:pt x="14605" y="8919"/>
                      <a:pt x="14614" y="8907"/>
                      <a:pt x="14618" y="8896"/>
                    </a:cubicBezTo>
                    <a:cubicBezTo>
                      <a:pt x="14627" y="8863"/>
                      <a:pt x="14636" y="8808"/>
                      <a:pt x="14636" y="8764"/>
                    </a:cubicBezTo>
                    <a:cubicBezTo>
                      <a:pt x="14636" y="8753"/>
                      <a:pt x="14614" y="8786"/>
                      <a:pt x="14610" y="8797"/>
                    </a:cubicBezTo>
                    <a:cubicBezTo>
                      <a:pt x="14601" y="8808"/>
                      <a:pt x="14597" y="8830"/>
                      <a:pt x="14588" y="8852"/>
                    </a:cubicBezTo>
                    <a:cubicBezTo>
                      <a:pt x="14544" y="8974"/>
                      <a:pt x="14500" y="9095"/>
                      <a:pt x="14452" y="9205"/>
                    </a:cubicBezTo>
                    <a:cubicBezTo>
                      <a:pt x="14417" y="9271"/>
                      <a:pt x="14382" y="9337"/>
                      <a:pt x="14348" y="9392"/>
                    </a:cubicBezTo>
                    <a:cubicBezTo>
                      <a:pt x="14308" y="9458"/>
                      <a:pt x="14273" y="9514"/>
                      <a:pt x="14230" y="9558"/>
                    </a:cubicBezTo>
                    <a:cubicBezTo>
                      <a:pt x="14212" y="9392"/>
                      <a:pt x="14147" y="9271"/>
                      <a:pt x="14168" y="9073"/>
                    </a:cubicBezTo>
                    <a:cubicBezTo>
                      <a:pt x="14199" y="9051"/>
                      <a:pt x="14221" y="8985"/>
                      <a:pt x="14238" y="8941"/>
                    </a:cubicBezTo>
                    <a:cubicBezTo>
                      <a:pt x="14238" y="8941"/>
                      <a:pt x="14238" y="8930"/>
                      <a:pt x="14238" y="8919"/>
                    </a:cubicBezTo>
                    <a:cubicBezTo>
                      <a:pt x="14251" y="8885"/>
                      <a:pt x="14265" y="8863"/>
                      <a:pt x="14278" y="8841"/>
                    </a:cubicBezTo>
                    <a:cubicBezTo>
                      <a:pt x="14291" y="8819"/>
                      <a:pt x="14300" y="8775"/>
                      <a:pt x="14308" y="8764"/>
                    </a:cubicBezTo>
                    <a:cubicBezTo>
                      <a:pt x="14308" y="8764"/>
                      <a:pt x="14308" y="8742"/>
                      <a:pt x="14308" y="8742"/>
                    </a:cubicBezTo>
                    <a:cubicBezTo>
                      <a:pt x="14308" y="8742"/>
                      <a:pt x="14317" y="8742"/>
                      <a:pt x="14321" y="8731"/>
                    </a:cubicBezTo>
                    <a:cubicBezTo>
                      <a:pt x="14321" y="8731"/>
                      <a:pt x="14321" y="8709"/>
                      <a:pt x="14330" y="8709"/>
                    </a:cubicBezTo>
                    <a:cubicBezTo>
                      <a:pt x="14330" y="8709"/>
                      <a:pt x="14339" y="8709"/>
                      <a:pt x="14339" y="8709"/>
                    </a:cubicBezTo>
                    <a:cubicBezTo>
                      <a:pt x="14339" y="8709"/>
                      <a:pt x="14339" y="8698"/>
                      <a:pt x="14339" y="8687"/>
                    </a:cubicBezTo>
                    <a:cubicBezTo>
                      <a:pt x="14339" y="8687"/>
                      <a:pt x="14348" y="8676"/>
                      <a:pt x="14352" y="8665"/>
                    </a:cubicBezTo>
                    <a:cubicBezTo>
                      <a:pt x="14396" y="8577"/>
                      <a:pt x="14448" y="8489"/>
                      <a:pt x="14487" y="8401"/>
                    </a:cubicBezTo>
                    <a:cubicBezTo>
                      <a:pt x="14487" y="8390"/>
                      <a:pt x="14492" y="8390"/>
                      <a:pt x="14496" y="8390"/>
                    </a:cubicBezTo>
                    <a:cubicBezTo>
                      <a:pt x="14500" y="8379"/>
                      <a:pt x="14496" y="8346"/>
                      <a:pt x="14509" y="8346"/>
                    </a:cubicBezTo>
                    <a:cubicBezTo>
                      <a:pt x="14505" y="8312"/>
                      <a:pt x="14540" y="8335"/>
                      <a:pt x="14527" y="8301"/>
                    </a:cubicBezTo>
                    <a:cubicBezTo>
                      <a:pt x="14527" y="8335"/>
                      <a:pt x="14527" y="8279"/>
                      <a:pt x="14527" y="8279"/>
                    </a:cubicBezTo>
                    <a:cubicBezTo>
                      <a:pt x="14570" y="8235"/>
                      <a:pt x="14601" y="8147"/>
                      <a:pt x="14632" y="8070"/>
                    </a:cubicBezTo>
                    <a:cubicBezTo>
                      <a:pt x="14645" y="8048"/>
                      <a:pt x="14658" y="8015"/>
                      <a:pt x="14667" y="7993"/>
                    </a:cubicBezTo>
                    <a:cubicBezTo>
                      <a:pt x="14684" y="7960"/>
                      <a:pt x="14688" y="7894"/>
                      <a:pt x="14710" y="7872"/>
                    </a:cubicBezTo>
                    <a:cubicBezTo>
                      <a:pt x="14719" y="7872"/>
                      <a:pt x="14719" y="7850"/>
                      <a:pt x="14732" y="7850"/>
                    </a:cubicBezTo>
                    <a:cubicBezTo>
                      <a:pt x="14745" y="7850"/>
                      <a:pt x="14749" y="7872"/>
                      <a:pt x="14754" y="7894"/>
                    </a:cubicBezTo>
                    <a:cubicBezTo>
                      <a:pt x="14763" y="7905"/>
                      <a:pt x="14767" y="7927"/>
                      <a:pt x="14771" y="7938"/>
                    </a:cubicBezTo>
                    <a:cubicBezTo>
                      <a:pt x="14780" y="7993"/>
                      <a:pt x="14780" y="8048"/>
                      <a:pt x="14780" y="8092"/>
                    </a:cubicBezTo>
                    <a:cubicBezTo>
                      <a:pt x="14780" y="8114"/>
                      <a:pt x="14780" y="8125"/>
                      <a:pt x="14780" y="8136"/>
                    </a:cubicBezTo>
                    <a:cubicBezTo>
                      <a:pt x="14789" y="8257"/>
                      <a:pt x="14798" y="8324"/>
                      <a:pt x="14789" y="8423"/>
                    </a:cubicBezTo>
                    <a:cubicBezTo>
                      <a:pt x="14789" y="8445"/>
                      <a:pt x="14789" y="8478"/>
                      <a:pt x="14789" y="8500"/>
                    </a:cubicBezTo>
                    <a:cubicBezTo>
                      <a:pt x="14789" y="8500"/>
                      <a:pt x="14780" y="8511"/>
                      <a:pt x="14780" y="8522"/>
                    </a:cubicBezTo>
                    <a:cubicBezTo>
                      <a:pt x="14780" y="8533"/>
                      <a:pt x="14780" y="8544"/>
                      <a:pt x="14780" y="8566"/>
                    </a:cubicBezTo>
                    <a:cubicBezTo>
                      <a:pt x="14780" y="8621"/>
                      <a:pt x="14771" y="8643"/>
                      <a:pt x="14767" y="8676"/>
                    </a:cubicBezTo>
                    <a:cubicBezTo>
                      <a:pt x="14767" y="8687"/>
                      <a:pt x="14767" y="8698"/>
                      <a:pt x="14767" y="8709"/>
                    </a:cubicBezTo>
                    <a:cubicBezTo>
                      <a:pt x="14745" y="8830"/>
                      <a:pt x="14723" y="8963"/>
                      <a:pt x="14723" y="9117"/>
                    </a:cubicBezTo>
                    <a:cubicBezTo>
                      <a:pt x="14723" y="9150"/>
                      <a:pt x="14728" y="9183"/>
                      <a:pt x="14728" y="9227"/>
                    </a:cubicBezTo>
                    <a:cubicBezTo>
                      <a:pt x="14728" y="9260"/>
                      <a:pt x="14723" y="9304"/>
                      <a:pt x="14719" y="9337"/>
                    </a:cubicBezTo>
                    <a:cubicBezTo>
                      <a:pt x="14719" y="9414"/>
                      <a:pt x="14710" y="9481"/>
                      <a:pt x="14710" y="9558"/>
                    </a:cubicBezTo>
                    <a:cubicBezTo>
                      <a:pt x="14710" y="9602"/>
                      <a:pt x="14710" y="9646"/>
                      <a:pt x="14710" y="9701"/>
                    </a:cubicBezTo>
                    <a:cubicBezTo>
                      <a:pt x="14710" y="9734"/>
                      <a:pt x="14719" y="9756"/>
                      <a:pt x="14723" y="9778"/>
                    </a:cubicBezTo>
                    <a:cubicBezTo>
                      <a:pt x="14723" y="9811"/>
                      <a:pt x="14719" y="9877"/>
                      <a:pt x="14736" y="9866"/>
                    </a:cubicBezTo>
                    <a:cubicBezTo>
                      <a:pt x="14763" y="9778"/>
                      <a:pt x="14749" y="9657"/>
                      <a:pt x="14758" y="9547"/>
                    </a:cubicBezTo>
                    <a:cubicBezTo>
                      <a:pt x="14758" y="9525"/>
                      <a:pt x="14767" y="9492"/>
                      <a:pt x="14771" y="9470"/>
                    </a:cubicBezTo>
                    <a:cubicBezTo>
                      <a:pt x="14771" y="9447"/>
                      <a:pt x="14784" y="9425"/>
                      <a:pt x="14784" y="9403"/>
                    </a:cubicBezTo>
                    <a:cubicBezTo>
                      <a:pt x="14784" y="9370"/>
                      <a:pt x="14784" y="9337"/>
                      <a:pt x="14784" y="9304"/>
                    </a:cubicBezTo>
                    <a:cubicBezTo>
                      <a:pt x="14784" y="9282"/>
                      <a:pt x="14793" y="9260"/>
                      <a:pt x="14798" y="9238"/>
                    </a:cubicBezTo>
                    <a:cubicBezTo>
                      <a:pt x="14806" y="9183"/>
                      <a:pt x="14824" y="9117"/>
                      <a:pt x="14828" y="9062"/>
                    </a:cubicBezTo>
                    <a:cubicBezTo>
                      <a:pt x="14828" y="9051"/>
                      <a:pt x="14828" y="9040"/>
                      <a:pt x="14828" y="9029"/>
                    </a:cubicBezTo>
                    <a:cubicBezTo>
                      <a:pt x="14841" y="8930"/>
                      <a:pt x="14859" y="8841"/>
                      <a:pt x="14881" y="8764"/>
                    </a:cubicBezTo>
                    <a:cubicBezTo>
                      <a:pt x="14881" y="8742"/>
                      <a:pt x="14894" y="8731"/>
                      <a:pt x="14898" y="8709"/>
                    </a:cubicBezTo>
                    <a:cubicBezTo>
                      <a:pt x="14898" y="8687"/>
                      <a:pt x="14907" y="8665"/>
                      <a:pt x="14911" y="8643"/>
                    </a:cubicBezTo>
                    <a:cubicBezTo>
                      <a:pt x="14911" y="8621"/>
                      <a:pt x="14924" y="8610"/>
                      <a:pt x="14924" y="8588"/>
                    </a:cubicBezTo>
                    <a:cubicBezTo>
                      <a:pt x="14924" y="8566"/>
                      <a:pt x="14924" y="8533"/>
                      <a:pt x="14933" y="8511"/>
                    </a:cubicBezTo>
                    <a:cubicBezTo>
                      <a:pt x="14933" y="8511"/>
                      <a:pt x="14937" y="8489"/>
                      <a:pt x="14942" y="8478"/>
                    </a:cubicBezTo>
                    <a:cubicBezTo>
                      <a:pt x="14946" y="8434"/>
                      <a:pt x="14950" y="8401"/>
                      <a:pt x="14955" y="8357"/>
                    </a:cubicBezTo>
                    <a:cubicBezTo>
                      <a:pt x="14959" y="8301"/>
                      <a:pt x="14972" y="8246"/>
                      <a:pt x="14977" y="8202"/>
                    </a:cubicBezTo>
                    <a:cubicBezTo>
                      <a:pt x="14977" y="8136"/>
                      <a:pt x="14977" y="8048"/>
                      <a:pt x="14977" y="7960"/>
                    </a:cubicBezTo>
                    <a:cubicBezTo>
                      <a:pt x="14977" y="7905"/>
                      <a:pt x="14985" y="7850"/>
                      <a:pt x="14985" y="7794"/>
                    </a:cubicBezTo>
                    <a:cubicBezTo>
                      <a:pt x="14985" y="7739"/>
                      <a:pt x="14985" y="7684"/>
                      <a:pt x="14985" y="7629"/>
                    </a:cubicBezTo>
                    <a:cubicBezTo>
                      <a:pt x="14985" y="7574"/>
                      <a:pt x="14990" y="7530"/>
                      <a:pt x="14985" y="7497"/>
                    </a:cubicBezTo>
                    <a:cubicBezTo>
                      <a:pt x="14985" y="7431"/>
                      <a:pt x="14977" y="7398"/>
                      <a:pt x="14968" y="7343"/>
                    </a:cubicBezTo>
                    <a:cubicBezTo>
                      <a:pt x="14968" y="7320"/>
                      <a:pt x="14964" y="7287"/>
                      <a:pt x="14959" y="7254"/>
                    </a:cubicBezTo>
                    <a:cubicBezTo>
                      <a:pt x="14959" y="7232"/>
                      <a:pt x="14955" y="7199"/>
                      <a:pt x="14950" y="7166"/>
                    </a:cubicBezTo>
                    <a:cubicBezTo>
                      <a:pt x="14950" y="7133"/>
                      <a:pt x="14942" y="7111"/>
                      <a:pt x="14937" y="7089"/>
                    </a:cubicBezTo>
                    <a:cubicBezTo>
                      <a:pt x="14933" y="7012"/>
                      <a:pt x="14933" y="6946"/>
                      <a:pt x="14924" y="6880"/>
                    </a:cubicBezTo>
                    <a:cubicBezTo>
                      <a:pt x="14924" y="6858"/>
                      <a:pt x="14920" y="6858"/>
                      <a:pt x="14916" y="6847"/>
                    </a:cubicBezTo>
                    <a:cubicBezTo>
                      <a:pt x="14907" y="6759"/>
                      <a:pt x="14898" y="6692"/>
                      <a:pt x="14889" y="6626"/>
                    </a:cubicBezTo>
                    <a:cubicBezTo>
                      <a:pt x="14889" y="6604"/>
                      <a:pt x="14889" y="6582"/>
                      <a:pt x="14889" y="6582"/>
                    </a:cubicBezTo>
                    <a:cubicBezTo>
                      <a:pt x="14889" y="6582"/>
                      <a:pt x="14881" y="6571"/>
                      <a:pt x="14876" y="6549"/>
                    </a:cubicBezTo>
                    <a:cubicBezTo>
                      <a:pt x="14863" y="6472"/>
                      <a:pt x="14854" y="6395"/>
                      <a:pt x="14846" y="6329"/>
                    </a:cubicBezTo>
                    <a:cubicBezTo>
                      <a:pt x="14828" y="6230"/>
                      <a:pt x="14806" y="6141"/>
                      <a:pt x="14784" y="6053"/>
                    </a:cubicBezTo>
                    <a:cubicBezTo>
                      <a:pt x="14776" y="6031"/>
                      <a:pt x="14776" y="5998"/>
                      <a:pt x="14767" y="5976"/>
                    </a:cubicBezTo>
                    <a:cubicBezTo>
                      <a:pt x="14767" y="5954"/>
                      <a:pt x="14758" y="5954"/>
                      <a:pt x="14754" y="5932"/>
                    </a:cubicBezTo>
                    <a:cubicBezTo>
                      <a:pt x="14736" y="5877"/>
                      <a:pt x="14723" y="5800"/>
                      <a:pt x="14706" y="5756"/>
                    </a:cubicBezTo>
                    <a:cubicBezTo>
                      <a:pt x="14693" y="5723"/>
                      <a:pt x="14675" y="5701"/>
                      <a:pt x="14667" y="5678"/>
                    </a:cubicBezTo>
                    <a:cubicBezTo>
                      <a:pt x="14658" y="5656"/>
                      <a:pt x="14653" y="5634"/>
                      <a:pt x="14645" y="5623"/>
                    </a:cubicBezTo>
                    <a:cubicBezTo>
                      <a:pt x="14632" y="5590"/>
                      <a:pt x="14614" y="5546"/>
                      <a:pt x="14601" y="5513"/>
                    </a:cubicBezTo>
                    <a:cubicBezTo>
                      <a:pt x="14597" y="5513"/>
                      <a:pt x="14597" y="5491"/>
                      <a:pt x="14592" y="5469"/>
                    </a:cubicBezTo>
                    <a:cubicBezTo>
                      <a:pt x="14583" y="5458"/>
                      <a:pt x="14575" y="5447"/>
                      <a:pt x="14570" y="5436"/>
                    </a:cubicBezTo>
                    <a:cubicBezTo>
                      <a:pt x="14540" y="5337"/>
                      <a:pt x="14496" y="5238"/>
                      <a:pt x="14466" y="5149"/>
                    </a:cubicBezTo>
                    <a:cubicBezTo>
                      <a:pt x="14461" y="5138"/>
                      <a:pt x="14457" y="5127"/>
                      <a:pt x="14452" y="5105"/>
                    </a:cubicBezTo>
                    <a:cubicBezTo>
                      <a:pt x="14448" y="5094"/>
                      <a:pt x="14444" y="5105"/>
                      <a:pt x="14435" y="5083"/>
                    </a:cubicBezTo>
                    <a:cubicBezTo>
                      <a:pt x="14435" y="5083"/>
                      <a:pt x="14426" y="5061"/>
                      <a:pt x="14422" y="5050"/>
                    </a:cubicBezTo>
                    <a:cubicBezTo>
                      <a:pt x="14382" y="4973"/>
                      <a:pt x="14352" y="4874"/>
                      <a:pt x="14317" y="4786"/>
                    </a:cubicBezTo>
                    <a:cubicBezTo>
                      <a:pt x="14308" y="4786"/>
                      <a:pt x="14304" y="4742"/>
                      <a:pt x="14291" y="4753"/>
                    </a:cubicBezTo>
                    <a:cubicBezTo>
                      <a:pt x="14326" y="4874"/>
                      <a:pt x="14356" y="4995"/>
                      <a:pt x="14391" y="5127"/>
                    </a:cubicBezTo>
                    <a:cubicBezTo>
                      <a:pt x="14422" y="5249"/>
                      <a:pt x="14452" y="5381"/>
                      <a:pt x="14487" y="5513"/>
                    </a:cubicBezTo>
                    <a:cubicBezTo>
                      <a:pt x="14496" y="5546"/>
                      <a:pt x="14509" y="5590"/>
                      <a:pt x="14518" y="5623"/>
                    </a:cubicBezTo>
                    <a:cubicBezTo>
                      <a:pt x="14518" y="5623"/>
                      <a:pt x="14518" y="5645"/>
                      <a:pt x="14518" y="5656"/>
                    </a:cubicBezTo>
                    <a:cubicBezTo>
                      <a:pt x="14522" y="5667"/>
                      <a:pt x="14531" y="5678"/>
                      <a:pt x="14535" y="5701"/>
                    </a:cubicBezTo>
                    <a:cubicBezTo>
                      <a:pt x="14535" y="5701"/>
                      <a:pt x="14540" y="5734"/>
                      <a:pt x="14544" y="5756"/>
                    </a:cubicBezTo>
                    <a:cubicBezTo>
                      <a:pt x="14562" y="5844"/>
                      <a:pt x="14583" y="5921"/>
                      <a:pt x="14597" y="6009"/>
                    </a:cubicBezTo>
                    <a:cubicBezTo>
                      <a:pt x="14601" y="6053"/>
                      <a:pt x="14605" y="6097"/>
                      <a:pt x="14614" y="6130"/>
                    </a:cubicBezTo>
                    <a:cubicBezTo>
                      <a:pt x="14627" y="6208"/>
                      <a:pt x="14653" y="6285"/>
                      <a:pt x="14653" y="6351"/>
                    </a:cubicBezTo>
                    <a:cubicBezTo>
                      <a:pt x="14653" y="6373"/>
                      <a:pt x="14649" y="6395"/>
                      <a:pt x="14645" y="6428"/>
                    </a:cubicBezTo>
                    <a:cubicBezTo>
                      <a:pt x="14645" y="6450"/>
                      <a:pt x="14645" y="6483"/>
                      <a:pt x="14645" y="6516"/>
                    </a:cubicBezTo>
                    <a:cubicBezTo>
                      <a:pt x="14645" y="6527"/>
                      <a:pt x="14636" y="6538"/>
                      <a:pt x="14636" y="6549"/>
                    </a:cubicBezTo>
                    <a:cubicBezTo>
                      <a:pt x="14636" y="6571"/>
                      <a:pt x="14636" y="6582"/>
                      <a:pt x="14636" y="6593"/>
                    </a:cubicBezTo>
                    <a:cubicBezTo>
                      <a:pt x="14627" y="6648"/>
                      <a:pt x="14618" y="6714"/>
                      <a:pt x="14610" y="6770"/>
                    </a:cubicBezTo>
                    <a:cubicBezTo>
                      <a:pt x="14610" y="6814"/>
                      <a:pt x="14601" y="6891"/>
                      <a:pt x="14592" y="6913"/>
                    </a:cubicBezTo>
                    <a:cubicBezTo>
                      <a:pt x="14583" y="6957"/>
                      <a:pt x="14570" y="6946"/>
                      <a:pt x="14566" y="6979"/>
                    </a:cubicBezTo>
                    <a:cubicBezTo>
                      <a:pt x="14623" y="6935"/>
                      <a:pt x="14667" y="6858"/>
                      <a:pt x="14732" y="6825"/>
                    </a:cubicBezTo>
                    <a:cubicBezTo>
                      <a:pt x="14741" y="6880"/>
                      <a:pt x="14745" y="6946"/>
                      <a:pt x="14736" y="7001"/>
                    </a:cubicBezTo>
                    <a:cubicBezTo>
                      <a:pt x="14736" y="7034"/>
                      <a:pt x="14723" y="7056"/>
                      <a:pt x="14715" y="7089"/>
                    </a:cubicBezTo>
                    <a:cubicBezTo>
                      <a:pt x="14710" y="7122"/>
                      <a:pt x="14706" y="7177"/>
                      <a:pt x="14701" y="7199"/>
                    </a:cubicBezTo>
                    <a:cubicBezTo>
                      <a:pt x="14701" y="7199"/>
                      <a:pt x="14697" y="7199"/>
                      <a:pt x="14693" y="7210"/>
                    </a:cubicBezTo>
                    <a:cubicBezTo>
                      <a:pt x="14693" y="7210"/>
                      <a:pt x="14693" y="7232"/>
                      <a:pt x="14693" y="7232"/>
                    </a:cubicBezTo>
                    <a:cubicBezTo>
                      <a:pt x="14680" y="7276"/>
                      <a:pt x="14675" y="7343"/>
                      <a:pt x="14662" y="7387"/>
                    </a:cubicBezTo>
                    <a:cubicBezTo>
                      <a:pt x="14658" y="7420"/>
                      <a:pt x="14649" y="7431"/>
                      <a:pt x="14640" y="7453"/>
                    </a:cubicBezTo>
                    <a:cubicBezTo>
                      <a:pt x="14640" y="7475"/>
                      <a:pt x="14632" y="7497"/>
                      <a:pt x="14627" y="7508"/>
                    </a:cubicBezTo>
                    <a:cubicBezTo>
                      <a:pt x="14627" y="7508"/>
                      <a:pt x="14623" y="7519"/>
                      <a:pt x="14618" y="7530"/>
                    </a:cubicBezTo>
                    <a:cubicBezTo>
                      <a:pt x="14614" y="7552"/>
                      <a:pt x="14610" y="7585"/>
                      <a:pt x="14601" y="7585"/>
                    </a:cubicBezTo>
                    <a:cubicBezTo>
                      <a:pt x="14601" y="7684"/>
                      <a:pt x="14575" y="7728"/>
                      <a:pt x="14557" y="7783"/>
                    </a:cubicBezTo>
                    <a:cubicBezTo>
                      <a:pt x="14535" y="7850"/>
                      <a:pt x="14509" y="7927"/>
                      <a:pt x="14487" y="7993"/>
                    </a:cubicBezTo>
                    <a:cubicBezTo>
                      <a:pt x="14466" y="8059"/>
                      <a:pt x="14439" y="8125"/>
                      <a:pt x="14417" y="8191"/>
                    </a:cubicBezTo>
                    <a:cubicBezTo>
                      <a:pt x="14404" y="8213"/>
                      <a:pt x="14396" y="8246"/>
                      <a:pt x="14382" y="8257"/>
                    </a:cubicBezTo>
                    <a:cubicBezTo>
                      <a:pt x="14369" y="8279"/>
                      <a:pt x="14352" y="8324"/>
                      <a:pt x="14343" y="8346"/>
                    </a:cubicBezTo>
                    <a:cubicBezTo>
                      <a:pt x="14334" y="8346"/>
                      <a:pt x="14326" y="8379"/>
                      <a:pt x="14317" y="8390"/>
                    </a:cubicBezTo>
                    <a:cubicBezTo>
                      <a:pt x="14304" y="8412"/>
                      <a:pt x="14295" y="8434"/>
                      <a:pt x="14286" y="8467"/>
                    </a:cubicBezTo>
                    <a:cubicBezTo>
                      <a:pt x="14251" y="8544"/>
                      <a:pt x="14216" y="8599"/>
                      <a:pt x="14186" y="8654"/>
                    </a:cubicBezTo>
                    <a:cubicBezTo>
                      <a:pt x="14173" y="8676"/>
                      <a:pt x="14160" y="8698"/>
                      <a:pt x="14151" y="8720"/>
                    </a:cubicBezTo>
                    <a:cubicBezTo>
                      <a:pt x="14129" y="8764"/>
                      <a:pt x="14107" y="8830"/>
                      <a:pt x="14077" y="8830"/>
                    </a:cubicBezTo>
                    <a:cubicBezTo>
                      <a:pt x="14055" y="8742"/>
                      <a:pt x="14024" y="8676"/>
                      <a:pt x="14002" y="8588"/>
                    </a:cubicBezTo>
                    <a:cubicBezTo>
                      <a:pt x="14016" y="8544"/>
                      <a:pt x="14042" y="8511"/>
                      <a:pt x="14055" y="8467"/>
                    </a:cubicBezTo>
                    <a:cubicBezTo>
                      <a:pt x="14064" y="8434"/>
                      <a:pt x="14077" y="8412"/>
                      <a:pt x="14081" y="8379"/>
                    </a:cubicBezTo>
                    <a:cubicBezTo>
                      <a:pt x="14085" y="8368"/>
                      <a:pt x="14094" y="8357"/>
                      <a:pt x="14099" y="8346"/>
                    </a:cubicBezTo>
                    <a:cubicBezTo>
                      <a:pt x="14103" y="8335"/>
                      <a:pt x="14099" y="8324"/>
                      <a:pt x="14103" y="8312"/>
                    </a:cubicBezTo>
                    <a:cubicBezTo>
                      <a:pt x="14112" y="8279"/>
                      <a:pt x="14125" y="8257"/>
                      <a:pt x="14133" y="8235"/>
                    </a:cubicBezTo>
                    <a:cubicBezTo>
                      <a:pt x="14133" y="8213"/>
                      <a:pt x="14138" y="8202"/>
                      <a:pt x="14142" y="8180"/>
                    </a:cubicBezTo>
                    <a:cubicBezTo>
                      <a:pt x="14142" y="8158"/>
                      <a:pt x="14155" y="8158"/>
                      <a:pt x="14155" y="8136"/>
                    </a:cubicBezTo>
                    <a:cubicBezTo>
                      <a:pt x="14182" y="8048"/>
                      <a:pt x="14208" y="7960"/>
                      <a:pt x="14234" y="7872"/>
                    </a:cubicBezTo>
                    <a:cubicBezTo>
                      <a:pt x="14243" y="7850"/>
                      <a:pt x="14251" y="7794"/>
                      <a:pt x="14256" y="7783"/>
                    </a:cubicBezTo>
                    <a:cubicBezTo>
                      <a:pt x="14265" y="7761"/>
                      <a:pt x="14291" y="7728"/>
                      <a:pt x="14291" y="7695"/>
                    </a:cubicBezTo>
                    <a:cubicBezTo>
                      <a:pt x="14295" y="7673"/>
                      <a:pt x="14304" y="7662"/>
                      <a:pt x="14317" y="7662"/>
                    </a:cubicBezTo>
                    <a:cubicBezTo>
                      <a:pt x="14326" y="7640"/>
                      <a:pt x="14317" y="7629"/>
                      <a:pt x="14326" y="7596"/>
                    </a:cubicBezTo>
                    <a:cubicBezTo>
                      <a:pt x="14326" y="7574"/>
                      <a:pt x="14313" y="7596"/>
                      <a:pt x="14313" y="7629"/>
                    </a:cubicBezTo>
                    <a:cubicBezTo>
                      <a:pt x="14304" y="7629"/>
                      <a:pt x="14300" y="7651"/>
                      <a:pt x="14291" y="7662"/>
                    </a:cubicBezTo>
                    <a:cubicBezTo>
                      <a:pt x="14282" y="7662"/>
                      <a:pt x="14282" y="7695"/>
                      <a:pt x="14269" y="7706"/>
                    </a:cubicBezTo>
                    <a:cubicBezTo>
                      <a:pt x="14265" y="7739"/>
                      <a:pt x="14251" y="7684"/>
                      <a:pt x="14243" y="7706"/>
                    </a:cubicBezTo>
                    <a:cubicBezTo>
                      <a:pt x="14238" y="7728"/>
                      <a:pt x="14234" y="7739"/>
                      <a:pt x="14230" y="7761"/>
                    </a:cubicBezTo>
                    <a:cubicBezTo>
                      <a:pt x="14221" y="7772"/>
                      <a:pt x="14212" y="7772"/>
                      <a:pt x="14203" y="7783"/>
                    </a:cubicBezTo>
                    <a:cubicBezTo>
                      <a:pt x="14195" y="7805"/>
                      <a:pt x="14190" y="7816"/>
                      <a:pt x="14182" y="7828"/>
                    </a:cubicBezTo>
                    <a:cubicBezTo>
                      <a:pt x="14182" y="7828"/>
                      <a:pt x="14173" y="7828"/>
                      <a:pt x="14168" y="7828"/>
                    </a:cubicBezTo>
                    <a:cubicBezTo>
                      <a:pt x="14168" y="7828"/>
                      <a:pt x="14164" y="7861"/>
                      <a:pt x="14160" y="7861"/>
                    </a:cubicBezTo>
                    <a:cubicBezTo>
                      <a:pt x="14155" y="7872"/>
                      <a:pt x="14147" y="7883"/>
                      <a:pt x="14138" y="7894"/>
                    </a:cubicBezTo>
                    <a:cubicBezTo>
                      <a:pt x="14120" y="7916"/>
                      <a:pt x="14107" y="7938"/>
                      <a:pt x="14094" y="7960"/>
                    </a:cubicBezTo>
                    <a:cubicBezTo>
                      <a:pt x="14090" y="7960"/>
                      <a:pt x="14081" y="7960"/>
                      <a:pt x="14077" y="7960"/>
                    </a:cubicBezTo>
                    <a:cubicBezTo>
                      <a:pt x="14077" y="7960"/>
                      <a:pt x="14068" y="7971"/>
                      <a:pt x="14064" y="7982"/>
                    </a:cubicBezTo>
                    <a:cubicBezTo>
                      <a:pt x="14002" y="8070"/>
                      <a:pt x="13946" y="8191"/>
                      <a:pt x="13880" y="8257"/>
                    </a:cubicBezTo>
                    <a:cubicBezTo>
                      <a:pt x="13867" y="8257"/>
                      <a:pt x="13863" y="8235"/>
                      <a:pt x="13849" y="8202"/>
                    </a:cubicBezTo>
                    <a:cubicBezTo>
                      <a:pt x="13823" y="8147"/>
                      <a:pt x="13793" y="8081"/>
                      <a:pt x="13767" y="8015"/>
                    </a:cubicBezTo>
                    <a:cubicBezTo>
                      <a:pt x="13788" y="7993"/>
                      <a:pt x="13797" y="7949"/>
                      <a:pt x="13815" y="7938"/>
                    </a:cubicBezTo>
                    <a:cubicBezTo>
                      <a:pt x="13836" y="7850"/>
                      <a:pt x="13876" y="7805"/>
                      <a:pt x="13902" y="7728"/>
                    </a:cubicBezTo>
                    <a:cubicBezTo>
                      <a:pt x="13915" y="7706"/>
                      <a:pt x="13933" y="7684"/>
                      <a:pt x="13946" y="7662"/>
                    </a:cubicBezTo>
                    <a:cubicBezTo>
                      <a:pt x="13959" y="7629"/>
                      <a:pt x="13967" y="7596"/>
                      <a:pt x="13985" y="7574"/>
                    </a:cubicBezTo>
                    <a:cubicBezTo>
                      <a:pt x="13985" y="7574"/>
                      <a:pt x="13994" y="7574"/>
                      <a:pt x="13998" y="7563"/>
                    </a:cubicBezTo>
                    <a:cubicBezTo>
                      <a:pt x="14011" y="7541"/>
                      <a:pt x="14016" y="7508"/>
                      <a:pt x="14024" y="7497"/>
                    </a:cubicBezTo>
                    <a:cubicBezTo>
                      <a:pt x="14055" y="7420"/>
                      <a:pt x="14085" y="7365"/>
                      <a:pt x="14099" y="7265"/>
                    </a:cubicBezTo>
                    <a:cubicBezTo>
                      <a:pt x="14112" y="7265"/>
                      <a:pt x="14116" y="7243"/>
                      <a:pt x="14129" y="7243"/>
                    </a:cubicBezTo>
                    <a:cubicBezTo>
                      <a:pt x="14120" y="7188"/>
                      <a:pt x="14142" y="7188"/>
                      <a:pt x="14142" y="7188"/>
                    </a:cubicBezTo>
                    <a:cubicBezTo>
                      <a:pt x="14147" y="7177"/>
                      <a:pt x="14155" y="7133"/>
                      <a:pt x="14168" y="7144"/>
                    </a:cubicBezTo>
                    <a:cubicBezTo>
                      <a:pt x="14177" y="7067"/>
                      <a:pt x="14195" y="7012"/>
                      <a:pt x="14225" y="6979"/>
                    </a:cubicBezTo>
                    <a:cubicBezTo>
                      <a:pt x="14216" y="6957"/>
                      <a:pt x="14243" y="6935"/>
                      <a:pt x="14247" y="6913"/>
                    </a:cubicBezTo>
                    <a:cubicBezTo>
                      <a:pt x="14247" y="6869"/>
                      <a:pt x="14265" y="6858"/>
                      <a:pt x="14282" y="6847"/>
                    </a:cubicBezTo>
                    <a:cubicBezTo>
                      <a:pt x="14282" y="6792"/>
                      <a:pt x="14304" y="6748"/>
                      <a:pt x="14313" y="6714"/>
                    </a:cubicBezTo>
                    <a:cubicBezTo>
                      <a:pt x="14313" y="6714"/>
                      <a:pt x="14317" y="6692"/>
                      <a:pt x="14321" y="6681"/>
                    </a:cubicBezTo>
                    <a:cubicBezTo>
                      <a:pt x="14326" y="6659"/>
                      <a:pt x="14334" y="6626"/>
                      <a:pt x="14343" y="6604"/>
                    </a:cubicBezTo>
                    <a:cubicBezTo>
                      <a:pt x="14343" y="6604"/>
                      <a:pt x="14352" y="6582"/>
                      <a:pt x="14352" y="6582"/>
                    </a:cubicBezTo>
                    <a:cubicBezTo>
                      <a:pt x="14352" y="6560"/>
                      <a:pt x="14352" y="6527"/>
                      <a:pt x="14361" y="6505"/>
                    </a:cubicBezTo>
                    <a:cubicBezTo>
                      <a:pt x="14369" y="6461"/>
                      <a:pt x="14382" y="6428"/>
                      <a:pt x="14378" y="6384"/>
                    </a:cubicBezTo>
                    <a:cubicBezTo>
                      <a:pt x="14330" y="6494"/>
                      <a:pt x="14295" y="6637"/>
                      <a:pt x="14247" y="6748"/>
                    </a:cubicBezTo>
                    <a:cubicBezTo>
                      <a:pt x="14216" y="6770"/>
                      <a:pt x="14199" y="6847"/>
                      <a:pt x="14177" y="6902"/>
                    </a:cubicBezTo>
                    <a:cubicBezTo>
                      <a:pt x="14129" y="7001"/>
                      <a:pt x="14081" y="7100"/>
                      <a:pt x="14037" y="7199"/>
                    </a:cubicBezTo>
                    <a:cubicBezTo>
                      <a:pt x="14011" y="7254"/>
                      <a:pt x="13989" y="7298"/>
                      <a:pt x="13963" y="7343"/>
                    </a:cubicBezTo>
                    <a:cubicBezTo>
                      <a:pt x="13963" y="7343"/>
                      <a:pt x="13954" y="7343"/>
                      <a:pt x="13950" y="7343"/>
                    </a:cubicBezTo>
                    <a:cubicBezTo>
                      <a:pt x="13933" y="7376"/>
                      <a:pt x="13906" y="7420"/>
                      <a:pt x="13893" y="7442"/>
                    </a:cubicBezTo>
                    <a:cubicBezTo>
                      <a:pt x="13889" y="7442"/>
                      <a:pt x="13884" y="7442"/>
                      <a:pt x="13880" y="7442"/>
                    </a:cubicBezTo>
                    <a:cubicBezTo>
                      <a:pt x="13871" y="7442"/>
                      <a:pt x="13871" y="7475"/>
                      <a:pt x="13863" y="7486"/>
                    </a:cubicBezTo>
                    <a:cubicBezTo>
                      <a:pt x="13849" y="7508"/>
                      <a:pt x="13836" y="7508"/>
                      <a:pt x="13832" y="7530"/>
                    </a:cubicBezTo>
                    <a:cubicBezTo>
                      <a:pt x="13823" y="7541"/>
                      <a:pt x="13819" y="7552"/>
                      <a:pt x="13810" y="7563"/>
                    </a:cubicBezTo>
                    <a:cubicBezTo>
                      <a:pt x="13793" y="7596"/>
                      <a:pt x="13775" y="7618"/>
                      <a:pt x="13758" y="7640"/>
                    </a:cubicBezTo>
                    <a:cubicBezTo>
                      <a:pt x="13745" y="7662"/>
                      <a:pt x="13727" y="7662"/>
                      <a:pt x="13710" y="7673"/>
                    </a:cubicBezTo>
                    <a:cubicBezTo>
                      <a:pt x="13697" y="7695"/>
                      <a:pt x="13683" y="7717"/>
                      <a:pt x="13670" y="7739"/>
                    </a:cubicBezTo>
                    <a:cubicBezTo>
                      <a:pt x="13653" y="7761"/>
                      <a:pt x="13640" y="7783"/>
                      <a:pt x="13622" y="7794"/>
                    </a:cubicBezTo>
                    <a:cubicBezTo>
                      <a:pt x="13609" y="7772"/>
                      <a:pt x="13596" y="7750"/>
                      <a:pt x="13583" y="7717"/>
                    </a:cubicBezTo>
                    <a:cubicBezTo>
                      <a:pt x="13574" y="7695"/>
                      <a:pt x="13557" y="7651"/>
                      <a:pt x="13561" y="7629"/>
                    </a:cubicBezTo>
                    <a:cubicBezTo>
                      <a:pt x="13570" y="7607"/>
                      <a:pt x="13574" y="7585"/>
                      <a:pt x="13579" y="7563"/>
                    </a:cubicBezTo>
                    <a:cubicBezTo>
                      <a:pt x="13587" y="7541"/>
                      <a:pt x="13600" y="7530"/>
                      <a:pt x="13609" y="7519"/>
                    </a:cubicBezTo>
                    <a:cubicBezTo>
                      <a:pt x="13614" y="7497"/>
                      <a:pt x="13622" y="7475"/>
                      <a:pt x="13627" y="7464"/>
                    </a:cubicBezTo>
                    <a:cubicBezTo>
                      <a:pt x="13635" y="7442"/>
                      <a:pt x="13635" y="7442"/>
                      <a:pt x="13644" y="7420"/>
                    </a:cubicBezTo>
                    <a:cubicBezTo>
                      <a:pt x="13644" y="7420"/>
                      <a:pt x="13649" y="7420"/>
                      <a:pt x="13653" y="7420"/>
                    </a:cubicBezTo>
                    <a:cubicBezTo>
                      <a:pt x="13657" y="7398"/>
                      <a:pt x="13662" y="7398"/>
                      <a:pt x="13666" y="7387"/>
                    </a:cubicBezTo>
                    <a:cubicBezTo>
                      <a:pt x="13666" y="7387"/>
                      <a:pt x="13666" y="7365"/>
                      <a:pt x="13666" y="7365"/>
                    </a:cubicBezTo>
                    <a:cubicBezTo>
                      <a:pt x="13670" y="7365"/>
                      <a:pt x="13679" y="7354"/>
                      <a:pt x="13683" y="7343"/>
                    </a:cubicBezTo>
                    <a:cubicBezTo>
                      <a:pt x="13701" y="7309"/>
                      <a:pt x="13710" y="7287"/>
                      <a:pt x="13723" y="7265"/>
                    </a:cubicBezTo>
                    <a:cubicBezTo>
                      <a:pt x="13736" y="7232"/>
                      <a:pt x="13745" y="7232"/>
                      <a:pt x="13753" y="7210"/>
                    </a:cubicBezTo>
                    <a:cubicBezTo>
                      <a:pt x="13758" y="7210"/>
                      <a:pt x="13767" y="7210"/>
                      <a:pt x="13771" y="7188"/>
                    </a:cubicBezTo>
                    <a:cubicBezTo>
                      <a:pt x="13771" y="7188"/>
                      <a:pt x="13771" y="7166"/>
                      <a:pt x="13771" y="7166"/>
                    </a:cubicBezTo>
                    <a:cubicBezTo>
                      <a:pt x="13771" y="7166"/>
                      <a:pt x="13775" y="7166"/>
                      <a:pt x="13775" y="7166"/>
                    </a:cubicBezTo>
                    <a:cubicBezTo>
                      <a:pt x="13775" y="7166"/>
                      <a:pt x="13775" y="7144"/>
                      <a:pt x="13780" y="7144"/>
                    </a:cubicBezTo>
                    <a:cubicBezTo>
                      <a:pt x="13784" y="7122"/>
                      <a:pt x="13797" y="7122"/>
                      <a:pt x="13801" y="7100"/>
                    </a:cubicBezTo>
                    <a:cubicBezTo>
                      <a:pt x="13810" y="7067"/>
                      <a:pt x="13819" y="7034"/>
                      <a:pt x="13828" y="6990"/>
                    </a:cubicBezTo>
                    <a:cubicBezTo>
                      <a:pt x="13845" y="6946"/>
                      <a:pt x="13867" y="6924"/>
                      <a:pt x="13880" y="6880"/>
                    </a:cubicBezTo>
                    <a:cubicBezTo>
                      <a:pt x="13889" y="6858"/>
                      <a:pt x="13889" y="6836"/>
                      <a:pt x="13898" y="6825"/>
                    </a:cubicBezTo>
                    <a:cubicBezTo>
                      <a:pt x="13906" y="6792"/>
                      <a:pt x="13915" y="6759"/>
                      <a:pt x="13928" y="6726"/>
                    </a:cubicBezTo>
                    <a:cubicBezTo>
                      <a:pt x="13933" y="6703"/>
                      <a:pt x="13941" y="6681"/>
                      <a:pt x="13946" y="6670"/>
                    </a:cubicBezTo>
                    <a:cubicBezTo>
                      <a:pt x="13946" y="6659"/>
                      <a:pt x="13954" y="6648"/>
                      <a:pt x="13959" y="6637"/>
                    </a:cubicBezTo>
                    <a:cubicBezTo>
                      <a:pt x="13972" y="6593"/>
                      <a:pt x="13985" y="6560"/>
                      <a:pt x="13998" y="6516"/>
                    </a:cubicBezTo>
                    <a:cubicBezTo>
                      <a:pt x="14011" y="6483"/>
                      <a:pt x="14033" y="6450"/>
                      <a:pt x="14029" y="6395"/>
                    </a:cubicBezTo>
                    <a:cubicBezTo>
                      <a:pt x="14011" y="6395"/>
                      <a:pt x="13989" y="6428"/>
                      <a:pt x="13976" y="6461"/>
                    </a:cubicBezTo>
                    <a:cubicBezTo>
                      <a:pt x="13976" y="6461"/>
                      <a:pt x="13976" y="6472"/>
                      <a:pt x="13976" y="6494"/>
                    </a:cubicBezTo>
                    <a:cubicBezTo>
                      <a:pt x="13976" y="6494"/>
                      <a:pt x="13967" y="6505"/>
                      <a:pt x="13963" y="6516"/>
                    </a:cubicBezTo>
                    <a:cubicBezTo>
                      <a:pt x="13906" y="6670"/>
                      <a:pt x="13841" y="6803"/>
                      <a:pt x="13775" y="6924"/>
                    </a:cubicBezTo>
                    <a:cubicBezTo>
                      <a:pt x="13749" y="6979"/>
                      <a:pt x="13718" y="7045"/>
                      <a:pt x="13679" y="7078"/>
                    </a:cubicBezTo>
                    <a:cubicBezTo>
                      <a:pt x="13618" y="7221"/>
                      <a:pt x="13548" y="7332"/>
                      <a:pt x="13474" y="7431"/>
                    </a:cubicBezTo>
                    <a:cubicBezTo>
                      <a:pt x="13452" y="7409"/>
                      <a:pt x="13439" y="7453"/>
                      <a:pt x="13417" y="7453"/>
                    </a:cubicBezTo>
                    <a:cubicBezTo>
                      <a:pt x="13395" y="7453"/>
                      <a:pt x="13378" y="7387"/>
                      <a:pt x="13351" y="7354"/>
                    </a:cubicBezTo>
                    <a:cubicBezTo>
                      <a:pt x="13330" y="7320"/>
                      <a:pt x="13308" y="7320"/>
                      <a:pt x="13295" y="7276"/>
                    </a:cubicBezTo>
                    <a:cubicBezTo>
                      <a:pt x="13316" y="7144"/>
                      <a:pt x="13365" y="7034"/>
                      <a:pt x="13404" y="6957"/>
                    </a:cubicBezTo>
                    <a:cubicBezTo>
                      <a:pt x="13404" y="6957"/>
                      <a:pt x="13408" y="6935"/>
                      <a:pt x="13413" y="6924"/>
                    </a:cubicBezTo>
                    <a:cubicBezTo>
                      <a:pt x="13430" y="6891"/>
                      <a:pt x="13448" y="6869"/>
                      <a:pt x="13465" y="6836"/>
                    </a:cubicBezTo>
                    <a:cubicBezTo>
                      <a:pt x="13474" y="6814"/>
                      <a:pt x="13487" y="6781"/>
                      <a:pt x="13491" y="6770"/>
                    </a:cubicBezTo>
                    <a:cubicBezTo>
                      <a:pt x="13491" y="6770"/>
                      <a:pt x="13491" y="6770"/>
                      <a:pt x="13491" y="6748"/>
                    </a:cubicBezTo>
                    <a:cubicBezTo>
                      <a:pt x="13500" y="6737"/>
                      <a:pt x="13504" y="6726"/>
                      <a:pt x="13513" y="6726"/>
                    </a:cubicBezTo>
                    <a:cubicBezTo>
                      <a:pt x="13522" y="6726"/>
                      <a:pt x="13522" y="6681"/>
                      <a:pt x="13531" y="6670"/>
                    </a:cubicBezTo>
                    <a:cubicBezTo>
                      <a:pt x="13531" y="6670"/>
                      <a:pt x="13535" y="6648"/>
                      <a:pt x="13539" y="6648"/>
                    </a:cubicBezTo>
                    <a:cubicBezTo>
                      <a:pt x="13539" y="6637"/>
                      <a:pt x="13552" y="6648"/>
                      <a:pt x="13557" y="6626"/>
                    </a:cubicBezTo>
                    <a:cubicBezTo>
                      <a:pt x="13587" y="6549"/>
                      <a:pt x="13614" y="6483"/>
                      <a:pt x="13649" y="6406"/>
                    </a:cubicBezTo>
                    <a:cubicBezTo>
                      <a:pt x="13649" y="6406"/>
                      <a:pt x="13657" y="6373"/>
                      <a:pt x="13644" y="6373"/>
                    </a:cubicBezTo>
                    <a:cubicBezTo>
                      <a:pt x="13596" y="6428"/>
                      <a:pt x="13557" y="6483"/>
                      <a:pt x="13509" y="6538"/>
                    </a:cubicBezTo>
                    <a:cubicBezTo>
                      <a:pt x="13465" y="6593"/>
                      <a:pt x="13417" y="6637"/>
                      <a:pt x="13373" y="6703"/>
                    </a:cubicBezTo>
                    <a:cubicBezTo>
                      <a:pt x="13312" y="6792"/>
                      <a:pt x="13247" y="6902"/>
                      <a:pt x="13181" y="6979"/>
                    </a:cubicBezTo>
                    <a:cubicBezTo>
                      <a:pt x="13159" y="7012"/>
                      <a:pt x="13133" y="7045"/>
                      <a:pt x="13111" y="7067"/>
                    </a:cubicBezTo>
                    <a:cubicBezTo>
                      <a:pt x="13089" y="7078"/>
                      <a:pt x="13072" y="7056"/>
                      <a:pt x="13050" y="7089"/>
                    </a:cubicBezTo>
                    <a:cubicBezTo>
                      <a:pt x="13037" y="7056"/>
                      <a:pt x="13006" y="7089"/>
                      <a:pt x="12998" y="7056"/>
                    </a:cubicBezTo>
                    <a:cubicBezTo>
                      <a:pt x="12989" y="7034"/>
                      <a:pt x="12980" y="7034"/>
                      <a:pt x="12976" y="7023"/>
                    </a:cubicBezTo>
                    <a:cubicBezTo>
                      <a:pt x="12941" y="6902"/>
                      <a:pt x="12998" y="6825"/>
                      <a:pt x="13028" y="6737"/>
                    </a:cubicBezTo>
                    <a:cubicBezTo>
                      <a:pt x="13033" y="6714"/>
                      <a:pt x="13041" y="6692"/>
                      <a:pt x="13046" y="6681"/>
                    </a:cubicBezTo>
                    <a:cubicBezTo>
                      <a:pt x="13050" y="6670"/>
                      <a:pt x="13059" y="6659"/>
                      <a:pt x="13067" y="6648"/>
                    </a:cubicBezTo>
                    <a:cubicBezTo>
                      <a:pt x="13072" y="6626"/>
                      <a:pt x="13072" y="6604"/>
                      <a:pt x="13081" y="6582"/>
                    </a:cubicBezTo>
                    <a:cubicBezTo>
                      <a:pt x="13081" y="6582"/>
                      <a:pt x="13081" y="6582"/>
                      <a:pt x="13085" y="6560"/>
                    </a:cubicBezTo>
                    <a:cubicBezTo>
                      <a:pt x="13094" y="6538"/>
                      <a:pt x="13102" y="6505"/>
                      <a:pt x="13116" y="6494"/>
                    </a:cubicBezTo>
                    <a:cubicBezTo>
                      <a:pt x="13137" y="6450"/>
                      <a:pt x="13164" y="6395"/>
                      <a:pt x="13177" y="6340"/>
                    </a:cubicBezTo>
                    <a:cubicBezTo>
                      <a:pt x="13177" y="6340"/>
                      <a:pt x="13185" y="6340"/>
                      <a:pt x="13185" y="6329"/>
                    </a:cubicBezTo>
                    <a:cubicBezTo>
                      <a:pt x="13194" y="6307"/>
                      <a:pt x="13203" y="6274"/>
                      <a:pt x="13212" y="6263"/>
                    </a:cubicBezTo>
                    <a:cubicBezTo>
                      <a:pt x="13212" y="6263"/>
                      <a:pt x="13212" y="6241"/>
                      <a:pt x="13220" y="6230"/>
                    </a:cubicBezTo>
                    <a:cubicBezTo>
                      <a:pt x="13220" y="6230"/>
                      <a:pt x="13220" y="6208"/>
                      <a:pt x="13220" y="6208"/>
                    </a:cubicBezTo>
                    <a:cubicBezTo>
                      <a:pt x="13225" y="6197"/>
                      <a:pt x="13233" y="6197"/>
                      <a:pt x="13238" y="6186"/>
                    </a:cubicBezTo>
                    <a:cubicBezTo>
                      <a:pt x="13238" y="6186"/>
                      <a:pt x="13238" y="6174"/>
                      <a:pt x="13238" y="6163"/>
                    </a:cubicBezTo>
                    <a:cubicBezTo>
                      <a:pt x="13238" y="6163"/>
                      <a:pt x="13247" y="6163"/>
                      <a:pt x="13247" y="6163"/>
                    </a:cubicBezTo>
                    <a:cubicBezTo>
                      <a:pt x="13247" y="6163"/>
                      <a:pt x="13247" y="6141"/>
                      <a:pt x="13247" y="6141"/>
                    </a:cubicBezTo>
                    <a:cubicBezTo>
                      <a:pt x="13247" y="6141"/>
                      <a:pt x="13255" y="6141"/>
                      <a:pt x="13255" y="6141"/>
                    </a:cubicBezTo>
                    <a:cubicBezTo>
                      <a:pt x="13264" y="6119"/>
                      <a:pt x="13268" y="6097"/>
                      <a:pt x="13277" y="6075"/>
                    </a:cubicBezTo>
                    <a:cubicBezTo>
                      <a:pt x="13282" y="6075"/>
                      <a:pt x="13282" y="6053"/>
                      <a:pt x="13286" y="6042"/>
                    </a:cubicBezTo>
                    <a:cubicBezTo>
                      <a:pt x="13299" y="6020"/>
                      <a:pt x="13316" y="5998"/>
                      <a:pt x="13321" y="5965"/>
                    </a:cubicBezTo>
                    <a:cubicBezTo>
                      <a:pt x="13277" y="5998"/>
                      <a:pt x="13233" y="6075"/>
                      <a:pt x="13185" y="6141"/>
                    </a:cubicBezTo>
                    <a:cubicBezTo>
                      <a:pt x="13150" y="6174"/>
                      <a:pt x="13111" y="6219"/>
                      <a:pt x="13081" y="6263"/>
                    </a:cubicBezTo>
                    <a:cubicBezTo>
                      <a:pt x="13063" y="6285"/>
                      <a:pt x="13046" y="6318"/>
                      <a:pt x="13033" y="6329"/>
                    </a:cubicBezTo>
                    <a:cubicBezTo>
                      <a:pt x="13028" y="6329"/>
                      <a:pt x="13019" y="6340"/>
                      <a:pt x="13015" y="6351"/>
                    </a:cubicBezTo>
                    <a:cubicBezTo>
                      <a:pt x="12958" y="6428"/>
                      <a:pt x="12906" y="6527"/>
                      <a:pt x="12853" y="6593"/>
                    </a:cubicBezTo>
                    <a:cubicBezTo>
                      <a:pt x="12840" y="6604"/>
                      <a:pt x="12827" y="6615"/>
                      <a:pt x="12814" y="6626"/>
                    </a:cubicBezTo>
                    <a:cubicBezTo>
                      <a:pt x="12801" y="6637"/>
                      <a:pt x="12792" y="6670"/>
                      <a:pt x="12779" y="6670"/>
                    </a:cubicBezTo>
                    <a:cubicBezTo>
                      <a:pt x="12766" y="6670"/>
                      <a:pt x="12757" y="6670"/>
                      <a:pt x="12749" y="6670"/>
                    </a:cubicBezTo>
                    <a:cubicBezTo>
                      <a:pt x="12749" y="6670"/>
                      <a:pt x="12749" y="6670"/>
                      <a:pt x="12740" y="6670"/>
                    </a:cubicBezTo>
                    <a:cubicBezTo>
                      <a:pt x="12718" y="6670"/>
                      <a:pt x="12714" y="6670"/>
                      <a:pt x="12705" y="6648"/>
                    </a:cubicBezTo>
                    <a:cubicBezTo>
                      <a:pt x="12705" y="6648"/>
                      <a:pt x="12692" y="6648"/>
                      <a:pt x="12687" y="6637"/>
                    </a:cubicBezTo>
                    <a:cubicBezTo>
                      <a:pt x="12679" y="6626"/>
                      <a:pt x="12674" y="6582"/>
                      <a:pt x="12670" y="6582"/>
                    </a:cubicBezTo>
                    <a:cubicBezTo>
                      <a:pt x="12666" y="6527"/>
                      <a:pt x="12679" y="6494"/>
                      <a:pt x="12670" y="6450"/>
                    </a:cubicBezTo>
                    <a:cubicBezTo>
                      <a:pt x="12683" y="6439"/>
                      <a:pt x="12687" y="6428"/>
                      <a:pt x="12700" y="6417"/>
                    </a:cubicBezTo>
                    <a:cubicBezTo>
                      <a:pt x="12709" y="6406"/>
                      <a:pt x="12722" y="6406"/>
                      <a:pt x="12731" y="6384"/>
                    </a:cubicBezTo>
                    <a:cubicBezTo>
                      <a:pt x="12740" y="6362"/>
                      <a:pt x="12749" y="6329"/>
                      <a:pt x="12762" y="6307"/>
                    </a:cubicBezTo>
                    <a:cubicBezTo>
                      <a:pt x="12770" y="6285"/>
                      <a:pt x="12783" y="6252"/>
                      <a:pt x="12792" y="6230"/>
                    </a:cubicBezTo>
                    <a:cubicBezTo>
                      <a:pt x="12792" y="6230"/>
                      <a:pt x="12801" y="6230"/>
                      <a:pt x="12805" y="6230"/>
                    </a:cubicBezTo>
                    <a:cubicBezTo>
                      <a:pt x="12823" y="6197"/>
                      <a:pt x="12840" y="6141"/>
                      <a:pt x="12853" y="6108"/>
                    </a:cubicBezTo>
                    <a:cubicBezTo>
                      <a:pt x="12858" y="6108"/>
                      <a:pt x="12862" y="6108"/>
                      <a:pt x="12867" y="6086"/>
                    </a:cubicBezTo>
                    <a:cubicBezTo>
                      <a:pt x="12884" y="6053"/>
                      <a:pt x="12897" y="5998"/>
                      <a:pt x="12915" y="5965"/>
                    </a:cubicBezTo>
                    <a:cubicBezTo>
                      <a:pt x="12923" y="5943"/>
                      <a:pt x="12923" y="5965"/>
                      <a:pt x="12928" y="5943"/>
                    </a:cubicBezTo>
                    <a:cubicBezTo>
                      <a:pt x="12928" y="5943"/>
                      <a:pt x="12936" y="5943"/>
                      <a:pt x="12936" y="5932"/>
                    </a:cubicBezTo>
                    <a:cubicBezTo>
                      <a:pt x="12945" y="5910"/>
                      <a:pt x="12949" y="5877"/>
                      <a:pt x="12958" y="5866"/>
                    </a:cubicBezTo>
                    <a:cubicBezTo>
                      <a:pt x="12958" y="5855"/>
                      <a:pt x="12967" y="5866"/>
                      <a:pt x="12971" y="5855"/>
                    </a:cubicBezTo>
                    <a:cubicBezTo>
                      <a:pt x="12971" y="5844"/>
                      <a:pt x="12984" y="5833"/>
                      <a:pt x="12989" y="5811"/>
                    </a:cubicBezTo>
                    <a:cubicBezTo>
                      <a:pt x="12989" y="5811"/>
                      <a:pt x="13006" y="5778"/>
                      <a:pt x="12989" y="5778"/>
                    </a:cubicBezTo>
                    <a:cubicBezTo>
                      <a:pt x="12936" y="5811"/>
                      <a:pt x="12875" y="5899"/>
                      <a:pt x="12827" y="5954"/>
                    </a:cubicBezTo>
                    <a:cubicBezTo>
                      <a:pt x="12810" y="5965"/>
                      <a:pt x="12797" y="5976"/>
                      <a:pt x="12788" y="5998"/>
                    </a:cubicBezTo>
                    <a:lnTo>
                      <a:pt x="12779" y="5998"/>
                    </a:lnTo>
                    <a:cubicBezTo>
                      <a:pt x="12779" y="5998"/>
                      <a:pt x="12779" y="6009"/>
                      <a:pt x="12779" y="6020"/>
                    </a:cubicBezTo>
                    <a:cubicBezTo>
                      <a:pt x="12775" y="6020"/>
                      <a:pt x="12766" y="6020"/>
                      <a:pt x="12762" y="6020"/>
                    </a:cubicBezTo>
                    <a:cubicBezTo>
                      <a:pt x="12762" y="6020"/>
                      <a:pt x="12753" y="6042"/>
                      <a:pt x="12749" y="6042"/>
                    </a:cubicBezTo>
                    <a:cubicBezTo>
                      <a:pt x="12727" y="6064"/>
                      <a:pt x="12709" y="6075"/>
                      <a:pt x="12692" y="6097"/>
                    </a:cubicBezTo>
                    <a:cubicBezTo>
                      <a:pt x="12661" y="6130"/>
                      <a:pt x="12635" y="6163"/>
                      <a:pt x="12609" y="6197"/>
                    </a:cubicBezTo>
                    <a:cubicBezTo>
                      <a:pt x="12600" y="6197"/>
                      <a:pt x="12587" y="6197"/>
                      <a:pt x="12578" y="6197"/>
                    </a:cubicBezTo>
                    <a:cubicBezTo>
                      <a:pt x="12569" y="6219"/>
                      <a:pt x="12561" y="6230"/>
                      <a:pt x="12552" y="6230"/>
                    </a:cubicBezTo>
                    <a:cubicBezTo>
                      <a:pt x="12534" y="6230"/>
                      <a:pt x="12517" y="6230"/>
                      <a:pt x="12504" y="6252"/>
                    </a:cubicBezTo>
                    <a:cubicBezTo>
                      <a:pt x="12486" y="6263"/>
                      <a:pt x="12465" y="6318"/>
                      <a:pt x="12443" y="6318"/>
                    </a:cubicBezTo>
                    <a:cubicBezTo>
                      <a:pt x="12425" y="6318"/>
                      <a:pt x="12416" y="6241"/>
                      <a:pt x="12412" y="6197"/>
                    </a:cubicBezTo>
                    <a:cubicBezTo>
                      <a:pt x="12412" y="6174"/>
                      <a:pt x="12421" y="6163"/>
                      <a:pt x="12430" y="6130"/>
                    </a:cubicBezTo>
                    <a:cubicBezTo>
                      <a:pt x="12430" y="6108"/>
                      <a:pt x="12438" y="6075"/>
                      <a:pt x="12443" y="6053"/>
                    </a:cubicBezTo>
                    <a:cubicBezTo>
                      <a:pt x="12443" y="6042"/>
                      <a:pt x="12447" y="6042"/>
                      <a:pt x="12451" y="6020"/>
                    </a:cubicBezTo>
                    <a:cubicBezTo>
                      <a:pt x="12451" y="5998"/>
                      <a:pt x="12456" y="5976"/>
                      <a:pt x="12460" y="5965"/>
                    </a:cubicBezTo>
                    <a:cubicBezTo>
                      <a:pt x="12460" y="5965"/>
                      <a:pt x="12460" y="5965"/>
                      <a:pt x="12465" y="5943"/>
                    </a:cubicBezTo>
                    <a:cubicBezTo>
                      <a:pt x="12478" y="5888"/>
                      <a:pt x="12491" y="5866"/>
                      <a:pt x="12504" y="5822"/>
                    </a:cubicBezTo>
                    <a:cubicBezTo>
                      <a:pt x="12504" y="5822"/>
                      <a:pt x="12513" y="5789"/>
                      <a:pt x="12517" y="5789"/>
                    </a:cubicBezTo>
                    <a:cubicBezTo>
                      <a:pt x="12517" y="5789"/>
                      <a:pt x="12539" y="5745"/>
                      <a:pt x="12521" y="5745"/>
                    </a:cubicBezTo>
                    <a:cubicBezTo>
                      <a:pt x="12504" y="5767"/>
                      <a:pt x="12491" y="5745"/>
                      <a:pt x="12473" y="5745"/>
                    </a:cubicBezTo>
                    <a:cubicBezTo>
                      <a:pt x="12460" y="5745"/>
                      <a:pt x="12447" y="5767"/>
                      <a:pt x="12434" y="5778"/>
                    </a:cubicBezTo>
                    <a:cubicBezTo>
                      <a:pt x="12416" y="5778"/>
                      <a:pt x="12403" y="5778"/>
                      <a:pt x="12390" y="5800"/>
                    </a:cubicBezTo>
                    <a:cubicBezTo>
                      <a:pt x="12364" y="5822"/>
                      <a:pt x="12338" y="5855"/>
                      <a:pt x="12312" y="5866"/>
                    </a:cubicBezTo>
                    <a:cubicBezTo>
                      <a:pt x="12255" y="5910"/>
                      <a:pt x="12198" y="5932"/>
                      <a:pt x="12141" y="5976"/>
                    </a:cubicBezTo>
                    <a:cubicBezTo>
                      <a:pt x="12124" y="5954"/>
                      <a:pt x="12102" y="5954"/>
                      <a:pt x="12098" y="5877"/>
                    </a:cubicBezTo>
                    <a:cubicBezTo>
                      <a:pt x="12098" y="5822"/>
                      <a:pt x="12111" y="5767"/>
                      <a:pt x="12111" y="5701"/>
                    </a:cubicBezTo>
                    <a:cubicBezTo>
                      <a:pt x="12124" y="5667"/>
                      <a:pt x="12141" y="5634"/>
                      <a:pt x="12154" y="5601"/>
                    </a:cubicBezTo>
                    <a:cubicBezTo>
                      <a:pt x="12172" y="5568"/>
                      <a:pt x="12189" y="5557"/>
                      <a:pt x="12202" y="5524"/>
                    </a:cubicBezTo>
                    <a:cubicBezTo>
                      <a:pt x="12211" y="5502"/>
                      <a:pt x="12224" y="5469"/>
                      <a:pt x="12233" y="5447"/>
                    </a:cubicBezTo>
                    <a:cubicBezTo>
                      <a:pt x="12237" y="5425"/>
                      <a:pt x="12246" y="5414"/>
                      <a:pt x="12250" y="5403"/>
                    </a:cubicBezTo>
                    <a:cubicBezTo>
                      <a:pt x="12255" y="5381"/>
                      <a:pt x="12259" y="5359"/>
                      <a:pt x="12268" y="5359"/>
                    </a:cubicBezTo>
                    <a:cubicBezTo>
                      <a:pt x="12268" y="5337"/>
                      <a:pt x="12272" y="5326"/>
                      <a:pt x="12281" y="5326"/>
                    </a:cubicBezTo>
                    <a:cubicBezTo>
                      <a:pt x="12281" y="5326"/>
                      <a:pt x="12290" y="5282"/>
                      <a:pt x="12281" y="5293"/>
                    </a:cubicBezTo>
                    <a:cubicBezTo>
                      <a:pt x="12207" y="5359"/>
                      <a:pt x="12124" y="5436"/>
                      <a:pt x="12045" y="5502"/>
                    </a:cubicBezTo>
                    <a:cubicBezTo>
                      <a:pt x="12019" y="5524"/>
                      <a:pt x="11993" y="5546"/>
                      <a:pt x="11975" y="5568"/>
                    </a:cubicBezTo>
                    <a:cubicBezTo>
                      <a:pt x="11967" y="5579"/>
                      <a:pt x="11962" y="5579"/>
                      <a:pt x="11949" y="5590"/>
                    </a:cubicBezTo>
                    <a:cubicBezTo>
                      <a:pt x="11918" y="5623"/>
                      <a:pt x="11897" y="5634"/>
                      <a:pt x="11875" y="5590"/>
                    </a:cubicBezTo>
                    <a:cubicBezTo>
                      <a:pt x="11870" y="5590"/>
                      <a:pt x="11866" y="5557"/>
                      <a:pt x="11857" y="5546"/>
                    </a:cubicBezTo>
                    <a:cubicBezTo>
                      <a:pt x="11840" y="5524"/>
                      <a:pt x="11822" y="5513"/>
                      <a:pt x="11809" y="5502"/>
                    </a:cubicBezTo>
                    <a:cubicBezTo>
                      <a:pt x="11792" y="5480"/>
                      <a:pt x="11779" y="5447"/>
                      <a:pt x="11766" y="5436"/>
                    </a:cubicBezTo>
                    <a:cubicBezTo>
                      <a:pt x="11748" y="5425"/>
                      <a:pt x="11731" y="5403"/>
                      <a:pt x="11717" y="5381"/>
                    </a:cubicBezTo>
                    <a:cubicBezTo>
                      <a:pt x="11717" y="5381"/>
                      <a:pt x="11713" y="5370"/>
                      <a:pt x="11709" y="5359"/>
                    </a:cubicBezTo>
                    <a:cubicBezTo>
                      <a:pt x="11696" y="5337"/>
                      <a:pt x="11687" y="5326"/>
                      <a:pt x="11674" y="5304"/>
                    </a:cubicBezTo>
                    <a:cubicBezTo>
                      <a:pt x="11643" y="5249"/>
                      <a:pt x="11621" y="5205"/>
                      <a:pt x="11595" y="5149"/>
                    </a:cubicBezTo>
                    <a:cubicBezTo>
                      <a:pt x="11578" y="5127"/>
                      <a:pt x="11556" y="5094"/>
                      <a:pt x="11543" y="5072"/>
                    </a:cubicBezTo>
                    <a:cubicBezTo>
                      <a:pt x="11543" y="5072"/>
                      <a:pt x="11543" y="5061"/>
                      <a:pt x="11534" y="5050"/>
                    </a:cubicBezTo>
                    <a:cubicBezTo>
                      <a:pt x="11534" y="5050"/>
                      <a:pt x="11525" y="5050"/>
                      <a:pt x="11521" y="5050"/>
                    </a:cubicBezTo>
                    <a:cubicBezTo>
                      <a:pt x="11508" y="5028"/>
                      <a:pt x="11508" y="5006"/>
                      <a:pt x="11495" y="4984"/>
                    </a:cubicBezTo>
                    <a:cubicBezTo>
                      <a:pt x="11490" y="4973"/>
                      <a:pt x="11477" y="4962"/>
                      <a:pt x="11473" y="4951"/>
                    </a:cubicBezTo>
                    <a:cubicBezTo>
                      <a:pt x="11447" y="4896"/>
                      <a:pt x="11425" y="4830"/>
                      <a:pt x="11399" y="4786"/>
                    </a:cubicBezTo>
                    <a:cubicBezTo>
                      <a:pt x="11377" y="4753"/>
                      <a:pt x="11355" y="4720"/>
                      <a:pt x="11337" y="4687"/>
                    </a:cubicBezTo>
                    <a:cubicBezTo>
                      <a:pt x="11324" y="4665"/>
                      <a:pt x="11311" y="4632"/>
                      <a:pt x="11298" y="4610"/>
                    </a:cubicBezTo>
                    <a:cubicBezTo>
                      <a:pt x="11298" y="4610"/>
                      <a:pt x="11294" y="4610"/>
                      <a:pt x="11285" y="4610"/>
                    </a:cubicBezTo>
                    <a:cubicBezTo>
                      <a:pt x="11276" y="4599"/>
                      <a:pt x="11272" y="4577"/>
                      <a:pt x="11267" y="4555"/>
                    </a:cubicBezTo>
                    <a:cubicBezTo>
                      <a:pt x="11263" y="4532"/>
                      <a:pt x="11250" y="4532"/>
                      <a:pt x="11246" y="4521"/>
                    </a:cubicBezTo>
                    <a:cubicBezTo>
                      <a:pt x="11246" y="4521"/>
                      <a:pt x="11246" y="4499"/>
                      <a:pt x="11246" y="4488"/>
                    </a:cubicBezTo>
                    <a:cubicBezTo>
                      <a:pt x="11211" y="4466"/>
                      <a:pt x="11211" y="4334"/>
                      <a:pt x="11228" y="4290"/>
                    </a:cubicBezTo>
                    <a:cubicBezTo>
                      <a:pt x="11228" y="4290"/>
                      <a:pt x="11228" y="4290"/>
                      <a:pt x="11228" y="4268"/>
                    </a:cubicBezTo>
                    <a:cubicBezTo>
                      <a:pt x="11237" y="4235"/>
                      <a:pt x="11246" y="4224"/>
                      <a:pt x="11259" y="4191"/>
                    </a:cubicBezTo>
                    <a:cubicBezTo>
                      <a:pt x="11281" y="4147"/>
                      <a:pt x="11311" y="4081"/>
                      <a:pt x="11329" y="4070"/>
                    </a:cubicBezTo>
                    <a:cubicBezTo>
                      <a:pt x="11337" y="4014"/>
                      <a:pt x="11355" y="3992"/>
                      <a:pt x="11368" y="3948"/>
                    </a:cubicBezTo>
                    <a:cubicBezTo>
                      <a:pt x="11381" y="3904"/>
                      <a:pt x="11399" y="3871"/>
                      <a:pt x="11403" y="3805"/>
                    </a:cubicBezTo>
                    <a:cubicBezTo>
                      <a:pt x="11381" y="3805"/>
                      <a:pt x="11364" y="3838"/>
                      <a:pt x="11346" y="3860"/>
                    </a:cubicBezTo>
                    <a:cubicBezTo>
                      <a:pt x="11337" y="3860"/>
                      <a:pt x="11329" y="3871"/>
                      <a:pt x="11320" y="3882"/>
                    </a:cubicBezTo>
                    <a:cubicBezTo>
                      <a:pt x="11311" y="3882"/>
                      <a:pt x="11302" y="3915"/>
                      <a:pt x="11294" y="3926"/>
                    </a:cubicBezTo>
                    <a:cubicBezTo>
                      <a:pt x="11276" y="3948"/>
                      <a:pt x="11254" y="3959"/>
                      <a:pt x="11237" y="3981"/>
                    </a:cubicBezTo>
                    <a:cubicBezTo>
                      <a:pt x="11219" y="4003"/>
                      <a:pt x="11198" y="4025"/>
                      <a:pt x="11176" y="4036"/>
                    </a:cubicBezTo>
                    <a:cubicBezTo>
                      <a:pt x="11158" y="4036"/>
                      <a:pt x="11141" y="4036"/>
                      <a:pt x="11123" y="4036"/>
                    </a:cubicBezTo>
                    <a:cubicBezTo>
                      <a:pt x="11119" y="4047"/>
                      <a:pt x="11106" y="4070"/>
                      <a:pt x="11097" y="4081"/>
                    </a:cubicBezTo>
                    <a:cubicBezTo>
                      <a:pt x="11071" y="4114"/>
                      <a:pt x="11032" y="4169"/>
                      <a:pt x="10997" y="4158"/>
                    </a:cubicBezTo>
                    <a:cubicBezTo>
                      <a:pt x="10992" y="4158"/>
                      <a:pt x="10975" y="4125"/>
                      <a:pt x="10970" y="4125"/>
                    </a:cubicBezTo>
                    <a:cubicBezTo>
                      <a:pt x="10970" y="4059"/>
                      <a:pt x="10949" y="4014"/>
                      <a:pt x="10962" y="3937"/>
                    </a:cubicBezTo>
                    <a:cubicBezTo>
                      <a:pt x="10975" y="3893"/>
                      <a:pt x="10992" y="3882"/>
                      <a:pt x="11001" y="3838"/>
                    </a:cubicBezTo>
                    <a:cubicBezTo>
                      <a:pt x="11018" y="3838"/>
                      <a:pt x="11027" y="3794"/>
                      <a:pt x="11036" y="3772"/>
                    </a:cubicBezTo>
                    <a:cubicBezTo>
                      <a:pt x="11036" y="3772"/>
                      <a:pt x="11036" y="3772"/>
                      <a:pt x="11036" y="3772"/>
                    </a:cubicBezTo>
                    <a:cubicBezTo>
                      <a:pt x="11040" y="3772"/>
                      <a:pt x="11036" y="3761"/>
                      <a:pt x="11036" y="3750"/>
                    </a:cubicBezTo>
                    <a:cubicBezTo>
                      <a:pt x="11049" y="3728"/>
                      <a:pt x="11062" y="3695"/>
                      <a:pt x="11071" y="3662"/>
                    </a:cubicBezTo>
                    <a:cubicBezTo>
                      <a:pt x="11071" y="3662"/>
                      <a:pt x="11071" y="3651"/>
                      <a:pt x="11071" y="3640"/>
                    </a:cubicBezTo>
                    <a:cubicBezTo>
                      <a:pt x="11080" y="3607"/>
                      <a:pt x="11088" y="3596"/>
                      <a:pt x="11106" y="3574"/>
                    </a:cubicBezTo>
                    <a:cubicBezTo>
                      <a:pt x="11115" y="3563"/>
                      <a:pt x="11123" y="3540"/>
                      <a:pt x="11128" y="3529"/>
                    </a:cubicBezTo>
                    <a:cubicBezTo>
                      <a:pt x="11128" y="3529"/>
                      <a:pt x="11132" y="3518"/>
                      <a:pt x="11136" y="3507"/>
                    </a:cubicBezTo>
                    <a:cubicBezTo>
                      <a:pt x="11136" y="3496"/>
                      <a:pt x="11149" y="3496"/>
                      <a:pt x="11154" y="3485"/>
                    </a:cubicBezTo>
                    <a:cubicBezTo>
                      <a:pt x="11163" y="3463"/>
                      <a:pt x="11171" y="3452"/>
                      <a:pt x="11184" y="3430"/>
                    </a:cubicBezTo>
                    <a:cubicBezTo>
                      <a:pt x="11193" y="3408"/>
                      <a:pt x="11211" y="3397"/>
                      <a:pt x="11211" y="3364"/>
                    </a:cubicBezTo>
                    <a:cubicBezTo>
                      <a:pt x="11224" y="3331"/>
                      <a:pt x="11241" y="3320"/>
                      <a:pt x="11246" y="3265"/>
                    </a:cubicBezTo>
                    <a:cubicBezTo>
                      <a:pt x="11206" y="3276"/>
                      <a:pt x="11176" y="3364"/>
                      <a:pt x="11136" y="3408"/>
                    </a:cubicBezTo>
                    <a:cubicBezTo>
                      <a:pt x="11128" y="3419"/>
                      <a:pt x="11115" y="3430"/>
                      <a:pt x="11106" y="3441"/>
                    </a:cubicBezTo>
                    <a:cubicBezTo>
                      <a:pt x="11075" y="3474"/>
                      <a:pt x="11045" y="3518"/>
                      <a:pt x="11018" y="3551"/>
                    </a:cubicBezTo>
                    <a:cubicBezTo>
                      <a:pt x="10992" y="3574"/>
                      <a:pt x="10966" y="3607"/>
                      <a:pt x="10940" y="3629"/>
                    </a:cubicBezTo>
                    <a:cubicBezTo>
                      <a:pt x="10922" y="3651"/>
                      <a:pt x="10905" y="3684"/>
                      <a:pt x="10892" y="3695"/>
                    </a:cubicBezTo>
                    <a:cubicBezTo>
                      <a:pt x="10874" y="3706"/>
                      <a:pt x="10857" y="3706"/>
                      <a:pt x="10839" y="3717"/>
                    </a:cubicBezTo>
                    <a:cubicBezTo>
                      <a:pt x="10822" y="3728"/>
                      <a:pt x="10809" y="3750"/>
                      <a:pt x="10791" y="3772"/>
                    </a:cubicBezTo>
                    <a:cubicBezTo>
                      <a:pt x="10787" y="3772"/>
                      <a:pt x="10774" y="3772"/>
                      <a:pt x="10765" y="3772"/>
                    </a:cubicBezTo>
                    <a:cubicBezTo>
                      <a:pt x="10752" y="3772"/>
                      <a:pt x="10748" y="3794"/>
                      <a:pt x="10739" y="3794"/>
                    </a:cubicBezTo>
                    <a:cubicBezTo>
                      <a:pt x="10726" y="3794"/>
                      <a:pt x="10700" y="3816"/>
                      <a:pt x="10695" y="3750"/>
                    </a:cubicBezTo>
                    <a:cubicBezTo>
                      <a:pt x="10686" y="3728"/>
                      <a:pt x="10700" y="3684"/>
                      <a:pt x="10704" y="3684"/>
                    </a:cubicBezTo>
                    <a:cubicBezTo>
                      <a:pt x="10704" y="3673"/>
                      <a:pt x="10704" y="3684"/>
                      <a:pt x="10704" y="3662"/>
                    </a:cubicBezTo>
                    <a:cubicBezTo>
                      <a:pt x="10713" y="3629"/>
                      <a:pt x="10721" y="3618"/>
                      <a:pt x="10734" y="3585"/>
                    </a:cubicBezTo>
                    <a:cubicBezTo>
                      <a:pt x="10734" y="3563"/>
                      <a:pt x="10743" y="3540"/>
                      <a:pt x="10748" y="3518"/>
                    </a:cubicBezTo>
                    <a:cubicBezTo>
                      <a:pt x="10774" y="3452"/>
                      <a:pt x="10800" y="3386"/>
                      <a:pt x="10826" y="3320"/>
                    </a:cubicBezTo>
                    <a:cubicBezTo>
                      <a:pt x="10839" y="3287"/>
                      <a:pt x="10848" y="3254"/>
                      <a:pt x="10866" y="3221"/>
                    </a:cubicBezTo>
                    <a:cubicBezTo>
                      <a:pt x="10879" y="3188"/>
                      <a:pt x="10896" y="3144"/>
                      <a:pt x="10905" y="3100"/>
                    </a:cubicBezTo>
                    <a:cubicBezTo>
                      <a:pt x="10905" y="3100"/>
                      <a:pt x="10914" y="3100"/>
                      <a:pt x="10914" y="3100"/>
                    </a:cubicBezTo>
                    <a:cubicBezTo>
                      <a:pt x="10931" y="3056"/>
                      <a:pt x="10949" y="3012"/>
                      <a:pt x="10962" y="2968"/>
                    </a:cubicBezTo>
                    <a:cubicBezTo>
                      <a:pt x="10962" y="2945"/>
                      <a:pt x="10975" y="2934"/>
                      <a:pt x="10975" y="2912"/>
                    </a:cubicBezTo>
                    <a:cubicBezTo>
                      <a:pt x="10957" y="2968"/>
                      <a:pt x="10927" y="2990"/>
                      <a:pt x="10900" y="3034"/>
                    </a:cubicBezTo>
                    <a:cubicBezTo>
                      <a:pt x="10879" y="3067"/>
                      <a:pt x="10852" y="3111"/>
                      <a:pt x="10831" y="3144"/>
                    </a:cubicBezTo>
                    <a:cubicBezTo>
                      <a:pt x="10822" y="3144"/>
                      <a:pt x="10817" y="3166"/>
                      <a:pt x="10813" y="3166"/>
                    </a:cubicBezTo>
                    <a:cubicBezTo>
                      <a:pt x="10769" y="3221"/>
                      <a:pt x="10726" y="3287"/>
                      <a:pt x="10686" y="3342"/>
                    </a:cubicBezTo>
                    <a:cubicBezTo>
                      <a:pt x="10686" y="3342"/>
                      <a:pt x="10686" y="3364"/>
                      <a:pt x="10678" y="3364"/>
                    </a:cubicBezTo>
                    <a:cubicBezTo>
                      <a:pt x="10673" y="3364"/>
                      <a:pt x="10660" y="3364"/>
                      <a:pt x="10651" y="3375"/>
                    </a:cubicBezTo>
                    <a:cubicBezTo>
                      <a:pt x="10643" y="3386"/>
                      <a:pt x="10638" y="3419"/>
                      <a:pt x="10625" y="3441"/>
                    </a:cubicBezTo>
                    <a:cubicBezTo>
                      <a:pt x="10616" y="3452"/>
                      <a:pt x="10612" y="3463"/>
                      <a:pt x="10603" y="3474"/>
                    </a:cubicBezTo>
                    <a:cubicBezTo>
                      <a:pt x="10603" y="3474"/>
                      <a:pt x="10595" y="3474"/>
                      <a:pt x="10590" y="3474"/>
                    </a:cubicBezTo>
                    <a:cubicBezTo>
                      <a:pt x="10582" y="3496"/>
                      <a:pt x="10573" y="3518"/>
                      <a:pt x="10560" y="3529"/>
                    </a:cubicBezTo>
                    <a:cubicBezTo>
                      <a:pt x="10538" y="3563"/>
                      <a:pt x="10512" y="3585"/>
                      <a:pt x="10490" y="3607"/>
                    </a:cubicBezTo>
                    <a:cubicBezTo>
                      <a:pt x="10490" y="3607"/>
                      <a:pt x="10490" y="3629"/>
                      <a:pt x="10490" y="3629"/>
                    </a:cubicBezTo>
                    <a:cubicBezTo>
                      <a:pt x="10481" y="3629"/>
                      <a:pt x="10477" y="3629"/>
                      <a:pt x="10468" y="3629"/>
                    </a:cubicBezTo>
                    <a:cubicBezTo>
                      <a:pt x="10468" y="3629"/>
                      <a:pt x="10459" y="3629"/>
                      <a:pt x="10455" y="3640"/>
                    </a:cubicBezTo>
                    <a:cubicBezTo>
                      <a:pt x="10450" y="3651"/>
                      <a:pt x="10446" y="3662"/>
                      <a:pt x="10442" y="3684"/>
                    </a:cubicBezTo>
                    <a:cubicBezTo>
                      <a:pt x="10437" y="3684"/>
                      <a:pt x="10429" y="3684"/>
                      <a:pt x="10420" y="3684"/>
                    </a:cubicBezTo>
                    <a:cubicBezTo>
                      <a:pt x="10407" y="3706"/>
                      <a:pt x="10398" y="3728"/>
                      <a:pt x="10385" y="3728"/>
                    </a:cubicBezTo>
                    <a:cubicBezTo>
                      <a:pt x="10372" y="3728"/>
                      <a:pt x="10341" y="3684"/>
                      <a:pt x="10337" y="3684"/>
                    </a:cubicBezTo>
                    <a:cubicBezTo>
                      <a:pt x="10328" y="3662"/>
                      <a:pt x="10328" y="3684"/>
                      <a:pt x="10324" y="3640"/>
                    </a:cubicBezTo>
                    <a:cubicBezTo>
                      <a:pt x="10311" y="3585"/>
                      <a:pt x="10324" y="3529"/>
                      <a:pt x="10337" y="3474"/>
                    </a:cubicBezTo>
                    <a:cubicBezTo>
                      <a:pt x="10346" y="3430"/>
                      <a:pt x="10359" y="3419"/>
                      <a:pt x="10363" y="3375"/>
                    </a:cubicBezTo>
                    <a:cubicBezTo>
                      <a:pt x="10407" y="3232"/>
                      <a:pt x="10455" y="3067"/>
                      <a:pt x="10494" y="2945"/>
                    </a:cubicBezTo>
                    <a:cubicBezTo>
                      <a:pt x="10494" y="2934"/>
                      <a:pt x="10494" y="2923"/>
                      <a:pt x="10494" y="2912"/>
                    </a:cubicBezTo>
                    <a:cubicBezTo>
                      <a:pt x="10499" y="2890"/>
                      <a:pt x="10516" y="2879"/>
                      <a:pt x="10499" y="2879"/>
                    </a:cubicBezTo>
                    <a:cubicBezTo>
                      <a:pt x="10455" y="2945"/>
                      <a:pt x="10407" y="3034"/>
                      <a:pt x="10359" y="3111"/>
                    </a:cubicBezTo>
                    <a:cubicBezTo>
                      <a:pt x="10311" y="3166"/>
                      <a:pt x="10263" y="3232"/>
                      <a:pt x="10210" y="3309"/>
                    </a:cubicBezTo>
                    <a:cubicBezTo>
                      <a:pt x="10162" y="3375"/>
                      <a:pt x="10092" y="3452"/>
                      <a:pt x="10035" y="3518"/>
                    </a:cubicBezTo>
                    <a:cubicBezTo>
                      <a:pt x="10009" y="3551"/>
                      <a:pt x="9957" y="3607"/>
                      <a:pt x="9922" y="3563"/>
                    </a:cubicBezTo>
                    <a:cubicBezTo>
                      <a:pt x="9896" y="3529"/>
                      <a:pt x="9896" y="3430"/>
                      <a:pt x="9913" y="3386"/>
                    </a:cubicBezTo>
                    <a:cubicBezTo>
                      <a:pt x="9913" y="3375"/>
                      <a:pt x="9913" y="3386"/>
                      <a:pt x="9913" y="3375"/>
                    </a:cubicBezTo>
                    <a:cubicBezTo>
                      <a:pt x="9922" y="3331"/>
                      <a:pt x="9926" y="3353"/>
                      <a:pt x="9931" y="3331"/>
                    </a:cubicBezTo>
                    <a:cubicBezTo>
                      <a:pt x="9931" y="3331"/>
                      <a:pt x="9926" y="3309"/>
                      <a:pt x="9931" y="3309"/>
                    </a:cubicBezTo>
                    <a:cubicBezTo>
                      <a:pt x="9952" y="3265"/>
                      <a:pt x="9966" y="3221"/>
                      <a:pt x="9979" y="3155"/>
                    </a:cubicBezTo>
                    <a:cubicBezTo>
                      <a:pt x="9992" y="3100"/>
                      <a:pt x="10005" y="3045"/>
                      <a:pt x="10018" y="2979"/>
                    </a:cubicBezTo>
                    <a:cubicBezTo>
                      <a:pt x="10035" y="2923"/>
                      <a:pt x="10044" y="2868"/>
                      <a:pt x="10062" y="2813"/>
                    </a:cubicBezTo>
                    <a:cubicBezTo>
                      <a:pt x="10079" y="2758"/>
                      <a:pt x="10101" y="2736"/>
                      <a:pt x="10110" y="2659"/>
                    </a:cubicBezTo>
                    <a:cubicBezTo>
                      <a:pt x="10075" y="2670"/>
                      <a:pt x="10040" y="2736"/>
                      <a:pt x="10014" y="2769"/>
                    </a:cubicBezTo>
                    <a:cubicBezTo>
                      <a:pt x="9987" y="2813"/>
                      <a:pt x="9966" y="2857"/>
                      <a:pt x="9944" y="2890"/>
                    </a:cubicBezTo>
                    <a:cubicBezTo>
                      <a:pt x="9926" y="2923"/>
                      <a:pt x="9913" y="2934"/>
                      <a:pt x="9900" y="2968"/>
                    </a:cubicBezTo>
                    <a:cubicBezTo>
                      <a:pt x="9900" y="2968"/>
                      <a:pt x="9891" y="2968"/>
                      <a:pt x="9882" y="2990"/>
                    </a:cubicBezTo>
                    <a:cubicBezTo>
                      <a:pt x="9882" y="2990"/>
                      <a:pt x="9878" y="3012"/>
                      <a:pt x="9869" y="3023"/>
                    </a:cubicBezTo>
                    <a:cubicBezTo>
                      <a:pt x="9861" y="3034"/>
                      <a:pt x="9852" y="3045"/>
                      <a:pt x="9843" y="3056"/>
                    </a:cubicBezTo>
                    <a:cubicBezTo>
                      <a:pt x="9821" y="3089"/>
                      <a:pt x="9808" y="3133"/>
                      <a:pt x="9791" y="3166"/>
                    </a:cubicBezTo>
                    <a:cubicBezTo>
                      <a:pt x="9786" y="3166"/>
                      <a:pt x="9778" y="3166"/>
                      <a:pt x="9773" y="3188"/>
                    </a:cubicBezTo>
                    <a:cubicBezTo>
                      <a:pt x="9769" y="3199"/>
                      <a:pt x="9765" y="3210"/>
                      <a:pt x="9760" y="3221"/>
                    </a:cubicBezTo>
                    <a:cubicBezTo>
                      <a:pt x="9743" y="3254"/>
                      <a:pt x="9716" y="3265"/>
                      <a:pt x="9699" y="3298"/>
                    </a:cubicBezTo>
                    <a:cubicBezTo>
                      <a:pt x="9686" y="3309"/>
                      <a:pt x="9682" y="3331"/>
                      <a:pt x="9668" y="3353"/>
                    </a:cubicBezTo>
                    <a:cubicBezTo>
                      <a:pt x="9668" y="3353"/>
                      <a:pt x="9660" y="3353"/>
                      <a:pt x="9655" y="3353"/>
                    </a:cubicBezTo>
                    <a:cubicBezTo>
                      <a:pt x="9655" y="3353"/>
                      <a:pt x="9655" y="3364"/>
                      <a:pt x="9655" y="3375"/>
                    </a:cubicBezTo>
                    <a:cubicBezTo>
                      <a:pt x="9633" y="3408"/>
                      <a:pt x="9603" y="3419"/>
                      <a:pt x="9572" y="3430"/>
                    </a:cubicBezTo>
                    <a:cubicBezTo>
                      <a:pt x="9550" y="3452"/>
                      <a:pt x="9524" y="3474"/>
                      <a:pt x="9502" y="3463"/>
                    </a:cubicBezTo>
                    <a:cubicBezTo>
                      <a:pt x="9485" y="3463"/>
                      <a:pt x="9467" y="3397"/>
                      <a:pt x="9467" y="3353"/>
                    </a:cubicBezTo>
                    <a:cubicBezTo>
                      <a:pt x="9467" y="3309"/>
                      <a:pt x="9476" y="3298"/>
                      <a:pt x="9489" y="3254"/>
                    </a:cubicBezTo>
                    <a:cubicBezTo>
                      <a:pt x="9489" y="3254"/>
                      <a:pt x="9489" y="3254"/>
                      <a:pt x="9489" y="3254"/>
                    </a:cubicBezTo>
                    <a:cubicBezTo>
                      <a:pt x="9494" y="3232"/>
                      <a:pt x="9502" y="3210"/>
                      <a:pt x="9507" y="3188"/>
                    </a:cubicBezTo>
                    <a:cubicBezTo>
                      <a:pt x="9524" y="3133"/>
                      <a:pt x="9550" y="3056"/>
                      <a:pt x="9564" y="3012"/>
                    </a:cubicBezTo>
                    <a:cubicBezTo>
                      <a:pt x="9564" y="2990"/>
                      <a:pt x="9572" y="2979"/>
                      <a:pt x="9577" y="2968"/>
                    </a:cubicBezTo>
                    <a:cubicBezTo>
                      <a:pt x="9577" y="2945"/>
                      <a:pt x="9585" y="2934"/>
                      <a:pt x="9590" y="2923"/>
                    </a:cubicBezTo>
                    <a:cubicBezTo>
                      <a:pt x="9594" y="2890"/>
                      <a:pt x="9607" y="2868"/>
                      <a:pt x="9612" y="2846"/>
                    </a:cubicBezTo>
                    <a:cubicBezTo>
                      <a:pt x="9612" y="2824"/>
                      <a:pt x="9620" y="2813"/>
                      <a:pt x="9625" y="2802"/>
                    </a:cubicBezTo>
                    <a:cubicBezTo>
                      <a:pt x="9633" y="2769"/>
                      <a:pt x="9647" y="2736"/>
                      <a:pt x="9651" y="2703"/>
                    </a:cubicBezTo>
                    <a:cubicBezTo>
                      <a:pt x="9651" y="2703"/>
                      <a:pt x="9660" y="2681"/>
                      <a:pt x="9651" y="2681"/>
                    </a:cubicBezTo>
                    <a:cubicBezTo>
                      <a:pt x="9638" y="2714"/>
                      <a:pt x="9620" y="2725"/>
                      <a:pt x="9603" y="2736"/>
                    </a:cubicBezTo>
                    <a:cubicBezTo>
                      <a:pt x="9581" y="2769"/>
                      <a:pt x="9555" y="2802"/>
                      <a:pt x="9537" y="2835"/>
                    </a:cubicBezTo>
                    <a:cubicBezTo>
                      <a:pt x="9529" y="2846"/>
                      <a:pt x="9520" y="2857"/>
                      <a:pt x="9511" y="2868"/>
                    </a:cubicBezTo>
                    <a:cubicBezTo>
                      <a:pt x="9459" y="2934"/>
                      <a:pt x="9402" y="3034"/>
                      <a:pt x="9349" y="3078"/>
                    </a:cubicBezTo>
                    <a:cubicBezTo>
                      <a:pt x="9341" y="3089"/>
                      <a:pt x="9332" y="3089"/>
                      <a:pt x="9323" y="3100"/>
                    </a:cubicBezTo>
                    <a:cubicBezTo>
                      <a:pt x="9293" y="3122"/>
                      <a:pt x="9271" y="3166"/>
                      <a:pt x="9232" y="3144"/>
                    </a:cubicBezTo>
                    <a:cubicBezTo>
                      <a:pt x="9210" y="3100"/>
                      <a:pt x="9192" y="3034"/>
                      <a:pt x="9201" y="2956"/>
                    </a:cubicBezTo>
                    <a:cubicBezTo>
                      <a:pt x="9210" y="2901"/>
                      <a:pt x="9258" y="2813"/>
                      <a:pt x="9271" y="2791"/>
                    </a:cubicBezTo>
                    <a:cubicBezTo>
                      <a:pt x="9280" y="2769"/>
                      <a:pt x="9284" y="2758"/>
                      <a:pt x="9288" y="2747"/>
                    </a:cubicBezTo>
                    <a:cubicBezTo>
                      <a:pt x="9288" y="2747"/>
                      <a:pt x="9297" y="2747"/>
                      <a:pt x="9301" y="2747"/>
                    </a:cubicBezTo>
                    <a:cubicBezTo>
                      <a:pt x="9310" y="2725"/>
                      <a:pt x="9323" y="2692"/>
                      <a:pt x="9332" y="2670"/>
                    </a:cubicBezTo>
                    <a:cubicBezTo>
                      <a:pt x="9345" y="2648"/>
                      <a:pt x="9358" y="2626"/>
                      <a:pt x="9367" y="2604"/>
                    </a:cubicBezTo>
                    <a:cubicBezTo>
                      <a:pt x="9380" y="2582"/>
                      <a:pt x="9389" y="2549"/>
                      <a:pt x="9398" y="2527"/>
                    </a:cubicBezTo>
                    <a:cubicBezTo>
                      <a:pt x="9398" y="2516"/>
                      <a:pt x="9406" y="2516"/>
                      <a:pt x="9415" y="2494"/>
                    </a:cubicBezTo>
                    <a:cubicBezTo>
                      <a:pt x="9433" y="2461"/>
                      <a:pt x="9450" y="2405"/>
                      <a:pt x="9467" y="2383"/>
                    </a:cubicBezTo>
                    <a:cubicBezTo>
                      <a:pt x="9476" y="2339"/>
                      <a:pt x="9498" y="2295"/>
                      <a:pt x="9511" y="2273"/>
                    </a:cubicBezTo>
                    <a:cubicBezTo>
                      <a:pt x="9520" y="2251"/>
                      <a:pt x="9524" y="2251"/>
                      <a:pt x="9537" y="2229"/>
                    </a:cubicBezTo>
                    <a:cubicBezTo>
                      <a:pt x="9555" y="2196"/>
                      <a:pt x="9568" y="2174"/>
                      <a:pt x="9581" y="2130"/>
                    </a:cubicBezTo>
                    <a:cubicBezTo>
                      <a:pt x="9590" y="2130"/>
                      <a:pt x="9594" y="2108"/>
                      <a:pt x="9581" y="2119"/>
                    </a:cubicBezTo>
                    <a:cubicBezTo>
                      <a:pt x="9489" y="2174"/>
                      <a:pt x="9415" y="2295"/>
                      <a:pt x="9306" y="2306"/>
                    </a:cubicBezTo>
                    <a:cubicBezTo>
                      <a:pt x="9284" y="2273"/>
                      <a:pt x="9284" y="2207"/>
                      <a:pt x="9275" y="2141"/>
                    </a:cubicBezTo>
                    <a:cubicBezTo>
                      <a:pt x="9262" y="2053"/>
                      <a:pt x="9253" y="1932"/>
                      <a:pt x="9245" y="1854"/>
                    </a:cubicBezTo>
                    <a:cubicBezTo>
                      <a:pt x="9236" y="1777"/>
                      <a:pt x="9223" y="1678"/>
                      <a:pt x="9214" y="1623"/>
                    </a:cubicBezTo>
                    <a:cubicBezTo>
                      <a:pt x="9214" y="1612"/>
                      <a:pt x="9214" y="1568"/>
                      <a:pt x="9205" y="1579"/>
                    </a:cubicBezTo>
                    <a:cubicBezTo>
                      <a:pt x="9197" y="1711"/>
                      <a:pt x="9197" y="1876"/>
                      <a:pt x="9183" y="1976"/>
                    </a:cubicBezTo>
                    <a:cubicBezTo>
                      <a:pt x="9183" y="1998"/>
                      <a:pt x="9183" y="2009"/>
                      <a:pt x="9183" y="2031"/>
                    </a:cubicBezTo>
                    <a:cubicBezTo>
                      <a:pt x="9170" y="2130"/>
                      <a:pt x="9157" y="2207"/>
                      <a:pt x="9144" y="2295"/>
                    </a:cubicBezTo>
                    <a:cubicBezTo>
                      <a:pt x="9131" y="2383"/>
                      <a:pt x="9114" y="2472"/>
                      <a:pt x="9096" y="2538"/>
                    </a:cubicBezTo>
                    <a:cubicBezTo>
                      <a:pt x="9096" y="2560"/>
                      <a:pt x="9083" y="2582"/>
                      <a:pt x="9074" y="2604"/>
                    </a:cubicBezTo>
                    <a:cubicBezTo>
                      <a:pt x="9052" y="2681"/>
                      <a:pt x="9035" y="2758"/>
                      <a:pt x="9013" y="2813"/>
                    </a:cubicBezTo>
                    <a:cubicBezTo>
                      <a:pt x="9004" y="2835"/>
                      <a:pt x="9000" y="2868"/>
                      <a:pt x="8991" y="2890"/>
                    </a:cubicBezTo>
                    <a:cubicBezTo>
                      <a:pt x="8982" y="2912"/>
                      <a:pt x="8974" y="2934"/>
                      <a:pt x="8965" y="2956"/>
                    </a:cubicBezTo>
                    <a:cubicBezTo>
                      <a:pt x="8952" y="2990"/>
                      <a:pt x="8939" y="3023"/>
                      <a:pt x="8930" y="3056"/>
                    </a:cubicBezTo>
                    <a:cubicBezTo>
                      <a:pt x="8921" y="3078"/>
                      <a:pt x="8917" y="3100"/>
                      <a:pt x="8908" y="3122"/>
                    </a:cubicBezTo>
                    <a:cubicBezTo>
                      <a:pt x="8891" y="3188"/>
                      <a:pt x="8869" y="3221"/>
                      <a:pt x="8851" y="3287"/>
                    </a:cubicBezTo>
                    <a:cubicBezTo>
                      <a:pt x="8821" y="3287"/>
                      <a:pt x="8825" y="3364"/>
                      <a:pt x="8795" y="3364"/>
                    </a:cubicBezTo>
                    <a:cubicBezTo>
                      <a:pt x="8764" y="3463"/>
                      <a:pt x="8699" y="3496"/>
                      <a:pt x="8659" y="3596"/>
                    </a:cubicBezTo>
                    <a:cubicBezTo>
                      <a:pt x="8620" y="3673"/>
                      <a:pt x="8572" y="3728"/>
                      <a:pt x="8524" y="3783"/>
                    </a:cubicBezTo>
                    <a:cubicBezTo>
                      <a:pt x="8511" y="3783"/>
                      <a:pt x="8493" y="3816"/>
                      <a:pt x="8480" y="3816"/>
                    </a:cubicBezTo>
                    <a:cubicBezTo>
                      <a:pt x="8471" y="3816"/>
                      <a:pt x="8463" y="3838"/>
                      <a:pt x="8454" y="3849"/>
                    </a:cubicBezTo>
                    <a:cubicBezTo>
                      <a:pt x="8449" y="3849"/>
                      <a:pt x="8445" y="3860"/>
                      <a:pt x="8441" y="3871"/>
                    </a:cubicBezTo>
                    <a:cubicBezTo>
                      <a:pt x="8415" y="3904"/>
                      <a:pt x="8388" y="3915"/>
                      <a:pt x="8358" y="3926"/>
                    </a:cubicBezTo>
                    <a:cubicBezTo>
                      <a:pt x="8340" y="3937"/>
                      <a:pt x="8323" y="3959"/>
                      <a:pt x="8301" y="3970"/>
                    </a:cubicBezTo>
                    <a:cubicBezTo>
                      <a:pt x="8205" y="4025"/>
                      <a:pt x="8082" y="4047"/>
                      <a:pt x="7982" y="4070"/>
                    </a:cubicBezTo>
                    <a:cubicBezTo>
                      <a:pt x="7969" y="4070"/>
                      <a:pt x="7956" y="4070"/>
                      <a:pt x="7947" y="4070"/>
                    </a:cubicBezTo>
                    <a:cubicBezTo>
                      <a:pt x="7938" y="4070"/>
                      <a:pt x="7925" y="4092"/>
                      <a:pt x="7916" y="4092"/>
                    </a:cubicBezTo>
                    <a:cubicBezTo>
                      <a:pt x="7890" y="4092"/>
                      <a:pt x="7855" y="4092"/>
                      <a:pt x="7825" y="4092"/>
                    </a:cubicBezTo>
                    <a:cubicBezTo>
                      <a:pt x="7785" y="4092"/>
                      <a:pt x="7755" y="4092"/>
                      <a:pt x="7720" y="4092"/>
                    </a:cubicBezTo>
                    <a:cubicBezTo>
                      <a:pt x="7702" y="4092"/>
                      <a:pt x="7681" y="4092"/>
                      <a:pt x="7681" y="4092"/>
                    </a:cubicBezTo>
                    <a:cubicBezTo>
                      <a:pt x="7681" y="4092"/>
                      <a:pt x="7650" y="4103"/>
                      <a:pt x="7650" y="4103"/>
                    </a:cubicBezTo>
                    <a:cubicBezTo>
                      <a:pt x="7619" y="4114"/>
                      <a:pt x="7593" y="4114"/>
                      <a:pt x="7571" y="4081"/>
                    </a:cubicBezTo>
                    <a:cubicBezTo>
                      <a:pt x="7554" y="4092"/>
                      <a:pt x="7519" y="4114"/>
                      <a:pt x="7510" y="4081"/>
                    </a:cubicBezTo>
                    <a:cubicBezTo>
                      <a:pt x="7510" y="4081"/>
                      <a:pt x="7506" y="4092"/>
                      <a:pt x="7510" y="4092"/>
                    </a:cubicBezTo>
                    <a:cubicBezTo>
                      <a:pt x="7484" y="4092"/>
                      <a:pt x="7471" y="4059"/>
                      <a:pt x="7462" y="4047"/>
                    </a:cubicBezTo>
                    <a:cubicBezTo>
                      <a:pt x="7458" y="4047"/>
                      <a:pt x="7449" y="4047"/>
                      <a:pt x="7440" y="4047"/>
                    </a:cubicBezTo>
                    <a:cubicBezTo>
                      <a:pt x="7440" y="4047"/>
                      <a:pt x="7440" y="4025"/>
                      <a:pt x="7432" y="4025"/>
                    </a:cubicBezTo>
                    <a:cubicBezTo>
                      <a:pt x="7414" y="4025"/>
                      <a:pt x="7388" y="4025"/>
                      <a:pt x="7388" y="4025"/>
                    </a:cubicBezTo>
                    <a:cubicBezTo>
                      <a:pt x="7340" y="3981"/>
                      <a:pt x="7283" y="3981"/>
                      <a:pt x="7248" y="3937"/>
                    </a:cubicBezTo>
                    <a:cubicBezTo>
                      <a:pt x="7226" y="3915"/>
                      <a:pt x="7204" y="3893"/>
                      <a:pt x="7178" y="3893"/>
                    </a:cubicBezTo>
                    <a:cubicBezTo>
                      <a:pt x="7148" y="3838"/>
                      <a:pt x="7104" y="3816"/>
                      <a:pt x="7069" y="3783"/>
                    </a:cubicBezTo>
                    <a:cubicBezTo>
                      <a:pt x="7060" y="3783"/>
                      <a:pt x="7051" y="3772"/>
                      <a:pt x="7047" y="3761"/>
                    </a:cubicBezTo>
                    <a:cubicBezTo>
                      <a:pt x="7034" y="3750"/>
                      <a:pt x="7012" y="3728"/>
                      <a:pt x="7003" y="3706"/>
                    </a:cubicBezTo>
                    <a:cubicBezTo>
                      <a:pt x="6990" y="3684"/>
                      <a:pt x="6982" y="3651"/>
                      <a:pt x="6973" y="3629"/>
                    </a:cubicBezTo>
                    <a:cubicBezTo>
                      <a:pt x="6951" y="3596"/>
                      <a:pt x="6929" y="3574"/>
                      <a:pt x="6907" y="3551"/>
                    </a:cubicBezTo>
                    <a:cubicBezTo>
                      <a:pt x="6899" y="3551"/>
                      <a:pt x="6894" y="3529"/>
                      <a:pt x="6885" y="3518"/>
                    </a:cubicBezTo>
                    <a:cubicBezTo>
                      <a:pt x="6872" y="3496"/>
                      <a:pt x="6855" y="3474"/>
                      <a:pt x="6846" y="3463"/>
                    </a:cubicBezTo>
                    <a:cubicBezTo>
                      <a:pt x="6837" y="3441"/>
                      <a:pt x="6837" y="3419"/>
                      <a:pt x="6829" y="3408"/>
                    </a:cubicBezTo>
                    <a:cubicBezTo>
                      <a:pt x="6829" y="3397"/>
                      <a:pt x="6820" y="3386"/>
                      <a:pt x="6816" y="3375"/>
                    </a:cubicBezTo>
                    <a:cubicBezTo>
                      <a:pt x="6816" y="3375"/>
                      <a:pt x="6811" y="3375"/>
                      <a:pt x="6807" y="3375"/>
                    </a:cubicBezTo>
                    <a:cubicBezTo>
                      <a:pt x="6807" y="3375"/>
                      <a:pt x="6807" y="3353"/>
                      <a:pt x="6807" y="3342"/>
                    </a:cubicBezTo>
                    <a:cubicBezTo>
                      <a:pt x="6807" y="3342"/>
                      <a:pt x="6798" y="3331"/>
                      <a:pt x="6794" y="3320"/>
                    </a:cubicBezTo>
                    <a:cubicBezTo>
                      <a:pt x="6789" y="3298"/>
                      <a:pt x="6785" y="3287"/>
                      <a:pt x="6776" y="3265"/>
                    </a:cubicBezTo>
                    <a:cubicBezTo>
                      <a:pt x="6767" y="3199"/>
                      <a:pt x="6750" y="3144"/>
                      <a:pt x="6733" y="3078"/>
                    </a:cubicBezTo>
                    <a:cubicBezTo>
                      <a:pt x="6719" y="3012"/>
                      <a:pt x="6702" y="2945"/>
                      <a:pt x="6693" y="2868"/>
                    </a:cubicBezTo>
                    <a:cubicBezTo>
                      <a:pt x="6684" y="2824"/>
                      <a:pt x="6684" y="2769"/>
                      <a:pt x="6676" y="2725"/>
                    </a:cubicBezTo>
                    <a:cubicBezTo>
                      <a:pt x="6676" y="2725"/>
                      <a:pt x="6667" y="2725"/>
                      <a:pt x="6667" y="2714"/>
                    </a:cubicBezTo>
                    <a:cubicBezTo>
                      <a:pt x="6667" y="2703"/>
                      <a:pt x="6667" y="2692"/>
                      <a:pt x="6667" y="2670"/>
                    </a:cubicBezTo>
                    <a:cubicBezTo>
                      <a:pt x="6667" y="2648"/>
                      <a:pt x="6658" y="2626"/>
                      <a:pt x="6654" y="2593"/>
                    </a:cubicBezTo>
                    <a:cubicBezTo>
                      <a:pt x="6649" y="2549"/>
                      <a:pt x="6654" y="2494"/>
                      <a:pt x="6645" y="2428"/>
                    </a:cubicBezTo>
                    <a:cubicBezTo>
                      <a:pt x="6641" y="2372"/>
                      <a:pt x="6632" y="2317"/>
                      <a:pt x="6632" y="2273"/>
                    </a:cubicBezTo>
                    <a:cubicBezTo>
                      <a:pt x="6641" y="2174"/>
                      <a:pt x="6676" y="2196"/>
                      <a:pt x="6719" y="2174"/>
                    </a:cubicBezTo>
                    <a:cubicBezTo>
                      <a:pt x="6772" y="2163"/>
                      <a:pt x="6798" y="2119"/>
                      <a:pt x="6846" y="2108"/>
                    </a:cubicBezTo>
                    <a:cubicBezTo>
                      <a:pt x="6868" y="2097"/>
                      <a:pt x="6899" y="2075"/>
                      <a:pt x="6916" y="2086"/>
                    </a:cubicBezTo>
                    <a:cubicBezTo>
                      <a:pt x="6925" y="2086"/>
                      <a:pt x="6933" y="2108"/>
                      <a:pt x="6947" y="2130"/>
                    </a:cubicBezTo>
                    <a:cubicBezTo>
                      <a:pt x="7003" y="2207"/>
                      <a:pt x="7069" y="2295"/>
                      <a:pt x="7117" y="2372"/>
                    </a:cubicBezTo>
                    <a:cubicBezTo>
                      <a:pt x="7134" y="2394"/>
                      <a:pt x="7148" y="2439"/>
                      <a:pt x="7161" y="2450"/>
                    </a:cubicBezTo>
                    <a:cubicBezTo>
                      <a:pt x="7200" y="2494"/>
                      <a:pt x="7248" y="2483"/>
                      <a:pt x="7305" y="2494"/>
                    </a:cubicBezTo>
                    <a:cubicBezTo>
                      <a:pt x="7340" y="2494"/>
                      <a:pt x="7379" y="2494"/>
                      <a:pt x="7405" y="2483"/>
                    </a:cubicBezTo>
                    <a:cubicBezTo>
                      <a:pt x="7423" y="2483"/>
                      <a:pt x="7440" y="2439"/>
                      <a:pt x="7462" y="2428"/>
                    </a:cubicBezTo>
                    <a:cubicBezTo>
                      <a:pt x="7480" y="2428"/>
                      <a:pt x="7497" y="2428"/>
                      <a:pt x="7510" y="2428"/>
                    </a:cubicBezTo>
                    <a:cubicBezTo>
                      <a:pt x="7510" y="2428"/>
                      <a:pt x="7515" y="2405"/>
                      <a:pt x="7519" y="2405"/>
                    </a:cubicBezTo>
                    <a:cubicBezTo>
                      <a:pt x="7523" y="2405"/>
                      <a:pt x="7528" y="2405"/>
                      <a:pt x="7536" y="2405"/>
                    </a:cubicBezTo>
                    <a:cubicBezTo>
                      <a:pt x="7541" y="2405"/>
                      <a:pt x="7549" y="2383"/>
                      <a:pt x="7554" y="2372"/>
                    </a:cubicBezTo>
                    <a:cubicBezTo>
                      <a:pt x="7571" y="2350"/>
                      <a:pt x="7593" y="2350"/>
                      <a:pt x="7606" y="2328"/>
                    </a:cubicBezTo>
                    <a:cubicBezTo>
                      <a:pt x="7619" y="2317"/>
                      <a:pt x="7637" y="2284"/>
                      <a:pt x="7654" y="2262"/>
                    </a:cubicBezTo>
                    <a:cubicBezTo>
                      <a:pt x="7659" y="2262"/>
                      <a:pt x="7667" y="2229"/>
                      <a:pt x="7672" y="2229"/>
                    </a:cubicBezTo>
                    <a:cubicBezTo>
                      <a:pt x="7681" y="2207"/>
                      <a:pt x="7689" y="2207"/>
                      <a:pt x="7694" y="2196"/>
                    </a:cubicBezTo>
                    <a:cubicBezTo>
                      <a:pt x="7702" y="2196"/>
                      <a:pt x="7707" y="2163"/>
                      <a:pt x="7716" y="2152"/>
                    </a:cubicBezTo>
                    <a:cubicBezTo>
                      <a:pt x="7724" y="2152"/>
                      <a:pt x="7733" y="2141"/>
                      <a:pt x="7742" y="2130"/>
                    </a:cubicBezTo>
                    <a:cubicBezTo>
                      <a:pt x="7750" y="2108"/>
                      <a:pt x="7755" y="2108"/>
                      <a:pt x="7764" y="2086"/>
                    </a:cubicBezTo>
                    <a:cubicBezTo>
                      <a:pt x="7772" y="2086"/>
                      <a:pt x="7781" y="2075"/>
                      <a:pt x="7790" y="2053"/>
                    </a:cubicBezTo>
                    <a:cubicBezTo>
                      <a:pt x="7816" y="2009"/>
                      <a:pt x="7842" y="1954"/>
                      <a:pt x="7877" y="1898"/>
                    </a:cubicBezTo>
                    <a:cubicBezTo>
                      <a:pt x="7903" y="1854"/>
                      <a:pt x="7930" y="1799"/>
                      <a:pt x="7947" y="1744"/>
                    </a:cubicBezTo>
                    <a:cubicBezTo>
                      <a:pt x="7951" y="1744"/>
                      <a:pt x="7947" y="1744"/>
                      <a:pt x="7951" y="1722"/>
                    </a:cubicBezTo>
                    <a:cubicBezTo>
                      <a:pt x="7986" y="1590"/>
                      <a:pt x="7982" y="1336"/>
                      <a:pt x="8004" y="1182"/>
                    </a:cubicBezTo>
                    <a:cubicBezTo>
                      <a:pt x="8013" y="1116"/>
                      <a:pt x="8026" y="1061"/>
                      <a:pt x="8030" y="995"/>
                    </a:cubicBezTo>
                    <a:cubicBezTo>
                      <a:pt x="8030" y="984"/>
                      <a:pt x="8043" y="973"/>
                      <a:pt x="8052" y="951"/>
                    </a:cubicBezTo>
                    <a:cubicBezTo>
                      <a:pt x="8052" y="929"/>
                      <a:pt x="8056" y="907"/>
                      <a:pt x="8065" y="874"/>
                    </a:cubicBezTo>
                    <a:cubicBezTo>
                      <a:pt x="8074" y="841"/>
                      <a:pt x="8100" y="808"/>
                      <a:pt x="8122" y="763"/>
                    </a:cubicBezTo>
                    <a:cubicBezTo>
                      <a:pt x="8139" y="719"/>
                      <a:pt x="8161" y="686"/>
                      <a:pt x="8179" y="653"/>
                    </a:cubicBezTo>
                    <a:cubicBezTo>
                      <a:pt x="8192" y="631"/>
                      <a:pt x="8209" y="620"/>
                      <a:pt x="8222" y="598"/>
                    </a:cubicBezTo>
                    <a:cubicBezTo>
                      <a:pt x="8231" y="598"/>
                      <a:pt x="8244" y="565"/>
                      <a:pt x="8253" y="554"/>
                    </a:cubicBezTo>
                    <a:cubicBezTo>
                      <a:pt x="8266" y="532"/>
                      <a:pt x="8275" y="521"/>
                      <a:pt x="8283" y="510"/>
                    </a:cubicBezTo>
                    <a:cubicBezTo>
                      <a:pt x="8310" y="488"/>
                      <a:pt x="8332" y="444"/>
                      <a:pt x="8353" y="444"/>
                    </a:cubicBezTo>
                    <a:cubicBezTo>
                      <a:pt x="8371" y="444"/>
                      <a:pt x="8393" y="466"/>
                      <a:pt x="8397" y="444"/>
                    </a:cubicBezTo>
                    <a:cubicBezTo>
                      <a:pt x="8397" y="444"/>
                      <a:pt x="8410" y="444"/>
                      <a:pt x="8415" y="444"/>
                    </a:cubicBezTo>
                    <a:cubicBezTo>
                      <a:pt x="8423" y="444"/>
                      <a:pt x="8423" y="422"/>
                      <a:pt x="8432" y="422"/>
                    </a:cubicBezTo>
                    <a:cubicBezTo>
                      <a:pt x="8445" y="422"/>
                      <a:pt x="8458" y="422"/>
                      <a:pt x="8471" y="422"/>
                    </a:cubicBezTo>
                    <a:cubicBezTo>
                      <a:pt x="8493" y="422"/>
                      <a:pt x="8524" y="389"/>
                      <a:pt x="8546" y="389"/>
                    </a:cubicBezTo>
                    <a:cubicBezTo>
                      <a:pt x="8563" y="389"/>
                      <a:pt x="8572" y="411"/>
                      <a:pt x="8589" y="411"/>
                    </a:cubicBezTo>
                    <a:cubicBezTo>
                      <a:pt x="8602" y="411"/>
                      <a:pt x="8624" y="389"/>
                      <a:pt x="8642" y="411"/>
                    </a:cubicBezTo>
                    <a:cubicBezTo>
                      <a:pt x="8650" y="411"/>
                      <a:pt x="8659" y="422"/>
                      <a:pt x="8659" y="444"/>
                    </a:cubicBezTo>
                    <a:cubicBezTo>
                      <a:pt x="8668" y="433"/>
                      <a:pt x="8677" y="444"/>
                      <a:pt x="8685" y="444"/>
                    </a:cubicBezTo>
                    <a:cubicBezTo>
                      <a:pt x="8699" y="444"/>
                      <a:pt x="8712" y="444"/>
                      <a:pt x="8716" y="444"/>
                    </a:cubicBezTo>
                    <a:cubicBezTo>
                      <a:pt x="8729" y="455"/>
                      <a:pt x="8738" y="488"/>
                      <a:pt x="8747" y="499"/>
                    </a:cubicBezTo>
                    <a:cubicBezTo>
                      <a:pt x="8747" y="499"/>
                      <a:pt x="8755" y="499"/>
                      <a:pt x="8760" y="499"/>
                    </a:cubicBezTo>
                    <a:cubicBezTo>
                      <a:pt x="8782" y="532"/>
                      <a:pt x="8808" y="543"/>
                      <a:pt x="8838" y="565"/>
                    </a:cubicBezTo>
                    <a:cubicBezTo>
                      <a:pt x="8847" y="587"/>
                      <a:pt x="8856" y="543"/>
                      <a:pt x="8873" y="565"/>
                    </a:cubicBezTo>
                    <a:cubicBezTo>
                      <a:pt x="8891" y="620"/>
                      <a:pt x="8921" y="609"/>
                      <a:pt x="8948" y="620"/>
                    </a:cubicBezTo>
                    <a:cubicBezTo>
                      <a:pt x="8956" y="620"/>
                      <a:pt x="8961" y="642"/>
                      <a:pt x="8969" y="653"/>
                    </a:cubicBezTo>
                    <a:cubicBezTo>
                      <a:pt x="8978" y="664"/>
                      <a:pt x="8987" y="664"/>
                      <a:pt x="8996" y="675"/>
                    </a:cubicBezTo>
                    <a:cubicBezTo>
                      <a:pt x="9022" y="697"/>
                      <a:pt x="9048" y="719"/>
                      <a:pt x="9074" y="730"/>
                    </a:cubicBezTo>
                    <a:cubicBezTo>
                      <a:pt x="9144" y="775"/>
                      <a:pt x="9205" y="830"/>
                      <a:pt x="9267" y="874"/>
                    </a:cubicBezTo>
                    <a:cubicBezTo>
                      <a:pt x="9284" y="874"/>
                      <a:pt x="9306" y="885"/>
                      <a:pt x="9328" y="907"/>
                    </a:cubicBezTo>
                    <a:cubicBezTo>
                      <a:pt x="9336" y="907"/>
                      <a:pt x="9345" y="929"/>
                      <a:pt x="9354" y="940"/>
                    </a:cubicBezTo>
                    <a:cubicBezTo>
                      <a:pt x="9363" y="940"/>
                      <a:pt x="9376" y="940"/>
                      <a:pt x="9384" y="951"/>
                    </a:cubicBezTo>
                    <a:cubicBezTo>
                      <a:pt x="9419" y="973"/>
                      <a:pt x="9459" y="1006"/>
                      <a:pt x="9494" y="1028"/>
                    </a:cubicBezTo>
                    <a:cubicBezTo>
                      <a:pt x="9572" y="1072"/>
                      <a:pt x="9651" y="1105"/>
                      <a:pt x="9734" y="1138"/>
                    </a:cubicBezTo>
                    <a:cubicBezTo>
                      <a:pt x="9773" y="1149"/>
                      <a:pt x="9813" y="1171"/>
                      <a:pt x="9856" y="1171"/>
                    </a:cubicBezTo>
                    <a:cubicBezTo>
                      <a:pt x="9865" y="1193"/>
                      <a:pt x="9878" y="1193"/>
                      <a:pt x="9891" y="1193"/>
                    </a:cubicBezTo>
                    <a:cubicBezTo>
                      <a:pt x="9904" y="1193"/>
                      <a:pt x="9922" y="1215"/>
                      <a:pt x="9935" y="1215"/>
                    </a:cubicBezTo>
                    <a:cubicBezTo>
                      <a:pt x="9966" y="1226"/>
                      <a:pt x="9992" y="1248"/>
                      <a:pt x="10022" y="1259"/>
                    </a:cubicBezTo>
                    <a:cubicBezTo>
                      <a:pt x="10066" y="1259"/>
                      <a:pt x="10105" y="1259"/>
                      <a:pt x="10149" y="1270"/>
                    </a:cubicBezTo>
                    <a:cubicBezTo>
                      <a:pt x="10162" y="1270"/>
                      <a:pt x="10171" y="1281"/>
                      <a:pt x="10184" y="1292"/>
                    </a:cubicBezTo>
                    <a:cubicBezTo>
                      <a:pt x="10249" y="1303"/>
                      <a:pt x="10311" y="1292"/>
                      <a:pt x="10367" y="1292"/>
                    </a:cubicBezTo>
                    <a:cubicBezTo>
                      <a:pt x="10424" y="1292"/>
                      <a:pt x="10494" y="1292"/>
                      <a:pt x="10555" y="1303"/>
                    </a:cubicBezTo>
                    <a:cubicBezTo>
                      <a:pt x="10660" y="1303"/>
                      <a:pt x="10761" y="1336"/>
                      <a:pt x="10861" y="1347"/>
                    </a:cubicBezTo>
                    <a:cubicBezTo>
                      <a:pt x="10914" y="1347"/>
                      <a:pt x="10966" y="1358"/>
                      <a:pt x="11014" y="1380"/>
                    </a:cubicBezTo>
                    <a:cubicBezTo>
                      <a:pt x="11053" y="1391"/>
                      <a:pt x="11093" y="1391"/>
                      <a:pt x="11136" y="1402"/>
                    </a:cubicBezTo>
                    <a:cubicBezTo>
                      <a:pt x="11149" y="1402"/>
                      <a:pt x="11158" y="1425"/>
                      <a:pt x="11171" y="1425"/>
                    </a:cubicBezTo>
                    <a:cubicBezTo>
                      <a:pt x="11180" y="1425"/>
                      <a:pt x="11184" y="1414"/>
                      <a:pt x="11189" y="1414"/>
                    </a:cubicBezTo>
                    <a:cubicBezTo>
                      <a:pt x="11198" y="1414"/>
                      <a:pt x="11202" y="1425"/>
                      <a:pt x="11211" y="1425"/>
                    </a:cubicBezTo>
                    <a:cubicBezTo>
                      <a:pt x="11272" y="1425"/>
                      <a:pt x="11307" y="1425"/>
                      <a:pt x="11350" y="1458"/>
                    </a:cubicBezTo>
                    <a:cubicBezTo>
                      <a:pt x="11368" y="1458"/>
                      <a:pt x="11390" y="1458"/>
                      <a:pt x="11403" y="1458"/>
                    </a:cubicBezTo>
                    <a:cubicBezTo>
                      <a:pt x="11412" y="1458"/>
                      <a:pt x="11416" y="1480"/>
                      <a:pt x="11425" y="1480"/>
                    </a:cubicBezTo>
                    <a:cubicBezTo>
                      <a:pt x="11433" y="1480"/>
                      <a:pt x="11447" y="1480"/>
                      <a:pt x="11455" y="1480"/>
                    </a:cubicBezTo>
                    <a:cubicBezTo>
                      <a:pt x="11464" y="1480"/>
                      <a:pt x="11468" y="1491"/>
                      <a:pt x="11477" y="1502"/>
                    </a:cubicBezTo>
                    <a:cubicBezTo>
                      <a:pt x="11486" y="1502"/>
                      <a:pt x="11495" y="1502"/>
                      <a:pt x="11503" y="1502"/>
                    </a:cubicBezTo>
                    <a:cubicBezTo>
                      <a:pt x="11551" y="1524"/>
                      <a:pt x="11604" y="1568"/>
                      <a:pt x="11652" y="1568"/>
                    </a:cubicBezTo>
                    <a:cubicBezTo>
                      <a:pt x="11665" y="1601"/>
                      <a:pt x="11687" y="1612"/>
                      <a:pt x="11704" y="1634"/>
                    </a:cubicBezTo>
                    <a:cubicBezTo>
                      <a:pt x="11722" y="1645"/>
                      <a:pt x="11744" y="1656"/>
                      <a:pt x="11766" y="1678"/>
                    </a:cubicBezTo>
                    <a:cubicBezTo>
                      <a:pt x="11766" y="1678"/>
                      <a:pt x="11774" y="1700"/>
                      <a:pt x="11779" y="1711"/>
                    </a:cubicBezTo>
                    <a:cubicBezTo>
                      <a:pt x="11787" y="1711"/>
                      <a:pt x="11796" y="1711"/>
                      <a:pt x="11800" y="1733"/>
                    </a:cubicBezTo>
                    <a:cubicBezTo>
                      <a:pt x="11809" y="1755"/>
                      <a:pt x="11818" y="1777"/>
                      <a:pt x="11827" y="1799"/>
                    </a:cubicBezTo>
                    <a:cubicBezTo>
                      <a:pt x="11835" y="1799"/>
                      <a:pt x="11853" y="1799"/>
                      <a:pt x="11866" y="1810"/>
                    </a:cubicBezTo>
                    <a:cubicBezTo>
                      <a:pt x="11879" y="1810"/>
                      <a:pt x="11892" y="1821"/>
                      <a:pt x="11905" y="1832"/>
                    </a:cubicBezTo>
                    <a:cubicBezTo>
                      <a:pt x="11914" y="1832"/>
                      <a:pt x="11923" y="1865"/>
                      <a:pt x="11932" y="1876"/>
                    </a:cubicBezTo>
                    <a:cubicBezTo>
                      <a:pt x="11945" y="1887"/>
                      <a:pt x="11953" y="1898"/>
                      <a:pt x="11967" y="1909"/>
                    </a:cubicBezTo>
                    <a:cubicBezTo>
                      <a:pt x="11971" y="1932"/>
                      <a:pt x="11984" y="1943"/>
                      <a:pt x="11993" y="1976"/>
                    </a:cubicBezTo>
                    <a:cubicBezTo>
                      <a:pt x="12006" y="1965"/>
                      <a:pt x="12015" y="1987"/>
                      <a:pt x="12023" y="1998"/>
                    </a:cubicBezTo>
                    <a:cubicBezTo>
                      <a:pt x="12036" y="2009"/>
                      <a:pt x="12049" y="2009"/>
                      <a:pt x="12058" y="2020"/>
                    </a:cubicBezTo>
                    <a:cubicBezTo>
                      <a:pt x="12076" y="2042"/>
                      <a:pt x="12093" y="2075"/>
                      <a:pt x="12106" y="2097"/>
                    </a:cubicBezTo>
                    <a:cubicBezTo>
                      <a:pt x="12141" y="2119"/>
                      <a:pt x="12167" y="2141"/>
                      <a:pt x="12202" y="2163"/>
                    </a:cubicBezTo>
                    <a:cubicBezTo>
                      <a:pt x="12207" y="2163"/>
                      <a:pt x="12207" y="2196"/>
                      <a:pt x="12220" y="2207"/>
                    </a:cubicBezTo>
                    <a:cubicBezTo>
                      <a:pt x="12281" y="2251"/>
                      <a:pt x="12347" y="2317"/>
                      <a:pt x="12412" y="2361"/>
                    </a:cubicBezTo>
                    <a:cubicBezTo>
                      <a:pt x="12430" y="2361"/>
                      <a:pt x="12447" y="2361"/>
                      <a:pt x="12465" y="2383"/>
                    </a:cubicBezTo>
                    <a:cubicBezTo>
                      <a:pt x="12500" y="2405"/>
                      <a:pt x="12530" y="2439"/>
                      <a:pt x="12561" y="2461"/>
                    </a:cubicBezTo>
                    <a:cubicBezTo>
                      <a:pt x="12578" y="2483"/>
                      <a:pt x="12596" y="2494"/>
                      <a:pt x="12613" y="2494"/>
                    </a:cubicBezTo>
                    <a:cubicBezTo>
                      <a:pt x="12626" y="2549"/>
                      <a:pt x="12657" y="2538"/>
                      <a:pt x="12661" y="2593"/>
                    </a:cubicBezTo>
                    <a:cubicBezTo>
                      <a:pt x="12670" y="2659"/>
                      <a:pt x="12644" y="2747"/>
                      <a:pt x="12631" y="2769"/>
                    </a:cubicBezTo>
                    <a:cubicBezTo>
                      <a:pt x="12622" y="2791"/>
                      <a:pt x="12622" y="2824"/>
                      <a:pt x="12617" y="2824"/>
                    </a:cubicBezTo>
                    <a:cubicBezTo>
                      <a:pt x="12617" y="2846"/>
                      <a:pt x="12609" y="2857"/>
                      <a:pt x="12604" y="2868"/>
                    </a:cubicBezTo>
                    <a:cubicBezTo>
                      <a:pt x="12587" y="2912"/>
                      <a:pt x="12565" y="2968"/>
                      <a:pt x="12561" y="3023"/>
                    </a:cubicBezTo>
                    <a:cubicBezTo>
                      <a:pt x="12574" y="3034"/>
                      <a:pt x="12578" y="2990"/>
                      <a:pt x="12587" y="2990"/>
                    </a:cubicBezTo>
                    <a:cubicBezTo>
                      <a:pt x="12600" y="2979"/>
                      <a:pt x="12613" y="2968"/>
                      <a:pt x="12622" y="2956"/>
                    </a:cubicBezTo>
                    <a:cubicBezTo>
                      <a:pt x="12657" y="2923"/>
                      <a:pt x="12687" y="2890"/>
                      <a:pt x="12722" y="2868"/>
                    </a:cubicBezTo>
                    <a:cubicBezTo>
                      <a:pt x="12762" y="2835"/>
                      <a:pt x="12792" y="2802"/>
                      <a:pt x="12827" y="2769"/>
                    </a:cubicBezTo>
                    <a:cubicBezTo>
                      <a:pt x="12853" y="2747"/>
                      <a:pt x="12875" y="2747"/>
                      <a:pt x="12901" y="2747"/>
                    </a:cubicBezTo>
                    <a:cubicBezTo>
                      <a:pt x="12910" y="2747"/>
                      <a:pt x="12919" y="2725"/>
                      <a:pt x="12928" y="2725"/>
                    </a:cubicBezTo>
                    <a:cubicBezTo>
                      <a:pt x="12954" y="2725"/>
                      <a:pt x="12984" y="2725"/>
                      <a:pt x="13011" y="2725"/>
                    </a:cubicBezTo>
                    <a:cubicBezTo>
                      <a:pt x="13015" y="2747"/>
                      <a:pt x="13019" y="2758"/>
                      <a:pt x="13028" y="2769"/>
                    </a:cubicBezTo>
                    <a:cubicBezTo>
                      <a:pt x="13037" y="2835"/>
                      <a:pt x="13028" y="2923"/>
                      <a:pt x="13019" y="2979"/>
                    </a:cubicBezTo>
                    <a:cubicBezTo>
                      <a:pt x="13011" y="3034"/>
                      <a:pt x="13006" y="3045"/>
                      <a:pt x="12993" y="3089"/>
                    </a:cubicBezTo>
                    <a:cubicBezTo>
                      <a:pt x="12984" y="3111"/>
                      <a:pt x="12984" y="3144"/>
                      <a:pt x="12976" y="3166"/>
                    </a:cubicBezTo>
                    <a:cubicBezTo>
                      <a:pt x="12971" y="3188"/>
                      <a:pt x="12958" y="3199"/>
                      <a:pt x="12949" y="3221"/>
                    </a:cubicBezTo>
                    <a:cubicBezTo>
                      <a:pt x="12941" y="3254"/>
                      <a:pt x="12936" y="3276"/>
                      <a:pt x="12936" y="3309"/>
                    </a:cubicBezTo>
                    <a:cubicBezTo>
                      <a:pt x="12967" y="3309"/>
                      <a:pt x="13002" y="3265"/>
                      <a:pt x="13037" y="3221"/>
                    </a:cubicBezTo>
                    <a:cubicBezTo>
                      <a:pt x="13063" y="3199"/>
                      <a:pt x="13098" y="3166"/>
                      <a:pt x="13124" y="3144"/>
                    </a:cubicBezTo>
                    <a:cubicBezTo>
                      <a:pt x="13150" y="3122"/>
                      <a:pt x="13164" y="3089"/>
                      <a:pt x="13190" y="3067"/>
                    </a:cubicBezTo>
                    <a:cubicBezTo>
                      <a:pt x="13212" y="3045"/>
                      <a:pt x="13238" y="3034"/>
                      <a:pt x="13264" y="3023"/>
                    </a:cubicBezTo>
                    <a:cubicBezTo>
                      <a:pt x="13295" y="3023"/>
                      <a:pt x="13330" y="3001"/>
                      <a:pt x="13351" y="3012"/>
                    </a:cubicBezTo>
                    <a:cubicBezTo>
                      <a:pt x="13378" y="3023"/>
                      <a:pt x="13404" y="3111"/>
                      <a:pt x="13400" y="3188"/>
                    </a:cubicBezTo>
                    <a:cubicBezTo>
                      <a:pt x="13400" y="3199"/>
                      <a:pt x="13391" y="3221"/>
                      <a:pt x="13386" y="3243"/>
                    </a:cubicBezTo>
                    <a:cubicBezTo>
                      <a:pt x="13369" y="3298"/>
                      <a:pt x="13347" y="3353"/>
                      <a:pt x="13330" y="3386"/>
                    </a:cubicBezTo>
                    <a:cubicBezTo>
                      <a:pt x="13330" y="3386"/>
                      <a:pt x="13325" y="3386"/>
                      <a:pt x="13325" y="3408"/>
                    </a:cubicBezTo>
                    <a:cubicBezTo>
                      <a:pt x="13312" y="3430"/>
                      <a:pt x="13299" y="3441"/>
                      <a:pt x="13290" y="3452"/>
                    </a:cubicBezTo>
                    <a:cubicBezTo>
                      <a:pt x="13277" y="3474"/>
                      <a:pt x="13277" y="3507"/>
                      <a:pt x="13268" y="3529"/>
                    </a:cubicBezTo>
                    <a:cubicBezTo>
                      <a:pt x="13260" y="3529"/>
                      <a:pt x="13255" y="3551"/>
                      <a:pt x="13268" y="3551"/>
                    </a:cubicBezTo>
                    <a:cubicBezTo>
                      <a:pt x="13290" y="3563"/>
                      <a:pt x="13303" y="3529"/>
                      <a:pt x="13316" y="3551"/>
                    </a:cubicBezTo>
                    <a:cubicBezTo>
                      <a:pt x="13316" y="3518"/>
                      <a:pt x="13338" y="3529"/>
                      <a:pt x="13351" y="3507"/>
                    </a:cubicBezTo>
                    <a:cubicBezTo>
                      <a:pt x="13386" y="3474"/>
                      <a:pt x="13443" y="3419"/>
                      <a:pt x="13478" y="3386"/>
                    </a:cubicBezTo>
                    <a:cubicBezTo>
                      <a:pt x="13500" y="3375"/>
                      <a:pt x="13517" y="3364"/>
                      <a:pt x="13539" y="3353"/>
                    </a:cubicBezTo>
                    <a:cubicBezTo>
                      <a:pt x="13609" y="3309"/>
                      <a:pt x="13657" y="3298"/>
                      <a:pt x="13670" y="3452"/>
                    </a:cubicBezTo>
                    <a:cubicBezTo>
                      <a:pt x="13657" y="3518"/>
                      <a:pt x="13653" y="3585"/>
                      <a:pt x="13644" y="3640"/>
                    </a:cubicBezTo>
                    <a:cubicBezTo>
                      <a:pt x="13644" y="3640"/>
                      <a:pt x="13635" y="3640"/>
                      <a:pt x="13635" y="3640"/>
                    </a:cubicBezTo>
                    <a:cubicBezTo>
                      <a:pt x="13635" y="3640"/>
                      <a:pt x="13635" y="3662"/>
                      <a:pt x="13635" y="3673"/>
                    </a:cubicBezTo>
                    <a:cubicBezTo>
                      <a:pt x="13622" y="3717"/>
                      <a:pt x="13596" y="3750"/>
                      <a:pt x="13596" y="3816"/>
                    </a:cubicBezTo>
                    <a:cubicBezTo>
                      <a:pt x="13614" y="3816"/>
                      <a:pt x="13627" y="3794"/>
                      <a:pt x="13640" y="3783"/>
                    </a:cubicBezTo>
                    <a:cubicBezTo>
                      <a:pt x="13649" y="3783"/>
                      <a:pt x="13657" y="3783"/>
                      <a:pt x="13666" y="3783"/>
                    </a:cubicBezTo>
                    <a:cubicBezTo>
                      <a:pt x="13666" y="3783"/>
                      <a:pt x="13666" y="3761"/>
                      <a:pt x="13675" y="3761"/>
                    </a:cubicBezTo>
                    <a:cubicBezTo>
                      <a:pt x="13675" y="3761"/>
                      <a:pt x="13683" y="3761"/>
                      <a:pt x="13683" y="3761"/>
                    </a:cubicBezTo>
                    <a:cubicBezTo>
                      <a:pt x="13701" y="3761"/>
                      <a:pt x="13714" y="3739"/>
                      <a:pt x="13727" y="3728"/>
                    </a:cubicBezTo>
                    <a:cubicBezTo>
                      <a:pt x="13758" y="3706"/>
                      <a:pt x="13780" y="3684"/>
                      <a:pt x="13815" y="3673"/>
                    </a:cubicBezTo>
                    <a:cubicBezTo>
                      <a:pt x="13854" y="3651"/>
                      <a:pt x="13884" y="3673"/>
                      <a:pt x="13924" y="3662"/>
                    </a:cubicBezTo>
                    <a:cubicBezTo>
                      <a:pt x="13933" y="3706"/>
                      <a:pt x="13941" y="3728"/>
                      <a:pt x="13941" y="3772"/>
                    </a:cubicBezTo>
                    <a:cubicBezTo>
                      <a:pt x="13941" y="3849"/>
                      <a:pt x="13915" y="3904"/>
                      <a:pt x="13911" y="3970"/>
                    </a:cubicBezTo>
                    <a:cubicBezTo>
                      <a:pt x="13954" y="3981"/>
                      <a:pt x="14007" y="3948"/>
                      <a:pt x="14068" y="3937"/>
                    </a:cubicBezTo>
                    <a:cubicBezTo>
                      <a:pt x="14125" y="3937"/>
                      <a:pt x="14190" y="3937"/>
                      <a:pt x="14234" y="3937"/>
                    </a:cubicBezTo>
                    <a:cubicBezTo>
                      <a:pt x="14265" y="3937"/>
                      <a:pt x="14295" y="3959"/>
                      <a:pt x="14308" y="3992"/>
                    </a:cubicBezTo>
                    <a:cubicBezTo>
                      <a:pt x="14334" y="3970"/>
                      <a:pt x="14365" y="4003"/>
                      <a:pt x="14378" y="4025"/>
                    </a:cubicBezTo>
                    <a:cubicBezTo>
                      <a:pt x="14396" y="4047"/>
                      <a:pt x="14413" y="4070"/>
                      <a:pt x="14426" y="4081"/>
                    </a:cubicBezTo>
                    <a:cubicBezTo>
                      <a:pt x="14426" y="4081"/>
                      <a:pt x="14426" y="4103"/>
                      <a:pt x="14426" y="4103"/>
                    </a:cubicBezTo>
                    <a:cubicBezTo>
                      <a:pt x="14439" y="4125"/>
                      <a:pt x="14457" y="4136"/>
                      <a:pt x="14466" y="4158"/>
                    </a:cubicBezTo>
                    <a:cubicBezTo>
                      <a:pt x="14479" y="4191"/>
                      <a:pt x="14505" y="4246"/>
                      <a:pt x="14514" y="4279"/>
                    </a:cubicBezTo>
                    <a:cubicBezTo>
                      <a:pt x="14514" y="4290"/>
                      <a:pt x="14514" y="4301"/>
                      <a:pt x="14514" y="4312"/>
                    </a:cubicBezTo>
                    <a:cubicBezTo>
                      <a:pt x="14514" y="4312"/>
                      <a:pt x="14522" y="4312"/>
                      <a:pt x="14522" y="4312"/>
                    </a:cubicBezTo>
                    <a:cubicBezTo>
                      <a:pt x="14522" y="4312"/>
                      <a:pt x="14522" y="4334"/>
                      <a:pt x="14522" y="4334"/>
                    </a:cubicBezTo>
                    <a:cubicBezTo>
                      <a:pt x="14531" y="4367"/>
                      <a:pt x="14544" y="4389"/>
                      <a:pt x="14553" y="4411"/>
                    </a:cubicBezTo>
                    <a:cubicBezTo>
                      <a:pt x="14557" y="4433"/>
                      <a:pt x="14557" y="4455"/>
                      <a:pt x="14566" y="4466"/>
                    </a:cubicBezTo>
                    <a:cubicBezTo>
                      <a:pt x="14570" y="4477"/>
                      <a:pt x="14583" y="4488"/>
                      <a:pt x="14588" y="4499"/>
                    </a:cubicBezTo>
                    <a:cubicBezTo>
                      <a:pt x="14588" y="4499"/>
                      <a:pt x="14588" y="4521"/>
                      <a:pt x="14588" y="4532"/>
                    </a:cubicBezTo>
                    <a:cubicBezTo>
                      <a:pt x="14588" y="4532"/>
                      <a:pt x="14592" y="4544"/>
                      <a:pt x="14597" y="4555"/>
                    </a:cubicBezTo>
                    <a:cubicBezTo>
                      <a:pt x="14605" y="4577"/>
                      <a:pt x="14610" y="4610"/>
                      <a:pt x="14618" y="4632"/>
                    </a:cubicBezTo>
                    <a:cubicBezTo>
                      <a:pt x="14618" y="4632"/>
                      <a:pt x="14623" y="4643"/>
                      <a:pt x="14627" y="4654"/>
                    </a:cubicBezTo>
                    <a:cubicBezTo>
                      <a:pt x="14636" y="4687"/>
                      <a:pt x="14645" y="4720"/>
                      <a:pt x="14658" y="4753"/>
                    </a:cubicBezTo>
                    <a:cubicBezTo>
                      <a:pt x="14658" y="4753"/>
                      <a:pt x="14671" y="4775"/>
                      <a:pt x="14671" y="4786"/>
                    </a:cubicBezTo>
                    <a:cubicBezTo>
                      <a:pt x="14688" y="4841"/>
                      <a:pt x="14701" y="4896"/>
                      <a:pt x="14710" y="4940"/>
                    </a:cubicBezTo>
                    <a:cubicBezTo>
                      <a:pt x="14728" y="5028"/>
                      <a:pt x="14741" y="5116"/>
                      <a:pt x="14758" y="5194"/>
                    </a:cubicBezTo>
                    <a:cubicBezTo>
                      <a:pt x="14763" y="5216"/>
                      <a:pt x="14767" y="5227"/>
                      <a:pt x="14771" y="5249"/>
                    </a:cubicBezTo>
                    <a:cubicBezTo>
                      <a:pt x="14771" y="5260"/>
                      <a:pt x="14784" y="5271"/>
                      <a:pt x="14789" y="5293"/>
                    </a:cubicBezTo>
                    <a:cubicBezTo>
                      <a:pt x="14789" y="5293"/>
                      <a:pt x="14789" y="5315"/>
                      <a:pt x="14789" y="5326"/>
                    </a:cubicBezTo>
                    <a:cubicBezTo>
                      <a:pt x="14789" y="5348"/>
                      <a:pt x="14798" y="5359"/>
                      <a:pt x="14802" y="5381"/>
                    </a:cubicBezTo>
                    <a:cubicBezTo>
                      <a:pt x="14811" y="5414"/>
                      <a:pt x="14819" y="5458"/>
                      <a:pt x="14828" y="5480"/>
                    </a:cubicBezTo>
                    <a:cubicBezTo>
                      <a:pt x="14828" y="5480"/>
                      <a:pt x="14828" y="5491"/>
                      <a:pt x="14837" y="5502"/>
                    </a:cubicBezTo>
                    <a:cubicBezTo>
                      <a:pt x="14837" y="5513"/>
                      <a:pt x="14846" y="5535"/>
                      <a:pt x="14850" y="5557"/>
                    </a:cubicBezTo>
                    <a:cubicBezTo>
                      <a:pt x="14859" y="5590"/>
                      <a:pt x="14863" y="5623"/>
                      <a:pt x="14872" y="5656"/>
                    </a:cubicBezTo>
                    <a:cubicBezTo>
                      <a:pt x="14872" y="5656"/>
                      <a:pt x="14885" y="5678"/>
                      <a:pt x="14889" y="5689"/>
                    </a:cubicBezTo>
                    <a:cubicBezTo>
                      <a:pt x="14889" y="5712"/>
                      <a:pt x="14889" y="5734"/>
                      <a:pt x="14898" y="5756"/>
                    </a:cubicBezTo>
                    <a:cubicBezTo>
                      <a:pt x="14898" y="5778"/>
                      <a:pt x="14907" y="5778"/>
                      <a:pt x="14911" y="5800"/>
                    </a:cubicBezTo>
                    <a:cubicBezTo>
                      <a:pt x="14924" y="5844"/>
                      <a:pt x="14933" y="5910"/>
                      <a:pt x="14955" y="5932"/>
                    </a:cubicBezTo>
                    <a:cubicBezTo>
                      <a:pt x="14964" y="5888"/>
                      <a:pt x="14955" y="5833"/>
                      <a:pt x="14955" y="5800"/>
                    </a:cubicBezTo>
                    <a:cubicBezTo>
                      <a:pt x="14950" y="5701"/>
                      <a:pt x="14942" y="5612"/>
                      <a:pt x="14933" y="5546"/>
                    </a:cubicBezTo>
                    <a:cubicBezTo>
                      <a:pt x="14924" y="5458"/>
                      <a:pt x="14920" y="5381"/>
                      <a:pt x="14911" y="5293"/>
                    </a:cubicBezTo>
                    <a:cubicBezTo>
                      <a:pt x="14898" y="5172"/>
                      <a:pt x="14885" y="5061"/>
                      <a:pt x="14863" y="4962"/>
                    </a:cubicBezTo>
                    <a:cubicBezTo>
                      <a:pt x="14846" y="4852"/>
                      <a:pt x="14824" y="4742"/>
                      <a:pt x="14802" y="4654"/>
                    </a:cubicBezTo>
                    <a:cubicBezTo>
                      <a:pt x="14793" y="4621"/>
                      <a:pt x="14784" y="4588"/>
                      <a:pt x="14780" y="4555"/>
                    </a:cubicBezTo>
                    <a:cubicBezTo>
                      <a:pt x="14771" y="4521"/>
                      <a:pt x="14767" y="4488"/>
                      <a:pt x="14758" y="4455"/>
                    </a:cubicBezTo>
                    <a:cubicBezTo>
                      <a:pt x="14749" y="4422"/>
                      <a:pt x="14741" y="4400"/>
                      <a:pt x="14732" y="4378"/>
                    </a:cubicBezTo>
                    <a:cubicBezTo>
                      <a:pt x="14719" y="4334"/>
                      <a:pt x="14706" y="4279"/>
                      <a:pt x="14697" y="4246"/>
                    </a:cubicBezTo>
                    <a:cubicBezTo>
                      <a:pt x="14693" y="4224"/>
                      <a:pt x="14684" y="4213"/>
                      <a:pt x="14684" y="4191"/>
                    </a:cubicBezTo>
                    <a:cubicBezTo>
                      <a:pt x="14675" y="4191"/>
                      <a:pt x="14671" y="4169"/>
                      <a:pt x="14671" y="4147"/>
                    </a:cubicBezTo>
                    <a:cubicBezTo>
                      <a:pt x="14684" y="4103"/>
                      <a:pt x="14706" y="4081"/>
                      <a:pt x="14728" y="4081"/>
                    </a:cubicBezTo>
                    <a:cubicBezTo>
                      <a:pt x="14736" y="4081"/>
                      <a:pt x="14736" y="4081"/>
                      <a:pt x="14749" y="4103"/>
                    </a:cubicBezTo>
                    <a:cubicBezTo>
                      <a:pt x="14776" y="4125"/>
                      <a:pt x="14776" y="4136"/>
                      <a:pt x="14793" y="4169"/>
                    </a:cubicBezTo>
                    <a:cubicBezTo>
                      <a:pt x="14811" y="4213"/>
                      <a:pt x="14819" y="4246"/>
                      <a:pt x="14833" y="4279"/>
                    </a:cubicBezTo>
                    <a:cubicBezTo>
                      <a:pt x="14837" y="4301"/>
                      <a:pt x="14850" y="4323"/>
                      <a:pt x="14854" y="4345"/>
                    </a:cubicBezTo>
                    <a:cubicBezTo>
                      <a:pt x="14876" y="4444"/>
                      <a:pt x="14902" y="4400"/>
                      <a:pt x="14929" y="4334"/>
                    </a:cubicBezTo>
                    <a:cubicBezTo>
                      <a:pt x="14942" y="4312"/>
                      <a:pt x="14950" y="4268"/>
                      <a:pt x="14964" y="4246"/>
                    </a:cubicBezTo>
                    <a:cubicBezTo>
                      <a:pt x="14972" y="4224"/>
                      <a:pt x="14977" y="4224"/>
                      <a:pt x="14985" y="4213"/>
                    </a:cubicBezTo>
                    <a:cubicBezTo>
                      <a:pt x="15003" y="4180"/>
                      <a:pt x="15020" y="4125"/>
                      <a:pt x="15042" y="4114"/>
                    </a:cubicBezTo>
                    <a:cubicBezTo>
                      <a:pt x="15060" y="4103"/>
                      <a:pt x="15090" y="4081"/>
                      <a:pt x="15112" y="4147"/>
                    </a:cubicBezTo>
                    <a:cubicBezTo>
                      <a:pt x="15112" y="4224"/>
                      <a:pt x="15112" y="4312"/>
                      <a:pt x="15095" y="4367"/>
                    </a:cubicBezTo>
                    <a:cubicBezTo>
                      <a:pt x="15095" y="4389"/>
                      <a:pt x="15086" y="4389"/>
                      <a:pt x="15082" y="4411"/>
                    </a:cubicBezTo>
                    <a:cubicBezTo>
                      <a:pt x="15068" y="4455"/>
                      <a:pt x="15060" y="4488"/>
                      <a:pt x="15051" y="4521"/>
                    </a:cubicBezTo>
                    <a:cubicBezTo>
                      <a:pt x="15051" y="4521"/>
                      <a:pt x="15051" y="4544"/>
                      <a:pt x="15047" y="4555"/>
                    </a:cubicBezTo>
                    <a:cubicBezTo>
                      <a:pt x="15047" y="4555"/>
                      <a:pt x="15038" y="4555"/>
                      <a:pt x="15033" y="4577"/>
                    </a:cubicBezTo>
                    <a:cubicBezTo>
                      <a:pt x="15033" y="4577"/>
                      <a:pt x="15033" y="4599"/>
                      <a:pt x="15033" y="4610"/>
                    </a:cubicBezTo>
                    <a:cubicBezTo>
                      <a:pt x="15033" y="4610"/>
                      <a:pt x="15025" y="4621"/>
                      <a:pt x="15020" y="4632"/>
                    </a:cubicBezTo>
                    <a:cubicBezTo>
                      <a:pt x="15020" y="4632"/>
                      <a:pt x="15020" y="4654"/>
                      <a:pt x="15020" y="4665"/>
                    </a:cubicBezTo>
                    <a:cubicBezTo>
                      <a:pt x="15007" y="4709"/>
                      <a:pt x="14981" y="4742"/>
                      <a:pt x="14994" y="4808"/>
                    </a:cubicBezTo>
                    <a:cubicBezTo>
                      <a:pt x="15016" y="4830"/>
                      <a:pt x="15047" y="4775"/>
                      <a:pt x="15055" y="4764"/>
                    </a:cubicBezTo>
                    <a:cubicBezTo>
                      <a:pt x="15064" y="4731"/>
                      <a:pt x="15077" y="4720"/>
                      <a:pt x="15090" y="4698"/>
                    </a:cubicBezTo>
                    <a:cubicBezTo>
                      <a:pt x="15116" y="4654"/>
                      <a:pt x="15151" y="4599"/>
                      <a:pt x="15178" y="4555"/>
                    </a:cubicBezTo>
                    <a:cubicBezTo>
                      <a:pt x="15200" y="4521"/>
                      <a:pt x="15226" y="4477"/>
                      <a:pt x="15243" y="4433"/>
                    </a:cubicBezTo>
                    <a:cubicBezTo>
                      <a:pt x="15265" y="4400"/>
                      <a:pt x="15291" y="4378"/>
                      <a:pt x="15313" y="4334"/>
                    </a:cubicBezTo>
                    <a:cubicBezTo>
                      <a:pt x="15317" y="4334"/>
                      <a:pt x="15322" y="4334"/>
                      <a:pt x="15326" y="4334"/>
                    </a:cubicBezTo>
                    <a:cubicBezTo>
                      <a:pt x="15335" y="4312"/>
                      <a:pt x="15339" y="4301"/>
                      <a:pt x="15348" y="4290"/>
                    </a:cubicBezTo>
                    <a:cubicBezTo>
                      <a:pt x="15374" y="4246"/>
                      <a:pt x="15414" y="4213"/>
                      <a:pt x="15449" y="4202"/>
                    </a:cubicBezTo>
                    <a:cubicBezTo>
                      <a:pt x="15449" y="4224"/>
                      <a:pt x="15457" y="4235"/>
                      <a:pt x="15462" y="4257"/>
                    </a:cubicBezTo>
                    <a:cubicBezTo>
                      <a:pt x="15462" y="4290"/>
                      <a:pt x="15462" y="4312"/>
                      <a:pt x="15470" y="4334"/>
                    </a:cubicBezTo>
                    <a:cubicBezTo>
                      <a:pt x="15462" y="4356"/>
                      <a:pt x="15462" y="4400"/>
                      <a:pt x="15457" y="4444"/>
                    </a:cubicBezTo>
                    <a:cubicBezTo>
                      <a:pt x="15449" y="4499"/>
                      <a:pt x="15427" y="4555"/>
                      <a:pt x="15405" y="4599"/>
                    </a:cubicBezTo>
                    <a:cubicBezTo>
                      <a:pt x="15405" y="4599"/>
                      <a:pt x="15405" y="4621"/>
                      <a:pt x="15400" y="4621"/>
                    </a:cubicBezTo>
                    <a:cubicBezTo>
                      <a:pt x="15400" y="4621"/>
                      <a:pt x="15392" y="4621"/>
                      <a:pt x="15392" y="4621"/>
                    </a:cubicBezTo>
                    <a:cubicBezTo>
                      <a:pt x="15387" y="4643"/>
                      <a:pt x="15383" y="4665"/>
                      <a:pt x="15379" y="4676"/>
                    </a:cubicBezTo>
                    <a:cubicBezTo>
                      <a:pt x="15379" y="4676"/>
                      <a:pt x="15370" y="4676"/>
                      <a:pt x="15370" y="4676"/>
                    </a:cubicBezTo>
                    <a:cubicBezTo>
                      <a:pt x="15366" y="4687"/>
                      <a:pt x="15361" y="4709"/>
                      <a:pt x="15357" y="4720"/>
                    </a:cubicBezTo>
                    <a:cubicBezTo>
                      <a:pt x="15348" y="4742"/>
                      <a:pt x="15339" y="4742"/>
                      <a:pt x="15331" y="4775"/>
                    </a:cubicBezTo>
                    <a:cubicBezTo>
                      <a:pt x="15317" y="4797"/>
                      <a:pt x="15313" y="4819"/>
                      <a:pt x="15300" y="4841"/>
                    </a:cubicBezTo>
                    <a:cubicBezTo>
                      <a:pt x="15261" y="4896"/>
                      <a:pt x="15234" y="5017"/>
                      <a:pt x="15204" y="5083"/>
                    </a:cubicBezTo>
                    <a:cubicBezTo>
                      <a:pt x="15204" y="5094"/>
                      <a:pt x="15204" y="5105"/>
                      <a:pt x="15204" y="5083"/>
                    </a:cubicBezTo>
                    <a:cubicBezTo>
                      <a:pt x="15226" y="5061"/>
                      <a:pt x="15256" y="5028"/>
                      <a:pt x="15269" y="5006"/>
                    </a:cubicBezTo>
                    <a:cubicBezTo>
                      <a:pt x="15282" y="4973"/>
                      <a:pt x="15296" y="4962"/>
                      <a:pt x="15304" y="4951"/>
                    </a:cubicBezTo>
                    <a:cubicBezTo>
                      <a:pt x="15331" y="4918"/>
                      <a:pt x="15352" y="4885"/>
                      <a:pt x="15379" y="4852"/>
                    </a:cubicBezTo>
                    <a:cubicBezTo>
                      <a:pt x="15396" y="4830"/>
                      <a:pt x="15414" y="4786"/>
                      <a:pt x="15435" y="4753"/>
                    </a:cubicBezTo>
                    <a:cubicBezTo>
                      <a:pt x="15444" y="4753"/>
                      <a:pt x="15449" y="4753"/>
                      <a:pt x="15457" y="4753"/>
                    </a:cubicBezTo>
                    <a:cubicBezTo>
                      <a:pt x="15466" y="4753"/>
                      <a:pt x="15470" y="4742"/>
                      <a:pt x="15479" y="4731"/>
                    </a:cubicBezTo>
                    <a:cubicBezTo>
                      <a:pt x="15501" y="4709"/>
                      <a:pt x="15523" y="4676"/>
                      <a:pt x="15545" y="4654"/>
                    </a:cubicBezTo>
                    <a:cubicBezTo>
                      <a:pt x="15545" y="4654"/>
                      <a:pt x="15553" y="4654"/>
                      <a:pt x="15558" y="4654"/>
                    </a:cubicBezTo>
                    <a:cubicBezTo>
                      <a:pt x="15562" y="4654"/>
                      <a:pt x="15562" y="4632"/>
                      <a:pt x="15567" y="4632"/>
                    </a:cubicBezTo>
                    <a:cubicBezTo>
                      <a:pt x="15580" y="4610"/>
                      <a:pt x="15593" y="4599"/>
                      <a:pt x="15606" y="4577"/>
                    </a:cubicBezTo>
                    <a:cubicBezTo>
                      <a:pt x="15632" y="4532"/>
                      <a:pt x="15654" y="4477"/>
                      <a:pt x="15680" y="4433"/>
                    </a:cubicBezTo>
                    <a:cubicBezTo>
                      <a:pt x="15684" y="4433"/>
                      <a:pt x="15689" y="4411"/>
                      <a:pt x="15698" y="4400"/>
                    </a:cubicBezTo>
                    <a:cubicBezTo>
                      <a:pt x="15702" y="4400"/>
                      <a:pt x="15715" y="4400"/>
                      <a:pt x="15724" y="4378"/>
                    </a:cubicBezTo>
                    <a:cubicBezTo>
                      <a:pt x="15728" y="4378"/>
                      <a:pt x="15733" y="4345"/>
                      <a:pt x="15737" y="4334"/>
                    </a:cubicBezTo>
                    <a:cubicBezTo>
                      <a:pt x="15759" y="4301"/>
                      <a:pt x="15785" y="4279"/>
                      <a:pt x="15807" y="4268"/>
                    </a:cubicBezTo>
                    <a:cubicBezTo>
                      <a:pt x="15833" y="4235"/>
                      <a:pt x="15855" y="4213"/>
                      <a:pt x="15877" y="4169"/>
                    </a:cubicBezTo>
                    <a:cubicBezTo>
                      <a:pt x="15885" y="4180"/>
                      <a:pt x="15894" y="4213"/>
                      <a:pt x="15912" y="4191"/>
                    </a:cubicBezTo>
                    <a:cubicBezTo>
                      <a:pt x="15938" y="4158"/>
                      <a:pt x="15955" y="4235"/>
                      <a:pt x="15964" y="4279"/>
                    </a:cubicBezTo>
                    <a:cubicBezTo>
                      <a:pt x="15951" y="4290"/>
                      <a:pt x="15955" y="4323"/>
                      <a:pt x="15951" y="4345"/>
                    </a:cubicBezTo>
                    <a:cubicBezTo>
                      <a:pt x="15942" y="4400"/>
                      <a:pt x="15929" y="4422"/>
                      <a:pt x="15916" y="4466"/>
                    </a:cubicBezTo>
                    <a:cubicBezTo>
                      <a:pt x="15916" y="4488"/>
                      <a:pt x="15907" y="4510"/>
                      <a:pt x="15899" y="4532"/>
                    </a:cubicBezTo>
                    <a:cubicBezTo>
                      <a:pt x="15890" y="4577"/>
                      <a:pt x="15868" y="4621"/>
                      <a:pt x="15859" y="4665"/>
                    </a:cubicBezTo>
                    <a:cubicBezTo>
                      <a:pt x="15859" y="4665"/>
                      <a:pt x="15855" y="4665"/>
                      <a:pt x="15850" y="4676"/>
                    </a:cubicBezTo>
                    <a:cubicBezTo>
                      <a:pt x="15833" y="4720"/>
                      <a:pt x="15820" y="4753"/>
                      <a:pt x="15802" y="4797"/>
                    </a:cubicBezTo>
                    <a:cubicBezTo>
                      <a:pt x="15802" y="4797"/>
                      <a:pt x="15802" y="4808"/>
                      <a:pt x="15794" y="4819"/>
                    </a:cubicBezTo>
                    <a:cubicBezTo>
                      <a:pt x="15794" y="4819"/>
                      <a:pt x="15785" y="4819"/>
                      <a:pt x="15781" y="4819"/>
                    </a:cubicBezTo>
                    <a:cubicBezTo>
                      <a:pt x="15772" y="4841"/>
                      <a:pt x="15759" y="4874"/>
                      <a:pt x="15750" y="4896"/>
                    </a:cubicBezTo>
                    <a:cubicBezTo>
                      <a:pt x="15737" y="4918"/>
                      <a:pt x="15724" y="4940"/>
                      <a:pt x="15715" y="4973"/>
                    </a:cubicBezTo>
                    <a:cubicBezTo>
                      <a:pt x="15706" y="4995"/>
                      <a:pt x="15698" y="5017"/>
                      <a:pt x="15689" y="5039"/>
                    </a:cubicBezTo>
                    <a:cubicBezTo>
                      <a:pt x="15689" y="5039"/>
                      <a:pt x="15680" y="5039"/>
                      <a:pt x="15676" y="5039"/>
                    </a:cubicBezTo>
                    <a:cubicBezTo>
                      <a:pt x="15676" y="5039"/>
                      <a:pt x="15671" y="5072"/>
                      <a:pt x="15663" y="5083"/>
                    </a:cubicBezTo>
                    <a:cubicBezTo>
                      <a:pt x="15649" y="5116"/>
                      <a:pt x="15636" y="5127"/>
                      <a:pt x="15628" y="5160"/>
                    </a:cubicBezTo>
                    <a:cubicBezTo>
                      <a:pt x="15623" y="5160"/>
                      <a:pt x="15619" y="5194"/>
                      <a:pt x="15615" y="5205"/>
                    </a:cubicBezTo>
                    <a:cubicBezTo>
                      <a:pt x="15588" y="5271"/>
                      <a:pt x="15558" y="5348"/>
                      <a:pt x="15536" y="5403"/>
                    </a:cubicBezTo>
                    <a:cubicBezTo>
                      <a:pt x="15514" y="5436"/>
                      <a:pt x="15505" y="5480"/>
                      <a:pt x="15488" y="5524"/>
                    </a:cubicBezTo>
                    <a:cubicBezTo>
                      <a:pt x="15444" y="5634"/>
                      <a:pt x="15396" y="5723"/>
                      <a:pt x="15357" y="5833"/>
                    </a:cubicBezTo>
                    <a:cubicBezTo>
                      <a:pt x="15344" y="5866"/>
                      <a:pt x="15339" y="5899"/>
                      <a:pt x="15331" y="5932"/>
                    </a:cubicBezTo>
                    <a:cubicBezTo>
                      <a:pt x="15317" y="5954"/>
                      <a:pt x="15300" y="5965"/>
                      <a:pt x="15300" y="6009"/>
                    </a:cubicBezTo>
                    <a:cubicBezTo>
                      <a:pt x="15313" y="6009"/>
                      <a:pt x="15317" y="5965"/>
                      <a:pt x="15331" y="5954"/>
                    </a:cubicBezTo>
                    <a:cubicBezTo>
                      <a:pt x="15339" y="5932"/>
                      <a:pt x="15357" y="5932"/>
                      <a:pt x="15366" y="5921"/>
                    </a:cubicBezTo>
                    <a:cubicBezTo>
                      <a:pt x="15366" y="5921"/>
                      <a:pt x="15370" y="5899"/>
                      <a:pt x="15379" y="5877"/>
                    </a:cubicBezTo>
                    <a:cubicBezTo>
                      <a:pt x="15379" y="5877"/>
                      <a:pt x="15392" y="5877"/>
                      <a:pt x="15396" y="5866"/>
                    </a:cubicBezTo>
                    <a:cubicBezTo>
                      <a:pt x="15405" y="5866"/>
                      <a:pt x="15418" y="5833"/>
                      <a:pt x="15422" y="5822"/>
                    </a:cubicBezTo>
                    <a:cubicBezTo>
                      <a:pt x="15427" y="5822"/>
                      <a:pt x="15427" y="5822"/>
                      <a:pt x="15431" y="5800"/>
                    </a:cubicBezTo>
                    <a:cubicBezTo>
                      <a:pt x="15475" y="5723"/>
                      <a:pt x="15518" y="5656"/>
                      <a:pt x="15562" y="5590"/>
                    </a:cubicBezTo>
                    <a:cubicBezTo>
                      <a:pt x="15571" y="5579"/>
                      <a:pt x="15584" y="5557"/>
                      <a:pt x="15593" y="5535"/>
                    </a:cubicBezTo>
                    <a:cubicBezTo>
                      <a:pt x="15628" y="5480"/>
                      <a:pt x="15654" y="5414"/>
                      <a:pt x="15689" y="5359"/>
                    </a:cubicBezTo>
                    <a:cubicBezTo>
                      <a:pt x="15733" y="5293"/>
                      <a:pt x="15772" y="5205"/>
                      <a:pt x="15816" y="5116"/>
                    </a:cubicBezTo>
                    <a:cubicBezTo>
                      <a:pt x="15850" y="5050"/>
                      <a:pt x="15894" y="4984"/>
                      <a:pt x="15925" y="4918"/>
                    </a:cubicBezTo>
                    <a:cubicBezTo>
                      <a:pt x="15925" y="4918"/>
                      <a:pt x="15929" y="4918"/>
                      <a:pt x="15933" y="4907"/>
                    </a:cubicBezTo>
                    <a:cubicBezTo>
                      <a:pt x="15933" y="4907"/>
                      <a:pt x="15933" y="4896"/>
                      <a:pt x="15933" y="4885"/>
                    </a:cubicBezTo>
                    <a:cubicBezTo>
                      <a:pt x="15933" y="4885"/>
                      <a:pt x="15942" y="4885"/>
                      <a:pt x="15942" y="4885"/>
                    </a:cubicBezTo>
                    <a:cubicBezTo>
                      <a:pt x="15951" y="4863"/>
                      <a:pt x="15960" y="4841"/>
                      <a:pt x="15968" y="4830"/>
                    </a:cubicBezTo>
                    <a:cubicBezTo>
                      <a:pt x="15986" y="4797"/>
                      <a:pt x="15999" y="4764"/>
                      <a:pt x="16012" y="4742"/>
                    </a:cubicBezTo>
                    <a:cubicBezTo>
                      <a:pt x="16034" y="4698"/>
                      <a:pt x="16051" y="4643"/>
                      <a:pt x="16073" y="4621"/>
                    </a:cubicBezTo>
                    <a:cubicBezTo>
                      <a:pt x="16117" y="4555"/>
                      <a:pt x="16156" y="4488"/>
                      <a:pt x="16191" y="4422"/>
                    </a:cubicBezTo>
                    <a:cubicBezTo>
                      <a:pt x="16235" y="4356"/>
                      <a:pt x="16283" y="4301"/>
                      <a:pt x="16322" y="4213"/>
                    </a:cubicBezTo>
                    <a:cubicBezTo>
                      <a:pt x="16366" y="4213"/>
                      <a:pt x="16414" y="4103"/>
                      <a:pt x="16458" y="4081"/>
                    </a:cubicBezTo>
                    <a:cubicBezTo>
                      <a:pt x="16501" y="4059"/>
                      <a:pt x="16541" y="4081"/>
                      <a:pt x="16589" y="4103"/>
                    </a:cubicBezTo>
                    <a:cubicBezTo>
                      <a:pt x="16580" y="4158"/>
                      <a:pt x="16563" y="4202"/>
                      <a:pt x="16545" y="4235"/>
                    </a:cubicBezTo>
                    <a:cubicBezTo>
                      <a:pt x="16528" y="4279"/>
                      <a:pt x="16515" y="4323"/>
                      <a:pt x="16493" y="4356"/>
                    </a:cubicBezTo>
                    <a:cubicBezTo>
                      <a:pt x="16480" y="4433"/>
                      <a:pt x="16458" y="4488"/>
                      <a:pt x="16436" y="4544"/>
                    </a:cubicBezTo>
                    <a:cubicBezTo>
                      <a:pt x="16414" y="4610"/>
                      <a:pt x="16392" y="4665"/>
                      <a:pt x="16366" y="4720"/>
                    </a:cubicBezTo>
                    <a:cubicBezTo>
                      <a:pt x="16335" y="4786"/>
                      <a:pt x="16300" y="4852"/>
                      <a:pt x="16274" y="4918"/>
                    </a:cubicBezTo>
                    <a:cubicBezTo>
                      <a:pt x="16252" y="4962"/>
                      <a:pt x="16239" y="4995"/>
                      <a:pt x="16217" y="5028"/>
                    </a:cubicBezTo>
                    <a:cubicBezTo>
                      <a:pt x="16204" y="5061"/>
                      <a:pt x="16196" y="5072"/>
                      <a:pt x="16182" y="5105"/>
                    </a:cubicBezTo>
                    <a:cubicBezTo>
                      <a:pt x="16174" y="5105"/>
                      <a:pt x="16174" y="5138"/>
                      <a:pt x="16165" y="5138"/>
                    </a:cubicBezTo>
                    <a:cubicBezTo>
                      <a:pt x="16165" y="5160"/>
                      <a:pt x="16156" y="5138"/>
                      <a:pt x="16152" y="5160"/>
                    </a:cubicBezTo>
                    <a:cubicBezTo>
                      <a:pt x="16143" y="5160"/>
                      <a:pt x="16139" y="5205"/>
                      <a:pt x="16134" y="5205"/>
                    </a:cubicBezTo>
                    <a:cubicBezTo>
                      <a:pt x="16134" y="5205"/>
                      <a:pt x="16126" y="5205"/>
                      <a:pt x="16121" y="5205"/>
                    </a:cubicBezTo>
                    <a:cubicBezTo>
                      <a:pt x="16117" y="5216"/>
                      <a:pt x="16108" y="5227"/>
                      <a:pt x="16100" y="5249"/>
                    </a:cubicBezTo>
                    <a:cubicBezTo>
                      <a:pt x="16086" y="5282"/>
                      <a:pt x="16078" y="5304"/>
                      <a:pt x="16065" y="5337"/>
                    </a:cubicBezTo>
                    <a:cubicBezTo>
                      <a:pt x="16056" y="5348"/>
                      <a:pt x="16047" y="5359"/>
                      <a:pt x="16043" y="5359"/>
                    </a:cubicBezTo>
                    <a:cubicBezTo>
                      <a:pt x="16038" y="5381"/>
                      <a:pt x="16034" y="5392"/>
                      <a:pt x="16030" y="5414"/>
                    </a:cubicBezTo>
                    <a:cubicBezTo>
                      <a:pt x="16025" y="5425"/>
                      <a:pt x="16012" y="5436"/>
                      <a:pt x="16008" y="5447"/>
                    </a:cubicBezTo>
                    <a:cubicBezTo>
                      <a:pt x="16008" y="5447"/>
                      <a:pt x="16003" y="5458"/>
                      <a:pt x="15999" y="5469"/>
                    </a:cubicBezTo>
                    <a:cubicBezTo>
                      <a:pt x="15990" y="5491"/>
                      <a:pt x="15982" y="5502"/>
                      <a:pt x="15973" y="5535"/>
                    </a:cubicBezTo>
                    <a:cubicBezTo>
                      <a:pt x="15955" y="5557"/>
                      <a:pt x="15947" y="5579"/>
                      <a:pt x="15938" y="5612"/>
                    </a:cubicBezTo>
                    <a:cubicBezTo>
                      <a:pt x="15933" y="5612"/>
                      <a:pt x="15920" y="5634"/>
                      <a:pt x="15929" y="5656"/>
                    </a:cubicBezTo>
                    <a:cubicBezTo>
                      <a:pt x="16003" y="5546"/>
                      <a:pt x="16082" y="5469"/>
                      <a:pt x="16156" y="5359"/>
                    </a:cubicBezTo>
                    <a:cubicBezTo>
                      <a:pt x="16174" y="5337"/>
                      <a:pt x="16191" y="5304"/>
                      <a:pt x="16209" y="5282"/>
                    </a:cubicBezTo>
                    <a:cubicBezTo>
                      <a:pt x="16244" y="5216"/>
                      <a:pt x="16283" y="5172"/>
                      <a:pt x="16318" y="5116"/>
                    </a:cubicBezTo>
                    <a:cubicBezTo>
                      <a:pt x="16331" y="5094"/>
                      <a:pt x="16349" y="5072"/>
                      <a:pt x="16357" y="5061"/>
                    </a:cubicBezTo>
                    <a:cubicBezTo>
                      <a:pt x="16362" y="5050"/>
                      <a:pt x="16366" y="5061"/>
                      <a:pt x="16370" y="5039"/>
                    </a:cubicBezTo>
                    <a:cubicBezTo>
                      <a:pt x="16405" y="4984"/>
                      <a:pt x="16440" y="4929"/>
                      <a:pt x="16475" y="4874"/>
                    </a:cubicBezTo>
                    <a:cubicBezTo>
                      <a:pt x="16510" y="4819"/>
                      <a:pt x="16549" y="4775"/>
                      <a:pt x="16584" y="4720"/>
                    </a:cubicBezTo>
                    <a:cubicBezTo>
                      <a:pt x="16619" y="4665"/>
                      <a:pt x="16654" y="4610"/>
                      <a:pt x="16689" y="4544"/>
                    </a:cubicBezTo>
                    <a:cubicBezTo>
                      <a:pt x="16707" y="4521"/>
                      <a:pt x="16724" y="4477"/>
                      <a:pt x="16737" y="4455"/>
                    </a:cubicBezTo>
                    <a:cubicBezTo>
                      <a:pt x="16755" y="4422"/>
                      <a:pt x="16768" y="4389"/>
                      <a:pt x="16790" y="4367"/>
                    </a:cubicBezTo>
                    <a:cubicBezTo>
                      <a:pt x="16812" y="4334"/>
                      <a:pt x="16833" y="4312"/>
                      <a:pt x="16851" y="4279"/>
                    </a:cubicBezTo>
                    <a:cubicBezTo>
                      <a:pt x="16860" y="4257"/>
                      <a:pt x="16868" y="4246"/>
                      <a:pt x="16882" y="4224"/>
                    </a:cubicBezTo>
                    <a:cubicBezTo>
                      <a:pt x="16916" y="4169"/>
                      <a:pt x="16960" y="4125"/>
                      <a:pt x="17000" y="4092"/>
                    </a:cubicBezTo>
                    <a:cubicBezTo>
                      <a:pt x="17004" y="4092"/>
                      <a:pt x="17008" y="4081"/>
                      <a:pt x="17017" y="4070"/>
                    </a:cubicBezTo>
                    <a:cubicBezTo>
                      <a:pt x="17030" y="4059"/>
                      <a:pt x="17043" y="4059"/>
                      <a:pt x="17056" y="4047"/>
                    </a:cubicBezTo>
                    <a:cubicBezTo>
                      <a:pt x="17074" y="4036"/>
                      <a:pt x="17096" y="3992"/>
                      <a:pt x="17117" y="3970"/>
                    </a:cubicBezTo>
                    <a:cubicBezTo>
                      <a:pt x="17139" y="3948"/>
                      <a:pt x="17166" y="3926"/>
                      <a:pt x="17192" y="3970"/>
                    </a:cubicBezTo>
                    <a:cubicBezTo>
                      <a:pt x="17214" y="4047"/>
                      <a:pt x="17192" y="4114"/>
                      <a:pt x="17183" y="4169"/>
                    </a:cubicBezTo>
                    <a:cubicBezTo>
                      <a:pt x="17183" y="4191"/>
                      <a:pt x="17174" y="4202"/>
                      <a:pt x="17170" y="4213"/>
                    </a:cubicBezTo>
                    <a:cubicBezTo>
                      <a:pt x="17161" y="4235"/>
                      <a:pt x="17157" y="4257"/>
                      <a:pt x="17148" y="4268"/>
                    </a:cubicBezTo>
                    <a:cubicBezTo>
                      <a:pt x="17135" y="4301"/>
                      <a:pt x="17122" y="4345"/>
                      <a:pt x="17113" y="4367"/>
                    </a:cubicBezTo>
                    <a:cubicBezTo>
                      <a:pt x="17100" y="4389"/>
                      <a:pt x="17087" y="4433"/>
                      <a:pt x="17074" y="4455"/>
                    </a:cubicBezTo>
                    <a:cubicBezTo>
                      <a:pt x="17069" y="4455"/>
                      <a:pt x="17061" y="4466"/>
                      <a:pt x="17052" y="4477"/>
                    </a:cubicBezTo>
                    <a:cubicBezTo>
                      <a:pt x="17021" y="4544"/>
                      <a:pt x="17000" y="4632"/>
                      <a:pt x="16973" y="4676"/>
                    </a:cubicBezTo>
                    <a:cubicBezTo>
                      <a:pt x="16947" y="4720"/>
                      <a:pt x="16930" y="4775"/>
                      <a:pt x="16908" y="4819"/>
                    </a:cubicBezTo>
                    <a:cubicBezTo>
                      <a:pt x="16908" y="4830"/>
                      <a:pt x="16899" y="4852"/>
                      <a:pt x="16908" y="4852"/>
                    </a:cubicBezTo>
                    <a:cubicBezTo>
                      <a:pt x="16965" y="4819"/>
                      <a:pt x="17026" y="4742"/>
                      <a:pt x="17074" y="4698"/>
                    </a:cubicBezTo>
                    <a:cubicBezTo>
                      <a:pt x="17096" y="4676"/>
                      <a:pt x="17109" y="4665"/>
                      <a:pt x="17122" y="4643"/>
                    </a:cubicBezTo>
                    <a:cubicBezTo>
                      <a:pt x="17144" y="4610"/>
                      <a:pt x="17179" y="4566"/>
                      <a:pt x="17196" y="4544"/>
                    </a:cubicBezTo>
                    <a:cubicBezTo>
                      <a:pt x="17209" y="4521"/>
                      <a:pt x="17231" y="4499"/>
                      <a:pt x="17240" y="4488"/>
                    </a:cubicBezTo>
                    <a:cubicBezTo>
                      <a:pt x="17240" y="4488"/>
                      <a:pt x="17249" y="4488"/>
                      <a:pt x="17253" y="4488"/>
                    </a:cubicBezTo>
                    <a:cubicBezTo>
                      <a:pt x="17292" y="4433"/>
                      <a:pt x="17323" y="4389"/>
                      <a:pt x="17362" y="4334"/>
                    </a:cubicBezTo>
                    <a:cubicBezTo>
                      <a:pt x="17393" y="4301"/>
                      <a:pt x="17419" y="4257"/>
                      <a:pt x="17449" y="4213"/>
                    </a:cubicBezTo>
                    <a:cubicBezTo>
                      <a:pt x="17480" y="4169"/>
                      <a:pt x="17511" y="4147"/>
                      <a:pt x="17537" y="4103"/>
                    </a:cubicBezTo>
                    <a:cubicBezTo>
                      <a:pt x="17554" y="4081"/>
                      <a:pt x="17576" y="4036"/>
                      <a:pt x="17589" y="4025"/>
                    </a:cubicBezTo>
                    <a:cubicBezTo>
                      <a:pt x="17602" y="4003"/>
                      <a:pt x="17611" y="3981"/>
                      <a:pt x="17620" y="3970"/>
                    </a:cubicBezTo>
                    <a:cubicBezTo>
                      <a:pt x="17620" y="3970"/>
                      <a:pt x="17620" y="3970"/>
                      <a:pt x="17620" y="3970"/>
                    </a:cubicBezTo>
                    <a:cubicBezTo>
                      <a:pt x="17620" y="3970"/>
                      <a:pt x="17637" y="3948"/>
                      <a:pt x="17642" y="3948"/>
                    </a:cubicBezTo>
                    <a:cubicBezTo>
                      <a:pt x="17664" y="3937"/>
                      <a:pt x="17672" y="3937"/>
                      <a:pt x="17694" y="3937"/>
                    </a:cubicBezTo>
                    <a:cubicBezTo>
                      <a:pt x="17725" y="3948"/>
                      <a:pt x="17751" y="3948"/>
                      <a:pt x="17777" y="3948"/>
                    </a:cubicBezTo>
                    <a:cubicBezTo>
                      <a:pt x="17803" y="3948"/>
                      <a:pt x="17825" y="3915"/>
                      <a:pt x="17843" y="3959"/>
                    </a:cubicBezTo>
                    <a:cubicBezTo>
                      <a:pt x="17830" y="4059"/>
                      <a:pt x="17799" y="4136"/>
                      <a:pt x="17773" y="4224"/>
                    </a:cubicBezTo>
                    <a:cubicBezTo>
                      <a:pt x="17760" y="4257"/>
                      <a:pt x="17747" y="4290"/>
                      <a:pt x="17733" y="4334"/>
                    </a:cubicBezTo>
                    <a:cubicBezTo>
                      <a:pt x="17716" y="4378"/>
                      <a:pt x="17699" y="4444"/>
                      <a:pt x="17685" y="4466"/>
                    </a:cubicBezTo>
                    <a:cubicBezTo>
                      <a:pt x="17677" y="4466"/>
                      <a:pt x="17672" y="4488"/>
                      <a:pt x="17664" y="4488"/>
                    </a:cubicBezTo>
                    <a:cubicBezTo>
                      <a:pt x="17664" y="4488"/>
                      <a:pt x="17664" y="4510"/>
                      <a:pt x="17655" y="4510"/>
                    </a:cubicBezTo>
                    <a:cubicBezTo>
                      <a:pt x="17646" y="4532"/>
                      <a:pt x="17620" y="4532"/>
                      <a:pt x="17629" y="4588"/>
                    </a:cubicBezTo>
                    <a:cubicBezTo>
                      <a:pt x="17655" y="4621"/>
                      <a:pt x="17694" y="4555"/>
                      <a:pt x="17712" y="4532"/>
                    </a:cubicBezTo>
                    <a:cubicBezTo>
                      <a:pt x="17747" y="4477"/>
                      <a:pt x="17777" y="4422"/>
                      <a:pt x="17816" y="4378"/>
                    </a:cubicBezTo>
                    <a:cubicBezTo>
                      <a:pt x="17834" y="4345"/>
                      <a:pt x="17851" y="4334"/>
                      <a:pt x="17865" y="4312"/>
                    </a:cubicBezTo>
                    <a:cubicBezTo>
                      <a:pt x="17869" y="4312"/>
                      <a:pt x="17873" y="4290"/>
                      <a:pt x="17878" y="4279"/>
                    </a:cubicBezTo>
                    <a:cubicBezTo>
                      <a:pt x="17886" y="4268"/>
                      <a:pt x="17900" y="4257"/>
                      <a:pt x="17908" y="4246"/>
                    </a:cubicBezTo>
                    <a:cubicBezTo>
                      <a:pt x="17913" y="4246"/>
                      <a:pt x="17917" y="4224"/>
                      <a:pt x="17921" y="4224"/>
                    </a:cubicBezTo>
                    <a:cubicBezTo>
                      <a:pt x="17926" y="4213"/>
                      <a:pt x="17934" y="4202"/>
                      <a:pt x="17939" y="4202"/>
                    </a:cubicBezTo>
                    <a:cubicBezTo>
                      <a:pt x="17961" y="4180"/>
                      <a:pt x="17982" y="4147"/>
                      <a:pt x="18004" y="4125"/>
                    </a:cubicBezTo>
                    <a:cubicBezTo>
                      <a:pt x="18044" y="4059"/>
                      <a:pt x="18083" y="3992"/>
                      <a:pt x="18122" y="3948"/>
                    </a:cubicBezTo>
                    <a:cubicBezTo>
                      <a:pt x="18140" y="3937"/>
                      <a:pt x="18166" y="3915"/>
                      <a:pt x="18192" y="3893"/>
                    </a:cubicBezTo>
                    <a:cubicBezTo>
                      <a:pt x="18218" y="3871"/>
                      <a:pt x="18249" y="3838"/>
                      <a:pt x="18271" y="3849"/>
                    </a:cubicBezTo>
                    <a:cubicBezTo>
                      <a:pt x="18288" y="3849"/>
                      <a:pt x="18297" y="3904"/>
                      <a:pt x="18310" y="3926"/>
                    </a:cubicBezTo>
                    <a:cubicBezTo>
                      <a:pt x="18301" y="3970"/>
                      <a:pt x="18293" y="3992"/>
                      <a:pt x="18288" y="4025"/>
                    </a:cubicBezTo>
                    <a:cubicBezTo>
                      <a:pt x="18288" y="4036"/>
                      <a:pt x="18288" y="4070"/>
                      <a:pt x="18288" y="4081"/>
                    </a:cubicBezTo>
                    <a:cubicBezTo>
                      <a:pt x="18280" y="4136"/>
                      <a:pt x="18262" y="4169"/>
                      <a:pt x="18262" y="4246"/>
                    </a:cubicBezTo>
                    <a:cubicBezTo>
                      <a:pt x="18258" y="4279"/>
                      <a:pt x="18245" y="4323"/>
                      <a:pt x="18245" y="4345"/>
                    </a:cubicBezTo>
                    <a:cubicBezTo>
                      <a:pt x="18245" y="4367"/>
                      <a:pt x="18240" y="4367"/>
                      <a:pt x="18245" y="4389"/>
                    </a:cubicBezTo>
                    <a:cubicBezTo>
                      <a:pt x="18271" y="4422"/>
                      <a:pt x="18297" y="4389"/>
                      <a:pt x="18310" y="4345"/>
                    </a:cubicBezTo>
                    <a:cubicBezTo>
                      <a:pt x="18319" y="4323"/>
                      <a:pt x="18336" y="4301"/>
                      <a:pt x="18345" y="4290"/>
                    </a:cubicBezTo>
                    <a:cubicBezTo>
                      <a:pt x="18376" y="4246"/>
                      <a:pt x="18406" y="4169"/>
                      <a:pt x="18441" y="4125"/>
                    </a:cubicBezTo>
                    <a:cubicBezTo>
                      <a:pt x="18459" y="4103"/>
                      <a:pt x="18472" y="4092"/>
                      <a:pt x="18485" y="4070"/>
                    </a:cubicBezTo>
                    <a:cubicBezTo>
                      <a:pt x="18498" y="4047"/>
                      <a:pt x="18511" y="4025"/>
                      <a:pt x="18529" y="4014"/>
                    </a:cubicBezTo>
                    <a:cubicBezTo>
                      <a:pt x="18555" y="3970"/>
                      <a:pt x="18590" y="3948"/>
                      <a:pt x="18620" y="3915"/>
                    </a:cubicBezTo>
                    <a:cubicBezTo>
                      <a:pt x="18686" y="3739"/>
                      <a:pt x="18817" y="3805"/>
                      <a:pt x="18917" y="3816"/>
                    </a:cubicBezTo>
                    <a:cubicBezTo>
                      <a:pt x="18944" y="3816"/>
                      <a:pt x="18970" y="3816"/>
                      <a:pt x="18992" y="3838"/>
                    </a:cubicBezTo>
                    <a:cubicBezTo>
                      <a:pt x="18983" y="3882"/>
                      <a:pt x="18970" y="3937"/>
                      <a:pt x="18961" y="3970"/>
                    </a:cubicBezTo>
                    <a:cubicBezTo>
                      <a:pt x="18961" y="3970"/>
                      <a:pt x="18961" y="3970"/>
                      <a:pt x="18952" y="3981"/>
                    </a:cubicBezTo>
                    <a:cubicBezTo>
                      <a:pt x="18952" y="3981"/>
                      <a:pt x="18952" y="4003"/>
                      <a:pt x="18952" y="4014"/>
                    </a:cubicBezTo>
                    <a:cubicBezTo>
                      <a:pt x="18944" y="4036"/>
                      <a:pt x="18935" y="4047"/>
                      <a:pt x="18922" y="4070"/>
                    </a:cubicBezTo>
                    <a:cubicBezTo>
                      <a:pt x="18904" y="4114"/>
                      <a:pt x="18887" y="4147"/>
                      <a:pt x="18878" y="4169"/>
                    </a:cubicBezTo>
                    <a:cubicBezTo>
                      <a:pt x="18874" y="4191"/>
                      <a:pt x="18865" y="4202"/>
                      <a:pt x="18861" y="4224"/>
                    </a:cubicBezTo>
                    <a:cubicBezTo>
                      <a:pt x="18861" y="4224"/>
                      <a:pt x="18861" y="4235"/>
                      <a:pt x="18861" y="4235"/>
                    </a:cubicBezTo>
                    <a:cubicBezTo>
                      <a:pt x="18861" y="4235"/>
                      <a:pt x="18852" y="4235"/>
                      <a:pt x="18852" y="4235"/>
                    </a:cubicBezTo>
                    <a:cubicBezTo>
                      <a:pt x="18852" y="4257"/>
                      <a:pt x="18852" y="4268"/>
                      <a:pt x="18843" y="4290"/>
                    </a:cubicBezTo>
                    <a:cubicBezTo>
                      <a:pt x="18826" y="4334"/>
                      <a:pt x="18804" y="4389"/>
                      <a:pt x="18795" y="4455"/>
                    </a:cubicBezTo>
                    <a:cubicBezTo>
                      <a:pt x="18782" y="4455"/>
                      <a:pt x="18769" y="4510"/>
                      <a:pt x="18782" y="4555"/>
                    </a:cubicBezTo>
                    <a:cubicBezTo>
                      <a:pt x="18800" y="4555"/>
                      <a:pt x="18817" y="4532"/>
                      <a:pt x="18834" y="4499"/>
                    </a:cubicBezTo>
                    <a:cubicBezTo>
                      <a:pt x="18852" y="4477"/>
                      <a:pt x="18869" y="4455"/>
                      <a:pt x="18882" y="4411"/>
                    </a:cubicBezTo>
                    <a:cubicBezTo>
                      <a:pt x="18917" y="4378"/>
                      <a:pt x="18944" y="4312"/>
                      <a:pt x="18974" y="4279"/>
                    </a:cubicBezTo>
                    <a:cubicBezTo>
                      <a:pt x="18992" y="4257"/>
                      <a:pt x="19009" y="4235"/>
                      <a:pt x="19022" y="4224"/>
                    </a:cubicBezTo>
                    <a:cubicBezTo>
                      <a:pt x="19035" y="4202"/>
                      <a:pt x="19053" y="4169"/>
                      <a:pt x="19066" y="4147"/>
                    </a:cubicBezTo>
                    <a:cubicBezTo>
                      <a:pt x="19066" y="4147"/>
                      <a:pt x="19075" y="4147"/>
                      <a:pt x="19079" y="4147"/>
                    </a:cubicBezTo>
                    <a:cubicBezTo>
                      <a:pt x="19079" y="4147"/>
                      <a:pt x="19079" y="4125"/>
                      <a:pt x="19079" y="4125"/>
                    </a:cubicBezTo>
                    <a:cubicBezTo>
                      <a:pt x="19079" y="4125"/>
                      <a:pt x="19083" y="4125"/>
                      <a:pt x="19088" y="4125"/>
                    </a:cubicBezTo>
                    <a:cubicBezTo>
                      <a:pt x="19101" y="4103"/>
                      <a:pt x="19114" y="4092"/>
                      <a:pt x="19123" y="4070"/>
                    </a:cubicBezTo>
                    <a:cubicBezTo>
                      <a:pt x="19132" y="4059"/>
                      <a:pt x="19132" y="4047"/>
                      <a:pt x="19140" y="4036"/>
                    </a:cubicBezTo>
                    <a:cubicBezTo>
                      <a:pt x="19180" y="3981"/>
                      <a:pt x="19219" y="3948"/>
                      <a:pt x="19258" y="3893"/>
                    </a:cubicBezTo>
                    <a:cubicBezTo>
                      <a:pt x="19276" y="3871"/>
                      <a:pt x="19289" y="3838"/>
                      <a:pt x="19306" y="3816"/>
                    </a:cubicBezTo>
                    <a:cubicBezTo>
                      <a:pt x="19306" y="3816"/>
                      <a:pt x="19319" y="3816"/>
                      <a:pt x="19324" y="3816"/>
                    </a:cubicBezTo>
                    <a:cubicBezTo>
                      <a:pt x="19324" y="3816"/>
                      <a:pt x="19328" y="3794"/>
                      <a:pt x="19333" y="3794"/>
                    </a:cubicBezTo>
                    <a:cubicBezTo>
                      <a:pt x="19346" y="3772"/>
                      <a:pt x="19359" y="3772"/>
                      <a:pt x="19372" y="3750"/>
                    </a:cubicBezTo>
                    <a:cubicBezTo>
                      <a:pt x="19372" y="3750"/>
                      <a:pt x="19372" y="3728"/>
                      <a:pt x="19372" y="3728"/>
                    </a:cubicBezTo>
                    <a:cubicBezTo>
                      <a:pt x="19372" y="3728"/>
                      <a:pt x="19385" y="3728"/>
                      <a:pt x="19385" y="3728"/>
                    </a:cubicBezTo>
                    <a:cubicBezTo>
                      <a:pt x="19398" y="3717"/>
                      <a:pt x="19416" y="3706"/>
                      <a:pt x="19429" y="3695"/>
                    </a:cubicBezTo>
                    <a:cubicBezTo>
                      <a:pt x="19437" y="3695"/>
                      <a:pt x="19446" y="3695"/>
                      <a:pt x="19455" y="3695"/>
                    </a:cubicBezTo>
                    <a:cubicBezTo>
                      <a:pt x="19468" y="3684"/>
                      <a:pt x="19485" y="3662"/>
                      <a:pt x="19499" y="3651"/>
                    </a:cubicBezTo>
                    <a:cubicBezTo>
                      <a:pt x="19516" y="3640"/>
                      <a:pt x="19529" y="3651"/>
                      <a:pt x="19551" y="3640"/>
                    </a:cubicBezTo>
                    <a:cubicBezTo>
                      <a:pt x="19568" y="3640"/>
                      <a:pt x="19599" y="3618"/>
                      <a:pt x="19603" y="3640"/>
                    </a:cubicBezTo>
                    <a:cubicBezTo>
                      <a:pt x="19608" y="3651"/>
                      <a:pt x="19678" y="3640"/>
                      <a:pt x="19686" y="3640"/>
                    </a:cubicBezTo>
                    <a:cubicBezTo>
                      <a:pt x="19695" y="3640"/>
                      <a:pt x="19704" y="3618"/>
                      <a:pt x="19708" y="3618"/>
                    </a:cubicBezTo>
                    <a:cubicBezTo>
                      <a:pt x="19721" y="3618"/>
                      <a:pt x="19734" y="3618"/>
                      <a:pt x="19743" y="3618"/>
                    </a:cubicBezTo>
                    <a:cubicBezTo>
                      <a:pt x="19809" y="3596"/>
                      <a:pt x="19874" y="3563"/>
                      <a:pt x="19935" y="3551"/>
                    </a:cubicBezTo>
                    <a:cubicBezTo>
                      <a:pt x="19983" y="3551"/>
                      <a:pt x="20027" y="3551"/>
                      <a:pt x="20075" y="3551"/>
                    </a:cubicBezTo>
                    <a:cubicBezTo>
                      <a:pt x="20093" y="3551"/>
                      <a:pt x="20128" y="3551"/>
                      <a:pt x="20132" y="3551"/>
                    </a:cubicBezTo>
                    <a:cubicBezTo>
                      <a:pt x="20132" y="3551"/>
                      <a:pt x="20136" y="3551"/>
                      <a:pt x="20136" y="3551"/>
                    </a:cubicBezTo>
                    <a:cubicBezTo>
                      <a:pt x="20250" y="3551"/>
                      <a:pt x="20355" y="3518"/>
                      <a:pt x="20464" y="3551"/>
                    </a:cubicBezTo>
                    <a:cubicBezTo>
                      <a:pt x="20477" y="3551"/>
                      <a:pt x="20477" y="3563"/>
                      <a:pt x="20482" y="3563"/>
                    </a:cubicBezTo>
                    <a:cubicBezTo>
                      <a:pt x="20486" y="3563"/>
                      <a:pt x="20495" y="3563"/>
                      <a:pt x="20503" y="3563"/>
                    </a:cubicBezTo>
                    <a:cubicBezTo>
                      <a:pt x="20556" y="3563"/>
                      <a:pt x="20613" y="3574"/>
                      <a:pt x="20669" y="3563"/>
                    </a:cubicBezTo>
                    <a:cubicBezTo>
                      <a:pt x="20717" y="3563"/>
                      <a:pt x="20770" y="3540"/>
                      <a:pt x="20822" y="3540"/>
                    </a:cubicBezTo>
                    <a:cubicBezTo>
                      <a:pt x="20870" y="3540"/>
                      <a:pt x="20918" y="3563"/>
                      <a:pt x="20967" y="3540"/>
                    </a:cubicBezTo>
                    <a:cubicBezTo>
                      <a:pt x="20980" y="3540"/>
                      <a:pt x="20993" y="3518"/>
                      <a:pt x="21006" y="3518"/>
                    </a:cubicBezTo>
                    <a:cubicBezTo>
                      <a:pt x="21019" y="3518"/>
                      <a:pt x="21032" y="3518"/>
                      <a:pt x="21032" y="3518"/>
                    </a:cubicBezTo>
                    <a:cubicBezTo>
                      <a:pt x="21041" y="3518"/>
                      <a:pt x="21054" y="3518"/>
                      <a:pt x="21058" y="3518"/>
                    </a:cubicBezTo>
                    <a:cubicBezTo>
                      <a:pt x="21080" y="3518"/>
                      <a:pt x="21093" y="3518"/>
                      <a:pt x="21111" y="3551"/>
                    </a:cubicBezTo>
                    <a:cubicBezTo>
                      <a:pt x="21119" y="3596"/>
                      <a:pt x="21124" y="3651"/>
                      <a:pt x="21124" y="3728"/>
                    </a:cubicBezTo>
                    <a:cubicBezTo>
                      <a:pt x="21111" y="3772"/>
                      <a:pt x="21089" y="3794"/>
                      <a:pt x="21076" y="3838"/>
                    </a:cubicBezTo>
                    <a:cubicBezTo>
                      <a:pt x="21076" y="3838"/>
                      <a:pt x="21067" y="3838"/>
                      <a:pt x="21067" y="3838"/>
                    </a:cubicBezTo>
                    <a:cubicBezTo>
                      <a:pt x="21032" y="3948"/>
                      <a:pt x="21001" y="4047"/>
                      <a:pt x="20962" y="4136"/>
                    </a:cubicBezTo>
                    <a:cubicBezTo>
                      <a:pt x="20953" y="4136"/>
                      <a:pt x="20949" y="4158"/>
                      <a:pt x="20962" y="4158"/>
                    </a:cubicBezTo>
                    <a:cubicBezTo>
                      <a:pt x="20988" y="4158"/>
                      <a:pt x="21006" y="4114"/>
                      <a:pt x="21028" y="4081"/>
                    </a:cubicBezTo>
                    <a:cubicBezTo>
                      <a:pt x="21054" y="4036"/>
                      <a:pt x="21080" y="3992"/>
                      <a:pt x="21106" y="3959"/>
                    </a:cubicBezTo>
                    <a:cubicBezTo>
                      <a:pt x="21119" y="3937"/>
                      <a:pt x="21124" y="3926"/>
                      <a:pt x="21133" y="3904"/>
                    </a:cubicBezTo>
                    <a:cubicBezTo>
                      <a:pt x="21133" y="3904"/>
                      <a:pt x="21146" y="3904"/>
                      <a:pt x="21150" y="3882"/>
                    </a:cubicBezTo>
                    <a:cubicBezTo>
                      <a:pt x="21211" y="3783"/>
                      <a:pt x="21268" y="3673"/>
                      <a:pt x="21329" y="3585"/>
                    </a:cubicBezTo>
                    <a:cubicBezTo>
                      <a:pt x="21373" y="3518"/>
                      <a:pt x="21416" y="3452"/>
                      <a:pt x="21469" y="3430"/>
                    </a:cubicBezTo>
                    <a:cubicBezTo>
                      <a:pt x="21469" y="3463"/>
                      <a:pt x="21482" y="3452"/>
                      <a:pt x="21491" y="3474"/>
                    </a:cubicBezTo>
                    <a:cubicBezTo>
                      <a:pt x="21491" y="3474"/>
                      <a:pt x="21500" y="3518"/>
                      <a:pt x="21504" y="3529"/>
                    </a:cubicBezTo>
                    <a:cubicBezTo>
                      <a:pt x="21504" y="3585"/>
                      <a:pt x="21500" y="3596"/>
                      <a:pt x="21495" y="3629"/>
                    </a:cubicBezTo>
                    <a:cubicBezTo>
                      <a:pt x="21495" y="3651"/>
                      <a:pt x="21491" y="3695"/>
                      <a:pt x="21486" y="3717"/>
                    </a:cubicBezTo>
                    <a:cubicBezTo>
                      <a:pt x="21478" y="3739"/>
                      <a:pt x="21469" y="3761"/>
                      <a:pt x="21456" y="3794"/>
                    </a:cubicBezTo>
                    <a:cubicBezTo>
                      <a:pt x="21447" y="3827"/>
                      <a:pt x="21438" y="3860"/>
                      <a:pt x="21430" y="3882"/>
                    </a:cubicBezTo>
                    <a:cubicBezTo>
                      <a:pt x="21425" y="3893"/>
                      <a:pt x="21416" y="3904"/>
                      <a:pt x="21412" y="3904"/>
                    </a:cubicBezTo>
                    <a:cubicBezTo>
                      <a:pt x="21412" y="3926"/>
                      <a:pt x="21403" y="3948"/>
                      <a:pt x="21399" y="3959"/>
                    </a:cubicBezTo>
                    <a:cubicBezTo>
                      <a:pt x="21399" y="3981"/>
                      <a:pt x="21390" y="3981"/>
                      <a:pt x="21386" y="3992"/>
                    </a:cubicBezTo>
                    <a:cubicBezTo>
                      <a:pt x="21386" y="3992"/>
                      <a:pt x="21364" y="4025"/>
                      <a:pt x="21382" y="4025"/>
                    </a:cubicBezTo>
                    <a:cubicBezTo>
                      <a:pt x="21416" y="4025"/>
                      <a:pt x="21425" y="4003"/>
                      <a:pt x="21451" y="4025"/>
                    </a:cubicBezTo>
                    <a:cubicBezTo>
                      <a:pt x="21478" y="3970"/>
                      <a:pt x="21517" y="3915"/>
                      <a:pt x="21543" y="3871"/>
                    </a:cubicBezTo>
                    <a:cubicBezTo>
                      <a:pt x="21543" y="3871"/>
                      <a:pt x="21552" y="3860"/>
                      <a:pt x="21556" y="3849"/>
                    </a:cubicBezTo>
                    <a:cubicBezTo>
                      <a:pt x="21574" y="3827"/>
                      <a:pt x="21582" y="3794"/>
                      <a:pt x="21591" y="3794"/>
                    </a:cubicBezTo>
                    <a:cubicBezTo>
                      <a:pt x="21596" y="3794"/>
                      <a:pt x="21600" y="3794"/>
                      <a:pt x="21600" y="3794"/>
                    </a:cubicBezTo>
                    <a:lnTo>
                      <a:pt x="21600" y="2945"/>
                    </a:lnTo>
                    <a:cubicBezTo>
                      <a:pt x="21569" y="2945"/>
                      <a:pt x="21543" y="2945"/>
                      <a:pt x="21517" y="2945"/>
                    </a:cubicBezTo>
                    <a:cubicBezTo>
                      <a:pt x="21500" y="2945"/>
                      <a:pt x="21491" y="2923"/>
                      <a:pt x="21473" y="2923"/>
                    </a:cubicBezTo>
                    <a:cubicBezTo>
                      <a:pt x="21460" y="2923"/>
                      <a:pt x="21443" y="2923"/>
                      <a:pt x="21425" y="2923"/>
                    </a:cubicBezTo>
                    <a:lnTo>
                      <a:pt x="21373" y="2923"/>
                    </a:lnTo>
                    <a:cubicBezTo>
                      <a:pt x="21303" y="2923"/>
                      <a:pt x="21207" y="2945"/>
                      <a:pt x="21154" y="2923"/>
                    </a:cubicBezTo>
                    <a:cubicBezTo>
                      <a:pt x="21154" y="2923"/>
                      <a:pt x="21146" y="2923"/>
                      <a:pt x="21146" y="2923"/>
                    </a:cubicBezTo>
                    <a:cubicBezTo>
                      <a:pt x="20980" y="2934"/>
                      <a:pt x="20805" y="2923"/>
                      <a:pt x="20639" y="2923"/>
                    </a:cubicBezTo>
                    <a:cubicBezTo>
                      <a:pt x="20525" y="2934"/>
                      <a:pt x="20416" y="2979"/>
                      <a:pt x="20298" y="2979"/>
                    </a:cubicBezTo>
                    <a:cubicBezTo>
                      <a:pt x="20276" y="2979"/>
                      <a:pt x="20250" y="2979"/>
                      <a:pt x="20228" y="2979"/>
                    </a:cubicBezTo>
                    <a:cubicBezTo>
                      <a:pt x="20202" y="2979"/>
                      <a:pt x="20171" y="3001"/>
                      <a:pt x="20145" y="3012"/>
                    </a:cubicBezTo>
                    <a:cubicBezTo>
                      <a:pt x="20119" y="3023"/>
                      <a:pt x="20088" y="3023"/>
                      <a:pt x="20058" y="3034"/>
                    </a:cubicBezTo>
                    <a:cubicBezTo>
                      <a:pt x="20005" y="3045"/>
                      <a:pt x="19953" y="3067"/>
                      <a:pt x="19900" y="3078"/>
                    </a:cubicBezTo>
                    <a:cubicBezTo>
                      <a:pt x="19809" y="3078"/>
                      <a:pt x="19721" y="3089"/>
                      <a:pt x="19634" y="3100"/>
                    </a:cubicBezTo>
                    <a:cubicBezTo>
                      <a:pt x="19590" y="3100"/>
                      <a:pt x="19547" y="3111"/>
                      <a:pt x="19499" y="3111"/>
                    </a:cubicBezTo>
                    <a:cubicBezTo>
                      <a:pt x="19450" y="3111"/>
                      <a:pt x="19416" y="3111"/>
                      <a:pt x="19376" y="3122"/>
                    </a:cubicBezTo>
                    <a:cubicBezTo>
                      <a:pt x="19276" y="3133"/>
                      <a:pt x="19162" y="3122"/>
                      <a:pt x="19075" y="3133"/>
                    </a:cubicBezTo>
                    <a:cubicBezTo>
                      <a:pt x="19053" y="3133"/>
                      <a:pt x="19031" y="3133"/>
                      <a:pt x="19014" y="3133"/>
                    </a:cubicBezTo>
                    <a:cubicBezTo>
                      <a:pt x="18983" y="3133"/>
                      <a:pt x="18961" y="3122"/>
                      <a:pt x="18944" y="3122"/>
                    </a:cubicBezTo>
                    <a:cubicBezTo>
                      <a:pt x="18931" y="3122"/>
                      <a:pt x="18917" y="3144"/>
                      <a:pt x="18904" y="3144"/>
                    </a:cubicBezTo>
                    <a:cubicBezTo>
                      <a:pt x="18896" y="3144"/>
                      <a:pt x="18887" y="3144"/>
                      <a:pt x="18874" y="3144"/>
                    </a:cubicBezTo>
                    <a:cubicBezTo>
                      <a:pt x="18843" y="3144"/>
                      <a:pt x="18817" y="3166"/>
                      <a:pt x="18791" y="3177"/>
                    </a:cubicBezTo>
                    <a:cubicBezTo>
                      <a:pt x="18738" y="3177"/>
                      <a:pt x="18686" y="3177"/>
                      <a:pt x="18629" y="3199"/>
                    </a:cubicBezTo>
                    <a:cubicBezTo>
                      <a:pt x="18572" y="3199"/>
                      <a:pt x="18494" y="3232"/>
                      <a:pt x="18450" y="3210"/>
                    </a:cubicBezTo>
                    <a:cubicBezTo>
                      <a:pt x="18433" y="3199"/>
                      <a:pt x="18419" y="3210"/>
                      <a:pt x="18402" y="3210"/>
                    </a:cubicBezTo>
                    <a:cubicBezTo>
                      <a:pt x="18363" y="3210"/>
                      <a:pt x="18328" y="3210"/>
                      <a:pt x="18288" y="3210"/>
                    </a:cubicBezTo>
                    <a:cubicBezTo>
                      <a:pt x="18271" y="3210"/>
                      <a:pt x="18236" y="3232"/>
                      <a:pt x="18232" y="3221"/>
                    </a:cubicBezTo>
                    <a:cubicBezTo>
                      <a:pt x="18232" y="3210"/>
                      <a:pt x="18223" y="3232"/>
                      <a:pt x="18232" y="3232"/>
                    </a:cubicBezTo>
                    <a:cubicBezTo>
                      <a:pt x="18201" y="3232"/>
                      <a:pt x="18183" y="3232"/>
                      <a:pt x="18166" y="3232"/>
                    </a:cubicBezTo>
                    <a:cubicBezTo>
                      <a:pt x="18004" y="3265"/>
                      <a:pt x="17834" y="3276"/>
                      <a:pt x="17672" y="3298"/>
                    </a:cubicBezTo>
                    <a:cubicBezTo>
                      <a:pt x="17650" y="3298"/>
                      <a:pt x="17624" y="3320"/>
                      <a:pt x="17607" y="3320"/>
                    </a:cubicBezTo>
                    <a:cubicBezTo>
                      <a:pt x="17602" y="3320"/>
                      <a:pt x="17602" y="3298"/>
                      <a:pt x="17598" y="3298"/>
                    </a:cubicBezTo>
                    <a:cubicBezTo>
                      <a:pt x="17594" y="3298"/>
                      <a:pt x="17585" y="3298"/>
                      <a:pt x="17581" y="3298"/>
                    </a:cubicBezTo>
                    <a:cubicBezTo>
                      <a:pt x="17484" y="3276"/>
                      <a:pt x="17362" y="3298"/>
                      <a:pt x="17275" y="3276"/>
                    </a:cubicBezTo>
                    <a:cubicBezTo>
                      <a:pt x="17227" y="3276"/>
                      <a:pt x="17187" y="3276"/>
                      <a:pt x="17144" y="3276"/>
                    </a:cubicBezTo>
                    <a:cubicBezTo>
                      <a:pt x="17078" y="3276"/>
                      <a:pt x="17026" y="3276"/>
                      <a:pt x="16965" y="3276"/>
                    </a:cubicBezTo>
                    <a:cubicBezTo>
                      <a:pt x="16930" y="3276"/>
                      <a:pt x="16895" y="3309"/>
                      <a:pt x="16860" y="3309"/>
                    </a:cubicBezTo>
                    <a:cubicBezTo>
                      <a:pt x="16851" y="3309"/>
                      <a:pt x="16847" y="3309"/>
                      <a:pt x="16838" y="3309"/>
                    </a:cubicBezTo>
                    <a:cubicBezTo>
                      <a:pt x="16833" y="3309"/>
                      <a:pt x="16825" y="3309"/>
                      <a:pt x="16820" y="3309"/>
                    </a:cubicBezTo>
                    <a:lnTo>
                      <a:pt x="16799" y="3309"/>
                    </a:lnTo>
                    <a:cubicBezTo>
                      <a:pt x="16724" y="3309"/>
                      <a:pt x="16650" y="3342"/>
                      <a:pt x="16584" y="3353"/>
                    </a:cubicBezTo>
                    <a:cubicBezTo>
                      <a:pt x="16567" y="3353"/>
                      <a:pt x="16536" y="3375"/>
                      <a:pt x="16528" y="3375"/>
                    </a:cubicBezTo>
                    <a:cubicBezTo>
                      <a:pt x="16519" y="3375"/>
                      <a:pt x="16519" y="3375"/>
                      <a:pt x="16515" y="3375"/>
                    </a:cubicBezTo>
                    <a:cubicBezTo>
                      <a:pt x="16515" y="3375"/>
                      <a:pt x="16510" y="3375"/>
                      <a:pt x="16506" y="3375"/>
                    </a:cubicBezTo>
                    <a:cubicBezTo>
                      <a:pt x="16467" y="3375"/>
                      <a:pt x="16432" y="3375"/>
                      <a:pt x="16401" y="3375"/>
                    </a:cubicBezTo>
                    <a:cubicBezTo>
                      <a:pt x="16357" y="3375"/>
                      <a:pt x="16314" y="3408"/>
                      <a:pt x="16270" y="3408"/>
                    </a:cubicBezTo>
                    <a:cubicBezTo>
                      <a:pt x="16073" y="3408"/>
                      <a:pt x="15877" y="3386"/>
                      <a:pt x="15676" y="3386"/>
                    </a:cubicBezTo>
                    <a:cubicBezTo>
                      <a:pt x="15663" y="3386"/>
                      <a:pt x="15654" y="3353"/>
                      <a:pt x="15645" y="3342"/>
                    </a:cubicBezTo>
                    <a:cubicBezTo>
                      <a:pt x="15628" y="3342"/>
                      <a:pt x="15601" y="3342"/>
                      <a:pt x="15584" y="3342"/>
                    </a:cubicBezTo>
                    <a:cubicBezTo>
                      <a:pt x="15562" y="3342"/>
                      <a:pt x="15545" y="3331"/>
                      <a:pt x="15527" y="3320"/>
                    </a:cubicBezTo>
                    <a:cubicBezTo>
                      <a:pt x="15497" y="3320"/>
                      <a:pt x="15466" y="3298"/>
                      <a:pt x="15440" y="3287"/>
                    </a:cubicBezTo>
                    <a:cubicBezTo>
                      <a:pt x="15431" y="3287"/>
                      <a:pt x="15422" y="3287"/>
                      <a:pt x="15414" y="3276"/>
                    </a:cubicBezTo>
                    <a:cubicBezTo>
                      <a:pt x="15379" y="3265"/>
                      <a:pt x="15339" y="3265"/>
                      <a:pt x="15304" y="3276"/>
                    </a:cubicBezTo>
                    <a:cubicBezTo>
                      <a:pt x="15282" y="3276"/>
                      <a:pt x="15261" y="3287"/>
                      <a:pt x="15239" y="3276"/>
                    </a:cubicBezTo>
                    <a:cubicBezTo>
                      <a:pt x="15226" y="3276"/>
                      <a:pt x="15213" y="3254"/>
                      <a:pt x="15200" y="3254"/>
                    </a:cubicBezTo>
                    <a:cubicBezTo>
                      <a:pt x="15186" y="3254"/>
                      <a:pt x="15169" y="3254"/>
                      <a:pt x="15151" y="3243"/>
                    </a:cubicBezTo>
                    <a:cubicBezTo>
                      <a:pt x="15029" y="3221"/>
                      <a:pt x="14889" y="3188"/>
                      <a:pt x="14793" y="3177"/>
                    </a:cubicBezTo>
                    <a:cubicBezTo>
                      <a:pt x="14776" y="3177"/>
                      <a:pt x="14763" y="3177"/>
                      <a:pt x="14749" y="3177"/>
                    </a:cubicBezTo>
                    <a:cubicBezTo>
                      <a:pt x="14710" y="3177"/>
                      <a:pt x="14653" y="3166"/>
                      <a:pt x="14618" y="3155"/>
                    </a:cubicBezTo>
                    <a:cubicBezTo>
                      <a:pt x="14614" y="3155"/>
                      <a:pt x="14614" y="3155"/>
                      <a:pt x="14605" y="3155"/>
                    </a:cubicBezTo>
                    <a:cubicBezTo>
                      <a:pt x="14575" y="3155"/>
                      <a:pt x="14549" y="3144"/>
                      <a:pt x="14518" y="3133"/>
                    </a:cubicBezTo>
                    <a:cubicBezTo>
                      <a:pt x="14483" y="3133"/>
                      <a:pt x="14452" y="3133"/>
                      <a:pt x="14422" y="3133"/>
                    </a:cubicBezTo>
                    <a:cubicBezTo>
                      <a:pt x="14404" y="3133"/>
                      <a:pt x="14387" y="3111"/>
                      <a:pt x="14369" y="3100"/>
                    </a:cubicBezTo>
                    <a:cubicBezTo>
                      <a:pt x="14348" y="3100"/>
                      <a:pt x="14326" y="3100"/>
                      <a:pt x="14304" y="3089"/>
                    </a:cubicBezTo>
                    <a:cubicBezTo>
                      <a:pt x="14265" y="3089"/>
                      <a:pt x="14230" y="3045"/>
                      <a:pt x="14190" y="3023"/>
                    </a:cubicBezTo>
                    <a:cubicBezTo>
                      <a:pt x="14173" y="3023"/>
                      <a:pt x="14160" y="3023"/>
                      <a:pt x="14142" y="3023"/>
                    </a:cubicBezTo>
                    <a:cubicBezTo>
                      <a:pt x="14112" y="3023"/>
                      <a:pt x="14081" y="3001"/>
                      <a:pt x="14055" y="2979"/>
                    </a:cubicBezTo>
                    <a:cubicBezTo>
                      <a:pt x="14042" y="2979"/>
                      <a:pt x="14033" y="2945"/>
                      <a:pt x="14020" y="2934"/>
                    </a:cubicBezTo>
                    <a:cubicBezTo>
                      <a:pt x="14011" y="2934"/>
                      <a:pt x="14002" y="2934"/>
                      <a:pt x="13989" y="2934"/>
                    </a:cubicBezTo>
                    <a:cubicBezTo>
                      <a:pt x="13981" y="2934"/>
                      <a:pt x="13976" y="2934"/>
                      <a:pt x="13972" y="2923"/>
                    </a:cubicBezTo>
                    <a:cubicBezTo>
                      <a:pt x="13954" y="2923"/>
                      <a:pt x="13937" y="2923"/>
                      <a:pt x="13919" y="2901"/>
                    </a:cubicBezTo>
                    <a:cubicBezTo>
                      <a:pt x="13906" y="2901"/>
                      <a:pt x="13893" y="2879"/>
                      <a:pt x="13876" y="2857"/>
                    </a:cubicBezTo>
                    <a:cubicBezTo>
                      <a:pt x="13858" y="2835"/>
                      <a:pt x="13841" y="2835"/>
                      <a:pt x="13828" y="2824"/>
                    </a:cubicBezTo>
                    <a:cubicBezTo>
                      <a:pt x="13815" y="2813"/>
                      <a:pt x="13797" y="2791"/>
                      <a:pt x="13784" y="2780"/>
                    </a:cubicBezTo>
                    <a:cubicBezTo>
                      <a:pt x="13767" y="2780"/>
                      <a:pt x="13749" y="2780"/>
                      <a:pt x="13732" y="2758"/>
                    </a:cubicBezTo>
                    <a:cubicBezTo>
                      <a:pt x="13714" y="2747"/>
                      <a:pt x="13701" y="2725"/>
                      <a:pt x="13688" y="2725"/>
                    </a:cubicBezTo>
                    <a:cubicBezTo>
                      <a:pt x="13666" y="2703"/>
                      <a:pt x="13635" y="2703"/>
                      <a:pt x="13618" y="2681"/>
                    </a:cubicBezTo>
                    <a:cubicBezTo>
                      <a:pt x="13609" y="2681"/>
                      <a:pt x="13605" y="2670"/>
                      <a:pt x="13596" y="2659"/>
                    </a:cubicBezTo>
                    <a:cubicBezTo>
                      <a:pt x="13583" y="2637"/>
                      <a:pt x="13570" y="2637"/>
                      <a:pt x="13552" y="2637"/>
                    </a:cubicBezTo>
                    <a:cubicBezTo>
                      <a:pt x="13522" y="2615"/>
                      <a:pt x="13491" y="2593"/>
                      <a:pt x="13461" y="2571"/>
                    </a:cubicBezTo>
                    <a:cubicBezTo>
                      <a:pt x="13452" y="2571"/>
                      <a:pt x="13443" y="2571"/>
                      <a:pt x="13434" y="2571"/>
                    </a:cubicBezTo>
                    <a:cubicBezTo>
                      <a:pt x="13413" y="2560"/>
                      <a:pt x="13386" y="2538"/>
                      <a:pt x="13365" y="2516"/>
                    </a:cubicBezTo>
                    <a:cubicBezTo>
                      <a:pt x="13356" y="2516"/>
                      <a:pt x="13347" y="2516"/>
                      <a:pt x="13338" y="2505"/>
                    </a:cubicBezTo>
                    <a:cubicBezTo>
                      <a:pt x="13330" y="2505"/>
                      <a:pt x="13325" y="2483"/>
                      <a:pt x="13321" y="2472"/>
                    </a:cubicBezTo>
                    <a:cubicBezTo>
                      <a:pt x="13303" y="2472"/>
                      <a:pt x="13286" y="2472"/>
                      <a:pt x="13268" y="2461"/>
                    </a:cubicBezTo>
                    <a:cubicBezTo>
                      <a:pt x="13255" y="2461"/>
                      <a:pt x="13242" y="2439"/>
                      <a:pt x="13229" y="2417"/>
                    </a:cubicBezTo>
                    <a:cubicBezTo>
                      <a:pt x="13181" y="2372"/>
                      <a:pt x="13116" y="2328"/>
                      <a:pt x="13067" y="2295"/>
                    </a:cubicBezTo>
                    <a:cubicBezTo>
                      <a:pt x="13059" y="2295"/>
                      <a:pt x="13050" y="2295"/>
                      <a:pt x="13041" y="2295"/>
                    </a:cubicBezTo>
                    <a:cubicBezTo>
                      <a:pt x="13024" y="2295"/>
                      <a:pt x="13011" y="2273"/>
                      <a:pt x="12998" y="2251"/>
                    </a:cubicBezTo>
                    <a:cubicBezTo>
                      <a:pt x="12967" y="2229"/>
                      <a:pt x="12936" y="2196"/>
                      <a:pt x="12906" y="2185"/>
                    </a:cubicBezTo>
                    <a:cubicBezTo>
                      <a:pt x="12888" y="2185"/>
                      <a:pt x="12871" y="2185"/>
                      <a:pt x="12853" y="2163"/>
                    </a:cubicBezTo>
                    <a:cubicBezTo>
                      <a:pt x="12840" y="2152"/>
                      <a:pt x="12827" y="2130"/>
                      <a:pt x="12810" y="2119"/>
                    </a:cubicBezTo>
                    <a:cubicBezTo>
                      <a:pt x="12770" y="2086"/>
                      <a:pt x="12731" y="2064"/>
                      <a:pt x="12692" y="2042"/>
                    </a:cubicBezTo>
                    <a:cubicBezTo>
                      <a:pt x="12666" y="2020"/>
                      <a:pt x="12644" y="2009"/>
                      <a:pt x="12617" y="1987"/>
                    </a:cubicBezTo>
                    <a:cubicBezTo>
                      <a:pt x="12578" y="1954"/>
                      <a:pt x="12548" y="1909"/>
                      <a:pt x="12508" y="1887"/>
                    </a:cubicBezTo>
                    <a:cubicBezTo>
                      <a:pt x="12495" y="1887"/>
                      <a:pt x="12482" y="1887"/>
                      <a:pt x="12478" y="1865"/>
                    </a:cubicBezTo>
                    <a:cubicBezTo>
                      <a:pt x="12473" y="1865"/>
                      <a:pt x="12469" y="1865"/>
                      <a:pt x="12469" y="1865"/>
                    </a:cubicBezTo>
                    <a:cubicBezTo>
                      <a:pt x="12443" y="1843"/>
                      <a:pt x="12425" y="1810"/>
                      <a:pt x="12403" y="1799"/>
                    </a:cubicBezTo>
                    <a:cubicBezTo>
                      <a:pt x="12373" y="1766"/>
                      <a:pt x="12347" y="1733"/>
                      <a:pt x="12316" y="1711"/>
                    </a:cubicBezTo>
                    <a:cubicBezTo>
                      <a:pt x="12312" y="1711"/>
                      <a:pt x="12307" y="1711"/>
                      <a:pt x="12299" y="1700"/>
                    </a:cubicBezTo>
                    <a:cubicBezTo>
                      <a:pt x="12294" y="1700"/>
                      <a:pt x="12285" y="1678"/>
                      <a:pt x="12277" y="1667"/>
                    </a:cubicBezTo>
                    <a:cubicBezTo>
                      <a:pt x="12268" y="1667"/>
                      <a:pt x="12259" y="1667"/>
                      <a:pt x="12250" y="1667"/>
                    </a:cubicBezTo>
                    <a:cubicBezTo>
                      <a:pt x="12242" y="1667"/>
                      <a:pt x="12237" y="1645"/>
                      <a:pt x="12229" y="1634"/>
                    </a:cubicBezTo>
                    <a:cubicBezTo>
                      <a:pt x="12220" y="1634"/>
                      <a:pt x="12229" y="1623"/>
                      <a:pt x="12220" y="1601"/>
                    </a:cubicBezTo>
                    <a:cubicBezTo>
                      <a:pt x="12220" y="1601"/>
                      <a:pt x="12211" y="1601"/>
                      <a:pt x="12211" y="1601"/>
                    </a:cubicBezTo>
                    <a:cubicBezTo>
                      <a:pt x="12194" y="1579"/>
                      <a:pt x="12189" y="1579"/>
                      <a:pt x="12172" y="1568"/>
                    </a:cubicBezTo>
                    <a:cubicBezTo>
                      <a:pt x="12167" y="1568"/>
                      <a:pt x="12163" y="1568"/>
                      <a:pt x="12159" y="1557"/>
                    </a:cubicBezTo>
                    <a:cubicBezTo>
                      <a:pt x="12146" y="1546"/>
                      <a:pt x="12137" y="1546"/>
                      <a:pt x="12128" y="1535"/>
                    </a:cubicBezTo>
                    <a:cubicBezTo>
                      <a:pt x="12119" y="1535"/>
                      <a:pt x="12111" y="1513"/>
                      <a:pt x="12102" y="1502"/>
                    </a:cubicBezTo>
                    <a:cubicBezTo>
                      <a:pt x="12080" y="1480"/>
                      <a:pt x="12063" y="1469"/>
                      <a:pt x="12045" y="1447"/>
                    </a:cubicBezTo>
                    <a:cubicBezTo>
                      <a:pt x="12041" y="1447"/>
                      <a:pt x="12028" y="1436"/>
                      <a:pt x="12023" y="1425"/>
                    </a:cubicBezTo>
                    <a:cubicBezTo>
                      <a:pt x="12023" y="1425"/>
                      <a:pt x="12023" y="1414"/>
                      <a:pt x="12023" y="1402"/>
                    </a:cubicBezTo>
                    <a:cubicBezTo>
                      <a:pt x="12015" y="1402"/>
                      <a:pt x="12001" y="1402"/>
                      <a:pt x="11993" y="1380"/>
                    </a:cubicBezTo>
                    <a:cubicBezTo>
                      <a:pt x="11984" y="1380"/>
                      <a:pt x="11980" y="1347"/>
                      <a:pt x="11967" y="1347"/>
                    </a:cubicBezTo>
                    <a:cubicBezTo>
                      <a:pt x="11967" y="1347"/>
                      <a:pt x="11958" y="1347"/>
                      <a:pt x="11953" y="1336"/>
                    </a:cubicBezTo>
                    <a:cubicBezTo>
                      <a:pt x="11940" y="1325"/>
                      <a:pt x="11936" y="1314"/>
                      <a:pt x="11927" y="1303"/>
                    </a:cubicBezTo>
                    <a:cubicBezTo>
                      <a:pt x="11927" y="1303"/>
                      <a:pt x="11918" y="1292"/>
                      <a:pt x="11914" y="1281"/>
                    </a:cubicBezTo>
                    <a:cubicBezTo>
                      <a:pt x="11892" y="1248"/>
                      <a:pt x="11866" y="1215"/>
                      <a:pt x="11844" y="1182"/>
                    </a:cubicBezTo>
                    <a:cubicBezTo>
                      <a:pt x="11844" y="1182"/>
                      <a:pt x="11835" y="1171"/>
                      <a:pt x="11831" y="1160"/>
                    </a:cubicBezTo>
                    <a:cubicBezTo>
                      <a:pt x="11831" y="1160"/>
                      <a:pt x="11822" y="1160"/>
                      <a:pt x="11814" y="1160"/>
                    </a:cubicBezTo>
                    <a:cubicBezTo>
                      <a:pt x="11796" y="1138"/>
                      <a:pt x="11783" y="1105"/>
                      <a:pt x="11766" y="1094"/>
                    </a:cubicBezTo>
                    <a:cubicBezTo>
                      <a:pt x="11757" y="1094"/>
                      <a:pt x="11748" y="1072"/>
                      <a:pt x="11739" y="1072"/>
                    </a:cubicBezTo>
                    <a:cubicBezTo>
                      <a:pt x="11731" y="1072"/>
                      <a:pt x="11722" y="1050"/>
                      <a:pt x="11713" y="1039"/>
                    </a:cubicBezTo>
                    <a:cubicBezTo>
                      <a:pt x="11704" y="1039"/>
                      <a:pt x="11691" y="1039"/>
                      <a:pt x="11682" y="1028"/>
                    </a:cubicBezTo>
                    <a:cubicBezTo>
                      <a:pt x="11674" y="1028"/>
                      <a:pt x="11665" y="1006"/>
                      <a:pt x="11661" y="1006"/>
                    </a:cubicBezTo>
                    <a:cubicBezTo>
                      <a:pt x="11586" y="940"/>
                      <a:pt x="11508" y="896"/>
                      <a:pt x="11429" y="852"/>
                    </a:cubicBezTo>
                    <a:cubicBezTo>
                      <a:pt x="11416" y="852"/>
                      <a:pt x="11394" y="841"/>
                      <a:pt x="11385" y="830"/>
                    </a:cubicBezTo>
                    <a:lnTo>
                      <a:pt x="11372" y="830"/>
                    </a:lnTo>
                    <a:cubicBezTo>
                      <a:pt x="11372" y="830"/>
                      <a:pt x="11337" y="786"/>
                      <a:pt x="11316" y="808"/>
                    </a:cubicBezTo>
                    <a:cubicBezTo>
                      <a:pt x="11298" y="763"/>
                      <a:pt x="11259" y="786"/>
                      <a:pt x="11254" y="763"/>
                    </a:cubicBezTo>
                    <a:cubicBezTo>
                      <a:pt x="11246" y="741"/>
                      <a:pt x="11233" y="763"/>
                      <a:pt x="11233" y="763"/>
                    </a:cubicBezTo>
                    <a:cubicBezTo>
                      <a:pt x="11224" y="763"/>
                      <a:pt x="11198" y="741"/>
                      <a:pt x="11184" y="741"/>
                    </a:cubicBezTo>
                    <a:cubicBezTo>
                      <a:pt x="11176" y="741"/>
                      <a:pt x="11167" y="741"/>
                      <a:pt x="11158" y="730"/>
                    </a:cubicBezTo>
                    <a:cubicBezTo>
                      <a:pt x="11145" y="730"/>
                      <a:pt x="11128" y="730"/>
                      <a:pt x="11115" y="730"/>
                    </a:cubicBezTo>
                    <a:cubicBezTo>
                      <a:pt x="11088" y="730"/>
                      <a:pt x="11067" y="708"/>
                      <a:pt x="11040" y="697"/>
                    </a:cubicBezTo>
                    <a:cubicBezTo>
                      <a:pt x="11027" y="697"/>
                      <a:pt x="11014" y="708"/>
                      <a:pt x="11001" y="708"/>
                    </a:cubicBezTo>
                    <a:cubicBezTo>
                      <a:pt x="10979" y="708"/>
                      <a:pt x="10957" y="686"/>
                      <a:pt x="10935" y="686"/>
                    </a:cubicBezTo>
                    <a:cubicBezTo>
                      <a:pt x="10922" y="686"/>
                      <a:pt x="10900" y="675"/>
                      <a:pt x="10900" y="675"/>
                    </a:cubicBezTo>
                    <a:cubicBezTo>
                      <a:pt x="10900" y="675"/>
                      <a:pt x="10900" y="686"/>
                      <a:pt x="10892" y="686"/>
                    </a:cubicBezTo>
                    <a:cubicBezTo>
                      <a:pt x="10879" y="686"/>
                      <a:pt x="10866" y="664"/>
                      <a:pt x="10852" y="664"/>
                    </a:cubicBezTo>
                    <a:cubicBezTo>
                      <a:pt x="10826" y="664"/>
                      <a:pt x="10796" y="664"/>
                      <a:pt x="10769" y="664"/>
                    </a:cubicBezTo>
                    <a:cubicBezTo>
                      <a:pt x="10717" y="664"/>
                      <a:pt x="10643" y="631"/>
                      <a:pt x="10595" y="631"/>
                    </a:cubicBezTo>
                    <a:cubicBezTo>
                      <a:pt x="10586" y="631"/>
                      <a:pt x="10577" y="642"/>
                      <a:pt x="10568" y="642"/>
                    </a:cubicBezTo>
                    <a:cubicBezTo>
                      <a:pt x="10568" y="642"/>
                      <a:pt x="10568" y="631"/>
                      <a:pt x="10560" y="631"/>
                    </a:cubicBezTo>
                    <a:cubicBezTo>
                      <a:pt x="10533" y="631"/>
                      <a:pt x="10485" y="631"/>
                      <a:pt x="10472" y="631"/>
                    </a:cubicBezTo>
                    <a:cubicBezTo>
                      <a:pt x="10464" y="631"/>
                      <a:pt x="10464" y="631"/>
                      <a:pt x="10459" y="631"/>
                    </a:cubicBezTo>
                    <a:cubicBezTo>
                      <a:pt x="10402" y="631"/>
                      <a:pt x="10341" y="620"/>
                      <a:pt x="10293" y="598"/>
                    </a:cubicBezTo>
                    <a:cubicBezTo>
                      <a:pt x="10276" y="598"/>
                      <a:pt x="10258" y="576"/>
                      <a:pt x="10241" y="576"/>
                    </a:cubicBezTo>
                    <a:cubicBezTo>
                      <a:pt x="10232" y="576"/>
                      <a:pt x="10219" y="576"/>
                      <a:pt x="10206" y="576"/>
                    </a:cubicBezTo>
                    <a:cubicBezTo>
                      <a:pt x="10158" y="576"/>
                      <a:pt x="10132" y="576"/>
                      <a:pt x="10097" y="576"/>
                    </a:cubicBezTo>
                    <a:cubicBezTo>
                      <a:pt x="10040" y="565"/>
                      <a:pt x="9974" y="554"/>
                      <a:pt x="9926" y="521"/>
                    </a:cubicBezTo>
                    <a:cubicBezTo>
                      <a:pt x="9926" y="521"/>
                      <a:pt x="9926" y="532"/>
                      <a:pt x="9917" y="521"/>
                    </a:cubicBezTo>
                    <a:cubicBezTo>
                      <a:pt x="9913" y="521"/>
                      <a:pt x="9891" y="510"/>
                      <a:pt x="9891" y="499"/>
                    </a:cubicBezTo>
                    <a:cubicBezTo>
                      <a:pt x="9891" y="499"/>
                      <a:pt x="9887" y="499"/>
                      <a:pt x="9891" y="499"/>
                    </a:cubicBezTo>
                    <a:lnTo>
                      <a:pt x="9848" y="499"/>
                    </a:lnTo>
                    <a:cubicBezTo>
                      <a:pt x="9848" y="499"/>
                      <a:pt x="9826" y="488"/>
                      <a:pt x="9821" y="499"/>
                    </a:cubicBezTo>
                    <a:cubicBezTo>
                      <a:pt x="9773" y="521"/>
                      <a:pt x="9716" y="466"/>
                      <a:pt x="9668" y="444"/>
                    </a:cubicBezTo>
                    <a:cubicBezTo>
                      <a:pt x="9642" y="444"/>
                      <a:pt x="9616" y="444"/>
                      <a:pt x="9594" y="444"/>
                    </a:cubicBezTo>
                    <a:cubicBezTo>
                      <a:pt x="9577" y="444"/>
                      <a:pt x="9559" y="422"/>
                      <a:pt x="9542" y="411"/>
                    </a:cubicBezTo>
                    <a:cubicBezTo>
                      <a:pt x="9476" y="389"/>
                      <a:pt x="9389" y="367"/>
                      <a:pt x="9345" y="323"/>
                    </a:cubicBezTo>
                    <a:cubicBezTo>
                      <a:pt x="9341" y="323"/>
                      <a:pt x="9336" y="323"/>
                      <a:pt x="9332" y="323"/>
                    </a:cubicBezTo>
                    <a:cubicBezTo>
                      <a:pt x="9301" y="301"/>
                      <a:pt x="9271" y="279"/>
                      <a:pt x="9245" y="256"/>
                    </a:cubicBezTo>
                    <a:cubicBezTo>
                      <a:pt x="9232" y="256"/>
                      <a:pt x="9227" y="245"/>
                      <a:pt x="9223" y="234"/>
                    </a:cubicBezTo>
                    <a:cubicBezTo>
                      <a:pt x="9214" y="234"/>
                      <a:pt x="9201" y="234"/>
                      <a:pt x="9197" y="234"/>
                    </a:cubicBezTo>
                    <a:cubicBezTo>
                      <a:pt x="9183" y="223"/>
                      <a:pt x="9170" y="201"/>
                      <a:pt x="9157" y="190"/>
                    </a:cubicBezTo>
                    <a:cubicBezTo>
                      <a:pt x="9140" y="179"/>
                      <a:pt x="9122" y="179"/>
                      <a:pt x="9109" y="168"/>
                    </a:cubicBezTo>
                    <a:cubicBezTo>
                      <a:pt x="9096" y="168"/>
                      <a:pt x="9083" y="146"/>
                      <a:pt x="9066" y="146"/>
                    </a:cubicBezTo>
                    <a:cubicBezTo>
                      <a:pt x="9048" y="146"/>
                      <a:pt x="9031" y="146"/>
                      <a:pt x="9009" y="135"/>
                    </a:cubicBezTo>
                    <a:cubicBezTo>
                      <a:pt x="8996" y="135"/>
                      <a:pt x="8987" y="113"/>
                      <a:pt x="8974" y="102"/>
                    </a:cubicBezTo>
                    <a:cubicBezTo>
                      <a:pt x="8961" y="102"/>
                      <a:pt x="8948" y="102"/>
                      <a:pt x="8934" y="102"/>
                    </a:cubicBezTo>
                    <a:cubicBezTo>
                      <a:pt x="8921" y="102"/>
                      <a:pt x="8908" y="91"/>
                      <a:pt x="8895" y="80"/>
                    </a:cubicBezTo>
                    <a:cubicBezTo>
                      <a:pt x="8882" y="80"/>
                      <a:pt x="8869" y="80"/>
                      <a:pt x="8856" y="80"/>
                    </a:cubicBezTo>
                    <a:cubicBezTo>
                      <a:pt x="8803" y="58"/>
                      <a:pt x="8751" y="25"/>
                      <a:pt x="8699" y="25"/>
                    </a:cubicBezTo>
                    <a:cubicBezTo>
                      <a:pt x="8594" y="14"/>
                      <a:pt x="8493" y="25"/>
                      <a:pt x="8388" y="14"/>
                    </a:cubicBezTo>
                    <a:cubicBezTo>
                      <a:pt x="8371" y="14"/>
                      <a:pt x="8353" y="-8"/>
                      <a:pt x="8336" y="3"/>
                    </a:cubicBezTo>
                    <a:cubicBezTo>
                      <a:pt x="8318" y="3"/>
                      <a:pt x="8297" y="36"/>
                      <a:pt x="8288" y="47"/>
                    </a:cubicBezTo>
                    <a:cubicBezTo>
                      <a:pt x="8275" y="58"/>
                      <a:pt x="8262" y="69"/>
                      <a:pt x="8257" y="69"/>
                    </a:cubicBezTo>
                    <a:cubicBezTo>
                      <a:pt x="8257" y="69"/>
                      <a:pt x="8257" y="91"/>
                      <a:pt x="8257" y="91"/>
                    </a:cubicBezTo>
                    <a:cubicBezTo>
                      <a:pt x="8244" y="102"/>
                      <a:pt x="8222" y="124"/>
                      <a:pt x="8214" y="135"/>
                    </a:cubicBezTo>
                    <a:cubicBezTo>
                      <a:pt x="8214" y="135"/>
                      <a:pt x="8214" y="157"/>
                      <a:pt x="8209" y="157"/>
                    </a:cubicBezTo>
                    <a:cubicBezTo>
                      <a:pt x="8196" y="179"/>
                      <a:pt x="8174" y="190"/>
                      <a:pt x="8161" y="223"/>
                    </a:cubicBezTo>
                    <a:cubicBezTo>
                      <a:pt x="8078" y="334"/>
                      <a:pt x="8000" y="455"/>
                      <a:pt x="7921" y="565"/>
                    </a:cubicBezTo>
                    <a:cubicBezTo>
                      <a:pt x="7908" y="587"/>
                      <a:pt x="7890" y="598"/>
                      <a:pt x="7873" y="631"/>
                    </a:cubicBezTo>
                    <a:cubicBezTo>
                      <a:pt x="7864" y="631"/>
                      <a:pt x="7860" y="664"/>
                      <a:pt x="7851" y="664"/>
                    </a:cubicBezTo>
                    <a:cubicBezTo>
                      <a:pt x="7847" y="664"/>
                      <a:pt x="7838" y="686"/>
                      <a:pt x="7833" y="686"/>
                    </a:cubicBezTo>
                    <a:cubicBezTo>
                      <a:pt x="7833" y="686"/>
                      <a:pt x="7833" y="708"/>
                      <a:pt x="7833" y="708"/>
                    </a:cubicBezTo>
                    <a:cubicBezTo>
                      <a:pt x="7825" y="719"/>
                      <a:pt x="7816" y="730"/>
                      <a:pt x="7807" y="741"/>
                    </a:cubicBezTo>
                    <a:cubicBezTo>
                      <a:pt x="7799" y="741"/>
                      <a:pt x="7799" y="741"/>
                      <a:pt x="7790" y="752"/>
                    </a:cubicBezTo>
                    <a:cubicBezTo>
                      <a:pt x="7790" y="752"/>
                      <a:pt x="7790" y="775"/>
                      <a:pt x="7790" y="775"/>
                    </a:cubicBezTo>
                    <a:cubicBezTo>
                      <a:pt x="7777" y="797"/>
                      <a:pt x="7755" y="819"/>
                      <a:pt x="7746" y="819"/>
                    </a:cubicBezTo>
                    <a:cubicBezTo>
                      <a:pt x="7746" y="819"/>
                      <a:pt x="7746" y="830"/>
                      <a:pt x="7742" y="841"/>
                    </a:cubicBezTo>
                    <a:cubicBezTo>
                      <a:pt x="7733" y="852"/>
                      <a:pt x="7724" y="852"/>
                      <a:pt x="7720" y="874"/>
                    </a:cubicBezTo>
                    <a:cubicBezTo>
                      <a:pt x="7711" y="874"/>
                      <a:pt x="7707" y="907"/>
                      <a:pt x="7698" y="918"/>
                    </a:cubicBezTo>
                    <a:cubicBezTo>
                      <a:pt x="7685" y="940"/>
                      <a:pt x="7663" y="951"/>
                      <a:pt x="7654" y="962"/>
                    </a:cubicBezTo>
                    <a:cubicBezTo>
                      <a:pt x="7654" y="962"/>
                      <a:pt x="7654" y="984"/>
                      <a:pt x="7650" y="984"/>
                    </a:cubicBezTo>
                    <a:cubicBezTo>
                      <a:pt x="7602" y="1050"/>
                      <a:pt x="7549" y="1105"/>
                      <a:pt x="7497" y="1160"/>
                    </a:cubicBezTo>
                    <a:cubicBezTo>
                      <a:pt x="7488" y="1160"/>
                      <a:pt x="7480" y="1171"/>
                      <a:pt x="7467" y="1182"/>
                    </a:cubicBezTo>
                    <a:cubicBezTo>
                      <a:pt x="7458" y="1193"/>
                      <a:pt x="7453" y="1215"/>
                      <a:pt x="7440" y="1226"/>
                    </a:cubicBezTo>
                    <a:cubicBezTo>
                      <a:pt x="7440" y="1226"/>
                      <a:pt x="7427" y="1226"/>
                      <a:pt x="7427" y="1226"/>
                    </a:cubicBezTo>
                    <a:cubicBezTo>
                      <a:pt x="7427" y="1226"/>
                      <a:pt x="7418" y="1237"/>
                      <a:pt x="7414" y="1248"/>
                    </a:cubicBezTo>
                    <a:cubicBezTo>
                      <a:pt x="7405" y="1248"/>
                      <a:pt x="7397" y="1259"/>
                      <a:pt x="7383" y="1270"/>
                    </a:cubicBezTo>
                    <a:cubicBezTo>
                      <a:pt x="7292" y="1347"/>
                      <a:pt x="7200" y="1447"/>
                      <a:pt x="7104" y="1502"/>
                    </a:cubicBezTo>
                    <a:cubicBezTo>
                      <a:pt x="7021" y="1557"/>
                      <a:pt x="6938" y="1601"/>
                      <a:pt x="6855" y="1623"/>
                    </a:cubicBezTo>
                    <a:cubicBezTo>
                      <a:pt x="6772" y="1656"/>
                      <a:pt x="6684" y="1667"/>
                      <a:pt x="6597" y="1700"/>
                    </a:cubicBezTo>
                    <a:cubicBezTo>
                      <a:pt x="6584" y="1700"/>
                      <a:pt x="6588" y="1733"/>
                      <a:pt x="6580" y="1755"/>
                    </a:cubicBezTo>
                    <a:cubicBezTo>
                      <a:pt x="6575" y="1755"/>
                      <a:pt x="6562" y="1788"/>
                      <a:pt x="6558" y="1810"/>
                    </a:cubicBezTo>
                    <a:cubicBezTo>
                      <a:pt x="6558" y="1810"/>
                      <a:pt x="6558" y="1843"/>
                      <a:pt x="6549" y="1865"/>
                    </a:cubicBezTo>
                    <a:cubicBezTo>
                      <a:pt x="6540" y="1921"/>
                      <a:pt x="6523" y="1976"/>
                      <a:pt x="6518" y="2031"/>
                    </a:cubicBezTo>
                    <a:cubicBezTo>
                      <a:pt x="6505" y="2108"/>
                      <a:pt x="6505" y="2185"/>
                      <a:pt x="6510" y="2284"/>
                    </a:cubicBezTo>
                    <a:cubicBezTo>
                      <a:pt x="6510" y="2339"/>
                      <a:pt x="6510" y="2394"/>
                      <a:pt x="6510" y="2450"/>
                    </a:cubicBezTo>
                    <a:cubicBezTo>
                      <a:pt x="6510" y="2472"/>
                      <a:pt x="6518" y="2505"/>
                      <a:pt x="6523" y="2527"/>
                    </a:cubicBezTo>
                    <a:cubicBezTo>
                      <a:pt x="6523" y="2560"/>
                      <a:pt x="6527" y="2604"/>
                      <a:pt x="6532" y="2626"/>
                    </a:cubicBezTo>
                    <a:cubicBezTo>
                      <a:pt x="6540" y="2692"/>
                      <a:pt x="6558" y="2747"/>
                      <a:pt x="6553" y="2824"/>
                    </a:cubicBezTo>
                    <a:cubicBezTo>
                      <a:pt x="6553" y="2846"/>
                      <a:pt x="6540" y="2846"/>
                      <a:pt x="6536" y="2857"/>
                    </a:cubicBezTo>
                    <a:cubicBezTo>
                      <a:pt x="6527" y="2857"/>
                      <a:pt x="6523" y="2879"/>
                      <a:pt x="6518" y="2890"/>
                    </a:cubicBezTo>
                    <a:cubicBezTo>
                      <a:pt x="6501" y="2912"/>
                      <a:pt x="6488" y="2901"/>
                      <a:pt x="6470" y="2923"/>
                    </a:cubicBezTo>
                    <a:cubicBezTo>
                      <a:pt x="6457" y="2934"/>
                      <a:pt x="6449" y="2968"/>
                      <a:pt x="6435" y="2979"/>
                    </a:cubicBezTo>
                    <a:cubicBezTo>
                      <a:pt x="6427" y="2979"/>
                      <a:pt x="6418" y="2979"/>
                      <a:pt x="6414" y="2979"/>
                    </a:cubicBezTo>
                    <a:cubicBezTo>
                      <a:pt x="6405" y="2990"/>
                      <a:pt x="6400" y="3001"/>
                      <a:pt x="6392" y="3023"/>
                    </a:cubicBezTo>
                    <a:cubicBezTo>
                      <a:pt x="6383" y="3023"/>
                      <a:pt x="6379" y="3034"/>
                      <a:pt x="6370" y="3034"/>
                    </a:cubicBezTo>
                    <a:cubicBezTo>
                      <a:pt x="6361" y="3045"/>
                      <a:pt x="6352" y="3034"/>
                      <a:pt x="6344" y="3045"/>
                    </a:cubicBezTo>
                    <a:cubicBezTo>
                      <a:pt x="6331" y="3056"/>
                      <a:pt x="6317" y="3078"/>
                      <a:pt x="6300" y="3089"/>
                    </a:cubicBezTo>
                    <a:cubicBezTo>
                      <a:pt x="6287" y="3089"/>
                      <a:pt x="6269" y="3089"/>
                      <a:pt x="6252" y="3111"/>
                    </a:cubicBezTo>
                    <a:cubicBezTo>
                      <a:pt x="6217" y="3133"/>
                      <a:pt x="6186" y="3144"/>
                      <a:pt x="6151" y="3155"/>
                    </a:cubicBezTo>
                    <a:cubicBezTo>
                      <a:pt x="6116" y="3155"/>
                      <a:pt x="6086" y="3188"/>
                      <a:pt x="6055" y="3199"/>
                    </a:cubicBezTo>
                    <a:cubicBezTo>
                      <a:pt x="6038" y="3210"/>
                      <a:pt x="6020" y="3221"/>
                      <a:pt x="6003" y="3221"/>
                    </a:cubicBezTo>
                    <a:cubicBezTo>
                      <a:pt x="5902" y="3254"/>
                      <a:pt x="5798" y="3298"/>
                      <a:pt x="5697" y="3298"/>
                    </a:cubicBezTo>
                    <a:cubicBezTo>
                      <a:pt x="5688" y="3298"/>
                      <a:pt x="5675" y="3287"/>
                      <a:pt x="5662" y="3287"/>
                    </a:cubicBezTo>
                    <a:cubicBezTo>
                      <a:pt x="5623" y="3287"/>
                      <a:pt x="5583" y="3309"/>
                      <a:pt x="5549" y="3309"/>
                    </a:cubicBezTo>
                    <a:cubicBezTo>
                      <a:pt x="5417" y="3320"/>
                      <a:pt x="5304" y="3309"/>
                      <a:pt x="5177" y="3309"/>
                    </a:cubicBezTo>
                    <a:cubicBezTo>
                      <a:pt x="5155" y="3309"/>
                      <a:pt x="5142" y="3309"/>
                      <a:pt x="5120" y="3309"/>
                    </a:cubicBezTo>
                    <a:cubicBezTo>
                      <a:pt x="5024" y="3309"/>
                      <a:pt x="4919" y="3320"/>
                      <a:pt x="4841" y="3309"/>
                    </a:cubicBezTo>
                    <a:cubicBezTo>
                      <a:pt x="4823" y="3309"/>
                      <a:pt x="4806" y="3331"/>
                      <a:pt x="4801" y="3309"/>
                    </a:cubicBezTo>
                    <a:cubicBezTo>
                      <a:pt x="4801" y="3309"/>
                      <a:pt x="4797" y="3309"/>
                      <a:pt x="4797" y="3309"/>
                    </a:cubicBezTo>
                    <a:cubicBezTo>
                      <a:pt x="4784" y="3309"/>
                      <a:pt x="4775" y="3309"/>
                      <a:pt x="4767" y="3309"/>
                    </a:cubicBezTo>
                    <a:cubicBezTo>
                      <a:pt x="4758" y="3309"/>
                      <a:pt x="4749" y="3320"/>
                      <a:pt x="4740" y="3331"/>
                    </a:cubicBezTo>
                    <a:cubicBezTo>
                      <a:pt x="4736" y="3331"/>
                      <a:pt x="4718" y="3320"/>
                      <a:pt x="4714" y="3320"/>
                    </a:cubicBezTo>
                    <a:cubicBezTo>
                      <a:pt x="4675" y="3320"/>
                      <a:pt x="4653" y="3320"/>
                      <a:pt x="4627" y="3320"/>
                    </a:cubicBezTo>
                    <a:cubicBezTo>
                      <a:pt x="4587" y="3320"/>
                      <a:pt x="4544" y="3320"/>
                      <a:pt x="4509" y="3320"/>
                    </a:cubicBezTo>
                    <a:cubicBezTo>
                      <a:pt x="4496" y="3320"/>
                      <a:pt x="4482" y="3298"/>
                      <a:pt x="4465" y="3298"/>
                    </a:cubicBezTo>
                    <a:cubicBezTo>
                      <a:pt x="4421" y="3287"/>
                      <a:pt x="4373" y="3276"/>
                      <a:pt x="4325" y="3276"/>
                    </a:cubicBezTo>
                    <a:cubicBezTo>
                      <a:pt x="4295" y="3276"/>
                      <a:pt x="4260" y="3276"/>
                      <a:pt x="4229" y="3276"/>
                    </a:cubicBezTo>
                    <a:cubicBezTo>
                      <a:pt x="4207" y="3276"/>
                      <a:pt x="4177" y="3254"/>
                      <a:pt x="4159" y="3243"/>
                    </a:cubicBezTo>
                    <a:cubicBezTo>
                      <a:pt x="4133" y="3243"/>
                      <a:pt x="4129" y="3243"/>
                      <a:pt x="4107" y="3243"/>
                    </a:cubicBezTo>
                    <a:cubicBezTo>
                      <a:pt x="4076" y="3243"/>
                      <a:pt x="4050" y="3243"/>
                      <a:pt x="4024" y="3232"/>
                    </a:cubicBezTo>
                    <a:cubicBezTo>
                      <a:pt x="3901" y="3199"/>
                      <a:pt x="3779" y="3166"/>
                      <a:pt x="3657" y="3133"/>
                    </a:cubicBezTo>
                    <a:cubicBezTo>
                      <a:pt x="3622" y="3133"/>
                      <a:pt x="3582" y="3111"/>
                      <a:pt x="3543" y="3100"/>
                    </a:cubicBezTo>
                    <a:lnTo>
                      <a:pt x="3465" y="3100"/>
                    </a:lnTo>
                    <a:cubicBezTo>
                      <a:pt x="3465" y="3100"/>
                      <a:pt x="3430" y="3078"/>
                      <a:pt x="3430" y="3078"/>
                    </a:cubicBezTo>
                    <a:cubicBezTo>
                      <a:pt x="3368" y="3056"/>
                      <a:pt x="3299" y="3056"/>
                      <a:pt x="3242" y="3045"/>
                    </a:cubicBezTo>
                    <a:cubicBezTo>
                      <a:pt x="3220" y="3045"/>
                      <a:pt x="3198" y="3045"/>
                      <a:pt x="3176" y="3045"/>
                    </a:cubicBezTo>
                    <a:cubicBezTo>
                      <a:pt x="3159" y="3045"/>
                      <a:pt x="3163" y="3034"/>
                      <a:pt x="3150" y="3023"/>
                    </a:cubicBezTo>
                    <a:cubicBezTo>
                      <a:pt x="3098" y="3023"/>
                      <a:pt x="3036" y="3023"/>
                      <a:pt x="2980" y="3023"/>
                    </a:cubicBezTo>
                    <a:cubicBezTo>
                      <a:pt x="2870" y="3023"/>
                      <a:pt x="2792" y="3023"/>
                      <a:pt x="2696" y="3012"/>
                    </a:cubicBezTo>
                    <a:cubicBezTo>
                      <a:pt x="2630" y="3012"/>
                      <a:pt x="2547" y="3012"/>
                      <a:pt x="2508" y="3001"/>
                    </a:cubicBezTo>
                    <a:cubicBezTo>
                      <a:pt x="2508" y="3001"/>
                      <a:pt x="2508" y="3012"/>
                      <a:pt x="2508" y="3012"/>
                    </a:cubicBezTo>
                    <a:cubicBezTo>
                      <a:pt x="2508" y="3012"/>
                      <a:pt x="2508" y="3001"/>
                      <a:pt x="2508" y="3001"/>
                    </a:cubicBezTo>
                    <a:cubicBezTo>
                      <a:pt x="2433" y="3001"/>
                      <a:pt x="2364" y="3012"/>
                      <a:pt x="2294" y="2990"/>
                    </a:cubicBezTo>
                    <a:cubicBezTo>
                      <a:pt x="2285" y="2990"/>
                      <a:pt x="2276" y="2990"/>
                      <a:pt x="2267" y="2979"/>
                    </a:cubicBezTo>
                    <a:cubicBezTo>
                      <a:pt x="2263" y="2979"/>
                      <a:pt x="2254" y="2979"/>
                      <a:pt x="2250" y="2979"/>
                    </a:cubicBezTo>
                    <a:cubicBezTo>
                      <a:pt x="2250" y="2979"/>
                      <a:pt x="2241" y="2956"/>
                      <a:pt x="2237" y="2956"/>
                    </a:cubicBezTo>
                    <a:cubicBezTo>
                      <a:pt x="2237" y="2956"/>
                      <a:pt x="2233" y="2956"/>
                      <a:pt x="2224" y="2956"/>
                    </a:cubicBezTo>
                    <a:cubicBezTo>
                      <a:pt x="2215" y="2956"/>
                      <a:pt x="2211" y="2956"/>
                      <a:pt x="2206" y="2956"/>
                    </a:cubicBezTo>
                    <a:cubicBezTo>
                      <a:pt x="2193" y="2956"/>
                      <a:pt x="2180" y="2956"/>
                      <a:pt x="2171" y="2956"/>
                    </a:cubicBezTo>
                    <a:cubicBezTo>
                      <a:pt x="2158" y="2956"/>
                      <a:pt x="2154" y="2934"/>
                      <a:pt x="2136" y="2934"/>
                    </a:cubicBezTo>
                    <a:cubicBezTo>
                      <a:pt x="2097" y="2934"/>
                      <a:pt x="2058" y="2934"/>
                      <a:pt x="2018" y="2934"/>
                    </a:cubicBezTo>
                    <a:cubicBezTo>
                      <a:pt x="1957" y="2934"/>
                      <a:pt x="1896" y="2923"/>
                      <a:pt x="1835" y="2912"/>
                    </a:cubicBezTo>
                    <a:cubicBezTo>
                      <a:pt x="1765" y="2912"/>
                      <a:pt x="1695" y="2879"/>
                      <a:pt x="1630" y="2879"/>
                    </a:cubicBezTo>
                    <a:cubicBezTo>
                      <a:pt x="1586" y="2879"/>
                      <a:pt x="1542" y="2879"/>
                      <a:pt x="1499" y="2879"/>
                    </a:cubicBezTo>
                    <a:cubicBezTo>
                      <a:pt x="1481" y="2879"/>
                      <a:pt x="1459" y="2879"/>
                      <a:pt x="1437" y="2879"/>
                    </a:cubicBezTo>
                    <a:cubicBezTo>
                      <a:pt x="1298" y="2868"/>
                      <a:pt x="1180" y="2857"/>
                      <a:pt x="1049" y="2846"/>
                    </a:cubicBezTo>
                    <a:cubicBezTo>
                      <a:pt x="957" y="2835"/>
                      <a:pt x="874" y="2846"/>
                      <a:pt x="782" y="2835"/>
                    </a:cubicBezTo>
                    <a:cubicBezTo>
                      <a:pt x="747" y="2835"/>
                      <a:pt x="708" y="2813"/>
                      <a:pt x="668" y="2813"/>
                    </a:cubicBezTo>
                    <a:cubicBezTo>
                      <a:pt x="629" y="2813"/>
                      <a:pt x="585" y="2835"/>
                      <a:pt x="546" y="2835"/>
                    </a:cubicBezTo>
                    <a:cubicBezTo>
                      <a:pt x="437" y="2846"/>
                      <a:pt x="332" y="2846"/>
                      <a:pt x="223" y="2846"/>
                    </a:cubicBezTo>
                    <a:lnTo>
                      <a:pt x="100" y="2846"/>
                    </a:lnTo>
                    <a:lnTo>
                      <a:pt x="100" y="3728"/>
                    </a:lnTo>
                    <a:cubicBezTo>
                      <a:pt x="131" y="3673"/>
                      <a:pt x="170" y="3629"/>
                      <a:pt x="210" y="3574"/>
                    </a:cubicBezTo>
                    <a:cubicBezTo>
                      <a:pt x="227" y="3551"/>
                      <a:pt x="253" y="3518"/>
                      <a:pt x="275" y="3496"/>
                    </a:cubicBezTo>
                    <a:cubicBezTo>
                      <a:pt x="297" y="3463"/>
                      <a:pt x="319" y="3419"/>
                      <a:pt x="341" y="3419"/>
                    </a:cubicBezTo>
                    <a:cubicBezTo>
                      <a:pt x="363" y="3419"/>
                      <a:pt x="398" y="3419"/>
                      <a:pt x="406" y="3419"/>
                    </a:cubicBezTo>
                    <a:cubicBezTo>
                      <a:pt x="424" y="3441"/>
                      <a:pt x="454" y="3397"/>
                      <a:pt x="476" y="3430"/>
                    </a:cubicBezTo>
                    <a:cubicBezTo>
                      <a:pt x="476" y="3551"/>
                      <a:pt x="437" y="3629"/>
                      <a:pt x="411" y="3695"/>
                    </a:cubicBezTo>
                    <a:cubicBezTo>
                      <a:pt x="402" y="3717"/>
                      <a:pt x="398" y="3728"/>
                      <a:pt x="389" y="3750"/>
                    </a:cubicBezTo>
                    <a:cubicBezTo>
                      <a:pt x="389" y="3750"/>
                      <a:pt x="389" y="3772"/>
                      <a:pt x="389" y="3772"/>
                    </a:cubicBezTo>
                    <a:lnTo>
                      <a:pt x="384" y="3772"/>
                    </a:lnTo>
                    <a:cubicBezTo>
                      <a:pt x="384" y="3772"/>
                      <a:pt x="371" y="3794"/>
                      <a:pt x="367" y="3805"/>
                    </a:cubicBezTo>
                    <a:cubicBezTo>
                      <a:pt x="349" y="3838"/>
                      <a:pt x="341" y="3882"/>
                      <a:pt x="328" y="3915"/>
                    </a:cubicBezTo>
                    <a:cubicBezTo>
                      <a:pt x="293" y="4003"/>
                      <a:pt x="253" y="4092"/>
                      <a:pt x="223" y="4180"/>
                    </a:cubicBezTo>
                    <a:cubicBezTo>
                      <a:pt x="201" y="4235"/>
                      <a:pt x="175" y="4279"/>
                      <a:pt x="166" y="4367"/>
                    </a:cubicBezTo>
                    <a:cubicBezTo>
                      <a:pt x="175" y="4367"/>
                      <a:pt x="188" y="4367"/>
                      <a:pt x="197" y="4367"/>
                    </a:cubicBezTo>
                    <a:cubicBezTo>
                      <a:pt x="197" y="4367"/>
                      <a:pt x="205" y="4367"/>
                      <a:pt x="214" y="4356"/>
                    </a:cubicBezTo>
                    <a:cubicBezTo>
                      <a:pt x="214" y="4356"/>
                      <a:pt x="214" y="4334"/>
                      <a:pt x="214" y="4334"/>
                    </a:cubicBezTo>
                    <a:cubicBezTo>
                      <a:pt x="218" y="4334"/>
                      <a:pt x="227" y="4334"/>
                      <a:pt x="232" y="4334"/>
                    </a:cubicBezTo>
                    <a:cubicBezTo>
                      <a:pt x="236" y="4323"/>
                      <a:pt x="245" y="4312"/>
                      <a:pt x="253" y="4301"/>
                    </a:cubicBezTo>
                    <a:cubicBezTo>
                      <a:pt x="262" y="4290"/>
                      <a:pt x="284" y="4268"/>
                      <a:pt x="284" y="4246"/>
                    </a:cubicBezTo>
                    <a:cubicBezTo>
                      <a:pt x="284" y="4246"/>
                      <a:pt x="284" y="4246"/>
                      <a:pt x="293" y="4235"/>
                    </a:cubicBezTo>
                    <a:cubicBezTo>
                      <a:pt x="319" y="4213"/>
                      <a:pt x="341" y="4158"/>
                      <a:pt x="367" y="4136"/>
                    </a:cubicBezTo>
                    <a:cubicBezTo>
                      <a:pt x="367" y="4136"/>
                      <a:pt x="367" y="4114"/>
                      <a:pt x="367" y="4114"/>
                    </a:cubicBezTo>
                    <a:cubicBezTo>
                      <a:pt x="380" y="4103"/>
                      <a:pt x="389" y="4092"/>
                      <a:pt x="402" y="4081"/>
                    </a:cubicBezTo>
                    <a:cubicBezTo>
                      <a:pt x="406" y="4081"/>
                      <a:pt x="415" y="4059"/>
                      <a:pt x="419" y="4070"/>
                    </a:cubicBezTo>
                    <a:cubicBezTo>
                      <a:pt x="428" y="4025"/>
                      <a:pt x="446" y="4003"/>
                      <a:pt x="467" y="3992"/>
                    </a:cubicBezTo>
                    <a:cubicBezTo>
                      <a:pt x="485" y="3937"/>
                      <a:pt x="511" y="3915"/>
                      <a:pt x="533" y="3871"/>
                    </a:cubicBezTo>
                    <a:cubicBezTo>
                      <a:pt x="546" y="3849"/>
                      <a:pt x="555" y="3827"/>
                      <a:pt x="564" y="3816"/>
                    </a:cubicBezTo>
                    <a:cubicBezTo>
                      <a:pt x="572" y="3816"/>
                      <a:pt x="581" y="3794"/>
                      <a:pt x="590" y="3794"/>
                    </a:cubicBezTo>
                    <a:cubicBezTo>
                      <a:pt x="594" y="3794"/>
                      <a:pt x="599" y="3772"/>
                      <a:pt x="603" y="3772"/>
                    </a:cubicBezTo>
                    <a:cubicBezTo>
                      <a:pt x="616" y="3761"/>
                      <a:pt x="633" y="3750"/>
                      <a:pt x="642" y="3739"/>
                    </a:cubicBezTo>
                    <a:cubicBezTo>
                      <a:pt x="642" y="3739"/>
                      <a:pt x="647" y="3717"/>
                      <a:pt x="651" y="3706"/>
                    </a:cubicBezTo>
                    <a:cubicBezTo>
                      <a:pt x="660" y="3706"/>
                      <a:pt x="673" y="3706"/>
                      <a:pt x="677" y="3684"/>
                    </a:cubicBezTo>
                    <a:cubicBezTo>
                      <a:pt x="677" y="3684"/>
                      <a:pt x="682" y="3673"/>
                      <a:pt x="686" y="3662"/>
                    </a:cubicBezTo>
                    <a:cubicBezTo>
                      <a:pt x="686" y="3662"/>
                      <a:pt x="695" y="3662"/>
                      <a:pt x="699" y="3662"/>
                    </a:cubicBezTo>
                    <a:cubicBezTo>
                      <a:pt x="716" y="3640"/>
                      <a:pt x="730" y="3618"/>
                      <a:pt x="743" y="3585"/>
                    </a:cubicBezTo>
                    <a:cubicBezTo>
                      <a:pt x="778" y="3540"/>
                      <a:pt x="813" y="3507"/>
                      <a:pt x="843" y="3463"/>
                    </a:cubicBezTo>
                    <a:cubicBezTo>
                      <a:pt x="869" y="3507"/>
                      <a:pt x="887" y="3452"/>
                      <a:pt x="931" y="3463"/>
                    </a:cubicBezTo>
                    <a:cubicBezTo>
                      <a:pt x="944" y="3496"/>
                      <a:pt x="952" y="3540"/>
                      <a:pt x="948" y="3596"/>
                    </a:cubicBezTo>
                    <a:cubicBezTo>
                      <a:pt x="948" y="3640"/>
                      <a:pt x="913" y="3706"/>
                      <a:pt x="900" y="3750"/>
                    </a:cubicBezTo>
                    <a:cubicBezTo>
                      <a:pt x="887" y="3772"/>
                      <a:pt x="874" y="3816"/>
                      <a:pt x="865" y="3838"/>
                    </a:cubicBezTo>
                    <a:cubicBezTo>
                      <a:pt x="852" y="3860"/>
                      <a:pt x="839" y="3882"/>
                      <a:pt x="834" y="3904"/>
                    </a:cubicBezTo>
                    <a:cubicBezTo>
                      <a:pt x="830" y="3926"/>
                      <a:pt x="821" y="3926"/>
                      <a:pt x="813" y="3937"/>
                    </a:cubicBezTo>
                    <a:cubicBezTo>
                      <a:pt x="813" y="3937"/>
                      <a:pt x="813" y="3959"/>
                      <a:pt x="813" y="3959"/>
                    </a:cubicBezTo>
                    <a:cubicBezTo>
                      <a:pt x="813" y="3959"/>
                      <a:pt x="808" y="3959"/>
                      <a:pt x="804" y="3959"/>
                    </a:cubicBezTo>
                    <a:cubicBezTo>
                      <a:pt x="804" y="3959"/>
                      <a:pt x="800" y="3959"/>
                      <a:pt x="795" y="3970"/>
                    </a:cubicBezTo>
                    <a:cubicBezTo>
                      <a:pt x="795" y="3970"/>
                      <a:pt x="795" y="3992"/>
                      <a:pt x="791" y="3992"/>
                    </a:cubicBezTo>
                    <a:cubicBezTo>
                      <a:pt x="782" y="4003"/>
                      <a:pt x="769" y="4014"/>
                      <a:pt x="765" y="4036"/>
                    </a:cubicBezTo>
                    <a:cubicBezTo>
                      <a:pt x="765" y="4036"/>
                      <a:pt x="760" y="4059"/>
                      <a:pt x="756" y="4070"/>
                    </a:cubicBezTo>
                    <a:cubicBezTo>
                      <a:pt x="743" y="4103"/>
                      <a:pt x="734" y="4125"/>
                      <a:pt x="725" y="4158"/>
                    </a:cubicBezTo>
                    <a:cubicBezTo>
                      <a:pt x="716" y="4180"/>
                      <a:pt x="708" y="4191"/>
                      <a:pt x="699" y="4213"/>
                    </a:cubicBezTo>
                    <a:cubicBezTo>
                      <a:pt x="695" y="4224"/>
                      <a:pt x="686" y="4257"/>
                      <a:pt x="682" y="4279"/>
                    </a:cubicBezTo>
                    <a:cubicBezTo>
                      <a:pt x="668" y="4301"/>
                      <a:pt x="651" y="4323"/>
                      <a:pt x="642" y="4345"/>
                    </a:cubicBezTo>
                    <a:cubicBezTo>
                      <a:pt x="642" y="4345"/>
                      <a:pt x="642" y="4367"/>
                      <a:pt x="642" y="4367"/>
                    </a:cubicBezTo>
                    <a:cubicBezTo>
                      <a:pt x="633" y="4389"/>
                      <a:pt x="625" y="4422"/>
                      <a:pt x="616" y="4444"/>
                    </a:cubicBezTo>
                    <a:cubicBezTo>
                      <a:pt x="612" y="4444"/>
                      <a:pt x="590" y="4466"/>
                      <a:pt x="599" y="4499"/>
                    </a:cubicBezTo>
                    <a:cubicBezTo>
                      <a:pt x="607" y="4499"/>
                      <a:pt x="612" y="4499"/>
                      <a:pt x="620" y="4499"/>
                    </a:cubicBezTo>
                    <a:cubicBezTo>
                      <a:pt x="629" y="4499"/>
                      <a:pt x="629" y="4488"/>
                      <a:pt x="633" y="4477"/>
                    </a:cubicBezTo>
                    <a:cubicBezTo>
                      <a:pt x="642" y="4477"/>
                      <a:pt x="664" y="4455"/>
                      <a:pt x="664" y="4444"/>
                    </a:cubicBezTo>
                    <a:cubicBezTo>
                      <a:pt x="677" y="4400"/>
                      <a:pt x="699" y="4389"/>
                      <a:pt x="712" y="4367"/>
                    </a:cubicBezTo>
                    <a:cubicBezTo>
                      <a:pt x="747" y="4312"/>
                      <a:pt x="782" y="4257"/>
                      <a:pt x="817" y="4224"/>
                    </a:cubicBezTo>
                    <a:cubicBezTo>
                      <a:pt x="856" y="4169"/>
                      <a:pt x="904" y="4103"/>
                      <a:pt x="939" y="4059"/>
                    </a:cubicBezTo>
                    <a:cubicBezTo>
                      <a:pt x="939" y="4059"/>
                      <a:pt x="939" y="4059"/>
                      <a:pt x="948" y="4059"/>
                    </a:cubicBezTo>
                    <a:cubicBezTo>
                      <a:pt x="948" y="4059"/>
                      <a:pt x="948" y="4036"/>
                      <a:pt x="948" y="4036"/>
                    </a:cubicBezTo>
                    <a:cubicBezTo>
                      <a:pt x="952" y="4036"/>
                      <a:pt x="961" y="4036"/>
                      <a:pt x="970" y="4036"/>
                    </a:cubicBezTo>
                    <a:cubicBezTo>
                      <a:pt x="970" y="4036"/>
                      <a:pt x="974" y="4003"/>
                      <a:pt x="979" y="4003"/>
                    </a:cubicBezTo>
                    <a:cubicBezTo>
                      <a:pt x="996" y="3981"/>
                      <a:pt x="1018" y="3959"/>
                      <a:pt x="1040" y="3948"/>
                    </a:cubicBezTo>
                    <a:cubicBezTo>
                      <a:pt x="1040" y="3915"/>
                      <a:pt x="1057" y="3915"/>
                      <a:pt x="1066" y="3893"/>
                    </a:cubicBezTo>
                    <a:cubicBezTo>
                      <a:pt x="1088" y="3871"/>
                      <a:pt x="1110" y="3838"/>
                      <a:pt x="1132" y="3816"/>
                    </a:cubicBezTo>
                    <a:cubicBezTo>
                      <a:pt x="1140" y="3816"/>
                      <a:pt x="1149" y="3816"/>
                      <a:pt x="1153" y="3816"/>
                    </a:cubicBezTo>
                    <a:cubicBezTo>
                      <a:pt x="1153" y="3816"/>
                      <a:pt x="1153" y="3794"/>
                      <a:pt x="1153" y="3794"/>
                    </a:cubicBezTo>
                    <a:cubicBezTo>
                      <a:pt x="1153" y="3794"/>
                      <a:pt x="1167" y="3794"/>
                      <a:pt x="1167" y="3783"/>
                    </a:cubicBezTo>
                    <a:cubicBezTo>
                      <a:pt x="1201" y="3750"/>
                      <a:pt x="1236" y="3706"/>
                      <a:pt x="1267" y="3662"/>
                    </a:cubicBezTo>
                    <a:cubicBezTo>
                      <a:pt x="1280" y="3651"/>
                      <a:pt x="1298" y="3651"/>
                      <a:pt x="1302" y="3618"/>
                    </a:cubicBezTo>
                    <a:cubicBezTo>
                      <a:pt x="1337" y="3640"/>
                      <a:pt x="1359" y="3540"/>
                      <a:pt x="1389" y="3529"/>
                    </a:cubicBezTo>
                    <a:cubicBezTo>
                      <a:pt x="1429" y="3507"/>
                      <a:pt x="1464" y="3529"/>
                      <a:pt x="1481" y="3563"/>
                    </a:cubicBezTo>
                    <a:cubicBezTo>
                      <a:pt x="1472" y="3629"/>
                      <a:pt x="1459" y="3662"/>
                      <a:pt x="1437" y="3684"/>
                    </a:cubicBezTo>
                    <a:cubicBezTo>
                      <a:pt x="1433" y="3695"/>
                      <a:pt x="1429" y="3684"/>
                      <a:pt x="1420" y="3695"/>
                    </a:cubicBezTo>
                    <a:cubicBezTo>
                      <a:pt x="1420" y="3695"/>
                      <a:pt x="1411" y="3717"/>
                      <a:pt x="1407" y="3728"/>
                    </a:cubicBezTo>
                    <a:cubicBezTo>
                      <a:pt x="1381" y="3772"/>
                      <a:pt x="1354" y="3805"/>
                      <a:pt x="1341" y="3882"/>
                    </a:cubicBezTo>
                    <a:cubicBezTo>
                      <a:pt x="1319" y="3882"/>
                      <a:pt x="1306" y="3948"/>
                      <a:pt x="1293" y="3981"/>
                    </a:cubicBezTo>
                    <a:cubicBezTo>
                      <a:pt x="1284" y="3992"/>
                      <a:pt x="1280" y="4003"/>
                      <a:pt x="1271" y="4014"/>
                    </a:cubicBezTo>
                    <a:cubicBezTo>
                      <a:pt x="1263" y="4025"/>
                      <a:pt x="1254" y="4059"/>
                      <a:pt x="1241" y="4081"/>
                    </a:cubicBezTo>
                    <a:cubicBezTo>
                      <a:pt x="1188" y="4202"/>
                      <a:pt x="1136" y="4312"/>
                      <a:pt x="1101" y="4466"/>
                    </a:cubicBezTo>
                    <a:cubicBezTo>
                      <a:pt x="1118" y="4466"/>
                      <a:pt x="1127" y="4433"/>
                      <a:pt x="1145" y="4411"/>
                    </a:cubicBezTo>
                    <a:cubicBezTo>
                      <a:pt x="1158" y="4389"/>
                      <a:pt x="1175" y="4378"/>
                      <a:pt x="1188" y="4356"/>
                    </a:cubicBezTo>
                    <a:cubicBezTo>
                      <a:pt x="1193" y="4356"/>
                      <a:pt x="1197" y="4334"/>
                      <a:pt x="1206" y="4323"/>
                    </a:cubicBezTo>
                    <a:cubicBezTo>
                      <a:pt x="1219" y="4312"/>
                      <a:pt x="1228" y="4290"/>
                      <a:pt x="1236" y="4279"/>
                    </a:cubicBezTo>
                    <a:cubicBezTo>
                      <a:pt x="1236" y="4279"/>
                      <a:pt x="1245" y="4279"/>
                      <a:pt x="1249" y="4279"/>
                    </a:cubicBezTo>
                    <a:cubicBezTo>
                      <a:pt x="1276" y="4257"/>
                      <a:pt x="1293" y="4235"/>
                      <a:pt x="1315" y="4213"/>
                    </a:cubicBezTo>
                    <a:cubicBezTo>
                      <a:pt x="1346" y="4180"/>
                      <a:pt x="1372" y="4136"/>
                      <a:pt x="1398" y="4114"/>
                    </a:cubicBezTo>
                    <a:cubicBezTo>
                      <a:pt x="1416" y="4092"/>
                      <a:pt x="1429" y="4092"/>
                      <a:pt x="1446" y="4070"/>
                    </a:cubicBezTo>
                    <a:cubicBezTo>
                      <a:pt x="1503" y="4025"/>
                      <a:pt x="1564" y="3959"/>
                      <a:pt x="1621" y="3882"/>
                    </a:cubicBezTo>
                    <a:cubicBezTo>
                      <a:pt x="1647" y="3849"/>
                      <a:pt x="1678" y="3816"/>
                      <a:pt x="1704" y="3783"/>
                    </a:cubicBezTo>
                    <a:cubicBezTo>
                      <a:pt x="1734" y="3750"/>
                      <a:pt x="1765" y="3695"/>
                      <a:pt x="1791" y="3684"/>
                    </a:cubicBezTo>
                    <a:cubicBezTo>
                      <a:pt x="1818" y="3684"/>
                      <a:pt x="1844" y="3684"/>
                      <a:pt x="1870" y="3695"/>
                    </a:cubicBezTo>
                    <a:cubicBezTo>
                      <a:pt x="1896" y="3695"/>
                      <a:pt x="1922" y="3695"/>
                      <a:pt x="1949" y="3717"/>
                    </a:cubicBezTo>
                    <a:cubicBezTo>
                      <a:pt x="1949" y="3750"/>
                      <a:pt x="1927" y="3750"/>
                      <a:pt x="1918" y="3772"/>
                    </a:cubicBezTo>
                    <a:cubicBezTo>
                      <a:pt x="1918" y="3772"/>
                      <a:pt x="1918" y="3772"/>
                      <a:pt x="1909" y="3772"/>
                    </a:cubicBezTo>
                    <a:cubicBezTo>
                      <a:pt x="1909" y="3772"/>
                      <a:pt x="1900" y="3794"/>
                      <a:pt x="1896" y="3805"/>
                    </a:cubicBezTo>
                    <a:cubicBezTo>
                      <a:pt x="1861" y="3871"/>
                      <a:pt x="1831" y="3948"/>
                      <a:pt x="1804" y="4025"/>
                    </a:cubicBezTo>
                    <a:cubicBezTo>
                      <a:pt x="1791" y="4059"/>
                      <a:pt x="1774" y="4092"/>
                      <a:pt x="1765" y="4114"/>
                    </a:cubicBezTo>
                    <a:cubicBezTo>
                      <a:pt x="1765" y="4114"/>
                      <a:pt x="1765" y="4114"/>
                      <a:pt x="1761" y="4136"/>
                    </a:cubicBezTo>
                    <a:cubicBezTo>
                      <a:pt x="1752" y="4147"/>
                      <a:pt x="1743" y="4158"/>
                      <a:pt x="1734" y="4180"/>
                    </a:cubicBezTo>
                    <a:cubicBezTo>
                      <a:pt x="1734" y="4180"/>
                      <a:pt x="1734" y="4202"/>
                      <a:pt x="1734" y="4202"/>
                    </a:cubicBezTo>
                    <a:cubicBezTo>
                      <a:pt x="1734" y="4202"/>
                      <a:pt x="1730" y="4202"/>
                      <a:pt x="1726" y="4202"/>
                    </a:cubicBezTo>
                    <a:cubicBezTo>
                      <a:pt x="1721" y="4202"/>
                      <a:pt x="1717" y="4224"/>
                      <a:pt x="1713" y="4235"/>
                    </a:cubicBezTo>
                    <a:cubicBezTo>
                      <a:pt x="1665" y="4334"/>
                      <a:pt x="1612" y="4433"/>
                      <a:pt x="1573" y="4544"/>
                    </a:cubicBezTo>
                    <a:cubicBezTo>
                      <a:pt x="1608" y="4521"/>
                      <a:pt x="1643" y="4466"/>
                      <a:pt x="1673" y="4444"/>
                    </a:cubicBezTo>
                    <a:cubicBezTo>
                      <a:pt x="1686" y="4422"/>
                      <a:pt x="1700" y="4411"/>
                      <a:pt x="1713" y="4400"/>
                    </a:cubicBezTo>
                    <a:cubicBezTo>
                      <a:pt x="1726" y="4389"/>
                      <a:pt x="1739" y="4367"/>
                      <a:pt x="1752" y="4345"/>
                    </a:cubicBezTo>
                    <a:cubicBezTo>
                      <a:pt x="1752" y="4345"/>
                      <a:pt x="1761" y="4323"/>
                      <a:pt x="1765" y="4323"/>
                    </a:cubicBezTo>
                    <a:cubicBezTo>
                      <a:pt x="1774" y="4323"/>
                      <a:pt x="1787" y="4323"/>
                      <a:pt x="1796" y="4301"/>
                    </a:cubicBezTo>
                    <a:cubicBezTo>
                      <a:pt x="1818" y="4268"/>
                      <a:pt x="1844" y="4224"/>
                      <a:pt x="1866" y="4213"/>
                    </a:cubicBezTo>
                    <a:cubicBezTo>
                      <a:pt x="1879" y="4213"/>
                      <a:pt x="1892" y="4191"/>
                      <a:pt x="1896" y="4180"/>
                    </a:cubicBezTo>
                    <a:cubicBezTo>
                      <a:pt x="1900" y="4180"/>
                      <a:pt x="1905" y="4169"/>
                      <a:pt x="1914" y="4158"/>
                    </a:cubicBezTo>
                    <a:cubicBezTo>
                      <a:pt x="1953" y="4114"/>
                      <a:pt x="1992" y="4059"/>
                      <a:pt x="2036" y="4014"/>
                    </a:cubicBezTo>
                    <a:cubicBezTo>
                      <a:pt x="2075" y="3981"/>
                      <a:pt x="2119" y="3926"/>
                      <a:pt x="2158" y="3871"/>
                    </a:cubicBezTo>
                    <a:cubicBezTo>
                      <a:pt x="2158" y="3871"/>
                      <a:pt x="2167" y="3871"/>
                      <a:pt x="2176" y="3860"/>
                    </a:cubicBezTo>
                    <a:cubicBezTo>
                      <a:pt x="2176" y="3860"/>
                      <a:pt x="2184" y="3838"/>
                      <a:pt x="2189" y="3827"/>
                    </a:cubicBezTo>
                    <a:cubicBezTo>
                      <a:pt x="2198" y="3816"/>
                      <a:pt x="2219" y="3805"/>
                      <a:pt x="2224" y="3783"/>
                    </a:cubicBezTo>
                    <a:cubicBezTo>
                      <a:pt x="2237" y="3750"/>
                      <a:pt x="2267" y="3717"/>
                      <a:pt x="2276" y="3717"/>
                    </a:cubicBezTo>
                    <a:cubicBezTo>
                      <a:pt x="2289" y="3706"/>
                      <a:pt x="2302" y="3717"/>
                      <a:pt x="2316" y="3717"/>
                    </a:cubicBezTo>
                    <a:lnTo>
                      <a:pt x="2351" y="3717"/>
                    </a:lnTo>
                    <a:cubicBezTo>
                      <a:pt x="2372" y="3717"/>
                      <a:pt x="2399" y="3684"/>
                      <a:pt x="2416" y="3717"/>
                    </a:cubicBezTo>
                    <a:cubicBezTo>
                      <a:pt x="2407" y="3827"/>
                      <a:pt x="2364" y="3893"/>
                      <a:pt x="2337" y="3959"/>
                    </a:cubicBezTo>
                    <a:cubicBezTo>
                      <a:pt x="2337" y="3959"/>
                      <a:pt x="2329" y="3970"/>
                      <a:pt x="2324" y="3981"/>
                    </a:cubicBezTo>
                    <a:cubicBezTo>
                      <a:pt x="2311" y="4003"/>
                      <a:pt x="2302" y="4036"/>
                      <a:pt x="2289" y="4047"/>
                    </a:cubicBezTo>
                    <a:cubicBezTo>
                      <a:pt x="2289" y="4047"/>
                      <a:pt x="2289" y="4070"/>
                      <a:pt x="2289" y="4070"/>
                    </a:cubicBezTo>
                    <a:cubicBezTo>
                      <a:pt x="2289" y="4070"/>
                      <a:pt x="2285" y="4070"/>
                      <a:pt x="2281" y="4070"/>
                    </a:cubicBezTo>
                    <a:cubicBezTo>
                      <a:pt x="2281" y="4070"/>
                      <a:pt x="2281" y="4081"/>
                      <a:pt x="2281" y="4092"/>
                    </a:cubicBezTo>
                    <a:cubicBezTo>
                      <a:pt x="2263" y="4125"/>
                      <a:pt x="2250" y="4169"/>
                      <a:pt x="2237" y="4191"/>
                    </a:cubicBezTo>
                    <a:cubicBezTo>
                      <a:pt x="2233" y="4213"/>
                      <a:pt x="2219" y="4224"/>
                      <a:pt x="2215" y="4246"/>
                    </a:cubicBezTo>
                    <a:cubicBezTo>
                      <a:pt x="2202" y="4268"/>
                      <a:pt x="2189" y="4312"/>
                      <a:pt x="2180" y="4334"/>
                    </a:cubicBezTo>
                    <a:cubicBezTo>
                      <a:pt x="2180" y="4334"/>
                      <a:pt x="2180" y="4334"/>
                      <a:pt x="2171" y="4334"/>
                    </a:cubicBezTo>
                    <a:cubicBezTo>
                      <a:pt x="2158" y="4367"/>
                      <a:pt x="2145" y="4411"/>
                      <a:pt x="2132" y="4444"/>
                    </a:cubicBezTo>
                    <a:cubicBezTo>
                      <a:pt x="2119" y="4477"/>
                      <a:pt x="2088" y="4499"/>
                      <a:pt x="2093" y="4566"/>
                    </a:cubicBezTo>
                    <a:cubicBezTo>
                      <a:pt x="2154" y="4510"/>
                      <a:pt x="2211" y="4433"/>
                      <a:pt x="2272" y="4356"/>
                    </a:cubicBezTo>
                    <a:cubicBezTo>
                      <a:pt x="2302" y="4323"/>
                      <a:pt x="2333" y="4290"/>
                      <a:pt x="2359" y="4257"/>
                    </a:cubicBezTo>
                    <a:cubicBezTo>
                      <a:pt x="2368" y="4257"/>
                      <a:pt x="2377" y="4257"/>
                      <a:pt x="2381" y="4235"/>
                    </a:cubicBezTo>
                    <a:cubicBezTo>
                      <a:pt x="2390" y="4235"/>
                      <a:pt x="2390" y="4202"/>
                      <a:pt x="2399" y="4202"/>
                    </a:cubicBezTo>
                    <a:cubicBezTo>
                      <a:pt x="2412" y="4180"/>
                      <a:pt x="2425" y="4169"/>
                      <a:pt x="2429" y="4158"/>
                    </a:cubicBezTo>
                    <a:cubicBezTo>
                      <a:pt x="2447" y="4125"/>
                      <a:pt x="2468" y="4114"/>
                      <a:pt x="2486" y="4092"/>
                    </a:cubicBezTo>
                    <a:cubicBezTo>
                      <a:pt x="2495" y="4092"/>
                      <a:pt x="2503" y="4081"/>
                      <a:pt x="2512" y="4070"/>
                    </a:cubicBezTo>
                    <a:cubicBezTo>
                      <a:pt x="2512" y="4070"/>
                      <a:pt x="2512" y="4047"/>
                      <a:pt x="2512" y="4047"/>
                    </a:cubicBezTo>
                    <a:cubicBezTo>
                      <a:pt x="2512" y="4047"/>
                      <a:pt x="2516" y="4047"/>
                      <a:pt x="2521" y="4047"/>
                    </a:cubicBezTo>
                    <a:cubicBezTo>
                      <a:pt x="2547" y="4014"/>
                      <a:pt x="2573" y="3981"/>
                      <a:pt x="2595" y="3959"/>
                    </a:cubicBezTo>
                    <a:cubicBezTo>
                      <a:pt x="2604" y="3959"/>
                      <a:pt x="2613" y="3937"/>
                      <a:pt x="2617" y="3926"/>
                    </a:cubicBezTo>
                    <a:cubicBezTo>
                      <a:pt x="2648" y="3893"/>
                      <a:pt x="2682" y="3871"/>
                      <a:pt x="2718" y="3849"/>
                    </a:cubicBezTo>
                    <a:cubicBezTo>
                      <a:pt x="2726" y="3849"/>
                      <a:pt x="2735" y="3838"/>
                      <a:pt x="2739" y="3827"/>
                    </a:cubicBezTo>
                    <a:cubicBezTo>
                      <a:pt x="2766" y="3805"/>
                      <a:pt x="2787" y="3772"/>
                      <a:pt x="2809" y="3750"/>
                    </a:cubicBezTo>
                    <a:cubicBezTo>
                      <a:pt x="2827" y="3739"/>
                      <a:pt x="2849" y="3728"/>
                      <a:pt x="2875" y="3728"/>
                    </a:cubicBezTo>
                    <a:cubicBezTo>
                      <a:pt x="2892" y="3728"/>
                      <a:pt x="2914" y="3717"/>
                      <a:pt x="2923" y="3750"/>
                    </a:cubicBezTo>
                    <a:cubicBezTo>
                      <a:pt x="2918" y="3805"/>
                      <a:pt x="2905" y="3816"/>
                      <a:pt x="2897" y="3849"/>
                    </a:cubicBezTo>
                    <a:cubicBezTo>
                      <a:pt x="2897" y="3849"/>
                      <a:pt x="2892" y="3871"/>
                      <a:pt x="2888" y="3882"/>
                    </a:cubicBezTo>
                    <a:cubicBezTo>
                      <a:pt x="2875" y="3915"/>
                      <a:pt x="2862" y="3948"/>
                      <a:pt x="2844" y="3981"/>
                    </a:cubicBezTo>
                    <a:cubicBezTo>
                      <a:pt x="2822" y="4025"/>
                      <a:pt x="2800" y="4092"/>
                      <a:pt x="2779" y="4136"/>
                    </a:cubicBezTo>
                    <a:cubicBezTo>
                      <a:pt x="2779" y="4136"/>
                      <a:pt x="2779" y="4158"/>
                      <a:pt x="2770" y="4169"/>
                    </a:cubicBezTo>
                    <a:cubicBezTo>
                      <a:pt x="2766" y="4169"/>
                      <a:pt x="2757" y="4169"/>
                      <a:pt x="2752" y="4191"/>
                    </a:cubicBezTo>
                    <a:cubicBezTo>
                      <a:pt x="2752" y="4191"/>
                      <a:pt x="2752" y="4213"/>
                      <a:pt x="2744" y="4213"/>
                    </a:cubicBezTo>
                    <a:cubicBezTo>
                      <a:pt x="2731" y="4246"/>
                      <a:pt x="2713" y="4268"/>
                      <a:pt x="2704" y="4290"/>
                    </a:cubicBezTo>
                    <a:cubicBezTo>
                      <a:pt x="2704" y="4290"/>
                      <a:pt x="2704" y="4312"/>
                      <a:pt x="2704" y="4312"/>
                    </a:cubicBezTo>
                    <a:cubicBezTo>
                      <a:pt x="2682" y="4356"/>
                      <a:pt x="2661" y="4389"/>
                      <a:pt x="2643" y="4422"/>
                    </a:cubicBezTo>
                    <a:cubicBezTo>
                      <a:pt x="2634" y="4433"/>
                      <a:pt x="2630" y="4455"/>
                      <a:pt x="2621" y="4466"/>
                    </a:cubicBezTo>
                    <a:cubicBezTo>
                      <a:pt x="2608" y="4499"/>
                      <a:pt x="2586" y="4532"/>
                      <a:pt x="2578" y="4577"/>
                    </a:cubicBezTo>
                    <a:cubicBezTo>
                      <a:pt x="2634" y="4577"/>
                      <a:pt x="2682" y="4488"/>
                      <a:pt x="2718" y="4455"/>
                    </a:cubicBezTo>
                    <a:cubicBezTo>
                      <a:pt x="2735" y="4433"/>
                      <a:pt x="2748" y="4422"/>
                      <a:pt x="2761" y="4400"/>
                    </a:cubicBezTo>
                    <a:cubicBezTo>
                      <a:pt x="2814" y="4345"/>
                      <a:pt x="2862" y="4279"/>
                      <a:pt x="2914" y="4224"/>
                    </a:cubicBezTo>
                    <a:cubicBezTo>
                      <a:pt x="2923" y="4213"/>
                      <a:pt x="2932" y="4191"/>
                      <a:pt x="2940" y="4180"/>
                    </a:cubicBezTo>
                    <a:cubicBezTo>
                      <a:pt x="2958" y="4158"/>
                      <a:pt x="2980" y="4136"/>
                      <a:pt x="3001" y="4114"/>
                    </a:cubicBezTo>
                    <a:cubicBezTo>
                      <a:pt x="3028" y="4081"/>
                      <a:pt x="3054" y="4047"/>
                      <a:pt x="3080" y="4036"/>
                    </a:cubicBezTo>
                    <a:cubicBezTo>
                      <a:pt x="3111" y="4014"/>
                      <a:pt x="3119" y="3992"/>
                      <a:pt x="3141" y="3970"/>
                    </a:cubicBezTo>
                    <a:cubicBezTo>
                      <a:pt x="3154" y="3948"/>
                      <a:pt x="3172" y="3948"/>
                      <a:pt x="3189" y="3926"/>
                    </a:cubicBezTo>
                    <a:cubicBezTo>
                      <a:pt x="3202" y="3915"/>
                      <a:pt x="3220" y="3893"/>
                      <a:pt x="3237" y="3882"/>
                    </a:cubicBezTo>
                    <a:cubicBezTo>
                      <a:pt x="3246" y="3882"/>
                      <a:pt x="3255" y="3882"/>
                      <a:pt x="3264" y="3882"/>
                    </a:cubicBezTo>
                    <a:cubicBezTo>
                      <a:pt x="3264" y="3882"/>
                      <a:pt x="3268" y="3871"/>
                      <a:pt x="3272" y="3860"/>
                    </a:cubicBezTo>
                    <a:cubicBezTo>
                      <a:pt x="3277" y="3860"/>
                      <a:pt x="3281" y="3860"/>
                      <a:pt x="3285" y="3849"/>
                    </a:cubicBezTo>
                    <a:cubicBezTo>
                      <a:pt x="3338" y="3827"/>
                      <a:pt x="3395" y="3849"/>
                      <a:pt x="3443" y="3849"/>
                    </a:cubicBezTo>
                    <a:cubicBezTo>
                      <a:pt x="3749" y="3882"/>
                      <a:pt x="4067" y="3849"/>
                      <a:pt x="4386" y="3882"/>
                    </a:cubicBezTo>
                    <a:cubicBezTo>
                      <a:pt x="4526" y="3893"/>
                      <a:pt x="4670" y="3860"/>
                      <a:pt x="4810" y="3893"/>
                    </a:cubicBezTo>
                    <a:cubicBezTo>
                      <a:pt x="4810" y="3970"/>
                      <a:pt x="4810" y="4047"/>
                      <a:pt x="4797" y="4070"/>
                    </a:cubicBezTo>
                    <a:cubicBezTo>
                      <a:pt x="4797" y="4070"/>
                      <a:pt x="4797" y="4070"/>
                      <a:pt x="4797" y="4092"/>
                    </a:cubicBezTo>
                    <a:cubicBezTo>
                      <a:pt x="4793" y="4114"/>
                      <a:pt x="4780" y="4125"/>
                      <a:pt x="4780" y="4158"/>
                    </a:cubicBezTo>
                    <a:cubicBezTo>
                      <a:pt x="4793" y="4158"/>
                      <a:pt x="4810" y="4136"/>
                      <a:pt x="4823" y="4125"/>
                    </a:cubicBezTo>
                    <a:cubicBezTo>
                      <a:pt x="4841" y="4114"/>
                      <a:pt x="4854" y="4103"/>
                      <a:pt x="4867" y="4081"/>
                    </a:cubicBezTo>
                    <a:cubicBezTo>
                      <a:pt x="4880" y="4070"/>
                      <a:pt x="4893" y="4025"/>
                      <a:pt x="4906" y="4003"/>
                    </a:cubicBezTo>
                    <a:cubicBezTo>
                      <a:pt x="4928" y="3970"/>
                      <a:pt x="4954" y="3948"/>
                      <a:pt x="4976" y="3926"/>
                    </a:cubicBezTo>
                    <a:cubicBezTo>
                      <a:pt x="5002" y="3893"/>
                      <a:pt x="5046" y="3860"/>
                      <a:pt x="5072" y="3849"/>
                    </a:cubicBezTo>
                    <a:cubicBezTo>
                      <a:pt x="5077" y="3849"/>
                      <a:pt x="5077" y="3860"/>
                      <a:pt x="5077" y="3860"/>
                    </a:cubicBezTo>
                    <a:lnTo>
                      <a:pt x="5182" y="3860"/>
                    </a:lnTo>
                    <a:cubicBezTo>
                      <a:pt x="5216" y="3860"/>
                      <a:pt x="5243" y="3838"/>
                      <a:pt x="5269" y="3882"/>
                    </a:cubicBezTo>
                    <a:cubicBezTo>
                      <a:pt x="5269" y="3948"/>
                      <a:pt x="5256" y="3992"/>
                      <a:pt x="5247" y="4036"/>
                    </a:cubicBezTo>
                    <a:cubicBezTo>
                      <a:pt x="5238" y="4081"/>
                      <a:pt x="5221" y="4125"/>
                      <a:pt x="5221" y="4180"/>
                    </a:cubicBezTo>
                    <a:cubicBezTo>
                      <a:pt x="5256" y="4147"/>
                      <a:pt x="5291" y="4114"/>
                      <a:pt x="5326" y="4081"/>
                    </a:cubicBezTo>
                    <a:cubicBezTo>
                      <a:pt x="5356" y="4036"/>
                      <a:pt x="5396" y="3992"/>
                      <a:pt x="5435" y="3981"/>
                    </a:cubicBezTo>
                    <a:cubicBezTo>
                      <a:pt x="5435" y="3948"/>
                      <a:pt x="5444" y="3959"/>
                      <a:pt x="5448" y="3959"/>
                    </a:cubicBezTo>
                    <a:cubicBezTo>
                      <a:pt x="5448" y="3959"/>
                      <a:pt x="5461" y="3926"/>
                      <a:pt x="5461" y="3926"/>
                    </a:cubicBezTo>
                    <a:cubicBezTo>
                      <a:pt x="5466" y="3926"/>
                      <a:pt x="5479" y="3926"/>
                      <a:pt x="5483" y="3915"/>
                    </a:cubicBezTo>
                    <a:cubicBezTo>
                      <a:pt x="5492" y="3915"/>
                      <a:pt x="5492" y="3893"/>
                      <a:pt x="5500" y="3882"/>
                    </a:cubicBezTo>
                    <a:cubicBezTo>
                      <a:pt x="5514" y="3882"/>
                      <a:pt x="5531" y="3860"/>
                      <a:pt x="5540" y="3849"/>
                    </a:cubicBezTo>
                    <a:cubicBezTo>
                      <a:pt x="5549" y="3849"/>
                      <a:pt x="5553" y="3860"/>
                      <a:pt x="5566" y="3860"/>
                    </a:cubicBezTo>
                    <a:cubicBezTo>
                      <a:pt x="5566" y="3860"/>
                      <a:pt x="5570" y="3849"/>
                      <a:pt x="5579" y="3849"/>
                    </a:cubicBezTo>
                    <a:cubicBezTo>
                      <a:pt x="5610" y="3849"/>
                      <a:pt x="5636" y="3871"/>
                      <a:pt x="5658" y="3871"/>
                    </a:cubicBezTo>
                    <a:cubicBezTo>
                      <a:pt x="5680" y="3871"/>
                      <a:pt x="5701" y="3871"/>
                      <a:pt x="5719" y="3893"/>
                    </a:cubicBezTo>
                    <a:cubicBezTo>
                      <a:pt x="5706" y="3981"/>
                      <a:pt x="5688" y="4059"/>
                      <a:pt x="5675" y="4136"/>
                    </a:cubicBezTo>
                    <a:cubicBezTo>
                      <a:pt x="5701" y="4136"/>
                      <a:pt x="5723" y="4092"/>
                      <a:pt x="5749" y="4081"/>
                    </a:cubicBezTo>
                    <a:cubicBezTo>
                      <a:pt x="5767" y="4070"/>
                      <a:pt x="5780" y="4059"/>
                      <a:pt x="5798" y="4036"/>
                    </a:cubicBezTo>
                    <a:cubicBezTo>
                      <a:pt x="5828" y="4014"/>
                      <a:pt x="5850" y="3981"/>
                      <a:pt x="5885" y="3948"/>
                    </a:cubicBezTo>
                    <a:cubicBezTo>
                      <a:pt x="5894" y="3937"/>
                      <a:pt x="5911" y="3926"/>
                      <a:pt x="5920" y="3915"/>
                    </a:cubicBezTo>
                    <a:cubicBezTo>
                      <a:pt x="5924" y="3915"/>
                      <a:pt x="5929" y="3893"/>
                      <a:pt x="5933" y="3882"/>
                    </a:cubicBezTo>
                    <a:cubicBezTo>
                      <a:pt x="5933" y="3882"/>
                      <a:pt x="5946" y="3882"/>
                      <a:pt x="5950" y="3882"/>
                    </a:cubicBezTo>
                    <a:cubicBezTo>
                      <a:pt x="5972" y="3882"/>
                      <a:pt x="5999" y="3882"/>
                      <a:pt x="6025" y="3882"/>
                    </a:cubicBezTo>
                    <a:cubicBezTo>
                      <a:pt x="6051" y="3882"/>
                      <a:pt x="6073" y="3882"/>
                      <a:pt x="6099" y="3882"/>
                    </a:cubicBezTo>
                    <a:cubicBezTo>
                      <a:pt x="6116" y="3882"/>
                      <a:pt x="6134" y="3860"/>
                      <a:pt x="6147" y="3882"/>
                    </a:cubicBezTo>
                    <a:cubicBezTo>
                      <a:pt x="6147" y="3937"/>
                      <a:pt x="6125" y="3981"/>
                      <a:pt x="6121" y="4014"/>
                    </a:cubicBezTo>
                    <a:cubicBezTo>
                      <a:pt x="6112" y="4047"/>
                      <a:pt x="6108" y="4081"/>
                      <a:pt x="6103" y="4103"/>
                    </a:cubicBezTo>
                    <a:cubicBezTo>
                      <a:pt x="6095" y="4136"/>
                      <a:pt x="6090" y="4180"/>
                      <a:pt x="6086" y="4202"/>
                    </a:cubicBezTo>
                    <a:cubicBezTo>
                      <a:pt x="6086" y="4202"/>
                      <a:pt x="6077" y="4213"/>
                      <a:pt x="6077" y="4213"/>
                    </a:cubicBezTo>
                    <a:cubicBezTo>
                      <a:pt x="6073" y="4235"/>
                      <a:pt x="6073" y="4257"/>
                      <a:pt x="6068" y="4268"/>
                    </a:cubicBezTo>
                    <a:cubicBezTo>
                      <a:pt x="6068" y="4290"/>
                      <a:pt x="6055" y="4312"/>
                      <a:pt x="6068" y="4334"/>
                    </a:cubicBezTo>
                    <a:cubicBezTo>
                      <a:pt x="6116" y="4268"/>
                      <a:pt x="6165" y="4191"/>
                      <a:pt x="6217" y="4103"/>
                    </a:cubicBezTo>
                    <a:cubicBezTo>
                      <a:pt x="6248" y="4059"/>
                      <a:pt x="6282" y="4003"/>
                      <a:pt x="6309" y="3970"/>
                    </a:cubicBezTo>
                    <a:cubicBezTo>
                      <a:pt x="6317" y="3970"/>
                      <a:pt x="6322" y="3970"/>
                      <a:pt x="6331" y="3959"/>
                    </a:cubicBezTo>
                    <a:cubicBezTo>
                      <a:pt x="6331" y="3959"/>
                      <a:pt x="6331" y="3937"/>
                      <a:pt x="6331" y="3937"/>
                    </a:cubicBezTo>
                    <a:cubicBezTo>
                      <a:pt x="6335" y="3937"/>
                      <a:pt x="6344" y="3926"/>
                      <a:pt x="6344" y="3926"/>
                    </a:cubicBezTo>
                    <a:cubicBezTo>
                      <a:pt x="6361" y="3904"/>
                      <a:pt x="6379" y="3893"/>
                      <a:pt x="6383" y="3871"/>
                    </a:cubicBezTo>
                    <a:cubicBezTo>
                      <a:pt x="6387" y="3871"/>
                      <a:pt x="6392" y="3871"/>
                      <a:pt x="6396" y="3849"/>
                    </a:cubicBezTo>
                    <a:cubicBezTo>
                      <a:pt x="6414" y="3805"/>
                      <a:pt x="6427" y="3805"/>
                      <a:pt x="6444" y="3772"/>
                    </a:cubicBezTo>
                    <a:cubicBezTo>
                      <a:pt x="6457" y="3761"/>
                      <a:pt x="6462" y="3739"/>
                      <a:pt x="6475" y="3728"/>
                    </a:cubicBezTo>
                    <a:cubicBezTo>
                      <a:pt x="6479" y="3728"/>
                      <a:pt x="6488" y="3728"/>
                      <a:pt x="6497" y="3728"/>
                    </a:cubicBezTo>
                    <a:cubicBezTo>
                      <a:pt x="6505" y="3728"/>
                      <a:pt x="6510" y="3717"/>
                      <a:pt x="6514" y="3706"/>
                    </a:cubicBezTo>
                    <a:cubicBezTo>
                      <a:pt x="6536" y="3706"/>
                      <a:pt x="6558" y="3706"/>
                      <a:pt x="6580" y="3684"/>
                    </a:cubicBezTo>
                    <a:cubicBezTo>
                      <a:pt x="6584" y="3684"/>
                      <a:pt x="6588" y="3662"/>
                      <a:pt x="6597" y="3662"/>
                    </a:cubicBezTo>
                    <a:cubicBezTo>
                      <a:pt x="6610" y="3662"/>
                      <a:pt x="6623" y="3651"/>
                      <a:pt x="6641" y="3651"/>
                    </a:cubicBezTo>
                    <a:cubicBezTo>
                      <a:pt x="6649" y="3706"/>
                      <a:pt x="6658" y="3761"/>
                      <a:pt x="6658" y="3816"/>
                    </a:cubicBezTo>
                    <a:cubicBezTo>
                      <a:pt x="6641" y="3871"/>
                      <a:pt x="6619" y="3926"/>
                      <a:pt x="6597" y="3959"/>
                    </a:cubicBezTo>
                    <a:cubicBezTo>
                      <a:pt x="6593" y="3959"/>
                      <a:pt x="6588" y="3981"/>
                      <a:pt x="6584" y="3992"/>
                    </a:cubicBezTo>
                    <a:cubicBezTo>
                      <a:pt x="6571" y="4014"/>
                      <a:pt x="6558" y="4036"/>
                      <a:pt x="6549" y="4047"/>
                    </a:cubicBezTo>
                    <a:cubicBezTo>
                      <a:pt x="6549" y="4047"/>
                      <a:pt x="6549" y="4059"/>
                      <a:pt x="6549" y="4070"/>
                    </a:cubicBezTo>
                    <a:cubicBezTo>
                      <a:pt x="6549" y="4070"/>
                      <a:pt x="6540" y="4081"/>
                      <a:pt x="6532" y="4092"/>
                    </a:cubicBezTo>
                    <a:cubicBezTo>
                      <a:pt x="6514" y="4136"/>
                      <a:pt x="6497" y="4169"/>
                      <a:pt x="6479" y="4202"/>
                    </a:cubicBezTo>
                    <a:cubicBezTo>
                      <a:pt x="6470" y="4224"/>
                      <a:pt x="6462" y="4246"/>
                      <a:pt x="6449" y="4257"/>
                    </a:cubicBezTo>
                    <a:cubicBezTo>
                      <a:pt x="6449" y="4279"/>
                      <a:pt x="6435" y="4290"/>
                      <a:pt x="6449" y="4290"/>
                    </a:cubicBezTo>
                    <a:cubicBezTo>
                      <a:pt x="6479" y="4290"/>
                      <a:pt x="6510" y="4268"/>
                      <a:pt x="6532" y="4246"/>
                    </a:cubicBezTo>
                    <a:cubicBezTo>
                      <a:pt x="6532" y="4246"/>
                      <a:pt x="6540" y="4224"/>
                      <a:pt x="6540" y="4224"/>
                    </a:cubicBezTo>
                    <a:cubicBezTo>
                      <a:pt x="6567" y="4202"/>
                      <a:pt x="6597" y="4180"/>
                      <a:pt x="6623" y="4158"/>
                    </a:cubicBezTo>
                    <a:cubicBezTo>
                      <a:pt x="6676" y="4114"/>
                      <a:pt x="6733" y="4059"/>
                      <a:pt x="6794" y="4014"/>
                    </a:cubicBezTo>
                    <a:cubicBezTo>
                      <a:pt x="6807" y="3959"/>
                      <a:pt x="6829" y="3937"/>
                      <a:pt x="6859" y="3926"/>
                    </a:cubicBezTo>
                    <a:cubicBezTo>
                      <a:pt x="6859" y="3926"/>
                      <a:pt x="6859" y="3948"/>
                      <a:pt x="6868" y="3948"/>
                    </a:cubicBezTo>
                    <a:cubicBezTo>
                      <a:pt x="6872" y="3948"/>
                      <a:pt x="6881" y="3948"/>
                      <a:pt x="6881" y="3948"/>
                    </a:cubicBezTo>
                    <a:cubicBezTo>
                      <a:pt x="6881" y="3948"/>
                      <a:pt x="6890" y="3970"/>
                      <a:pt x="6890" y="3970"/>
                    </a:cubicBezTo>
                    <a:cubicBezTo>
                      <a:pt x="6890" y="3970"/>
                      <a:pt x="6891" y="3970"/>
                      <a:pt x="6894" y="3970"/>
                    </a:cubicBezTo>
                    <a:cubicBezTo>
                      <a:pt x="6894" y="3970"/>
                      <a:pt x="6894" y="3970"/>
                      <a:pt x="6894" y="3992"/>
                    </a:cubicBezTo>
                    <a:cubicBezTo>
                      <a:pt x="6903" y="4036"/>
                      <a:pt x="6907" y="4092"/>
                      <a:pt x="6912" y="4147"/>
                    </a:cubicBezTo>
                    <a:cubicBezTo>
                      <a:pt x="6899" y="4180"/>
                      <a:pt x="6890" y="4213"/>
                      <a:pt x="6877" y="4246"/>
                    </a:cubicBezTo>
                    <a:cubicBezTo>
                      <a:pt x="6837" y="4356"/>
                      <a:pt x="6802" y="4466"/>
                      <a:pt x="6754" y="4555"/>
                    </a:cubicBezTo>
                    <a:cubicBezTo>
                      <a:pt x="6754" y="4610"/>
                      <a:pt x="6733" y="4632"/>
                      <a:pt x="6724" y="4676"/>
                    </a:cubicBezTo>
                    <a:cubicBezTo>
                      <a:pt x="6789" y="4610"/>
                      <a:pt x="6837" y="4510"/>
                      <a:pt x="6903" y="4433"/>
                    </a:cubicBezTo>
                    <a:cubicBezTo>
                      <a:pt x="6933" y="4400"/>
                      <a:pt x="6960" y="4356"/>
                      <a:pt x="6995" y="4323"/>
                    </a:cubicBezTo>
                    <a:cubicBezTo>
                      <a:pt x="7051" y="4246"/>
                      <a:pt x="7104" y="4169"/>
                      <a:pt x="7187" y="4180"/>
                    </a:cubicBezTo>
                    <a:cubicBezTo>
                      <a:pt x="7191" y="4213"/>
                      <a:pt x="7204" y="4213"/>
                      <a:pt x="7209" y="4224"/>
                    </a:cubicBezTo>
                    <a:cubicBezTo>
                      <a:pt x="7217" y="4246"/>
                      <a:pt x="7222" y="4268"/>
                      <a:pt x="7226" y="4301"/>
                    </a:cubicBezTo>
                    <a:cubicBezTo>
                      <a:pt x="7222" y="4345"/>
                      <a:pt x="7204" y="4378"/>
                      <a:pt x="7191" y="4400"/>
                    </a:cubicBezTo>
                    <a:cubicBezTo>
                      <a:pt x="7178" y="4433"/>
                      <a:pt x="7161" y="4477"/>
                      <a:pt x="7143" y="4499"/>
                    </a:cubicBezTo>
                    <a:cubicBezTo>
                      <a:pt x="7143" y="4499"/>
                      <a:pt x="7143" y="4521"/>
                      <a:pt x="7139" y="4521"/>
                    </a:cubicBezTo>
                    <a:cubicBezTo>
                      <a:pt x="7117" y="4577"/>
                      <a:pt x="7091" y="4632"/>
                      <a:pt x="7069" y="4676"/>
                    </a:cubicBezTo>
                    <a:lnTo>
                      <a:pt x="7060" y="4676"/>
                    </a:lnTo>
                    <a:cubicBezTo>
                      <a:pt x="7038" y="4731"/>
                      <a:pt x="7016" y="4786"/>
                      <a:pt x="6999" y="4830"/>
                    </a:cubicBezTo>
                    <a:cubicBezTo>
                      <a:pt x="6990" y="4841"/>
                      <a:pt x="6982" y="4852"/>
                      <a:pt x="6977" y="4863"/>
                    </a:cubicBezTo>
                    <a:cubicBezTo>
                      <a:pt x="6964" y="4896"/>
                      <a:pt x="6951" y="4940"/>
                      <a:pt x="6933" y="4962"/>
                    </a:cubicBezTo>
                    <a:cubicBezTo>
                      <a:pt x="6929" y="4984"/>
                      <a:pt x="6916" y="4984"/>
                      <a:pt x="6907" y="4995"/>
                    </a:cubicBezTo>
                    <a:cubicBezTo>
                      <a:pt x="6899" y="5006"/>
                      <a:pt x="6894" y="5017"/>
                      <a:pt x="6885" y="5039"/>
                    </a:cubicBezTo>
                    <a:cubicBezTo>
                      <a:pt x="6938" y="5017"/>
                      <a:pt x="6986" y="4940"/>
                      <a:pt x="7038" y="4885"/>
                    </a:cubicBezTo>
                    <a:cubicBezTo>
                      <a:pt x="7100" y="4830"/>
                      <a:pt x="7169" y="4764"/>
                      <a:pt x="7231" y="4698"/>
                    </a:cubicBezTo>
                    <a:cubicBezTo>
                      <a:pt x="7244" y="4687"/>
                      <a:pt x="7257" y="4665"/>
                      <a:pt x="7266" y="4665"/>
                    </a:cubicBezTo>
                    <a:cubicBezTo>
                      <a:pt x="7266" y="4665"/>
                      <a:pt x="7266" y="4643"/>
                      <a:pt x="7270" y="4643"/>
                    </a:cubicBezTo>
                    <a:cubicBezTo>
                      <a:pt x="7270" y="4643"/>
                      <a:pt x="7279" y="4643"/>
                      <a:pt x="7283" y="4643"/>
                    </a:cubicBezTo>
                    <a:cubicBezTo>
                      <a:pt x="7287" y="4643"/>
                      <a:pt x="7292" y="4621"/>
                      <a:pt x="7300" y="4621"/>
                    </a:cubicBezTo>
                    <a:cubicBezTo>
                      <a:pt x="7314" y="4599"/>
                      <a:pt x="7327" y="4599"/>
                      <a:pt x="7340" y="4577"/>
                    </a:cubicBezTo>
                    <a:cubicBezTo>
                      <a:pt x="7362" y="4555"/>
                      <a:pt x="7388" y="4521"/>
                      <a:pt x="7410" y="4488"/>
                    </a:cubicBezTo>
                    <a:cubicBezTo>
                      <a:pt x="7440" y="4466"/>
                      <a:pt x="7475" y="4411"/>
                      <a:pt x="7493" y="4422"/>
                    </a:cubicBezTo>
                    <a:cubicBezTo>
                      <a:pt x="7497" y="4422"/>
                      <a:pt x="7519" y="4400"/>
                      <a:pt x="7528" y="4422"/>
                    </a:cubicBezTo>
                    <a:cubicBezTo>
                      <a:pt x="7545" y="4455"/>
                      <a:pt x="7563" y="4466"/>
                      <a:pt x="7567" y="4521"/>
                    </a:cubicBezTo>
                    <a:cubicBezTo>
                      <a:pt x="7567" y="4610"/>
                      <a:pt x="7528" y="4698"/>
                      <a:pt x="7515" y="4742"/>
                    </a:cubicBezTo>
                    <a:cubicBezTo>
                      <a:pt x="7501" y="4786"/>
                      <a:pt x="7497" y="4808"/>
                      <a:pt x="7480" y="4819"/>
                    </a:cubicBezTo>
                    <a:cubicBezTo>
                      <a:pt x="7458" y="4863"/>
                      <a:pt x="7436" y="4896"/>
                      <a:pt x="7410" y="4940"/>
                    </a:cubicBezTo>
                    <a:cubicBezTo>
                      <a:pt x="7405" y="4951"/>
                      <a:pt x="7401" y="4973"/>
                      <a:pt x="7397" y="4984"/>
                    </a:cubicBezTo>
                    <a:cubicBezTo>
                      <a:pt x="7392" y="4984"/>
                      <a:pt x="7388" y="4984"/>
                      <a:pt x="7383" y="4995"/>
                    </a:cubicBezTo>
                    <a:cubicBezTo>
                      <a:pt x="7383" y="4995"/>
                      <a:pt x="7379" y="5017"/>
                      <a:pt x="7375" y="5017"/>
                    </a:cubicBezTo>
                    <a:cubicBezTo>
                      <a:pt x="7375" y="5017"/>
                      <a:pt x="7366" y="5017"/>
                      <a:pt x="7362" y="5028"/>
                    </a:cubicBezTo>
                    <a:cubicBezTo>
                      <a:pt x="7362" y="5028"/>
                      <a:pt x="7357" y="5039"/>
                      <a:pt x="7353" y="5039"/>
                    </a:cubicBezTo>
                    <a:cubicBezTo>
                      <a:pt x="7353" y="5050"/>
                      <a:pt x="7344" y="5039"/>
                      <a:pt x="7340" y="5050"/>
                    </a:cubicBezTo>
                    <a:cubicBezTo>
                      <a:pt x="7340" y="5050"/>
                      <a:pt x="7340" y="5072"/>
                      <a:pt x="7331" y="5083"/>
                    </a:cubicBezTo>
                    <a:cubicBezTo>
                      <a:pt x="7331" y="5083"/>
                      <a:pt x="7322" y="5083"/>
                      <a:pt x="7318" y="5083"/>
                    </a:cubicBezTo>
                    <a:cubicBezTo>
                      <a:pt x="7318" y="5083"/>
                      <a:pt x="7314" y="5094"/>
                      <a:pt x="7309" y="5105"/>
                    </a:cubicBezTo>
                    <a:cubicBezTo>
                      <a:pt x="7287" y="5149"/>
                      <a:pt x="7274" y="5194"/>
                      <a:pt x="7257" y="5238"/>
                    </a:cubicBezTo>
                    <a:cubicBezTo>
                      <a:pt x="7244" y="5271"/>
                      <a:pt x="7235" y="5304"/>
                      <a:pt x="7226" y="5326"/>
                    </a:cubicBezTo>
                    <a:cubicBezTo>
                      <a:pt x="7217" y="5359"/>
                      <a:pt x="7200" y="5381"/>
                      <a:pt x="7200" y="5425"/>
                    </a:cubicBezTo>
                    <a:cubicBezTo>
                      <a:pt x="7226" y="5403"/>
                      <a:pt x="7248" y="5381"/>
                      <a:pt x="7270" y="5348"/>
                    </a:cubicBezTo>
                    <a:cubicBezTo>
                      <a:pt x="7292" y="5315"/>
                      <a:pt x="7318" y="5293"/>
                      <a:pt x="7340" y="5271"/>
                    </a:cubicBezTo>
                    <a:cubicBezTo>
                      <a:pt x="7362" y="5249"/>
                      <a:pt x="7383" y="5216"/>
                      <a:pt x="7405" y="5194"/>
                    </a:cubicBezTo>
                    <a:cubicBezTo>
                      <a:pt x="7432" y="5172"/>
                      <a:pt x="7453" y="5138"/>
                      <a:pt x="7475" y="5116"/>
                    </a:cubicBezTo>
                    <a:cubicBezTo>
                      <a:pt x="7523" y="5050"/>
                      <a:pt x="7571" y="4962"/>
                      <a:pt x="7615" y="4907"/>
                    </a:cubicBezTo>
                    <a:cubicBezTo>
                      <a:pt x="7619" y="4907"/>
                      <a:pt x="7628" y="4907"/>
                      <a:pt x="7637" y="4907"/>
                    </a:cubicBezTo>
                    <a:cubicBezTo>
                      <a:pt x="7637" y="4907"/>
                      <a:pt x="7646" y="4885"/>
                      <a:pt x="7650" y="4874"/>
                    </a:cubicBezTo>
                    <a:cubicBezTo>
                      <a:pt x="7663" y="4841"/>
                      <a:pt x="7681" y="4830"/>
                      <a:pt x="7698" y="4808"/>
                    </a:cubicBezTo>
                    <a:cubicBezTo>
                      <a:pt x="7702" y="4808"/>
                      <a:pt x="7707" y="4797"/>
                      <a:pt x="7716" y="4786"/>
                    </a:cubicBezTo>
                    <a:cubicBezTo>
                      <a:pt x="7720" y="4786"/>
                      <a:pt x="7733" y="4786"/>
                      <a:pt x="7737" y="4775"/>
                    </a:cubicBezTo>
                    <a:cubicBezTo>
                      <a:pt x="7737" y="4775"/>
                      <a:pt x="7742" y="4764"/>
                      <a:pt x="7746" y="4764"/>
                    </a:cubicBezTo>
                    <a:cubicBezTo>
                      <a:pt x="7759" y="4742"/>
                      <a:pt x="7781" y="4720"/>
                      <a:pt x="7790" y="4698"/>
                    </a:cubicBezTo>
                    <a:cubicBezTo>
                      <a:pt x="7790" y="4698"/>
                      <a:pt x="7799" y="4698"/>
                      <a:pt x="7803" y="4687"/>
                    </a:cubicBezTo>
                    <a:cubicBezTo>
                      <a:pt x="7838" y="4632"/>
                      <a:pt x="7882" y="4588"/>
                      <a:pt x="7930" y="4566"/>
                    </a:cubicBezTo>
                    <a:cubicBezTo>
                      <a:pt x="7960" y="4499"/>
                      <a:pt x="8008" y="4444"/>
                      <a:pt x="8043" y="4389"/>
                    </a:cubicBezTo>
                    <a:cubicBezTo>
                      <a:pt x="8052" y="4367"/>
                      <a:pt x="8056" y="4356"/>
                      <a:pt x="8065" y="4345"/>
                    </a:cubicBezTo>
                    <a:cubicBezTo>
                      <a:pt x="8069" y="4345"/>
                      <a:pt x="8078" y="4323"/>
                      <a:pt x="8082" y="4323"/>
                    </a:cubicBezTo>
                    <a:cubicBezTo>
                      <a:pt x="8096" y="4312"/>
                      <a:pt x="8104" y="4301"/>
                      <a:pt x="8117" y="4301"/>
                    </a:cubicBezTo>
                    <a:cubicBezTo>
                      <a:pt x="8152" y="4301"/>
                      <a:pt x="8166" y="4411"/>
                      <a:pt x="8144" y="4455"/>
                    </a:cubicBezTo>
                    <a:cubicBezTo>
                      <a:pt x="8144" y="4455"/>
                      <a:pt x="8135" y="4455"/>
                      <a:pt x="8135" y="4455"/>
                    </a:cubicBezTo>
                    <a:cubicBezTo>
                      <a:pt x="8135" y="4455"/>
                      <a:pt x="8135" y="4477"/>
                      <a:pt x="8135" y="4477"/>
                    </a:cubicBezTo>
                    <a:cubicBezTo>
                      <a:pt x="8126" y="4510"/>
                      <a:pt x="8117" y="4532"/>
                      <a:pt x="8113" y="4555"/>
                    </a:cubicBezTo>
                    <a:cubicBezTo>
                      <a:pt x="8096" y="4610"/>
                      <a:pt x="8078" y="4654"/>
                      <a:pt x="8065" y="4698"/>
                    </a:cubicBezTo>
                    <a:cubicBezTo>
                      <a:pt x="8043" y="4764"/>
                      <a:pt x="8026" y="4830"/>
                      <a:pt x="8004" y="4874"/>
                    </a:cubicBezTo>
                    <a:cubicBezTo>
                      <a:pt x="8004" y="4874"/>
                      <a:pt x="7995" y="4874"/>
                      <a:pt x="7995" y="4874"/>
                    </a:cubicBezTo>
                    <a:cubicBezTo>
                      <a:pt x="7995" y="4874"/>
                      <a:pt x="7995" y="4896"/>
                      <a:pt x="7995" y="4907"/>
                    </a:cubicBezTo>
                    <a:cubicBezTo>
                      <a:pt x="7995" y="4929"/>
                      <a:pt x="7969" y="4962"/>
                      <a:pt x="7982" y="4962"/>
                    </a:cubicBezTo>
                    <a:cubicBezTo>
                      <a:pt x="8013" y="4962"/>
                      <a:pt x="8039" y="4918"/>
                      <a:pt x="8065" y="4885"/>
                    </a:cubicBezTo>
                    <a:cubicBezTo>
                      <a:pt x="8087" y="4852"/>
                      <a:pt x="8113" y="4819"/>
                      <a:pt x="8131" y="4797"/>
                    </a:cubicBezTo>
                    <a:cubicBezTo>
                      <a:pt x="8131" y="4797"/>
                      <a:pt x="8135" y="4775"/>
                      <a:pt x="8139" y="4775"/>
                    </a:cubicBezTo>
                    <a:cubicBezTo>
                      <a:pt x="8161" y="4742"/>
                      <a:pt x="8192" y="4709"/>
                      <a:pt x="8218" y="4676"/>
                    </a:cubicBezTo>
                    <a:cubicBezTo>
                      <a:pt x="8244" y="4643"/>
                      <a:pt x="8275" y="4599"/>
                      <a:pt x="8301" y="4566"/>
                    </a:cubicBezTo>
                    <a:cubicBezTo>
                      <a:pt x="8301" y="4566"/>
                      <a:pt x="8305" y="4566"/>
                      <a:pt x="8314" y="4566"/>
                    </a:cubicBezTo>
                    <a:cubicBezTo>
                      <a:pt x="8327" y="4566"/>
                      <a:pt x="8332" y="4532"/>
                      <a:pt x="8340" y="4521"/>
                    </a:cubicBezTo>
                    <a:cubicBezTo>
                      <a:pt x="8349" y="4499"/>
                      <a:pt x="8367" y="4499"/>
                      <a:pt x="8375" y="4488"/>
                    </a:cubicBezTo>
                    <a:cubicBezTo>
                      <a:pt x="8380" y="4488"/>
                      <a:pt x="8388" y="4466"/>
                      <a:pt x="8393" y="4466"/>
                    </a:cubicBezTo>
                    <a:cubicBezTo>
                      <a:pt x="8406" y="4444"/>
                      <a:pt x="8423" y="4444"/>
                      <a:pt x="8432" y="4422"/>
                    </a:cubicBezTo>
                    <a:cubicBezTo>
                      <a:pt x="8436" y="4422"/>
                      <a:pt x="8441" y="4400"/>
                      <a:pt x="8449" y="4389"/>
                    </a:cubicBezTo>
                    <a:cubicBezTo>
                      <a:pt x="8476" y="4345"/>
                      <a:pt x="8506" y="4334"/>
                      <a:pt x="8537" y="4312"/>
                    </a:cubicBezTo>
                    <a:cubicBezTo>
                      <a:pt x="8550" y="4290"/>
                      <a:pt x="8563" y="4268"/>
                      <a:pt x="8572" y="4257"/>
                    </a:cubicBezTo>
                    <a:cubicBezTo>
                      <a:pt x="8572" y="4257"/>
                      <a:pt x="8581" y="4257"/>
                      <a:pt x="8585" y="4257"/>
                    </a:cubicBezTo>
                    <a:cubicBezTo>
                      <a:pt x="8598" y="4257"/>
                      <a:pt x="8602" y="4202"/>
                      <a:pt x="8611" y="4202"/>
                    </a:cubicBezTo>
                    <a:cubicBezTo>
                      <a:pt x="8642" y="4202"/>
                      <a:pt x="8681" y="4125"/>
                      <a:pt x="8712" y="4136"/>
                    </a:cubicBezTo>
                    <a:cubicBezTo>
                      <a:pt x="8729" y="4136"/>
                      <a:pt x="8751" y="4169"/>
                      <a:pt x="8755" y="4224"/>
                    </a:cubicBezTo>
                    <a:cubicBezTo>
                      <a:pt x="8755" y="4290"/>
                      <a:pt x="8747" y="4323"/>
                      <a:pt x="8738" y="4367"/>
                    </a:cubicBezTo>
                    <a:cubicBezTo>
                      <a:pt x="8738" y="4367"/>
                      <a:pt x="8738" y="4389"/>
                      <a:pt x="8738" y="4389"/>
                    </a:cubicBezTo>
                    <a:cubicBezTo>
                      <a:pt x="8738" y="4389"/>
                      <a:pt x="8733" y="4389"/>
                      <a:pt x="8729" y="4389"/>
                    </a:cubicBezTo>
                    <a:cubicBezTo>
                      <a:pt x="8729" y="4389"/>
                      <a:pt x="8725" y="4411"/>
                      <a:pt x="8720" y="4422"/>
                    </a:cubicBezTo>
                    <a:cubicBezTo>
                      <a:pt x="8716" y="4433"/>
                      <a:pt x="8699" y="4433"/>
                      <a:pt x="8703" y="4466"/>
                    </a:cubicBezTo>
                    <a:cubicBezTo>
                      <a:pt x="8742" y="4466"/>
                      <a:pt x="8777" y="4400"/>
                      <a:pt x="8816" y="4345"/>
                    </a:cubicBezTo>
                    <a:cubicBezTo>
                      <a:pt x="8838" y="4323"/>
                      <a:pt x="8856" y="4312"/>
                      <a:pt x="8878" y="4301"/>
                    </a:cubicBezTo>
                    <a:cubicBezTo>
                      <a:pt x="8886" y="4290"/>
                      <a:pt x="8895" y="4279"/>
                      <a:pt x="8908" y="4268"/>
                    </a:cubicBezTo>
                    <a:cubicBezTo>
                      <a:pt x="8917" y="4268"/>
                      <a:pt x="8930" y="4268"/>
                      <a:pt x="8939" y="4246"/>
                    </a:cubicBezTo>
                    <a:cubicBezTo>
                      <a:pt x="8948" y="4246"/>
                      <a:pt x="8956" y="4224"/>
                      <a:pt x="8965" y="4224"/>
                    </a:cubicBezTo>
                    <a:cubicBezTo>
                      <a:pt x="8978" y="4224"/>
                      <a:pt x="8987" y="4224"/>
                      <a:pt x="9000" y="4202"/>
                    </a:cubicBezTo>
                    <a:cubicBezTo>
                      <a:pt x="9017" y="4191"/>
                      <a:pt x="9035" y="4147"/>
                      <a:pt x="9052" y="4136"/>
                    </a:cubicBezTo>
                    <a:cubicBezTo>
                      <a:pt x="9061" y="4136"/>
                      <a:pt x="9079" y="4125"/>
                      <a:pt x="9083" y="4114"/>
                    </a:cubicBezTo>
                    <a:cubicBezTo>
                      <a:pt x="9114" y="4092"/>
                      <a:pt x="9144" y="4036"/>
                      <a:pt x="9170" y="4047"/>
                    </a:cubicBezTo>
                    <a:cubicBezTo>
                      <a:pt x="9170" y="4003"/>
                      <a:pt x="9188" y="4047"/>
                      <a:pt x="9197" y="4047"/>
                    </a:cubicBezTo>
                    <a:cubicBezTo>
                      <a:pt x="9197" y="4047"/>
                      <a:pt x="9197" y="4025"/>
                      <a:pt x="9201" y="4025"/>
                    </a:cubicBezTo>
                    <a:cubicBezTo>
                      <a:pt x="9201" y="4025"/>
                      <a:pt x="9205" y="4025"/>
                      <a:pt x="9210" y="4025"/>
                    </a:cubicBezTo>
                    <a:cubicBezTo>
                      <a:pt x="9214" y="4025"/>
                      <a:pt x="9223" y="4025"/>
                      <a:pt x="9227" y="4025"/>
                    </a:cubicBezTo>
                    <a:cubicBezTo>
                      <a:pt x="9240" y="4025"/>
                      <a:pt x="9253" y="3992"/>
                      <a:pt x="9262" y="3981"/>
                    </a:cubicBezTo>
                    <a:cubicBezTo>
                      <a:pt x="9280" y="3970"/>
                      <a:pt x="9306" y="3981"/>
                      <a:pt x="9328" y="3959"/>
                    </a:cubicBezTo>
                    <a:cubicBezTo>
                      <a:pt x="9349" y="3959"/>
                      <a:pt x="9371" y="3937"/>
                      <a:pt x="9393" y="3937"/>
                    </a:cubicBezTo>
                    <a:cubicBezTo>
                      <a:pt x="9402" y="3937"/>
                      <a:pt x="9415" y="3937"/>
                      <a:pt x="9424" y="3937"/>
                    </a:cubicBezTo>
                    <a:cubicBezTo>
                      <a:pt x="9450" y="3937"/>
                      <a:pt x="9489" y="3915"/>
                      <a:pt x="9507" y="3915"/>
                    </a:cubicBezTo>
                    <a:cubicBezTo>
                      <a:pt x="9533" y="3915"/>
                      <a:pt x="9559" y="3915"/>
                      <a:pt x="9572" y="3915"/>
                    </a:cubicBezTo>
                    <a:cubicBezTo>
                      <a:pt x="9625" y="3937"/>
                      <a:pt x="9677" y="3915"/>
                      <a:pt x="9730" y="3926"/>
                    </a:cubicBezTo>
                    <a:cubicBezTo>
                      <a:pt x="9791" y="3926"/>
                      <a:pt x="9848" y="3937"/>
                      <a:pt x="9909" y="3948"/>
                    </a:cubicBezTo>
                    <a:cubicBezTo>
                      <a:pt x="9970" y="3959"/>
                      <a:pt x="10027" y="3970"/>
                      <a:pt x="10083" y="3992"/>
                    </a:cubicBezTo>
                    <a:cubicBezTo>
                      <a:pt x="10140" y="4014"/>
                      <a:pt x="10193" y="4036"/>
                      <a:pt x="10249" y="4059"/>
                    </a:cubicBezTo>
                    <a:cubicBezTo>
                      <a:pt x="10289" y="4081"/>
                      <a:pt x="10333" y="4114"/>
                      <a:pt x="10372" y="4125"/>
                    </a:cubicBezTo>
                    <a:cubicBezTo>
                      <a:pt x="10424" y="4136"/>
                      <a:pt x="10450" y="4169"/>
                      <a:pt x="10494" y="4202"/>
                    </a:cubicBezTo>
                    <a:cubicBezTo>
                      <a:pt x="10551" y="4235"/>
                      <a:pt x="10621" y="4279"/>
                      <a:pt x="10673" y="4323"/>
                    </a:cubicBezTo>
                    <a:cubicBezTo>
                      <a:pt x="10704" y="4345"/>
                      <a:pt x="10734" y="4356"/>
                      <a:pt x="10756" y="4389"/>
                    </a:cubicBezTo>
                    <a:cubicBezTo>
                      <a:pt x="10756" y="4389"/>
                      <a:pt x="10756" y="4411"/>
                      <a:pt x="10756" y="4411"/>
                    </a:cubicBezTo>
                    <a:cubicBezTo>
                      <a:pt x="10765" y="4411"/>
                      <a:pt x="10778" y="4422"/>
                      <a:pt x="10787" y="4433"/>
                    </a:cubicBezTo>
                    <a:cubicBezTo>
                      <a:pt x="10831" y="4488"/>
                      <a:pt x="10883" y="4544"/>
                      <a:pt x="10922" y="4588"/>
                    </a:cubicBezTo>
                    <a:cubicBezTo>
                      <a:pt x="10927" y="4588"/>
                      <a:pt x="10931" y="4588"/>
                      <a:pt x="10935" y="4610"/>
                    </a:cubicBezTo>
                    <a:cubicBezTo>
                      <a:pt x="10949" y="4621"/>
                      <a:pt x="10966" y="4643"/>
                      <a:pt x="10979" y="4654"/>
                    </a:cubicBezTo>
                    <a:cubicBezTo>
                      <a:pt x="10979" y="4654"/>
                      <a:pt x="10983" y="4676"/>
                      <a:pt x="10992" y="4687"/>
                    </a:cubicBezTo>
                    <a:lnTo>
                      <a:pt x="11010" y="4687"/>
                    </a:lnTo>
                    <a:cubicBezTo>
                      <a:pt x="11010" y="4687"/>
                      <a:pt x="11010" y="4709"/>
                      <a:pt x="11010" y="4709"/>
                    </a:cubicBezTo>
                    <a:cubicBezTo>
                      <a:pt x="11010" y="4709"/>
                      <a:pt x="11018" y="4709"/>
                      <a:pt x="11023" y="4709"/>
                    </a:cubicBezTo>
                    <a:cubicBezTo>
                      <a:pt x="11027" y="4720"/>
                      <a:pt x="11036" y="4753"/>
                      <a:pt x="11040" y="4764"/>
                    </a:cubicBezTo>
                    <a:cubicBezTo>
                      <a:pt x="11040" y="4764"/>
                      <a:pt x="11045" y="4764"/>
                      <a:pt x="11049" y="4764"/>
                    </a:cubicBezTo>
                    <a:cubicBezTo>
                      <a:pt x="11049" y="4764"/>
                      <a:pt x="11049" y="4775"/>
                      <a:pt x="11049" y="4786"/>
                    </a:cubicBezTo>
                    <a:cubicBezTo>
                      <a:pt x="11067" y="4819"/>
                      <a:pt x="11088" y="4841"/>
                      <a:pt x="11101" y="4874"/>
                    </a:cubicBezTo>
                    <a:cubicBezTo>
                      <a:pt x="11101" y="4874"/>
                      <a:pt x="11106" y="4896"/>
                      <a:pt x="11115" y="4907"/>
                    </a:cubicBezTo>
                    <a:cubicBezTo>
                      <a:pt x="11123" y="4929"/>
                      <a:pt x="11132" y="4929"/>
                      <a:pt x="11141" y="4940"/>
                    </a:cubicBezTo>
                    <a:cubicBezTo>
                      <a:pt x="11141" y="4940"/>
                      <a:pt x="11145" y="4962"/>
                      <a:pt x="11149" y="4973"/>
                    </a:cubicBezTo>
                    <a:cubicBezTo>
                      <a:pt x="11154" y="4973"/>
                      <a:pt x="11163" y="4973"/>
                      <a:pt x="11167" y="4984"/>
                    </a:cubicBezTo>
                    <a:cubicBezTo>
                      <a:pt x="11184" y="5017"/>
                      <a:pt x="11198" y="5061"/>
                      <a:pt x="11219" y="5083"/>
                    </a:cubicBezTo>
                    <a:cubicBezTo>
                      <a:pt x="11233" y="5160"/>
                      <a:pt x="11254" y="5194"/>
                      <a:pt x="11276" y="5227"/>
                    </a:cubicBezTo>
                    <a:cubicBezTo>
                      <a:pt x="11298" y="5260"/>
                      <a:pt x="11311" y="5304"/>
                      <a:pt x="11329" y="5337"/>
                    </a:cubicBezTo>
                    <a:cubicBezTo>
                      <a:pt x="11342" y="5370"/>
                      <a:pt x="11355" y="5403"/>
                      <a:pt x="11364" y="5414"/>
                    </a:cubicBezTo>
                    <a:cubicBezTo>
                      <a:pt x="11368" y="5414"/>
                      <a:pt x="11377" y="5414"/>
                      <a:pt x="11381" y="5436"/>
                    </a:cubicBezTo>
                    <a:cubicBezTo>
                      <a:pt x="11394" y="5469"/>
                      <a:pt x="11412" y="5502"/>
                      <a:pt x="11420" y="5513"/>
                    </a:cubicBezTo>
                    <a:cubicBezTo>
                      <a:pt x="11429" y="5513"/>
                      <a:pt x="11433" y="5513"/>
                      <a:pt x="11438" y="5535"/>
                    </a:cubicBezTo>
                    <a:cubicBezTo>
                      <a:pt x="11460" y="5568"/>
                      <a:pt x="11477" y="5601"/>
                      <a:pt x="11495" y="5623"/>
                    </a:cubicBezTo>
                    <a:cubicBezTo>
                      <a:pt x="11503" y="5645"/>
                      <a:pt x="11516" y="5645"/>
                      <a:pt x="11525" y="5667"/>
                    </a:cubicBezTo>
                    <a:cubicBezTo>
                      <a:pt x="11543" y="5689"/>
                      <a:pt x="11556" y="5712"/>
                      <a:pt x="11569" y="5734"/>
                    </a:cubicBezTo>
                    <a:cubicBezTo>
                      <a:pt x="11569" y="5734"/>
                      <a:pt x="11578" y="5756"/>
                      <a:pt x="11582" y="5756"/>
                    </a:cubicBezTo>
                    <a:cubicBezTo>
                      <a:pt x="11595" y="5778"/>
                      <a:pt x="11604" y="5789"/>
                      <a:pt x="11613" y="5800"/>
                    </a:cubicBezTo>
                    <a:cubicBezTo>
                      <a:pt x="11643" y="5844"/>
                      <a:pt x="11669" y="5899"/>
                      <a:pt x="11704" y="5943"/>
                    </a:cubicBezTo>
                    <a:cubicBezTo>
                      <a:pt x="11731" y="5976"/>
                      <a:pt x="11757" y="6009"/>
                      <a:pt x="11779" y="6042"/>
                    </a:cubicBezTo>
                    <a:cubicBezTo>
                      <a:pt x="11805" y="6075"/>
                      <a:pt x="11835" y="6097"/>
                      <a:pt x="11857" y="6130"/>
                    </a:cubicBezTo>
                    <a:cubicBezTo>
                      <a:pt x="11870" y="6141"/>
                      <a:pt x="11883" y="6163"/>
                      <a:pt x="11892" y="6186"/>
                    </a:cubicBezTo>
                    <a:cubicBezTo>
                      <a:pt x="11910" y="6208"/>
                      <a:pt x="11923" y="6208"/>
                      <a:pt x="11936" y="6230"/>
                    </a:cubicBezTo>
                    <a:cubicBezTo>
                      <a:pt x="11962" y="6263"/>
                      <a:pt x="11988" y="6296"/>
                      <a:pt x="12010" y="6329"/>
                    </a:cubicBezTo>
                    <a:cubicBezTo>
                      <a:pt x="12063" y="6395"/>
                      <a:pt x="12119" y="6439"/>
                      <a:pt x="12172" y="6516"/>
                    </a:cubicBezTo>
                    <a:cubicBezTo>
                      <a:pt x="12224" y="6582"/>
                      <a:pt x="12281" y="6648"/>
                      <a:pt x="12338" y="6692"/>
                    </a:cubicBezTo>
                    <a:cubicBezTo>
                      <a:pt x="12347" y="6692"/>
                      <a:pt x="12338" y="6748"/>
                      <a:pt x="12355" y="6748"/>
                    </a:cubicBezTo>
                    <a:cubicBezTo>
                      <a:pt x="12390" y="6814"/>
                      <a:pt x="12434" y="6847"/>
                      <a:pt x="12473" y="6891"/>
                    </a:cubicBezTo>
                    <a:cubicBezTo>
                      <a:pt x="12513" y="6946"/>
                      <a:pt x="12552" y="7001"/>
                      <a:pt x="12600" y="7034"/>
                    </a:cubicBezTo>
                    <a:cubicBezTo>
                      <a:pt x="12600" y="7056"/>
                      <a:pt x="12617" y="7078"/>
                      <a:pt x="12626" y="7089"/>
                    </a:cubicBezTo>
                    <a:cubicBezTo>
                      <a:pt x="12639" y="7111"/>
                      <a:pt x="12652" y="7122"/>
                      <a:pt x="12661" y="7133"/>
                    </a:cubicBezTo>
                    <a:cubicBezTo>
                      <a:pt x="12683" y="7155"/>
                      <a:pt x="12714" y="7177"/>
                      <a:pt x="12735" y="7210"/>
                    </a:cubicBezTo>
                    <a:cubicBezTo>
                      <a:pt x="12735" y="7210"/>
                      <a:pt x="12744" y="7232"/>
                      <a:pt x="12749" y="7243"/>
                    </a:cubicBezTo>
                    <a:cubicBezTo>
                      <a:pt x="12753" y="7243"/>
                      <a:pt x="12762" y="7254"/>
                      <a:pt x="12770" y="7265"/>
                    </a:cubicBezTo>
                    <a:cubicBezTo>
                      <a:pt x="12797" y="7309"/>
                      <a:pt x="12827" y="7354"/>
                      <a:pt x="12853" y="7387"/>
                    </a:cubicBezTo>
                    <a:cubicBezTo>
                      <a:pt x="12858" y="7398"/>
                      <a:pt x="12862" y="7409"/>
                      <a:pt x="12867" y="7420"/>
                    </a:cubicBezTo>
                    <a:cubicBezTo>
                      <a:pt x="12875" y="7431"/>
                      <a:pt x="12884" y="7420"/>
                      <a:pt x="12893" y="7431"/>
                    </a:cubicBezTo>
                    <a:cubicBezTo>
                      <a:pt x="12893" y="7431"/>
                      <a:pt x="12893" y="7442"/>
                      <a:pt x="12897" y="7453"/>
                    </a:cubicBezTo>
                    <a:cubicBezTo>
                      <a:pt x="12901" y="7453"/>
                      <a:pt x="12906" y="7453"/>
                      <a:pt x="12910" y="7453"/>
                    </a:cubicBezTo>
                    <a:cubicBezTo>
                      <a:pt x="12954" y="7508"/>
                      <a:pt x="12989" y="7552"/>
                      <a:pt x="13028" y="7618"/>
                    </a:cubicBezTo>
                    <a:cubicBezTo>
                      <a:pt x="13054" y="7651"/>
                      <a:pt x="13076" y="7695"/>
                      <a:pt x="13102" y="7739"/>
                    </a:cubicBezTo>
                    <a:cubicBezTo>
                      <a:pt x="13116" y="7761"/>
                      <a:pt x="13129" y="7783"/>
                      <a:pt x="13142" y="7794"/>
                    </a:cubicBezTo>
                    <a:cubicBezTo>
                      <a:pt x="13164" y="7816"/>
                      <a:pt x="13190" y="7872"/>
                      <a:pt x="13207" y="7894"/>
                    </a:cubicBezTo>
                    <a:cubicBezTo>
                      <a:pt x="13216" y="7905"/>
                      <a:pt x="13225" y="7916"/>
                      <a:pt x="13233" y="7938"/>
                    </a:cubicBezTo>
                    <a:cubicBezTo>
                      <a:pt x="13242" y="7949"/>
                      <a:pt x="13251" y="7971"/>
                      <a:pt x="13255" y="7993"/>
                    </a:cubicBezTo>
                    <a:cubicBezTo>
                      <a:pt x="13255" y="7993"/>
                      <a:pt x="13264" y="7993"/>
                      <a:pt x="13268" y="7993"/>
                    </a:cubicBezTo>
                    <a:cubicBezTo>
                      <a:pt x="13273" y="7993"/>
                      <a:pt x="13277" y="8026"/>
                      <a:pt x="13286" y="8037"/>
                    </a:cubicBezTo>
                    <a:cubicBezTo>
                      <a:pt x="13290" y="8037"/>
                      <a:pt x="13299" y="8037"/>
                      <a:pt x="13308" y="8059"/>
                    </a:cubicBezTo>
                    <a:cubicBezTo>
                      <a:pt x="13312" y="8059"/>
                      <a:pt x="13316" y="8081"/>
                      <a:pt x="13325" y="8092"/>
                    </a:cubicBezTo>
                    <a:cubicBezTo>
                      <a:pt x="13343" y="8125"/>
                      <a:pt x="13369" y="8180"/>
                      <a:pt x="13382" y="8213"/>
                    </a:cubicBezTo>
                    <a:cubicBezTo>
                      <a:pt x="13382" y="8213"/>
                      <a:pt x="13391" y="8213"/>
                      <a:pt x="13395" y="8213"/>
                    </a:cubicBezTo>
                    <a:cubicBezTo>
                      <a:pt x="13408" y="8235"/>
                      <a:pt x="13417" y="8268"/>
                      <a:pt x="13426" y="8279"/>
                    </a:cubicBezTo>
                    <a:cubicBezTo>
                      <a:pt x="13426" y="8279"/>
                      <a:pt x="13434" y="8279"/>
                      <a:pt x="13439" y="8290"/>
                    </a:cubicBezTo>
                    <a:cubicBezTo>
                      <a:pt x="13439" y="8290"/>
                      <a:pt x="13443" y="8301"/>
                      <a:pt x="13448" y="8312"/>
                    </a:cubicBezTo>
                    <a:cubicBezTo>
                      <a:pt x="13461" y="8335"/>
                      <a:pt x="13469" y="8357"/>
                      <a:pt x="13478" y="8390"/>
                    </a:cubicBezTo>
                    <a:cubicBezTo>
                      <a:pt x="13482" y="8390"/>
                      <a:pt x="13491" y="8401"/>
                      <a:pt x="13500" y="8423"/>
                    </a:cubicBezTo>
                    <a:cubicBezTo>
                      <a:pt x="13539" y="8500"/>
                      <a:pt x="13579" y="8588"/>
                      <a:pt x="13614" y="8665"/>
                    </a:cubicBezTo>
                    <a:cubicBezTo>
                      <a:pt x="13627" y="8687"/>
                      <a:pt x="13635" y="8709"/>
                      <a:pt x="13644" y="8731"/>
                    </a:cubicBezTo>
                    <a:cubicBezTo>
                      <a:pt x="13657" y="8764"/>
                      <a:pt x="13666" y="8775"/>
                      <a:pt x="13675" y="8797"/>
                    </a:cubicBezTo>
                    <a:cubicBezTo>
                      <a:pt x="13679" y="8819"/>
                      <a:pt x="13688" y="8830"/>
                      <a:pt x="13692" y="8841"/>
                    </a:cubicBezTo>
                    <a:cubicBezTo>
                      <a:pt x="13705" y="8863"/>
                      <a:pt x="13718" y="8896"/>
                      <a:pt x="13732" y="8907"/>
                    </a:cubicBezTo>
                    <a:cubicBezTo>
                      <a:pt x="13740" y="8930"/>
                      <a:pt x="13749" y="8963"/>
                      <a:pt x="13758" y="8996"/>
                    </a:cubicBezTo>
                    <a:cubicBezTo>
                      <a:pt x="13780" y="9051"/>
                      <a:pt x="13801" y="9095"/>
                      <a:pt x="13819" y="9150"/>
                    </a:cubicBezTo>
                    <a:cubicBezTo>
                      <a:pt x="13828" y="9172"/>
                      <a:pt x="13836" y="9205"/>
                      <a:pt x="13845" y="9238"/>
                    </a:cubicBezTo>
                    <a:cubicBezTo>
                      <a:pt x="13854" y="9260"/>
                      <a:pt x="13863" y="9293"/>
                      <a:pt x="13871" y="9315"/>
                    </a:cubicBezTo>
                    <a:cubicBezTo>
                      <a:pt x="13884" y="9348"/>
                      <a:pt x="13898" y="9392"/>
                      <a:pt x="13902" y="9414"/>
                    </a:cubicBezTo>
                    <a:cubicBezTo>
                      <a:pt x="13902" y="9414"/>
                      <a:pt x="13902" y="9447"/>
                      <a:pt x="13902" y="9447"/>
                    </a:cubicBezTo>
                    <a:cubicBezTo>
                      <a:pt x="13915" y="9492"/>
                      <a:pt x="13933" y="9547"/>
                      <a:pt x="13937" y="9602"/>
                    </a:cubicBezTo>
                    <a:cubicBezTo>
                      <a:pt x="13937" y="9624"/>
                      <a:pt x="13937" y="9646"/>
                      <a:pt x="13937" y="9668"/>
                    </a:cubicBezTo>
                    <a:cubicBezTo>
                      <a:pt x="13937" y="9701"/>
                      <a:pt x="13946" y="9723"/>
                      <a:pt x="13950" y="9745"/>
                    </a:cubicBezTo>
                    <a:cubicBezTo>
                      <a:pt x="13950" y="9789"/>
                      <a:pt x="13959" y="9844"/>
                      <a:pt x="13967" y="9866"/>
                    </a:cubicBezTo>
                    <a:cubicBezTo>
                      <a:pt x="13967" y="9910"/>
                      <a:pt x="13976" y="9943"/>
                      <a:pt x="13985" y="9988"/>
                    </a:cubicBezTo>
                    <a:cubicBezTo>
                      <a:pt x="13985" y="10010"/>
                      <a:pt x="13989" y="10010"/>
                      <a:pt x="13994" y="10021"/>
                    </a:cubicBezTo>
                    <a:cubicBezTo>
                      <a:pt x="13994" y="10043"/>
                      <a:pt x="13994" y="10054"/>
                      <a:pt x="13994" y="10065"/>
                    </a:cubicBezTo>
                    <a:cubicBezTo>
                      <a:pt x="14007" y="10153"/>
                      <a:pt x="14029" y="10241"/>
                      <a:pt x="14042" y="10329"/>
                    </a:cubicBezTo>
                    <a:cubicBezTo>
                      <a:pt x="14042" y="10329"/>
                      <a:pt x="14046" y="10351"/>
                      <a:pt x="14050" y="10362"/>
                    </a:cubicBezTo>
                    <a:cubicBezTo>
                      <a:pt x="14059" y="10417"/>
                      <a:pt x="14068" y="10472"/>
                      <a:pt x="14077" y="10528"/>
                    </a:cubicBezTo>
                    <a:cubicBezTo>
                      <a:pt x="14077" y="10528"/>
                      <a:pt x="14085" y="10550"/>
                      <a:pt x="14085" y="10550"/>
                    </a:cubicBezTo>
                    <a:cubicBezTo>
                      <a:pt x="14085" y="10572"/>
                      <a:pt x="14085" y="10583"/>
                      <a:pt x="14085" y="10594"/>
                    </a:cubicBezTo>
                    <a:cubicBezTo>
                      <a:pt x="14085" y="10594"/>
                      <a:pt x="14085" y="10594"/>
                      <a:pt x="14085" y="10616"/>
                    </a:cubicBezTo>
                    <a:cubicBezTo>
                      <a:pt x="14094" y="10682"/>
                      <a:pt x="14099" y="10759"/>
                      <a:pt x="14120" y="10803"/>
                    </a:cubicBezTo>
                    <a:cubicBezTo>
                      <a:pt x="14120" y="10869"/>
                      <a:pt x="14138" y="10924"/>
                      <a:pt x="14142" y="10979"/>
                    </a:cubicBezTo>
                    <a:cubicBezTo>
                      <a:pt x="14142" y="11001"/>
                      <a:pt x="14151" y="11001"/>
                      <a:pt x="14151" y="11001"/>
                    </a:cubicBezTo>
                    <a:cubicBezTo>
                      <a:pt x="14155" y="11034"/>
                      <a:pt x="14151" y="11078"/>
                      <a:pt x="14160" y="11112"/>
                    </a:cubicBezTo>
                    <a:cubicBezTo>
                      <a:pt x="14160" y="11112"/>
                      <a:pt x="14164" y="11123"/>
                      <a:pt x="14168" y="11123"/>
                    </a:cubicBezTo>
                    <a:cubicBezTo>
                      <a:pt x="14168" y="11123"/>
                      <a:pt x="14168" y="11145"/>
                      <a:pt x="14168" y="11156"/>
                    </a:cubicBezTo>
                    <a:cubicBezTo>
                      <a:pt x="14182" y="11244"/>
                      <a:pt x="14190" y="11332"/>
                      <a:pt x="14199" y="11409"/>
                    </a:cubicBezTo>
                    <a:cubicBezTo>
                      <a:pt x="14199" y="11409"/>
                      <a:pt x="14199" y="11442"/>
                      <a:pt x="14203" y="11453"/>
                    </a:cubicBezTo>
                    <a:cubicBezTo>
                      <a:pt x="14203" y="11453"/>
                      <a:pt x="14208" y="11464"/>
                      <a:pt x="14208" y="11464"/>
                    </a:cubicBezTo>
                    <a:cubicBezTo>
                      <a:pt x="14216" y="11497"/>
                      <a:pt x="14208" y="11508"/>
                      <a:pt x="14212" y="11530"/>
                    </a:cubicBezTo>
                    <a:cubicBezTo>
                      <a:pt x="14212" y="11530"/>
                      <a:pt x="14221" y="11530"/>
                      <a:pt x="14221" y="11530"/>
                    </a:cubicBezTo>
                    <a:cubicBezTo>
                      <a:pt x="14230" y="11574"/>
                      <a:pt x="14230" y="11630"/>
                      <a:pt x="14234" y="11685"/>
                    </a:cubicBezTo>
                    <a:cubicBezTo>
                      <a:pt x="14234" y="11718"/>
                      <a:pt x="14247" y="11751"/>
                      <a:pt x="14251" y="11784"/>
                    </a:cubicBezTo>
                    <a:cubicBezTo>
                      <a:pt x="14260" y="11850"/>
                      <a:pt x="14265" y="11916"/>
                      <a:pt x="14273" y="11982"/>
                    </a:cubicBezTo>
                    <a:cubicBezTo>
                      <a:pt x="14278" y="12037"/>
                      <a:pt x="14286" y="12081"/>
                      <a:pt x="14291" y="12126"/>
                    </a:cubicBezTo>
                    <a:cubicBezTo>
                      <a:pt x="14291" y="12148"/>
                      <a:pt x="14295" y="12170"/>
                      <a:pt x="14300" y="12181"/>
                    </a:cubicBezTo>
                    <a:cubicBezTo>
                      <a:pt x="14300" y="12214"/>
                      <a:pt x="14308" y="12247"/>
                      <a:pt x="14313" y="12291"/>
                    </a:cubicBezTo>
                    <a:cubicBezTo>
                      <a:pt x="14317" y="12324"/>
                      <a:pt x="14326" y="12346"/>
                      <a:pt x="14330" y="12379"/>
                    </a:cubicBezTo>
                    <a:cubicBezTo>
                      <a:pt x="14348" y="12500"/>
                      <a:pt x="14365" y="12643"/>
                      <a:pt x="14382" y="12765"/>
                    </a:cubicBezTo>
                    <a:cubicBezTo>
                      <a:pt x="14396" y="12864"/>
                      <a:pt x="14413" y="12952"/>
                      <a:pt x="14422" y="13051"/>
                    </a:cubicBezTo>
                    <a:cubicBezTo>
                      <a:pt x="14422" y="13095"/>
                      <a:pt x="14422" y="13128"/>
                      <a:pt x="14431" y="13161"/>
                    </a:cubicBezTo>
                    <a:cubicBezTo>
                      <a:pt x="14431" y="13194"/>
                      <a:pt x="14444" y="13216"/>
                      <a:pt x="14448" y="13238"/>
                    </a:cubicBezTo>
                    <a:cubicBezTo>
                      <a:pt x="14461" y="13327"/>
                      <a:pt x="14466" y="13404"/>
                      <a:pt x="14474" y="13503"/>
                    </a:cubicBezTo>
                    <a:cubicBezTo>
                      <a:pt x="14474" y="13547"/>
                      <a:pt x="14483" y="13580"/>
                      <a:pt x="14483" y="13613"/>
                    </a:cubicBezTo>
                    <a:cubicBezTo>
                      <a:pt x="14483" y="13646"/>
                      <a:pt x="14483" y="13679"/>
                      <a:pt x="14479" y="13712"/>
                    </a:cubicBezTo>
                    <a:cubicBezTo>
                      <a:pt x="14479" y="13823"/>
                      <a:pt x="14474" y="13933"/>
                      <a:pt x="14479" y="14054"/>
                    </a:cubicBezTo>
                    <a:cubicBezTo>
                      <a:pt x="14461" y="14142"/>
                      <a:pt x="14439" y="14231"/>
                      <a:pt x="14413" y="14319"/>
                    </a:cubicBezTo>
                    <a:cubicBezTo>
                      <a:pt x="14413" y="14319"/>
                      <a:pt x="14413" y="14341"/>
                      <a:pt x="14413" y="14341"/>
                    </a:cubicBezTo>
                    <a:cubicBezTo>
                      <a:pt x="14413" y="14341"/>
                      <a:pt x="14400" y="14374"/>
                      <a:pt x="14396" y="14385"/>
                    </a:cubicBezTo>
                    <a:cubicBezTo>
                      <a:pt x="14387" y="14418"/>
                      <a:pt x="14374" y="14440"/>
                      <a:pt x="14361" y="14462"/>
                    </a:cubicBezTo>
                    <a:cubicBezTo>
                      <a:pt x="14352" y="14495"/>
                      <a:pt x="14339" y="14528"/>
                      <a:pt x="14334" y="14539"/>
                    </a:cubicBezTo>
                    <a:cubicBezTo>
                      <a:pt x="14326" y="14561"/>
                      <a:pt x="14321" y="14561"/>
                      <a:pt x="14317" y="14572"/>
                    </a:cubicBezTo>
                    <a:cubicBezTo>
                      <a:pt x="14317" y="14572"/>
                      <a:pt x="14317" y="14583"/>
                      <a:pt x="14308" y="14594"/>
                    </a:cubicBezTo>
                    <a:cubicBezTo>
                      <a:pt x="14295" y="14616"/>
                      <a:pt x="14282" y="14649"/>
                      <a:pt x="14273" y="14671"/>
                    </a:cubicBezTo>
                    <a:cubicBezTo>
                      <a:pt x="14269" y="14671"/>
                      <a:pt x="14260" y="14682"/>
                      <a:pt x="14251" y="14693"/>
                    </a:cubicBezTo>
                    <a:cubicBezTo>
                      <a:pt x="14243" y="14715"/>
                      <a:pt x="14234" y="14737"/>
                      <a:pt x="14230" y="14748"/>
                    </a:cubicBezTo>
                    <a:cubicBezTo>
                      <a:pt x="14230" y="14748"/>
                      <a:pt x="14221" y="14748"/>
                      <a:pt x="14216" y="14759"/>
                    </a:cubicBezTo>
                    <a:cubicBezTo>
                      <a:pt x="14216" y="14759"/>
                      <a:pt x="14208" y="14792"/>
                      <a:pt x="14199" y="14803"/>
                    </a:cubicBezTo>
                    <a:cubicBezTo>
                      <a:pt x="14195" y="14814"/>
                      <a:pt x="14186" y="14814"/>
                      <a:pt x="14177" y="14836"/>
                    </a:cubicBezTo>
                    <a:cubicBezTo>
                      <a:pt x="14151" y="14881"/>
                      <a:pt x="14120" y="14914"/>
                      <a:pt x="14094" y="14958"/>
                    </a:cubicBezTo>
                    <a:cubicBezTo>
                      <a:pt x="14068" y="14991"/>
                      <a:pt x="14029" y="15035"/>
                      <a:pt x="14002" y="15057"/>
                    </a:cubicBezTo>
                    <a:cubicBezTo>
                      <a:pt x="13989" y="15068"/>
                      <a:pt x="13972" y="15068"/>
                      <a:pt x="13959" y="15079"/>
                    </a:cubicBezTo>
                    <a:cubicBezTo>
                      <a:pt x="13954" y="15079"/>
                      <a:pt x="13941" y="15101"/>
                      <a:pt x="13937" y="15112"/>
                    </a:cubicBezTo>
                    <a:cubicBezTo>
                      <a:pt x="13911" y="15156"/>
                      <a:pt x="13876" y="15178"/>
                      <a:pt x="13845" y="15200"/>
                    </a:cubicBezTo>
                    <a:cubicBezTo>
                      <a:pt x="13819" y="15211"/>
                      <a:pt x="13723" y="15233"/>
                      <a:pt x="13727" y="15112"/>
                    </a:cubicBezTo>
                    <a:cubicBezTo>
                      <a:pt x="13727" y="15090"/>
                      <a:pt x="13736" y="15079"/>
                      <a:pt x="13749" y="15068"/>
                    </a:cubicBezTo>
                    <a:cubicBezTo>
                      <a:pt x="13775" y="15035"/>
                      <a:pt x="13815" y="15002"/>
                      <a:pt x="13845" y="14991"/>
                    </a:cubicBezTo>
                    <a:cubicBezTo>
                      <a:pt x="13854" y="14969"/>
                      <a:pt x="13863" y="14936"/>
                      <a:pt x="13876" y="14925"/>
                    </a:cubicBezTo>
                    <a:cubicBezTo>
                      <a:pt x="13880" y="14903"/>
                      <a:pt x="13889" y="14925"/>
                      <a:pt x="13889" y="14914"/>
                    </a:cubicBezTo>
                    <a:cubicBezTo>
                      <a:pt x="13876" y="14914"/>
                      <a:pt x="13893" y="14892"/>
                      <a:pt x="13898" y="14881"/>
                    </a:cubicBezTo>
                    <a:cubicBezTo>
                      <a:pt x="13898" y="14881"/>
                      <a:pt x="13906" y="14881"/>
                      <a:pt x="13906" y="14881"/>
                    </a:cubicBezTo>
                    <a:cubicBezTo>
                      <a:pt x="13972" y="14847"/>
                      <a:pt x="14016" y="14770"/>
                      <a:pt x="14068" y="14715"/>
                    </a:cubicBezTo>
                    <a:cubicBezTo>
                      <a:pt x="14068" y="14693"/>
                      <a:pt x="14081" y="14682"/>
                      <a:pt x="14090" y="14660"/>
                    </a:cubicBezTo>
                    <a:cubicBezTo>
                      <a:pt x="14103" y="14638"/>
                      <a:pt x="14120" y="14594"/>
                      <a:pt x="14133" y="14572"/>
                    </a:cubicBezTo>
                    <a:cubicBezTo>
                      <a:pt x="14133" y="14561"/>
                      <a:pt x="14138" y="14572"/>
                      <a:pt x="14142" y="14572"/>
                    </a:cubicBezTo>
                    <a:cubicBezTo>
                      <a:pt x="14142" y="14572"/>
                      <a:pt x="14142" y="14550"/>
                      <a:pt x="14147" y="14550"/>
                    </a:cubicBezTo>
                    <a:cubicBezTo>
                      <a:pt x="14168" y="14506"/>
                      <a:pt x="14195" y="14440"/>
                      <a:pt x="14212" y="14396"/>
                    </a:cubicBezTo>
                    <a:cubicBezTo>
                      <a:pt x="14225" y="14352"/>
                      <a:pt x="14251" y="14308"/>
                      <a:pt x="14260" y="14286"/>
                    </a:cubicBezTo>
                    <a:cubicBezTo>
                      <a:pt x="14260" y="14286"/>
                      <a:pt x="14260" y="14275"/>
                      <a:pt x="14265" y="14264"/>
                    </a:cubicBezTo>
                    <a:cubicBezTo>
                      <a:pt x="14282" y="14219"/>
                      <a:pt x="14300" y="14164"/>
                      <a:pt x="14313" y="14131"/>
                    </a:cubicBezTo>
                    <a:cubicBezTo>
                      <a:pt x="14321" y="14087"/>
                      <a:pt x="14334" y="14065"/>
                      <a:pt x="14343" y="14032"/>
                    </a:cubicBezTo>
                    <a:cubicBezTo>
                      <a:pt x="14361" y="13966"/>
                      <a:pt x="14374" y="13889"/>
                      <a:pt x="14382" y="13812"/>
                    </a:cubicBezTo>
                    <a:cubicBezTo>
                      <a:pt x="14369" y="13801"/>
                      <a:pt x="14365" y="13834"/>
                      <a:pt x="14356" y="13845"/>
                    </a:cubicBezTo>
                    <a:cubicBezTo>
                      <a:pt x="14348" y="13856"/>
                      <a:pt x="14339" y="13867"/>
                      <a:pt x="14330" y="13878"/>
                    </a:cubicBezTo>
                    <a:cubicBezTo>
                      <a:pt x="14300" y="13911"/>
                      <a:pt x="14273" y="13944"/>
                      <a:pt x="14247" y="13988"/>
                    </a:cubicBezTo>
                    <a:cubicBezTo>
                      <a:pt x="14238" y="13988"/>
                      <a:pt x="14234" y="14010"/>
                      <a:pt x="14221" y="14021"/>
                    </a:cubicBezTo>
                    <a:cubicBezTo>
                      <a:pt x="14199" y="14065"/>
                      <a:pt x="14177" y="14087"/>
                      <a:pt x="14155" y="14120"/>
                    </a:cubicBezTo>
                    <a:cubicBezTo>
                      <a:pt x="14147" y="14131"/>
                      <a:pt x="14133" y="14153"/>
                      <a:pt x="14125" y="14164"/>
                    </a:cubicBezTo>
                    <a:cubicBezTo>
                      <a:pt x="14125" y="14164"/>
                      <a:pt x="14125" y="14175"/>
                      <a:pt x="14125" y="14175"/>
                    </a:cubicBezTo>
                    <a:cubicBezTo>
                      <a:pt x="14090" y="14231"/>
                      <a:pt x="14050" y="14275"/>
                      <a:pt x="14011" y="14308"/>
                    </a:cubicBezTo>
                    <a:cubicBezTo>
                      <a:pt x="14011" y="14308"/>
                      <a:pt x="14002" y="14330"/>
                      <a:pt x="13998" y="14330"/>
                    </a:cubicBezTo>
                    <a:cubicBezTo>
                      <a:pt x="13994" y="14330"/>
                      <a:pt x="13989" y="14330"/>
                      <a:pt x="13985" y="14330"/>
                    </a:cubicBezTo>
                    <a:cubicBezTo>
                      <a:pt x="13976" y="14341"/>
                      <a:pt x="13963" y="14363"/>
                      <a:pt x="13954" y="14374"/>
                    </a:cubicBezTo>
                    <a:cubicBezTo>
                      <a:pt x="13950" y="14374"/>
                      <a:pt x="13937" y="14374"/>
                      <a:pt x="13928" y="14396"/>
                    </a:cubicBezTo>
                    <a:cubicBezTo>
                      <a:pt x="13911" y="14396"/>
                      <a:pt x="13906" y="14407"/>
                      <a:pt x="13893" y="14418"/>
                    </a:cubicBezTo>
                    <a:cubicBezTo>
                      <a:pt x="13876" y="14440"/>
                      <a:pt x="13867" y="14451"/>
                      <a:pt x="13854" y="14473"/>
                    </a:cubicBezTo>
                    <a:cubicBezTo>
                      <a:pt x="13815" y="14517"/>
                      <a:pt x="13771" y="14550"/>
                      <a:pt x="13727" y="14583"/>
                    </a:cubicBezTo>
                    <a:cubicBezTo>
                      <a:pt x="13701" y="14594"/>
                      <a:pt x="13679" y="14616"/>
                      <a:pt x="13657" y="14616"/>
                    </a:cubicBezTo>
                    <a:cubicBezTo>
                      <a:pt x="13644" y="14616"/>
                      <a:pt x="13635" y="14583"/>
                      <a:pt x="13622" y="14594"/>
                    </a:cubicBezTo>
                    <a:cubicBezTo>
                      <a:pt x="13609" y="14550"/>
                      <a:pt x="13592" y="14484"/>
                      <a:pt x="13600" y="14418"/>
                    </a:cubicBezTo>
                    <a:cubicBezTo>
                      <a:pt x="13609" y="14374"/>
                      <a:pt x="13631" y="14374"/>
                      <a:pt x="13649" y="14352"/>
                    </a:cubicBezTo>
                    <a:cubicBezTo>
                      <a:pt x="13649" y="14352"/>
                      <a:pt x="13657" y="14341"/>
                      <a:pt x="13657" y="14330"/>
                    </a:cubicBezTo>
                    <a:cubicBezTo>
                      <a:pt x="13670" y="14319"/>
                      <a:pt x="13683" y="14286"/>
                      <a:pt x="13692" y="14275"/>
                    </a:cubicBezTo>
                    <a:cubicBezTo>
                      <a:pt x="13701" y="14264"/>
                      <a:pt x="13710" y="14264"/>
                      <a:pt x="13718" y="14253"/>
                    </a:cubicBezTo>
                    <a:cubicBezTo>
                      <a:pt x="13732" y="14231"/>
                      <a:pt x="13740" y="14197"/>
                      <a:pt x="13749" y="14175"/>
                    </a:cubicBezTo>
                    <a:cubicBezTo>
                      <a:pt x="13762" y="14164"/>
                      <a:pt x="13775" y="14153"/>
                      <a:pt x="13788" y="14131"/>
                    </a:cubicBezTo>
                    <a:cubicBezTo>
                      <a:pt x="13832" y="14087"/>
                      <a:pt x="13867" y="14032"/>
                      <a:pt x="13906" y="13977"/>
                    </a:cubicBezTo>
                    <a:cubicBezTo>
                      <a:pt x="13933" y="13933"/>
                      <a:pt x="13954" y="13900"/>
                      <a:pt x="13981" y="13845"/>
                    </a:cubicBezTo>
                    <a:cubicBezTo>
                      <a:pt x="14002" y="13801"/>
                      <a:pt x="14024" y="13757"/>
                      <a:pt x="14050" y="13723"/>
                    </a:cubicBezTo>
                    <a:cubicBezTo>
                      <a:pt x="14050" y="13679"/>
                      <a:pt x="14068" y="13657"/>
                      <a:pt x="14081" y="13602"/>
                    </a:cubicBezTo>
                    <a:cubicBezTo>
                      <a:pt x="14094" y="13569"/>
                      <a:pt x="14107" y="13536"/>
                      <a:pt x="14120" y="13503"/>
                    </a:cubicBezTo>
                    <a:cubicBezTo>
                      <a:pt x="14120" y="13503"/>
                      <a:pt x="14133" y="13470"/>
                      <a:pt x="14120" y="13470"/>
                    </a:cubicBezTo>
                    <a:cubicBezTo>
                      <a:pt x="14072" y="13503"/>
                      <a:pt x="14033" y="13547"/>
                      <a:pt x="13994" y="13569"/>
                    </a:cubicBezTo>
                    <a:cubicBezTo>
                      <a:pt x="13976" y="13569"/>
                      <a:pt x="13959" y="13569"/>
                      <a:pt x="13941" y="13569"/>
                    </a:cubicBezTo>
                    <a:cubicBezTo>
                      <a:pt x="13928" y="13569"/>
                      <a:pt x="13919" y="13602"/>
                      <a:pt x="13906" y="13613"/>
                    </a:cubicBezTo>
                    <a:cubicBezTo>
                      <a:pt x="13898" y="13624"/>
                      <a:pt x="13884" y="13635"/>
                      <a:pt x="13871" y="13646"/>
                    </a:cubicBezTo>
                    <a:cubicBezTo>
                      <a:pt x="13849" y="13668"/>
                      <a:pt x="13828" y="13701"/>
                      <a:pt x="13806" y="13723"/>
                    </a:cubicBezTo>
                    <a:cubicBezTo>
                      <a:pt x="13784" y="13746"/>
                      <a:pt x="13762" y="13768"/>
                      <a:pt x="13736" y="13801"/>
                    </a:cubicBezTo>
                    <a:cubicBezTo>
                      <a:pt x="13714" y="13823"/>
                      <a:pt x="13688" y="13856"/>
                      <a:pt x="13666" y="13878"/>
                    </a:cubicBezTo>
                    <a:cubicBezTo>
                      <a:pt x="13627" y="13889"/>
                      <a:pt x="13592" y="13878"/>
                      <a:pt x="13548" y="13889"/>
                    </a:cubicBezTo>
                    <a:cubicBezTo>
                      <a:pt x="13526" y="13845"/>
                      <a:pt x="13509" y="13790"/>
                      <a:pt x="13504" y="13701"/>
                    </a:cubicBezTo>
                    <a:cubicBezTo>
                      <a:pt x="13526" y="13657"/>
                      <a:pt x="13539" y="13613"/>
                      <a:pt x="13557" y="13580"/>
                    </a:cubicBezTo>
                    <a:cubicBezTo>
                      <a:pt x="13570" y="13558"/>
                      <a:pt x="13583" y="13547"/>
                      <a:pt x="13596" y="13536"/>
                    </a:cubicBezTo>
                    <a:cubicBezTo>
                      <a:pt x="13644" y="13470"/>
                      <a:pt x="13705" y="13415"/>
                      <a:pt x="13740" y="13349"/>
                    </a:cubicBezTo>
                    <a:cubicBezTo>
                      <a:pt x="13745" y="13349"/>
                      <a:pt x="13753" y="13349"/>
                      <a:pt x="13758" y="13338"/>
                    </a:cubicBezTo>
                    <a:cubicBezTo>
                      <a:pt x="13767" y="13316"/>
                      <a:pt x="13775" y="13283"/>
                      <a:pt x="13784" y="13272"/>
                    </a:cubicBezTo>
                    <a:cubicBezTo>
                      <a:pt x="13806" y="13238"/>
                      <a:pt x="13832" y="13216"/>
                      <a:pt x="13858" y="13194"/>
                    </a:cubicBezTo>
                    <a:cubicBezTo>
                      <a:pt x="13858" y="13161"/>
                      <a:pt x="13876" y="13161"/>
                      <a:pt x="13880" y="13150"/>
                    </a:cubicBezTo>
                    <a:cubicBezTo>
                      <a:pt x="13880" y="13150"/>
                      <a:pt x="13880" y="13139"/>
                      <a:pt x="13880" y="13128"/>
                    </a:cubicBezTo>
                    <a:cubicBezTo>
                      <a:pt x="13880" y="13128"/>
                      <a:pt x="13889" y="13128"/>
                      <a:pt x="13889" y="13128"/>
                    </a:cubicBezTo>
                    <a:cubicBezTo>
                      <a:pt x="13898" y="13106"/>
                      <a:pt x="13902" y="13095"/>
                      <a:pt x="13911" y="13073"/>
                    </a:cubicBezTo>
                    <a:cubicBezTo>
                      <a:pt x="13911" y="13073"/>
                      <a:pt x="13919" y="13062"/>
                      <a:pt x="13924" y="13051"/>
                    </a:cubicBezTo>
                    <a:cubicBezTo>
                      <a:pt x="13928" y="13040"/>
                      <a:pt x="13928" y="12985"/>
                      <a:pt x="13946" y="13007"/>
                    </a:cubicBezTo>
                    <a:cubicBezTo>
                      <a:pt x="13946" y="12941"/>
                      <a:pt x="13976" y="12897"/>
                      <a:pt x="13976" y="12853"/>
                    </a:cubicBezTo>
                    <a:cubicBezTo>
                      <a:pt x="13946" y="12897"/>
                      <a:pt x="13911" y="12919"/>
                      <a:pt x="13876" y="12941"/>
                    </a:cubicBezTo>
                    <a:cubicBezTo>
                      <a:pt x="13801" y="13007"/>
                      <a:pt x="13710" y="13073"/>
                      <a:pt x="13635" y="13128"/>
                    </a:cubicBezTo>
                    <a:cubicBezTo>
                      <a:pt x="13609" y="13150"/>
                      <a:pt x="13583" y="13194"/>
                      <a:pt x="13557" y="13194"/>
                    </a:cubicBezTo>
                    <a:cubicBezTo>
                      <a:pt x="13526" y="13216"/>
                      <a:pt x="13482" y="13194"/>
                      <a:pt x="13461" y="13194"/>
                    </a:cubicBezTo>
                    <a:cubicBezTo>
                      <a:pt x="13448" y="13161"/>
                      <a:pt x="13421" y="13139"/>
                      <a:pt x="13421" y="13084"/>
                    </a:cubicBezTo>
                    <a:cubicBezTo>
                      <a:pt x="13421" y="13051"/>
                      <a:pt x="13430" y="13007"/>
                      <a:pt x="13430" y="12963"/>
                    </a:cubicBezTo>
                    <a:cubicBezTo>
                      <a:pt x="13448" y="12919"/>
                      <a:pt x="13456" y="12886"/>
                      <a:pt x="13478" y="12864"/>
                    </a:cubicBezTo>
                    <a:cubicBezTo>
                      <a:pt x="13482" y="12864"/>
                      <a:pt x="13487" y="12842"/>
                      <a:pt x="13491" y="12842"/>
                    </a:cubicBezTo>
                    <a:cubicBezTo>
                      <a:pt x="13500" y="12831"/>
                      <a:pt x="13509" y="12831"/>
                      <a:pt x="13522" y="12820"/>
                    </a:cubicBezTo>
                    <a:cubicBezTo>
                      <a:pt x="13522" y="12820"/>
                      <a:pt x="13522" y="12809"/>
                      <a:pt x="13522" y="12809"/>
                    </a:cubicBezTo>
                    <a:cubicBezTo>
                      <a:pt x="13531" y="12787"/>
                      <a:pt x="13544" y="12776"/>
                      <a:pt x="13552" y="12765"/>
                    </a:cubicBezTo>
                    <a:cubicBezTo>
                      <a:pt x="13566" y="12754"/>
                      <a:pt x="13583" y="12743"/>
                      <a:pt x="13592" y="12732"/>
                    </a:cubicBezTo>
                    <a:cubicBezTo>
                      <a:pt x="13605" y="12732"/>
                      <a:pt x="13614" y="12688"/>
                      <a:pt x="13622" y="12677"/>
                    </a:cubicBezTo>
                    <a:cubicBezTo>
                      <a:pt x="13631" y="12654"/>
                      <a:pt x="13640" y="12643"/>
                      <a:pt x="13649" y="12621"/>
                    </a:cubicBezTo>
                    <a:cubicBezTo>
                      <a:pt x="13657" y="12621"/>
                      <a:pt x="13662" y="12599"/>
                      <a:pt x="13670" y="12588"/>
                    </a:cubicBezTo>
                    <a:cubicBezTo>
                      <a:pt x="13697" y="12544"/>
                      <a:pt x="13727" y="12500"/>
                      <a:pt x="13758" y="12478"/>
                    </a:cubicBezTo>
                    <a:cubicBezTo>
                      <a:pt x="13806" y="12346"/>
                      <a:pt x="13867" y="12236"/>
                      <a:pt x="13915" y="12115"/>
                    </a:cubicBezTo>
                    <a:cubicBezTo>
                      <a:pt x="13933" y="12070"/>
                      <a:pt x="13950" y="12026"/>
                      <a:pt x="13963" y="11971"/>
                    </a:cubicBezTo>
                    <a:cubicBezTo>
                      <a:pt x="13933" y="11971"/>
                      <a:pt x="13919" y="12026"/>
                      <a:pt x="13889" y="12037"/>
                    </a:cubicBezTo>
                    <a:cubicBezTo>
                      <a:pt x="13876" y="12081"/>
                      <a:pt x="13863" y="12104"/>
                      <a:pt x="13845" y="12126"/>
                    </a:cubicBezTo>
                    <a:cubicBezTo>
                      <a:pt x="13845" y="12126"/>
                      <a:pt x="13832" y="12126"/>
                      <a:pt x="13832" y="12126"/>
                    </a:cubicBezTo>
                    <a:cubicBezTo>
                      <a:pt x="13801" y="12148"/>
                      <a:pt x="13771" y="12192"/>
                      <a:pt x="13745" y="12225"/>
                    </a:cubicBezTo>
                    <a:cubicBezTo>
                      <a:pt x="13723" y="12247"/>
                      <a:pt x="13701" y="12269"/>
                      <a:pt x="13679" y="12302"/>
                    </a:cubicBezTo>
                    <a:cubicBezTo>
                      <a:pt x="13675" y="12302"/>
                      <a:pt x="13666" y="12302"/>
                      <a:pt x="13662" y="12324"/>
                    </a:cubicBezTo>
                    <a:lnTo>
                      <a:pt x="13640" y="12324"/>
                    </a:lnTo>
                    <a:cubicBezTo>
                      <a:pt x="13640" y="12324"/>
                      <a:pt x="13622" y="12368"/>
                      <a:pt x="13614" y="12379"/>
                    </a:cubicBezTo>
                    <a:cubicBezTo>
                      <a:pt x="13592" y="12412"/>
                      <a:pt x="13574" y="12412"/>
                      <a:pt x="13552" y="12434"/>
                    </a:cubicBezTo>
                    <a:cubicBezTo>
                      <a:pt x="13535" y="12445"/>
                      <a:pt x="13522" y="12467"/>
                      <a:pt x="13509" y="12478"/>
                    </a:cubicBezTo>
                    <a:cubicBezTo>
                      <a:pt x="13500" y="12489"/>
                      <a:pt x="13487" y="12500"/>
                      <a:pt x="13482" y="12500"/>
                    </a:cubicBezTo>
                    <a:cubicBezTo>
                      <a:pt x="13413" y="12555"/>
                      <a:pt x="13338" y="12577"/>
                      <a:pt x="13268" y="12566"/>
                    </a:cubicBezTo>
                    <a:cubicBezTo>
                      <a:pt x="13268" y="12544"/>
                      <a:pt x="13260" y="12533"/>
                      <a:pt x="13260" y="12511"/>
                    </a:cubicBezTo>
                    <a:cubicBezTo>
                      <a:pt x="13260" y="12478"/>
                      <a:pt x="13260" y="12478"/>
                      <a:pt x="13268" y="12456"/>
                    </a:cubicBezTo>
                    <a:cubicBezTo>
                      <a:pt x="13268" y="12456"/>
                      <a:pt x="13268" y="12423"/>
                      <a:pt x="13273" y="12412"/>
                    </a:cubicBezTo>
                    <a:cubicBezTo>
                      <a:pt x="13273" y="12412"/>
                      <a:pt x="13277" y="12412"/>
                      <a:pt x="13282" y="12412"/>
                    </a:cubicBezTo>
                    <a:cubicBezTo>
                      <a:pt x="13299" y="12379"/>
                      <a:pt x="13325" y="12357"/>
                      <a:pt x="13343" y="12324"/>
                    </a:cubicBezTo>
                    <a:cubicBezTo>
                      <a:pt x="13356" y="12302"/>
                      <a:pt x="13369" y="12280"/>
                      <a:pt x="13378" y="12269"/>
                    </a:cubicBezTo>
                    <a:cubicBezTo>
                      <a:pt x="13386" y="12247"/>
                      <a:pt x="13395" y="12247"/>
                      <a:pt x="13404" y="12247"/>
                    </a:cubicBezTo>
                    <a:cubicBezTo>
                      <a:pt x="13404" y="12247"/>
                      <a:pt x="13408" y="12225"/>
                      <a:pt x="13413" y="12225"/>
                    </a:cubicBezTo>
                    <a:cubicBezTo>
                      <a:pt x="13421" y="12225"/>
                      <a:pt x="13426" y="12225"/>
                      <a:pt x="13434" y="12214"/>
                    </a:cubicBezTo>
                    <a:cubicBezTo>
                      <a:pt x="13439" y="12214"/>
                      <a:pt x="13448" y="12181"/>
                      <a:pt x="13448" y="12181"/>
                    </a:cubicBezTo>
                    <a:cubicBezTo>
                      <a:pt x="13452" y="12181"/>
                      <a:pt x="13461" y="12181"/>
                      <a:pt x="13469" y="12181"/>
                    </a:cubicBezTo>
                    <a:cubicBezTo>
                      <a:pt x="13469" y="12181"/>
                      <a:pt x="13469" y="12170"/>
                      <a:pt x="13469" y="12170"/>
                    </a:cubicBezTo>
                    <a:cubicBezTo>
                      <a:pt x="13469" y="12170"/>
                      <a:pt x="13482" y="12159"/>
                      <a:pt x="13482" y="12159"/>
                    </a:cubicBezTo>
                    <a:cubicBezTo>
                      <a:pt x="13496" y="12148"/>
                      <a:pt x="13509" y="12126"/>
                      <a:pt x="13526" y="12126"/>
                    </a:cubicBezTo>
                    <a:cubicBezTo>
                      <a:pt x="13531" y="12104"/>
                      <a:pt x="13539" y="12081"/>
                      <a:pt x="13548" y="12059"/>
                    </a:cubicBezTo>
                    <a:cubicBezTo>
                      <a:pt x="13561" y="12059"/>
                      <a:pt x="13583" y="12037"/>
                      <a:pt x="13587" y="12037"/>
                    </a:cubicBezTo>
                    <a:cubicBezTo>
                      <a:pt x="13596" y="12015"/>
                      <a:pt x="13600" y="12004"/>
                      <a:pt x="13609" y="12004"/>
                    </a:cubicBezTo>
                    <a:cubicBezTo>
                      <a:pt x="13609" y="11993"/>
                      <a:pt x="13622" y="11993"/>
                      <a:pt x="13627" y="11971"/>
                    </a:cubicBezTo>
                    <a:cubicBezTo>
                      <a:pt x="13627" y="11971"/>
                      <a:pt x="13635" y="11949"/>
                      <a:pt x="13640" y="11949"/>
                    </a:cubicBezTo>
                    <a:cubicBezTo>
                      <a:pt x="13644" y="11927"/>
                      <a:pt x="13653" y="11916"/>
                      <a:pt x="13657" y="11905"/>
                    </a:cubicBezTo>
                    <a:cubicBezTo>
                      <a:pt x="13666" y="11883"/>
                      <a:pt x="13679" y="11861"/>
                      <a:pt x="13683" y="11850"/>
                    </a:cubicBezTo>
                    <a:cubicBezTo>
                      <a:pt x="13701" y="11795"/>
                      <a:pt x="13718" y="11751"/>
                      <a:pt x="13736" y="11707"/>
                    </a:cubicBezTo>
                    <a:cubicBezTo>
                      <a:pt x="13749" y="11674"/>
                      <a:pt x="13762" y="11641"/>
                      <a:pt x="13771" y="11619"/>
                    </a:cubicBezTo>
                    <a:cubicBezTo>
                      <a:pt x="13775" y="11608"/>
                      <a:pt x="13775" y="11585"/>
                      <a:pt x="13780" y="11574"/>
                    </a:cubicBezTo>
                    <a:cubicBezTo>
                      <a:pt x="13784" y="11552"/>
                      <a:pt x="13793" y="11530"/>
                      <a:pt x="13797" y="11508"/>
                    </a:cubicBezTo>
                    <a:cubicBezTo>
                      <a:pt x="13797" y="11486"/>
                      <a:pt x="13797" y="11475"/>
                      <a:pt x="13797" y="11453"/>
                    </a:cubicBezTo>
                    <a:cubicBezTo>
                      <a:pt x="13797" y="11453"/>
                      <a:pt x="13806" y="11442"/>
                      <a:pt x="13810" y="11431"/>
                    </a:cubicBezTo>
                    <a:cubicBezTo>
                      <a:pt x="13810" y="11398"/>
                      <a:pt x="13819" y="11365"/>
                      <a:pt x="13823" y="11354"/>
                    </a:cubicBezTo>
                    <a:cubicBezTo>
                      <a:pt x="13854" y="11211"/>
                      <a:pt x="13863" y="11056"/>
                      <a:pt x="13880" y="10891"/>
                    </a:cubicBezTo>
                    <a:cubicBezTo>
                      <a:pt x="13871" y="10891"/>
                      <a:pt x="13871" y="10891"/>
                      <a:pt x="13867" y="10924"/>
                    </a:cubicBezTo>
                    <a:cubicBezTo>
                      <a:pt x="13867" y="10946"/>
                      <a:pt x="13858" y="10957"/>
                      <a:pt x="13854" y="10968"/>
                    </a:cubicBezTo>
                    <a:cubicBezTo>
                      <a:pt x="13854" y="10968"/>
                      <a:pt x="13854" y="10990"/>
                      <a:pt x="13854" y="11001"/>
                    </a:cubicBezTo>
                    <a:cubicBezTo>
                      <a:pt x="13854" y="11001"/>
                      <a:pt x="13845" y="11001"/>
                      <a:pt x="13845" y="11001"/>
                    </a:cubicBezTo>
                    <a:cubicBezTo>
                      <a:pt x="13841" y="11023"/>
                      <a:pt x="13841" y="11034"/>
                      <a:pt x="13836" y="11056"/>
                    </a:cubicBezTo>
                    <a:cubicBezTo>
                      <a:pt x="13828" y="11089"/>
                      <a:pt x="13823" y="11100"/>
                      <a:pt x="13815" y="11134"/>
                    </a:cubicBezTo>
                    <a:cubicBezTo>
                      <a:pt x="13806" y="11156"/>
                      <a:pt x="13801" y="11189"/>
                      <a:pt x="13788" y="11222"/>
                    </a:cubicBezTo>
                    <a:cubicBezTo>
                      <a:pt x="13788" y="11222"/>
                      <a:pt x="13780" y="11222"/>
                      <a:pt x="13775" y="11244"/>
                    </a:cubicBezTo>
                    <a:cubicBezTo>
                      <a:pt x="13745" y="11288"/>
                      <a:pt x="13718" y="11332"/>
                      <a:pt x="13688" y="11376"/>
                    </a:cubicBezTo>
                    <a:cubicBezTo>
                      <a:pt x="13675" y="11376"/>
                      <a:pt x="13657" y="11420"/>
                      <a:pt x="13644" y="11420"/>
                    </a:cubicBezTo>
                    <a:cubicBezTo>
                      <a:pt x="13631" y="11420"/>
                      <a:pt x="13618" y="11387"/>
                      <a:pt x="13605" y="11409"/>
                    </a:cubicBezTo>
                    <a:cubicBezTo>
                      <a:pt x="13600" y="11354"/>
                      <a:pt x="13583" y="11343"/>
                      <a:pt x="13579" y="11277"/>
                    </a:cubicBezTo>
                    <a:cubicBezTo>
                      <a:pt x="13587" y="11244"/>
                      <a:pt x="13587" y="11233"/>
                      <a:pt x="13596" y="11211"/>
                    </a:cubicBezTo>
                    <a:cubicBezTo>
                      <a:pt x="13596" y="11200"/>
                      <a:pt x="13605" y="11200"/>
                      <a:pt x="13605" y="11189"/>
                    </a:cubicBezTo>
                    <a:cubicBezTo>
                      <a:pt x="13614" y="11156"/>
                      <a:pt x="13614" y="11112"/>
                      <a:pt x="13622" y="11078"/>
                    </a:cubicBezTo>
                    <a:cubicBezTo>
                      <a:pt x="13622" y="11067"/>
                      <a:pt x="13631" y="11056"/>
                      <a:pt x="13631" y="11045"/>
                    </a:cubicBezTo>
                    <a:cubicBezTo>
                      <a:pt x="13640" y="11012"/>
                      <a:pt x="13644" y="10990"/>
                      <a:pt x="13653" y="10979"/>
                    </a:cubicBezTo>
                    <a:cubicBezTo>
                      <a:pt x="13657" y="10957"/>
                      <a:pt x="13653" y="10946"/>
                      <a:pt x="13666" y="10946"/>
                    </a:cubicBezTo>
                    <a:cubicBezTo>
                      <a:pt x="13666" y="10913"/>
                      <a:pt x="13666" y="10891"/>
                      <a:pt x="13666" y="10869"/>
                    </a:cubicBezTo>
                    <a:cubicBezTo>
                      <a:pt x="13666" y="10869"/>
                      <a:pt x="13675" y="10869"/>
                      <a:pt x="13675" y="10869"/>
                    </a:cubicBezTo>
                    <a:cubicBezTo>
                      <a:pt x="13679" y="10836"/>
                      <a:pt x="13683" y="10803"/>
                      <a:pt x="13697" y="10770"/>
                    </a:cubicBezTo>
                    <a:cubicBezTo>
                      <a:pt x="13701" y="10748"/>
                      <a:pt x="13714" y="10715"/>
                      <a:pt x="13718" y="10704"/>
                    </a:cubicBezTo>
                    <a:cubicBezTo>
                      <a:pt x="13727" y="10682"/>
                      <a:pt x="13732" y="10649"/>
                      <a:pt x="13740" y="10627"/>
                    </a:cubicBezTo>
                    <a:cubicBezTo>
                      <a:pt x="13767" y="10528"/>
                      <a:pt x="13797" y="10417"/>
                      <a:pt x="13815" y="10318"/>
                    </a:cubicBezTo>
                    <a:cubicBezTo>
                      <a:pt x="13823" y="10263"/>
                      <a:pt x="13828" y="10208"/>
                      <a:pt x="13828" y="10142"/>
                    </a:cubicBezTo>
                    <a:cubicBezTo>
                      <a:pt x="13828" y="10109"/>
                      <a:pt x="13823" y="10054"/>
                      <a:pt x="13819" y="10043"/>
                    </a:cubicBezTo>
                    <a:cubicBezTo>
                      <a:pt x="13819" y="9999"/>
                      <a:pt x="13828" y="9999"/>
                      <a:pt x="13828" y="9988"/>
                    </a:cubicBezTo>
                    <a:cubicBezTo>
                      <a:pt x="13828" y="9966"/>
                      <a:pt x="13815" y="9921"/>
                      <a:pt x="13806" y="9921"/>
                    </a:cubicBezTo>
                    <a:cubicBezTo>
                      <a:pt x="13784" y="9988"/>
                      <a:pt x="13780" y="10054"/>
                      <a:pt x="13771" y="10109"/>
                    </a:cubicBezTo>
                    <a:cubicBezTo>
                      <a:pt x="13767" y="10131"/>
                      <a:pt x="13762" y="10142"/>
                      <a:pt x="13758" y="10153"/>
                    </a:cubicBezTo>
                    <a:cubicBezTo>
                      <a:pt x="13753" y="10164"/>
                      <a:pt x="13753" y="10197"/>
                      <a:pt x="13749" y="10208"/>
                    </a:cubicBezTo>
                    <a:cubicBezTo>
                      <a:pt x="13749" y="10208"/>
                      <a:pt x="13740" y="10208"/>
                      <a:pt x="13740" y="10208"/>
                    </a:cubicBezTo>
                    <a:cubicBezTo>
                      <a:pt x="13740" y="10208"/>
                      <a:pt x="13740" y="10230"/>
                      <a:pt x="13736" y="10241"/>
                    </a:cubicBezTo>
                    <a:cubicBezTo>
                      <a:pt x="13736" y="10241"/>
                      <a:pt x="13727" y="10241"/>
                      <a:pt x="13727" y="10241"/>
                    </a:cubicBezTo>
                    <a:cubicBezTo>
                      <a:pt x="13727" y="10241"/>
                      <a:pt x="13727" y="10263"/>
                      <a:pt x="13727" y="10263"/>
                    </a:cubicBezTo>
                    <a:cubicBezTo>
                      <a:pt x="13727" y="10263"/>
                      <a:pt x="13718" y="10263"/>
                      <a:pt x="13718" y="10263"/>
                    </a:cubicBezTo>
                    <a:cubicBezTo>
                      <a:pt x="13710" y="10285"/>
                      <a:pt x="13718" y="10318"/>
                      <a:pt x="13710" y="10340"/>
                    </a:cubicBezTo>
                    <a:cubicBezTo>
                      <a:pt x="13710" y="10340"/>
                      <a:pt x="13705" y="10362"/>
                      <a:pt x="13701" y="10362"/>
                    </a:cubicBezTo>
                    <a:cubicBezTo>
                      <a:pt x="13688" y="10406"/>
                      <a:pt x="13679" y="10450"/>
                      <a:pt x="13662" y="10506"/>
                    </a:cubicBezTo>
                    <a:cubicBezTo>
                      <a:pt x="13653" y="10528"/>
                      <a:pt x="13644" y="10539"/>
                      <a:pt x="13640" y="10561"/>
                    </a:cubicBezTo>
                    <a:cubicBezTo>
                      <a:pt x="13640" y="10561"/>
                      <a:pt x="13631" y="10561"/>
                      <a:pt x="13631" y="10561"/>
                    </a:cubicBezTo>
                    <a:cubicBezTo>
                      <a:pt x="13631" y="10561"/>
                      <a:pt x="13631" y="10572"/>
                      <a:pt x="13631" y="10583"/>
                    </a:cubicBezTo>
                    <a:cubicBezTo>
                      <a:pt x="13631" y="10583"/>
                      <a:pt x="13627" y="10583"/>
                      <a:pt x="13622" y="10594"/>
                    </a:cubicBezTo>
                    <a:cubicBezTo>
                      <a:pt x="13609" y="10627"/>
                      <a:pt x="13587" y="10682"/>
                      <a:pt x="13579" y="10715"/>
                    </a:cubicBezTo>
                    <a:cubicBezTo>
                      <a:pt x="13579" y="10715"/>
                      <a:pt x="13574" y="10737"/>
                      <a:pt x="13570" y="10748"/>
                    </a:cubicBezTo>
                    <a:cubicBezTo>
                      <a:pt x="13561" y="10770"/>
                      <a:pt x="13552" y="10770"/>
                      <a:pt x="13548" y="10792"/>
                    </a:cubicBezTo>
                    <a:cubicBezTo>
                      <a:pt x="13548" y="10792"/>
                      <a:pt x="13548" y="10814"/>
                      <a:pt x="13548" y="10814"/>
                    </a:cubicBezTo>
                    <a:cubicBezTo>
                      <a:pt x="13548" y="10814"/>
                      <a:pt x="13544" y="10814"/>
                      <a:pt x="13539" y="10814"/>
                    </a:cubicBezTo>
                    <a:cubicBezTo>
                      <a:pt x="13526" y="10847"/>
                      <a:pt x="13522" y="10858"/>
                      <a:pt x="13509" y="10891"/>
                    </a:cubicBezTo>
                    <a:cubicBezTo>
                      <a:pt x="13482" y="10946"/>
                      <a:pt x="13452" y="11001"/>
                      <a:pt x="13421" y="11056"/>
                    </a:cubicBezTo>
                    <a:cubicBezTo>
                      <a:pt x="13386" y="11112"/>
                      <a:pt x="13356" y="11200"/>
                      <a:pt x="13325" y="11233"/>
                    </a:cubicBezTo>
                    <a:cubicBezTo>
                      <a:pt x="13295" y="11277"/>
                      <a:pt x="13273" y="11332"/>
                      <a:pt x="13242" y="11376"/>
                    </a:cubicBezTo>
                    <a:cubicBezTo>
                      <a:pt x="13207" y="11431"/>
                      <a:pt x="13164" y="11475"/>
                      <a:pt x="13133" y="11519"/>
                    </a:cubicBezTo>
                    <a:cubicBezTo>
                      <a:pt x="13124" y="11541"/>
                      <a:pt x="13116" y="11541"/>
                      <a:pt x="13111" y="11541"/>
                    </a:cubicBezTo>
                    <a:cubicBezTo>
                      <a:pt x="13094" y="11585"/>
                      <a:pt x="13059" y="11596"/>
                      <a:pt x="13050" y="11663"/>
                    </a:cubicBezTo>
                    <a:cubicBezTo>
                      <a:pt x="13076" y="11850"/>
                      <a:pt x="13142" y="11740"/>
                      <a:pt x="13203" y="11707"/>
                    </a:cubicBezTo>
                    <a:cubicBezTo>
                      <a:pt x="13220" y="11696"/>
                      <a:pt x="13233" y="11696"/>
                      <a:pt x="13247" y="11685"/>
                    </a:cubicBezTo>
                    <a:cubicBezTo>
                      <a:pt x="13273" y="11674"/>
                      <a:pt x="13295" y="11663"/>
                      <a:pt x="13316" y="11652"/>
                    </a:cubicBezTo>
                    <a:cubicBezTo>
                      <a:pt x="13321" y="11641"/>
                      <a:pt x="13330" y="11630"/>
                      <a:pt x="13338" y="11630"/>
                    </a:cubicBezTo>
                    <a:cubicBezTo>
                      <a:pt x="13356" y="11630"/>
                      <a:pt x="13369" y="11630"/>
                      <a:pt x="13386" y="11652"/>
                    </a:cubicBezTo>
                    <a:cubicBezTo>
                      <a:pt x="13373" y="11707"/>
                      <a:pt x="13351" y="11751"/>
                      <a:pt x="13330" y="11817"/>
                    </a:cubicBezTo>
                    <a:cubicBezTo>
                      <a:pt x="13308" y="11861"/>
                      <a:pt x="13290" y="11938"/>
                      <a:pt x="13264" y="11960"/>
                    </a:cubicBezTo>
                    <a:cubicBezTo>
                      <a:pt x="13251" y="11982"/>
                      <a:pt x="13233" y="11982"/>
                      <a:pt x="13212" y="11993"/>
                    </a:cubicBezTo>
                    <a:cubicBezTo>
                      <a:pt x="13172" y="12015"/>
                      <a:pt x="13142" y="12048"/>
                      <a:pt x="13107" y="12059"/>
                    </a:cubicBezTo>
                    <a:cubicBezTo>
                      <a:pt x="13085" y="12070"/>
                      <a:pt x="13063" y="12093"/>
                      <a:pt x="13046" y="12081"/>
                    </a:cubicBezTo>
                    <a:cubicBezTo>
                      <a:pt x="13028" y="12081"/>
                      <a:pt x="13002" y="11993"/>
                      <a:pt x="12980" y="11927"/>
                    </a:cubicBezTo>
                    <a:cubicBezTo>
                      <a:pt x="12932" y="11806"/>
                      <a:pt x="12897" y="11729"/>
                      <a:pt x="12849" y="11619"/>
                    </a:cubicBezTo>
                    <a:cubicBezTo>
                      <a:pt x="12827" y="11563"/>
                      <a:pt x="12801" y="11475"/>
                      <a:pt x="12775" y="11464"/>
                    </a:cubicBezTo>
                    <a:cubicBezTo>
                      <a:pt x="12775" y="11464"/>
                      <a:pt x="12775" y="11442"/>
                      <a:pt x="12775" y="11442"/>
                    </a:cubicBezTo>
                    <a:cubicBezTo>
                      <a:pt x="12775" y="11442"/>
                      <a:pt x="12770" y="11442"/>
                      <a:pt x="12766" y="11442"/>
                    </a:cubicBezTo>
                    <a:cubicBezTo>
                      <a:pt x="12766" y="11442"/>
                      <a:pt x="12766" y="11431"/>
                      <a:pt x="12762" y="11420"/>
                    </a:cubicBezTo>
                    <a:cubicBezTo>
                      <a:pt x="12753" y="11398"/>
                      <a:pt x="12744" y="11398"/>
                      <a:pt x="12735" y="11398"/>
                    </a:cubicBezTo>
                    <a:cubicBezTo>
                      <a:pt x="12727" y="11398"/>
                      <a:pt x="12722" y="11365"/>
                      <a:pt x="12709" y="11354"/>
                    </a:cubicBezTo>
                    <a:cubicBezTo>
                      <a:pt x="12692" y="11321"/>
                      <a:pt x="12674" y="11299"/>
                      <a:pt x="12657" y="11277"/>
                    </a:cubicBezTo>
                    <a:cubicBezTo>
                      <a:pt x="12631" y="11233"/>
                      <a:pt x="12604" y="11189"/>
                      <a:pt x="12574" y="11156"/>
                    </a:cubicBezTo>
                    <a:cubicBezTo>
                      <a:pt x="12539" y="11100"/>
                      <a:pt x="12495" y="11067"/>
                      <a:pt x="12460" y="11012"/>
                    </a:cubicBezTo>
                    <a:cubicBezTo>
                      <a:pt x="12460" y="11012"/>
                      <a:pt x="12451" y="10990"/>
                      <a:pt x="12447" y="10979"/>
                    </a:cubicBezTo>
                    <a:cubicBezTo>
                      <a:pt x="12447" y="10979"/>
                      <a:pt x="12438" y="10979"/>
                      <a:pt x="12434" y="10957"/>
                    </a:cubicBezTo>
                    <a:cubicBezTo>
                      <a:pt x="12434" y="10957"/>
                      <a:pt x="12434" y="10957"/>
                      <a:pt x="12425" y="10957"/>
                    </a:cubicBezTo>
                    <a:cubicBezTo>
                      <a:pt x="12403" y="10924"/>
                      <a:pt x="12377" y="10880"/>
                      <a:pt x="12355" y="10847"/>
                    </a:cubicBezTo>
                    <a:cubicBezTo>
                      <a:pt x="12320" y="10803"/>
                      <a:pt x="12281" y="10759"/>
                      <a:pt x="12246" y="10715"/>
                    </a:cubicBezTo>
                    <a:cubicBezTo>
                      <a:pt x="12246" y="10649"/>
                      <a:pt x="12216" y="10638"/>
                      <a:pt x="12207" y="10583"/>
                    </a:cubicBezTo>
                    <a:cubicBezTo>
                      <a:pt x="12224" y="10572"/>
                      <a:pt x="12233" y="10528"/>
                      <a:pt x="12242" y="10506"/>
                    </a:cubicBezTo>
                    <a:cubicBezTo>
                      <a:pt x="12272" y="10428"/>
                      <a:pt x="12303" y="10373"/>
                      <a:pt x="12338" y="10318"/>
                    </a:cubicBezTo>
                    <a:cubicBezTo>
                      <a:pt x="12338" y="10318"/>
                      <a:pt x="12338" y="10318"/>
                      <a:pt x="12347" y="10318"/>
                    </a:cubicBezTo>
                    <a:cubicBezTo>
                      <a:pt x="12347" y="10318"/>
                      <a:pt x="12373" y="10252"/>
                      <a:pt x="12386" y="10219"/>
                    </a:cubicBezTo>
                    <a:cubicBezTo>
                      <a:pt x="12403" y="10175"/>
                      <a:pt x="12425" y="10142"/>
                      <a:pt x="12443" y="10109"/>
                    </a:cubicBezTo>
                    <a:cubicBezTo>
                      <a:pt x="12451" y="10087"/>
                      <a:pt x="12456" y="10076"/>
                      <a:pt x="12465" y="10065"/>
                    </a:cubicBezTo>
                    <a:cubicBezTo>
                      <a:pt x="12465" y="10065"/>
                      <a:pt x="12473" y="10065"/>
                      <a:pt x="12478" y="10065"/>
                    </a:cubicBezTo>
                    <a:cubicBezTo>
                      <a:pt x="12478" y="10065"/>
                      <a:pt x="12482" y="10054"/>
                      <a:pt x="12486" y="10043"/>
                    </a:cubicBezTo>
                    <a:cubicBezTo>
                      <a:pt x="12500" y="10010"/>
                      <a:pt x="12508" y="9988"/>
                      <a:pt x="12521" y="9966"/>
                    </a:cubicBezTo>
                    <a:cubicBezTo>
                      <a:pt x="12526" y="9943"/>
                      <a:pt x="12534" y="9943"/>
                      <a:pt x="12543" y="9921"/>
                    </a:cubicBezTo>
                    <a:cubicBezTo>
                      <a:pt x="12543" y="9921"/>
                      <a:pt x="12543" y="9899"/>
                      <a:pt x="12543" y="9899"/>
                    </a:cubicBezTo>
                    <a:cubicBezTo>
                      <a:pt x="12543" y="9899"/>
                      <a:pt x="12552" y="9899"/>
                      <a:pt x="12552" y="9899"/>
                    </a:cubicBezTo>
                    <a:cubicBezTo>
                      <a:pt x="12561" y="9866"/>
                      <a:pt x="12569" y="9844"/>
                      <a:pt x="12574" y="9822"/>
                    </a:cubicBezTo>
                    <a:cubicBezTo>
                      <a:pt x="12582" y="9822"/>
                      <a:pt x="12587" y="9789"/>
                      <a:pt x="12591" y="9767"/>
                    </a:cubicBezTo>
                    <a:cubicBezTo>
                      <a:pt x="12591" y="9767"/>
                      <a:pt x="12600" y="9767"/>
                      <a:pt x="12600" y="9767"/>
                    </a:cubicBezTo>
                    <a:cubicBezTo>
                      <a:pt x="12600" y="9767"/>
                      <a:pt x="12600" y="9745"/>
                      <a:pt x="12600" y="9745"/>
                    </a:cubicBezTo>
                    <a:cubicBezTo>
                      <a:pt x="12617" y="9712"/>
                      <a:pt x="12626" y="9701"/>
                      <a:pt x="12635" y="9679"/>
                    </a:cubicBezTo>
                    <a:cubicBezTo>
                      <a:pt x="12639" y="9657"/>
                      <a:pt x="12657" y="9657"/>
                      <a:pt x="12652" y="9624"/>
                    </a:cubicBezTo>
                    <a:cubicBezTo>
                      <a:pt x="12569" y="9745"/>
                      <a:pt x="12478" y="9811"/>
                      <a:pt x="12386" y="9921"/>
                    </a:cubicBezTo>
                    <a:cubicBezTo>
                      <a:pt x="12377" y="9943"/>
                      <a:pt x="12364" y="9954"/>
                      <a:pt x="12355" y="9966"/>
                    </a:cubicBezTo>
                    <a:cubicBezTo>
                      <a:pt x="12333" y="9988"/>
                      <a:pt x="12320" y="9999"/>
                      <a:pt x="12303" y="10010"/>
                    </a:cubicBezTo>
                    <a:cubicBezTo>
                      <a:pt x="12268" y="10043"/>
                      <a:pt x="12229" y="10076"/>
                      <a:pt x="12194" y="10098"/>
                    </a:cubicBezTo>
                    <a:cubicBezTo>
                      <a:pt x="12185" y="10098"/>
                      <a:pt x="12185" y="10120"/>
                      <a:pt x="12176" y="10120"/>
                    </a:cubicBezTo>
                    <a:cubicBezTo>
                      <a:pt x="12163" y="10131"/>
                      <a:pt x="12150" y="10131"/>
                      <a:pt x="12137" y="10142"/>
                    </a:cubicBezTo>
                    <a:cubicBezTo>
                      <a:pt x="12115" y="10164"/>
                      <a:pt x="12089" y="10197"/>
                      <a:pt x="12071" y="10219"/>
                    </a:cubicBezTo>
                    <a:cubicBezTo>
                      <a:pt x="12054" y="10340"/>
                      <a:pt x="12010" y="10208"/>
                      <a:pt x="12001" y="10164"/>
                    </a:cubicBezTo>
                    <a:cubicBezTo>
                      <a:pt x="11997" y="10142"/>
                      <a:pt x="12001" y="10131"/>
                      <a:pt x="12001" y="10120"/>
                    </a:cubicBezTo>
                    <a:cubicBezTo>
                      <a:pt x="12001" y="10120"/>
                      <a:pt x="11984" y="10098"/>
                      <a:pt x="11993" y="10076"/>
                    </a:cubicBezTo>
                    <a:cubicBezTo>
                      <a:pt x="12001" y="10032"/>
                      <a:pt x="12023" y="9999"/>
                      <a:pt x="12036" y="9977"/>
                    </a:cubicBezTo>
                    <a:cubicBezTo>
                      <a:pt x="12045" y="9966"/>
                      <a:pt x="12049" y="9943"/>
                      <a:pt x="12063" y="9921"/>
                    </a:cubicBezTo>
                    <a:cubicBezTo>
                      <a:pt x="12063" y="9921"/>
                      <a:pt x="12067" y="9921"/>
                      <a:pt x="12067" y="9921"/>
                    </a:cubicBezTo>
                    <a:cubicBezTo>
                      <a:pt x="12067" y="9921"/>
                      <a:pt x="12067" y="9899"/>
                      <a:pt x="12067" y="9899"/>
                    </a:cubicBezTo>
                    <a:cubicBezTo>
                      <a:pt x="12076" y="9888"/>
                      <a:pt x="12080" y="9877"/>
                      <a:pt x="12089" y="9866"/>
                    </a:cubicBezTo>
                    <a:cubicBezTo>
                      <a:pt x="12089" y="9866"/>
                      <a:pt x="12089" y="9844"/>
                      <a:pt x="12093" y="9844"/>
                    </a:cubicBezTo>
                    <a:cubicBezTo>
                      <a:pt x="12102" y="9822"/>
                      <a:pt x="12106" y="9822"/>
                      <a:pt x="12115" y="9822"/>
                    </a:cubicBezTo>
                    <a:cubicBezTo>
                      <a:pt x="12115" y="9822"/>
                      <a:pt x="12115" y="9800"/>
                      <a:pt x="12115" y="9800"/>
                    </a:cubicBezTo>
                    <a:cubicBezTo>
                      <a:pt x="12124" y="9800"/>
                      <a:pt x="12124" y="9800"/>
                      <a:pt x="12133" y="9800"/>
                    </a:cubicBezTo>
                    <a:cubicBezTo>
                      <a:pt x="12133" y="9800"/>
                      <a:pt x="12141" y="9778"/>
                      <a:pt x="12146" y="9778"/>
                    </a:cubicBezTo>
                    <a:cubicBezTo>
                      <a:pt x="12163" y="9756"/>
                      <a:pt x="12176" y="9745"/>
                      <a:pt x="12189" y="9723"/>
                    </a:cubicBezTo>
                    <a:cubicBezTo>
                      <a:pt x="12202" y="9701"/>
                      <a:pt x="12211" y="9668"/>
                      <a:pt x="12224" y="9635"/>
                    </a:cubicBezTo>
                    <a:cubicBezTo>
                      <a:pt x="12259" y="9558"/>
                      <a:pt x="12303" y="9503"/>
                      <a:pt x="12333" y="9414"/>
                    </a:cubicBezTo>
                    <a:cubicBezTo>
                      <a:pt x="12342" y="9414"/>
                      <a:pt x="12355" y="9403"/>
                      <a:pt x="12355" y="9370"/>
                    </a:cubicBezTo>
                    <a:cubicBezTo>
                      <a:pt x="12312" y="9392"/>
                      <a:pt x="12264" y="9447"/>
                      <a:pt x="12216" y="9492"/>
                    </a:cubicBezTo>
                    <a:cubicBezTo>
                      <a:pt x="12185" y="9514"/>
                      <a:pt x="12154" y="9536"/>
                      <a:pt x="12128" y="9558"/>
                    </a:cubicBezTo>
                    <a:cubicBezTo>
                      <a:pt x="12124" y="9558"/>
                      <a:pt x="12119" y="9558"/>
                      <a:pt x="12111" y="9580"/>
                    </a:cubicBezTo>
                    <a:cubicBezTo>
                      <a:pt x="12089" y="9602"/>
                      <a:pt x="12067" y="9624"/>
                      <a:pt x="12041" y="9635"/>
                    </a:cubicBezTo>
                    <a:cubicBezTo>
                      <a:pt x="12028" y="9646"/>
                      <a:pt x="12019" y="9657"/>
                      <a:pt x="12006" y="9668"/>
                    </a:cubicBezTo>
                    <a:cubicBezTo>
                      <a:pt x="11967" y="9690"/>
                      <a:pt x="11914" y="9723"/>
                      <a:pt x="11879" y="9756"/>
                    </a:cubicBezTo>
                    <a:cubicBezTo>
                      <a:pt x="11870" y="9756"/>
                      <a:pt x="11866" y="9756"/>
                      <a:pt x="11857" y="9756"/>
                    </a:cubicBezTo>
                    <a:cubicBezTo>
                      <a:pt x="11835" y="9778"/>
                      <a:pt x="11805" y="9822"/>
                      <a:pt x="11787" y="9756"/>
                    </a:cubicBezTo>
                    <a:cubicBezTo>
                      <a:pt x="11787" y="9679"/>
                      <a:pt x="11822" y="9679"/>
                      <a:pt x="11822" y="9602"/>
                    </a:cubicBezTo>
                    <a:cubicBezTo>
                      <a:pt x="11844" y="9580"/>
                      <a:pt x="11857" y="9536"/>
                      <a:pt x="11870" y="9503"/>
                    </a:cubicBezTo>
                    <a:cubicBezTo>
                      <a:pt x="11888" y="9470"/>
                      <a:pt x="11905" y="9425"/>
                      <a:pt x="11918" y="9392"/>
                    </a:cubicBezTo>
                    <a:cubicBezTo>
                      <a:pt x="11949" y="9337"/>
                      <a:pt x="11988" y="9304"/>
                      <a:pt x="12019" y="9238"/>
                    </a:cubicBezTo>
                    <a:cubicBezTo>
                      <a:pt x="12028" y="9238"/>
                      <a:pt x="12032" y="9205"/>
                      <a:pt x="12036" y="9183"/>
                    </a:cubicBezTo>
                    <a:cubicBezTo>
                      <a:pt x="12058" y="9128"/>
                      <a:pt x="12089" y="9106"/>
                      <a:pt x="12102" y="9040"/>
                    </a:cubicBezTo>
                    <a:cubicBezTo>
                      <a:pt x="12071" y="9062"/>
                      <a:pt x="12036" y="9073"/>
                      <a:pt x="12015" y="9095"/>
                    </a:cubicBezTo>
                    <a:cubicBezTo>
                      <a:pt x="12006" y="9106"/>
                      <a:pt x="11997" y="9117"/>
                      <a:pt x="11988" y="9128"/>
                    </a:cubicBezTo>
                    <a:cubicBezTo>
                      <a:pt x="11962" y="9150"/>
                      <a:pt x="11936" y="9172"/>
                      <a:pt x="11905" y="9194"/>
                    </a:cubicBezTo>
                    <a:cubicBezTo>
                      <a:pt x="11892" y="9194"/>
                      <a:pt x="11883" y="9216"/>
                      <a:pt x="11875" y="9216"/>
                    </a:cubicBezTo>
                    <a:cubicBezTo>
                      <a:pt x="11862" y="9216"/>
                      <a:pt x="11853" y="9205"/>
                      <a:pt x="11844" y="9205"/>
                    </a:cubicBezTo>
                    <a:cubicBezTo>
                      <a:pt x="11835" y="9205"/>
                      <a:pt x="11831" y="9227"/>
                      <a:pt x="11822" y="9227"/>
                    </a:cubicBezTo>
                    <a:cubicBezTo>
                      <a:pt x="11796" y="9249"/>
                      <a:pt x="11774" y="9260"/>
                      <a:pt x="11752" y="9271"/>
                    </a:cubicBezTo>
                    <a:cubicBezTo>
                      <a:pt x="11744" y="9271"/>
                      <a:pt x="11735" y="9271"/>
                      <a:pt x="11731" y="9282"/>
                    </a:cubicBezTo>
                    <a:cubicBezTo>
                      <a:pt x="11700" y="9293"/>
                      <a:pt x="11674" y="9304"/>
                      <a:pt x="11648" y="9271"/>
                    </a:cubicBezTo>
                    <a:cubicBezTo>
                      <a:pt x="11648" y="9238"/>
                      <a:pt x="11648" y="9205"/>
                      <a:pt x="11648" y="9194"/>
                    </a:cubicBezTo>
                    <a:cubicBezTo>
                      <a:pt x="11648" y="9183"/>
                      <a:pt x="11648" y="9150"/>
                      <a:pt x="11648" y="9139"/>
                    </a:cubicBezTo>
                    <a:cubicBezTo>
                      <a:pt x="11652" y="9128"/>
                      <a:pt x="11656" y="9117"/>
                      <a:pt x="11661" y="9095"/>
                    </a:cubicBezTo>
                    <a:cubicBezTo>
                      <a:pt x="11661" y="9095"/>
                      <a:pt x="11669" y="9095"/>
                      <a:pt x="11674" y="9084"/>
                    </a:cubicBezTo>
                    <a:cubicBezTo>
                      <a:pt x="11687" y="9062"/>
                      <a:pt x="11700" y="9040"/>
                      <a:pt x="11709" y="9018"/>
                    </a:cubicBezTo>
                    <a:cubicBezTo>
                      <a:pt x="11709" y="9018"/>
                      <a:pt x="11709" y="8996"/>
                      <a:pt x="11717" y="8985"/>
                    </a:cubicBezTo>
                    <a:cubicBezTo>
                      <a:pt x="11726" y="8974"/>
                      <a:pt x="11735" y="8963"/>
                      <a:pt x="11744" y="8941"/>
                    </a:cubicBezTo>
                    <a:cubicBezTo>
                      <a:pt x="11748" y="8930"/>
                      <a:pt x="11757" y="8907"/>
                      <a:pt x="11761" y="8896"/>
                    </a:cubicBezTo>
                    <a:cubicBezTo>
                      <a:pt x="11761" y="8896"/>
                      <a:pt x="11766" y="8896"/>
                      <a:pt x="11770" y="8896"/>
                    </a:cubicBezTo>
                    <a:cubicBezTo>
                      <a:pt x="11774" y="8896"/>
                      <a:pt x="11783" y="8863"/>
                      <a:pt x="11787" y="8852"/>
                    </a:cubicBezTo>
                    <a:cubicBezTo>
                      <a:pt x="11800" y="8830"/>
                      <a:pt x="11814" y="8786"/>
                      <a:pt x="11827" y="8764"/>
                    </a:cubicBezTo>
                    <a:cubicBezTo>
                      <a:pt x="11857" y="8709"/>
                      <a:pt x="11888" y="8654"/>
                      <a:pt x="11914" y="8599"/>
                    </a:cubicBezTo>
                    <a:cubicBezTo>
                      <a:pt x="11932" y="8577"/>
                      <a:pt x="11945" y="8544"/>
                      <a:pt x="11953" y="8500"/>
                    </a:cubicBezTo>
                    <a:cubicBezTo>
                      <a:pt x="11879" y="8522"/>
                      <a:pt x="11814" y="8599"/>
                      <a:pt x="11748" y="8643"/>
                    </a:cubicBezTo>
                    <a:cubicBezTo>
                      <a:pt x="11722" y="8665"/>
                      <a:pt x="11696" y="8687"/>
                      <a:pt x="11674" y="8698"/>
                    </a:cubicBezTo>
                    <a:cubicBezTo>
                      <a:pt x="11656" y="8698"/>
                      <a:pt x="11639" y="8698"/>
                      <a:pt x="11621" y="8698"/>
                    </a:cubicBezTo>
                    <a:cubicBezTo>
                      <a:pt x="11604" y="8698"/>
                      <a:pt x="11582" y="8742"/>
                      <a:pt x="11556" y="8753"/>
                    </a:cubicBezTo>
                    <a:cubicBezTo>
                      <a:pt x="11508" y="8775"/>
                      <a:pt x="11425" y="8808"/>
                      <a:pt x="11420" y="8698"/>
                    </a:cubicBezTo>
                    <a:cubicBezTo>
                      <a:pt x="11420" y="8643"/>
                      <a:pt x="11442" y="8610"/>
                      <a:pt x="11455" y="8577"/>
                    </a:cubicBezTo>
                    <a:cubicBezTo>
                      <a:pt x="11468" y="8544"/>
                      <a:pt x="11477" y="8522"/>
                      <a:pt x="11490" y="8511"/>
                    </a:cubicBezTo>
                    <a:cubicBezTo>
                      <a:pt x="11490" y="8511"/>
                      <a:pt x="11495" y="8511"/>
                      <a:pt x="11503" y="8500"/>
                    </a:cubicBezTo>
                    <a:cubicBezTo>
                      <a:pt x="11495" y="8478"/>
                      <a:pt x="11503" y="8500"/>
                      <a:pt x="11512" y="8478"/>
                    </a:cubicBezTo>
                    <a:cubicBezTo>
                      <a:pt x="11512" y="8456"/>
                      <a:pt x="11516" y="8434"/>
                      <a:pt x="11521" y="8434"/>
                    </a:cubicBezTo>
                    <a:cubicBezTo>
                      <a:pt x="11521" y="8423"/>
                      <a:pt x="11534" y="8423"/>
                      <a:pt x="11534" y="8412"/>
                    </a:cubicBezTo>
                    <a:cubicBezTo>
                      <a:pt x="11556" y="8368"/>
                      <a:pt x="11573" y="8301"/>
                      <a:pt x="11595" y="8257"/>
                    </a:cubicBezTo>
                    <a:cubicBezTo>
                      <a:pt x="11621" y="8202"/>
                      <a:pt x="11652" y="8180"/>
                      <a:pt x="11665" y="8103"/>
                    </a:cubicBezTo>
                    <a:cubicBezTo>
                      <a:pt x="11634" y="8103"/>
                      <a:pt x="11604" y="8158"/>
                      <a:pt x="11560" y="8180"/>
                    </a:cubicBezTo>
                    <a:cubicBezTo>
                      <a:pt x="11543" y="8180"/>
                      <a:pt x="11521" y="8202"/>
                      <a:pt x="11503" y="8202"/>
                    </a:cubicBezTo>
                    <a:cubicBezTo>
                      <a:pt x="11482" y="8213"/>
                      <a:pt x="11460" y="8202"/>
                      <a:pt x="11442" y="8224"/>
                    </a:cubicBezTo>
                    <a:cubicBezTo>
                      <a:pt x="11425" y="8224"/>
                      <a:pt x="11416" y="8246"/>
                      <a:pt x="11399" y="8268"/>
                    </a:cubicBezTo>
                    <a:cubicBezTo>
                      <a:pt x="11385" y="8279"/>
                      <a:pt x="11368" y="8290"/>
                      <a:pt x="11350" y="8301"/>
                    </a:cubicBezTo>
                    <a:cubicBezTo>
                      <a:pt x="11333" y="8301"/>
                      <a:pt x="11316" y="8324"/>
                      <a:pt x="11307" y="8324"/>
                    </a:cubicBezTo>
                    <a:cubicBezTo>
                      <a:pt x="11267" y="8346"/>
                      <a:pt x="11241" y="8335"/>
                      <a:pt x="11224" y="8301"/>
                    </a:cubicBezTo>
                    <a:cubicBezTo>
                      <a:pt x="11224" y="8301"/>
                      <a:pt x="11211" y="8279"/>
                      <a:pt x="11211" y="8257"/>
                    </a:cubicBezTo>
                    <a:cubicBezTo>
                      <a:pt x="11206" y="8224"/>
                      <a:pt x="11211" y="8147"/>
                      <a:pt x="11202" y="8081"/>
                    </a:cubicBezTo>
                    <a:cubicBezTo>
                      <a:pt x="11228" y="7949"/>
                      <a:pt x="11294" y="7894"/>
                      <a:pt x="11337" y="7828"/>
                    </a:cubicBezTo>
                    <a:cubicBezTo>
                      <a:pt x="11337" y="7828"/>
                      <a:pt x="11346" y="7794"/>
                      <a:pt x="11350" y="7794"/>
                    </a:cubicBezTo>
                    <a:cubicBezTo>
                      <a:pt x="11350" y="7794"/>
                      <a:pt x="11359" y="7794"/>
                      <a:pt x="11364" y="7794"/>
                    </a:cubicBezTo>
                    <a:cubicBezTo>
                      <a:pt x="11364" y="7794"/>
                      <a:pt x="11364" y="7772"/>
                      <a:pt x="11368" y="7772"/>
                    </a:cubicBezTo>
                    <a:cubicBezTo>
                      <a:pt x="11390" y="7739"/>
                      <a:pt x="11416" y="7684"/>
                      <a:pt x="11433" y="7651"/>
                    </a:cubicBezTo>
                    <a:cubicBezTo>
                      <a:pt x="11447" y="7629"/>
                      <a:pt x="11451" y="7618"/>
                      <a:pt x="11464" y="7607"/>
                    </a:cubicBezTo>
                    <a:cubicBezTo>
                      <a:pt x="11473" y="7585"/>
                      <a:pt x="11482" y="7574"/>
                      <a:pt x="11490" y="7552"/>
                    </a:cubicBezTo>
                    <a:cubicBezTo>
                      <a:pt x="11499" y="7530"/>
                      <a:pt x="11508" y="7508"/>
                      <a:pt x="11512" y="7486"/>
                    </a:cubicBezTo>
                    <a:cubicBezTo>
                      <a:pt x="11516" y="7486"/>
                      <a:pt x="11525" y="7486"/>
                      <a:pt x="11530" y="7464"/>
                    </a:cubicBezTo>
                    <a:cubicBezTo>
                      <a:pt x="11538" y="7442"/>
                      <a:pt x="11547" y="7420"/>
                      <a:pt x="11556" y="7409"/>
                    </a:cubicBezTo>
                    <a:cubicBezTo>
                      <a:pt x="11556" y="7398"/>
                      <a:pt x="11569" y="7409"/>
                      <a:pt x="11573" y="7387"/>
                    </a:cubicBezTo>
                    <a:cubicBezTo>
                      <a:pt x="11573" y="7387"/>
                      <a:pt x="11573" y="7376"/>
                      <a:pt x="11573" y="7365"/>
                    </a:cubicBezTo>
                    <a:cubicBezTo>
                      <a:pt x="11582" y="7343"/>
                      <a:pt x="11582" y="7332"/>
                      <a:pt x="11591" y="7320"/>
                    </a:cubicBezTo>
                    <a:cubicBezTo>
                      <a:pt x="11600" y="7298"/>
                      <a:pt x="11608" y="7298"/>
                      <a:pt x="11613" y="7276"/>
                    </a:cubicBezTo>
                    <a:cubicBezTo>
                      <a:pt x="11613" y="7276"/>
                      <a:pt x="11613" y="7254"/>
                      <a:pt x="11613" y="7254"/>
                    </a:cubicBezTo>
                    <a:cubicBezTo>
                      <a:pt x="11613" y="7243"/>
                      <a:pt x="11621" y="7232"/>
                      <a:pt x="11621" y="7221"/>
                    </a:cubicBezTo>
                    <a:cubicBezTo>
                      <a:pt x="11595" y="7221"/>
                      <a:pt x="11582" y="7276"/>
                      <a:pt x="11560" y="7309"/>
                    </a:cubicBezTo>
                    <a:cubicBezTo>
                      <a:pt x="11551" y="7332"/>
                      <a:pt x="11538" y="7332"/>
                      <a:pt x="11525" y="7354"/>
                    </a:cubicBezTo>
                    <a:cubicBezTo>
                      <a:pt x="11499" y="7376"/>
                      <a:pt x="11482" y="7420"/>
                      <a:pt x="11464" y="7442"/>
                    </a:cubicBezTo>
                    <a:cubicBezTo>
                      <a:pt x="11460" y="7453"/>
                      <a:pt x="11451" y="7453"/>
                      <a:pt x="11442" y="7453"/>
                    </a:cubicBezTo>
                    <a:cubicBezTo>
                      <a:pt x="11442" y="7453"/>
                      <a:pt x="11442" y="7475"/>
                      <a:pt x="11442" y="7475"/>
                    </a:cubicBezTo>
                    <a:cubicBezTo>
                      <a:pt x="11442" y="7475"/>
                      <a:pt x="11433" y="7475"/>
                      <a:pt x="11429" y="7475"/>
                    </a:cubicBezTo>
                    <a:cubicBezTo>
                      <a:pt x="11429" y="7475"/>
                      <a:pt x="11420" y="7508"/>
                      <a:pt x="11416" y="7508"/>
                    </a:cubicBezTo>
                    <a:cubicBezTo>
                      <a:pt x="11412" y="7508"/>
                      <a:pt x="11403" y="7508"/>
                      <a:pt x="11394" y="7519"/>
                    </a:cubicBezTo>
                    <a:cubicBezTo>
                      <a:pt x="11385" y="7519"/>
                      <a:pt x="11372" y="7541"/>
                      <a:pt x="11364" y="7563"/>
                    </a:cubicBezTo>
                    <a:cubicBezTo>
                      <a:pt x="11316" y="7596"/>
                      <a:pt x="11263" y="7629"/>
                      <a:pt x="11215" y="7684"/>
                    </a:cubicBezTo>
                    <a:cubicBezTo>
                      <a:pt x="11193" y="7706"/>
                      <a:pt x="11171" y="7728"/>
                      <a:pt x="11145" y="7750"/>
                    </a:cubicBezTo>
                    <a:cubicBezTo>
                      <a:pt x="11123" y="7772"/>
                      <a:pt x="11093" y="7816"/>
                      <a:pt x="11075" y="7828"/>
                    </a:cubicBezTo>
                    <a:cubicBezTo>
                      <a:pt x="11045" y="7839"/>
                      <a:pt x="11023" y="7828"/>
                      <a:pt x="11001" y="7839"/>
                    </a:cubicBezTo>
                    <a:cubicBezTo>
                      <a:pt x="10988" y="7816"/>
                      <a:pt x="10975" y="7772"/>
                      <a:pt x="10970" y="7728"/>
                    </a:cubicBezTo>
                    <a:cubicBezTo>
                      <a:pt x="10979" y="7695"/>
                      <a:pt x="10983" y="7662"/>
                      <a:pt x="10988" y="7629"/>
                    </a:cubicBezTo>
                    <a:cubicBezTo>
                      <a:pt x="10992" y="7618"/>
                      <a:pt x="10997" y="7629"/>
                      <a:pt x="11005" y="7607"/>
                    </a:cubicBezTo>
                    <a:cubicBezTo>
                      <a:pt x="11005" y="7607"/>
                      <a:pt x="11001" y="7596"/>
                      <a:pt x="11005" y="7585"/>
                    </a:cubicBezTo>
                    <a:cubicBezTo>
                      <a:pt x="11005" y="7585"/>
                      <a:pt x="11014" y="7585"/>
                      <a:pt x="11014" y="7563"/>
                    </a:cubicBezTo>
                    <a:cubicBezTo>
                      <a:pt x="11036" y="7563"/>
                      <a:pt x="11040" y="7508"/>
                      <a:pt x="11053" y="7486"/>
                    </a:cubicBezTo>
                    <a:cubicBezTo>
                      <a:pt x="11084" y="7420"/>
                      <a:pt x="11123" y="7354"/>
                      <a:pt x="11145" y="7298"/>
                    </a:cubicBezTo>
                    <a:cubicBezTo>
                      <a:pt x="11145" y="7287"/>
                      <a:pt x="11149" y="7276"/>
                      <a:pt x="11158" y="7276"/>
                    </a:cubicBezTo>
                    <a:cubicBezTo>
                      <a:pt x="11167" y="7265"/>
                      <a:pt x="11171" y="7232"/>
                      <a:pt x="11180" y="7232"/>
                    </a:cubicBezTo>
                    <a:cubicBezTo>
                      <a:pt x="11206" y="7177"/>
                      <a:pt x="11241" y="7133"/>
                      <a:pt x="11267" y="7078"/>
                    </a:cubicBezTo>
                    <a:cubicBezTo>
                      <a:pt x="11298" y="7023"/>
                      <a:pt x="11320" y="6957"/>
                      <a:pt x="11355" y="6902"/>
                    </a:cubicBezTo>
                    <a:cubicBezTo>
                      <a:pt x="11355" y="6891"/>
                      <a:pt x="11359" y="6880"/>
                      <a:pt x="11355" y="6880"/>
                    </a:cubicBezTo>
                    <a:cubicBezTo>
                      <a:pt x="11320" y="6924"/>
                      <a:pt x="11285" y="6946"/>
                      <a:pt x="11250" y="6990"/>
                    </a:cubicBezTo>
                    <a:cubicBezTo>
                      <a:pt x="11219" y="7023"/>
                      <a:pt x="11189" y="7089"/>
                      <a:pt x="11154" y="7122"/>
                    </a:cubicBezTo>
                    <a:cubicBezTo>
                      <a:pt x="11119" y="7166"/>
                      <a:pt x="11084" y="7199"/>
                      <a:pt x="11049" y="7232"/>
                    </a:cubicBezTo>
                    <a:cubicBezTo>
                      <a:pt x="11040" y="7232"/>
                      <a:pt x="11032" y="7254"/>
                      <a:pt x="11023" y="7265"/>
                    </a:cubicBezTo>
                    <a:cubicBezTo>
                      <a:pt x="11014" y="7265"/>
                      <a:pt x="11005" y="7287"/>
                      <a:pt x="10997" y="7298"/>
                    </a:cubicBezTo>
                    <a:cubicBezTo>
                      <a:pt x="10979" y="7320"/>
                      <a:pt x="10957" y="7320"/>
                      <a:pt x="10935" y="7343"/>
                    </a:cubicBezTo>
                    <a:cubicBezTo>
                      <a:pt x="10927" y="7343"/>
                      <a:pt x="10918" y="7365"/>
                      <a:pt x="10909" y="7376"/>
                    </a:cubicBezTo>
                    <a:cubicBezTo>
                      <a:pt x="10887" y="7398"/>
                      <a:pt x="10866" y="7442"/>
                      <a:pt x="10848" y="7453"/>
                    </a:cubicBezTo>
                    <a:cubicBezTo>
                      <a:pt x="10844" y="7453"/>
                      <a:pt x="10839" y="7453"/>
                      <a:pt x="10835" y="7464"/>
                    </a:cubicBezTo>
                    <a:cubicBezTo>
                      <a:pt x="10817" y="7475"/>
                      <a:pt x="10800" y="7508"/>
                      <a:pt x="10787" y="7519"/>
                    </a:cubicBezTo>
                    <a:cubicBezTo>
                      <a:pt x="10769" y="7541"/>
                      <a:pt x="10748" y="7552"/>
                      <a:pt x="10734" y="7574"/>
                    </a:cubicBezTo>
                    <a:cubicBezTo>
                      <a:pt x="10734" y="7640"/>
                      <a:pt x="10756" y="7673"/>
                      <a:pt x="10774" y="7706"/>
                    </a:cubicBezTo>
                    <a:cubicBezTo>
                      <a:pt x="10774" y="7706"/>
                      <a:pt x="10774" y="7706"/>
                      <a:pt x="10778" y="7706"/>
                    </a:cubicBezTo>
                    <a:cubicBezTo>
                      <a:pt x="10778" y="7706"/>
                      <a:pt x="10778" y="7728"/>
                      <a:pt x="10782" y="7728"/>
                    </a:cubicBezTo>
                    <a:cubicBezTo>
                      <a:pt x="10791" y="7761"/>
                      <a:pt x="10800" y="7761"/>
                      <a:pt x="10809" y="7783"/>
                    </a:cubicBezTo>
                    <a:cubicBezTo>
                      <a:pt x="10817" y="7794"/>
                      <a:pt x="10826" y="7816"/>
                      <a:pt x="10835" y="7828"/>
                    </a:cubicBezTo>
                    <a:cubicBezTo>
                      <a:pt x="10835" y="7839"/>
                      <a:pt x="10844" y="7850"/>
                      <a:pt x="10844" y="7861"/>
                    </a:cubicBezTo>
                    <a:cubicBezTo>
                      <a:pt x="10866" y="7927"/>
                      <a:pt x="10883" y="7993"/>
                      <a:pt x="10905" y="8048"/>
                    </a:cubicBezTo>
                    <a:cubicBezTo>
                      <a:pt x="10931" y="8180"/>
                      <a:pt x="10957" y="8301"/>
                      <a:pt x="10975" y="8445"/>
                    </a:cubicBezTo>
                    <a:cubicBezTo>
                      <a:pt x="10979" y="8500"/>
                      <a:pt x="10988" y="8566"/>
                      <a:pt x="10992" y="8599"/>
                    </a:cubicBezTo>
                    <a:cubicBezTo>
                      <a:pt x="10992" y="8621"/>
                      <a:pt x="10992" y="8643"/>
                      <a:pt x="10997" y="8665"/>
                    </a:cubicBezTo>
                    <a:lnTo>
                      <a:pt x="11005" y="8665"/>
                    </a:lnTo>
                    <a:cubicBezTo>
                      <a:pt x="11005" y="8665"/>
                      <a:pt x="11005" y="8742"/>
                      <a:pt x="11014" y="8764"/>
                    </a:cubicBezTo>
                    <a:cubicBezTo>
                      <a:pt x="11014" y="8786"/>
                      <a:pt x="11023" y="8786"/>
                      <a:pt x="11027" y="8808"/>
                    </a:cubicBezTo>
                    <a:cubicBezTo>
                      <a:pt x="11040" y="8874"/>
                      <a:pt x="11040" y="8885"/>
                      <a:pt x="11062" y="8930"/>
                    </a:cubicBezTo>
                    <a:cubicBezTo>
                      <a:pt x="11080" y="8974"/>
                      <a:pt x="11101" y="9007"/>
                      <a:pt x="11123" y="9051"/>
                    </a:cubicBezTo>
                    <a:cubicBezTo>
                      <a:pt x="11149" y="9106"/>
                      <a:pt x="11176" y="9172"/>
                      <a:pt x="11198" y="9227"/>
                    </a:cubicBezTo>
                    <a:cubicBezTo>
                      <a:pt x="11215" y="9271"/>
                      <a:pt x="11228" y="9293"/>
                      <a:pt x="11246" y="9326"/>
                    </a:cubicBezTo>
                    <a:cubicBezTo>
                      <a:pt x="11254" y="9348"/>
                      <a:pt x="11263" y="9370"/>
                      <a:pt x="11276" y="9392"/>
                    </a:cubicBezTo>
                    <a:cubicBezTo>
                      <a:pt x="11276" y="9392"/>
                      <a:pt x="11285" y="9392"/>
                      <a:pt x="11285" y="9403"/>
                    </a:cubicBezTo>
                    <a:cubicBezTo>
                      <a:pt x="11285" y="9403"/>
                      <a:pt x="11285" y="9403"/>
                      <a:pt x="11294" y="9414"/>
                    </a:cubicBezTo>
                    <a:cubicBezTo>
                      <a:pt x="11311" y="9458"/>
                      <a:pt x="11342" y="9525"/>
                      <a:pt x="11359" y="9558"/>
                    </a:cubicBezTo>
                    <a:cubicBezTo>
                      <a:pt x="11359" y="9558"/>
                      <a:pt x="11359" y="9580"/>
                      <a:pt x="11359" y="9591"/>
                    </a:cubicBezTo>
                    <a:cubicBezTo>
                      <a:pt x="11377" y="9646"/>
                      <a:pt x="11399" y="9679"/>
                      <a:pt x="11420" y="9723"/>
                    </a:cubicBezTo>
                    <a:cubicBezTo>
                      <a:pt x="11447" y="9778"/>
                      <a:pt x="11477" y="9844"/>
                      <a:pt x="11508" y="9899"/>
                    </a:cubicBezTo>
                    <a:cubicBezTo>
                      <a:pt x="11521" y="9921"/>
                      <a:pt x="11530" y="9977"/>
                      <a:pt x="11543" y="9988"/>
                    </a:cubicBezTo>
                    <a:cubicBezTo>
                      <a:pt x="11556" y="10010"/>
                      <a:pt x="11569" y="10010"/>
                      <a:pt x="11578" y="10021"/>
                    </a:cubicBezTo>
                    <a:cubicBezTo>
                      <a:pt x="11578" y="10021"/>
                      <a:pt x="11578" y="10043"/>
                      <a:pt x="11578" y="10043"/>
                    </a:cubicBezTo>
                    <a:cubicBezTo>
                      <a:pt x="11578" y="10043"/>
                      <a:pt x="11586" y="10043"/>
                      <a:pt x="11586" y="10043"/>
                    </a:cubicBezTo>
                    <a:cubicBezTo>
                      <a:pt x="11586" y="10043"/>
                      <a:pt x="11586" y="10054"/>
                      <a:pt x="11591" y="10065"/>
                    </a:cubicBezTo>
                    <a:cubicBezTo>
                      <a:pt x="11591" y="10065"/>
                      <a:pt x="11595" y="10065"/>
                      <a:pt x="11600" y="10065"/>
                    </a:cubicBezTo>
                    <a:cubicBezTo>
                      <a:pt x="11600" y="10065"/>
                      <a:pt x="11600" y="10076"/>
                      <a:pt x="11600" y="10087"/>
                    </a:cubicBezTo>
                    <a:cubicBezTo>
                      <a:pt x="11613" y="10109"/>
                      <a:pt x="11626" y="10131"/>
                      <a:pt x="11634" y="10153"/>
                    </a:cubicBezTo>
                    <a:cubicBezTo>
                      <a:pt x="11648" y="10175"/>
                      <a:pt x="11665" y="10208"/>
                      <a:pt x="11678" y="10230"/>
                    </a:cubicBezTo>
                    <a:cubicBezTo>
                      <a:pt x="11700" y="10274"/>
                      <a:pt x="11717" y="10329"/>
                      <a:pt x="11739" y="10373"/>
                    </a:cubicBezTo>
                    <a:cubicBezTo>
                      <a:pt x="11757" y="10395"/>
                      <a:pt x="11770" y="10428"/>
                      <a:pt x="11783" y="10461"/>
                    </a:cubicBezTo>
                    <a:cubicBezTo>
                      <a:pt x="11792" y="10461"/>
                      <a:pt x="11800" y="10484"/>
                      <a:pt x="11805" y="10495"/>
                    </a:cubicBezTo>
                    <a:cubicBezTo>
                      <a:pt x="11818" y="10517"/>
                      <a:pt x="11831" y="10561"/>
                      <a:pt x="11844" y="10583"/>
                    </a:cubicBezTo>
                    <a:cubicBezTo>
                      <a:pt x="11853" y="10605"/>
                      <a:pt x="11857" y="10605"/>
                      <a:pt x="11862" y="10616"/>
                    </a:cubicBezTo>
                    <a:cubicBezTo>
                      <a:pt x="11862" y="10616"/>
                      <a:pt x="11862" y="10616"/>
                      <a:pt x="11870" y="10616"/>
                    </a:cubicBezTo>
                    <a:cubicBezTo>
                      <a:pt x="11879" y="10638"/>
                      <a:pt x="11892" y="10660"/>
                      <a:pt x="11901" y="10682"/>
                    </a:cubicBezTo>
                    <a:cubicBezTo>
                      <a:pt x="11914" y="10704"/>
                      <a:pt x="11923" y="10726"/>
                      <a:pt x="11932" y="10748"/>
                    </a:cubicBezTo>
                    <a:cubicBezTo>
                      <a:pt x="11932" y="10748"/>
                      <a:pt x="11936" y="10748"/>
                      <a:pt x="11940" y="10748"/>
                    </a:cubicBezTo>
                    <a:cubicBezTo>
                      <a:pt x="11940" y="10748"/>
                      <a:pt x="11940" y="10770"/>
                      <a:pt x="11945" y="10770"/>
                    </a:cubicBezTo>
                    <a:cubicBezTo>
                      <a:pt x="11953" y="10792"/>
                      <a:pt x="11971" y="10814"/>
                      <a:pt x="11975" y="10814"/>
                    </a:cubicBezTo>
                    <a:cubicBezTo>
                      <a:pt x="11980" y="10836"/>
                      <a:pt x="11984" y="10836"/>
                      <a:pt x="11993" y="10847"/>
                    </a:cubicBezTo>
                    <a:cubicBezTo>
                      <a:pt x="11993" y="10847"/>
                      <a:pt x="11993" y="10869"/>
                      <a:pt x="12001" y="10880"/>
                    </a:cubicBezTo>
                    <a:cubicBezTo>
                      <a:pt x="12019" y="10913"/>
                      <a:pt x="12032" y="10946"/>
                      <a:pt x="12049" y="10979"/>
                    </a:cubicBezTo>
                    <a:cubicBezTo>
                      <a:pt x="12058" y="11001"/>
                      <a:pt x="12071" y="11023"/>
                      <a:pt x="12080" y="11034"/>
                    </a:cubicBezTo>
                    <a:cubicBezTo>
                      <a:pt x="12093" y="11056"/>
                      <a:pt x="12102" y="11089"/>
                      <a:pt x="12111" y="11112"/>
                    </a:cubicBezTo>
                    <a:cubicBezTo>
                      <a:pt x="12111" y="11112"/>
                      <a:pt x="12115" y="11112"/>
                      <a:pt x="12119" y="11112"/>
                    </a:cubicBezTo>
                    <a:cubicBezTo>
                      <a:pt x="12119" y="11112"/>
                      <a:pt x="12119" y="11134"/>
                      <a:pt x="12119" y="11134"/>
                    </a:cubicBezTo>
                    <a:cubicBezTo>
                      <a:pt x="12133" y="11167"/>
                      <a:pt x="12141" y="11178"/>
                      <a:pt x="12154" y="11211"/>
                    </a:cubicBezTo>
                    <a:cubicBezTo>
                      <a:pt x="12159" y="11211"/>
                      <a:pt x="12167" y="11211"/>
                      <a:pt x="12172" y="11233"/>
                    </a:cubicBezTo>
                    <a:cubicBezTo>
                      <a:pt x="12172" y="11233"/>
                      <a:pt x="12181" y="11233"/>
                      <a:pt x="12185" y="11255"/>
                    </a:cubicBezTo>
                    <a:cubicBezTo>
                      <a:pt x="12185" y="11255"/>
                      <a:pt x="12194" y="11266"/>
                      <a:pt x="12198" y="11277"/>
                    </a:cubicBezTo>
                    <a:cubicBezTo>
                      <a:pt x="12198" y="11277"/>
                      <a:pt x="12202" y="11277"/>
                      <a:pt x="12207" y="11288"/>
                    </a:cubicBezTo>
                    <a:cubicBezTo>
                      <a:pt x="12207" y="11288"/>
                      <a:pt x="12207" y="11288"/>
                      <a:pt x="12207" y="11299"/>
                    </a:cubicBezTo>
                    <a:cubicBezTo>
                      <a:pt x="12207" y="11299"/>
                      <a:pt x="12220" y="11299"/>
                      <a:pt x="12224" y="11299"/>
                    </a:cubicBezTo>
                    <a:cubicBezTo>
                      <a:pt x="12224" y="11299"/>
                      <a:pt x="12224" y="11321"/>
                      <a:pt x="12224" y="11321"/>
                    </a:cubicBezTo>
                    <a:cubicBezTo>
                      <a:pt x="12233" y="11332"/>
                      <a:pt x="12242" y="11354"/>
                      <a:pt x="12246" y="11365"/>
                    </a:cubicBezTo>
                    <a:cubicBezTo>
                      <a:pt x="12259" y="11365"/>
                      <a:pt x="12255" y="11420"/>
                      <a:pt x="12268" y="11420"/>
                    </a:cubicBezTo>
                    <a:cubicBezTo>
                      <a:pt x="12277" y="11420"/>
                      <a:pt x="12277" y="11442"/>
                      <a:pt x="12290" y="11442"/>
                    </a:cubicBezTo>
                    <a:cubicBezTo>
                      <a:pt x="12303" y="11442"/>
                      <a:pt x="12294" y="11453"/>
                      <a:pt x="12290" y="11464"/>
                    </a:cubicBezTo>
                    <a:cubicBezTo>
                      <a:pt x="12307" y="11464"/>
                      <a:pt x="12312" y="11486"/>
                      <a:pt x="12320" y="11497"/>
                    </a:cubicBezTo>
                    <a:cubicBezTo>
                      <a:pt x="12329" y="11519"/>
                      <a:pt x="12338" y="11541"/>
                      <a:pt x="12347" y="11552"/>
                    </a:cubicBezTo>
                    <a:cubicBezTo>
                      <a:pt x="12351" y="11563"/>
                      <a:pt x="12355" y="11552"/>
                      <a:pt x="12364" y="11563"/>
                    </a:cubicBezTo>
                    <a:cubicBezTo>
                      <a:pt x="12377" y="11585"/>
                      <a:pt x="12390" y="11619"/>
                      <a:pt x="12408" y="11641"/>
                    </a:cubicBezTo>
                    <a:cubicBezTo>
                      <a:pt x="12408" y="11641"/>
                      <a:pt x="12408" y="11630"/>
                      <a:pt x="12408" y="11630"/>
                    </a:cubicBezTo>
                    <a:cubicBezTo>
                      <a:pt x="12412" y="11630"/>
                      <a:pt x="12416" y="11663"/>
                      <a:pt x="12421" y="11663"/>
                    </a:cubicBezTo>
                    <a:cubicBezTo>
                      <a:pt x="12421" y="11663"/>
                      <a:pt x="12430" y="11663"/>
                      <a:pt x="12434" y="11663"/>
                    </a:cubicBezTo>
                    <a:cubicBezTo>
                      <a:pt x="12434" y="11663"/>
                      <a:pt x="12443" y="11685"/>
                      <a:pt x="12447" y="11696"/>
                    </a:cubicBezTo>
                    <a:cubicBezTo>
                      <a:pt x="12447" y="11707"/>
                      <a:pt x="12456" y="11707"/>
                      <a:pt x="12465" y="11718"/>
                    </a:cubicBezTo>
                    <a:cubicBezTo>
                      <a:pt x="12469" y="11718"/>
                      <a:pt x="12473" y="11718"/>
                      <a:pt x="12478" y="11729"/>
                    </a:cubicBezTo>
                    <a:cubicBezTo>
                      <a:pt x="12478" y="11729"/>
                      <a:pt x="12482" y="11729"/>
                      <a:pt x="12486" y="11740"/>
                    </a:cubicBezTo>
                    <a:cubicBezTo>
                      <a:pt x="12486" y="11740"/>
                      <a:pt x="12486" y="11751"/>
                      <a:pt x="12486" y="11751"/>
                    </a:cubicBezTo>
                    <a:cubicBezTo>
                      <a:pt x="12495" y="11773"/>
                      <a:pt x="12513" y="11773"/>
                      <a:pt x="12513" y="11806"/>
                    </a:cubicBezTo>
                    <a:cubicBezTo>
                      <a:pt x="12521" y="11806"/>
                      <a:pt x="12530" y="11828"/>
                      <a:pt x="12530" y="11828"/>
                    </a:cubicBezTo>
                    <a:cubicBezTo>
                      <a:pt x="12530" y="11828"/>
                      <a:pt x="12530" y="11828"/>
                      <a:pt x="12539" y="11828"/>
                    </a:cubicBezTo>
                    <a:cubicBezTo>
                      <a:pt x="12548" y="11839"/>
                      <a:pt x="12556" y="11872"/>
                      <a:pt x="12561" y="11883"/>
                    </a:cubicBezTo>
                    <a:cubicBezTo>
                      <a:pt x="12565" y="11883"/>
                      <a:pt x="12574" y="11883"/>
                      <a:pt x="12578" y="11883"/>
                    </a:cubicBezTo>
                    <a:cubicBezTo>
                      <a:pt x="12578" y="11883"/>
                      <a:pt x="12582" y="11905"/>
                      <a:pt x="12591" y="11916"/>
                    </a:cubicBezTo>
                    <a:cubicBezTo>
                      <a:pt x="12591" y="11916"/>
                      <a:pt x="12600" y="11916"/>
                      <a:pt x="12604" y="11938"/>
                    </a:cubicBezTo>
                    <a:cubicBezTo>
                      <a:pt x="12613" y="11960"/>
                      <a:pt x="12613" y="11971"/>
                      <a:pt x="12617" y="11971"/>
                    </a:cubicBezTo>
                    <a:cubicBezTo>
                      <a:pt x="12617" y="11971"/>
                      <a:pt x="12617" y="11949"/>
                      <a:pt x="12617" y="11949"/>
                    </a:cubicBezTo>
                    <a:cubicBezTo>
                      <a:pt x="12617" y="11949"/>
                      <a:pt x="12626" y="11971"/>
                      <a:pt x="12631" y="11949"/>
                    </a:cubicBezTo>
                    <a:cubicBezTo>
                      <a:pt x="12644" y="11993"/>
                      <a:pt x="12661" y="12004"/>
                      <a:pt x="12674" y="12026"/>
                    </a:cubicBezTo>
                    <a:cubicBezTo>
                      <a:pt x="12692" y="12048"/>
                      <a:pt x="12700" y="12093"/>
                      <a:pt x="12718" y="12126"/>
                    </a:cubicBezTo>
                    <a:cubicBezTo>
                      <a:pt x="12722" y="12148"/>
                      <a:pt x="12735" y="12148"/>
                      <a:pt x="12740" y="12159"/>
                    </a:cubicBezTo>
                    <a:cubicBezTo>
                      <a:pt x="12749" y="12181"/>
                      <a:pt x="12753" y="12203"/>
                      <a:pt x="12762" y="12214"/>
                    </a:cubicBezTo>
                    <a:cubicBezTo>
                      <a:pt x="12792" y="12280"/>
                      <a:pt x="12818" y="12346"/>
                      <a:pt x="12849" y="12412"/>
                    </a:cubicBezTo>
                    <a:cubicBezTo>
                      <a:pt x="12849" y="12412"/>
                      <a:pt x="12858" y="12423"/>
                      <a:pt x="12858" y="12434"/>
                    </a:cubicBezTo>
                    <a:cubicBezTo>
                      <a:pt x="12871" y="12456"/>
                      <a:pt x="12880" y="12478"/>
                      <a:pt x="12888" y="12511"/>
                    </a:cubicBezTo>
                    <a:cubicBezTo>
                      <a:pt x="12901" y="12555"/>
                      <a:pt x="12915" y="12577"/>
                      <a:pt x="12928" y="12610"/>
                    </a:cubicBezTo>
                    <a:cubicBezTo>
                      <a:pt x="12936" y="12643"/>
                      <a:pt x="12945" y="12710"/>
                      <a:pt x="12949" y="12721"/>
                    </a:cubicBezTo>
                    <a:cubicBezTo>
                      <a:pt x="12963" y="12754"/>
                      <a:pt x="12976" y="12787"/>
                      <a:pt x="12993" y="12809"/>
                    </a:cubicBezTo>
                    <a:cubicBezTo>
                      <a:pt x="12998" y="12875"/>
                      <a:pt x="13015" y="12919"/>
                      <a:pt x="13028" y="12974"/>
                    </a:cubicBezTo>
                    <a:cubicBezTo>
                      <a:pt x="13041" y="13018"/>
                      <a:pt x="13054" y="13073"/>
                      <a:pt x="13072" y="13117"/>
                    </a:cubicBezTo>
                    <a:cubicBezTo>
                      <a:pt x="13107" y="13294"/>
                      <a:pt x="13150" y="13459"/>
                      <a:pt x="13177" y="13646"/>
                    </a:cubicBezTo>
                    <a:cubicBezTo>
                      <a:pt x="13181" y="13712"/>
                      <a:pt x="13190" y="13779"/>
                      <a:pt x="13203" y="13845"/>
                    </a:cubicBezTo>
                    <a:cubicBezTo>
                      <a:pt x="13203" y="13889"/>
                      <a:pt x="13212" y="13911"/>
                      <a:pt x="13203" y="13955"/>
                    </a:cubicBezTo>
                    <a:cubicBezTo>
                      <a:pt x="13212" y="13988"/>
                      <a:pt x="13225" y="14032"/>
                      <a:pt x="13229" y="14098"/>
                    </a:cubicBezTo>
                    <a:cubicBezTo>
                      <a:pt x="13229" y="14142"/>
                      <a:pt x="13229" y="14219"/>
                      <a:pt x="13229" y="14297"/>
                    </a:cubicBezTo>
                    <a:cubicBezTo>
                      <a:pt x="13229" y="14374"/>
                      <a:pt x="13233" y="14440"/>
                      <a:pt x="13229" y="14517"/>
                    </a:cubicBezTo>
                    <a:cubicBezTo>
                      <a:pt x="13229" y="14583"/>
                      <a:pt x="13203" y="14660"/>
                      <a:pt x="13203" y="14726"/>
                    </a:cubicBezTo>
                    <a:cubicBezTo>
                      <a:pt x="13181" y="14803"/>
                      <a:pt x="13172" y="14892"/>
                      <a:pt x="13155" y="14969"/>
                    </a:cubicBezTo>
                    <a:cubicBezTo>
                      <a:pt x="13137" y="15057"/>
                      <a:pt x="13116" y="15112"/>
                      <a:pt x="13107" y="15211"/>
                    </a:cubicBezTo>
                    <a:cubicBezTo>
                      <a:pt x="13089" y="15233"/>
                      <a:pt x="13081" y="15288"/>
                      <a:pt x="13067" y="15321"/>
                    </a:cubicBezTo>
                    <a:cubicBezTo>
                      <a:pt x="13024" y="15377"/>
                      <a:pt x="12989" y="15487"/>
                      <a:pt x="12954" y="15542"/>
                    </a:cubicBezTo>
                    <a:cubicBezTo>
                      <a:pt x="12945" y="15564"/>
                      <a:pt x="12936" y="15586"/>
                      <a:pt x="12928" y="15597"/>
                    </a:cubicBezTo>
                    <a:cubicBezTo>
                      <a:pt x="12928" y="15608"/>
                      <a:pt x="12919" y="15619"/>
                      <a:pt x="12915" y="15630"/>
                    </a:cubicBezTo>
                    <a:cubicBezTo>
                      <a:pt x="12880" y="15707"/>
                      <a:pt x="12840" y="15751"/>
                      <a:pt x="12805" y="15806"/>
                    </a:cubicBezTo>
                    <a:cubicBezTo>
                      <a:pt x="12770" y="15861"/>
                      <a:pt x="12744" y="15939"/>
                      <a:pt x="12718" y="15994"/>
                    </a:cubicBezTo>
                    <a:cubicBezTo>
                      <a:pt x="12709" y="16005"/>
                      <a:pt x="12705" y="16016"/>
                      <a:pt x="12696" y="16027"/>
                    </a:cubicBezTo>
                    <a:cubicBezTo>
                      <a:pt x="12696" y="16027"/>
                      <a:pt x="12696" y="16038"/>
                      <a:pt x="12696" y="16038"/>
                    </a:cubicBezTo>
                    <a:cubicBezTo>
                      <a:pt x="12679" y="16071"/>
                      <a:pt x="12666" y="16093"/>
                      <a:pt x="12657" y="16115"/>
                    </a:cubicBezTo>
                    <a:cubicBezTo>
                      <a:pt x="12652" y="16115"/>
                      <a:pt x="12644" y="16148"/>
                      <a:pt x="12657" y="16137"/>
                    </a:cubicBezTo>
                    <a:cubicBezTo>
                      <a:pt x="12718" y="16082"/>
                      <a:pt x="12783" y="16049"/>
                      <a:pt x="12840" y="15994"/>
                    </a:cubicBezTo>
                    <a:cubicBezTo>
                      <a:pt x="12853" y="15994"/>
                      <a:pt x="12871" y="15972"/>
                      <a:pt x="12884" y="15961"/>
                    </a:cubicBezTo>
                    <a:cubicBezTo>
                      <a:pt x="12888" y="15950"/>
                      <a:pt x="12897" y="15939"/>
                      <a:pt x="12901" y="15928"/>
                    </a:cubicBezTo>
                    <a:cubicBezTo>
                      <a:pt x="12923" y="15895"/>
                      <a:pt x="12949" y="15850"/>
                      <a:pt x="12967" y="15828"/>
                    </a:cubicBezTo>
                    <a:cubicBezTo>
                      <a:pt x="12976" y="15817"/>
                      <a:pt x="12984" y="15784"/>
                      <a:pt x="12998" y="15784"/>
                    </a:cubicBezTo>
                    <a:cubicBezTo>
                      <a:pt x="13015" y="15685"/>
                      <a:pt x="13059" y="15652"/>
                      <a:pt x="13085" y="15586"/>
                    </a:cubicBezTo>
                    <a:cubicBezTo>
                      <a:pt x="13094" y="15575"/>
                      <a:pt x="13098" y="15553"/>
                      <a:pt x="13107" y="15542"/>
                    </a:cubicBezTo>
                    <a:cubicBezTo>
                      <a:pt x="13116" y="15520"/>
                      <a:pt x="13120" y="15498"/>
                      <a:pt x="13129" y="15487"/>
                    </a:cubicBezTo>
                    <a:cubicBezTo>
                      <a:pt x="13146" y="15443"/>
                      <a:pt x="13159" y="15388"/>
                      <a:pt x="13177" y="15365"/>
                    </a:cubicBezTo>
                    <a:cubicBezTo>
                      <a:pt x="13177" y="15365"/>
                      <a:pt x="13177" y="15354"/>
                      <a:pt x="13177" y="15343"/>
                    </a:cubicBezTo>
                    <a:cubicBezTo>
                      <a:pt x="13185" y="15321"/>
                      <a:pt x="13190" y="15321"/>
                      <a:pt x="13194" y="15321"/>
                    </a:cubicBezTo>
                    <a:cubicBezTo>
                      <a:pt x="13194" y="15321"/>
                      <a:pt x="13194" y="15299"/>
                      <a:pt x="13194" y="15299"/>
                    </a:cubicBezTo>
                    <a:cubicBezTo>
                      <a:pt x="13203" y="15288"/>
                      <a:pt x="13212" y="15288"/>
                      <a:pt x="13216" y="15277"/>
                    </a:cubicBezTo>
                    <a:cubicBezTo>
                      <a:pt x="13216" y="15277"/>
                      <a:pt x="13216" y="15255"/>
                      <a:pt x="13216" y="15255"/>
                    </a:cubicBezTo>
                    <a:cubicBezTo>
                      <a:pt x="13216" y="15255"/>
                      <a:pt x="13216" y="15233"/>
                      <a:pt x="13216" y="15233"/>
                    </a:cubicBezTo>
                    <a:cubicBezTo>
                      <a:pt x="13220" y="15233"/>
                      <a:pt x="13225" y="15233"/>
                      <a:pt x="13229" y="15233"/>
                    </a:cubicBezTo>
                    <a:cubicBezTo>
                      <a:pt x="13238" y="15222"/>
                      <a:pt x="13242" y="15189"/>
                      <a:pt x="13255" y="15178"/>
                    </a:cubicBezTo>
                    <a:cubicBezTo>
                      <a:pt x="13260" y="15145"/>
                      <a:pt x="13268" y="15112"/>
                      <a:pt x="13282" y="15101"/>
                    </a:cubicBezTo>
                    <a:cubicBezTo>
                      <a:pt x="13295" y="15079"/>
                      <a:pt x="13299" y="15057"/>
                      <a:pt x="13321" y="15046"/>
                    </a:cubicBezTo>
                    <a:cubicBezTo>
                      <a:pt x="13330" y="15057"/>
                      <a:pt x="13334" y="15090"/>
                      <a:pt x="13343" y="15090"/>
                    </a:cubicBezTo>
                    <a:cubicBezTo>
                      <a:pt x="13343" y="15178"/>
                      <a:pt x="13347" y="15266"/>
                      <a:pt x="13343" y="15310"/>
                    </a:cubicBezTo>
                    <a:cubicBezTo>
                      <a:pt x="13330" y="15377"/>
                      <a:pt x="13316" y="15432"/>
                      <a:pt x="13303" y="15487"/>
                    </a:cubicBezTo>
                    <a:cubicBezTo>
                      <a:pt x="13290" y="15542"/>
                      <a:pt x="13282" y="15619"/>
                      <a:pt x="13273" y="15685"/>
                    </a:cubicBezTo>
                    <a:cubicBezTo>
                      <a:pt x="13260" y="15707"/>
                      <a:pt x="13242" y="15751"/>
                      <a:pt x="13233" y="15762"/>
                    </a:cubicBezTo>
                    <a:cubicBezTo>
                      <a:pt x="13233" y="15762"/>
                      <a:pt x="13233" y="15784"/>
                      <a:pt x="13233" y="15795"/>
                    </a:cubicBezTo>
                    <a:cubicBezTo>
                      <a:pt x="13233" y="15806"/>
                      <a:pt x="13220" y="15817"/>
                      <a:pt x="13216" y="15839"/>
                    </a:cubicBezTo>
                    <a:cubicBezTo>
                      <a:pt x="13207" y="15873"/>
                      <a:pt x="13190" y="15906"/>
                      <a:pt x="13185" y="15928"/>
                    </a:cubicBezTo>
                    <a:cubicBezTo>
                      <a:pt x="13185" y="15928"/>
                      <a:pt x="13181" y="15928"/>
                      <a:pt x="13177" y="15950"/>
                    </a:cubicBezTo>
                    <a:cubicBezTo>
                      <a:pt x="13177" y="15972"/>
                      <a:pt x="13168" y="15994"/>
                      <a:pt x="13164" y="16005"/>
                    </a:cubicBezTo>
                    <a:cubicBezTo>
                      <a:pt x="13164" y="16005"/>
                      <a:pt x="13155" y="16005"/>
                      <a:pt x="13150" y="16016"/>
                    </a:cubicBezTo>
                    <a:cubicBezTo>
                      <a:pt x="13150" y="16016"/>
                      <a:pt x="13146" y="16038"/>
                      <a:pt x="13142" y="16038"/>
                    </a:cubicBezTo>
                    <a:cubicBezTo>
                      <a:pt x="13142" y="16038"/>
                      <a:pt x="13133" y="16038"/>
                      <a:pt x="13133" y="16038"/>
                    </a:cubicBezTo>
                    <a:cubicBezTo>
                      <a:pt x="13133" y="16038"/>
                      <a:pt x="13133" y="16060"/>
                      <a:pt x="13129" y="16060"/>
                    </a:cubicBezTo>
                    <a:cubicBezTo>
                      <a:pt x="13129" y="16060"/>
                      <a:pt x="13120" y="16060"/>
                      <a:pt x="13120" y="16060"/>
                    </a:cubicBezTo>
                    <a:cubicBezTo>
                      <a:pt x="13120" y="16060"/>
                      <a:pt x="13120" y="16082"/>
                      <a:pt x="13120" y="16082"/>
                    </a:cubicBezTo>
                    <a:cubicBezTo>
                      <a:pt x="13120" y="16082"/>
                      <a:pt x="13111" y="16082"/>
                      <a:pt x="13107" y="16082"/>
                    </a:cubicBezTo>
                    <a:cubicBezTo>
                      <a:pt x="13107" y="16082"/>
                      <a:pt x="13107" y="16104"/>
                      <a:pt x="13098" y="16104"/>
                    </a:cubicBezTo>
                    <a:cubicBezTo>
                      <a:pt x="13094" y="16115"/>
                      <a:pt x="13085" y="16137"/>
                      <a:pt x="13085" y="16137"/>
                    </a:cubicBezTo>
                    <a:cubicBezTo>
                      <a:pt x="13085" y="16137"/>
                      <a:pt x="13076" y="16137"/>
                      <a:pt x="13076" y="16148"/>
                    </a:cubicBezTo>
                    <a:cubicBezTo>
                      <a:pt x="13063" y="16181"/>
                      <a:pt x="13050" y="16214"/>
                      <a:pt x="13037" y="16236"/>
                    </a:cubicBezTo>
                    <a:cubicBezTo>
                      <a:pt x="13037" y="16247"/>
                      <a:pt x="13024" y="16247"/>
                      <a:pt x="13019" y="16258"/>
                    </a:cubicBezTo>
                    <a:cubicBezTo>
                      <a:pt x="13019" y="16258"/>
                      <a:pt x="13019" y="16258"/>
                      <a:pt x="13011" y="16258"/>
                    </a:cubicBezTo>
                    <a:cubicBezTo>
                      <a:pt x="13002" y="16280"/>
                      <a:pt x="12998" y="16302"/>
                      <a:pt x="12989" y="16313"/>
                    </a:cubicBezTo>
                    <a:cubicBezTo>
                      <a:pt x="12976" y="16335"/>
                      <a:pt x="12954" y="16357"/>
                      <a:pt x="12941" y="16390"/>
                    </a:cubicBezTo>
                    <a:cubicBezTo>
                      <a:pt x="12923" y="16412"/>
                      <a:pt x="12910" y="16457"/>
                      <a:pt x="12897" y="16479"/>
                    </a:cubicBezTo>
                    <a:cubicBezTo>
                      <a:pt x="12875" y="16523"/>
                      <a:pt x="12849" y="16567"/>
                      <a:pt x="12832" y="16600"/>
                    </a:cubicBezTo>
                    <a:cubicBezTo>
                      <a:pt x="12823" y="16611"/>
                      <a:pt x="12814" y="16644"/>
                      <a:pt x="12805" y="16622"/>
                    </a:cubicBezTo>
                    <a:cubicBezTo>
                      <a:pt x="12805" y="16644"/>
                      <a:pt x="12805" y="16655"/>
                      <a:pt x="12797" y="16655"/>
                    </a:cubicBezTo>
                    <a:cubicBezTo>
                      <a:pt x="12792" y="16677"/>
                      <a:pt x="12775" y="16666"/>
                      <a:pt x="12775" y="16710"/>
                    </a:cubicBezTo>
                    <a:cubicBezTo>
                      <a:pt x="12818" y="16710"/>
                      <a:pt x="12853" y="16710"/>
                      <a:pt x="12884" y="16688"/>
                    </a:cubicBezTo>
                    <a:cubicBezTo>
                      <a:pt x="12910" y="16677"/>
                      <a:pt x="12932" y="16666"/>
                      <a:pt x="12954" y="16644"/>
                    </a:cubicBezTo>
                    <a:cubicBezTo>
                      <a:pt x="12967" y="16644"/>
                      <a:pt x="12980" y="16633"/>
                      <a:pt x="12989" y="16622"/>
                    </a:cubicBezTo>
                    <a:cubicBezTo>
                      <a:pt x="13002" y="16611"/>
                      <a:pt x="13019" y="16556"/>
                      <a:pt x="13033" y="16545"/>
                    </a:cubicBezTo>
                    <a:cubicBezTo>
                      <a:pt x="13041" y="16523"/>
                      <a:pt x="13050" y="16523"/>
                      <a:pt x="13054" y="16512"/>
                    </a:cubicBezTo>
                    <a:cubicBezTo>
                      <a:pt x="13072" y="16479"/>
                      <a:pt x="13085" y="16457"/>
                      <a:pt x="13098" y="16424"/>
                    </a:cubicBezTo>
                    <a:cubicBezTo>
                      <a:pt x="13111" y="16401"/>
                      <a:pt x="13124" y="16379"/>
                      <a:pt x="13137" y="16357"/>
                    </a:cubicBezTo>
                    <a:cubicBezTo>
                      <a:pt x="13137" y="16357"/>
                      <a:pt x="13137" y="16346"/>
                      <a:pt x="13137" y="16335"/>
                    </a:cubicBezTo>
                    <a:cubicBezTo>
                      <a:pt x="13146" y="16324"/>
                      <a:pt x="13159" y="16313"/>
                      <a:pt x="13168" y="16302"/>
                    </a:cubicBezTo>
                    <a:cubicBezTo>
                      <a:pt x="13190" y="16258"/>
                      <a:pt x="13207" y="16192"/>
                      <a:pt x="13225" y="16148"/>
                    </a:cubicBezTo>
                    <a:cubicBezTo>
                      <a:pt x="13238" y="16126"/>
                      <a:pt x="13251" y="16104"/>
                      <a:pt x="13264" y="16082"/>
                    </a:cubicBezTo>
                    <a:cubicBezTo>
                      <a:pt x="13277" y="16060"/>
                      <a:pt x="13286" y="16027"/>
                      <a:pt x="13295" y="15994"/>
                    </a:cubicBezTo>
                    <a:cubicBezTo>
                      <a:pt x="13303" y="15983"/>
                      <a:pt x="13312" y="15983"/>
                      <a:pt x="13316" y="15972"/>
                    </a:cubicBezTo>
                    <a:cubicBezTo>
                      <a:pt x="13316" y="15972"/>
                      <a:pt x="13316" y="15961"/>
                      <a:pt x="13316" y="15961"/>
                    </a:cubicBezTo>
                    <a:cubicBezTo>
                      <a:pt x="13325" y="15950"/>
                      <a:pt x="13338" y="15939"/>
                      <a:pt x="13347" y="15928"/>
                    </a:cubicBezTo>
                    <a:cubicBezTo>
                      <a:pt x="13347" y="15928"/>
                      <a:pt x="13347" y="15906"/>
                      <a:pt x="13360" y="15884"/>
                    </a:cubicBezTo>
                    <a:cubicBezTo>
                      <a:pt x="13360" y="15884"/>
                      <a:pt x="13369" y="15884"/>
                      <a:pt x="13373" y="15884"/>
                    </a:cubicBezTo>
                    <a:cubicBezTo>
                      <a:pt x="13373" y="15884"/>
                      <a:pt x="13373" y="15873"/>
                      <a:pt x="13382" y="15861"/>
                    </a:cubicBezTo>
                    <a:cubicBezTo>
                      <a:pt x="13400" y="15817"/>
                      <a:pt x="13413" y="15762"/>
                      <a:pt x="13426" y="15718"/>
                    </a:cubicBezTo>
                    <a:cubicBezTo>
                      <a:pt x="13426" y="15718"/>
                      <a:pt x="13430" y="15685"/>
                      <a:pt x="13443" y="15685"/>
                    </a:cubicBezTo>
                    <a:cubicBezTo>
                      <a:pt x="13482" y="15718"/>
                      <a:pt x="13474" y="15828"/>
                      <a:pt x="13469" y="15961"/>
                    </a:cubicBezTo>
                    <a:cubicBezTo>
                      <a:pt x="13469" y="16016"/>
                      <a:pt x="13469" y="16093"/>
                      <a:pt x="13469" y="16104"/>
                    </a:cubicBezTo>
                    <a:cubicBezTo>
                      <a:pt x="13465" y="16170"/>
                      <a:pt x="13434" y="16203"/>
                      <a:pt x="13413" y="16280"/>
                    </a:cubicBezTo>
                    <a:cubicBezTo>
                      <a:pt x="13404" y="16302"/>
                      <a:pt x="13400" y="16346"/>
                      <a:pt x="13386" y="16368"/>
                    </a:cubicBezTo>
                    <a:cubicBezTo>
                      <a:pt x="13369" y="16412"/>
                      <a:pt x="13351" y="16446"/>
                      <a:pt x="13338" y="16479"/>
                    </a:cubicBezTo>
                    <a:cubicBezTo>
                      <a:pt x="13338" y="16479"/>
                      <a:pt x="13338" y="16501"/>
                      <a:pt x="13338" y="16501"/>
                    </a:cubicBezTo>
                    <a:lnTo>
                      <a:pt x="13330" y="16501"/>
                    </a:lnTo>
                    <a:cubicBezTo>
                      <a:pt x="13330" y="16501"/>
                      <a:pt x="13308" y="16556"/>
                      <a:pt x="13303" y="16578"/>
                    </a:cubicBezTo>
                    <a:cubicBezTo>
                      <a:pt x="13303" y="16578"/>
                      <a:pt x="13295" y="16578"/>
                      <a:pt x="13290" y="16589"/>
                    </a:cubicBezTo>
                    <a:cubicBezTo>
                      <a:pt x="13277" y="16611"/>
                      <a:pt x="13268" y="16633"/>
                      <a:pt x="13260" y="16655"/>
                    </a:cubicBezTo>
                    <a:cubicBezTo>
                      <a:pt x="13225" y="16721"/>
                      <a:pt x="13181" y="16776"/>
                      <a:pt x="13142" y="16820"/>
                    </a:cubicBezTo>
                    <a:cubicBezTo>
                      <a:pt x="13124" y="16842"/>
                      <a:pt x="13111" y="16853"/>
                      <a:pt x="13098" y="16875"/>
                    </a:cubicBezTo>
                    <a:cubicBezTo>
                      <a:pt x="13076" y="16908"/>
                      <a:pt x="13063" y="16930"/>
                      <a:pt x="13041" y="16963"/>
                    </a:cubicBezTo>
                    <a:cubicBezTo>
                      <a:pt x="13028" y="16985"/>
                      <a:pt x="13024" y="17007"/>
                      <a:pt x="13019" y="17019"/>
                    </a:cubicBezTo>
                    <a:cubicBezTo>
                      <a:pt x="13019" y="17019"/>
                      <a:pt x="13011" y="17019"/>
                      <a:pt x="13006" y="17019"/>
                    </a:cubicBezTo>
                    <a:cubicBezTo>
                      <a:pt x="12998" y="17041"/>
                      <a:pt x="12984" y="17063"/>
                      <a:pt x="12984" y="17074"/>
                    </a:cubicBezTo>
                    <a:cubicBezTo>
                      <a:pt x="12984" y="17085"/>
                      <a:pt x="12976" y="17074"/>
                      <a:pt x="12971" y="17074"/>
                    </a:cubicBezTo>
                    <a:cubicBezTo>
                      <a:pt x="12958" y="17096"/>
                      <a:pt x="12945" y="17129"/>
                      <a:pt x="12936" y="17151"/>
                    </a:cubicBezTo>
                    <a:cubicBezTo>
                      <a:pt x="12928" y="17151"/>
                      <a:pt x="12915" y="17151"/>
                      <a:pt x="12919" y="17195"/>
                    </a:cubicBezTo>
                    <a:cubicBezTo>
                      <a:pt x="12945" y="17195"/>
                      <a:pt x="12971" y="17173"/>
                      <a:pt x="12993" y="17162"/>
                    </a:cubicBezTo>
                    <a:cubicBezTo>
                      <a:pt x="13028" y="17140"/>
                      <a:pt x="13067" y="17129"/>
                      <a:pt x="13107" y="17107"/>
                    </a:cubicBezTo>
                    <a:cubicBezTo>
                      <a:pt x="13137" y="17085"/>
                      <a:pt x="13164" y="17052"/>
                      <a:pt x="13194" y="17063"/>
                    </a:cubicBezTo>
                    <a:cubicBezTo>
                      <a:pt x="13207" y="17041"/>
                      <a:pt x="13216" y="17007"/>
                      <a:pt x="13242" y="17019"/>
                    </a:cubicBezTo>
                    <a:cubicBezTo>
                      <a:pt x="13251" y="16985"/>
                      <a:pt x="13268" y="16974"/>
                      <a:pt x="13282" y="16952"/>
                    </a:cubicBezTo>
                    <a:cubicBezTo>
                      <a:pt x="13299" y="16930"/>
                      <a:pt x="13308" y="16897"/>
                      <a:pt x="13325" y="16919"/>
                    </a:cubicBezTo>
                    <a:cubicBezTo>
                      <a:pt x="13360" y="16831"/>
                      <a:pt x="13400" y="16754"/>
                      <a:pt x="13456" y="16721"/>
                    </a:cubicBezTo>
                    <a:cubicBezTo>
                      <a:pt x="13500" y="16776"/>
                      <a:pt x="13469" y="16941"/>
                      <a:pt x="13439" y="16974"/>
                    </a:cubicBezTo>
                    <a:cubicBezTo>
                      <a:pt x="13439" y="17019"/>
                      <a:pt x="13421" y="17041"/>
                      <a:pt x="13417" y="17063"/>
                    </a:cubicBezTo>
                    <a:cubicBezTo>
                      <a:pt x="13408" y="17085"/>
                      <a:pt x="13404" y="17096"/>
                      <a:pt x="13395" y="17107"/>
                    </a:cubicBezTo>
                    <a:cubicBezTo>
                      <a:pt x="13369" y="17162"/>
                      <a:pt x="13351" y="17228"/>
                      <a:pt x="13325" y="17283"/>
                    </a:cubicBezTo>
                    <a:cubicBezTo>
                      <a:pt x="13312" y="17316"/>
                      <a:pt x="13295" y="17349"/>
                      <a:pt x="13282" y="17371"/>
                    </a:cubicBezTo>
                    <a:cubicBezTo>
                      <a:pt x="13247" y="17426"/>
                      <a:pt x="13203" y="17470"/>
                      <a:pt x="13164" y="17515"/>
                    </a:cubicBezTo>
                    <a:cubicBezTo>
                      <a:pt x="13120" y="17570"/>
                      <a:pt x="13072" y="17603"/>
                      <a:pt x="13037" y="17669"/>
                    </a:cubicBezTo>
                    <a:cubicBezTo>
                      <a:pt x="13050" y="17691"/>
                      <a:pt x="13063" y="17691"/>
                      <a:pt x="13076" y="17691"/>
                    </a:cubicBezTo>
                    <a:cubicBezTo>
                      <a:pt x="13089" y="17691"/>
                      <a:pt x="13098" y="17691"/>
                      <a:pt x="13107" y="17691"/>
                    </a:cubicBezTo>
                    <a:cubicBezTo>
                      <a:pt x="13124" y="17691"/>
                      <a:pt x="13150" y="17691"/>
                      <a:pt x="13168" y="17691"/>
                    </a:cubicBezTo>
                    <a:cubicBezTo>
                      <a:pt x="13181" y="17691"/>
                      <a:pt x="13203" y="17691"/>
                      <a:pt x="13216" y="17680"/>
                    </a:cubicBezTo>
                    <a:cubicBezTo>
                      <a:pt x="13251" y="17669"/>
                      <a:pt x="13303" y="17559"/>
                      <a:pt x="13316" y="17691"/>
                    </a:cubicBezTo>
                    <a:cubicBezTo>
                      <a:pt x="13316" y="17746"/>
                      <a:pt x="13290" y="17746"/>
                      <a:pt x="13277" y="17779"/>
                    </a:cubicBezTo>
                    <a:cubicBezTo>
                      <a:pt x="13268" y="17812"/>
                      <a:pt x="13255" y="17856"/>
                      <a:pt x="13242" y="17889"/>
                    </a:cubicBezTo>
                    <a:cubicBezTo>
                      <a:pt x="13225" y="17922"/>
                      <a:pt x="13199" y="17944"/>
                      <a:pt x="13181" y="17977"/>
                    </a:cubicBezTo>
                    <a:cubicBezTo>
                      <a:pt x="13177" y="17999"/>
                      <a:pt x="13172" y="18011"/>
                      <a:pt x="13168" y="18022"/>
                    </a:cubicBezTo>
                    <a:cubicBezTo>
                      <a:pt x="13155" y="18044"/>
                      <a:pt x="13137" y="18055"/>
                      <a:pt x="13124" y="18077"/>
                    </a:cubicBezTo>
                    <a:cubicBezTo>
                      <a:pt x="13116" y="18088"/>
                      <a:pt x="13111" y="18110"/>
                      <a:pt x="13107" y="18121"/>
                    </a:cubicBezTo>
                    <a:cubicBezTo>
                      <a:pt x="13098" y="18132"/>
                      <a:pt x="13094" y="18143"/>
                      <a:pt x="13089" y="18154"/>
                    </a:cubicBezTo>
                    <a:cubicBezTo>
                      <a:pt x="13063" y="18187"/>
                      <a:pt x="13033" y="18220"/>
                      <a:pt x="13015" y="18220"/>
                    </a:cubicBezTo>
                    <a:cubicBezTo>
                      <a:pt x="12976" y="18231"/>
                      <a:pt x="12945" y="18187"/>
                      <a:pt x="12906" y="18154"/>
                    </a:cubicBezTo>
                    <a:cubicBezTo>
                      <a:pt x="12897" y="18143"/>
                      <a:pt x="12897" y="18110"/>
                      <a:pt x="12888" y="18099"/>
                    </a:cubicBezTo>
                    <a:cubicBezTo>
                      <a:pt x="12884" y="18099"/>
                      <a:pt x="12880" y="18099"/>
                      <a:pt x="12875" y="18099"/>
                    </a:cubicBezTo>
                    <a:cubicBezTo>
                      <a:pt x="12867" y="18077"/>
                      <a:pt x="12853" y="18066"/>
                      <a:pt x="12840" y="18044"/>
                    </a:cubicBezTo>
                    <a:cubicBezTo>
                      <a:pt x="12840" y="18044"/>
                      <a:pt x="12840" y="18011"/>
                      <a:pt x="12827" y="17988"/>
                    </a:cubicBezTo>
                    <a:cubicBezTo>
                      <a:pt x="12827" y="17988"/>
                      <a:pt x="12818" y="17988"/>
                      <a:pt x="12818" y="17988"/>
                    </a:cubicBezTo>
                    <a:cubicBezTo>
                      <a:pt x="12810" y="17966"/>
                      <a:pt x="12805" y="17933"/>
                      <a:pt x="12797" y="17911"/>
                    </a:cubicBezTo>
                    <a:cubicBezTo>
                      <a:pt x="12788" y="17889"/>
                      <a:pt x="12779" y="17856"/>
                      <a:pt x="12770" y="17845"/>
                    </a:cubicBezTo>
                    <a:cubicBezTo>
                      <a:pt x="12753" y="17812"/>
                      <a:pt x="12744" y="17779"/>
                      <a:pt x="12731" y="17768"/>
                    </a:cubicBezTo>
                    <a:cubicBezTo>
                      <a:pt x="12727" y="17691"/>
                      <a:pt x="12700" y="17647"/>
                      <a:pt x="12692" y="17603"/>
                    </a:cubicBezTo>
                    <a:cubicBezTo>
                      <a:pt x="12687" y="17581"/>
                      <a:pt x="12683" y="17559"/>
                      <a:pt x="12679" y="17537"/>
                    </a:cubicBezTo>
                    <a:cubicBezTo>
                      <a:pt x="12679" y="17526"/>
                      <a:pt x="12666" y="17515"/>
                      <a:pt x="12661" y="17503"/>
                    </a:cubicBezTo>
                    <a:cubicBezTo>
                      <a:pt x="12661" y="17481"/>
                      <a:pt x="12657" y="17459"/>
                      <a:pt x="12648" y="17437"/>
                    </a:cubicBezTo>
                    <a:cubicBezTo>
                      <a:pt x="12648" y="17415"/>
                      <a:pt x="12644" y="17393"/>
                      <a:pt x="12635" y="17371"/>
                    </a:cubicBezTo>
                    <a:cubicBezTo>
                      <a:pt x="12631" y="17349"/>
                      <a:pt x="12622" y="17327"/>
                      <a:pt x="12617" y="17327"/>
                    </a:cubicBezTo>
                    <a:cubicBezTo>
                      <a:pt x="12617" y="17305"/>
                      <a:pt x="12617" y="17305"/>
                      <a:pt x="12613" y="17294"/>
                    </a:cubicBezTo>
                    <a:cubicBezTo>
                      <a:pt x="12609" y="17261"/>
                      <a:pt x="12600" y="17228"/>
                      <a:pt x="12596" y="17217"/>
                    </a:cubicBezTo>
                    <a:cubicBezTo>
                      <a:pt x="12587" y="17173"/>
                      <a:pt x="12578" y="17140"/>
                      <a:pt x="12569" y="17107"/>
                    </a:cubicBezTo>
                    <a:cubicBezTo>
                      <a:pt x="12561" y="17063"/>
                      <a:pt x="12556" y="17030"/>
                      <a:pt x="12548" y="16985"/>
                    </a:cubicBezTo>
                    <a:cubicBezTo>
                      <a:pt x="12534" y="16941"/>
                      <a:pt x="12526" y="16919"/>
                      <a:pt x="12517" y="16875"/>
                    </a:cubicBezTo>
                    <a:cubicBezTo>
                      <a:pt x="12513" y="16831"/>
                      <a:pt x="12513" y="16809"/>
                      <a:pt x="12504" y="16776"/>
                    </a:cubicBezTo>
                    <a:cubicBezTo>
                      <a:pt x="12500" y="16743"/>
                      <a:pt x="12495" y="16710"/>
                      <a:pt x="12486" y="16688"/>
                    </a:cubicBezTo>
                    <a:cubicBezTo>
                      <a:pt x="12473" y="16633"/>
                      <a:pt x="12456" y="16578"/>
                      <a:pt x="12438" y="16523"/>
                    </a:cubicBezTo>
                    <a:cubicBezTo>
                      <a:pt x="12430" y="16412"/>
                      <a:pt x="12395" y="16379"/>
                      <a:pt x="12368" y="16302"/>
                    </a:cubicBezTo>
                    <a:cubicBezTo>
                      <a:pt x="12368" y="16269"/>
                      <a:pt x="12364" y="16247"/>
                      <a:pt x="12360" y="16214"/>
                    </a:cubicBezTo>
                    <a:cubicBezTo>
                      <a:pt x="12333" y="16148"/>
                      <a:pt x="12307" y="16104"/>
                      <a:pt x="12290" y="16016"/>
                    </a:cubicBezTo>
                    <a:cubicBezTo>
                      <a:pt x="12277" y="16016"/>
                      <a:pt x="12264" y="15994"/>
                      <a:pt x="12250" y="15961"/>
                    </a:cubicBezTo>
                    <a:cubicBezTo>
                      <a:pt x="12268" y="15961"/>
                      <a:pt x="12250" y="15939"/>
                      <a:pt x="12255" y="15917"/>
                    </a:cubicBezTo>
                    <a:cubicBezTo>
                      <a:pt x="12246" y="15895"/>
                      <a:pt x="12237" y="15873"/>
                      <a:pt x="12229" y="15850"/>
                    </a:cubicBezTo>
                    <a:cubicBezTo>
                      <a:pt x="12229" y="15850"/>
                      <a:pt x="12229" y="15817"/>
                      <a:pt x="12229" y="15806"/>
                    </a:cubicBezTo>
                    <a:cubicBezTo>
                      <a:pt x="12229" y="15806"/>
                      <a:pt x="12224" y="15806"/>
                      <a:pt x="12220" y="15806"/>
                    </a:cubicBezTo>
                    <a:cubicBezTo>
                      <a:pt x="12220" y="15795"/>
                      <a:pt x="12220" y="15773"/>
                      <a:pt x="12211" y="15762"/>
                    </a:cubicBezTo>
                    <a:cubicBezTo>
                      <a:pt x="12202" y="15740"/>
                      <a:pt x="12185" y="15707"/>
                      <a:pt x="12181" y="15696"/>
                    </a:cubicBezTo>
                    <a:cubicBezTo>
                      <a:pt x="12176" y="15696"/>
                      <a:pt x="12172" y="15674"/>
                      <a:pt x="12167" y="15663"/>
                    </a:cubicBezTo>
                    <a:lnTo>
                      <a:pt x="12159" y="15663"/>
                    </a:lnTo>
                    <a:cubicBezTo>
                      <a:pt x="12159" y="15663"/>
                      <a:pt x="12159" y="15652"/>
                      <a:pt x="12154" y="15641"/>
                    </a:cubicBezTo>
                    <a:cubicBezTo>
                      <a:pt x="12141" y="15619"/>
                      <a:pt x="12128" y="15586"/>
                      <a:pt x="12124" y="15564"/>
                    </a:cubicBezTo>
                    <a:cubicBezTo>
                      <a:pt x="12111" y="15542"/>
                      <a:pt x="12093" y="15531"/>
                      <a:pt x="12084" y="15509"/>
                    </a:cubicBezTo>
                    <a:cubicBezTo>
                      <a:pt x="12084" y="15465"/>
                      <a:pt x="12076" y="15443"/>
                      <a:pt x="12071" y="15421"/>
                    </a:cubicBezTo>
                    <a:cubicBezTo>
                      <a:pt x="12063" y="15399"/>
                      <a:pt x="12045" y="15365"/>
                      <a:pt x="12036" y="15343"/>
                    </a:cubicBezTo>
                    <a:cubicBezTo>
                      <a:pt x="12036" y="15343"/>
                      <a:pt x="12036" y="15332"/>
                      <a:pt x="12036" y="15321"/>
                    </a:cubicBezTo>
                    <a:cubicBezTo>
                      <a:pt x="12036" y="15310"/>
                      <a:pt x="12028" y="15321"/>
                      <a:pt x="12028" y="15321"/>
                    </a:cubicBezTo>
                    <a:cubicBezTo>
                      <a:pt x="12019" y="15288"/>
                      <a:pt x="12006" y="15244"/>
                      <a:pt x="11997" y="15222"/>
                    </a:cubicBezTo>
                    <a:cubicBezTo>
                      <a:pt x="11984" y="15200"/>
                      <a:pt x="11975" y="15156"/>
                      <a:pt x="11967" y="15123"/>
                    </a:cubicBezTo>
                    <a:cubicBezTo>
                      <a:pt x="11967" y="15101"/>
                      <a:pt x="11958" y="15123"/>
                      <a:pt x="11958" y="15123"/>
                    </a:cubicBezTo>
                    <a:cubicBezTo>
                      <a:pt x="11958" y="15101"/>
                      <a:pt x="11958" y="15101"/>
                      <a:pt x="11958" y="15101"/>
                    </a:cubicBezTo>
                    <a:cubicBezTo>
                      <a:pt x="11958" y="15101"/>
                      <a:pt x="11949" y="15101"/>
                      <a:pt x="11949" y="15101"/>
                    </a:cubicBezTo>
                    <a:cubicBezTo>
                      <a:pt x="11932" y="15057"/>
                      <a:pt x="11918" y="15024"/>
                      <a:pt x="11905" y="15002"/>
                    </a:cubicBezTo>
                    <a:cubicBezTo>
                      <a:pt x="11901" y="14991"/>
                      <a:pt x="11892" y="14980"/>
                      <a:pt x="11888" y="14980"/>
                    </a:cubicBezTo>
                    <a:cubicBezTo>
                      <a:pt x="11879" y="14958"/>
                      <a:pt x="11870" y="14925"/>
                      <a:pt x="11862" y="14903"/>
                    </a:cubicBezTo>
                    <a:cubicBezTo>
                      <a:pt x="11857" y="14892"/>
                      <a:pt x="11849" y="14881"/>
                      <a:pt x="11844" y="14870"/>
                    </a:cubicBezTo>
                    <a:cubicBezTo>
                      <a:pt x="11835" y="14858"/>
                      <a:pt x="11835" y="14836"/>
                      <a:pt x="11835" y="14825"/>
                    </a:cubicBezTo>
                    <a:cubicBezTo>
                      <a:pt x="11835" y="14825"/>
                      <a:pt x="11827" y="14825"/>
                      <a:pt x="11822" y="14814"/>
                    </a:cubicBezTo>
                    <a:cubicBezTo>
                      <a:pt x="11822" y="14814"/>
                      <a:pt x="11814" y="14814"/>
                      <a:pt x="11809" y="14814"/>
                    </a:cubicBezTo>
                    <a:cubicBezTo>
                      <a:pt x="11809" y="14803"/>
                      <a:pt x="11800" y="14792"/>
                      <a:pt x="11796" y="14792"/>
                    </a:cubicBezTo>
                    <a:cubicBezTo>
                      <a:pt x="11796" y="14781"/>
                      <a:pt x="11787" y="14770"/>
                      <a:pt x="11783" y="14759"/>
                    </a:cubicBezTo>
                    <a:cubicBezTo>
                      <a:pt x="11774" y="14737"/>
                      <a:pt x="11766" y="14715"/>
                      <a:pt x="11757" y="14704"/>
                    </a:cubicBezTo>
                    <a:cubicBezTo>
                      <a:pt x="11757" y="14704"/>
                      <a:pt x="11748" y="14693"/>
                      <a:pt x="11744" y="14682"/>
                    </a:cubicBezTo>
                    <a:cubicBezTo>
                      <a:pt x="11739" y="14682"/>
                      <a:pt x="11731" y="14682"/>
                      <a:pt x="11726" y="14660"/>
                    </a:cubicBezTo>
                    <a:cubicBezTo>
                      <a:pt x="11696" y="14605"/>
                      <a:pt x="11665" y="14528"/>
                      <a:pt x="11639" y="14462"/>
                    </a:cubicBezTo>
                    <a:cubicBezTo>
                      <a:pt x="11639" y="14462"/>
                      <a:pt x="11630" y="14451"/>
                      <a:pt x="11626" y="14440"/>
                    </a:cubicBezTo>
                    <a:cubicBezTo>
                      <a:pt x="11621" y="14429"/>
                      <a:pt x="11613" y="14418"/>
                      <a:pt x="11608" y="14396"/>
                    </a:cubicBezTo>
                    <a:cubicBezTo>
                      <a:pt x="11608" y="14396"/>
                      <a:pt x="11600" y="14396"/>
                      <a:pt x="11595" y="14374"/>
                    </a:cubicBezTo>
                    <a:cubicBezTo>
                      <a:pt x="11586" y="14352"/>
                      <a:pt x="11578" y="14341"/>
                      <a:pt x="11569" y="14319"/>
                    </a:cubicBezTo>
                    <a:cubicBezTo>
                      <a:pt x="11569" y="14319"/>
                      <a:pt x="11560" y="14308"/>
                      <a:pt x="11556" y="14297"/>
                    </a:cubicBezTo>
                    <a:cubicBezTo>
                      <a:pt x="11556" y="14286"/>
                      <a:pt x="11547" y="14275"/>
                      <a:pt x="11547" y="14264"/>
                    </a:cubicBezTo>
                    <a:cubicBezTo>
                      <a:pt x="11534" y="14242"/>
                      <a:pt x="11512" y="14208"/>
                      <a:pt x="11508" y="14197"/>
                    </a:cubicBezTo>
                    <a:cubicBezTo>
                      <a:pt x="11508" y="14186"/>
                      <a:pt x="11503" y="14197"/>
                      <a:pt x="11499" y="14186"/>
                    </a:cubicBezTo>
                    <a:cubicBezTo>
                      <a:pt x="11486" y="14153"/>
                      <a:pt x="11473" y="14109"/>
                      <a:pt x="11451" y="14087"/>
                    </a:cubicBezTo>
                    <a:cubicBezTo>
                      <a:pt x="11433" y="14032"/>
                      <a:pt x="11403" y="13988"/>
                      <a:pt x="11385" y="13944"/>
                    </a:cubicBezTo>
                    <a:cubicBezTo>
                      <a:pt x="11377" y="13922"/>
                      <a:pt x="11372" y="13922"/>
                      <a:pt x="11364" y="13911"/>
                    </a:cubicBezTo>
                    <a:cubicBezTo>
                      <a:pt x="11346" y="13878"/>
                      <a:pt x="11329" y="13856"/>
                      <a:pt x="11316" y="13834"/>
                    </a:cubicBezTo>
                    <a:cubicBezTo>
                      <a:pt x="11316" y="13834"/>
                      <a:pt x="11316" y="13823"/>
                      <a:pt x="11316" y="13823"/>
                    </a:cubicBezTo>
                    <a:cubicBezTo>
                      <a:pt x="11289" y="13768"/>
                      <a:pt x="11272" y="13734"/>
                      <a:pt x="11250" y="13679"/>
                    </a:cubicBezTo>
                    <a:cubicBezTo>
                      <a:pt x="11241" y="13657"/>
                      <a:pt x="11233" y="13657"/>
                      <a:pt x="11219" y="13635"/>
                    </a:cubicBezTo>
                    <a:cubicBezTo>
                      <a:pt x="11211" y="13613"/>
                      <a:pt x="11202" y="13591"/>
                      <a:pt x="11193" y="13569"/>
                    </a:cubicBezTo>
                    <a:cubicBezTo>
                      <a:pt x="11193" y="13569"/>
                      <a:pt x="11193" y="13547"/>
                      <a:pt x="11193" y="13547"/>
                    </a:cubicBezTo>
                    <a:cubicBezTo>
                      <a:pt x="11180" y="13514"/>
                      <a:pt x="11167" y="13492"/>
                      <a:pt x="11154" y="13470"/>
                    </a:cubicBezTo>
                    <a:cubicBezTo>
                      <a:pt x="11136" y="13448"/>
                      <a:pt x="11128" y="13415"/>
                      <a:pt x="11115" y="13393"/>
                    </a:cubicBezTo>
                    <a:cubicBezTo>
                      <a:pt x="11115" y="13393"/>
                      <a:pt x="11106" y="13371"/>
                      <a:pt x="11101" y="13360"/>
                    </a:cubicBezTo>
                    <a:cubicBezTo>
                      <a:pt x="11101" y="13360"/>
                      <a:pt x="11088" y="13360"/>
                      <a:pt x="11084" y="13349"/>
                    </a:cubicBezTo>
                    <a:cubicBezTo>
                      <a:pt x="11084" y="13349"/>
                      <a:pt x="11075" y="13338"/>
                      <a:pt x="11075" y="13327"/>
                    </a:cubicBezTo>
                    <a:cubicBezTo>
                      <a:pt x="11067" y="13305"/>
                      <a:pt x="11058" y="13294"/>
                      <a:pt x="11053" y="13283"/>
                    </a:cubicBezTo>
                    <a:cubicBezTo>
                      <a:pt x="11040" y="13250"/>
                      <a:pt x="11032" y="13238"/>
                      <a:pt x="11018" y="13205"/>
                    </a:cubicBezTo>
                    <a:cubicBezTo>
                      <a:pt x="11018" y="13205"/>
                      <a:pt x="11018" y="13194"/>
                      <a:pt x="11014" y="13183"/>
                    </a:cubicBezTo>
                    <a:cubicBezTo>
                      <a:pt x="11010" y="13183"/>
                      <a:pt x="11005" y="13183"/>
                      <a:pt x="11001" y="13161"/>
                    </a:cubicBezTo>
                    <a:cubicBezTo>
                      <a:pt x="10997" y="13150"/>
                      <a:pt x="11001" y="13150"/>
                      <a:pt x="10992" y="13139"/>
                    </a:cubicBezTo>
                    <a:cubicBezTo>
                      <a:pt x="10992" y="13117"/>
                      <a:pt x="10983" y="13117"/>
                      <a:pt x="10975" y="13117"/>
                    </a:cubicBezTo>
                    <a:cubicBezTo>
                      <a:pt x="10966" y="13095"/>
                      <a:pt x="10962" y="13095"/>
                      <a:pt x="10957" y="13073"/>
                    </a:cubicBezTo>
                    <a:cubicBezTo>
                      <a:pt x="10957" y="13062"/>
                      <a:pt x="10957" y="13073"/>
                      <a:pt x="10949" y="13062"/>
                    </a:cubicBezTo>
                    <a:cubicBezTo>
                      <a:pt x="10935" y="13040"/>
                      <a:pt x="10927" y="13018"/>
                      <a:pt x="10918" y="13007"/>
                    </a:cubicBezTo>
                    <a:cubicBezTo>
                      <a:pt x="10918" y="13007"/>
                      <a:pt x="10918" y="12996"/>
                      <a:pt x="10914" y="12996"/>
                    </a:cubicBezTo>
                    <a:cubicBezTo>
                      <a:pt x="10914" y="12996"/>
                      <a:pt x="10900" y="12985"/>
                      <a:pt x="10896" y="12974"/>
                    </a:cubicBezTo>
                    <a:cubicBezTo>
                      <a:pt x="10896" y="12974"/>
                      <a:pt x="10896" y="12952"/>
                      <a:pt x="10892" y="12952"/>
                    </a:cubicBezTo>
                    <a:cubicBezTo>
                      <a:pt x="10892" y="12941"/>
                      <a:pt x="10879" y="12941"/>
                      <a:pt x="10874" y="12930"/>
                    </a:cubicBezTo>
                    <a:cubicBezTo>
                      <a:pt x="10870" y="12930"/>
                      <a:pt x="10866" y="12908"/>
                      <a:pt x="10861" y="12897"/>
                    </a:cubicBezTo>
                    <a:cubicBezTo>
                      <a:pt x="10857" y="12897"/>
                      <a:pt x="10848" y="12897"/>
                      <a:pt x="10848" y="12875"/>
                    </a:cubicBezTo>
                    <a:cubicBezTo>
                      <a:pt x="10831" y="12842"/>
                      <a:pt x="10804" y="12798"/>
                      <a:pt x="10796" y="12765"/>
                    </a:cubicBezTo>
                    <a:cubicBezTo>
                      <a:pt x="10791" y="12743"/>
                      <a:pt x="10782" y="12743"/>
                      <a:pt x="10778" y="12721"/>
                    </a:cubicBezTo>
                    <a:cubicBezTo>
                      <a:pt x="10778" y="12721"/>
                      <a:pt x="10778" y="12721"/>
                      <a:pt x="10774" y="12710"/>
                    </a:cubicBezTo>
                    <a:cubicBezTo>
                      <a:pt x="10774" y="12699"/>
                      <a:pt x="10774" y="12710"/>
                      <a:pt x="10769" y="12699"/>
                    </a:cubicBezTo>
                    <a:cubicBezTo>
                      <a:pt x="10761" y="12677"/>
                      <a:pt x="10752" y="12665"/>
                      <a:pt x="10743" y="12643"/>
                    </a:cubicBezTo>
                    <a:cubicBezTo>
                      <a:pt x="10743" y="12643"/>
                      <a:pt x="10730" y="12643"/>
                      <a:pt x="10726" y="12632"/>
                    </a:cubicBezTo>
                    <a:cubicBezTo>
                      <a:pt x="10717" y="12610"/>
                      <a:pt x="10704" y="12577"/>
                      <a:pt x="10695" y="12566"/>
                    </a:cubicBezTo>
                    <a:cubicBezTo>
                      <a:pt x="10695" y="12566"/>
                      <a:pt x="10695" y="12544"/>
                      <a:pt x="10695" y="12544"/>
                    </a:cubicBezTo>
                    <a:cubicBezTo>
                      <a:pt x="10678" y="12511"/>
                      <a:pt x="10665" y="12511"/>
                      <a:pt x="10656" y="12467"/>
                    </a:cubicBezTo>
                    <a:cubicBezTo>
                      <a:pt x="10630" y="12445"/>
                      <a:pt x="10603" y="12412"/>
                      <a:pt x="10582" y="12368"/>
                    </a:cubicBezTo>
                    <a:cubicBezTo>
                      <a:pt x="10582" y="12335"/>
                      <a:pt x="10568" y="12368"/>
                      <a:pt x="10564" y="12368"/>
                    </a:cubicBezTo>
                    <a:cubicBezTo>
                      <a:pt x="10547" y="12346"/>
                      <a:pt x="10533" y="12291"/>
                      <a:pt x="10525" y="12247"/>
                    </a:cubicBezTo>
                    <a:cubicBezTo>
                      <a:pt x="10547" y="12247"/>
                      <a:pt x="10564" y="12181"/>
                      <a:pt x="10586" y="12203"/>
                    </a:cubicBezTo>
                    <a:cubicBezTo>
                      <a:pt x="10590" y="12148"/>
                      <a:pt x="10616" y="12148"/>
                      <a:pt x="10630" y="12115"/>
                    </a:cubicBezTo>
                    <a:cubicBezTo>
                      <a:pt x="10634" y="12115"/>
                      <a:pt x="10634" y="12093"/>
                      <a:pt x="10638" y="12070"/>
                    </a:cubicBezTo>
                    <a:cubicBezTo>
                      <a:pt x="10638" y="12059"/>
                      <a:pt x="10651" y="12048"/>
                      <a:pt x="10656" y="12037"/>
                    </a:cubicBezTo>
                    <a:cubicBezTo>
                      <a:pt x="10656" y="12026"/>
                      <a:pt x="10656" y="12004"/>
                      <a:pt x="10665" y="11993"/>
                    </a:cubicBezTo>
                    <a:cubicBezTo>
                      <a:pt x="10665" y="11982"/>
                      <a:pt x="10678" y="11971"/>
                      <a:pt x="10678" y="11971"/>
                    </a:cubicBezTo>
                    <a:cubicBezTo>
                      <a:pt x="10678" y="11949"/>
                      <a:pt x="10678" y="11949"/>
                      <a:pt x="10686" y="11927"/>
                    </a:cubicBezTo>
                    <a:cubicBezTo>
                      <a:pt x="10686" y="11927"/>
                      <a:pt x="10691" y="11927"/>
                      <a:pt x="10695" y="11927"/>
                    </a:cubicBezTo>
                    <a:cubicBezTo>
                      <a:pt x="10695" y="11927"/>
                      <a:pt x="10695" y="11905"/>
                      <a:pt x="10695" y="11894"/>
                    </a:cubicBezTo>
                    <a:cubicBezTo>
                      <a:pt x="10704" y="11872"/>
                      <a:pt x="10717" y="11861"/>
                      <a:pt x="10721" y="11828"/>
                    </a:cubicBezTo>
                    <a:cubicBezTo>
                      <a:pt x="10748" y="11795"/>
                      <a:pt x="10765" y="11740"/>
                      <a:pt x="10787" y="11685"/>
                    </a:cubicBezTo>
                    <a:cubicBezTo>
                      <a:pt x="10804" y="11652"/>
                      <a:pt x="10822" y="11608"/>
                      <a:pt x="10835" y="11563"/>
                    </a:cubicBezTo>
                    <a:cubicBezTo>
                      <a:pt x="10835" y="11563"/>
                      <a:pt x="10835" y="11530"/>
                      <a:pt x="10844" y="11519"/>
                    </a:cubicBezTo>
                    <a:cubicBezTo>
                      <a:pt x="10848" y="11508"/>
                      <a:pt x="10852" y="11497"/>
                      <a:pt x="10861" y="11486"/>
                    </a:cubicBezTo>
                    <a:cubicBezTo>
                      <a:pt x="10900" y="11387"/>
                      <a:pt x="10940" y="11310"/>
                      <a:pt x="10975" y="11222"/>
                    </a:cubicBezTo>
                    <a:cubicBezTo>
                      <a:pt x="10975" y="11211"/>
                      <a:pt x="10970" y="11222"/>
                      <a:pt x="10966" y="11222"/>
                    </a:cubicBezTo>
                    <a:cubicBezTo>
                      <a:pt x="10887" y="11277"/>
                      <a:pt x="10822" y="11420"/>
                      <a:pt x="10761" y="11497"/>
                    </a:cubicBezTo>
                    <a:cubicBezTo>
                      <a:pt x="10739" y="11530"/>
                      <a:pt x="10713" y="11552"/>
                      <a:pt x="10686" y="11574"/>
                    </a:cubicBezTo>
                    <a:cubicBezTo>
                      <a:pt x="10665" y="11608"/>
                      <a:pt x="10643" y="11641"/>
                      <a:pt x="10621" y="11674"/>
                    </a:cubicBezTo>
                    <a:cubicBezTo>
                      <a:pt x="10582" y="11740"/>
                      <a:pt x="10547" y="11828"/>
                      <a:pt x="10503" y="11861"/>
                    </a:cubicBezTo>
                    <a:cubicBezTo>
                      <a:pt x="10503" y="11861"/>
                      <a:pt x="10494" y="11872"/>
                      <a:pt x="10494" y="11883"/>
                    </a:cubicBezTo>
                    <a:cubicBezTo>
                      <a:pt x="10485" y="11883"/>
                      <a:pt x="10477" y="11883"/>
                      <a:pt x="10472" y="11883"/>
                    </a:cubicBezTo>
                    <a:cubicBezTo>
                      <a:pt x="10464" y="11894"/>
                      <a:pt x="10464" y="11916"/>
                      <a:pt x="10455" y="11916"/>
                    </a:cubicBezTo>
                    <a:cubicBezTo>
                      <a:pt x="10420" y="11949"/>
                      <a:pt x="10394" y="11949"/>
                      <a:pt x="10381" y="11894"/>
                    </a:cubicBezTo>
                    <a:cubicBezTo>
                      <a:pt x="10363" y="11883"/>
                      <a:pt x="10363" y="11894"/>
                      <a:pt x="10350" y="11861"/>
                    </a:cubicBezTo>
                    <a:cubicBezTo>
                      <a:pt x="10359" y="11828"/>
                      <a:pt x="10350" y="11817"/>
                      <a:pt x="10350" y="11795"/>
                    </a:cubicBezTo>
                    <a:cubicBezTo>
                      <a:pt x="10354" y="11751"/>
                      <a:pt x="10385" y="11685"/>
                      <a:pt x="10394" y="11663"/>
                    </a:cubicBezTo>
                    <a:cubicBezTo>
                      <a:pt x="10464" y="11497"/>
                      <a:pt x="10538" y="11365"/>
                      <a:pt x="10608" y="11211"/>
                    </a:cubicBezTo>
                    <a:cubicBezTo>
                      <a:pt x="10616" y="11189"/>
                      <a:pt x="10630" y="11167"/>
                      <a:pt x="10634" y="11156"/>
                    </a:cubicBezTo>
                    <a:cubicBezTo>
                      <a:pt x="10634" y="11156"/>
                      <a:pt x="10643" y="11156"/>
                      <a:pt x="10647" y="11145"/>
                    </a:cubicBezTo>
                    <a:cubicBezTo>
                      <a:pt x="10647" y="11145"/>
                      <a:pt x="10647" y="11123"/>
                      <a:pt x="10647" y="11112"/>
                    </a:cubicBezTo>
                    <a:cubicBezTo>
                      <a:pt x="10647" y="11112"/>
                      <a:pt x="10656" y="11100"/>
                      <a:pt x="10656" y="11089"/>
                    </a:cubicBezTo>
                    <a:cubicBezTo>
                      <a:pt x="10669" y="11045"/>
                      <a:pt x="10686" y="11012"/>
                      <a:pt x="10704" y="10968"/>
                    </a:cubicBezTo>
                    <a:cubicBezTo>
                      <a:pt x="10717" y="10935"/>
                      <a:pt x="10726" y="10902"/>
                      <a:pt x="10739" y="10880"/>
                    </a:cubicBezTo>
                    <a:cubicBezTo>
                      <a:pt x="10761" y="10825"/>
                      <a:pt x="10782" y="10759"/>
                      <a:pt x="10800" y="10704"/>
                    </a:cubicBezTo>
                    <a:cubicBezTo>
                      <a:pt x="10804" y="10693"/>
                      <a:pt x="10813" y="10682"/>
                      <a:pt x="10817" y="10671"/>
                    </a:cubicBezTo>
                    <a:cubicBezTo>
                      <a:pt x="10817" y="10649"/>
                      <a:pt x="10822" y="10627"/>
                      <a:pt x="10831" y="10616"/>
                    </a:cubicBezTo>
                    <a:cubicBezTo>
                      <a:pt x="10839" y="10594"/>
                      <a:pt x="10857" y="10572"/>
                      <a:pt x="10861" y="10528"/>
                    </a:cubicBezTo>
                    <a:cubicBezTo>
                      <a:pt x="10839" y="10539"/>
                      <a:pt x="10822" y="10583"/>
                      <a:pt x="10813" y="10605"/>
                    </a:cubicBezTo>
                    <a:cubicBezTo>
                      <a:pt x="10800" y="10627"/>
                      <a:pt x="10791" y="10638"/>
                      <a:pt x="10782" y="10649"/>
                    </a:cubicBezTo>
                    <a:cubicBezTo>
                      <a:pt x="10765" y="10693"/>
                      <a:pt x="10748" y="10693"/>
                      <a:pt x="10730" y="10715"/>
                    </a:cubicBezTo>
                    <a:cubicBezTo>
                      <a:pt x="10730" y="10726"/>
                      <a:pt x="10721" y="10737"/>
                      <a:pt x="10717" y="10748"/>
                    </a:cubicBezTo>
                    <a:cubicBezTo>
                      <a:pt x="10700" y="10781"/>
                      <a:pt x="10682" y="10792"/>
                      <a:pt x="10665" y="10825"/>
                    </a:cubicBezTo>
                    <a:cubicBezTo>
                      <a:pt x="10651" y="10836"/>
                      <a:pt x="10643" y="10858"/>
                      <a:pt x="10634" y="10869"/>
                    </a:cubicBezTo>
                    <a:cubicBezTo>
                      <a:pt x="10608" y="10913"/>
                      <a:pt x="10573" y="10957"/>
                      <a:pt x="10551" y="10990"/>
                    </a:cubicBezTo>
                    <a:cubicBezTo>
                      <a:pt x="10538" y="11012"/>
                      <a:pt x="10529" y="11023"/>
                      <a:pt x="10520" y="11045"/>
                    </a:cubicBezTo>
                    <a:cubicBezTo>
                      <a:pt x="10512" y="11056"/>
                      <a:pt x="10507" y="11067"/>
                      <a:pt x="10507" y="11078"/>
                    </a:cubicBezTo>
                    <a:cubicBezTo>
                      <a:pt x="10494" y="11089"/>
                      <a:pt x="10481" y="11100"/>
                      <a:pt x="10472" y="11123"/>
                    </a:cubicBezTo>
                    <a:cubicBezTo>
                      <a:pt x="10472" y="11123"/>
                      <a:pt x="10464" y="11145"/>
                      <a:pt x="10459" y="11156"/>
                    </a:cubicBezTo>
                    <a:cubicBezTo>
                      <a:pt x="10450" y="11167"/>
                      <a:pt x="10446" y="11167"/>
                      <a:pt x="10442" y="11178"/>
                    </a:cubicBezTo>
                    <a:cubicBezTo>
                      <a:pt x="10437" y="11178"/>
                      <a:pt x="10433" y="11200"/>
                      <a:pt x="10429" y="11211"/>
                    </a:cubicBezTo>
                    <a:cubicBezTo>
                      <a:pt x="10416" y="11233"/>
                      <a:pt x="10407" y="11244"/>
                      <a:pt x="10398" y="11266"/>
                    </a:cubicBezTo>
                    <a:cubicBezTo>
                      <a:pt x="10376" y="11299"/>
                      <a:pt x="10354" y="11354"/>
                      <a:pt x="10333" y="11376"/>
                    </a:cubicBezTo>
                    <a:cubicBezTo>
                      <a:pt x="10315" y="11398"/>
                      <a:pt x="10311" y="11398"/>
                      <a:pt x="10302" y="11420"/>
                    </a:cubicBezTo>
                    <a:cubicBezTo>
                      <a:pt x="10289" y="11442"/>
                      <a:pt x="10280" y="11453"/>
                      <a:pt x="10267" y="11475"/>
                    </a:cubicBezTo>
                    <a:cubicBezTo>
                      <a:pt x="10249" y="11497"/>
                      <a:pt x="10236" y="11530"/>
                      <a:pt x="10223" y="11563"/>
                    </a:cubicBezTo>
                    <a:cubicBezTo>
                      <a:pt x="10197" y="11608"/>
                      <a:pt x="10184" y="11652"/>
                      <a:pt x="10167" y="11696"/>
                    </a:cubicBezTo>
                    <a:cubicBezTo>
                      <a:pt x="10153" y="11718"/>
                      <a:pt x="10145" y="11751"/>
                      <a:pt x="10136" y="11773"/>
                    </a:cubicBezTo>
                    <a:cubicBezTo>
                      <a:pt x="10136" y="11773"/>
                      <a:pt x="10136" y="11795"/>
                      <a:pt x="10127" y="11817"/>
                    </a:cubicBezTo>
                    <a:cubicBezTo>
                      <a:pt x="10114" y="11861"/>
                      <a:pt x="10092" y="11861"/>
                      <a:pt x="10083" y="11916"/>
                    </a:cubicBezTo>
                    <a:cubicBezTo>
                      <a:pt x="10110" y="11949"/>
                      <a:pt x="10136" y="11971"/>
                      <a:pt x="10162" y="12004"/>
                    </a:cubicBezTo>
                    <a:cubicBezTo>
                      <a:pt x="10188" y="12048"/>
                      <a:pt x="10210" y="12093"/>
                      <a:pt x="10232" y="12115"/>
                    </a:cubicBezTo>
                    <a:cubicBezTo>
                      <a:pt x="10232" y="12137"/>
                      <a:pt x="10228" y="12137"/>
                      <a:pt x="10223" y="12148"/>
                    </a:cubicBezTo>
                    <a:cubicBezTo>
                      <a:pt x="10241" y="12148"/>
                      <a:pt x="10245" y="12170"/>
                      <a:pt x="10258" y="12181"/>
                    </a:cubicBezTo>
                    <a:cubicBezTo>
                      <a:pt x="10258" y="12203"/>
                      <a:pt x="10267" y="12214"/>
                      <a:pt x="10267" y="12225"/>
                    </a:cubicBezTo>
                    <a:cubicBezTo>
                      <a:pt x="10271" y="12247"/>
                      <a:pt x="10267" y="12258"/>
                      <a:pt x="10276" y="12269"/>
                    </a:cubicBezTo>
                    <a:cubicBezTo>
                      <a:pt x="10306" y="12269"/>
                      <a:pt x="10324" y="12346"/>
                      <a:pt x="10346" y="12390"/>
                    </a:cubicBezTo>
                    <a:cubicBezTo>
                      <a:pt x="10367" y="12434"/>
                      <a:pt x="10394" y="12445"/>
                      <a:pt x="10420" y="12500"/>
                    </a:cubicBezTo>
                    <a:cubicBezTo>
                      <a:pt x="10420" y="12533"/>
                      <a:pt x="10442" y="12566"/>
                      <a:pt x="10450" y="12599"/>
                    </a:cubicBezTo>
                    <a:cubicBezTo>
                      <a:pt x="10450" y="12599"/>
                      <a:pt x="10459" y="12599"/>
                      <a:pt x="10464" y="12599"/>
                    </a:cubicBezTo>
                    <a:cubicBezTo>
                      <a:pt x="10464" y="12599"/>
                      <a:pt x="10464" y="12621"/>
                      <a:pt x="10464" y="12621"/>
                    </a:cubicBezTo>
                    <a:cubicBezTo>
                      <a:pt x="10464" y="12621"/>
                      <a:pt x="10472" y="12621"/>
                      <a:pt x="10472" y="12632"/>
                    </a:cubicBezTo>
                    <a:cubicBezTo>
                      <a:pt x="10490" y="12732"/>
                      <a:pt x="10459" y="12776"/>
                      <a:pt x="10437" y="12809"/>
                    </a:cubicBezTo>
                    <a:cubicBezTo>
                      <a:pt x="10429" y="12809"/>
                      <a:pt x="10429" y="12809"/>
                      <a:pt x="10424" y="12787"/>
                    </a:cubicBezTo>
                    <a:cubicBezTo>
                      <a:pt x="10420" y="12787"/>
                      <a:pt x="10411" y="12798"/>
                      <a:pt x="10407" y="12798"/>
                    </a:cubicBezTo>
                    <a:cubicBezTo>
                      <a:pt x="10402" y="12798"/>
                      <a:pt x="10394" y="12787"/>
                      <a:pt x="10394" y="12787"/>
                    </a:cubicBezTo>
                    <a:cubicBezTo>
                      <a:pt x="10385" y="12787"/>
                      <a:pt x="10372" y="12809"/>
                      <a:pt x="10363" y="12798"/>
                    </a:cubicBezTo>
                    <a:cubicBezTo>
                      <a:pt x="10363" y="12798"/>
                      <a:pt x="10363" y="12776"/>
                      <a:pt x="10363" y="12776"/>
                    </a:cubicBezTo>
                    <a:cubicBezTo>
                      <a:pt x="10359" y="12776"/>
                      <a:pt x="10350" y="12776"/>
                      <a:pt x="10346" y="12776"/>
                    </a:cubicBezTo>
                    <a:cubicBezTo>
                      <a:pt x="10319" y="12776"/>
                      <a:pt x="10284" y="12776"/>
                      <a:pt x="10258" y="12776"/>
                    </a:cubicBezTo>
                    <a:cubicBezTo>
                      <a:pt x="10258" y="12776"/>
                      <a:pt x="10236" y="12765"/>
                      <a:pt x="10236" y="12798"/>
                    </a:cubicBezTo>
                    <a:cubicBezTo>
                      <a:pt x="10236" y="12842"/>
                      <a:pt x="10258" y="12853"/>
                      <a:pt x="10276" y="12864"/>
                    </a:cubicBezTo>
                    <a:cubicBezTo>
                      <a:pt x="10284" y="12886"/>
                      <a:pt x="10302" y="12908"/>
                      <a:pt x="10311" y="12919"/>
                    </a:cubicBezTo>
                    <a:cubicBezTo>
                      <a:pt x="10311" y="12919"/>
                      <a:pt x="10311" y="12930"/>
                      <a:pt x="10311" y="12941"/>
                    </a:cubicBezTo>
                    <a:cubicBezTo>
                      <a:pt x="10311" y="12941"/>
                      <a:pt x="10324" y="12941"/>
                      <a:pt x="10324" y="12941"/>
                    </a:cubicBezTo>
                    <a:cubicBezTo>
                      <a:pt x="10337" y="12963"/>
                      <a:pt x="10354" y="12974"/>
                      <a:pt x="10372" y="12974"/>
                    </a:cubicBezTo>
                    <a:cubicBezTo>
                      <a:pt x="10407" y="13106"/>
                      <a:pt x="10507" y="13073"/>
                      <a:pt x="10538" y="13216"/>
                    </a:cubicBezTo>
                    <a:cubicBezTo>
                      <a:pt x="10560" y="13238"/>
                      <a:pt x="10586" y="13261"/>
                      <a:pt x="10603" y="13272"/>
                    </a:cubicBezTo>
                    <a:cubicBezTo>
                      <a:pt x="10621" y="13294"/>
                      <a:pt x="10634" y="13316"/>
                      <a:pt x="10651" y="13349"/>
                    </a:cubicBezTo>
                    <a:cubicBezTo>
                      <a:pt x="10660" y="13349"/>
                      <a:pt x="10665" y="13360"/>
                      <a:pt x="10673" y="13371"/>
                    </a:cubicBezTo>
                    <a:cubicBezTo>
                      <a:pt x="10682" y="13382"/>
                      <a:pt x="10691" y="13382"/>
                      <a:pt x="10695" y="13393"/>
                    </a:cubicBezTo>
                    <a:cubicBezTo>
                      <a:pt x="10708" y="13415"/>
                      <a:pt x="10717" y="13437"/>
                      <a:pt x="10730" y="13459"/>
                    </a:cubicBezTo>
                    <a:cubicBezTo>
                      <a:pt x="10774" y="13525"/>
                      <a:pt x="10817" y="13558"/>
                      <a:pt x="10852" y="13635"/>
                    </a:cubicBezTo>
                    <a:cubicBezTo>
                      <a:pt x="10852" y="13646"/>
                      <a:pt x="10857" y="13657"/>
                      <a:pt x="10861" y="13679"/>
                    </a:cubicBezTo>
                    <a:cubicBezTo>
                      <a:pt x="10861" y="13690"/>
                      <a:pt x="10874" y="13679"/>
                      <a:pt x="10874" y="13690"/>
                    </a:cubicBezTo>
                    <a:cubicBezTo>
                      <a:pt x="10874" y="13690"/>
                      <a:pt x="10874" y="13723"/>
                      <a:pt x="10879" y="13723"/>
                    </a:cubicBezTo>
                    <a:cubicBezTo>
                      <a:pt x="10879" y="13723"/>
                      <a:pt x="10887" y="13723"/>
                      <a:pt x="10892" y="13734"/>
                    </a:cubicBezTo>
                    <a:cubicBezTo>
                      <a:pt x="10900" y="13746"/>
                      <a:pt x="10905" y="13779"/>
                      <a:pt x="10914" y="13801"/>
                    </a:cubicBezTo>
                    <a:cubicBezTo>
                      <a:pt x="10918" y="13801"/>
                      <a:pt x="10927" y="13801"/>
                      <a:pt x="10935" y="13812"/>
                    </a:cubicBezTo>
                    <a:cubicBezTo>
                      <a:pt x="10949" y="13834"/>
                      <a:pt x="10957" y="13856"/>
                      <a:pt x="10962" y="13867"/>
                    </a:cubicBezTo>
                    <a:cubicBezTo>
                      <a:pt x="10962" y="13867"/>
                      <a:pt x="10966" y="13889"/>
                      <a:pt x="10970" y="13889"/>
                    </a:cubicBezTo>
                    <a:cubicBezTo>
                      <a:pt x="10997" y="13933"/>
                      <a:pt x="11032" y="13966"/>
                      <a:pt x="11049" y="14010"/>
                    </a:cubicBezTo>
                    <a:cubicBezTo>
                      <a:pt x="11049" y="14010"/>
                      <a:pt x="11049" y="14032"/>
                      <a:pt x="11058" y="14032"/>
                    </a:cubicBezTo>
                    <a:cubicBezTo>
                      <a:pt x="11058" y="14032"/>
                      <a:pt x="11067" y="14032"/>
                      <a:pt x="11071" y="14032"/>
                    </a:cubicBezTo>
                    <a:cubicBezTo>
                      <a:pt x="11084" y="14054"/>
                      <a:pt x="11093" y="14076"/>
                      <a:pt x="11101" y="14098"/>
                    </a:cubicBezTo>
                    <a:cubicBezTo>
                      <a:pt x="11115" y="14120"/>
                      <a:pt x="11128" y="14142"/>
                      <a:pt x="11141" y="14153"/>
                    </a:cubicBezTo>
                    <a:cubicBezTo>
                      <a:pt x="11158" y="14186"/>
                      <a:pt x="11171" y="14219"/>
                      <a:pt x="11189" y="14242"/>
                    </a:cubicBezTo>
                    <a:cubicBezTo>
                      <a:pt x="11202" y="14253"/>
                      <a:pt x="11202" y="14286"/>
                      <a:pt x="11215" y="14297"/>
                    </a:cubicBezTo>
                    <a:cubicBezTo>
                      <a:pt x="11228" y="14319"/>
                      <a:pt x="11246" y="14319"/>
                      <a:pt x="11263" y="14330"/>
                    </a:cubicBezTo>
                    <a:cubicBezTo>
                      <a:pt x="11276" y="14418"/>
                      <a:pt x="11320" y="14418"/>
                      <a:pt x="11337" y="14484"/>
                    </a:cubicBezTo>
                    <a:cubicBezTo>
                      <a:pt x="11342" y="14451"/>
                      <a:pt x="11359" y="14484"/>
                      <a:pt x="11364" y="14484"/>
                    </a:cubicBezTo>
                    <a:cubicBezTo>
                      <a:pt x="11372" y="14506"/>
                      <a:pt x="11381" y="14517"/>
                      <a:pt x="11390" y="14528"/>
                    </a:cubicBezTo>
                    <a:cubicBezTo>
                      <a:pt x="11390" y="14528"/>
                      <a:pt x="11390" y="14550"/>
                      <a:pt x="11390" y="14550"/>
                    </a:cubicBezTo>
                    <a:cubicBezTo>
                      <a:pt x="11403" y="14561"/>
                      <a:pt x="11412" y="14561"/>
                      <a:pt x="11416" y="14572"/>
                    </a:cubicBezTo>
                    <a:cubicBezTo>
                      <a:pt x="11429" y="14594"/>
                      <a:pt x="11438" y="14638"/>
                      <a:pt x="11451" y="14671"/>
                    </a:cubicBezTo>
                    <a:cubicBezTo>
                      <a:pt x="11451" y="14671"/>
                      <a:pt x="11455" y="14671"/>
                      <a:pt x="11460" y="14671"/>
                    </a:cubicBezTo>
                    <a:cubicBezTo>
                      <a:pt x="11460" y="14671"/>
                      <a:pt x="11460" y="14693"/>
                      <a:pt x="11460" y="14693"/>
                    </a:cubicBezTo>
                    <a:cubicBezTo>
                      <a:pt x="11464" y="14693"/>
                      <a:pt x="11473" y="14693"/>
                      <a:pt x="11477" y="14693"/>
                    </a:cubicBezTo>
                    <a:cubicBezTo>
                      <a:pt x="11477" y="14693"/>
                      <a:pt x="11486" y="14715"/>
                      <a:pt x="11490" y="14715"/>
                    </a:cubicBezTo>
                    <a:cubicBezTo>
                      <a:pt x="11490" y="14715"/>
                      <a:pt x="11490" y="14737"/>
                      <a:pt x="11490" y="14737"/>
                    </a:cubicBezTo>
                    <a:cubicBezTo>
                      <a:pt x="11499" y="14759"/>
                      <a:pt x="11512" y="14737"/>
                      <a:pt x="11521" y="14759"/>
                    </a:cubicBezTo>
                    <a:lnTo>
                      <a:pt x="11525" y="14759"/>
                    </a:lnTo>
                    <a:cubicBezTo>
                      <a:pt x="11525" y="14759"/>
                      <a:pt x="11534" y="14781"/>
                      <a:pt x="11538" y="14792"/>
                    </a:cubicBezTo>
                    <a:cubicBezTo>
                      <a:pt x="11547" y="14814"/>
                      <a:pt x="11556" y="14836"/>
                      <a:pt x="11569" y="14847"/>
                    </a:cubicBezTo>
                    <a:cubicBezTo>
                      <a:pt x="11582" y="14870"/>
                      <a:pt x="11591" y="14892"/>
                      <a:pt x="11595" y="14914"/>
                    </a:cubicBezTo>
                    <a:cubicBezTo>
                      <a:pt x="11595" y="14914"/>
                      <a:pt x="11604" y="14914"/>
                      <a:pt x="11604" y="14936"/>
                    </a:cubicBezTo>
                    <a:cubicBezTo>
                      <a:pt x="11604" y="14936"/>
                      <a:pt x="11600" y="14947"/>
                      <a:pt x="11604" y="14958"/>
                    </a:cubicBezTo>
                    <a:cubicBezTo>
                      <a:pt x="11604" y="14958"/>
                      <a:pt x="11613" y="14969"/>
                      <a:pt x="11613" y="14980"/>
                    </a:cubicBezTo>
                    <a:cubicBezTo>
                      <a:pt x="11626" y="14991"/>
                      <a:pt x="11626" y="15024"/>
                      <a:pt x="11639" y="15024"/>
                    </a:cubicBezTo>
                    <a:cubicBezTo>
                      <a:pt x="11639" y="15057"/>
                      <a:pt x="11648" y="15079"/>
                      <a:pt x="11661" y="15079"/>
                    </a:cubicBezTo>
                    <a:cubicBezTo>
                      <a:pt x="11669" y="15156"/>
                      <a:pt x="11682" y="15189"/>
                      <a:pt x="11696" y="15244"/>
                    </a:cubicBezTo>
                    <a:cubicBezTo>
                      <a:pt x="11696" y="15288"/>
                      <a:pt x="11704" y="15321"/>
                      <a:pt x="11713" y="15377"/>
                    </a:cubicBezTo>
                    <a:cubicBezTo>
                      <a:pt x="11717" y="15410"/>
                      <a:pt x="11722" y="15465"/>
                      <a:pt x="11722" y="15509"/>
                    </a:cubicBezTo>
                    <a:cubicBezTo>
                      <a:pt x="11722" y="15586"/>
                      <a:pt x="11709" y="15674"/>
                      <a:pt x="11735" y="15729"/>
                    </a:cubicBezTo>
                    <a:cubicBezTo>
                      <a:pt x="11748" y="15729"/>
                      <a:pt x="11761" y="15718"/>
                      <a:pt x="11761" y="15685"/>
                    </a:cubicBezTo>
                    <a:cubicBezTo>
                      <a:pt x="11787" y="15685"/>
                      <a:pt x="11814" y="15564"/>
                      <a:pt x="11840" y="15586"/>
                    </a:cubicBezTo>
                    <a:cubicBezTo>
                      <a:pt x="11849" y="15586"/>
                      <a:pt x="11849" y="15597"/>
                      <a:pt x="11857" y="15608"/>
                    </a:cubicBezTo>
                    <a:cubicBezTo>
                      <a:pt x="11857" y="15619"/>
                      <a:pt x="11870" y="15641"/>
                      <a:pt x="11870" y="15663"/>
                    </a:cubicBezTo>
                    <a:cubicBezTo>
                      <a:pt x="11892" y="15630"/>
                      <a:pt x="11897" y="15685"/>
                      <a:pt x="11914" y="15696"/>
                    </a:cubicBezTo>
                    <a:cubicBezTo>
                      <a:pt x="11914" y="15751"/>
                      <a:pt x="11932" y="15773"/>
                      <a:pt x="11936" y="15828"/>
                    </a:cubicBezTo>
                    <a:cubicBezTo>
                      <a:pt x="11936" y="15839"/>
                      <a:pt x="11932" y="15884"/>
                      <a:pt x="11932" y="15917"/>
                    </a:cubicBezTo>
                    <a:cubicBezTo>
                      <a:pt x="11932" y="15917"/>
                      <a:pt x="11936" y="15917"/>
                      <a:pt x="11936" y="15917"/>
                    </a:cubicBezTo>
                    <a:cubicBezTo>
                      <a:pt x="11936" y="15928"/>
                      <a:pt x="11932" y="15939"/>
                      <a:pt x="11932" y="15939"/>
                    </a:cubicBezTo>
                    <a:cubicBezTo>
                      <a:pt x="11932" y="16038"/>
                      <a:pt x="11914" y="16093"/>
                      <a:pt x="11897" y="16126"/>
                    </a:cubicBezTo>
                    <a:cubicBezTo>
                      <a:pt x="11897" y="16181"/>
                      <a:pt x="11879" y="16269"/>
                      <a:pt x="11875" y="16291"/>
                    </a:cubicBezTo>
                    <a:cubicBezTo>
                      <a:pt x="11862" y="16313"/>
                      <a:pt x="11853" y="16335"/>
                      <a:pt x="11844" y="16357"/>
                    </a:cubicBezTo>
                    <a:cubicBezTo>
                      <a:pt x="11831" y="16401"/>
                      <a:pt x="11818" y="16446"/>
                      <a:pt x="11800" y="16457"/>
                    </a:cubicBezTo>
                    <a:cubicBezTo>
                      <a:pt x="11800" y="16457"/>
                      <a:pt x="11800" y="16479"/>
                      <a:pt x="11800" y="16479"/>
                    </a:cubicBezTo>
                    <a:cubicBezTo>
                      <a:pt x="11787" y="16501"/>
                      <a:pt x="11774" y="16512"/>
                      <a:pt x="11766" y="16545"/>
                    </a:cubicBezTo>
                    <a:cubicBezTo>
                      <a:pt x="11761" y="16567"/>
                      <a:pt x="11752" y="16567"/>
                      <a:pt x="11744" y="16578"/>
                    </a:cubicBezTo>
                    <a:cubicBezTo>
                      <a:pt x="11739" y="16589"/>
                      <a:pt x="11735" y="16611"/>
                      <a:pt x="11726" y="16622"/>
                    </a:cubicBezTo>
                    <a:cubicBezTo>
                      <a:pt x="11726" y="16622"/>
                      <a:pt x="11717" y="16622"/>
                      <a:pt x="11713" y="16622"/>
                    </a:cubicBezTo>
                    <a:cubicBezTo>
                      <a:pt x="11713" y="16622"/>
                      <a:pt x="11709" y="16644"/>
                      <a:pt x="11704" y="16644"/>
                    </a:cubicBezTo>
                    <a:cubicBezTo>
                      <a:pt x="11696" y="16655"/>
                      <a:pt x="11687" y="16655"/>
                      <a:pt x="11678" y="16666"/>
                    </a:cubicBezTo>
                    <a:cubicBezTo>
                      <a:pt x="11674" y="16677"/>
                      <a:pt x="11669" y="16699"/>
                      <a:pt x="11661" y="16710"/>
                    </a:cubicBezTo>
                    <a:cubicBezTo>
                      <a:pt x="11639" y="16754"/>
                      <a:pt x="11621" y="16776"/>
                      <a:pt x="11595" y="16809"/>
                    </a:cubicBezTo>
                    <a:cubicBezTo>
                      <a:pt x="11569" y="16743"/>
                      <a:pt x="11578" y="16666"/>
                      <a:pt x="11595" y="16633"/>
                    </a:cubicBezTo>
                    <a:cubicBezTo>
                      <a:pt x="11604" y="16611"/>
                      <a:pt x="11604" y="16611"/>
                      <a:pt x="11608" y="16589"/>
                    </a:cubicBezTo>
                    <a:cubicBezTo>
                      <a:pt x="11608" y="16589"/>
                      <a:pt x="11617" y="16589"/>
                      <a:pt x="11617" y="16589"/>
                    </a:cubicBezTo>
                    <a:cubicBezTo>
                      <a:pt x="11617" y="16578"/>
                      <a:pt x="11621" y="16556"/>
                      <a:pt x="11626" y="16545"/>
                    </a:cubicBezTo>
                    <a:cubicBezTo>
                      <a:pt x="11634" y="16512"/>
                      <a:pt x="11643" y="16479"/>
                      <a:pt x="11648" y="16457"/>
                    </a:cubicBezTo>
                    <a:cubicBezTo>
                      <a:pt x="11648" y="16446"/>
                      <a:pt x="11656" y="16435"/>
                      <a:pt x="11661" y="16424"/>
                    </a:cubicBezTo>
                    <a:cubicBezTo>
                      <a:pt x="11665" y="16401"/>
                      <a:pt x="11669" y="16368"/>
                      <a:pt x="11674" y="16346"/>
                    </a:cubicBezTo>
                    <a:cubicBezTo>
                      <a:pt x="11674" y="16313"/>
                      <a:pt x="11687" y="16302"/>
                      <a:pt x="11691" y="16280"/>
                    </a:cubicBezTo>
                    <a:cubicBezTo>
                      <a:pt x="11691" y="16236"/>
                      <a:pt x="11691" y="16203"/>
                      <a:pt x="11691" y="16181"/>
                    </a:cubicBezTo>
                    <a:cubicBezTo>
                      <a:pt x="11696" y="16126"/>
                      <a:pt x="11717" y="16082"/>
                      <a:pt x="11713" y="16016"/>
                    </a:cubicBezTo>
                    <a:cubicBezTo>
                      <a:pt x="11674" y="16049"/>
                      <a:pt x="11669" y="16159"/>
                      <a:pt x="11648" y="16214"/>
                    </a:cubicBezTo>
                    <a:cubicBezTo>
                      <a:pt x="11648" y="16225"/>
                      <a:pt x="11648" y="16225"/>
                      <a:pt x="11648" y="16236"/>
                    </a:cubicBezTo>
                    <a:cubicBezTo>
                      <a:pt x="11648" y="16236"/>
                      <a:pt x="11639" y="16236"/>
                      <a:pt x="11634" y="16236"/>
                    </a:cubicBezTo>
                    <a:cubicBezTo>
                      <a:pt x="11626" y="16258"/>
                      <a:pt x="11617" y="16291"/>
                      <a:pt x="11608" y="16313"/>
                    </a:cubicBezTo>
                    <a:cubicBezTo>
                      <a:pt x="11608" y="16313"/>
                      <a:pt x="11608" y="16335"/>
                      <a:pt x="11608" y="16346"/>
                    </a:cubicBezTo>
                    <a:cubicBezTo>
                      <a:pt x="11608" y="16346"/>
                      <a:pt x="11595" y="16346"/>
                      <a:pt x="11591" y="16346"/>
                    </a:cubicBezTo>
                    <a:cubicBezTo>
                      <a:pt x="11569" y="16390"/>
                      <a:pt x="11551" y="16435"/>
                      <a:pt x="11534" y="16490"/>
                    </a:cubicBezTo>
                    <a:cubicBezTo>
                      <a:pt x="11521" y="16523"/>
                      <a:pt x="11512" y="16567"/>
                      <a:pt x="11499" y="16589"/>
                    </a:cubicBezTo>
                    <a:cubicBezTo>
                      <a:pt x="11499" y="16589"/>
                      <a:pt x="11495" y="16589"/>
                      <a:pt x="11490" y="16589"/>
                    </a:cubicBezTo>
                    <a:cubicBezTo>
                      <a:pt x="11490" y="16589"/>
                      <a:pt x="11490" y="16611"/>
                      <a:pt x="11490" y="16611"/>
                    </a:cubicBezTo>
                    <a:cubicBezTo>
                      <a:pt x="11482" y="16611"/>
                      <a:pt x="11468" y="16633"/>
                      <a:pt x="11460" y="16644"/>
                    </a:cubicBezTo>
                    <a:cubicBezTo>
                      <a:pt x="11438" y="16666"/>
                      <a:pt x="11420" y="16699"/>
                      <a:pt x="11403" y="16721"/>
                    </a:cubicBezTo>
                    <a:cubicBezTo>
                      <a:pt x="11403" y="16721"/>
                      <a:pt x="11390" y="16721"/>
                      <a:pt x="11385" y="16721"/>
                    </a:cubicBezTo>
                    <a:cubicBezTo>
                      <a:pt x="11385" y="16721"/>
                      <a:pt x="11377" y="16743"/>
                      <a:pt x="11372" y="16754"/>
                    </a:cubicBezTo>
                    <a:cubicBezTo>
                      <a:pt x="11372" y="16754"/>
                      <a:pt x="11364" y="16754"/>
                      <a:pt x="11355" y="16754"/>
                    </a:cubicBezTo>
                    <a:cubicBezTo>
                      <a:pt x="11350" y="16754"/>
                      <a:pt x="11350" y="16765"/>
                      <a:pt x="11342" y="16776"/>
                    </a:cubicBezTo>
                    <a:cubicBezTo>
                      <a:pt x="11337" y="16776"/>
                      <a:pt x="11329" y="16776"/>
                      <a:pt x="11324" y="16798"/>
                    </a:cubicBezTo>
                    <a:cubicBezTo>
                      <a:pt x="11324" y="16798"/>
                      <a:pt x="11316" y="16820"/>
                      <a:pt x="11311" y="16820"/>
                    </a:cubicBezTo>
                    <a:cubicBezTo>
                      <a:pt x="11294" y="16853"/>
                      <a:pt x="11272" y="16864"/>
                      <a:pt x="11254" y="16919"/>
                    </a:cubicBezTo>
                    <a:cubicBezTo>
                      <a:pt x="11241" y="16919"/>
                      <a:pt x="11228" y="16941"/>
                      <a:pt x="11215" y="16941"/>
                    </a:cubicBezTo>
                    <a:cubicBezTo>
                      <a:pt x="11171" y="16985"/>
                      <a:pt x="11123" y="17019"/>
                      <a:pt x="11080" y="16974"/>
                    </a:cubicBezTo>
                    <a:cubicBezTo>
                      <a:pt x="11071" y="16941"/>
                      <a:pt x="11067" y="16897"/>
                      <a:pt x="11067" y="16886"/>
                    </a:cubicBezTo>
                    <a:cubicBezTo>
                      <a:pt x="11067" y="16886"/>
                      <a:pt x="11075" y="16886"/>
                      <a:pt x="11075" y="16864"/>
                    </a:cubicBezTo>
                    <a:cubicBezTo>
                      <a:pt x="11075" y="16842"/>
                      <a:pt x="11075" y="16831"/>
                      <a:pt x="11084" y="16809"/>
                    </a:cubicBezTo>
                    <a:cubicBezTo>
                      <a:pt x="11093" y="16787"/>
                      <a:pt x="11106" y="16754"/>
                      <a:pt x="11115" y="16743"/>
                    </a:cubicBezTo>
                    <a:cubicBezTo>
                      <a:pt x="11132" y="16699"/>
                      <a:pt x="11149" y="16666"/>
                      <a:pt x="11167" y="16633"/>
                    </a:cubicBezTo>
                    <a:cubicBezTo>
                      <a:pt x="11189" y="16589"/>
                      <a:pt x="11211" y="16578"/>
                      <a:pt x="11233" y="16534"/>
                    </a:cubicBezTo>
                    <a:cubicBezTo>
                      <a:pt x="11250" y="16512"/>
                      <a:pt x="11272" y="16468"/>
                      <a:pt x="11281" y="16446"/>
                    </a:cubicBezTo>
                    <a:cubicBezTo>
                      <a:pt x="11281" y="16446"/>
                      <a:pt x="11289" y="16446"/>
                      <a:pt x="11294" y="16446"/>
                    </a:cubicBezTo>
                    <a:cubicBezTo>
                      <a:pt x="11302" y="16424"/>
                      <a:pt x="11307" y="16390"/>
                      <a:pt x="11316" y="16368"/>
                    </a:cubicBezTo>
                    <a:cubicBezTo>
                      <a:pt x="11316" y="16324"/>
                      <a:pt x="11342" y="16346"/>
                      <a:pt x="11342" y="16280"/>
                    </a:cubicBezTo>
                    <a:cubicBezTo>
                      <a:pt x="11329" y="16258"/>
                      <a:pt x="11329" y="16225"/>
                      <a:pt x="11311" y="16214"/>
                    </a:cubicBezTo>
                    <a:cubicBezTo>
                      <a:pt x="11298" y="16192"/>
                      <a:pt x="11285" y="16247"/>
                      <a:pt x="11267" y="16258"/>
                    </a:cubicBezTo>
                    <a:cubicBezTo>
                      <a:pt x="11259" y="16269"/>
                      <a:pt x="11259" y="16302"/>
                      <a:pt x="11250" y="16313"/>
                    </a:cubicBezTo>
                    <a:cubicBezTo>
                      <a:pt x="11228" y="16313"/>
                      <a:pt x="11224" y="16357"/>
                      <a:pt x="11206" y="16368"/>
                    </a:cubicBezTo>
                    <a:cubicBezTo>
                      <a:pt x="11184" y="16368"/>
                      <a:pt x="11184" y="16379"/>
                      <a:pt x="11167" y="16368"/>
                    </a:cubicBezTo>
                    <a:cubicBezTo>
                      <a:pt x="11167" y="16412"/>
                      <a:pt x="11149" y="16412"/>
                      <a:pt x="11145" y="16424"/>
                    </a:cubicBezTo>
                    <a:cubicBezTo>
                      <a:pt x="11145" y="16424"/>
                      <a:pt x="11136" y="16424"/>
                      <a:pt x="11136" y="16446"/>
                    </a:cubicBezTo>
                    <a:cubicBezTo>
                      <a:pt x="11093" y="16512"/>
                      <a:pt x="11036" y="16567"/>
                      <a:pt x="10997" y="16622"/>
                    </a:cubicBezTo>
                    <a:cubicBezTo>
                      <a:pt x="10988" y="16644"/>
                      <a:pt x="10979" y="16644"/>
                      <a:pt x="10970" y="16655"/>
                    </a:cubicBezTo>
                    <a:cubicBezTo>
                      <a:pt x="10953" y="16677"/>
                      <a:pt x="10935" y="16699"/>
                      <a:pt x="10914" y="16721"/>
                    </a:cubicBezTo>
                    <a:cubicBezTo>
                      <a:pt x="10905" y="16721"/>
                      <a:pt x="10896" y="16721"/>
                      <a:pt x="10887" y="16732"/>
                    </a:cubicBezTo>
                    <a:cubicBezTo>
                      <a:pt x="10879" y="16732"/>
                      <a:pt x="10870" y="16754"/>
                      <a:pt x="10861" y="16754"/>
                    </a:cubicBezTo>
                    <a:cubicBezTo>
                      <a:pt x="10826" y="16787"/>
                      <a:pt x="10787" y="16820"/>
                      <a:pt x="10752" y="16842"/>
                    </a:cubicBezTo>
                    <a:cubicBezTo>
                      <a:pt x="10743" y="16853"/>
                      <a:pt x="10730" y="16842"/>
                      <a:pt x="10721" y="16853"/>
                    </a:cubicBezTo>
                    <a:cubicBezTo>
                      <a:pt x="10713" y="16853"/>
                      <a:pt x="10704" y="16875"/>
                      <a:pt x="10700" y="16875"/>
                    </a:cubicBezTo>
                    <a:cubicBezTo>
                      <a:pt x="10651" y="16908"/>
                      <a:pt x="10599" y="16941"/>
                      <a:pt x="10555" y="16963"/>
                    </a:cubicBezTo>
                    <a:cubicBezTo>
                      <a:pt x="10525" y="16974"/>
                      <a:pt x="10494" y="17007"/>
                      <a:pt x="10464" y="16996"/>
                    </a:cubicBezTo>
                    <a:cubicBezTo>
                      <a:pt x="10464" y="16952"/>
                      <a:pt x="10450" y="16941"/>
                      <a:pt x="10450" y="16897"/>
                    </a:cubicBezTo>
                    <a:cubicBezTo>
                      <a:pt x="10481" y="16886"/>
                      <a:pt x="10503" y="16842"/>
                      <a:pt x="10520" y="16820"/>
                    </a:cubicBezTo>
                    <a:cubicBezTo>
                      <a:pt x="10533" y="16809"/>
                      <a:pt x="10547" y="16809"/>
                      <a:pt x="10555" y="16798"/>
                    </a:cubicBezTo>
                    <a:cubicBezTo>
                      <a:pt x="10582" y="16765"/>
                      <a:pt x="10599" y="16721"/>
                      <a:pt x="10621" y="16699"/>
                    </a:cubicBezTo>
                    <a:cubicBezTo>
                      <a:pt x="10634" y="16677"/>
                      <a:pt x="10651" y="16677"/>
                      <a:pt x="10665" y="16655"/>
                    </a:cubicBezTo>
                    <a:cubicBezTo>
                      <a:pt x="10669" y="16655"/>
                      <a:pt x="10673" y="16633"/>
                      <a:pt x="10678" y="16633"/>
                    </a:cubicBezTo>
                    <a:cubicBezTo>
                      <a:pt x="10700" y="16611"/>
                      <a:pt x="10721" y="16589"/>
                      <a:pt x="10739" y="16567"/>
                    </a:cubicBezTo>
                    <a:cubicBezTo>
                      <a:pt x="10748" y="16567"/>
                      <a:pt x="10752" y="16534"/>
                      <a:pt x="10761" y="16523"/>
                    </a:cubicBezTo>
                    <a:cubicBezTo>
                      <a:pt x="10774" y="16490"/>
                      <a:pt x="10787" y="16479"/>
                      <a:pt x="10796" y="16479"/>
                    </a:cubicBezTo>
                    <a:cubicBezTo>
                      <a:pt x="10796" y="16479"/>
                      <a:pt x="10796" y="16457"/>
                      <a:pt x="10796" y="16457"/>
                    </a:cubicBezTo>
                    <a:cubicBezTo>
                      <a:pt x="10796" y="16457"/>
                      <a:pt x="10809" y="16457"/>
                      <a:pt x="10813" y="16435"/>
                    </a:cubicBezTo>
                    <a:cubicBezTo>
                      <a:pt x="10822" y="16424"/>
                      <a:pt x="10844" y="16390"/>
                      <a:pt x="10848" y="16379"/>
                    </a:cubicBezTo>
                    <a:cubicBezTo>
                      <a:pt x="10857" y="16357"/>
                      <a:pt x="10866" y="16357"/>
                      <a:pt x="10870" y="16346"/>
                    </a:cubicBezTo>
                    <a:cubicBezTo>
                      <a:pt x="10879" y="16335"/>
                      <a:pt x="10887" y="16302"/>
                      <a:pt x="10896" y="16280"/>
                    </a:cubicBezTo>
                    <a:cubicBezTo>
                      <a:pt x="10896" y="16280"/>
                      <a:pt x="10909" y="16269"/>
                      <a:pt x="10914" y="16258"/>
                    </a:cubicBezTo>
                    <a:cubicBezTo>
                      <a:pt x="10927" y="16236"/>
                      <a:pt x="10940" y="16192"/>
                      <a:pt x="10957" y="16192"/>
                    </a:cubicBezTo>
                    <a:cubicBezTo>
                      <a:pt x="10966" y="16159"/>
                      <a:pt x="10983" y="16148"/>
                      <a:pt x="10992" y="16115"/>
                    </a:cubicBezTo>
                    <a:cubicBezTo>
                      <a:pt x="11001" y="16093"/>
                      <a:pt x="11014" y="16060"/>
                      <a:pt x="11014" y="16016"/>
                    </a:cubicBezTo>
                    <a:cubicBezTo>
                      <a:pt x="10992" y="15972"/>
                      <a:pt x="10970" y="16038"/>
                      <a:pt x="10949" y="16049"/>
                    </a:cubicBezTo>
                    <a:cubicBezTo>
                      <a:pt x="10927" y="16082"/>
                      <a:pt x="10900" y="16093"/>
                      <a:pt x="10874" y="16115"/>
                    </a:cubicBezTo>
                    <a:cubicBezTo>
                      <a:pt x="10852" y="16137"/>
                      <a:pt x="10826" y="16159"/>
                      <a:pt x="10804" y="16192"/>
                    </a:cubicBezTo>
                    <a:cubicBezTo>
                      <a:pt x="10778" y="16214"/>
                      <a:pt x="10752" y="16236"/>
                      <a:pt x="10726" y="16247"/>
                    </a:cubicBezTo>
                    <a:cubicBezTo>
                      <a:pt x="10721" y="16247"/>
                      <a:pt x="10717" y="16258"/>
                      <a:pt x="10708" y="16269"/>
                    </a:cubicBezTo>
                    <a:cubicBezTo>
                      <a:pt x="10691" y="16280"/>
                      <a:pt x="10673" y="16291"/>
                      <a:pt x="10651" y="16313"/>
                    </a:cubicBezTo>
                    <a:cubicBezTo>
                      <a:pt x="10647" y="16313"/>
                      <a:pt x="10643" y="16324"/>
                      <a:pt x="10634" y="16335"/>
                    </a:cubicBezTo>
                    <a:cubicBezTo>
                      <a:pt x="10586" y="16368"/>
                      <a:pt x="10547" y="16390"/>
                      <a:pt x="10499" y="16412"/>
                    </a:cubicBezTo>
                    <a:cubicBezTo>
                      <a:pt x="10468" y="16412"/>
                      <a:pt x="10437" y="16435"/>
                      <a:pt x="10407" y="16435"/>
                    </a:cubicBezTo>
                    <a:cubicBezTo>
                      <a:pt x="10389" y="16401"/>
                      <a:pt x="10367" y="16379"/>
                      <a:pt x="10363" y="16335"/>
                    </a:cubicBezTo>
                    <a:cubicBezTo>
                      <a:pt x="10363" y="16313"/>
                      <a:pt x="10363" y="16302"/>
                      <a:pt x="10363" y="16291"/>
                    </a:cubicBezTo>
                    <a:cubicBezTo>
                      <a:pt x="10363" y="16269"/>
                      <a:pt x="10359" y="16258"/>
                      <a:pt x="10363" y="16247"/>
                    </a:cubicBezTo>
                    <a:cubicBezTo>
                      <a:pt x="10363" y="16203"/>
                      <a:pt x="10385" y="16181"/>
                      <a:pt x="10385" y="16137"/>
                    </a:cubicBezTo>
                    <a:cubicBezTo>
                      <a:pt x="10398" y="16137"/>
                      <a:pt x="10407" y="16126"/>
                      <a:pt x="10411" y="16104"/>
                    </a:cubicBezTo>
                    <a:cubicBezTo>
                      <a:pt x="10437" y="16082"/>
                      <a:pt x="10459" y="16027"/>
                      <a:pt x="10490" y="15983"/>
                    </a:cubicBezTo>
                    <a:cubicBezTo>
                      <a:pt x="10520" y="15939"/>
                      <a:pt x="10555" y="15906"/>
                      <a:pt x="10586" y="15850"/>
                    </a:cubicBezTo>
                    <a:cubicBezTo>
                      <a:pt x="10643" y="15828"/>
                      <a:pt x="10660" y="15707"/>
                      <a:pt x="10708" y="15674"/>
                    </a:cubicBezTo>
                    <a:cubicBezTo>
                      <a:pt x="10717" y="15652"/>
                      <a:pt x="10717" y="15597"/>
                      <a:pt x="10730" y="15586"/>
                    </a:cubicBezTo>
                    <a:cubicBezTo>
                      <a:pt x="10752" y="15586"/>
                      <a:pt x="10765" y="15531"/>
                      <a:pt x="10778" y="15509"/>
                    </a:cubicBezTo>
                    <a:cubicBezTo>
                      <a:pt x="10787" y="15498"/>
                      <a:pt x="10796" y="15487"/>
                      <a:pt x="10800" y="15476"/>
                    </a:cubicBezTo>
                    <a:cubicBezTo>
                      <a:pt x="10809" y="15465"/>
                      <a:pt x="10822" y="15454"/>
                      <a:pt x="10831" y="15454"/>
                    </a:cubicBezTo>
                    <a:cubicBezTo>
                      <a:pt x="10831" y="15399"/>
                      <a:pt x="10857" y="15410"/>
                      <a:pt x="10861" y="15377"/>
                    </a:cubicBezTo>
                    <a:cubicBezTo>
                      <a:pt x="10870" y="15377"/>
                      <a:pt x="10874" y="15343"/>
                      <a:pt x="10861" y="15354"/>
                    </a:cubicBezTo>
                    <a:cubicBezTo>
                      <a:pt x="10822" y="15365"/>
                      <a:pt x="10769" y="15421"/>
                      <a:pt x="10726" y="15443"/>
                    </a:cubicBezTo>
                    <a:cubicBezTo>
                      <a:pt x="10704" y="15454"/>
                      <a:pt x="10678" y="15476"/>
                      <a:pt x="10660" y="15487"/>
                    </a:cubicBezTo>
                    <a:cubicBezTo>
                      <a:pt x="10643" y="15498"/>
                      <a:pt x="10625" y="15498"/>
                      <a:pt x="10608" y="15509"/>
                    </a:cubicBezTo>
                    <a:cubicBezTo>
                      <a:pt x="10599" y="15509"/>
                      <a:pt x="10595" y="15531"/>
                      <a:pt x="10586" y="15542"/>
                    </a:cubicBezTo>
                    <a:cubicBezTo>
                      <a:pt x="10551" y="15575"/>
                      <a:pt x="10507" y="15586"/>
                      <a:pt x="10481" y="15619"/>
                    </a:cubicBezTo>
                    <a:cubicBezTo>
                      <a:pt x="10455" y="15652"/>
                      <a:pt x="10429" y="15685"/>
                      <a:pt x="10402" y="15707"/>
                    </a:cubicBezTo>
                    <a:cubicBezTo>
                      <a:pt x="10367" y="15740"/>
                      <a:pt x="10324" y="15784"/>
                      <a:pt x="10289" y="15784"/>
                    </a:cubicBezTo>
                    <a:cubicBezTo>
                      <a:pt x="10263" y="15784"/>
                      <a:pt x="10232" y="15806"/>
                      <a:pt x="10215" y="15784"/>
                    </a:cubicBezTo>
                    <a:cubicBezTo>
                      <a:pt x="10210" y="15784"/>
                      <a:pt x="10206" y="15751"/>
                      <a:pt x="10201" y="15740"/>
                    </a:cubicBezTo>
                    <a:cubicBezTo>
                      <a:pt x="10197" y="15740"/>
                      <a:pt x="10193" y="15696"/>
                      <a:pt x="10188" y="15685"/>
                    </a:cubicBezTo>
                    <a:cubicBezTo>
                      <a:pt x="10188" y="15641"/>
                      <a:pt x="10206" y="15619"/>
                      <a:pt x="10210" y="15575"/>
                    </a:cubicBezTo>
                    <a:cubicBezTo>
                      <a:pt x="10228" y="15575"/>
                      <a:pt x="10232" y="15531"/>
                      <a:pt x="10241" y="15498"/>
                    </a:cubicBezTo>
                    <a:cubicBezTo>
                      <a:pt x="10254" y="15487"/>
                      <a:pt x="10263" y="15487"/>
                      <a:pt x="10271" y="15465"/>
                    </a:cubicBezTo>
                    <a:cubicBezTo>
                      <a:pt x="10271" y="15465"/>
                      <a:pt x="10271" y="15443"/>
                      <a:pt x="10271" y="15443"/>
                    </a:cubicBezTo>
                    <a:lnTo>
                      <a:pt x="10280" y="15443"/>
                    </a:lnTo>
                    <a:cubicBezTo>
                      <a:pt x="10280" y="15443"/>
                      <a:pt x="10311" y="15377"/>
                      <a:pt x="10324" y="15365"/>
                    </a:cubicBezTo>
                    <a:cubicBezTo>
                      <a:pt x="10324" y="15354"/>
                      <a:pt x="10333" y="15354"/>
                      <a:pt x="10337" y="15343"/>
                    </a:cubicBezTo>
                    <a:cubicBezTo>
                      <a:pt x="10346" y="15310"/>
                      <a:pt x="10354" y="15299"/>
                      <a:pt x="10363" y="15277"/>
                    </a:cubicBezTo>
                    <a:cubicBezTo>
                      <a:pt x="10372" y="15266"/>
                      <a:pt x="10381" y="15244"/>
                      <a:pt x="10385" y="15233"/>
                    </a:cubicBezTo>
                    <a:cubicBezTo>
                      <a:pt x="10402" y="15200"/>
                      <a:pt x="10420" y="15167"/>
                      <a:pt x="10433" y="15145"/>
                    </a:cubicBezTo>
                    <a:cubicBezTo>
                      <a:pt x="10464" y="15090"/>
                      <a:pt x="10499" y="15024"/>
                      <a:pt x="10529" y="14969"/>
                    </a:cubicBezTo>
                    <a:cubicBezTo>
                      <a:pt x="10542" y="14947"/>
                      <a:pt x="10560" y="14914"/>
                      <a:pt x="10573" y="14892"/>
                    </a:cubicBezTo>
                    <a:cubicBezTo>
                      <a:pt x="10573" y="14892"/>
                      <a:pt x="10586" y="14892"/>
                      <a:pt x="10590" y="14892"/>
                    </a:cubicBezTo>
                    <a:cubicBezTo>
                      <a:pt x="10603" y="14870"/>
                      <a:pt x="10616" y="14836"/>
                      <a:pt x="10612" y="14803"/>
                    </a:cubicBezTo>
                    <a:cubicBezTo>
                      <a:pt x="10551" y="14914"/>
                      <a:pt x="10472" y="14914"/>
                      <a:pt x="10398" y="14980"/>
                    </a:cubicBezTo>
                    <a:cubicBezTo>
                      <a:pt x="10350" y="15035"/>
                      <a:pt x="10298" y="15123"/>
                      <a:pt x="10245" y="15156"/>
                    </a:cubicBezTo>
                    <a:cubicBezTo>
                      <a:pt x="10228" y="15156"/>
                      <a:pt x="10201" y="15156"/>
                      <a:pt x="10184" y="15178"/>
                    </a:cubicBezTo>
                    <a:cubicBezTo>
                      <a:pt x="10175" y="15178"/>
                      <a:pt x="10167" y="15200"/>
                      <a:pt x="10158" y="15200"/>
                    </a:cubicBezTo>
                    <a:cubicBezTo>
                      <a:pt x="10149" y="15200"/>
                      <a:pt x="10140" y="15200"/>
                      <a:pt x="10127" y="15222"/>
                    </a:cubicBezTo>
                    <a:cubicBezTo>
                      <a:pt x="10097" y="15255"/>
                      <a:pt x="10057" y="15299"/>
                      <a:pt x="10031" y="15222"/>
                    </a:cubicBezTo>
                    <a:cubicBezTo>
                      <a:pt x="10018" y="15244"/>
                      <a:pt x="10005" y="15233"/>
                      <a:pt x="10000" y="15189"/>
                    </a:cubicBezTo>
                    <a:cubicBezTo>
                      <a:pt x="9992" y="15156"/>
                      <a:pt x="10018" y="15145"/>
                      <a:pt x="10014" y="15079"/>
                    </a:cubicBezTo>
                    <a:cubicBezTo>
                      <a:pt x="10044" y="15013"/>
                      <a:pt x="10079" y="14947"/>
                      <a:pt x="10114" y="14892"/>
                    </a:cubicBezTo>
                    <a:cubicBezTo>
                      <a:pt x="10132" y="14858"/>
                      <a:pt x="10145" y="14825"/>
                      <a:pt x="10162" y="14781"/>
                    </a:cubicBezTo>
                    <a:cubicBezTo>
                      <a:pt x="10175" y="14759"/>
                      <a:pt x="10193" y="14737"/>
                      <a:pt x="10201" y="14704"/>
                    </a:cubicBezTo>
                    <a:cubicBezTo>
                      <a:pt x="10210" y="14693"/>
                      <a:pt x="10215" y="14682"/>
                      <a:pt x="10219" y="14682"/>
                    </a:cubicBezTo>
                    <a:cubicBezTo>
                      <a:pt x="10219" y="14682"/>
                      <a:pt x="10219" y="14660"/>
                      <a:pt x="10219" y="14660"/>
                    </a:cubicBezTo>
                    <a:cubicBezTo>
                      <a:pt x="10232" y="14638"/>
                      <a:pt x="10245" y="14616"/>
                      <a:pt x="10258" y="14583"/>
                    </a:cubicBezTo>
                    <a:cubicBezTo>
                      <a:pt x="10276" y="14561"/>
                      <a:pt x="10293" y="14517"/>
                      <a:pt x="10311" y="14495"/>
                    </a:cubicBezTo>
                    <a:cubicBezTo>
                      <a:pt x="10328" y="14451"/>
                      <a:pt x="10346" y="14418"/>
                      <a:pt x="10367" y="14385"/>
                    </a:cubicBezTo>
                    <a:cubicBezTo>
                      <a:pt x="10367" y="14385"/>
                      <a:pt x="10367" y="14374"/>
                      <a:pt x="10367" y="14374"/>
                    </a:cubicBezTo>
                    <a:cubicBezTo>
                      <a:pt x="10381" y="14341"/>
                      <a:pt x="10407" y="14319"/>
                      <a:pt x="10402" y="14286"/>
                    </a:cubicBezTo>
                    <a:cubicBezTo>
                      <a:pt x="10372" y="14341"/>
                      <a:pt x="10333" y="14352"/>
                      <a:pt x="10293" y="14385"/>
                    </a:cubicBezTo>
                    <a:cubicBezTo>
                      <a:pt x="10267" y="14396"/>
                      <a:pt x="10245" y="14418"/>
                      <a:pt x="10215" y="14440"/>
                    </a:cubicBezTo>
                    <a:cubicBezTo>
                      <a:pt x="10201" y="14440"/>
                      <a:pt x="10188" y="14462"/>
                      <a:pt x="10180" y="14473"/>
                    </a:cubicBezTo>
                    <a:cubicBezTo>
                      <a:pt x="10105" y="14539"/>
                      <a:pt x="10040" y="14605"/>
                      <a:pt x="9966" y="14660"/>
                    </a:cubicBezTo>
                    <a:cubicBezTo>
                      <a:pt x="9939" y="14682"/>
                      <a:pt x="9913" y="14693"/>
                      <a:pt x="9887" y="14704"/>
                    </a:cubicBezTo>
                    <a:cubicBezTo>
                      <a:pt x="9856" y="14726"/>
                      <a:pt x="9826" y="14748"/>
                      <a:pt x="9804" y="14748"/>
                    </a:cubicBezTo>
                    <a:cubicBezTo>
                      <a:pt x="9782" y="14748"/>
                      <a:pt x="9760" y="14726"/>
                      <a:pt x="9747" y="14693"/>
                    </a:cubicBezTo>
                    <a:cubicBezTo>
                      <a:pt x="9743" y="14682"/>
                      <a:pt x="9747" y="14671"/>
                      <a:pt x="9747" y="14649"/>
                    </a:cubicBezTo>
                    <a:cubicBezTo>
                      <a:pt x="9747" y="14638"/>
                      <a:pt x="9743" y="14605"/>
                      <a:pt x="9747" y="14594"/>
                    </a:cubicBezTo>
                    <a:cubicBezTo>
                      <a:pt x="9747" y="14550"/>
                      <a:pt x="9773" y="14539"/>
                      <a:pt x="9791" y="14495"/>
                    </a:cubicBezTo>
                    <a:cubicBezTo>
                      <a:pt x="9800" y="14473"/>
                      <a:pt x="9813" y="14451"/>
                      <a:pt x="9813" y="14429"/>
                    </a:cubicBezTo>
                    <a:cubicBezTo>
                      <a:pt x="9813" y="14429"/>
                      <a:pt x="9813" y="14407"/>
                      <a:pt x="9817" y="14407"/>
                    </a:cubicBezTo>
                    <a:cubicBezTo>
                      <a:pt x="9817" y="14396"/>
                      <a:pt x="9830" y="14407"/>
                      <a:pt x="9834" y="14385"/>
                    </a:cubicBezTo>
                    <a:cubicBezTo>
                      <a:pt x="9843" y="14374"/>
                      <a:pt x="9848" y="14352"/>
                      <a:pt x="9856" y="14330"/>
                    </a:cubicBezTo>
                    <a:cubicBezTo>
                      <a:pt x="9865" y="14308"/>
                      <a:pt x="9882" y="14286"/>
                      <a:pt x="9887" y="14286"/>
                    </a:cubicBezTo>
                    <a:cubicBezTo>
                      <a:pt x="9887" y="14286"/>
                      <a:pt x="9896" y="14286"/>
                      <a:pt x="9900" y="14264"/>
                    </a:cubicBezTo>
                    <a:cubicBezTo>
                      <a:pt x="9909" y="14242"/>
                      <a:pt x="9926" y="14219"/>
                      <a:pt x="9931" y="14197"/>
                    </a:cubicBezTo>
                    <a:cubicBezTo>
                      <a:pt x="9931" y="14197"/>
                      <a:pt x="9935" y="14197"/>
                      <a:pt x="9939" y="14197"/>
                    </a:cubicBezTo>
                    <a:cubicBezTo>
                      <a:pt x="9948" y="14186"/>
                      <a:pt x="9939" y="14131"/>
                      <a:pt x="9952" y="14120"/>
                    </a:cubicBezTo>
                    <a:cubicBezTo>
                      <a:pt x="9974" y="14098"/>
                      <a:pt x="10000" y="14054"/>
                      <a:pt x="10018" y="14032"/>
                    </a:cubicBezTo>
                    <a:cubicBezTo>
                      <a:pt x="10018" y="14032"/>
                      <a:pt x="10018" y="14021"/>
                      <a:pt x="10018" y="14021"/>
                    </a:cubicBezTo>
                    <a:cubicBezTo>
                      <a:pt x="10027" y="13999"/>
                      <a:pt x="10040" y="13999"/>
                      <a:pt x="10049" y="13988"/>
                    </a:cubicBezTo>
                    <a:cubicBezTo>
                      <a:pt x="10079" y="13944"/>
                      <a:pt x="10114" y="13889"/>
                      <a:pt x="10136" y="13812"/>
                    </a:cubicBezTo>
                    <a:cubicBezTo>
                      <a:pt x="10088" y="13856"/>
                      <a:pt x="10044" y="13900"/>
                      <a:pt x="9996" y="13933"/>
                    </a:cubicBezTo>
                    <a:cubicBezTo>
                      <a:pt x="9987" y="13933"/>
                      <a:pt x="9970" y="13944"/>
                      <a:pt x="9961" y="13955"/>
                    </a:cubicBezTo>
                    <a:cubicBezTo>
                      <a:pt x="9935" y="13977"/>
                      <a:pt x="9913" y="13999"/>
                      <a:pt x="9887" y="14021"/>
                    </a:cubicBezTo>
                    <a:cubicBezTo>
                      <a:pt x="9882" y="14021"/>
                      <a:pt x="9878" y="14032"/>
                      <a:pt x="9869" y="14032"/>
                    </a:cubicBezTo>
                    <a:cubicBezTo>
                      <a:pt x="9861" y="14032"/>
                      <a:pt x="9852" y="14032"/>
                      <a:pt x="9843" y="14032"/>
                    </a:cubicBezTo>
                    <a:cubicBezTo>
                      <a:pt x="9834" y="14032"/>
                      <a:pt x="9821" y="14065"/>
                      <a:pt x="9813" y="14076"/>
                    </a:cubicBezTo>
                    <a:cubicBezTo>
                      <a:pt x="9791" y="14098"/>
                      <a:pt x="9769" y="14120"/>
                      <a:pt x="9747" y="14142"/>
                    </a:cubicBezTo>
                    <a:cubicBezTo>
                      <a:pt x="9734" y="14142"/>
                      <a:pt x="9721" y="14142"/>
                      <a:pt x="9708" y="14164"/>
                    </a:cubicBezTo>
                    <a:cubicBezTo>
                      <a:pt x="9664" y="14197"/>
                      <a:pt x="9616" y="14275"/>
                      <a:pt x="9564" y="14231"/>
                    </a:cubicBezTo>
                    <a:cubicBezTo>
                      <a:pt x="9529" y="14164"/>
                      <a:pt x="9555" y="14032"/>
                      <a:pt x="9599" y="14032"/>
                    </a:cubicBezTo>
                    <a:cubicBezTo>
                      <a:pt x="9633" y="13944"/>
                      <a:pt x="9682" y="13845"/>
                      <a:pt x="9721" y="13757"/>
                    </a:cubicBezTo>
                    <a:cubicBezTo>
                      <a:pt x="9721" y="13757"/>
                      <a:pt x="9721" y="13746"/>
                      <a:pt x="9721" y="13746"/>
                    </a:cubicBezTo>
                    <a:cubicBezTo>
                      <a:pt x="9721" y="13746"/>
                      <a:pt x="9730" y="13734"/>
                      <a:pt x="9730" y="13723"/>
                    </a:cubicBezTo>
                    <a:cubicBezTo>
                      <a:pt x="9730" y="13723"/>
                      <a:pt x="9738" y="13723"/>
                      <a:pt x="9743" y="13712"/>
                    </a:cubicBezTo>
                    <a:cubicBezTo>
                      <a:pt x="9760" y="13679"/>
                      <a:pt x="9773" y="13635"/>
                      <a:pt x="9791" y="13613"/>
                    </a:cubicBezTo>
                    <a:cubicBezTo>
                      <a:pt x="9791" y="13613"/>
                      <a:pt x="9791" y="13602"/>
                      <a:pt x="9795" y="13602"/>
                    </a:cubicBezTo>
                    <a:cubicBezTo>
                      <a:pt x="9808" y="13580"/>
                      <a:pt x="9817" y="13547"/>
                      <a:pt x="9826" y="13536"/>
                    </a:cubicBezTo>
                    <a:cubicBezTo>
                      <a:pt x="9865" y="13459"/>
                      <a:pt x="9904" y="13393"/>
                      <a:pt x="9935" y="13316"/>
                    </a:cubicBezTo>
                    <a:cubicBezTo>
                      <a:pt x="9917" y="13305"/>
                      <a:pt x="9891" y="13316"/>
                      <a:pt x="9878" y="13327"/>
                    </a:cubicBezTo>
                    <a:cubicBezTo>
                      <a:pt x="9878" y="13327"/>
                      <a:pt x="9874" y="13327"/>
                      <a:pt x="9865" y="13338"/>
                    </a:cubicBezTo>
                    <a:cubicBezTo>
                      <a:pt x="9808" y="13382"/>
                      <a:pt x="9760" y="13448"/>
                      <a:pt x="9712" y="13492"/>
                    </a:cubicBezTo>
                    <a:cubicBezTo>
                      <a:pt x="9686" y="13525"/>
                      <a:pt x="9647" y="13569"/>
                      <a:pt x="9620" y="13591"/>
                    </a:cubicBezTo>
                    <a:cubicBezTo>
                      <a:pt x="9607" y="13613"/>
                      <a:pt x="9585" y="13635"/>
                      <a:pt x="9577" y="13646"/>
                    </a:cubicBezTo>
                    <a:cubicBezTo>
                      <a:pt x="9577" y="13646"/>
                      <a:pt x="9568" y="13646"/>
                      <a:pt x="9564" y="13657"/>
                    </a:cubicBezTo>
                    <a:cubicBezTo>
                      <a:pt x="9555" y="13668"/>
                      <a:pt x="9550" y="13690"/>
                      <a:pt x="9542" y="13701"/>
                    </a:cubicBezTo>
                    <a:cubicBezTo>
                      <a:pt x="9533" y="13712"/>
                      <a:pt x="9524" y="13712"/>
                      <a:pt x="9516" y="13723"/>
                    </a:cubicBezTo>
                    <a:cubicBezTo>
                      <a:pt x="9507" y="13723"/>
                      <a:pt x="9498" y="13746"/>
                      <a:pt x="9489" y="13757"/>
                    </a:cubicBezTo>
                    <a:cubicBezTo>
                      <a:pt x="9467" y="13757"/>
                      <a:pt x="9433" y="13757"/>
                      <a:pt x="9415" y="13757"/>
                    </a:cubicBezTo>
                    <a:cubicBezTo>
                      <a:pt x="9393" y="13768"/>
                      <a:pt x="9367" y="13757"/>
                      <a:pt x="9349" y="13757"/>
                    </a:cubicBezTo>
                    <a:cubicBezTo>
                      <a:pt x="9336" y="13712"/>
                      <a:pt x="9332" y="13657"/>
                      <a:pt x="9332" y="13624"/>
                    </a:cubicBezTo>
                    <a:cubicBezTo>
                      <a:pt x="9332" y="13613"/>
                      <a:pt x="9328" y="13602"/>
                      <a:pt x="9328" y="13602"/>
                    </a:cubicBezTo>
                    <a:lnTo>
                      <a:pt x="9336" y="13602"/>
                    </a:lnTo>
                    <a:cubicBezTo>
                      <a:pt x="9336" y="13602"/>
                      <a:pt x="9336" y="13580"/>
                      <a:pt x="9336" y="13569"/>
                    </a:cubicBezTo>
                    <a:cubicBezTo>
                      <a:pt x="9354" y="13492"/>
                      <a:pt x="9384" y="13426"/>
                      <a:pt x="9402" y="13393"/>
                    </a:cubicBezTo>
                    <a:cubicBezTo>
                      <a:pt x="9419" y="13360"/>
                      <a:pt x="9437" y="13316"/>
                      <a:pt x="9450" y="13305"/>
                    </a:cubicBezTo>
                    <a:cubicBezTo>
                      <a:pt x="9450" y="13261"/>
                      <a:pt x="9467" y="13238"/>
                      <a:pt x="9472" y="13205"/>
                    </a:cubicBezTo>
                    <a:cubicBezTo>
                      <a:pt x="9485" y="13194"/>
                      <a:pt x="9494" y="13150"/>
                      <a:pt x="9507" y="13128"/>
                    </a:cubicBezTo>
                    <a:cubicBezTo>
                      <a:pt x="9524" y="13084"/>
                      <a:pt x="9537" y="13040"/>
                      <a:pt x="9555" y="13007"/>
                    </a:cubicBezTo>
                    <a:cubicBezTo>
                      <a:pt x="9555" y="13007"/>
                      <a:pt x="9564" y="13007"/>
                      <a:pt x="9568" y="12996"/>
                    </a:cubicBezTo>
                    <a:cubicBezTo>
                      <a:pt x="9568" y="12996"/>
                      <a:pt x="9568" y="12985"/>
                      <a:pt x="9572" y="12963"/>
                    </a:cubicBezTo>
                    <a:cubicBezTo>
                      <a:pt x="9572" y="12963"/>
                      <a:pt x="9581" y="12963"/>
                      <a:pt x="9585" y="12963"/>
                    </a:cubicBezTo>
                    <a:cubicBezTo>
                      <a:pt x="9585" y="12963"/>
                      <a:pt x="9590" y="12952"/>
                      <a:pt x="9594" y="12941"/>
                    </a:cubicBezTo>
                    <a:cubicBezTo>
                      <a:pt x="9633" y="12853"/>
                      <a:pt x="9677" y="12765"/>
                      <a:pt x="9716" y="12688"/>
                    </a:cubicBezTo>
                    <a:cubicBezTo>
                      <a:pt x="9725" y="12654"/>
                      <a:pt x="9747" y="12643"/>
                      <a:pt x="9743" y="12621"/>
                    </a:cubicBezTo>
                    <a:cubicBezTo>
                      <a:pt x="9638" y="12743"/>
                      <a:pt x="9542" y="12842"/>
                      <a:pt x="9450" y="12974"/>
                    </a:cubicBezTo>
                    <a:cubicBezTo>
                      <a:pt x="9402" y="13040"/>
                      <a:pt x="9363" y="13139"/>
                      <a:pt x="9319" y="13194"/>
                    </a:cubicBezTo>
                    <a:cubicBezTo>
                      <a:pt x="9301" y="13216"/>
                      <a:pt x="9280" y="13250"/>
                      <a:pt x="9267" y="13261"/>
                    </a:cubicBezTo>
                    <a:cubicBezTo>
                      <a:pt x="9258" y="13272"/>
                      <a:pt x="9253" y="13261"/>
                      <a:pt x="9240" y="13272"/>
                    </a:cubicBezTo>
                    <a:cubicBezTo>
                      <a:pt x="9210" y="13294"/>
                      <a:pt x="9183" y="13327"/>
                      <a:pt x="9157" y="13338"/>
                    </a:cubicBezTo>
                    <a:cubicBezTo>
                      <a:pt x="9140" y="13349"/>
                      <a:pt x="9122" y="13349"/>
                      <a:pt x="9105" y="13349"/>
                    </a:cubicBezTo>
                    <a:cubicBezTo>
                      <a:pt x="9105" y="13349"/>
                      <a:pt x="9105" y="13327"/>
                      <a:pt x="9096" y="13305"/>
                    </a:cubicBezTo>
                    <a:cubicBezTo>
                      <a:pt x="9096" y="13305"/>
                      <a:pt x="9087" y="13294"/>
                      <a:pt x="9083" y="13272"/>
                    </a:cubicBezTo>
                    <a:cubicBezTo>
                      <a:pt x="9083" y="13272"/>
                      <a:pt x="9083" y="13250"/>
                      <a:pt x="9083" y="13238"/>
                    </a:cubicBezTo>
                    <a:lnTo>
                      <a:pt x="9083" y="13216"/>
                    </a:lnTo>
                    <a:cubicBezTo>
                      <a:pt x="9083" y="13216"/>
                      <a:pt x="9109" y="13128"/>
                      <a:pt x="9118" y="13095"/>
                    </a:cubicBezTo>
                    <a:cubicBezTo>
                      <a:pt x="9127" y="13073"/>
                      <a:pt x="9131" y="13073"/>
                      <a:pt x="9140" y="13051"/>
                    </a:cubicBezTo>
                    <a:cubicBezTo>
                      <a:pt x="9170" y="12996"/>
                      <a:pt x="9192" y="12930"/>
                      <a:pt x="9227" y="12864"/>
                    </a:cubicBezTo>
                    <a:cubicBezTo>
                      <a:pt x="9236" y="12842"/>
                      <a:pt x="9245" y="12831"/>
                      <a:pt x="9253" y="12820"/>
                    </a:cubicBezTo>
                    <a:cubicBezTo>
                      <a:pt x="9284" y="12787"/>
                      <a:pt x="9315" y="12710"/>
                      <a:pt x="9341" y="12677"/>
                    </a:cubicBezTo>
                    <a:cubicBezTo>
                      <a:pt x="9349" y="12677"/>
                      <a:pt x="9341" y="12632"/>
                      <a:pt x="9349" y="12654"/>
                    </a:cubicBezTo>
                    <a:cubicBezTo>
                      <a:pt x="9367" y="12632"/>
                      <a:pt x="9380" y="12599"/>
                      <a:pt x="9393" y="12577"/>
                    </a:cubicBezTo>
                    <a:cubicBezTo>
                      <a:pt x="9402" y="12555"/>
                      <a:pt x="9415" y="12555"/>
                      <a:pt x="9424" y="12533"/>
                    </a:cubicBezTo>
                    <a:cubicBezTo>
                      <a:pt x="9433" y="12511"/>
                      <a:pt x="9441" y="12489"/>
                      <a:pt x="9450" y="12478"/>
                    </a:cubicBezTo>
                    <a:cubicBezTo>
                      <a:pt x="9454" y="12478"/>
                      <a:pt x="9463" y="12467"/>
                      <a:pt x="9467" y="12456"/>
                    </a:cubicBezTo>
                    <a:cubicBezTo>
                      <a:pt x="9476" y="12434"/>
                      <a:pt x="9485" y="12412"/>
                      <a:pt x="9498" y="12401"/>
                    </a:cubicBezTo>
                    <a:cubicBezTo>
                      <a:pt x="9502" y="12401"/>
                      <a:pt x="9507" y="12379"/>
                      <a:pt x="9516" y="12368"/>
                    </a:cubicBezTo>
                    <a:cubicBezTo>
                      <a:pt x="9537" y="12368"/>
                      <a:pt x="9555" y="12324"/>
                      <a:pt x="9572" y="12302"/>
                    </a:cubicBezTo>
                    <a:cubicBezTo>
                      <a:pt x="9581" y="12280"/>
                      <a:pt x="9590" y="12280"/>
                      <a:pt x="9599" y="12258"/>
                    </a:cubicBezTo>
                    <a:cubicBezTo>
                      <a:pt x="9607" y="12247"/>
                      <a:pt x="9616" y="12225"/>
                      <a:pt x="9616" y="12192"/>
                    </a:cubicBezTo>
                    <a:cubicBezTo>
                      <a:pt x="9568" y="12181"/>
                      <a:pt x="9516" y="12214"/>
                      <a:pt x="9467" y="12192"/>
                    </a:cubicBezTo>
                    <a:cubicBezTo>
                      <a:pt x="9459" y="12192"/>
                      <a:pt x="9441" y="12170"/>
                      <a:pt x="9428" y="12170"/>
                    </a:cubicBezTo>
                    <a:cubicBezTo>
                      <a:pt x="9398" y="12137"/>
                      <a:pt x="9376" y="12126"/>
                      <a:pt x="9354" y="12104"/>
                    </a:cubicBezTo>
                    <a:cubicBezTo>
                      <a:pt x="9345" y="12093"/>
                      <a:pt x="9341" y="12093"/>
                      <a:pt x="9332" y="12081"/>
                    </a:cubicBezTo>
                    <a:cubicBezTo>
                      <a:pt x="9319" y="12070"/>
                      <a:pt x="9301" y="12037"/>
                      <a:pt x="9297" y="12026"/>
                    </a:cubicBezTo>
                    <a:cubicBezTo>
                      <a:pt x="9280" y="12026"/>
                      <a:pt x="9262" y="12026"/>
                      <a:pt x="9249" y="12015"/>
                    </a:cubicBezTo>
                    <a:cubicBezTo>
                      <a:pt x="9223" y="11993"/>
                      <a:pt x="9205" y="11927"/>
                      <a:pt x="9179" y="11916"/>
                    </a:cubicBezTo>
                    <a:cubicBezTo>
                      <a:pt x="9157" y="11828"/>
                      <a:pt x="9109" y="11817"/>
                      <a:pt x="9092" y="11740"/>
                    </a:cubicBezTo>
                    <a:cubicBezTo>
                      <a:pt x="9092" y="11762"/>
                      <a:pt x="9074" y="11729"/>
                      <a:pt x="9074" y="11740"/>
                    </a:cubicBezTo>
                    <a:cubicBezTo>
                      <a:pt x="9074" y="11729"/>
                      <a:pt x="9074" y="11740"/>
                      <a:pt x="9066" y="11729"/>
                    </a:cubicBezTo>
                    <a:cubicBezTo>
                      <a:pt x="9044" y="11707"/>
                      <a:pt x="9026" y="11663"/>
                      <a:pt x="9009" y="11641"/>
                    </a:cubicBezTo>
                    <a:cubicBezTo>
                      <a:pt x="9000" y="11641"/>
                      <a:pt x="8982" y="11641"/>
                      <a:pt x="8978" y="11608"/>
                    </a:cubicBezTo>
                    <a:cubicBezTo>
                      <a:pt x="8965" y="11608"/>
                      <a:pt x="8956" y="11608"/>
                      <a:pt x="8952" y="11608"/>
                    </a:cubicBezTo>
                    <a:cubicBezTo>
                      <a:pt x="8952" y="11574"/>
                      <a:pt x="8934" y="11596"/>
                      <a:pt x="8930" y="11585"/>
                    </a:cubicBezTo>
                    <a:cubicBezTo>
                      <a:pt x="8930" y="11585"/>
                      <a:pt x="8930" y="11585"/>
                      <a:pt x="8921" y="11563"/>
                    </a:cubicBezTo>
                    <a:cubicBezTo>
                      <a:pt x="8908" y="11541"/>
                      <a:pt x="8882" y="11563"/>
                      <a:pt x="8865" y="11552"/>
                    </a:cubicBezTo>
                    <a:cubicBezTo>
                      <a:pt x="8851" y="11552"/>
                      <a:pt x="8843" y="11541"/>
                      <a:pt x="8834" y="11541"/>
                    </a:cubicBezTo>
                    <a:cubicBezTo>
                      <a:pt x="8808" y="11541"/>
                      <a:pt x="8755" y="11563"/>
                      <a:pt x="8742" y="11585"/>
                    </a:cubicBezTo>
                    <a:cubicBezTo>
                      <a:pt x="8720" y="11608"/>
                      <a:pt x="8703" y="11619"/>
                      <a:pt x="8685" y="11641"/>
                    </a:cubicBezTo>
                    <a:cubicBezTo>
                      <a:pt x="8672" y="11652"/>
                      <a:pt x="8642" y="11685"/>
                      <a:pt x="8637" y="11707"/>
                    </a:cubicBezTo>
                    <a:cubicBezTo>
                      <a:pt x="8637" y="11707"/>
                      <a:pt x="8633" y="11707"/>
                      <a:pt x="8629" y="11707"/>
                    </a:cubicBezTo>
                    <a:cubicBezTo>
                      <a:pt x="8620" y="11718"/>
                      <a:pt x="8616" y="11762"/>
                      <a:pt x="8607" y="11773"/>
                    </a:cubicBezTo>
                    <a:cubicBezTo>
                      <a:pt x="8607" y="11773"/>
                      <a:pt x="8598" y="11773"/>
                      <a:pt x="8594" y="11795"/>
                    </a:cubicBezTo>
                    <a:cubicBezTo>
                      <a:pt x="8572" y="11839"/>
                      <a:pt x="8541" y="11894"/>
                      <a:pt x="8524" y="11938"/>
                    </a:cubicBezTo>
                    <a:cubicBezTo>
                      <a:pt x="8524" y="11938"/>
                      <a:pt x="8519" y="11938"/>
                      <a:pt x="8515" y="11938"/>
                    </a:cubicBezTo>
                    <a:cubicBezTo>
                      <a:pt x="8502" y="11971"/>
                      <a:pt x="8493" y="12004"/>
                      <a:pt x="8480" y="12026"/>
                    </a:cubicBezTo>
                    <a:cubicBezTo>
                      <a:pt x="8480" y="12026"/>
                      <a:pt x="8471" y="12026"/>
                      <a:pt x="8467" y="12026"/>
                    </a:cubicBezTo>
                    <a:cubicBezTo>
                      <a:pt x="8467" y="12026"/>
                      <a:pt x="8463" y="12037"/>
                      <a:pt x="8458" y="12048"/>
                    </a:cubicBezTo>
                    <a:cubicBezTo>
                      <a:pt x="8449" y="12059"/>
                      <a:pt x="8445" y="12070"/>
                      <a:pt x="8436" y="12093"/>
                    </a:cubicBezTo>
                    <a:cubicBezTo>
                      <a:pt x="8415" y="12137"/>
                      <a:pt x="8384" y="12192"/>
                      <a:pt x="8367" y="12236"/>
                    </a:cubicBezTo>
                    <a:cubicBezTo>
                      <a:pt x="8367" y="12236"/>
                      <a:pt x="8362" y="12236"/>
                      <a:pt x="8358" y="12258"/>
                    </a:cubicBezTo>
                    <a:cubicBezTo>
                      <a:pt x="8345" y="12280"/>
                      <a:pt x="8336" y="12313"/>
                      <a:pt x="8323" y="12346"/>
                    </a:cubicBezTo>
                    <a:cubicBezTo>
                      <a:pt x="8323" y="12346"/>
                      <a:pt x="8310" y="12346"/>
                      <a:pt x="8310" y="12346"/>
                    </a:cubicBezTo>
                    <a:cubicBezTo>
                      <a:pt x="8310" y="12346"/>
                      <a:pt x="8305" y="12357"/>
                      <a:pt x="8301" y="12368"/>
                    </a:cubicBezTo>
                    <a:cubicBezTo>
                      <a:pt x="8283" y="12390"/>
                      <a:pt x="8266" y="12445"/>
                      <a:pt x="8257" y="12467"/>
                    </a:cubicBezTo>
                    <a:cubicBezTo>
                      <a:pt x="8257" y="12467"/>
                      <a:pt x="8249" y="12467"/>
                      <a:pt x="8244" y="12489"/>
                    </a:cubicBezTo>
                    <a:cubicBezTo>
                      <a:pt x="8240" y="12500"/>
                      <a:pt x="8235" y="12522"/>
                      <a:pt x="8227" y="12533"/>
                    </a:cubicBezTo>
                    <a:cubicBezTo>
                      <a:pt x="8227" y="12533"/>
                      <a:pt x="8218" y="12533"/>
                      <a:pt x="8214" y="12533"/>
                    </a:cubicBezTo>
                    <a:cubicBezTo>
                      <a:pt x="8214" y="12533"/>
                      <a:pt x="8214" y="12555"/>
                      <a:pt x="8205" y="12566"/>
                    </a:cubicBezTo>
                    <a:cubicBezTo>
                      <a:pt x="8200" y="12566"/>
                      <a:pt x="8187" y="12588"/>
                      <a:pt x="8179" y="12599"/>
                    </a:cubicBezTo>
                    <a:cubicBezTo>
                      <a:pt x="8139" y="12654"/>
                      <a:pt x="8104" y="12710"/>
                      <a:pt x="8069" y="12765"/>
                    </a:cubicBezTo>
                    <a:cubicBezTo>
                      <a:pt x="8048" y="12809"/>
                      <a:pt x="8026" y="12831"/>
                      <a:pt x="8004" y="12864"/>
                    </a:cubicBezTo>
                    <a:cubicBezTo>
                      <a:pt x="7995" y="12875"/>
                      <a:pt x="7991" y="12897"/>
                      <a:pt x="7982" y="12908"/>
                    </a:cubicBezTo>
                    <a:cubicBezTo>
                      <a:pt x="7969" y="12930"/>
                      <a:pt x="7934" y="12952"/>
                      <a:pt x="7921" y="12974"/>
                    </a:cubicBezTo>
                    <a:cubicBezTo>
                      <a:pt x="7916" y="12974"/>
                      <a:pt x="7908" y="13018"/>
                      <a:pt x="7895" y="13040"/>
                    </a:cubicBezTo>
                    <a:lnTo>
                      <a:pt x="7886" y="13040"/>
                    </a:lnTo>
                    <a:cubicBezTo>
                      <a:pt x="7886" y="13040"/>
                      <a:pt x="7868" y="13062"/>
                      <a:pt x="7855" y="13084"/>
                    </a:cubicBezTo>
                    <a:cubicBezTo>
                      <a:pt x="7833" y="13106"/>
                      <a:pt x="7799" y="13172"/>
                      <a:pt x="7777" y="13139"/>
                    </a:cubicBezTo>
                    <a:cubicBezTo>
                      <a:pt x="7764" y="13128"/>
                      <a:pt x="7755" y="13073"/>
                      <a:pt x="7750" y="13040"/>
                    </a:cubicBezTo>
                    <a:cubicBezTo>
                      <a:pt x="7750" y="12930"/>
                      <a:pt x="7812" y="12875"/>
                      <a:pt x="7842" y="12820"/>
                    </a:cubicBezTo>
                    <a:cubicBezTo>
                      <a:pt x="7860" y="12787"/>
                      <a:pt x="7882" y="12721"/>
                      <a:pt x="7899" y="12710"/>
                    </a:cubicBezTo>
                    <a:cubicBezTo>
                      <a:pt x="7899" y="12710"/>
                      <a:pt x="7903" y="12688"/>
                      <a:pt x="7903" y="12688"/>
                    </a:cubicBezTo>
                    <a:cubicBezTo>
                      <a:pt x="7903" y="12688"/>
                      <a:pt x="7916" y="12677"/>
                      <a:pt x="7916" y="12665"/>
                    </a:cubicBezTo>
                    <a:cubicBezTo>
                      <a:pt x="7921" y="12665"/>
                      <a:pt x="7925" y="12654"/>
                      <a:pt x="7930" y="12643"/>
                    </a:cubicBezTo>
                    <a:cubicBezTo>
                      <a:pt x="7934" y="12632"/>
                      <a:pt x="7943" y="12621"/>
                      <a:pt x="7947" y="12621"/>
                    </a:cubicBezTo>
                    <a:cubicBezTo>
                      <a:pt x="7947" y="12610"/>
                      <a:pt x="7947" y="12599"/>
                      <a:pt x="7947" y="12577"/>
                    </a:cubicBezTo>
                    <a:cubicBezTo>
                      <a:pt x="7947" y="12577"/>
                      <a:pt x="7956" y="12577"/>
                      <a:pt x="7960" y="12566"/>
                    </a:cubicBezTo>
                    <a:cubicBezTo>
                      <a:pt x="7960" y="12566"/>
                      <a:pt x="7960" y="12544"/>
                      <a:pt x="7960" y="12533"/>
                    </a:cubicBezTo>
                    <a:lnTo>
                      <a:pt x="7969" y="12533"/>
                    </a:lnTo>
                    <a:cubicBezTo>
                      <a:pt x="7969" y="12533"/>
                      <a:pt x="7969" y="12511"/>
                      <a:pt x="7969" y="12511"/>
                    </a:cubicBezTo>
                    <a:cubicBezTo>
                      <a:pt x="7982" y="12478"/>
                      <a:pt x="7995" y="12456"/>
                      <a:pt x="8008" y="12423"/>
                    </a:cubicBezTo>
                    <a:cubicBezTo>
                      <a:pt x="8030" y="12379"/>
                      <a:pt x="8052" y="12346"/>
                      <a:pt x="8074" y="12291"/>
                    </a:cubicBezTo>
                    <a:cubicBezTo>
                      <a:pt x="8096" y="12247"/>
                      <a:pt x="8109" y="12181"/>
                      <a:pt x="8131" y="12148"/>
                    </a:cubicBezTo>
                    <a:cubicBezTo>
                      <a:pt x="8131" y="12148"/>
                      <a:pt x="8139" y="12148"/>
                      <a:pt x="8144" y="12148"/>
                    </a:cubicBezTo>
                    <a:cubicBezTo>
                      <a:pt x="8148" y="12148"/>
                      <a:pt x="8152" y="12115"/>
                      <a:pt x="8157" y="12115"/>
                    </a:cubicBezTo>
                    <a:cubicBezTo>
                      <a:pt x="8157" y="12104"/>
                      <a:pt x="8166" y="12115"/>
                      <a:pt x="8170" y="12104"/>
                    </a:cubicBezTo>
                    <a:cubicBezTo>
                      <a:pt x="8179" y="12081"/>
                      <a:pt x="8183" y="12059"/>
                      <a:pt x="8187" y="12048"/>
                    </a:cubicBezTo>
                    <a:cubicBezTo>
                      <a:pt x="8187" y="12048"/>
                      <a:pt x="8196" y="12048"/>
                      <a:pt x="8200" y="12037"/>
                    </a:cubicBezTo>
                    <a:cubicBezTo>
                      <a:pt x="8222" y="11993"/>
                      <a:pt x="8235" y="11927"/>
                      <a:pt x="8266" y="11905"/>
                    </a:cubicBezTo>
                    <a:cubicBezTo>
                      <a:pt x="8270" y="11850"/>
                      <a:pt x="8292" y="11828"/>
                      <a:pt x="8305" y="11795"/>
                    </a:cubicBezTo>
                    <a:cubicBezTo>
                      <a:pt x="8314" y="11773"/>
                      <a:pt x="8318" y="11751"/>
                      <a:pt x="8323" y="11751"/>
                    </a:cubicBezTo>
                    <a:cubicBezTo>
                      <a:pt x="8323" y="11740"/>
                      <a:pt x="8332" y="11751"/>
                      <a:pt x="8336" y="11740"/>
                    </a:cubicBezTo>
                    <a:cubicBezTo>
                      <a:pt x="8345" y="11729"/>
                      <a:pt x="8349" y="11707"/>
                      <a:pt x="8353" y="11696"/>
                    </a:cubicBezTo>
                    <a:cubicBezTo>
                      <a:pt x="8358" y="11696"/>
                      <a:pt x="8362" y="11696"/>
                      <a:pt x="8367" y="11696"/>
                    </a:cubicBezTo>
                    <a:cubicBezTo>
                      <a:pt x="8371" y="11674"/>
                      <a:pt x="8375" y="11652"/>
                      <a:pt x="8380" y="11641"/>
                    </a:cubicBezTo>
                    <a:cubicBezTo>
                      <a:pt x="8393" y="11641"/>
                      <a:pt x="8401" y="11608"/>
                      <a:pt x="8406" y="11574"/>
                    </a:cubicBezTo>
                    <a:cubicBezTo>
                      <a:pt x="8419" y="11574"/>
                      <a:pt x="8423" y="11541"/>
                      <a:pt x="8432" y="11519"/>
                    </a:cubicBezTo>
                    <a:cubicBezTo>
                      <a:pt x="8441" y="11497"/>
                      <a:pt x="8454" y="11486"/>
                      <a:pt x="8463" y="11453"/>
                    </a:cubicBezTo>
                    <a:cubicBezTo>
                      <a:pt x="8476" y="11431"/>
                      <a:pt x="8489" y="11398"/>
                      <a:pt x="8498" y="11376"/>
                    </a:cubicBezTo>
                    <a:cubicBezTo>
                      <a:pt x="8511" y="11365"/>
                      <a:pt x="8524" y="11332"/>
                      <a:pt x="8533" y="11310"/>
                    </a:cubicBezTo>
                    <a:cubicBezTo>
                      <a:pt x="8533" y="11310"/>
                      <a:pt x="8533" y="11288"/>
                      <a:pt x="8541" y="11288"/>
                    </a:cubicBezTo>
                    <a:cubicBezTo>
                      <a:pt x="8541" y="11288"/>
                      <a:pt x="8554" y="11288"/>
                      <a:pt x="8563" y="11266"/>
                    </a:cubicBezTo>
                    <a:cubicBezTo>
                      <a:pt x="8572" y="11244"/>
                      <a:pt x="8581" y="11211"/>
                      <a:pt x="8589" y="11200"/>
                    </a:cubicBezTo>
                    <a:cubicBezTo>
                      <a:pt x="8598" y="11200"/>
                      <a:pt x="8602" y="11200"/>
                      <a:pt x="8611" y="11178"/>
                    </a:cubicBezTo>
                    <a:cubicBezTo>
                      <a:pt x="8611" y="11178"/>
                      <a:pt x="8611" y="11156"/>
                      <a:pt x="8611" y="11156"/>
                    </a:cubicBezTo>
                    <a:cubicBezTo>
                      <a:pt x="8624" y="11123"/>
                      <a:pt x="8637" y="11100"/>
                      <a:pt x="8650" y="11078"/>
                    </a:cubicBezTo>
                    <a:cubicBezTo>
                      <a:pt x="8655" y="11078"/>
                      <a:pt x="8664" y="11056"/>
                      <a:pt x="8650" y="11056"/>
                    </a:cubicBezTo>
                    <a:cubicBezTo>
                      <a:pt x="8633" y="11056"/>
                      <a:pt x="8624" y="11078"/>
                      <a:pt x="8620" y="11100"/>
                    </a:cubicBezTo>
                    <a:cubicBezTo>
                      <a:pt x="8611" y="11112"/>
                      <a:pt x="8598" y="11123"/>
                      <a:pt x="8589" y="11134"/>
                    </a:cubicBezTo>
                    <a:cubicBezTo>
                      <a:pt x="8581" y="11156"/>
                      <a:pt x="8572" y="11156"/>
                      <a:pt x="8567" y="11167"/>
                    </a:cubicBezTo>
                    <a:cubicBezTo>
                      <a:pt x="8524" y="11222"/>
                      <a:pt x="8480" y="11288"/>
                      <a:pt x="8441" y="11343"/>
                    </a:cubicBezTo>
                    <a:cubicBezTo>
                      <a:pt x="8406" y="11398"/>
                      <a:pt x="8367" y="11464"/>
                      <a:pt x="8336" y="11497"/>
                    </a:cubicBezTo>
                    <a:cubicBezTo>
                      <a:pt x="8332" y="11497"/>
                      <a:pt x="8323" y="11519"/>
                      <a:pt x="8318" y="11519"/>
                    </a:cubicBezTo>
                    <a:cubicBezTo>
                      <a:pt x="8305" y="11541"/>
                      <a:pt x="8297" y="11574"/>
                      <a:pt x="8283" y="11596"/>
                    </a:cubicBezTo>
                    <a:cubicBezTo>
                      <a:pt x="8270" y="11619"/>
                      <a:pt x="8266" y="11652"/>
                      <a:pt x="8253" y="11674"/>
                    </a:cubicBezTo>
                    <a:cubicBezTo>
                      <a:pt x="8240" y="11674"/>
                      <a:pt x="8231" y="11696"/>
                      <a:pt x="8222" y="11707"/>
                    </a:cubicBezTo>
                    <a:cubicBezTo>
                      <a:pt x="8222" y="11707"/>
                      <a:pt x="8218" y="11707"/>
                      <a:pt x="8214" y="11707"/>
                    </a:cubicBezTo>
                    <a:cubicBezTo>
                      <a:pt x="8214" y="11707"/>
                      <a:pt x="8214" y="11718"/>
                      <a:pt x="8214" y="11729"/>
                    </a:cubicBezTo>
                    <a:cubicBezTo>
                      <a:pt x="8214" y="11729"/>
                      <a:pt x="8205" y="11729"/>
                      <a:pt x="8200" y="11729"/>
                    </a:cubicBezTo>
                    <a:cubicBezTo>
                      <a:pt x="8200" y="11729"/>
                      <a:pt x="8200" y="11751"/>
                      <a:pt x="8200" y="11751"/>
                    </a:cubicBezTo>
                    <a:cubicBezTo>
                      <a:pt x="8192" y="11762"/>
                      <a:pt x="8183" y="11762"/>
                      <a:pt x="8179" y="11773"/>
                    </a:cubicBezTo>
                    <a:cubicBezTo>
                      <a:pt x="8179" y="11773"/>
                      <a:pt x="8179" y="11795"/>
                      <a:pt x="8174" y="11795"/>
                    </a:cubicBezTo>
                    <a:cubicBezTo>
                      <a:pt x="8174" y="11795"/>
                      <a:pt x="8161" y="11795"/>
                      <a:pt x="8152" y="11795"/>
                    </a:cubicBezTo>
                    <a:cubicBezTo>
                      <a:pt x="8144" y="11795"/>
                      <a:pt x="8144" y="11795"/>
                      <a:pt x="8139" y="11795"/>
                    </a:cubicBezTo>
                    <a:cubicBezTo>
                      <a:pt x="8139" y="11828"/>
                      <a:pt x="8126" y="11828"/>
                      <a:pt x="8117" y="11850"/>
                    </a:cubicBezTo>
                    <a:cubicBezTo>
                      <a:pt x="8117" y="11850"/>
                      <a:pt x="8109" y="11850"/>
                      <a:pt x="8109" y="11850"/>
                    </a:cubicBezTo>
                    <a:cubicBezTo>
                      <a:pt x="8109" y="11850"/>
                      <a:pt x="8109" y="11872"/>
                      <a:pt x="8109" y="11872"/>
                    </a:cubicBezTo>
                    <a:cubicBezTo>
                      <a:pt x="8096" y="11916"/>
                      <a:pt x="8074" y="11938"/>
                      <a:pt x="8061" y="11960"/>
                    </a:cubicBezTo>
                    <a:cubicBezTo>
                      <a:pt x="8039" y="11993"/>
                      <a:pt x="8021" y="12037"/>
                      <a:pt x="8000" y="12070"/>
                    </a:cubicBezTo>
                    <a:cubicBezTo>
                      <a:pt x="7982" y="12104"/>
                      <a:pt x="7960" y="12126"/>
                      <a:pt x="7947" y="12159"/>
                    </a:cubicBezTo>
                    <a:cubicBezTo>
                      <a:pt x="7934" y="12159"/>
                      <a:pt x="7930" y="12181"/>
                      <a:pt x="7916" y="12181"/>
                    </a:cubicBezTo>
                    <a:cubicBezTo>
                      <a:pt x="7916" y="12192"/>
                      <a:pt x="7903" y="12203"/>
                      <a:pt x="7899" y="12225"/>
                    </a:cubicBezTo>
                    <a:cubicBezTo>
                      <a:pt x="7877" y="12247"/>
                      <a:pt x="7864" y="12280"/>
                      <a:pt x="7851" y="12313"/>
                    </a:cubicBezTo>
                    <a:cubicBezTo>
                      <a:pt x="7825" y="12368"/>
                      <a:pt x="7803" y="12412"/>
                      <a:pt x="7781" y="12456"/>
                    </a:cubicBezTo>
                    <a:cubicBezTo>
                      <a:pt x="7772" y="12478"/>
                      <a:pt x="7764" y="12478"/>
                      <a:pt x="7755" y="12500"/>
                    </a:cubicBezTo>
                    <a:cubicBezTo>
                      <a:pt x="7746" y="12522"/>
                      <a:pt x="7737" y="12544"/>
                      <a:pt x="7729" y="12555"/>
                    </a:cubicBezTo>
                    <a:cubicBezTo>
                      <a:pt x="7729" y="12555"/>
                      <a:pt x="7724" y="12577"/>
                      <a:pt x="7724" y="12577"/>
                    </a:cubicBezTo>
                    <a:cubicBezTo>
                      <a:pt x="7711" y="12621"/>
                      <a:pt x="7698" y="12654"/>
                      <a:pt x="7676" y="12688"/>
                    </a:cubicBezTo>
                    <a:cubicBezTo>
                      <a:pt x="7676" y="12688"/>
                      <a:pt x="7676" y="12699"/>
                      <a:pt x="7672" y="12699"/>
                    </a:cubicBezTo>
                    <a:cubicBezTo>
                      <a:pt x="7663" y="12721"/>
                      <a:pt x="7654" y="12721"/>
                      <a:pt x="7646" y="12732"/>
                    </a:cubicBezTo>
                    <a:cubicBezTo>
                      <a:pt x="7646" y="12732"/>
                      <a:pt x="7646" y="12754"/>
                      <a:pt x="7646" y="12765"/>
                    </a:cubicBezTo>
                    <a:cubicBezTo>
                      <a:pt x="7646" y="12765"/>
                      <a:pt x="7641" y="12765"/>
                      <a:pt x="7637" y="12765"/>
                    </a:cubicBezTo>
                    <a:cubicBezTo>
                      <a:pt x="7637" y="12765"/>
                      <a:pt x="7637" y="12787"/>
                      <a:pt x="7633" y="12787"/>
                    </a:cubicBezTo>
                    <a:cubicBezTo>
                      <a:pt x="7611" y="12831"/>
                      <a:pt x="7584" y="12853"/>
                      <a:pt x="7563" y="12897"/>
                    </a:cubicBezTo>
                    <a:cubicBezTo>
                      <a:pt x="7536" y="12941"/>
                      <a:pt x="7523" y="12985"/>
                      <a:pt x="7497" y="13018"/>
                    </a:cubicBezTo>
                    <a:cubicBezTo>
                      <a:pt x="7488" y="13018"/>
                      <a:pt x="7484" y="13040"/>
                      <a:pt x="7475" y="13051"/>
                    </a:cubicBezTo>
                    <a:cubicBezTo>
                      <a:pt x="7467" y="13073"/>
                      <a:pt x="7458" y="13073"/>
                      <a:pt x="7449" y="13084"/>
                    </a:cubicBezTo>
                    <a:lnTo>
                      <a:pt x="7436" y="13084"/>
                    </a:lnTo>
                    <a:cubicBezTo>
                      <a:pt x="7436" y="13084"/>
                      <a:pt x="7427" y="13084"/>
                      <a:pt x="7423" y="13095"/>
                    </a:cubicBezTo>
                    <a:cubicBezTo>
                      <a:pt x="7388" y="13139"/>
                      <a:pt x="7353" y="13205"/>
                      <a:pt x="7309" y="13205"/>
                    </a:cubicBezTo>
                    <a:cubicBezTo>
                      <a:pt x="7287" y="13150"/>
                      <a:pt x="7270" y="13106"/>
                      <a:pt x="7274" y="13007"/>
                    </a:cubicBezTo>
                    <a:cubicBezTo>
                      <a:pt x="7274" y="12985"/>
                      <a:pt x="7283" y="12974"/>
                      <a:pt x="7292" y="12941"/>
                    </a:cubicBezTo>
                    <a:cubicBezTo>
                      <a:pt x="7300" y="12908"/>
                      <a:pt x="7305" y="12875"/>
                      <a:pt x="7309" y="12853"/>
                    </a:cubicBezTo>
                    <a:cubicBezTo>
                      <a:pt x="7309" y="12853"/>
                      <a:pt x="7318" y="12842"/>
                      <a:pt x="7318" y="12842"/>
                    </a:cubicBezTo>
                    <a:cubicBezTo>
                      <a:pt x="7344" y="12754"/>
                      <a:pt x="7379" y="12665"/>
                      <a:pt x="7414" y="12610"/>
                    </a:cubicBezTo>
                    <a:cubicBezTo>
                      <a:pt x="7427" y="12588"/>
                      <a:pt x="7436" y="12577"/>
                      <a:pt x="7445" y="12566"/>
                    </a:cubicBezTo>
                    <a:cubicBezTo>
                      <a:pt x="7467" y="12533"/>
                      <a:pt x="7475" y="12500"/>
                      <a:pt x="7488" y="12467"/>
                    </a:cubicBezTo>
                    <a:cubicBezTo>
                      <a:pt x="7501" y="12434"/>
                      <a:pt x="7510" y="12412"/>
                      <a:pt x="7523" y="12390"/>
                    </a:cubicBezTo>
                    <a:cubicBezTo>
                      <a:pt x="7584" y="12247"/>
                      <a:pt x="7654" y="12115"/>
                      <a:pt x="7720" y="11971"/>
                    </a:cubicBezTo>
                    <a:cubicBezTo>
                      <a:pt x="7764" y="11883"/>
                      <a:pt x="7807" y="11795"/>
                      <a:pt x="7851" y="11685"/>
                    </a:cubicBezTo>
                    <a:cubicBezTo>
                      <a:pt x="7868" y="11630"/>
                      <a:pt x="7890" y="11585"/>
                      <a:pt x="7908" y="11530"/>
                    </a:cubicBezTo>
                    <a:cubicBezTo>
                      <a:pt x="7930" y="11486"/>
                      <a:pt x="7960" y="11431"/>
                      <a:pt x="7973" y="11376"/>
                    </a:cubicBezTo>
                    <a:cubicBezTo>
                      <a:pt x="7982" y="11343"/>
                      <a:pt x="7982" y="11310"/>
                      <a:pt x="7995" y="11277"/>
                    </a:cubicBezTo>
                    <a:cubicBezTo>
                      <a:pt x="8004" y="11244"/>
                      <a:pt x="8021" y="11211"/>
                      <a:pt x="8034" y="11178"/>
                    </a:cubicBezTo>
                    <a:cubicBezTo>
                      <a:pt x="8065" y="11100"/>
                      <a:pt x="8091" y="11034"/>
                      <a:pt x="8122" y="10968"/>
                    </a:cubicBezTo>
                    <a:cubicBezTo>
                      <a:pt x="8139" y="10935"/>
                      <a:pt x="8152" y="10902"/>
                      <a:pt x="8166" y="10858"/>
                    </a:cubicBezTo>
                    <a:cubicBezTo>
                      <a:pt x="8174" y="10847"/>
                      <a:pt x="8183" y="10825"/>
                      <a:pt x="8192" y="10814"/>
                    </a:cubicBezTo>
                    <a:lnTo>
                      <a:pt x="8192" y="10792"/>
                    </a:lnTo>
                    <a:cubicBezTo>
                      <a:pt x="8214" y="10737"/>
                      <a:pt x="8240" y="10693"/>
                      <a:pt x="8249" y="10638"/>
                    </a:cubicBezTo>
                    <a:lnTo>
                      <a:pt x="8257" y="10638"/>
                    </a:lnTo>
                    <a:cubicBezTo>
                      <a:pt x="8279" y="10561"/>
                      <a:pt x="8310" y="10495"/>
                      <a:pt x="8323" y="10428"/>
                    </a:cubicBezTo>
                    <a:cubicBezTo>
                      <a:pt x="8266" y="10506"/>
                      <a:pt x="8218" y="10605"/>
                      <a:pt x="8161" y="10704"/>
                    </a:cubicBezTo>
                    <a:cubicBezTo>
                      <a:pt x="8161" y="10704"/>
                      <a:pt x="8152" y="10704"/>
                      <a:pt x="8148" y="10704"/>
                    </a:cubicBezTo>
                    <a:cubicBezTo>
                      <a:pt x="8139" y="10726"/>
                      <a:pt x="8135" y="10737"/>
                      <a:pt x="8126" y="10748"/>
                    </a:cubicBezTo>
                    <a:cubicBezTo>
                      <a:pt x="8122" y="10748"/>
                      <a:pt x="8126" y="10748"/>
                      <a:pt x="8122" y="10770"/>
                    </a:cubicBezTo>
                    <a:cubicBezTo>
                      <a:pt x="8122" y="10770"/>
                      <a:pt x="8113" y="10770"/>
                      <a:pt x="8113" y="10770"/>
                    </a:cubicBezTo>
                    <a:cubicBezTo>
                      <a:pt x="8100" y="10792"/>
                      <a:pt x="8096" y="10814"/>
                      <a:pt x="8082" y="10836"/>
                    </a:cubicBezTo>
                    <a:cubicBezTo>
                      <a:pt x="8082" y="10836"/>
                      <a:pt x="8078" y="10836"/>
                      <a:pt x="8074" y="10836"/>
                    </a:cubicBezTo>
                    <a:cubicBezTo>
                      <a:pt x="8074" y="10836"/>
                      <a:pt x="8074" y="10847"/>
                      <a:pt x="8074" y="10847"/>
                    </a:cubicBezTo>
                    <a:cubicBezTo>
                      <a:pt x="8074" y="10847"/>
                      <a:pt x="8065" y="10847"/>
                      <a:pt x="8061" y="10858"/>
                    </a:cubicBezTo>
                    <a:cubicBezTo>
                      <a:pt x="8039" y="10902"/>
                      <a:pt x="8021" y="10935"/>
                      <a:pt x="8000" y="10968"/>
                    </a:cubicBezTo>
                    <a:cubicBezTo>
                      <a:pt x="7986" y="10990"/>
                      <a:pt x="7978" y="11023"/>
                      <a:pt x="7965" y="11056"/>
                    </a:cubicBezTo>
                    <a:cubicBezTo>
                      <a:pt x="7960" y="11056"/>
                      <a:pt x="7951" y="11067"/>
                      <a:pt x="7943" y="11078"/>
                    </a:cubicBezTo>
                    <a:cubicBezTo>
                      <a:pt x="7921" y="11112"/>
                      <a:pt x="7903" y="11156"/>
                      <a:pt x="7882" y="11200"/>
                    </a:cubicBezTo>
                    <a:cubicBezTo>
                      <a:pt x="7877" y="11200"/>
                      <a:pt x="7873" y="11233"/>
                      <a:pt x="7864" y="11233"/>
                    </a:cubicBezTo>
                    <a:cubicBezTo>
                      <a:pt x="7855" y="11244"/>
                      <a:pt x="7847" y="11244"/>
                      <a:pt x="7842" y="11266"/>
                    </a:cubicBezTo>
                    <a:cubicBezTo>
                      <a:pt x="7842" y="11266"/>
                      <a:pt x="7842" y="11288"/>
                      <a:pt x="7838" y="11299"/>
                    </a:cubicBezTo>
                    <a:cubicBezTo>
                      <a:pt x="7838" y="11299"/>
                      <a:pt x="7829" y="11299"/>
                      <a:pt x="7829" y="11299"/>
                    </a:cubicBezTo>
                    <a:cubicBezTo>
                      <a:pt x="7829" y="11299"/>
                      <a:pt x="7829" y="11310"/>
                      <a:pt x="7829" y="11321"/>
                    </a:cubicBezTo>
                    <a:cubicBezTo>
                      <a:pt x="7829" y="11321"/>
                      <a:pt x="7820" y="11321"/>
                      <a:pt x="7820" y="11321"/>
                    </a:cubicBezTo>
                    <a:cubicBezTo>
                      <a:pt x="7820" y="11321"/>
                      <a:pt x="7812" y="11343"/>
                      <a:pt x="7807" y="11343"/>
                    </a:cubicBezTo>
                    <a:cubicBezTo>
                      <a:pt x="7794" y="11365"/>
                      <a:pt x="7785" y="11398"/>
                      <a:pt x="7772" y="11420"/>
                    </a:cubicBezTo>
                    <a:cubicBezTo>
                      <a:pt x="7772" y="11420"/>
                      <a:pt x="7764" y="11420"/>
                      <a:pt x="7759" y="11431"/>
                    </a:cubicBezTo>
                    <a:cubicBezTo>
                      <a:pt x="7733" y="11475"/>
                      <a:pt x="7716" y="11541"/>
                      <a:pt x="7694" y="11574"/>
                    </a:cubicBezTo>
                    <a:cubicBezTo>
                      <a:pt x="7654" y="11619"/>
                      <a:pt x="7619" y="11718"/>
                      <a:pt x="7584" y="11751"/>
                    </a:cubicBezTo>
                    <a:cubicBezTo>
                      <a:pt x="7584" y="11751"/>
                      <a:pt x="7584" y="11773"/>
                      <a:pt x="7584" y="11773"/>
                    </a:cubicBezTo>
                    <a:cubicBezTo>
                      <a:pt x="7571" y="11806"/>
                      <a:pt x="7554" y="11828"/>
                      <a:pt x="7541" y="11850"/>
                    </a:cubicBezTo>
                    <a:cubicBezTo>
                      <a:pt x="7541" y="11850"/>
                      <a:pt x="7541" y="11850"/>
                      <a:pt x="7541" y="11861"/>
                    </a:cubicBezTo>
                    <a:cubicBezTo>
                      <a:pt x="7523" y="11883"/>
                      <a:pt x="7515" y="11905"/>
                      <a:pt x="7501" y="11927"/>
                    </a:cubicBezTo>
                    <a:cubicBezTo>
                      <a:pt x="7488" y="11949"/>
                      <a:pt x="7475" y="11971"/>
                      <a:pt x="7467" y="11982"/>
                    </a:cubicBezTo>
                    <a:cubicBezTo>
                      <a:pt x="7467" y="11993"/>
                      <a:pt x="7458" y="11993"/>
                      <a:pt x="7449" y="12004"/>
                    </a:cubicBezTo>
                    <a:cubicBezTo>
                      <a:pt x="7423" y="12048"/>
                      <a:pt x="7397" y="12093"/>
                      <a:pt x="7375" y="12137"/>
                    </a:cubicBezTo>
                    <a:cubicBezTo>
                      <a:pt x="7366" y="12148"/>
                      <a:pt x="7353" y="12181"/>
                      <a:pt x="7349" y="12192"/>
                    </a:cubicBezTo>
                    <a:cubicBezTo>
                      <a:pt x="7349" y="12214"/>
                      <a:pt x="7335" y="12214"/>
                      <a:pt x="7331" y="12214"/>
                    </a:cubicBezTo>
                    <a:cubicBezTo>
                      <a:pt x="7331" y="12214"/>
                      <a:pt x="7331" y="12236"/>
                      <a:pt x="7331" y="12236"/>
                    </a:cubicBezTo>
                    <a:cubicBezTo>
                      <a:pt x="7331" y="12236"/>
                      <a:pt x="7322" y="12236"/>
                      <a:pt x="7322" y="12236"/>
                    </a:cubicBezTo>
                    <a:cubicBezTo>
                      <a:pt x="7322" y="12236"/>
                      <a:pt x="7322" y="12258"/>
                      <a:pt x="7322" y="12258"/>
                    </a:cubicBezTo>
                    <a:cubicBezTo>
                      <a:pt x="7322" y="12258"/>
                      <a:pt x="7314" y="12269"/>
                      <a:pt x="7309" y="12280"/>
                    </a:cubicBezTo>
                    <a:cubicBezTo>
                      <a:pt x="7287" y="12346"/>
                      <a:pt x="7261" y="12401"/>
                      <a:pt x="7235" y="12456"/>
                    </a:cubicBezTo>
                    <a:cubicBezTo>
                      <a:pt x="7156" y="12621"/>
                      <a:pt x="7078" y="12776"/>
                      <a:pt x="6995" y="12952"/>
                    </a:cubicBezTo>
                    <a:cubicBezTo>
                      <a:pt x="6986" y="12963"/>
                      <a:pt x="6977" y="12985"/>
                      <a:pt x="6968" y="12996"/>
                    </a:cubicBezTo>
                    <a:cubicBezTo>
                      <a:pt x="6968" y="12996"/>
                      <a:pt x="6964" y="13018"/>
                      <a:pt x="6960" y="13029"/>
                    </a:cubicBezTo>
                    <a:cubicBezTo>
                      <a:pt x="6960" y="13029"/>
                      <a:pt x="6951" y="13029"/>
                      <a:pt x="6947" y="13051"/>
                    </a:cubicBezTo>
                    <a:cubicBezTo>
                      <a:pt x="6947" y="13051"/>
                      <a:pt x="6942" y="13073"/>
                      <a:pt x="6938" y="13073"/>
                    </a:cubicBezTo>
                    <a:cubicBezTo>
                      <a:pt x="6938" y="13073"/>
                      <a:pt x="6929" y="13073"/>
                      <a:pt x="6925" y="13073"/>
                    </a:cubicBezTo>
                    <a:cubicBezTo>
                      <a:pt x="6925" y="13073"/>
                      <a:pt x="6925" y="13106"/>
                      <a:pt x="6916" y="13106"/>
                    </a:cubicBezTo>
                    <a:cubicBezTo>
                      <a:pt x="6916" y="13106"/>
                      <a:pt x="6912" y="13106"/>
                      <a:pt x="6907" y="13106"/>
                    </a:cubicBezTo>
                    <a:cubicBezTo>
                      <a:pt x="6907" y="13106"/>
                      <a:pt x="6907" y="13117"/>
                      <a:pt x="6907" y="13128"/>
                    </a:cubicBezTo>
                    <a:cubicBezTo>
                      <a:pt x="6903" y="13128"/>
                      <a:pt x="6899" y="13150"/>
                      <a:pt x="6894" y="13150"/>
                    </a:cubicBezTo>
                    <a:cubicBezTo>
                      <a:pt x="6881" y="13183"/>
                      <a:pt x="6868" y="13205"/>
                      <a:pt x="6855" y="13227"/>
                    </a:cubicBezTo>
                    <a:cubicBezTo>
                      <a:pt x="6833" y="13272"/>
                      <a:pt x="6820" y="13316"/>
                      <a:pt x="6798" y="13360"/>
                    </a:cubicBezTo>
                    <a:cubicBezTo>
                      <a:pt x="6798" y="13360"/>
                      <a:pt x="6789" y="13360"/>
                      <a:pt x="6785" y="13371"/>
                    </a:cubicBezTo>
                    <a:cubicBezTo>
                      <a:pt x="6785" y="13371"/>
                      <a:pt x="6785" y="13393"/>
                      <a:pt x="6785" y="13393"/>
                    </a:cubicBezTo>
                    <a:cubicBezTo>
                      <a:pt x="6785" y="13393"/>
                      <a:pt x="6781" y="13404"/>
                      <a:pt x="6776" y="13404"/>
                    </a:cubicBezTo>
                    <a:cubicBezTo>
                      <a:pt x="6767" y="13426"/>
                      <a:pt x="6763" y="13426"/>
                      <a:pt x="6759" y="13448"/>
                    </a:cubicBezTo>
                    <a:cubicBezTo>
                      <a:pt x="6741" y="13481"/>
                      <a:pt x="6724" y="13536"/>
                      <a:pt x="6711" y="13569"/>
                    </a:cubicBezTo>
                    <a:cubicBezTo>
                      <a:pt x="6711" y="13580"/>
                      <a:pt x="6711" y="13580"/>
                      <a:pt x="6711" y="13591"/>
                    </a:cubicBezTo>
                    <a:cubicBezTo>
                      <a:pt x="6693" y="13646"/>
                      <a:pt x="6671" y="13668"/>
                      <a:pt x="6658" y="13701"/>
                    </a:cubicBezTo>
                    <a:cubicBezTo>
                      <a:pt x="6654" y="13723"/>
                      <a:pt x="6649" y="13746"/>
                      <a:pt x="6645" y="13757"/>
                    </a:cubicBezTo>
                    <a:cubicBezTo>
                      <a:pt x="6645" y="13757"/>
                      <a:pt x="6636" y="13757"/>
                      <a:pt x="6636" y="13757"/>
                    </a:cubicBezTo>
                    <a:cubicBezTo>
                      <a:pt x="6615" y="13823"/>
                      <a:pt x="6562" y="13867"/>
                      <a:pt x="6527" y="13823"/>
                    </a:cubicBezTo>
                    <a:cubicBezTo>
                      <a:pt x="6501" y="13790"/>
                      <a:pt x="6488" y="13779"/>
                      <a:pt x="6483" y="13712"/>
                    </a:cubicBezTo>
                    <a:cubicBezTo>
                      <a:pt x="6483" y="13646"/>
                      <a:pt x="6505" y="13591"/>
                      <a:pt x="6523" y="13536"/>
                    </a:cubicBezTo>
                    <a:cubicBezTo>
                      <a:pt x="6532" y="13503"/>
                      <a:pt x="6540" y="13470"/>
                      <a:pt x="6549" y="13448"/>
                    </a:cubicBezTo>
                    <a:cubicBezTo>
                      <a:pt x="6553" y="13437"/>
                      <a:pt x="6562" y="13415"/>
                      <a:pt x="6571" y="13404"/>
                    </a:cubicBezTo>
                    <a:cubicBezTo>
                      <a:pt x="6571" y="13404"/>
                      <a:pt x="6571" y="13382"/>
                      <a:pt x="6571" y="13382"/>
                    </a:cubicBezTo>
                    <a:cubicBezTo>
                      <a:pt x="6571" y="13382"/>
                      <a:pt x="6575" y="13382"/>
                      <a:pt x="6580" y="13382"/>
                    </a:cubicBezTo>
                    <a:cubicBezTo>
                      <a:pt x="6580" y="13382"/>
                      <a:pt x="6580" y="13360"/>
                      <a:pt x="6580" y="13360"/>
                    </a:cubicBezTo>
                    <a:cubicBezTo>
                      <a:pt x="6588" y="13338"/>
                      <a:pt x="6593" y="13316"/>
                      <a:pt x="6601" y="13294"/>
                    </a:cubicBezTo>
                    <a:cubicBezTo>
                      <a:pt x="6628" y="13216"/>
                      <a:pt x="6658" y="13150"/>
                      <a:pt x="6684" y="13084"/>
                    </a:cubicBezTo>
                    <a:cubicBezTo>
                      <a:pt x="6767" y="12886"/>
                      <a:pt x="6842" y="12710"/>
                      <a:pt x="6920" y="12522"/>
                    </a:cubicBezTo>
                    <a:cubicBezTo>
                      <a:pt x="6933" y="12500"/>
                      <a:pt x="6938" y="12467"/>
                      <a:pt x="6942" y="12445"/>
                    </a:cubicBezTo>
                    <a:cubicBezTo>
                      <a:pt x="6951" y="12423"/>
                      <a:pt x="6964" y="12412"/>
                      <a:pt x="6973" y="12390"/>
                    </a:cubicBezTo>
                    <a:cubicBezTo>
                      <a:pt x="6973" y="12390"/>
                      <a:pt x="6973" y="12368"/>
                      <a:pt x="6982" y="12357"/>
                    </a:cubicBezTo>
                    <a:cubicBezTo>
                      <a:pt x="6990" y="12346"/>
                      <a:pt x="6995" y="12335"/>
                      <a:pt x="7003" y="12324"/>
                    </a:cubicBezTo>
                    <a:cubicBezTo>
                      <a:pt x="7008" y="12324"/>
                      <a:pt x="7012" y="12291"/>
                      <a:pt x="7016" y="12269"/>
                    </a:cubicBezTo>
                    <a:cubicBezTo>
                      <a:pt x="7043" y="12214"/>
                      <a:pt x="7065" y="12159"/>
                      <a:pt x="7091" y="12115"/>
                    </a:cubicBezTo>
                    <a:cubicBezTo>
                      <a:pt x="7117" y="12048"/>
                      <a:pt x="7139" y="11993"/>
                      <a:pt x="7161" y="11938"/>
                    </a:cubicBezTo>
                    <a:cubicBezTo>
                      <a:pt x="7169" y="11916"/>
                      <a:pt x="7178" y="11894"/>
                      <a:pt x="7182" y="11872"/>
                    </a:cubicBezTo>
                    <a:cubicBezTo>
                      <a:pt x="7209" y="11795"/>
                      <a:pt x="7235" y="11729"/>
                      <a:pt x="7266" y="11674"/>
                    </a:cubicBezTo>
                    <a:cubicBezTo>
                      <a:pt x="7292" y="11608"/>
                      <a:pt x="7309" y="11541"/>
                      <a:pt x="7335" y="11497"/>
                    </a:cubicBezTo>
                    <a:cubicBezTo>
                      <a:pt x="7349" y="11453"/>
                      <a:pt x="7362" y="11442"/>
                      <a:pt x="7375" y="11409"/>
                    </a:cubicBezTo>
                    <a:cubicBezTo>
                      <a:pt x="7397" y="11354"/>
                      <a:pt x="7418" y="11288"/>
                      <a:pt x="7445" y="11233"/>
                    </a:cubicBezTo>
                    <a:cubicBezTo>
                      <a:pt x="7467" y="11178"/>
                      <a:pt x="7497" y="11134"/>
                      <a:pt x="7519" y="11056"/>
                    </a:cubicBezTo>
                    <a:cubicBezTo>
                      <a:pt x="7536" y="11056"/>
                      <a:pt x="7545" y="11012"/>
                      <a:pt x="7563" y="10990"/>
                    </a:cubicBezTo>
                    <a:cubicBezTo>
                      <a:pt x="7563" y="10990"/>
                      <a:pt x="7571" y="10990"/>
                      <a:pt x="7576" y="10990"/>
                    </a:cubicBezTo>
                    <a:cubicBezTo>
                      <a:pt x="7576" y="10979"/>
                      <a:pt x="7580" y="10957"/>
                      <a:pt x="7584" y="10957"/>
                    </a:cubicBezTo>
                    <a:cubicBezTo>
                      <a:pt x="7589" y="10946"/>
                      <a:pt x="7598" y="10946"/>
                      <a:pt x="7602" y="10946"/>
                    </a:cubicBezTo>
                    <a:cubicBezTo>
                      <a:pt x="7602" y="10946"/>
                      <a:pt x="7602" y="10924"/>
                      <a:pt x="7611" y="10913"/>
                    </a:cubicBezTo>
                    <a:cubicBezTo>
                      <a:pt x="7637" y="10858"/>
                      <a:pt x="7685" y="10814"/>
                      <a:pt x="7672" y="10693"/>
                    </a:cubicBezTo>
                    <a:cubicBezTo>
                      <a:pt x="7641" y="10660"/>
                      <a:pt x="7624" y="10737"/>
                      <a:pt x="7602" y="10759"/>
                    </a:cubicBezTo>
                    <a:cubicBezTo>
                      <a:pt x="7593" y="10781"/>
                      <a:pt x="7576" y="10781"/>
                      <a:pt x="7567" y="10803"/>
                    </a:cubicBezTo>
                    <a:cubicBezTo>
                      <a:pt x="7558" y="10814"/>
                      <a:pt x="7545" y="10836"/>
                      <a:pt x="7536" y="10858"/>
                    </a:cubicBezTo>
                    <a:cubicBezTo>
                      <a:pt x="7467" y="10957"/>
                      <a:pt x="7401" y="11056"/>
                      <a:pt x="7335" y="11156"/>
                    </a:cubicBezTo>
                    <a:cubicBezTo>
                      <a:pt x="7327" y="11178"/>
                      <a:pt x="7322" y="11189"/>
                      <a:pt x="7318" y="11200"/>
                    </a:cubicBezTo>
                    <a:cubicBezTo>
                      <a:pt x="7314" y="11222"/>
                      <a:pt x="7300" y="11211"/>
                      <a:pt x="7296" y="11222"/>
                    </a:cubicBezTo>
                    <a:cubicBezTo>
                      <a:pt x="7296" y="11222"/>
                      <a:pt x="7296" y="11244"/>
                      <a:pt x="7296" y="11244"/>
                    </a:cubicBezTo>
                    <a:cubicBezTo>
                      <a:pt x="7296" y="11244"/>
                      <a:pt x="7292" y="11244"/>
                      <a:pt x="7287" y="11244"/>
                    </a:cubicBezTo>
                    <a:cubicBezTo>
                      <a:pt x="7270" y="11266"/>
                      <a:pt x="7257" y="11299"/>
                      <a:pt x="7244" y="11332"/>
                    </a:cubicBezTo>
                    <a:cubicBezTo>
                      <a:pt x="7239" y="11343"/>
                      <a:pt x="7235" y="11343"/>
                      <a:pt x="7226" y="11354"/>
                    </a:cubicBezTo>
                    <a:cubicBezTo>
                      <a:pt x="7226" y="11365"/>
                      <a:pt x="7217" y="11387"/>
                      <a:pt x="7213" y="11398"/>
                    </a:cubicBezTo>
                    <a:cubicBezTo>
                      <a:pt x="7213" y="11398"/>
                      <a:pt x="7204" y="11398"/>
                      <a:pt x="7200" y="11398"/>
                    </a:cubicBezTo>
                    <a:cubicBezTo>
                      <a:pt x="7200" y="11398"/>
                      <a:pt x="7200" y="11398"/>
                      <a:pt x="7200" y="11420"/>
                    </a:cubicBezTo>
                    <a:cubicBezTo>
                      <a:pt x="7182" y="11453"/>
                      <a:pt x="7165" y="11475"/>
                      <a:pt x="7152" y="11508"/>
                    </a:cubicBezTo>
                    <a:cubicBezTo>
                      <a:pt x="7139" y="11541"/>
                      <a:pt x="7117" y="11574"/>
                      <a:pt x="7108" y="11585"/>
                    </a:cubicBezTo>
                    <a:cubicBezTo>
                      <a:pt x="7100" y="11608"/>
                      <a:pt x="7091" y="11641"/>
                      <a:pt x="7078" y="11641"/>
                    </a:cubicBezTo>
                    <a:cubicBezTo>
                      <a:pt x="7060" y="11751"/>
                      <a:pt x="7012" y="11784"/>
                      <a:pt x="6977" y="11828"/>
                    </a:cubicBezTo>
                    <a:cubicBezTo>
                      <a:pt x="6968" y="11872"/>
                      <a:pt x="6947" y="11894"/>
                      <a:pt x="6933" y="11927"/>
                    </a:cubicBezTo>
                    <a:cubicBezTo>
                      <a:pt x="6912" y="11982"/>
                      <a:pt x="6885" y="12059"/>
                      <a:pt x="6859" y="12093"/>
                    </a:cubicBezTo>
                    <a:cubicBezTo>
                      <a:pt x="6859" y="12093"/>
                      <a:pt x="6859" y="12104"/>
                      <a:pt x="6859" y="12104"/>
                    </a:cubicBezTo>
                    <a:cubicBezTo>
                      <a:pt x="6846" y="12137"/>
                      <a:pt x="6833" y="12159"/>
                      <a:pt x="6824" y="12181"/>
                    </a:cubicBezTo>
                    <a:cubicBezTo>
                      <a:pt x="6811" y="12225"/>
                      <a:pt x="6802" y="12236"/>
                      <a:pt x="6789" y="12258"/>
                    </a:cubicBezTo>
                    <a:cubicBezTo>
                      <a:pt x="6763" y="12313"/>
                      <a:pt x="6733" y="12368"/>
                      <a:pt x="6711" y="12412"/>
                    </a:cubicBezTo>
                    <a:cubicBezTo>
                      <a:pt x="6671" y="12478"/>
                      <a:pt x="6628" y="12555"/>
                      <a:pt x="6597" y="12610"/>
                    </a:cubicBezTo>
                    <a:cubicBezTo>
                      <a:pt x="6584" y="12643"/>
                      <a:pt x="6571" y="12677"/>
                      <a:pt x="6562" y="12699"/>
                    </a:cubicBezTo>
                    <a:cubicBezTo>
                      <a:pt x="6558" y="12699"/>
                      <a:pt x="6553" y="12699"/>
                      <a:pt x="6549" y="12699"/>
                    </a:cubicBezTo>
                    <a:cubicBezTo>
                      <a:pt x="6532" y="12743"/>
                      <a:pt x="6527" y="12787"/>
                      <a:pt x="6510" y="12820"/>
                    </a:cubicBezTo>
                    <a:cubicBezTo>
                      <a:pt x="6501" y="12831"/>
                      <a:pt x="6497" y="12831"/>
                      <a:pt x="6492" y="12842"/>
                    </a:cubicBezTo>
                    <a:cubicBezTo>
                      <a:pt x="6483" y="12842"/>
                      <a:pt x="6475" y="12897"/>
                      <a:pt x="6462" y="12886"/>
                    </a:cubicBezTo>
                    <a:cubicBezTo>
                      <a:pt x="6453" y="12930"/>
                      <a:pt x="6435" y="12963"/>
                      <a:pt x="6418" y="12985"/>
                    </a:cubicBezTo>
                    <a:cubicBezTo>
                      <a:pt x="6409" y="12996"/>
                      <a:pt x="6405" y="12974"/>
                      <a:pt x="6396" y="12996"/>
                    </a:cubicBezTo>
                    <a:cubicBezTo>
                      <a:pt x="6396" y="12996"/>
                      <a:pt x="6387" y="13029"/>
                      <a:pt x="6379" y="13040"/>
                    </a:cubicBezTo>
                    <a:cubicBezTo>
                      <a:pt x="6379" y="13040"/>
                      <a:pt x="6374" y="13040"/>
                      <a:pt x="6370" y="13040"/>
                    </a:cubicBezTo>
                    <a:cubicBezTo>
                      <a:pt x="6370" y="13040"/>
                      <a:pt x="6370" y="13073"/>
                      <a:pt x="6361" y="13073"/>
                    </a:cubicBezTo>
                    <a:cubicBezTo>
                      <a:pt x="6357" y="13084"/>
                      <a:pt x="6344" y="13095"/>
                      <a:pt x="6339" y="13106"/>
                    </a:cubicBezTo>
                    <a:cubicBezTo>
                      <a:pt x="6331" y="13117"/>
                      <a:pt x="6326" y="13128"/>
                      <a:pt x="6317" y="13150"/>
                    </a:cubicBezTo>
                    <a:cubicBezTo>
                      <a:pt x="6309" y="13150"/>
                      <a:pt x="6296" y="13150"/>
                      <a:pt x="6287" y="13172"/>
                    </a:cubicBezTo>
                    <a:cubicBezTo>
                      <a:pt x="6274" y="13183"/>
                      <a:pt x="6265" y="13194"/>
                      <a:pt x="6261" y="13205"/>
                    </a:cubicBezTo>
                    <a:cubicBezTo>
                      <a:pt x="6230" y="13216"/>
                      <a:pt x="6204" y="13216"/>
                      <a:pt x="6200" y="13172"/>
                    </a:cubicBezTo>
                    <a:cubicBezTo>
                      <a:pt x="6191" y="13095"/>
                      <a:pt x="6226" y="13117"/>
                      <a:pt x="6230" y="13073"/>
                    </a:cubicBezTo>
                    <a:cubicBezTo>
                      <a:pt x="6252" y="12974"/>
                      <a:pt x="6296" y="12886"/>
                      <a:pt x="6322" y="12809"/>
                    </a:cubicBezTo>
                    <a:cubicBezTo>
                      <a:pt x="6322" y="12809"/>
                      <a:pt x="6322" y="12787"/>
                      <a:pt x="6322" y="12787"/>
                    </a:cubicBezTo>
                    <a:cubicBezTo>
                      <a:pt x="6322" y="12787"/>
                      <a:pt x="6331" y="12787"/>
                      <a:pt x="6331" y="12787"/>
                    </a:cubicBezTo>
                    <a:cubicBezTo>
                      <a:pt x="6331" y="12787"/>
                      <a:pt x="6331" y="12754"/>
                      <a:pt x="6331" y="12754"/>
                    </a:cubicBezTo>
                    <a:cubicBezTo>
                      <a:pt x="6331" y="12743"/>
                      <a:pt x="6339" y="12743"/>
                      <a:pt x="6344" y="12743"/>
                    </a:cubicBezTo>
                    <a:cubicBezTo>
                      <a:pt x="6366" y="12688"/>
                      <a:pt x="6383" y="12632"/>
                      <a:pt x="6405" y="12577"/>
                    </a:cubicBezTo>
                    <a:cubicBezTo>
                      <a:pt x="6427" y="12533"/>
                      <a:pt x="6453" y="12500"/>
                      <a:pt x="6475" y="12456"/>
                    </a:cubicBezTo>
                    <a:cubicBezTo>
                      <a:pt x="6497" y="12401"/>
                      <a:pt x="6527" y="12313"/>
                      <a:pt x="6545" y="12258"/>
                    </a:cubicBezTo>
                    <a:cubicBezTo>
                      <a:pt x="6545" y="12247"/>
                      <a:pt x="6549" y="12247"/>
                      <a:pt x="6553" y="12236"/>
                    </a:cubicBezTo>
                    <a:cubicBezTo>
                      <a:pt x="6553" y="12236"/>
                      <a:pt x="6553" y="12225"/>
                      <a:pt x="6553" y="12214"/>
                    </a:cubicBezTo>
                    <a:cubicBezTo>
                      <a:pt x="6558" y="12203"/>
                      <a:pt x="6567" y="12192"/>
                      <a:pt x="6571" y="12181"/>
                    </a:cubicBezTo>
                    <a:cubicBezTo>
                      <a:pt x="6571" y="12170"/>
                      <a:pt x="6580" y="12137"/>
                      <a:pt x="6584" y="12126"/>
                    </a:cubicBezTo>
                    <a:cubicBezTo>
                      <a:pt x="6601" y="12070"/>
                      <a:pt x="6623" y="12026"/>
                      <a:pt x="6641" y="11971"/>
                    </a:cubicBezTo>
                    <a:cubicBezTo>
                      <a:pt x="6671" y="11883"/>
                      <a:pt x="6711" y="11773"/>
                      <a:pt x="6746" y="11696"/>
                    </a:cubicBezTo>
                    <a:cubicBezTo>
                      <a:pt x="6750" y="11674"/>
                      <a:pt x="6759" y="11674"/>
                      <a:pt x="6763" y="11663"/>
                    </a:cubicBezTo>
                    <a:cubicBezTo>
                      <a:pt x="6785" y="11619"/>
                      <a:pt x="6811" y="11530"/>
                      <a:pt x="6833" y="11497"/>
                    </a:cubicBezTo>
                    <a:cubicBezTo>
                      <a:pt x="6846" y="11475"/>
                      <a:pt x="6855" y="11442"/>
                      <a:pt x="6864" y="11431"/>
                    </a:cubicBezTo>
                    <a:cubicBezTo>
                      <a:pt x="6881" y="11398"/>
                      <a:pt x="6890" y="11376"/>
                      <a:pt x="6903" y="11332"/>
                    </a:cubicBezTo>
                    <a:cubicBezTo>
                      <a:pt x="6916" y="11299"/>
                      <a:pt x="6925" y="11277"/>
                      <a:pt x="6933" y="11255"/>
                    </a:cubicBezTo>
                    <a:cubicBezTo>
                      <a:pt x="6942" y="11255"/>
                      <a:pt x="6947" y="11233"/>
                      <a:pt x="6951" y="11211"/>
                    </a:cubicBezTo>
                    <a:cubicBezTo>
                      <a:pt x="6995" y="11123"/>
                      <a:pt x="7038" y="11034"/>
                      <a:pt x="7082" y="10924"/>
                    </a:cubicBezTo>
                    <a:cubicBezTo>
                      <a:pt x="7104" y="10880"/>
                      <a:pt x="7134" y="10814"/>
                      <a:pt x="7156" y="10770"/>
                    </a:cubicBezTo>
                    <a:cubicBezTo>
                      <a:pt x="7165" y="10770"/>
                      <a:pt x="7169" y="10748"/>
                      <a:pt x="7178" y="10748"/>
                    </a:cubicBezTo>
                    <a:cubicBezTo>
                      <a:pt x="7187" y="10726"/>
                      <a:pt x="7191" y="10704"/>
                      <a:pt x="7200" y="10693"/>
                    </a:cubicBezTo>
                    <a:cubicBezTo>
                      <a:pt x="7209" y="10671"/>
                      <a:pt x="7213" y="10671"/>
                      <a:pt x="7222" y="10660"/>
                    </a:cubicBezTo>
                    <a:cubicBezTo>
                      <a:pt x="7235" y="10627"/>
                      <a:pt x="7252" y="10583"/>
                      <a:pt x="7261" y="10550"/>
                    </a:cubicBezTo>
                    <a:cubicBezTo>
                      <a:pt x="7261" y="10539"/>
                      <a:pt x="7270" y="10528"/>
                      <a:pt x="7274" y="10517"/>
                    </a:cubicBezTo>
                    <a:cubicBezTo>
                      <a:pt x="7283" y="10484"/>
                      <a:pt x="7292" y="10461"/>
                      <a:pt x="7300" y="10439"/>
                    </a:cubicBezTo>
                    <a:cubicBezTo>
                      <a:pt x="7309" y="10406"/>
                      <a:pt x="7327" y="10395"/>
                      <a:pt x="7327" y="10351"/>
                    </a:cubicBezTo>
                    <a:cubicBezTo>
                      <a:pt x="7340" y="10351"/>
                      <a:pt x="7340" y="10318"/>
                      <a:pt x="7344" y="10307"/>
                    </a:cubicBezTo>
                    <a:cubicBezTo>
                      <a:pt x="7344" y="10307"/>
                      <a:pt x="7353" y="10307"/>
                      <a:pt x="7353" y="10307"/>
                    </a:cubicBezTo>
                    <a:cubicBezTo>
                      <a:pt x="7353" y="10307"/>
                      <a:pt x="7353" y="10285"/>
                      <a:pt x="7353" y="10285"/>
                    </a:cubicBezTo>
                    <a:cubicBezTo>
                      <a:pt x="7383" y="10208"/>
                      <a:pt x="7414" y="10131"/>
                      <a:pt x="7449" y="10076"/>
                    </a:cubicBezTo>
                    <a:cubicBezTo>
                      <a:pt x="7458" y="10043"/>
                      <a:pt x="7462" y="9999"/>
                      <a:pt x="7475" y="9966"/>
                    </a:cubicBezTo>
                    <a:cubicBezTo>
                      <a:pt x="7475" y="9966"/>
                      <a:pt x="7488" y="9966"/>
                      <a:pt x="7493" y="9966"/>
                    </a:cubicBezTo>
                    <a:cubicBezTo>
                      <a:pt x="7493" y="9966"/>
                      <a:pt x="7493" y="9932"/>
                      <a:pt x="7501" y="9921"/>
                    </a:cubicBezTo>
                    <a:cubicBezTo>
                      <a:pt x="7501" y="9921"/>
                      <a:pt x="7506" y="9921"/>
                      <a:pt x="7510" y="9921"/>
                    </a:cubicBezTo>
                    <a:cubicBezTo>
                      <a:pt x="7515" y="9899"/>
                      <a:pt x="7523" y="9899"/>
                      <a:pt x="7528" y="9877"/>
                    </a:cubicBezTo>
                    <a:cubicBezTo>
                      <a:pt x="7545" y="9833"/>
                      <a:pt x="7558" y="9789"/>
                      <a:pt x="7576" y="9756"/>
                    </a:cubicBezTo>
                    <a:cubicBezTo>
                      <a:pt x="7549" y="9767"/>
                      <a:pt x="7528" y="9811"/>
                      <a:pt x="7510" y="9844"/>
                    </a:cubicBezTo>
                    <a:cubicBezTo>
                      <a:pt x="7501" y="9855"/>
                      <a:pt x="7497" y="9866"/>
                      <a:pt x="7493" y="9888"/>
                    </a:cubicBezTo>
                    <a:cubicBezTo>
                      <a:pt x="7493" y="9888"/>
                      <a:pt x="7484" y="9888"/>
                      <a:pt x="7480" y="9888"/>
                    </a:cubicBezTo>
                    <a:cubicBezTo>
                      <a:pt x="7480" y="9888"/>
                      <a:pt x="7480" y="9910"/>
                      <a:pt x="7471" y="9921"/>
                    </a:cubicBezTo>
                    <a:cubicBezTo>
                      <a:pt x="7462" y="9921"/>
                      <a:pt x="7453" y="9943"/>
                      <a:pt x="7449" y="9954"/>
                    </a:cubicBezTo>
                    <a:cubicBezTo>
                      <a:pt x="7449" y="9954"/>
                      <a:pt x="7436" y="9988"/>
                      <a:pt x="7436" y="9988"/>
                    </a:cubicBezTo>
                    <a:cubicBezTo>
                      <a:pt x="7436" y="9988"/>
                      <a:pt x="7436" y="9988"/>
                      <a:pt x="7427" y="9988"/>
                    </a:cubicBezTo>
                    <a:cubicBezTo>
                      <a:pt x="7405" y="10032"/>
                      <a:pt x="7388" y="10076"/>
                      <a:pt x="7357" y="10098"/>
                    </a:cubicBezTo>
                    <a:cubicBezTo>
                      <a:pt x="7331" y="10164"/>
                      <a:pt x="7300" y="10230"/>
                      <a:pt x="7270" y="10274"/>
                    </a:cubicBezTo>
                    <a:cubicBezTo>
                      <a:pt x="7261" y="10296"/>
                      <a:pt x="7248" y="10307"/>
                      <a:pt x="7239" y="10329"/>
                    </a:cubicBezTo>
                    <a:cubicBezTo>
                      <a:pt x="7217" y="10373"/>
                      <a:pt x="7200" y="10406"/>
                      <a:pt x="7182" y="10450"/>
                    </a:cubicBezTo>
                    <a:cubicBezTo>
                      <a:pt x="7104" y="10616"/>
                      <a:pt x="7016" y="10770"/>
                      <a:pt x="6942" y="10935"/>
                    </a:cubicBezTo>
                    <a:cubicBezTo>
                      <a:pt x="6929" y="10968"/>
                      <a:pt x="6916" y="11012"/>
                      <a:pt x="6903" y="11034"/>
                    </a:cubicBezTo>
                    <a:cubicBezTo>
                      <a:pt x="6903" y="11034"/>
                      <a:pt x="6890" y="11034"/>
                      <a:pt x="6885" y="11045"/>
                    </a:cubicBezTo>
                    <a:cubicBezTo>
                      <a:pt x="6846" y="11123"/>
                      <a:pt x="6811" y="11211"/>
                      <a:pt x="6767" y="11288"/>
                    </a:cubicBezTo>
                    <a:cubicBezTo>
                      <a:pt x="6763" y="11299"/>
                      <a:pt x="6754" y="11299"/>
                      <a:pt x="6750" y="11310"/>
                    </a:cubicBezTo>
                    <a:cubicBezTo>
                      <a:pt x="6750" y="11310"/>
                      <a:pt x="6750" y="11332"/>
                      <a:pt x="6746" y="11332"/>
                    </a:cubicBezTo>
                    <a:cubicBezTo>
                      <a:pt x="6737" y="11354"/>
                      <a:pt x="6728" y="11354"/>
                      <a:pt x="6724" y="11376"/>
                    </a:cubicBezTo>
                    <a:cubicBezTo>
                      <a:pt x="6676" y="11475"/>
                      <a:pt x="6632" y="11552"/>
                      <a:pt x="6588" y="11652"/>
                    </a:cubicBezTo>
                    <a:cubicBezTo>
                      <a:pt x="6588" y="11652"/>
                      <a:pt x="6580" y="11652"/>
                      <a:pt x="6575" y="11674"/>
                    </a:cubicBezTo>
                    <a:cubicBezTo>
                      <a:pt x="6562" y="11696"/>
                      <a:pt x="6549" y="11751"/>
                      <a:pt x="6540" y="11762"/>
                    </a:cubicBezTo>
                    <a:cubicBezTo>
                      <a:pt x="6540" y="11762"/>
                      <a:pt x="6532" y="11762"/>
                      <a:pt x="6527" y="11773"/>
                    </a:cubicBezTo>
                    <a:cubicBezTo>
                      <a:pt x="6523" y="11773"/>
                      <a:pt x="6518" y="11806"/>
                      <a:pt x="6514" y="11817"/>
                    </a:cubicBezTo>
                    <a:cubicBezTo>
                      <a:pt x="6510" y="11817"/>
                      <a:pt x="6505" y="11817"/>
                      <a:pt x="6501" y="11828"/>
                    </a:cubicBezTo>
                    <a:cubicBezTo>
                      <a:pt x="6483" y="11861"/>
                      <a:pt x="6462" y="11905"/>
                      <a:pt x="6440" y="11938"/>
                    </a:cubicBezTo>
                    <a:cubicBezTo>
                      <a:pt x="6427" y="11949"/>
                      <a:pt x="6414" y="11960"/>
                      <a:pt x="6400" y="11971"/>
                    </a:cubicBezTo>
                    <a:cubicBezTo>
                      <a:pt x="6392" y="12015"/>
                      <a:pt x="6383" y="12037"/>
                      <a:pt x="6366" y="12048"/>
                    </a:cubicBezTo>
                    <a:cubicBezTo>
                      <a:pt x="6366" y="12081"/>
                      <a:pt x="6366" y="12104"/>
                      <a:pt x="6352" y="12104"/>
                    </a:cubicBezTo>
                    <a:cubicBezTo>
                      <a:pt x="6339" y="12137"/>
                      <a:pt x="6322" y="12148"/>
                      <a:pt x="6309" y="12181"/>
                    </a:cubicBezTo>
                    <a:cubicBezTo>
                      <a:pt x="6296" y="12203"/>
                      <a:pt x="6287" y="12236"/>
                      <a:pt x="6274" y="12269"/>
                    </a:cubicBezTo>
                    <a:cubicBezTo>
                      <a:pt x="6261" y="12291"/>
                      <a:pt x="6243" y="12313"/>
                      <a:pt x="6230" y="12335"/>
                    </a:cubicBezTo>
                    <a:cubicBezTo>
                      <a:pt x="6217" y="12357"/>
                      <a:pt x="6200" y="12390"/>
                      <a:pt x="6186" y="12412"/>
                    </a:cubicBezTo>
                    <a:cubicBezTo>
                      <a:pt x="6160" y="12467"/>
                      <a:pt x="6138" y="12533"/>
                      <a:pt x="6112" y="12588"/>
                    </a:cubicBezTo>
                    <a:cubicBezTo>
                      <a:pt x="6112" y="12588"/>
                      <a:pt x="6103" y="12588"/>
                      <a:pt x="6099" y="12599"/>
                    </a:cubicBezTo>
                    <a:cubicBezTo>
                      <a:pt x="6086" y="12621"/>
                      <a:pt x="6077" y="12654"/>
                      <a:pt x="6073" y="12677"/>
                    </a:cubicBezTo>
                    <a:cubicBezTo>
                      <a:pt x="6073" y="12677"/>
                      <a:pt x="6064" y="12677"/>
                      <a:pt x="6060" y="12677"/>
                    </a:cubicBezTo>
                    <a:cubicBezTo>
                      <a:pt x="6060" y="12677"/>
                      <a:pt x="6060" y="12699"/>
                      <a:pt x="6051" y="12710"/>
                    </a:cubicBezTo>
                    <a:cubicBezTo>
                      <a:pt x="6029" y="12754"/>
                      <a:pt x="6012" y="12765"/>
                      <a:pt x="5985" y="12809"/>
                    </a:cubicBezTo>
                    <a:cubicBezTo>
                      <a:pt x="5972" y="12820"/>
                      <a:pt x="5959" y="12842"/>
                      <a:pt x="5946" y="12875"/>
                    </a:cubicBezTo>
                    <a:cubicBezTo>
                      <a:pt x="5920" y="12908"/>
                      <a:pt x="5881" y="12974"/>
                      <a:pt x="5854" y="12963"/>
                    </a:cubicBezTo>
                    <a:cubicBezTo>
                      <a:pt x="5846" y="12963"/>
                      <a:pt x="5828" y="12919"/>
                      <a:pt x="5824" y="12908"/>
                    </a:cubicBezTo>
                    <a:cubicBezTo>
                      <a:pt x="5833" y="12842"/>
                      <a:pt x="5859" y="12809"/>
                      <a:pt x="5876" y="12765"/>
                    </a:cubicBezTo>
                    <a:cubicBezTo>
                      <a:pt x="5894" y="12721"/>
                      <a:pt x="5907" y="12699"/>
                      <a:pt x="5920" y="12654"/>
                    </a:cubicBezTo>
                    <a:cubicBezTo>
                      <a:pt x="5924" y="12654"/>
                      <a:pt x="5933" y="12632"/>
                      <a:pt x="5937" y="12621"/>
                    </a:cubicBezTo>
                    <a:cubicBezTo>
                      <a:pt x="5950" y="12599"/>
                      <a:pt x="5968" y="12577"/>
                      <a:pt x="5981" y="12555"/>
                    </a:cubicBezTo>
                    <a:cubicBezTo>
                      <a:pt x="5990" y="12533"/>
                      <a:pt x="6003" y="12500"/>
                      <a:pt x="6012" y="12478"/>
                    </a:cubicBezTo>
                    <a:cubicBezTo>
                      <a:pt x="6020" y="12456"/>
                      <a:pt x="6033" y="12423"/>
                      <a:pt x="6038" y="12401"/>
                    </a:cubicBezTo>
                    <a:cubicBezTo>
                      <a:pt x="6042" y="12401"/>
                      <a:pt x="6042" y="12379"/>
                      <a:pt x="6047" y="12368"/>
                    </a:cubicBezTo>
                    <a:cubicBezTo>
                      <a:pt x="6047" y="12368"/>
                      <a:pt x="6055" y="12368"/>
                      <a:pt x="6060" y="12346"/>
                    </a:cubicBezTo>
                    <a:cubicBezTo>
                      <a:pt x="6064" y="12346"/>
                      <a:pt x="6064" y="12313"/>
                      <a:pt x="6068" y="12313"/>
                    </a:cubicBezTo>
                    <a:cubicBezTo>
                      <a:pt x="6068" y="12302"/>
                      <a:pt x="6082" y="12313"/>
                      <a:pt x="6086" y="12291"/>
                    </a:cubicBezTo>
                    <a:cubicBezTo>
                      <a:pt x="6086" y="12291"/>
                      <a:pt x="6086" y="12269"/>
                      <a:pt x="6086" y="12258"/>
                    </a:cubicBezTo>
                    <a:cubicBezTo>
                      <a:pt x="6086" y="12258"/>
                      <a:pt x="6095" y="12258"/>
                      <a:pt x="6095" y="12247"/>
                    </a:cubicBezTo>
                    <a:cubicBezTo>
                      <a:pt x="6103" y="12236"/>
                      <a:pt x="6112" y="12203"/>
                      <a:pt x="6121" y="12192"/>
                    </a:cubicBezTo>
                    <a:cubicBezTo>
                      <a:pt x="6138" y="12148"/>
                      <a:pt x="6160" y="12126"/>
                      <a:pt x="6173" y="12093"/>
                    </a:cubicBezTo>
                    <a:cubicBezTo>
                      <a:pt x="6178" y="12093"/>
                      <a:pt x="6178" y="12059"/>
                      <a:pt x="6182" y="12059"/>
                    </a:cubicBezTo>
                    <a:cubicBezTo>
                      <a:pt x="6182" y="12059"/>
                      <a:pt x="6191" y="12059"/>
                      <a:pt x="6191" y="12059"/>
                    </a:cubicBezTo>
                    <a:cubicBezTo>
                      <a:pt x="6191" y="12059"/>
                      <a:pt x="6191" y="12037"/>
                      <a:pt x="6191" y="12037"/>
                    </a:cubicBezTo>
                    <a:lnTo>
                      <a:pt x="6195" y="12037"/>
                    </a:lnTo>
                    <a:cubicBezTo>
                      <a:pt x="6195" y="12037"/>
                      <a:pt x="6195" y="12015"/>
                      <a:pt x="6195" y="12004"/>
                    </a:cubicBezTo>
                    <a:cubicBezTo>
                      <a:pt x="6213" y="11960"/>
                      <a:pt x="6230" y="11916"/>
                      <a:pt x="6248" y="11872"/>
                    </a:cubicBezTo>
                    <a:cubicBezTo>
                      <a:pt x="6248" y="11872"/>
                      <a:pt x="6248" y="11861"/>
                      <a:pt x="6248" y="11850"/>
                    </a:cubicBezTo>
                    <a:cubicBezTo>
                      <a:pt x="6248" y="11850"/>
                      <a:pt x="6252" y="11850"/>
                      <a:pt x="6252" y="11850"/>
                    </a:cubicBezTo>
                    <a:cubicBezTo>
                      <a:pt x="6252" y="11850"/>
                      <a:pt x="6252" y="11839"/>
                      <a:pt x="6252" y="11839"/>
                    </a:cubicBezTo>
                    <a:cubicBezTo>
                      <a:pt x="6252" y="11839"/>
                      <a:pt x="6261" y="11828"/>
                      <a:pt x="6261" y="11828"/>
                    </a:cubicBezTo>
                    <a:cubicBezTo>
                      <a:pt x="6269" y="11795"/>
                      <a:pt x="6282" y="11762"/>
                      <a:pt x="6287" y="11729"/>
                    </a:cubicBezTo>
                    <a:cubicBezTo>
                      <a:pt x="6304" y="11707"/>
                      <a:pt x="6317" y="11674"/>
                      <a:pt x="6331" y="11652"/>
                    </a:cubicBezTo>
                    <a:cubicBezTo>
                      <a:pt x="6335" y="11630"/>
                      <a:pt x="6339" y="11619"/>
                      <a:pt x="6344" y="11608"/>
                    </a:cubicBezTo>
                    <a:cubicBezTo>
                      <a:pt x="6352" y="11585"/>
                      <a:pt x="6366" y="11563"/>
                      <a:pt x="6374" y="11552"/>
                    </a:cubicBezTo>
                    <a:cubicBezTo>
                      <a:pt x="6374" y="11541"/>
                      <a:pt x="6374" y="11530"/>
                      <a:pt x="6383" y="11519"/>
                    </a:cubicBezTo>
                    <a:cubicBezTo>
                      <a:pt x="6392" y="11486"/>
                      <a:pt x="6400" y="11486"/>
                      <a:pt x="6405" y="11453"/>
                    </a:cubicBezTo>
                    <a:cubicBezTo>
                      <a:pt x="6409" y="11431"/>
                      <a:pt x="6414" y="11409"/>
                      <a:pt x="6418" y="11398"/>
                    </a:cubicBezTo>
                    <a:cubicBezTo>
                      <a:pt x="6431" y="11343"/>
                      <a:pt x="6453" y="11299"/>
                      <a:pt x="6466" y="11266"/>
                    </a:cubicBezTo>
                    <a:cubicBezTo>
                      <a:pt x="6466" y="11266"/>
                      <a:pt x="6479" y="11266"/>
                      <a:pt x="6483" y="11244"/>
                    </a:cubicBezTo>
                    <a:cubicBezTo>
                      <a:pt x="6483" y="11233"/>
                      <a:pt x="6483" y="11244"/>
                      <a:pt x="6483" y="11233"/>
                    </a:cubicBezTo>
                    <a:cubicBezTo>
                      <a:pt x="6483" y="11233"/>
                      <a:pt x="6488" y="11233"/>
                      <a:pt x="6492" y="11211"/>
                    </a:cubicBezTo>
                    <a:cubicBezTo>
                      <a:pt x="6505" y="11167"/>
                      <a:pt x="6518" y="11134"/>
                      <a:pt x="6532" y="11089"/>
                    </a:cubicBezTo>
                    <a:cubicBezTo>
                      <a:pt x="6571" y="10990"/>
                      <a:pt x="6619" y="10913"/>
                      <a:pt x="6658" y="10814"/>
                    </a:cubicBezTo>
                    <a:cubicBezTo>
                      <a:pt x="6680" y="10770"/>
                      <a:pt x="6693" y="10704"/>
                      <a:pt x="6719" y="10660"/>
                    </a:cubicBezTo>
                    <a:cubicBezTo>
                      <a:pt x="6719" y="10649"/>
                      <a:pt x="6715" y="10660"/>
                      <a:pt x="6711" y="10660"/>
                    </a:cubicBezTo>
                    <a:cubicBezTo>
                      <a:pt x="6689" y="10660"/>
                      <a:pt x="6684" y="10715"/>
                      <a:pt x="6671" y="10737"/>
                    </a:cubicBezTo>
                    <a:cubicBezTo>
                      <a:pt x="6645" y="10803"/>
                      <a:pt x="6615" y="10847"/>
                      <a:pt x="6575" y="10880"/>
                    </a:cubicBezTo>
                    <a:cubicBezTo>
                      <a:pt x="6575" y="10858"/>
                      <a:pt x="6567" y="10902"/>
                      <a:pt x="6562" y="10902"/>
                    </a:cubicBezTo>
                    <a:cubicBezTo>
                      <a:pt x="6558" y="10924"/>
                      <a:pt x="6545" y="10924"/>
                      <a:pt x="6532" y="10924"/>
                    </a:cubicBezTo>
                    <a:cubicBezTo>
                      <a:pt x="6518" y="10957"/>
                      <a:pt x="6497" y="10968"/>
                      <a:pt x="6483" y="11001"/>
                    </a:cubicBezTo>
                    <a:cubicBezTo>
                      <a:pt x="6470" y="11023"/>
                      <a:pt x="6457" y="11045"/>
                      <a:pt x="6449" y="11067"/>
                    </a:cubicBezTo>
                    <a:cubicBezTo>
                      <a:pt x="6440" y="11089"/>
                      <a:pt x="6431" y="11100"/>
                      <a:pt x="6422" y="11112"/>
                    </a:cubicBezTo>
                    <a:cubicBezTo>
                      <a:pt x="6418" y="11123"/>
                      <a:pt x="6414" y="11134"/>
                      <a:pt x="6405" y="11145"/>
                    </a:cubicBezTo>
                    <a:cubicBezTo>
                      <a:pt x="6396" y="11156"/>
                      <a:pt x="6387" y="11189"/>
                      <a:pt x="6379" y="11200"/>
                    </a:cubicBezTo>
                    <a:cubicBezTo>
                      <a:pt x="6361" y="11233"/>
                      <a:pt x="6344" y="11244"/>
                      <a:pt x="6331" y="11266"/>
                    </a:cubicBezTo>
                    <a:cubicBezTo>
                      <a:pt x="6317" y="11288"/>
                      <a:pt x="6309" y="11310"/>
                      <a:pt x="6296" y="11321"/>
                    </a:cubicBezTo>
                    <a:cubicBezTo>
                      <a:pt x="6278" y="11354"/>
                      <a:pt x="6265" y="11365"/>
                      <a:pt x="6256" y="11420"/>
                    </a:cubicBezTo>
                    <a:cubicBezTo>
                      <a:pt x="6256" y="11420"/>
                      <a:pt x="6248" y="11420"/>
                      <a:pt x="6248" y="11420"/>
                    </a:cubicBezTo>
                    <a:cubicBezTo>
                      <a:pt x="6248" y="11431"/>
                      <a:pt x="6239" y="11442"/>
                      <a:pt x="6234" y="11453"/>
                    </a:cubicBezTo>
                    <a:cubicBezTo>
                      <a:pt x="6217" y="11497"/>
                      <a:pt x="6200" y="11530"/>
                      <a:pt x="6186" y="11552"/>
                    </a:cubicBezTo>
                    <a:cubicBezTo>
                      <a:pt x="6178" y="11574"/>
                      <a:pt x="6173" y="11563"/>
                      <a:pt x="6165" y="11574"/>
                    </a:cubicBezTo>
                    <a:cubicBezTo>
                      <a:pt x="6165" y="11574"/>
                      <a:pt x="6165" y="11596"/>
                      <a:pt x="6165" y="11596"/>
                    </a:cubicBezTo>
                    <a:cubicBezTo>
                      <a:pt x="6160" y="11596"/>
                      <a:pt x="6151" y="11596"/>
                      <a:pt x="6147" y="11596"/>
                    </a:cubicBezTo>
                    <a:cubicBezTo>
                      <a:pt x="6147" y="11596"/>
                      <a:pt x="6143" y="11619"/>
                      <a:pt x="6134" y="11630"/>
                    </a:cubicBezTo>
                    <a:cubicBezTo>
                      <a:pt x="6121" y="11652"/>
                      <a:pt x="6103" y="11663"/>
                      <a:pt x="6095" y="11674"/>
                    </a:cubicBezTo>
                    <a:cubicBezTo>
                      <a:pt x="6077" y="11696"/>
                      <a:pt x="6068" y="11718"/>
                      <a:pt x="6055" y="11751"/>
                    </a:cubicBezTo>
                    <a:cubicBezTo>
                      <a:pt x="6047" y="11784"/>
                      <a:pt x="6038" y="11795"/>
                      <a:pt x="6029" y="11817"/>
                    </a:cubicBezTo>
                    <a:cubicBezTo>
                      <a:pt x="6007" y="11850"/>
                      <a:pt x="5985" y="11861"/>
                      <a:pt x="5972" y="11894"/>
                    </a:cubicBezTo>
                    <a:cubicBezTo>
                      <a:pt x="5959" y="11927"/>
                      <a:pt x="5950" y="11938"/>
                      <a:pt x="5942" y="11960"/>
                    </a:cubicBezTo>
                    <a:cubicBezTo>
                      <a:pt x="5916" y="12026"/>
                      <a:pt x="5889" y="12093"/>
                      <a:pt x="5859" y="12148"/>
                    </a:cubicBezTo>
                    <a:cubicBezTo>
                      <a:pt x="5833" y="12203"/>
                      <a:pt x="5806" y="12280"/>
                      <a:pt x="5776" y="12335"/>
                    </a:cubicBezTo>
                    <a:cubicBezTo>
                      <a:pt x="5776" y="12335"/>
                      <a:pt x="5767" y="12335"/>
                      <a:pt x="5763" y="12335"/>
                    </a:cubicBezTo>
                    <a:cubicBezTo>
                      <a:pt x="5763" y="12335"/>
                      <a:pt x="5763" y="12357"/>
                      <a:pt x="5763" y="12357"/>
                    </a:cubicBezTo>
                    <a:cubicBezTo>
                      <a:pt x="5763" y="12357"/>
                      <a:pt x="5754" y="12357"/>
                      <a:pt x="5754" y="12357"/>
                    </a:cubicBezTo>
                    <a:cubicBezTo>
                      <a:pt x="5749" y="12357"/>
                      <a:pt x="5741" y="12357"/>
                      <a:pt x="5736" y="12357"/>
                    </a:cubicBezTo>
                    <a:cubicBezTo>
                      <a:pt x="5736" y="12357"/>
                      <a:pt x="5732" y="12379"/>
                      <a:pt x="5728" y="12390"/>
                    </a:cubicBezTo>
                    <a:cubicBezTo>
                      <a:pt x="5719" y="12412"/>
                      <a:pt x="5706" y="12423"/>
                      <a:pt x="5701" y="12434"/>
                    </a:cubicBezTo>
                    <a:cubicBezTo>
                      <a:pt x="5697" y="12445"/>
                      <a:pt x="5693" y="12456"/>
                      <a:pt x="5688" y="12456"/>
                    </a:cubicBezTo>
                    <a:cubicBezTo>
                      <a:pt x="5688" y="12456"/>
                      <a:pt x="5688" y="12456"/>
                      <a:pt x="5680" y="12456"/>
                    </a:cubicBezTo>
                    <a:cubicBezTo>
                      <a:pt x="5645" y="12533"/>
                      <a:pt x="5618" y="12643"/>
                      <a:pt x="5583" y="12721"/>
                    </a:cubicBezTo>
                    <a:cubicBezTo>
                      <a:pt x="5579" y="12732"/>
                      <a:pt x="5566" y="12732"/>
                      <a:pt x="5562" y="12754"/>
                    </a:cubicBezTo>
                    <a:cubicBezTo>
                      <a:pt x="5553" y="12776"/>
                      <a:pt x="5553" y="12798"/>
                      <a:pt x="5540" y="12809"/>
                    </a:cubicBezTo>
                    <a:cubicBezTo>
                      <a:pt x="5535" y="12820"/>
                      <a:pt x="5527" y="12831"/>
                      <a:pt x="5522" y="12831"/>
                    </a:cubicBezTo>
                    <a:cubicBezTo>
                      <a:pt x="5522" y="12831"/>
                      <a:pt x="5518" y="12831"/>
                      <a:pt x="5514" y="12831"/>
                    </a:cubicBezTo>
                    <a:cubicBezTo>
                      <a:pt x="5505" y="12853"/>
                      <a:pt x="5505" y="12875"/>
                      <a:pt x="5505" y="12886"/>
                    </a:cubicBezTo>
                    <a:cubicBezTo>
                      <a:pt x="5496" y="12864"/>
                      <a:pt x="5492" y="12897"/>
                      <a:pt x="5483" y="12908"/>
                    </a:cubicBezTo>
                    <a:cubicBezTo>
                      <a:pt x="5474" y="12919"/>
                      <a:pt x="5466" y="12908"/>
                      <a:pt x="5457" y="12919"/>
                    </a:cubicBezTo>
                    <a:cubicBezTo>
                      <a:pt x="5435" y="12952"/>
                      <a:pt x="5413" y="13029"/>
                      <a:pt x="5387" y="12974"/>
                    </a:cubicBezTo>
                    <a:cubicBezTo>
                      <a:pt x="5387" y="12886"/>
                      <a:pt x="5404" y="12842"/>
                      <a:pt x="5422" y="12809"/>
                    </a:cubicBezTo>
                    <a:cubicBezTo>
                      <a:pt x="5422" y="12721"/>
                      <a:pt x="5444" y="12699"/>
                      <a:pt x="5448" y="12632"/>
                    </a:cubicBezTo>
                    <a:cubicBezTo>
                      <a:pt x="5466" y="12599"/>
                      <a:pt x="5487" y="12555"/>
                      <a:pt x="5500" y="12533"/>
                    </a:cubicBezTo>
                    <a:cubicBezTo>
                      <a:pt x="5500" y="12533"/>
                      <a:pt x="5500" y="12522"/>
                      <a:pt x="5505" y="12522"/>
                    </a:cubicBezTo>
                    <a:cubicBezTo>
                      <a:pt x="5518" y="12489"/>
                      <a:pt x="5535" y="12456"/>
                      <a:pt x="5544" y="12423"/>
                    </a:cubicBezTo>
                    <a:cubicBezTo>
                      <a:pt x="5544" y="12412"/>
                      <a:pt x="5544" y="12390"/>
                      <a:pt x="5553" y="12379"/>
                    </a:cubicBezTo>
                    <a:cubicBezTo>
                      <a:pt x="5557" y="12368"/>
                      <a:pt x="5566" y="12357"/>
                      <a:pt x="5570" y="12357"/>
                    </a:cubicBezTo>
                    <a:cubicBezTo>
                      <a:pt x="5575" y="12335"/>
                      <a:pt x="5575" y="12313"/>
                      <a:pt x="5579" y="12302"/>
                    </a:cubicBezTo>
                    <a:cubicBezTo>
                      <a:pt x="5618" y="12181"/>
                      <a:pt x="5662" y="12081"/>
                      <a:pt x="5701" y="11982"/>
                    </a:cubicBezTo>
                    <a:cubicBezTo>
                      <a:pt x="5701" y="11982"/>
                      <a:pt x="5710" y="11982"/>
                      <a:pt x="5715" y="11971"/>
                    </a:cubicBezTo>
                    <a:cubicBezTo>
                      <a:pt x="5715" y="11971"/>
                      <a:pt x="5715" y="11949"/>
                      <a:pt x="5715" y="11938"/>
                    </a:cubicBezTo>
                    <a:lnTo>
                      <a:pt x="5728" y="11938"/>
                    </a:lnTo>
                    <a:cubicBezTo>
                      <a:pt x="5728" y="11938"/>
                      <a:pt x="5745" y="11872"/>
                      <a:pt x="5763" y="11872"/>
                    </a:cubicBezTo>
                    <a:cubicBezTo>
                      <a:pt x="5763" y="11850"/>
                      <a:pt x="5767" y="11850"/>
                      <a:pt x="5771" y="11839"/>
                    </a:cubicBezTo>
                    <a:cubicBezTo>
                      <a:pt x="5780" y="11817"/>
                      <a:pt x="5784" y="11806"/>
                      <a:pt x="5789" y="11795"/>
                    </a:cubicBezTo>
                    <a:cubicBezTo>
                      <a:pt x="5789" y="11795"/>
                      <a:pt x="5789" y="11784"/>
                      <a:pt x="5793" y="11773"/>
                    </a:cubicBezTo>
                    <a:cubicBezTo>
                      <a:pt x="5793" y="11751"/>
                      <a:pt x="5802" y="11751"/>
                      <a:pt x="5806" y="11740"/>
                    </a:cubicBezTo>
                    <a:cubicBezTo>
                      <a:pt x="5854" y="11630"/>
                      <a:pt x="5902" y="11497"/>
                      <a:pt x="5950" y="11398"/>
                    </a:cubicBezTo>
                    <a:cubicBezTo>
                      <a:pt x="5950" y="11398"/>
                      <a:pt x="5950" y="11398"/>
                      <a:pt x="5950" y="11376"/>
                    </a:cubicBezTo>
                    <a:cubicBezTo>
                      <a:pt x="5959" y="11354"/>
                      <a:pt x="5968" y="11332"/>
                      <a:pt x="5972" y="11321"/>
                    </a:cubicBezTo>
                    <a:cubicBezTo>
                      <a:pt x="5981" y="11299"/>
                      <a:pt x="5985" y="11277"/>
                      <a:pt x="5994" y="11244"/>
                    </a:cubicBezTo>
                    <a:cubicBezTo>
                      <a:pt x="6007" y="11211"/>
                      <a:pt x="6025" y="11167"/>
                      <a:pt x="6042" y="11134"/>
                    </a:cubicBezTo>
                    <a:cubicBezTo>
                      <a:pt x="6042" y="11134"/>
                      <a:pt x="6042" y="11134"/>
                      <a:pt x="6042" y="11134"/>
                    </a:cubicBezTo>
                    <a:cubicBezTo>
                      <a:pt x="6055" y="11100"/>
                      <a:pt x="6068" y="11056"/>
                      <a:pt x="6077" y="11045"/>
                    </a:cubicBezTo>
                    <a:cubicBezTo>
                      <a:pt x="6077" y="11034"/>
                      <a:pt x="6077" y="11034"/>
                      <a:pt x="6077" y="11023"/>
                    </a:cubicBezTo>
                    <a:cubicBezTo>
                      <a:pt x="6082" y="11001"/>
                      <a:pt x="6086" y="10979"/>
                      <a:pt x="6095" y="10979"/>
                    </a:cubicBezTo>
                    <a:cubicBezTo>
                      <a:pt x="6103" y="10946"/>
                      <a:pt x="6095" y="10968"/>
                      <a:pt x="6095" y="10946"/>
                    </a:cubicBezTo>
                    <a:lnTo>
                      <a:pt x="6103" y="10946"/>
                    </a:lnTo>
                    <a:cubicBezTo>
                      <a:pt x="6103" y="10946"/>
                      <a:pt x="6116" y="10913"/>
                      <a:pt x="6116" y="10902"/>
                    </a:cubicBezTo>
                    <a:cubicBezTo>
                      <a:pt x="6090" y="10902"/>
                      <a:pt x="6073" y="10946"/>
                      <a:pt x="6064" y="10979"/>
                    </a:cubicBezTo>
                    <a:cubicBezTo>
                      <a:pt x="6060" y="10979"/>
                      <a:pt x="6055" y="10979"/>
                      <a:pt x="6051" y="10979"/>
                    </a:cubicBezTo>
                    <a:cubicBezTo>
                      <a:pt x="6042" y="11001"/>
                      <a:pt x="6033" y="11023"/>
                      <a:pt x="6020" y="11034"/>
                    </a:cubicBezTo>
                    <a:cubicBezTo>
                      <a:pt x="6012" y="11045"/>
                      <a:pt x="6007" y="11056"/>
                      <a:pt x="5999" y="11067"/>
                    </a:cubicBezTo>
                    <a:cubicBezTo>
                      <a:pt x="5981" y="11100"/>
                      <a:pt x="5972" y="11156"/>
                      <a:pt x="5955" y="11178"/>
                    </a:cubicBezTo>
                    <a:cubicBezTo>
                      <a:pt x="5946" y="11189"/>
                      <a:pt x="5933" y="11189"/>
                      <a:pt x="5920" y="11200"/>
                    </a:cubicBezTo>
                    <a:cubicBezTo>
                      <a:pt x="5881" y="11277"/>
                      <a:pt x="5846" y="11365"/>
                      <a:pt x="5802" y="11442"/>
                    </a:cubicBezTo>
                    <a:cubicBezTo>
                      <a:pt x="5793" y="11464"/>
                      <a:pt x="5780" y="11475"/>
                      <a:pt x="5771" y="11497"/>
                    </a:cubicBezTo>
                    <a:cubicBezTo>
                      <a:pt x="5767" y="11497"/>
                      <a:pt x="5763" y="11508"/>
                      <a:pt x="5758" y="11530"/>
                    </a:cubicBezTo>
                    <a:cubicBezTo>
                      <a:pt x="5758" y="11530"/>
                      <a:pt x="5745" y="11530"/>
                      <a:pt x="5736" y="11541"/>
                    </a:cubicBezTo>
                    <a:cubicBezTo>
                      <a:pt x="5719" y="11563"/>
                      <a:pt x="5706" y="11596"/>
                      <a:pt x="5693" y="11619"/>
                    </a:cubicBezTo>
                    <a:cubicBezTo>
                      <a:pt x="5693" y="11619"/>
                      <a:pt x="5693" y="11630"/>
                      <a:pt x="5693" y="11641"/>
                    </a:cubicBezTo>
                    <a:cubicBezTo>
                      <a:pt x="5688" y="11641"/>
                      <a:pt x="5684" y="11641"/>
                      <a:pt x="5680" y="11641"/>
                    </a:cubicBezTo>
                    <a:cubicBezTo>
                      <a:pt x="5658" y="11685"/>
                      <a:pt x="5640" y="11718"/>
                      <a:pt x="5623" y="11762"/>
                    </a:cubicBezTo>
                    <a:cubicBezTo>
                      <a:pt x="5597" y="11817"/>
                      <a:pt x="5562" y="11872"/>
                      <a:pt x="5544" y="11916"/>
                    </a:cubicBezTo>
                    <a:cubicBezTo>
                      <a:pt x="5540" y="11916"/>
                      <a:pt x="5535" y="11916"/>
                      <a:pt x="5531" y="11916"/>
                    </a:cubicBezTo>
                    <a:cubicBezTo>
                      <a:pt x="5522" y="11938"/>
                      <a:pt x="5514" y="11960"/>
                      <a:pt x="5500" y="11971"/>
                    </a:cubicBezTo>
                    <a:cubicBezTo>
                      <a:pt x="5500" y="11971"/>
                      <a:pt x="5487" y="11982"/>
                      <a:pt x="5483" y="11993"/>
                    </a:cubicBezTo>
                    <a:cubicBezTo>
                      <a:pt x="5479" y="11993"/>
                      <a:pt x="5470" y="12015"/>
                      <a:pt x="5466" y="12026"/>
                    </a:cubicBezTo>
                    <a:cubicBezTo>
                      <a:pt x="5461" y="12037"/>
                      <a:pt x="5452" y="12059"/>
                      <a:pt x="5448" y="12059"/>
                    </a:cubicBezTo>
                    <a:cubicBezTo>
                      <a:pt x="5439" y="12059"/>
                      <a:pt x="5431" y="12059"/>
                      <a:pt x="5422" y="12059"/>
                    </a:cubicBezTo>
                    <a:cubicBezTo>
                      <a:pt x="5422" y="12059"/>
                      <a:pt x="5417" y="12093"/>
                      <a:pt x="5409" y="12093"/>
                    </a:cubicBezTo>
                    <a:cubicBezTo>
                      <a:pt x="5369" y="12170"/>
                      <a:pt x="5330" y="12236"/>
                      <a:pt x="5295" y="12313"/>
                    </a:cubicBezTo>
                    <a:cubicBezTo>
                      <a:pt x="5273" y="12357"/>
                      <a:pt x="5251" y="12390"/>
                      <a:pt x="5230" y="12434"/>
                    </a:cubicBezTo>
                    <a:cubicBezTo>
                      <a:pt x="5203" y="12478"/>
                      <a:pt x="5182" y="12544"/>
                      <a:pt x="5160" y="12577"/>
                    </a:cubicBezTo>
                    <a:cubicBezTo>
                      <a:pt x="5160" y="12588"/>
                      <a:pt x="5160" y="12588"/>
                      <a:pt x="5151" y="12599"/>
                    </a:cubicBezTo>
                    <a:cubicBezTo>
                      <a:pt x="5099" y="12721"/>
                      <a:pt x="5042" y="12864"/>
                      <a:pt x="4989" y="12985"/>
                    </a:cubicBezTo>
                    <a:cubicBezTo>
                      <a:pt x="4976" y="13007"/>
                      <a:pt x="4967" y="13018"/>
                      <a:pt x="4959" y="13040"/>
                    </a:cubicBezTo>
                    <a:cubicBezTo>
                      <a:pt x="4946" y="13062"/>
                      <a:pt x="4933" y="13073"/>
                      <a:pt x="4924" y="13095"/>
                    </a:cubicBezTo>
                    <a:cubicBezTo>
                      <a:pt x="4915" y="13117"/>
                      <a:pt x="4893" y="13161"/>
                      <a:pt x="4880" y="13205"/>
                    </a:cubicBezTo>
                    <a:cubicBezTo>
                      <a:pt x="4858" y="13250"/>
                      <a:pt x="4845" y="13305"/>
                      <a:pt x="4823" y="13283"/>
                    </a:cubicBezTo>
                    <a:cubicBezTo>
                      <a:pt x="4819" y="13283"/>
                      <a:pt x="4819" y="13272"/>
                      <a:pt x="4815" y="13261"/>
                    </a:cubicBezTo>
                    <a:cubicBezTo>
                      <a:pt x="4815" y="13261"/>
                      <a:pt x="4801" y="13238"/>
                      <a:pt x="4801" y="13216"/>
                    </a:cubicBezTo>
                    <a:cubicBezTo>
                      <a:pt x="4815" y="13139"/>
                      <a:pt x="4845" y="13128"/>
                      <a:pt x="4845" y="13029"/>
                    </a:cubicBezTo>
                    <a:cubicBezTo>
                      <a:pt x="4863" y="13029"/>
                      <a:pt x="4871" y="12963"/>
                      <a:pt x="4880" y="12930"/>
                    </a:cubicBezTo>
                    <a:cubicBezTo>
                      <a:pt x="4893" y="12897"/>
                      <a:pt x="4898" y="12886"/>
                      <a:pt x="4902" y="12853"/>
                    </a:cubicBezTo>
                    <a:cubicBezTo>
                      <a:pt x="4902" y="12842"/>
                      <a:pt x="4906" y="12820"/>
                      <a:pt x="4911" y="12798"/>
                    </a:cubicBezTo>
                    <a:cubicBezTo>
                      <a:pt x="4937" y="12754"/>
                      <a:pt x="4954" y="12688"/>
                      <a:pt x="4976" y="12621"/>
                    </a:cubicBezTo>
                    <a:cubicBezTo>
                      <a:pt x="4985" y="12588"/>
                      <a:pt x="4998" y="12555"/>
                      <a:pt x="5011" y="12533"/>
                    </a:cubicBezTo>
                    <a:cubicBezTo>
                      <a:pt x="5020" y="12500"/>
                      <a:pt x="5029" y="12467"/>
                      <a:pt x="5037" y="12434"/>
                    </a:cubicBezTo>
                    <a:cubicBezTo>
                      <a:pt x="5046" y="12412"/>
                      <a:pt x="5037" y="12390"/>
                      <a:pt x="5042" y="12357"/>
                    </a:cubicBezTo>
                    <a:cubicBezTo>
                      <a:pt x="5064" y="12302"/>
                      <a:pt x="5077" y="12247"/>
                      <a:pt x="5094" y="12192"/>
                    </a:cubicBezTo>
                    <a:cubicBezTo>
                      <a:pt x="5094" y="12192"/>
                      <a:pt x="5094" y="12170"/>
                      <a:pt x="5099" y="12170"/>
                    </a:cubicBezTo>
                    <a:cubicBezTo>
                      <a:pt x="5099" y="12170"/>
                      <a:pt x="5107" y="12159"/>
                      <a:pt x="5107" y="12148"/>
                    </a:cubicBezTo>
                    <a:cubicBezTo>
                      <a:pt x="5125" y="12104"/>
                      <a:pt x="5138" y="12059"/>
                      <a:pt x="5151" y="12026"/>
                    </a:cubicBezTo>
                    <a:cubicBezTo>
                      <a:pt x="5151" y="12015"/>
                      <a:pt x="5164" y="12004"/>
                      <a:pt x="5164" y="12004"/>
                    </a:cubicBezTo>
                    <a:cubicBezTo>
                      <a:pt x="5173" y="11982"/>
                      <a:pt x="5182" y="11960"/>
                      <a:pt x="5190" y="11938"/>
                    </a:cubicBezTo>
                    <a:cubicBezTo>
                      <a:pt x="5190" y="11938"/>
                      <a:pt x="5203" y="11938"/>
                      <a:pt x="5208" y="11927"/>
                    </a:cubicBezTo>
                    <a:cubicBezTo>
                      <a:pt x="5208" y="11927"/>
                      <a:pt x="5208" y="11905"/>
                      <a:pt x="5208" y="11894"/>
                    </a:cubicBezTo>
                    <a:cubicBezTo>
                      <a:pt x="5208" y="11894"/>
                      <a:pt x="5216" y="11883"/>
                      <a:pt x="5221" y="11872"/>
                    </a:cubicBezTo>
                    <a:cubicBezTo>
                      <a:pt x="5230" y="11850"/>
                      <a:pt x="5230" y="11828"/>
                      <a:pt x="5238" y="11817"/>
                    </a:cubicBezTo>
                    <a:cubicBezTo>
                      <a:pt x="5247" y="11784"/>
                      <a:pt x="5260" y="11751"/>
                      <a:pt x="5265" y="11740"/>
                    </a:cubicBezTo>
                    <a:cubicBezTo>
                      <a:pt x="5273" y="11718"/>
                      <a:pt x="5278" y="11707"/>
                      <a:pt x="5286" y="11696"/>
                    </a:cubicBezTo>
                    <a:cubicBezTo>
                      <a:pt x="5286" y="11685"/>
                      <a:pt x="5286" y="11674"/>
                      <a:pt x="5295" y="11663"/>
                    </a:cubicBezTo>
                    <a:cubicBezTo>
                      <a:pt x="5304" y="11641"/>
                      <a:pt x="5313" y="11608"/>
                      <a:pt x="5317" y="11585"/>
                    </a:cubicBezTo>
                    <a:cubicBezTo>
                      <a:pt x="5317" y="11585"/>
                      <a:pt x="5326" y="11585"/>
                      <a:pt x="5326" y="11585"/>
                    </a:cubicBezTo>
                    <a:cubicBezTo>
                      <a:pt x="5334" y="11552"/>
                      <a:pt x="5348" y="11530"/>
                      <a:pt x="5352" y="11508"/>
                    </a:cubicBezTo>
                    <a:cubicBezTo>
                      <a:pt x="5369" y="11453"/>
                      <a:pt x="5382" y="11409"/>
                      <a:pt x="5396" y="11376"/>
                    </a:cubicBezTo>
                    <a:cubicBezTo>
                      <a:pt x="5400" y="11354"/>
                      <a:pt x="5404" y="11354"/>
                      <a:pt x="5413" y="11343"/>
                    </a:cubicBezTo>
                    <a:cubicBezTo>
                      <a:pt x="5413" y="11343"/>
                      <a:pt x="5422" y="11299"/>
                      <a:pt x="5422" y="11288"/>
                    </a:cubicBezTo>
                    <a:cubicBezTo>
                      <a:pt x="5422" y="11288"/>
                      <a:pt x="5431" y="11288"/>
                      <a:pt x="5431" y="11288"/>
                    </a:cubicBezTo>
                    <a:cubicBezTo>
                      <a:pt x="5431" y="11288"/>
                      <a:pt x="5431" y="11266"/>
                      <a:pt x="5431" y="11266"/>
                    </a:cubicBezTo>
                    <a:cubicBezTo>
                      <a:pt x="5431" y="11266"/>
                      <a:pt x="5435" y="11244"/>
                      <a:pt x="5439" y="11233"/>
                    </a:cubicBezTo>
                    <a:cubicBezTo>
                      <a:pt x="5448" y="11211"/>
                      <a:pt x="5457" y="11189"/>
                      <a:pt x="5461" y="11167"/>
                    </a:cubicBezTo>
                    <a:cubicBezTo>
                      <a:pt x="5461" y="11167"/>
                      <a:pt x="5466" y="11167"/>
                      <a:pt x="5470" y="11167"/>
                    </a:cubicBezTo>
                    <a:cubicBezTo>
                      <a:pt x="5479" y="11134"/>
                      <a:pt x="5487" y="11112"/>
                      <a:pt x="5492" y="11067"/>
                    </a:cubicBezTo>
                    <a:cubicBezTo>
                      <a:pt x="5479" y="11089"/>
                      <a:pt x="5466" y="11123"/>
                      <a:pt x="5448" y="11145"/>
                    </a:cubicBezTo>
                    <a:cubicBezTo>
                      <a:pt x="5439" y="11145"/>
                      <a:pt x="5431" y="11145"/>
                      <a:pt x="5422" y="11167"/>
                    </a:cubicBezTo>
                    <a:cubicBezTo>
                      <a:pt x="5413" y="11178"/>
                      <a:pt x="5409" y="11200"/>
                      <a:pt x="5400" y="11211"/>
                    </a:cubicBezTo>
                    <a:cubicBezTo>
                      <a:pt x="5369" y="11266"/>
                      <a:pt x="5330" y="11321"/>
                      <a:pt x="5304" y="11365"/>
                    </a:cubicBezTo>
                    <a:cubicBezTo>
                      <a:pt x="5278" y="11420"/>
                      <a:pt x="5256" y="11464"/>
                      <a:pt x="5230" y="11508"/>
                    </a:cubicBezTo>
                    <a:cubicBezTo>
                      <a:pt x="5199" y="11574"/>
                      <a:pt x="5160" y="11630"/>
                      <a:pt x="5133" y="11685"/>
                    </a:cubicBezTo>
                    <a:cubicBezTo>
                      <a:pt x="5125" y="11707"/>
                      <a:pt x="5112" y="11729"/>
                      <a:pt x="5103" y="11751"/>
                    </a:cubicBezTo>
                    <a:cubicBezTo>
                      <a:pt x="5064" y="11828"/>
                      <a:pt x="5024" y="11916"/>
                      <a:pt x="4985" y="12004"/>
                    </a:cubicBezTo>
                    <a:cubicBezTo>
                      <a:pt x="4933" y="12126"/>
                      <a:pt x="4884" y="12247"/>
                      <a:pt x="4836" y="12379"/>
                    </a:cubicBezTo>
                    <a:cubicBezTo>
                      <a:pt x="4823" y="12401"/>
                      <a:pt x="4810" y="12434"/>
                      <a:pt x="4797" y="12456"/>
                    </a:cubicBezTo>
                    <a:cubicBezTo>
                      <a:pt x="4784" y="12489"/>
                      <a:pt x="4771" y="12522"/>
                      <a:pt x="4758" y="12555"/>
                    </a:cubicBezTo>
                    <a:cubicBezTo>
                      <a:pt x="4745" y="12577"/>
                      <a:pt x="4732" y="12599"/>
                      <a:pt x="4718" y="12632"/>
                    </a:cubicBezTo>
                    <a:cubicBezTo>
                      <a:pt x="4705" y="12665"/>
                      <a:pt x="4697" y="12699"/>
                      <a:pt x="4683" y="12732"/>
                    </a:cubicBezTo>
                    <a:cubicBezTo>
                      <a:pt x="4670" y="12754"/>
                      <a:pt x="4657" y="12787"/>
                      <a:pt x="4644" y="12820"/>
                    </a:cubicBezTo>
                    <a:cubicBezTo>
                      <a:pt x="4631" y="12853"/>
                      <a:pt x="4622" y="12875"/>
                      <a:pt x="4609" y="12908"/>
                    </a:cubicBezTo>
                    <a:cubicBezTo>
                      <a:pt x="4609" y="12908"/>
                      <a:pt x="4600" y="12908"/>
                      <a:pt x="4596" y="12908"/>
                    </a:cubicBezTo>
                    <a:cubicBezTo>
                      <a:pt x="4579" y="12930"/>
                      <a:pt x="4566" y="12996"/>
                      <a:pt x="4552" y="13029"/>
                    </a:cubicBezTo>
                    <a:cubicBezTo>
                      <a:pt x="4544" y="13051"/>
                      <a:pt x="4535" y="13062"/>
                      <a:pt x="4531" y="13073"/>
                    </a:cubicBezTo>
                    <a:cubicBezTo>
                      <a:pt x="4504" y="13139"/>
                      <a:pt x="4482" y="13194"/>
                      <a:pt x="4456" y="13250"/>
                    </a:cubicBezTo>
                    <a:cubicBezTo>
                      <a:pt x="4443" y="13283"/>
                      <a:pt x="4430" y="13305"/>
                      <a:pt x="4417" y="13338"/>
                    </a:cubicBezTo>
                    <a:cubicBezTo>
                      <a:pt x="4408" y="13360"/>
                      <a:pt x="4395" y="13382"/>
                      <a:pt x="4386" y="13404"/>
                    </a:cubicBezTo>
                    <a:cubicBezTo>
                      <a:pt x="4382" y="13415"/>
                      <a:pt x="4373" y="13426"/>
                      <a:pt x="4365" y="13448"/>
                    </a:cubicBezTo>
                    <a:cubicBezTo>
                      <a:pt x="4356" y="13470"/>
                      <a:pt x="4351" y="13481"/>
                      <a:pt x="4343" y="13492"/>
                    </a:cubicBezTo>
                    <a:cubicBezTo>
                      <a:pt x="4325" y="13536"/>
                      <a:pt x="4308" y="13558"/>
                      <a:pt x="4290" y="13591"/>
                    </a:cubicBezTo>
                    <a:cubicBezTo>
                      <a:pt x="4277" y="13613"/>
                      <a:pt x="4268" y="13646"/>
                      <a:pt x="4255" y="13690"/>
                    </a:cubicBezTo>
                    <a:cubicBezTo>
                      <a:pt x="4242" y="13723"/>
                      <a:pt x="4220" y="13723"/>
                      <a:pt x="4212" y="13768"/>
                    </a:cubicBezTo>
                    <a:cubicBezTo>
                      <a:pt x="4181" y="13768"/>
                      <a:pt x="4177" y="13812"/>
                      <a:pt x="4159" y="13834"/>
                    </a:cubicBezTo>
                    <a:cubicBezTo>
                      <a:pt x="4146" y="13812"/>
                      <a:pt x="4129" y="13856"/>
                      <a:pt x="4111" y="13845"/>
                    </a:cubicBezTo>
                    <a:cubicBezTo>
                      <a:pt x="4094" y="13845"/>
                      <a:pt x="4081" y="13823"/>
                      <a:pt x="4076" y="13779"/>
                    </a:cubicBezTo>
                    <a:cubicBezTo>
                      <a:pt x="4076" y="13746"/>
                      <a:pt x="4085" y="13723"/>
                      <a:pt x="4094" y="13701"/>
                    </a:cubicBezTo>
                    <a:cubicBezTo>
                      <a:pt x="4116" y="13624"/>
                      <a:pt x="4142" y="13580"/>
                      <a:pt x="4150" y="13481"/>
                    </a:cubicBezTo>
                    <a:cubicBezTo>
                      <a:pt x="4172" y="13437"/>
                      <a:pt x="4190" y="13382"/>
                      <a:pt x="4203" y="13338"/>
                    </a:cubicBezTo>
                    <a:cubicBezTo>
                      <a:pt x="4203" y="13316"/>
                      <a:pt x="4212" y="13294"/>
                      <a:pt x="4216" y="13272"/>
                    </a:cubicBezTo>
                    <a:cubicBezTo>
                      <a:pt x="4220" y="13261"/>
                      <a:pt x="4233" y="13250"/>
                      <a:pt x="4238" y="13250"/>
                    </a:cubicBezTo>
                    <a:cubicBezTo>
                      <a:pt x="4238" y="13250"/>
                      <a:pt x="4238" y="13227"/>
                      <a:pt x="4238" y="13227"/>
                    </a:cubicBezTo>
                    <a:cubicBezTo>
                      <a:pt x="4264" y="13161"/>
                      <a:pt x="4290" y="13084"/>
                      <a:pt x="4316" y="13007"/>
                    </a:cubicBezTo>
                    <a:cubicBezTo>
                      <a:pt x="4330" y="12974"/>
                      <a:pt x="4343" y="12941"/>
                      <a:pt x="4356" y="12908"/>
                    </a:cubicBezTo>
                    <a:cubicBezTo>
                      <a:pt x="4369" y="12875"/>
                      <a:pt x="4391" y="12831"/>
                      <a:pt x="4395" y="12787"/>
                    </a:cubicBezTo>
                    <a:cubicBezTo>
                      <a:pt x="4395" y="12776"/>
                      <a:pt x="4408" y="12754"/>
                      <a:pt x="4413" y="12743"/>
                    </a:cubicBezTo>
                    <a:cubicBezTo>
                      <a:pt x="4430" y="12688"/>
                      <a:pt x="4452" y="12643"/>
                      <a:pt x="4474" y="12588"/>
                    </a:cubicBezTo>
                    <a:cubicBezTo>
                      <a:pt x="4487" y="12555"/>
                      <a:pt x="4500" y="12522"/>
                      <a:pt x="4513" y="12489"/>
                    </a:cubicBezTo>
                    <a:cubicBezTo>
                      <a:pt x="4531" y="12456"/>
                      <a:pt x="4548" y="12445"/>
                      <a:pt x="4557" y="12390"/>
                    </a:cubicBezTo>
                    <a:cubicBezTo>
                      <a:pt x="4566" y="12368"/>
                      <a:pt x="4574" y="12346"/>
                      <a:pt x="4583" y="12346"/>
                    </a:cubicBezTo>
                    <a:cubicBezTo>
                      <a:pt x="4583" y="12302"/>
                      <a:pt x="4592" y="12280"/>
                      <a:pt x="4592" y="12269"/>
                    </a:cubicBezTo>
                    <a:cubicBezTo>
                      <a:pt x="4592" y="12269"/>
                      <a:pt x="4592" y="12247"/>
                      <a:pt x="4596" y="12236"/>
                    </a:cubicBezTo>
                    <a:cubicBezTo>
                      <a:pt x="4609" y="12192"/>
                      <a:pt x="4635" y="12159"/>
                      <a:pt x="4653" y="12126"/>
                    </a:cubicBezTo>
                    <a:cubicBezTo>
                      <a:pt x="4666" y="12081"/>
                      <a:pt x="4679" y="12037"/>
                      <a:pt x="4688" y="12004"/>
                    </a:cubicBezTo>
                    <a:cubicBezTo>
                      <a:pt x="4688" y="12004"/>
                      <a:pt x="4697" y="11982"/>
                      <a:pt x="4701" y="11960"/>
                    </a:cubicBezTo>
                    <a:cubicBezTo>
                      <a:pt x="4714" y="11927"/>
                      <a:pt x="4732" y="11894"/>
                      <a:pt x="4740" y="11861"/>
                    </a:cubicBezTo>
                    <a:cubicBezTo>
                      <a:pt x="4740" y="11861"/>
                      <a:pt x="4740" y="11839"/>
                      <a:pt x="4740" y="11839"/>
                    </a:cubicBezTo>
                    <a:cubicBezTo>
                      <a:pt x="4740" y="11839"/>
                      <a:pt x="4749" y="11839"/>
                      <a:pt x="4753" y="11828"/>
                    </a:cubicBezTo>
                    <a:cubicBezTo>
                      <a:pt x="4762" y="11806"/>
                      <a:pt x="4767" y="11773"/>
                      <a:pt x="4780" y="11762"/>
                    </a:cubicBezTo>
                    <a:cubicBezTo>
                      <a:pt x="4788" y="11740"/>
                      <a:pt x="4801" y="11729"/>
                      <a:pt x="4810" y="11696"/>
                    </a:cubicBezTo>
                    <a:cubicBezTo>
                      <a:pt x="4810" y="11696"/>
                      <a:pt x="4815" y="11674"/>
                      <a:pt x="4819" y="11652"/>
                    </a:cubicBezTo>
                    <a:cubicBezTo>
                      <a:pt x="4819" y="11630"/>
                      <a:pt x="4832" y="11630"/>
                      <a:pt x="4836" y="11619"/>
                    </a:cubicBezTo>
                    <a:cubicBezTo>
                      <a:pt x="4854" y="11574"/>
                      <a:pt x="4871" y="11519"/>
                      <a:pt x="4889" y="11497"/>
                    </a:cubicBezTo>
                    <a:cubicBezTo>
                      <a:pt x="4893" y="11486"/>
                      <a:pt x="4898" y="11475"/>
                      <a:pt x="4906" y="11453"/>
                    </a:cubicBezTo>
                    <a:cubicBezTo>
                      <a:pt x="4915" y="11431"/>
                      <a:pt x="4928" y="11420"/>
                      <a:pt x="4933" y="11398"/>
                    </a:cubicBezTo>
                    <a:cubicBezTo>
                      <a:pt x="4933" y="11398"/>
                      <a:pt x="4941" y="11398"/>
                      <a:pt x="4941" y="11387"/>
                    </a:cubicBezTo>
                    <a:cubicBezTo>
                      <a:pt x="4941" y="11387"/>
                      <a:pt x="4941" y="11365"/>
                      <a:pt x="4941" y="11365"/>
                    </a:cubicBezTo>
                    <a:cubicBezTo>
                      <a:pt x="4941" y="11365"/>
                      <a:pt x="4946" y="11365"/>
                      <a:pt x="4946" y="11365"/>
                    </a:cubicBezTo>
                    <a:cubicBezTo>
                      <a:pt x="4946" y="11365"/>
                      <a:pt x="4946" y="11343"/>
                      <a:pt x="4950" y="11343"/>
                    </a:cubicBezTo>
                    <a:cubicBezTo>
                      <a:pt x="4963" y="11310"/>
                      <a:pt x="4981" y="11266"/>
                      <a:pt x="4989" y="11244"/>
                    </a:cubicBezTo>
                    <a:cubicBezTo>
                      <a:pt x="4989" y="11244"/>
                      <a:pt x="4998" y="11244"/>
                      <a:pt x="5002" y="11233"/>
                    </a:cubicBezTo>
                    <a:cubicBezTo>
                      <a:pt x="5011" y="11211"/>
                      <a:pt x="5016" y="11178"/>
                      <a:pt x="5029" y="11167"/>
                    </a:cubicBezTo>
                    <a:cubicBezTo>
                      <a:pt x="5037" y="11167"/>
                      <a:pt x="5029" y="11134"/>
                      <a:pt x="5037" y="11134"/>
                    </a:cubicBezTo>
                    <a:cubicBezTo>
                      <a:pt x="5050" y="11156"/>
                      <a:pt x="5046" y="11112"/>
                      <a:pt x="5050" y="11100"/>
                    </a:cubicBezTo>
                    <a:cubicBezTo>
                      <a:pt x="5050" y="11100"/>
                      <a:pt x="5064" y="11100"/>
                      <a:pt x="5068" y="11078"/>
                    </a:cubicBezTo>
                    <a:cubicBezTo>
                      <a:pt x="5068" y="11078"/>
                      <a:pt x="5068" y="11056"/>
                      <a:pt x="5068" y="11045"/>
                    </a:cubicBezTo>
                    <a:cubicBezTo>
                      <a:pt x="5068" y="11045"/>
                      <a:pt x="5072" y="11045"/>
                      <a:pt x="5072" y="11034"/>
                    </a:cubicBezTo>
                    <a:cubicBezTo>
                      <a:pt x="5094" y="10979"/>
                      <a:pt x="5116" y="10935"/>
                      <a:pt x="5133" y="10880"/>
                    </a:cubicBezTo>
                    <a:cubicBezTo>
                      <a:pt x="5138" y="10880"/>
                      <a:pt x="5133" y="10847"/>
                      <a:pt x="5142" y="10836"/>
                    </a:cubicBezTo>
                    <a:cubicBezTo>
                      <a:pt x="5142" y="10836"/>
                      <a:pt x="5155" y="10836"/>
                      <a:pt x="5160" y="10814"/>
                    </a:cubicBezTo>
                    <a:cubicBezTo>
                      <a:pt x="5160" y="10814"/>
                      <a:pt x="5160" y="10781"/>
                      <a:pt x="5168" y="10781"/>
                    </a:cubicBezTo>
                    <a:cubicBezTo>
                      <a:pt x="5177" y="10759"/>
                      <a:pt x="5186" y="10748"/>
                      <a:pt x="5195" y="10726"/>
                    </a:cubicBezTo>
                    <a:cubicBezTo>
                      <a:pt x="5195" y="10726"/>
                      <a:pt x="5203" y="10704"/>
                      <a:pt x="5208" y="10693"/>
                    </a:cubicBezTo>
                    <a:cubicBezTo>
                      <a:pt x="5238" y="10638"/>
                      <a:pt x="5260" y="10583"/>
                      <a:pt x="5291" y="10517"/>
                    </a:cubicBezTo>
                    <a:cubicBezTo>
                      <a:pt x="5308" y="10484"/>
                      <a:pt x="5326" y="10439"/>
                      <a:pt x="5334" y="10417"/>
                    </a:cubicBezTo>
                    <a:cubicBezTo>
                      <a:pt x="5334" y="10417"/>
                      <a:pt x="5343" y="10417"/>
                      <a:pt x="5348" y="10417"/>
                    </a:cubicBezTo>
                    <a:cubicBezTo>
                      <a:pt x="5348" y="10406"/>
                      <a:pt x="5348" y="10384"/>
                      <a:pt x="5356" y="10373"/>
                    </a:cubicBezTo>
                    <a:cubicBezTo>
                      <a:pt x="5361" y="10373"/>
                      <a:pt x="5369" y="10373"/>
                      <a:pt x="5374" y="10351"/>
                    </a:cubicBezTo>
                    <a:cubicBezTo>
                      <a:pt x="5382" y="10329"/>
                      <a:pt x="5387" y="10296"/>
                      <a:pt x="5396" y="10285"/>
                    </a:cubicBezTo>
                    <a:cubicBezTo>
                      <a:pt x="5409" y="10241"/>
                      <a:pt x="5435" y="10197"/>
                      <a:pt x="5439" y="10142"/>
                    </a:cubicBezTo>
                    <a:cubicBezTo>
                      <a:pt x="5417" y="10120"/>
                      <a:pt x="5409" y="10153"/>
                      <a:pt x="5404" y="10164"/>
                    </a:cubicBezTo>
                    <a:cubicBezTo>
                      <a:pt x="5396" y="10164"/>
                      <a:pt x="5382" y="10186"/>
                      <a:pt x="5374" y="10208"/>
                    </a:cubicBezTo>
                    <a:cubicBezTo>
                      <a:pt x="5308" y="10307"/>
                      <a:pt x="5247" y="10439"/>
                      <a:pt x="5190" y="10539"/>
                    </a:cubicBezTo>
                    <a:cubicBezTo>
                      <a:pt x="5177" y="10561"/>
                      <a:pt x="5173" y="10583"/>
                      <a:pt x="5160" y="10594"/>
                    </a:cubicBezTo>
                    <a:cubicBezTo>
                      <a:pt x="5147" y="10616"/>
                      <a:pt x="5142" y="10627"/>
                      <a:pt x="5133" y="10649"/>
                    </a:cubicBezTo>
                    <a:cubicBezTo>
                      <a:pt x="5133" y="10649"/>
                      <a:pt x="5120" y="10671"/>
                      <a:pt x="5116" y="10671"/>
                    </a:cubicBezTo>
                    <a:cubicBezTo>
                      <a:pt x="5107" y="10693"/>
                      <a:pt x="5099" y="10715"/>
                      <a:pt x="5090" y="10726"/>
                    </a:cubicBezTo>
                    <a:cubicBezTo>
                      <a:pt x="5068" y="10770"/>
                      <a:pt x="5037" y="10814"/>
                      <a:pt x="5020" y="10847"/>
                    </a:cubicBezTo>
                    <a:cubicBezTo>
                      <a:pt x="5016" y="10858"/>
                      <a:pt x="5007" y="10858"/>
                      <a:pt x="5002" y="10869"/>
                    </a:cubicBezTo>
                    <a:cubicBezTo>
                      <a:pt x="4994" y="10880"/>
                      <a:pt x="4985" y="10913"/>
                      <a:pt x="4976" y="10924"/>
                    </a:cubicBezTo>
                    <a:cubicBezTo>
                      <a:pt x="4967" y="10935"/>
                      <a:pt x="4963" y="10935"/>
                      <a:pt x="4959" y="10946"/>
                    </a:cubicBezTo>
                    <a:cubicBezTo>
                      <a:pt x="4950" y="10957"/>
                      <a:pt x="4941" y="10979"/>
                      <a:pt x="4928" y="11001"/>
                    </a:cubicBezTo>
                    <a:cubicBezTo>
                      <a:pt x="4915" y="11023"/>
                      <a:pt x="4902" y="11045"/>
                      <a:pt x="4889" y="11078"/>
                    </a:cubicBezTo>
                    <a:cubicBezTo>
                      <a:pt x="4876" y="11112"/>
                      <a:pt x="4863" y="11145"/>
                      <a:pt x="4849" y="11156"/>
                    </a:cubicBezTo>
                    <a:cubicBezTo>
                      <a:pt x="4845" y="11167"/>
                      <a:pt x="4841" y="11178"/>
                      <a:pt x="4836" y="11189"/>
                    </a:cubicBezTo>
                    <a:cubicBezTo>
                      <a:pt x="4819" y="11222"/>
                      <a:pt x="4801" y="11255"/>
                      <a:pt x="4788" y="11277"/>
                    </a:cubicBezTo>
                    <a:cubicBezTo>
                      <a:pt x="4788" y="11277"/>
                      <a:pt x="4788" y="11299"/>
                      <a:pt x="4784" y="11299"/>
                    </a:cubicBezTo>
                    <a:cubicBezTo>
                      <a:pt x="4784" y="11299"/>
                      <a:pt x="4771" y="11299"/>
                      <a:pt x="4771" y="11321"/>
                    </a:cubicBezTo>
                    <a:cubicBezTo>
                      <a:pt x="4771" y="11321"/>
                      <a:pt x="4771" y="11354"/>
                      <a:pt x="4762" y="11365"/>
                    </a:cubicBezTo>
                    <a:cubicBezTo>
                      <a:pt x="4753" y="11387"/>
                      <a:pt x="4745" y="11409"/>
                      <a:pt x="4736" y="11420"/>
                    </a:cubicBezTo>
                    <a:cubicBezTo>
                      <a:pt x="4727" y="11442"/>
                      <a:pt x="4714" y="11453"/>
                      <a:pt x="4710" y="11475"/>
                    </a:cubicBezTo>
                    <a:cubicBezTo>
                      <a:pt x="4701" y="11486"/>
                      <a:pt x="4692" y="11519"/>
                      <a:pt x="4688" y="11530"/>
                    </a:cubicBezTo>
                    <a:cubicBezTo>
                      <a:pt x="4683" y="11530"/>
                      <a:pt x="4675" y="11552"/>
                      <a:pt x="4670" y="11552"/>
                    </a:cubicBezTo>
                    <a:cubicBezTo>
                      <a:pt x="4657" y="11574"/>
                      <a:pt x="4649" y="11585"/>
                      <a:pt x="4640" y="11608"/>
                    </a:cubicBezTo>
                    <a:cubicBezTo>
                      <a:pt x="4622" y="11641"/>
                      <a:pt x="4609" y="11663"/>
                      <a:pt x="4596" y="11685"/>
                    </a:cubicBezTo>
                    <a:cubicBezTo>
                      <a:pt x="4592" y="11685"/>
                      <a:pt x="4587" y="11707"/>
                      <a:pt x="4587" y="11718"/>
                    </a:cubicBezTo>
                    <a:cubicBezTo>
                      <a:pt x="4587" y="11718"/>
                      <a:pt x="4574" y="11718"/>
                      <a:pt x="4570" y="11740"/>
                    </a:cubicBezTo>
                    <a:cubicBezTo>
                      <a:pt x="4557" y="11762"/>
                      <a:pt x="4544" y="11806"/>
                      <a:pt x="4531" y="11817"/>
                    </a:cubicBezTo>
                    <a:cubicBezTo>
                      <a:pt x="4526" y="11817"/>
                      <a:pt x="4518" y="11839"/>
                      <a:pt x="4513" y="11839"/>
                    </a:cubicBezTo>
                    <a:cubicBezTo>
                      <a:pt x="4504" y="11850"/>
                      <a:pt x="4496" y="11872"/>
                      <a:pt x="4491" y="11894"/>
                    </a:cubicBezTo>
                    <a:cubicBezTo>
                      <a:pt x="4482" y="11916"/>
                      <a:pt x="4474" y="11927"/>
                      <a:pt x="4461" y="11949"/>
                    </a:cubicBezTo>
                    <a:cubicBezTo>
                      <a:pt x="4452" y="11971"/>
                      <a:pt x="4448" y="11993"/>
                      <a:pt x="4434" y="12004"/>
                    </a:cubicBezTo>
                    <a:cubicBezTo>
                      <a:pt x="4421" y="12048"/>
                      <a:pt x="4400" y="12081"/>
                      <a:pt x="4382" y="12115"/>
                    </a:cubicBezTo>
                    <a:cubicBezTo>
                      <a:pt x="4365" y="12159"/>
                      <a:pt x="4351" y="12203"/>
                      <a:pt x="4334" y="12236"/>
                    </a:cubicBezTo>
                    <a:cubicBezTo>
                      <a:pt x="4325" y="12258"/>
                      <a:pt x="4316" y="12269"/>
                      <a:pt x="4303" y="12280"/>
                    </a:cubicBezTo>
                    <a:cubicBezTo>
                      <a:pt x="4295" y="12302"/>
                      <a:pt x="4286" y="12324"/>
                      <a:pt x="4282" y="12346"/>
                    </a:cubicBezTo>
                    <a:cubicBezTo>
                      <a:pt x="4264" y="12390"/>
                      <a:pt x="4247" y="12412"/>
                      <a:pt x="4229" y="12445"/>
                    </a:cubicBezTo>
                    <a:cubicBezTo>
                      <a:pt x="4194" y="12522"/>
                      <a:pt x="4164" y="12621"/>
                      <a:pt x="4133" y="12688"/>
                    </a:cubicBezTo>
                    <a:cubicBezTo>
                      <a:pt x="4133" y="12688"/>
                      <a:pt x="4129" y="12688"/>
                      <a:pt x="4124" y="12699"/>
                    </a:cubicBezTo>
                    <a:cubicBezTo>
                      <a:pt x="4124" y="12699"/>
                      <a:pt x="4124" y="12699"/>
                      <a:pt x="4124" y="12710"/>
                    </a:cubicBezTo>
                    <a:cubicBezTo>
                      <a:pt x="4120" y="12710"/>
                      <a:pt x="4111" y="12710"/>
                      <a:pt x="4107" y="12732"/>
                    </a:cubicBezTo>
                    <a:cubicBezTo>
                      <a:pt x="4041" y="12897"/>
                      <a:pt x="3971" y="13084"/>
                      <a:pt x="3910" y="13238"/>
                    </a:cubicBezTo>
                    <a:cubicBezTo>
                      <a:pt x="3906" y="13261"/>
                      <a:pt x="3897" y="13272"/>
                      <a:pt x="3888" y="13283"/>
                    </a:cubicBezTo>
                    <a:cubicBezTo>
                      <a:pt x="3880" y="13305"/>
                      <a:pt x="3875" y="13327"/>
                      <a:pt x="3867" y="13349"/>
                    </a:cubicBezTo>
                    <a:cubicBezTo>
                      <a:pt x="3836" y="13393"/>
                      <a:pt x="3814" y="13459"/>
                      <a:pt x="3788" y="13525"/>
                    </a:cubicBezTo>
                    <a:cubicBezTo>
                      <a:pt x="3783" y="13525"/>
                      <a:pt x="3775" y="13525"/>
                      <a:pt x="3770" y="13536"/>
                    </a:cubicBezTo>
                    <a:cubicBezTo>
                      <a:pt x="3770" y="13547"/>
                      <a:pt x="3766" y="13580"/>
                      <a:pt x="3762" y="13580"/>
                    </a:cubicBezTo>
                    <a:cubicBezTo>
                      <a:pt x="3762" y="13591"/>
                      <a:pt x="3753" y="13602"/>
                      <a:pt x="3749" y="13613"/>
                    </a:cubicBezTo>
                    <a:cubicBezTo>
                      <a:pt x="3740" y="13624"/>
                      <a:pt x="3735" y="13635"/>
                      <a:pt x="3727" y="13657"/>
                    </a:cubicBezTo>
                    <a:cubicBezTo>
                      <a:pt x="3727" y="13657"/>
                      <a:pt x="3727" y="13679"/>
                      <a:pt x="3718" y="13690"/>
                    </a:cubicBezTo>
                    <a:cubicBezTo>
                      <a:pt x="3718" y="13690"/>
                      <a:pt x="3709" y="13690"/>
                      <a:pt x="3705" y="13690"/>
                    </a:cubicBezTo>
                    <a:cubicBezTo>
                      <a:pt x="3700" y="13690"/>
                      <a:pt x="3700" y="13723"/>
                      <a:pt x="3696" y="13723"/>
                    </a:cubicBezTo>
                    <a:cubicBezTo>
                      <a:pt x="3696" y="13723"/>
                      <a:pt x="3687" y="13723"/>
                      <a:pt x="3687" y="13723"/>
                    </a:cubicBezTo>
                    <a:cubicBezTo>
                      <a:pt x="3687" y="13723"/>
                      <a:pt x="3687" y="13723"/>
                      <a:pt x="3683" y="13723"/>
                    </a:cubicBezTo>
                    <a:cubicBezTo>
                      <a:pt x="3674" y="13757"/>
                      <a:pt x="3666" y="13757"/>
                      <a:pt x="3657" y="13768"/>
                    </a:cubicBezTo>
                    <a:cubicBezTo>
                      <a:pt x="3644" y="13790"/>
                      <a:pt x="3626" y="13823"/>
                      <a:pt x="3613" y="13845"/>
                    </a:cubicBezTo>
                    <a:cubicBezTo>
                      <a:pt x="3596" y="13878"/>
                      <a:pt x="3578" y="13900"/>
                      <a:pt x="3561" y="13911"/>
                    </a:cubicBezTo>
                    <a:cubicBezTo>
                      <a:pt x="3556" y="13911"/>
                      <a:pt x="3517" y="13900"/>
                      <a:pt x="3513" y="13889"/>
                    </a:cubicBezTo>
                    <a:cubicBezTo>
                      <a:pt x="3491" y="13878"/>
                      <a:pt x="3478" y="13823"/>
                      <a:pt x="3473" y="13779"/>
                    </a:cubicBezTo>
                    <a:cubicBezTo>
                      <a:pt x="3486" y="13746"/>
                      <a:pt x="3508" y="13723"/>
                      <a:pt x="3521" y="13690"/>
                    </a:cubicBezTo>
                    <a:cubicBezTo>
                      <a:pt x="3526" y="13668"/>
                      <a:pt x="3534" y="13646"/>
                      <a:pt x="3534" y="13624"/>
                    </a:cubicBezTo>
                    <a:cubicBezTo>
                      <a:pt x="3539" y="13602"/>
                      <a:pt x="3543" y="13558"/>
                      <a:pt x="3548" y="13547"/>
                    </a:cubicBezTo>
                    <a:cubicBezTo>
                      <a:pt x="3561" y="13492"/>
                      <a:pt x="3587" y="13459"/>
                      <a:pt x="3604" y="13415"/>
                    </a:cubicBezTo>
                    <a:cubicBezTo>
                      <a:pt x="3631" y="13338"/>
                      <a:pt x="3657" y="13261"/>
                      <a:pt x="3679" y="13194"/>
                    </a:cubicBezTo>
                    <a:cubicBezTo>
                      <a:pt x="3692" y="13150"/>
                      <a:pt x="3705" y="13117"/>
                      <a:pt x="3718" y="13084"/>
                    </a:cubicBezTo>
                    <a:cubicBezTo>
                      <a:pt x="3722" y="13062"/>
                      <a:pt x="3735" y="13040"/>
                      <a:pt x="3740" y="13029"/>
                    </a:cubicBezTo>
                    <a:cubicBezTo>
                      <a:pt x="3740" y="13029"/>
                      <a:pt x="3744" y="13018"/>
                      <a:pt x="3749" y="13007"/>
                    </a:cubicBezTo>
                    <a:cubicBezTo>
                      <a:pt x="3749" y="13007"/>
                      <a:pt x="3749" y="12996"/>
                      <a:pt x="3749" y="12996"/>
                    </a:cubicBezTo>
                    <a:cubicBezTo>
                      <a:pt x="3749" y="12996"/>
                      <a:pt x="3753" y="12996"/>
                      <a:pt x="3757" y="12996"/>
                    </a:cubicBezTo>
                    <a:cubicBezTo>
                      <a:pt x="3757" y="12996"/>
                      <a:pt x="3757" y="12974"/>
                      <a:pt x="3757" y="12974"/>
                    </a:cubicBezTo>
                    <a:cubicBezTo>
                      <a:pt x="3757" y="12974"/>
                      <a:pt x="3762" y="12974"/>
                      <a:pt x="3766" y="12974"/>
                    </a:cubicBezTo>
                    <a:cubicBezTo>
                      <a:pt x="3788" y="12897"/>
                      <a:pt x="3814" y="12831"/>
                      <a:pt x="3836" y="12776"/>
                    </a:cubicBezTo>
                    <a:cubicBezTo>
                      <a:pt x="3845" y="12743"/>
                      <a:pt x="3858" y="12721"/>
                      <a:pt x="3867" y="12699"/>
                    </a:cubicBezTo>
                    <a:cubicBezTo>
                      <a:pt x="3867" y="12699"/>
                      <a:pt x="3867" y="12677"/>
                      <a:pt x="3875" y="12654"/>
                    </a:cubicBezTo>
                    <a:cubicBezTo>
                      <a:pt x="3888" y="12610"/>
                      <a:pt x="3906" y="12588"/>
                      <a:pt x="3919" y="12555"/>
                    </a:cubicBezTo>
                    <a:cubicBezTo>
                      <a:pt x="3980" y="12423"/>
                      <a:pt x="4024" y="12258"/>
                      <a:pt x="4085" y="12137"/>
                    </a:cubicBezTo>
                    <a:cubicBezTo>
                      <a:pt x="4085" y="12126"/>
                      <a:pt x="4089" y="12115"/>
                      <a:pt x="4094" y="12104"/>
                    </a:cubicBezTo>
                    <a:cubicBezTo>
                      <a:pt x="4094" y="12104"/>
                      <a:pt x="4102" y="12093"/>
                      <a:pt x="4102" y="12093"/>
                    </a:cubicBezTo>
                    <a:cubicBezTo>
                      <a:pt x="4116" y="12070"/>
                      <a:pt x="4129" y="12037"/>
                      <a:pt x="4142" y="12015"/>
                    </a:cubicBezTo>
                    <a:cubicBezTo>
                      <a:pt x="4155" y="11982"/>
                      <a:pt x="4164" y="11938"/>
                      <a:pt x="4172" y="11927"/>
                    </a:cubicBezTo>
                    <a:cubicBezTo>
                      <a:pt x="4177" y="11927"/>
                      <a:pt x="4177" y="11916"/>
                      <a:pt x="4181" y="11916"/>
                    </a:cubicBezTo>
                    <a:cubicBezTo>
                      <a:pt x="4190" y="11894"/>
                      <a:pt x="4203" y="11850"/>
                      <a:pt x="4212" y="11828"/>
                    </a:cubicBezTo>
                    <a:cubicBezTo>
                      <a:pt x="4212" y="11817"/>
                      <a:pt x="4212" y="11806"/>
                      <a:pt x="4212" y="11806"/>
                    </a:cubicBezTo>
                    <a:cubicBezTo>
                      <a:pt x="4216" y="11784"/>
                      <a:pt x="4229" y="11762"/>
                      <a:pt x="4229" y="11751"/>
                    </a:cubicBezTo>
                    <a:cubicBezTo>
                      <a:pt x="4229" y="11751"/>
                      <a:pt x="4238" y="11751"/>
                      <a:pt x="4242" y="11751"/>
                    </a:cubicBezTo>
                    <a:cubicBezTo>
                      <a:pt x="4251" y="11718"/>
                      <a:pt x="4251" y="11707"/>
                      <a:pt x="4260" y="11696"/>
                    </a:cubicBezTo>
                    <a:cubicBezTo>
                      <a:pt x="4286" y="11652"/>
                      <a:pt x="4303" y="11585"/>
                      <a:pt x="4325" y="11541"/>
                    </a:cubicBezTo>
                    <a:cubicBezTo>
                      <a:pt x="4330" y="11530"/>
                      <a:pt x="4343" y="11497"/>
                      <a:pt x="4347" y="11486"/>
                    </a:cubicBezTo>
                    <a:cubicBezTo>
                      <a:pt x="4347" y="11486"/>
                      <a:pt x="4356" y="11486"/>
                      <a:pt x="4360" y="11475"/>
                    </a:cubicBezTo>
                    <a:cubicBezTo>
                      <a:pt x="4369" y="11453"/>
                      <a:pt x="4378" y="11420"/>
                      <a:pt x="4386" y="11398"/>
                    </a:cubicBezTo>
                    <a:cubicBezTo>
                      <a:pt x="4404" y="11354"/>
                      <a:pt x="4421" y="11321"/>
                      <a:pt x="4439" y="11288"/>
                    </a:cubicBezTo>
                    <a:cubicBezTo>
                      <a:pt x="4461" y="11255"/>
                      <a:pt x="4478" y="11200"/>
                      <a:pt x="4491" y="11167"/>
                    </a:cubicBezTo>
                    <a:cubicBezTo>
                      <a:pt x="4500" y="11145"/>
                      <a:pt x="4504" y="11134"/>
                      <a:pt x="4513" y="11112"/>
                    </a:cubicBezTo>
                    <a:cubicBezTo>
                      <a:pt x="4513" y="11112"/>
                      <a:pt x="4522" y="11100"/>
                      <a:pt x="4526" y="11078"/>
                    </a:cubicBezTo>
                    <a:cubicBezTo>
                      <a:pt x="4526" y="11078"/>
                      <a:pt x="4526" y="11056"/>
                      <a:pt x="4526" y="11056"/>
                    </a:cubicBezTo>
                    <a:cubicBezTo>
                      <a:pt x="4526" y="11056"/>
                      <a:pt x="4535" y="11056"/>
                      <a:pt x="4539" y="11056"/>
                    </a:cubicBezTo>
                    <a:cubicBezTo>
                      <a:pt x="4548" y="11034"/>
                      <a:pt x="4557" y="11012"/>
                      <a:pt x="4566" y="11001"/>
                    </a:cubicBezTo>
                    <a:cubicBezTo>
                      <a:pt x="4605" y="10924"/>
                      <a:pt x="4640" y="10836"/>
                      <a:pt x="4675" y="10748"/>
                    </a:cubicBezTo>
                    <a:cubicBezTo>
                      <a:pt x="4675" y="10748"/>
                      <a:pt x="4688" y="10748"/>
                      <a:pt x="4692" y="10726"/>
                    </a:cubicBezTo>
                    <a:cubicBezTo>
                      <a:pt x="4692" y="10726"/>
                      <a:pt x="4692" y="10693"/>
                      <a:pt x="4701" y="10682"/>
                    </a:cubicBezTo>
                    <a:cubicBezTo>
                      <a:pt x="4710" y="10660"/>
                      <a:pt x="4718" y="10638"/>
                      <a:pt x="4727" y="10627"/>
                    </a:cubicBezTo>
                    <a:cubicBezTo>
                      <a:pt x="4767" y="10539"/>
                      <a:pt x="4801" y="10461"/>
                      <a:pt x="4836" y="10373"/>
                    </a:cubicBezTo>
                    <a:cubicBezTo>
                      <a:pt x="4836" y="10362"/>
                      <a:pt x="4841" y="10351"/>
                      <a:pt x="4849" y="10340"/>
                    </a:cubicBezTo>
                    <a:cubicBezTo>
                      <a:pt x="4854" y="10318"/>
                      <a:pt x="4863" y="10318"/>
                      <a:pt x="4867" y="10307"/>
                    </a:cubicBezTo>
                    <a:cubicBezTo>
                      <a:pt x="4871" y="10285"/>
                      <a:pt x="4893" y="10252"/>
                      <a:pt x="4880" y="10252"/>
                    </a:cubicBezTo>
                    <a:cubicBezTo>
                      <a:pt x="4863" y="10285"/>
                      <a:pt x="4832" y="10329"/>
                      <a:pt x="4810" y="10351"/>
                    </a:cubicBezTo>
                    <a:cubicBezTo>
                      <a:pt x="4806" y="10351"/>
                      <a:pt x="4806" y="10373"/>
                      <a:pt x="4801" y="10373"/>
                    </a:cubicBezTo>
                    <a:cubicBezTo>
                      <a:pt x="4788" y="10395"/>
                      <a:pt x="4771" y="10406"/>
                      <a:pt x="4758" y="10428"/>
                    </a:cubicBezTo>
                    <a:cubicBezTo>
                      <a:pt x="4749" y="10428"/>
                      <a:pt x="4745" y="10450"/>
                      <a:pt x="4736" y="10461"/>
                    </a:cubicBezTo>
                    <a:cubicBezTo>
                      <a:pt x="4727" y="10461"/>
                      <a:pt x="4718" y="10461"/>
                      <a:pt x="4714" y="10484"/>
                    </a:cubicBezTo>
                    <a:cubicBezTo>
                      <a:pt x="4705" y="10484"/>
                      <a:pt x="4701" y="10528"/>
                      <a:pt x="4692" y="10539"/>
                    </a:cubicBezTo>
                    <a:cubicBezTo>
                      <a:pt x="4688" y="10539"/>
                      <a:pt x="4679" y="10539"/>
                      <a:pt x="4675" y="10539"/>
                    </a:cubicBezTo>
                    <a:cubicBezTo>
                      <a:pt x="4675" y="10539"/>
                      <a:pt x="4675" y="10561"/>
                      <a:pt x="4666" y="10572"/>
                    </a:cubicBezTo>
                    <a:cubicBezTo>
                      <a:pt x="4666" y="10572"/>
                      <a:pt x="4662" y="10572"/>
                      <a:pt x="4657" y="10572"/>
                    </a:cubicBezTo>
                    <a:cubicBezTo>
                      <a:pt x="4657" y="10572"/>
                      <a:pt x="4657" y="10594"/>
                      <a:pt x="4657" y="10594"/>
                    </a:cubicBezTo>
                    <a:cubicBezTo>
                      <a:pt x="4657" y="10594"/>
                      <a:pt x="4649" y="10594"/>
                      <a:pt x="4649" y="10594"/>
                    </a:cubicBezTo>
                    <a:cubicBezTo>
                      <a:pt x="4649" y="10594"/>
                      <a:pt x="4649" y="10616"/>
                      <a:pt x="4644" y="10616"/>
                    </a:cubicBezTo>
                    <a:cubicBezTo>
                      <a:pt x="4635" y="10638"/>
                      <a:pt x="4631" y="10638"/>
                      <a:pt x="4622" y="10638"/>
                    </a:cubicBezTo>
                    <a:cubicBezTo>
                      <a:pt x="4622" y="10638"/>
                      <a:pt x="4622" y="10660"/>
                      <a:pt x="4622" y="10660"/>
                    </a:cubicBezTo>
                    <a:cubicBezTo>
                      <a:pt x="4592" y="10726"/>
                      <a:pt x="4557" y="10803"/>
                      <a:pt x="4526" y="10847"/>
                    </a:cubicBezTo>
                    <a:cubicBezTo>
                      <a:pt x="4522" y="10847"/>
                      <a:pt x="4513" y="10880"/>
                      <a:pt x="4509" y="10891"/>
                    </a:cubicBezTo>
                    <a:cubicBezTo>
                      <a:pt x="4482" y="10935"/>
                      <a:pt x="4461" y="10979"/>
                      <a:pt x="4439" y="11023"/>
                    </a:cubicBezTo>
                    <a:cubicBezTo>
                      <a:pt x="4421" y="11056"/>
                      <a:pt x="4404" y="11100"/>
                      <a:pt x="4386" y="11112"/>
                    </a:cubicBezTo>
                    <a:cubicBezTo>
                      <a:pt x="4386" y="11112"/>
                      <a:pt x="4386" y="11134"/>
                      <a:pt x="4386" y="11134"/>
                    </a:cubicBezTo>
                    <a:cubicBezTo>
                      <a:pt x="4360" y="11189"/>
                      <a:pt x="4334" y="11222"/>
                      <a:pt x="4308" y="11277"/>
                    </a:cubicBezTo>
                    <a:cubicBezTo>
                      <a:pt x="4286" y="11321"/>
                      <a:pt x="4264" y="11365"/>
                      <a:pt x="4242" y="11398"/>
                    </a:cubicBezTo>
                    <a:cubicBezTo>
                      <a:pt x="4242" y="11398"/>
                      <a:pt x="4242" y="11409"/>
                      <a:pt x="4242" y="11420"/>
                    </a:cubicBezTo>
                    <a:cubicBezTo>
                      <a:pt x="4216" y="11464"/>
                      <a:pt x="4194" y="11508"/>
                      <a:pt x="4168" y="11541"/>
                    </a:cubicBezTo>
                    <a:cubicBezTo>
                      <a:pt x="4137" y="11596"/>
                      <a:pt x="4111" y="11663"/>
                      <a:pt x="4081" y="11729"/>
                    </a:cubicBezTo>
                    <a:cubicBezTo>
                      <a:pt x="4067" y="11751"/>
                      <a:pt x="4050" y="11784"/>
                      <a:pt x="4037" y="11817"/>
                    </a:cubicBezTo>
                    <a:cubicBezTo>
                      <a:pt x="4024" y="11850"/>
                      <a:pt x="4011" y="11883"/>
                      <a:pt x="4002" y="11927"/>
                    </a:cubicBezTo>
                    <a:cubicBezTo>
                      <a:pt x="3989" y="11927"/>
                      <a:pt x="3980" y="11927"/>
                      <a:pt x="3971" y="11949"/>
                    </a:cubicBezTo>
                    <a:cubicBezTo>
                      <a:pt x="3910" y="12115"/>
                      <a:pt x="3832" y="12247"/>
                      <a:pt x="3770" y="12401"/>
                    </a:cubicBezTo>
                    <a:cubicBezTo>
                      <a:pt x="3749" y="12456"/>
                      <a:pt x="3722" y="12500"/>
                      <a:pt x="3709" y="12577"/>
                    </a:cubicBezTo>
                    <a:cubicBezTo>
                      <a:pt x="3696" y="12555"/>
                      <a:pt x="3696" y="12588"/>
                      <a:pt x="3687" y="12599"/>
                    </a:cubicBezTo>
                    <a:cubicBezTo>
                      <a:pt x="3666" y="12621"/>
                      <a:pt x="3648" y="12665"/>
                      <a:pt x="3635" y="12710"/>
                    </a:cubicBezTo>
                    <a:cubicBezTo>
                      <a:pt x="3613" y="12765"/>
                      <a:pt x="3587" y="12809"/>
                      <a:pt x="3574" y="12886"/>
                    </a:cubicBezTo>
                    <a:cubicBezTo>
                      <a:pt x="3556" y="12875"/>
                      <a:pt x="3548" y="12886"/>
                      <a:pt x="3543" y="12897"/>
                    </a:cubicBezTo>
                    <a:cubicBezTo>
                      <a:pt x="3543" y="12897"/>
                      <a:pt x="3534" y="12897"/>
                      <a:pt x="3530" y="12908"/>
                    </a:cubicBezTo>
                    <a:cubicBezTo>
                      <a:pt x="3521" y="12919"/>
                      <a:pt x="3517" y="12952"/>
                      <a:pt x="3504" y="12974"/>
                    </a:cubicBezTo>
                    <a:cubicBezTo>
                      <a:pt x="3473" y="13051"/>
                      <a:pt x="3447" y="13117"/>
                      <a:pt x="3421" y="13194"/>
                    </a:cubicBezTo>
                    <a:cubicBezTo>
                      <a:pt x="3386" y="13272"/>
                      <a:pt x="3351" y="13371"/>
                      <a:pt x="3320" y="13437"/>
                    </a:cubicBezTo>
                    <a:cubicBezTo>
                      <a:pt x="3303" y="13470"/>
                      <a:pt x="3285" y="13514"/>
                      <a:pt x="3272" y="13547"/>
                    </a:cubicBezTo>
                    <a:cubicBezTo>
                      <a:pt x="3264" y="13569"/>
                      <a:pt x="3255" y="13580"/>
                      <a:pt x="3246" y="13602"/>
                    </a:cubicBezTo>
                    <a:cubicBezTo>
                      <a:pt x="3207" y="13690"/>
                      <a:pt x="3167" y="13779"/>
                      <a:pt x="3124" y="13867"/>
                    </a:cubicBezTo>
                    <a:cubicBezTo>
                      <a:pt x="3115" y="13889"/>
                      <a:pt x="3102" y="13911"/>
                      <a:pt x="3089" y="13933"/>
                    </a:cubicBezTo>
                    <a:cubicBezTo>
                      <a:pt x="3076" y="13966"/>
                      <a:pt x="3067" y="13988"/>
                      <a:pt x="3058" y="13999"/>
                    </a:cubicBezTo>
                    <a:cubicBezTo>
                      <a:pt x="3041" y="14010"/>
                      <a:pt x="3015" y="13999"/>
                      <a:pt x="2997" y="14010"/>
                    </a:cubicBezTo>
                    <a:cubicBezTo>
                      <a:pt x="2984" y="13966"/>
                      <a:pt x="2975" y="13911"/>
                      <a:pt x="2980" y="13845"/>
                    </a:cubicBezTo>
                    <a:cubicBezTo>
                      <a:pt x="2980" y="13823"/>
                      <a:pt x="2997" y="13712"/>
                      <a:pt x="3010" y="13690"/>
                    </a:cubicBezTo>
                    <a:cubicBezTo>
                      <a:pt x="3010" y="13679"/>
                      <a:pt x="3019" y="13668"/>
                      <a:pt x="3023" y="13668"/>
                    </a:cubicBezTo>
                    <a:cubicBezTo>
                      <a:pt x="3023" y="13668"/>
                      <a:pt x="3023" y="13635"/>
                      <a:pt x="3023" y="13624"/>
                    </a:cubicBezTo>
                    <a:cubicBezTo>
                      <a:pt x="3032" y="13580"/>
                      <a:pt x="3049" y="13525"/>
                      <a:pt x="3058" y="13503"/>
                    </a:cubicBezTo>
                    <a:cubicBezTo>
                      <a:pt x="3058" y="13503"/>
                      <a:pt x="3058" y="13492"/>
                      <a:pt x="3058" y="13492"/>
                    </a:cubicBezTo>
                    <a:cubicBezTo>
                      <a:pt x="3080" y="13426"/>
                      <a:pt x="3106" y="13360"/>
                      <a:pt x="3128" y="13316"/>
                    </a:cubicBezTo>
                    <a:cubicBezTo>
                      <a:pt x="3128" y="13316"/>
                      <a:pt x="3128" y="13305"/>
                      <a:pt x="3128" y="13294"/>
                    </a:cubicBezTo>
                    <a:cubicBezTo>
                      <a:pt x="3128" y="13294"/>
                      <a:pt x="3137" y="13294"/>
                      <a:pt x="3137" y="13294"/>
                    </a:cubicBezTo>
                    <a:cubicBezTo>
                      <a:pt x="3137" y="13294"/>
                      <a:pt x="3137" y="13283"/>
                      <a:pt x="3137" y="13272"/>
                    </a:cubicBezTo>
                    <a:cubicBezTo>
                      <a:pt x="3141" y="13272"/>
                      <a:pt x="3146" y="13250"/>
                      <a:pt x="3150" y="13227"/>
                    </a:cubicBezTo>
                    <a:cubicBezTo>
                      <a:pt x="3150" y="13227"/>
                      <a:pt x="3163" y="13194"/>
                      <a:pt x="3167" y="13183"/>
                    </a:cubicBezTo>
                    <a:cubicBezTo>
                      <a:pt x="3194" y="13117"/>
                      <a:pt x="3229" y="13062"/>
                      <a:pt x="3246" y="13007"/>
                    </a:cubicBezTo>
                    <a:cubicBezTo>
                      <a:pt x="3255" y="12985"/>
                      <a:pt x="3255" y="12963"/>
                      <a:pt x="3259" y="12941"/>
                    </a:cubicBezTo>
                    <a:cubicBezTo>
                      <a:pt x="3259" y="12941"/>
                      <a:pt x="3268" y="12941"/>
                      <a:pt x="3272" y="12941"/>
                    </a:cubicBezTo>
                    <a:cubicBezTo>
                      <a:pt x="3272" y="12941"/>
                      <a:pt x="3272" y="12919"/>
                      <a:pt x="3281" y="12908"/>
                    </a:cubicBezTo>
                    <a:cubicBezTo>
                      <a:pt x="3281" y="12908"/>
                      <a:pt x="3281" y="12908"/>
                      <a:pt x="3290" y="12897"/>
                    </a:cubicBezTo>
                    <a:cubicBezTo>
                      <a:pt x="3303" y="12864"/>
                      <a:pt x="3307" y="12842"/>
                      <a:pt x="3320" y="12820"/>
                    </a:cubicBezTo>
                    <a:cubicBezTo>
                      <a:pt x="3333" y="12776"/>
                      <a:pt x="3355" y="12754"/>
                      <a:pt x="3373" y="12721"/>
                    </a:cubicBezTo>
                    <a:cubicBezTo>
                      <a:pt x="3386" y="12688"/>
                      <a:pt x="3399" y="12654"/>
                      <a:pt x="3412" y="12632"/>
                    </a:cubicBezTo>
                    <a:cubicBezTo>
                      <a:pt x="3412" y="12621"/>
                      <a:pt x="3421" y="12621"/>
                      <a:pt x="3425" y="12621"/>
                    </a:cubicBezTo>
                    <a:cubicBezTo>
                      <a:pt x="3434" y="12599"/>
                      <a:pt x="3434" y="12577"/>
                      <a:pt x="3443" y="12566"/>
                    </a:cubicBezTo>
                    <a:cubicBezTo>
                      <a:pt x="3447" y="12544"/>
                      <a:pt x="3456" y="12533"/>
                      <a:pt x="3460" y="12522"/>
                    </a:cubicBezTo>
                    <a:cubicBezTo>
                      <a:pt x="3460" y="12522"/>
                      <a:pt x="3469" y="12522"/>
                      <a:pt x="3469" y="12522"/>
                    </a:cubicBezTo>
                    <a:cubicBezTo>
                      <a:pt x="3469" y="12522"/>
                      <a:pt x="3469" y="12489"/>
                      <a:pt x="3469" y="12478"/>
                    </a:cubicBezTo>
                    <a:cubicBezTo>
                      <a:pt x="3469" y="12478"/>
                      <a:pt x="3473" y="12478"/>
                      <a:pt x="3478" y="12478"/>
                    </a:cubicBezTo>
                    <a:cubicBezTo>
                      <a:pt x="3478" y="12478"/>
                      <a:pt x="3478" y="12456"/>
                      <a:pt x="3478" y="12456"/>
                    </a:cubicBezTo>
                    <a:cubicBezTo>
                      <a:pt x="3486" y="12434"/>
                      <a:pt x="3495" y="12423"/>
                      <a:pt x="3504" y="12412"/>
                    </a:cubicBezTo>
                    <a:cubicBezTo>
                      <a:pt x="3504" y="12412"/>
                      <a:pt x="3504" y="12390"/>
                      <a:pt x="3504" y="12390"/>
                    </a:cubicBezTo>
                    <a:cubicBezTo>
                      <a:pt x="3504" y="12390"/>
                      <a:pt x="3508" y="12390"/>
                      <a:pt x="3513" y="12390"/>
                    </a:cubicBezTo>
                    <a:cubicBezTo>
                      <a:pt x="3530" y="12346"/>
                      <a:pt x="3552" y="12302"/>
                      <a:pt x="3569" y="12258"/>
                    </a:cubicBezTo>
                    <a:cubicBezTo>
                      <a:pt x="3569" y="12258"/>
                      <a:pt x="3574" y="12236"/>
                      <a:pt x="3578" y="12225"/>
                    </a:cubicBezTo>
                    <a:cubicBezTo>
                      <a:pt x="3578" y="12225"/>
                      <a:pt x="3591" y="12225"/>
                      <a:pt x="3596" y="12203"/>
                    </a:cubicBezTo>
                    <a:cubicBezTo>
                      <a:pt x="3618" y="12148"/>
                      <a:pt x="3639" y="12104"/>
                      <a:pt x="3661" y="12048"/>
                    </a:cubicBezTo>
                    <a:cubicBezTo>
                      <a:pt x="3670" y="12026"/>
                      <a:pt x="3679" y="12015"/>
                      <a:pt x="3687" y="11993"/>
                    </a:cubicBezTo>
                    <a:cubicBezTo>
                      <a:pt x="3687" y="11982"/>
                      <a:pt x="3696" y="11949"/>
                      <a:pt x="3700" y="11938"/>
                    </a:cubicBezTo>
                    <a:cubicBezTo>
                      <a:pt x="3709" y="11905"/>
                      <a:pt x="3727" y="11883"/>
                      <a:pt x="3731" y="11861"/>
                    </a:cubicBezTo>
                    <a:cubicBezTo>
                      <a:pt x="3744" y="11828"/>
                      <a:pt x="3762" y="11806"/>
                      <a:pt x="3762" y="11773"/>
                    </a:cubicBezTo>
                    <a:cubicBezTo>
                      <a:pt x="3779" y="11751"/>
                      <a:pt x="3783" y="11707"/>
                      <a:pt x="3797" y="11685"/>
                    </a:cubicBezTo>
                    <a:cubicBezTo>
                      <a:pt x="3797" y="11685"/>
                      <a:pt x="3810" y="11641"/>
                      <a:pt x="3797" y="11652"/>
                    </a:cubicBezTo>
                    <a:cubicBezTo>
                      <a:pt x="3718" y="11718"/>
                      <a:pt x="3648" y="11806"/>
                      <a:pt x="3582" y="11905"/>
                    </a:cubicBezTo>
                    <a:cubicBezTo>
                      <a:pt x="3578" y="11916"/>
                      <a:pt x="3569" y="11916"/>
                      <a:pt x="3565" y="11927"/>
                    </a:cubicBezTo>
                    <a:cubicBezTo>
                      <a:pt x="3565" y="11927"/>
                      <a:pt x="3565" y="11927"/>
                      <a:pt x="3556" y="11927"/>
                    </a:cubicBezTo>
                    <a:cubicBezTo>
                      <a:pt x="3552" y="11949"/>
                      <a:pt x="3543" y="11971"/>
                      <a:pt x="3534" y="11982"/>
                    </a:cubicBezTo>
                    <a:cubicBezTo>
                      <a:pt x="3534" y="11982"/>
                      <a:pt x="3530" y="11982"/>
                      <a:pt x="3526" y="11982"/>
                    </a:cubicBezTo>
                    <a:cubicBezTo>
                      <a:pt x="3526" y="11982"/>
                      <a:pt x="3526" y="11993"/>
                      <a:pt x="3521" y="11993"/>
                    </a:cubicBezTo>
                    <a:cubicBezTo>
                      <a:pt x="3504" y="12037"/>
                      <a:pt x="3482" y="12070"/>
                      <a:pt x="3465" y="12115"/>
                    </a:cubicBezTo>
                    <a:cubicBezTo>
                      <a:pt x="3460" y="12137"/>
                      <a:pt x="3451" y="12148"/>
                      <a:pt x="3443" y="12159"/>
                    </a:cubicBezTo>
                    <a:cubicBezTo>
                      <a:pt x="3443" y="12159"/>
                      <a:pt x="3438" y="12170"/>
                      <a:pt x="3434" y="12181"/>
                    </a:cubicBezTo>
                    <a:cubicBezTo>
                      <a:pt x="3430" y="12181"/>
                      <a:pt x="3425" y="12181"/>
                      <a:pt x="3416" y="12181"/>
                    </a:cubicBezTo>
                    <a:cubicBezTo>
                      <a:pt x="3416" y="12181"/>
                      <a:pt x="3412" y="12203"/>
                      <a:pt x="3408" y="12214"/>
                    </a:cubicBezTo>
                    <a:cubicBezTo>
                      <a:pt x="3390" y="12258"/>
                      <a:pt x="3373" y="12269"/>
                      <a:pt x="3355" y="12291"/>
                    </a:cubicBezTo>
                    <a:cubicBezTo>
                      <a:pt x="3338" y="12313"/>
                      <a:pt x="3325" y="12346"/>
                      <a:pt x="3312" y="12379"/>
                    </a:cubicBezTo>
                    <a:cubicBezTo>
                      <a:pt x="3299" y="12412"/>
                      <a:pt x="3281" y="12445"/>
                      <a:pt x="3268" y="12478"/>
                    </a:cubicBezTo>
                    <a:cubicBezTo>
                      <a:pt x="3250" y="12511"/>
                      <a:pt x="3233" y="12544"/>
                      <a:pt x="3220" y="12577"/>
                    </a:cubicBezTo>
                    <a:cubicBezTo>
                      <a:pt x="3202" y="12599"/>
                      <a:pt x="3189" y="12632"/>
                      <a:pt x="3172" y="12677"/>
                    </a:cubicBezTo>
                    <a:cubicBezTo>
                      <a:pt x="3141" y="12743"/>
                      <a:pt x="3111" y="12798"/>
                      <a:pt x="3080" y="12875"/>
                    </a:cubicBezTo>
                    <a:cubicBezTo>
                      <a:pt x="3049" y="12941"/>
                      <a:pt x="3019" y="13007"/>
                      <a:pt x="2993" y="13073"/>
                    </a:cubicBezTo>
                    <a:cubicBezTo>
                      <a:pt x="2936" y="13205"/>
                      <a:pt x="2879" y="13349"/>
                      <a:pt x="2827" y="13503"/>
                    </a:cubicBezTo>
                    <a:cubicBezTo>
                      <a:pt x="2818" y="13525"/>
                      <a:pt x="2818" y="13547"/>
                      <a:pt x="2809" y="13569"/>
                    </a:cubicBezTo>
                    <a:cubicBezTo>
                      <a:pt x="2787" y="13635"/>
                      <a:pt x="2766" y="13679"/>
                      <a:pt x="2744" y="13734"/>
                    </a:cubicBezTo>
                    <a:cubicBezTo>
                      <a:pt x="2735" y="13757"/>
                      <a:pt x="2726" y="13790"/>
                      <a:pt x="2718" y="13812"/>
                    </a:cubicBezTo>
                    <a:cubicBezTo>
                      <a:pt x="2713" y="13812"/>
                      <a:pt x="2704" y="13812"/>
                      <a:pt x="2700" y="13823"/>
                    </a:cubicBezTo>
                    <a:cubicBezTo>
                      <a:pt x="2687" y="13867"/>
                      <a:pt x="2678" y="13911"/>
                      <a:pt x="2665" y="13955"/>
                    </a:cubicBezTo>
                    <a:cubicBezTo>
                      <a:pt x="2656" y="13966"/>
                      <a:pt x="2643" y="13988"/>
                      <a:pt x="2634" y="13999"/>
                    </a:cubicBezTo>
                    <a:cubicBezTo>
                      <a:pt x="2626" y="14021"/>
                      <a:pt x="2626" y="14043"/>
                      <a:pt x="2617" y="14054"/>
                    </a:cubicBezTo>
                    <a:cubicBezTo>
                      <a:pt x="2604" y="14076"/>
                      <a:pt x="2595" y="14087"/>
                      <a:pt x="2582" y="14109"/>
                    </a:cubicBezTo>
                    <a:cubicBezTo>
                      <a:pt x="2556" y="14131"/>
                      <a:pt x="2525" y="14186"/>
                      <a:pt x="2503" y="14219"/>
                    </a:cubicBezTo>
                    <a:cubicBezTo>
                      <a:pt x="2486" y="14231"/>
                      <a:pt x="2468" y="14242"/>
                      <a:pt x="2460" y="14242"/>
                    </a:cubicBezTo>
                    <a:cubicBezTo>
                      <a:pt x="2447" y="14242"/>
                      <a:pt x="2442" y="14242"/>
                      <a:pt x="2429" y="14242"/>
                    </a:cubicBezTo>
                    <a:cubicBezTo>
                      <a:pt x="2381" y="14242"/>
                      <a:pt x="2324" y="14242"/>
                      <a:pt x="2276" y="14264"/>
                    </a:cubicBezTo>
                    <a:cubicBezTo>
                      <a:pt x="2267" y="14264"/>
                      <a:pt x="2254" y="14286"/>
                      <a:pt x="2246" y="14286"/>
                    </a:cubicBezTo>
                    <a:cubicBezTo>
                      <a:pt x="2233" y="14286"/>
                      <a:pt x="2219" y="14286"/>
                      <a:pt x="2206" y="14286"/>
                    </a:cubicBezTo>
                    <a:cubicBezTo>
                      <a:pt x="2193" y="14286"/>
                      <a:pt x="2184" y="14308"/>
                      <a:pt x="2171" y="14308"/>
                    </a:cubicBezTo>
                    <a:cubicBezTo>
                      <a:pt x="2123" y="14319"/>
                      <a:pt x="2071" y="14308"/>
                      <a:pt x="2036" y="14341"/>
                    </a:cubicBezTo>
                    <a:cubicBezTo>
                      <a:pt x="2023" y="14341"/>
                      <a:pt x="2001" y="14363"/>
                      <a:pt x="1983" y="14363"/>
                    </a:cubicBezTo>
                    <a:cubicBezTo>
                      <a:pt x="1935" y="14374"/>
                      <a:pt x="1883" y="14363"/>
                      <a:pt x="1826" y="14363"/>
                    </a:cubicBezTo>
                    <a:cubicBezTo>
                      <a:pt x="1809" y="14363"/>
                      <a:pt x="1787" y="14374"/>
                      <a:pt x="1769" y="14374"/>
                    </a:cubicBezTo>
                    <a:cubicBezTo>
                      <a:pt x="1756" y="14374"/>
                      <a:pt x="1739" y="14352"/>
                      <a:pt x="1726" y="14352"/>
                    </a:cubicBezTo>
                    <a:cubicBezTo>
                      <a:pt x="1708" y="14352"/>
                      <a:pt x="1691" y="14352"/>
                      <a:pt x="1673" y="14363"/>
                    </a:cubicBezTo>
                    <a:cubicBezTo>
                      <a:pt x="1656" y="14363"/>
                      <a:pt x="1630" y="14374"/>
                      <a:pt x="1621" y="14374"/>
                    </a:cubicBezTo>
                    <a:cubicBezTo>
                      <a:pt x="1582" y="14374"/>
                      <a:pt x="1547" y="14374"/>
                      <a:pt x="1512" y="14374"/>
                    </a:cubicBezTo>
                    <a:cubicBezTo>
                      <a:pt x="1499" y="14374"/>
                      <a:pt x="1490" y="14396"/>
                      <a:pt x="1472" y="14396"/>
                    </a:cubicBezTo>
                    <a:cubicBezTo>
                      <a:pt x="1468" y="14396"/>
                      <a:pt x="1455" y="14396"/>
                      <a:pt x="1451" y="14396"/>
                    </a:cubicBezTo>
                    <a:cubicBezTo>
                      <a:pt x="1424" y="14396"/>
                      <a:pt x="1402" y="14396"/>
                      <a:pt x="1376" y="14396"/>
                    </a:cubicBezTo>
                    <a:cubicBezTo>
                      <a:pt x="1258" y="14418"/>
                      <a:pt x="1136" y="14440"/>
                      <a:pt x="1018" y="14451"/>
                    </a:cubicBezTo>
                    <a:cubicBezTo>
                      <a:pt x="979" y="14451"/>
                      <a:pt x="926" y="14473"/>
                      <a:pt x="896" y="14451"/>
                    </a:cubicBezTo>
                    <a:cubicBezTo>
                      <a:pt x="896" y="14451"/>
                      <a:pt x="896" y="14451"/>
                      <a:pt x="896" y="14451"/>
                    </a:cubicBezTo>
                    <a:cubicBezTo>
                      <a:pt x="882" y="14451"/>
                      <a:pt x="878" y="14451"/>
                      <a:pt x="874" y="14451"/>
                    </a:cubicBezTo>
                    <a:cubicBezTo>
                      <a:pt x="874" y="14451"/>
                      <a:pt x="874" y="14451"/>
                      <a:pt x="874" y="14451"/>
                    </a:cubicBezTo>
                    <a:cubicBezTo>
                      <a:pt x="826" y="14473"/>
                      <a:pt x="760" y="14451"/>
                      <a:pt x="730" y="14462"/>
                    </a:cubicBezTo>
                    <a:cubicBezTo>
                      <a:pt x="690" y="14473"/>
                      <a:pt x="664" y="14462"/>
                      <a:pt x="633" y="14462"/>
                    </a:cubicBezTo>
                    <a:cubicBezTo>
                      <a:pt x="607" y="14462"/>
                      <a:pt x="577" y="14495"/>
                      <a:pt x="546" y="14484"/>
                    </a:cubicBezTo>
                    <a:cubicBezTo>
                      <a:pt x="524" y="14484"/>
                      <a:pt x="507" y="14440"/>
                      <a:pt x="485" y="14440"/>
                    </a:cubicBezTo>
                    <a:cubicBezTo>
                      <a:pt x="472" y="14440"/>
                      <a:pt x="454" y="14451"/>
                      <a:pt x="441" y="14451"/>
                    </a:cubicBezTo>
                    <a:cubicBezTo>
                      <a:pt x="293" y="14462"/>
                      <a:pt x="140" y="14451"/>
                      <a:pt x="0" y="14451"/>
                    </a:cubicBezTo>
                    <a:lnTo>
                      <a:pt x="0" y="15200"/>
                    </a:lnTo>
                    <a:lnTo>
                      <a:pt x="22" y="15200"/>
                    </a:lnTo>
                    <a:cubicBezTo>
                      <a:pt x="22" y="15200"/>
                      <a:pt x="31" y="15222"/>
                      <a:pt x="39" y="15222"/>
                    </a:cubicBezTo>
                    <a:cubicBezTo>
                      <a:pt x="48" y="15222"/>
                      <a:pt x="61" y="15222"/>
                      <a:pt x="61" y="15222"/>
                    </a:cubicBezTo>
                    <a:cubicBezTo>
                      <a:pt x="70" y="15222"/>
                      <a:pt x="79" y="15222"/>
                      <a:pt x="87" y="15233"/>
                    </a:cubicBezTo>
                    <a:cubicBezTo>
                      <a:pt x="96" y="15233"/>
                      <a:pt x="114" y="15233"/>
                      <a:pt x="114" y="15233"/>
                    </a:cubicBezTo>
                    <a:cubicBezTo>
                      <a:pt x="135" y="15233"/>
                      <a:pt x="157" y="15211"/>
                      <a:pt x="184" y="15200"/>
                    </a:cubicBezTo>
                    <a:cubicBezTo>
                      <a:pt x="210" y="15189"/>
                      <a:pt x="236" y="15189"/>
                      <a:pt x="258" y="15178"/>
                    </a:cubicBezTo>
                    <a:cubicBezTo>
                      <a:pt x="363" y="15156"/>
                      <a:pt x="476" y="15123"/>
                      <a:pt x="572" y="15101"/>
                    </a:cubicBezTo>
                    <a:cubicBezTo>
                      <a:pt x="599" y="15101"/>
                      <a:pt x="612" y="15090"/>
                      <a:pt x="625" y="15090"/>
                    </a:cubicBezTo>
                    <a:cubicBezTo>
                      <a:pt x="651" y="15079"/>
                      <a:pt x="677" y="15090"/>
                      <a:pt x="703" y="15079"/>
                    </a:cubicBezTo>
                    <a:cubicBezTo>
                      <a:pt x="782" y="15079"/>
                      <a:pt x="865" y="15057"/>
                      <a:pt x="935" y="15046"/>
                    </a:cubicBezTo>
                    <a:cubicBezTo>
                      <a:pt x="1040" y="15024"/>
                      <a:pt x="1140" y="15002"/>
                      <a:pt x="1241" y="14980"/>
                    </a:cubicBezTo>
                    <a:cubicBezTo>
                      <a:pt x="1263" y="14958"/>
                      <a:pt x="1293" y="14958"/>
                      <a:pt x="1315" y="14958"/>
                    </a:cubicBezTo>
                    <a:cubicBezTo>
                      <a:pt x="1350" y="14958"/>
                      <a:pt x="1389" y="14958"/>
                      <a:pt x="1424" y="14958"/>
                    </a:cubicBezTo>
                    <a:cubicBezTo>
                      <a:pt x="1608" y="14936"/>
                      <a:pt x="1800" y="14892"/>
                      <a:pt x="1988" y="14881"/>
                    </a:cubicBezTo>
                    <a:cubicBezTo>
                      <a:pt x="2058" y="14881"/>
                      <a:pt x="2119" y="14881"/>
                      <a:pt x="2180" y="14870"/>
                    </a:cubicBezTo>
                    <a:cubicBezTo>
                      <a:pt x="2233" y="14870"/>
                      <a:pt x="2311" y="14847"/>
                      <a:pt x="2359" y="14836"/>
                    </a:cubicBezTo>
                    <a:cubicBezTo>
                      <a:pt x="2569" y="14814"/>
                      <a:pt x="2770" y="14770"/>
                      <a:pt x="2980" y="14737"/>
                    </a:cubicBezTo>
                    <a:cubicBezTo>
                      <a:pt x="3032" y="14737"/>
                      <a:pt x="3089" y="14715"/>
                      <a:pt x="3141" y="14704"/>
                    </a:cubicBezTo>
                    <a:cubicBezTo>
                      <a:pt x="3194" y="14704"/>
                      <a:pt x="3242" y="14704"/>
                      <a:pt x="3290" y="14693"/>
                    </a:cubicBezTo>
                    <a:cubicBezTo>
                      <a:pt x="3299" y="14693"/>
                      <a:pt x="3312" y="14693"/>
                      <a:pt x="3320" y="14693"/>
                    </a:cubicBezTo>
                    <a:cubicBezTo>
                      <a:pt x="3368" y="14693"/>
                      <a:pt x="3403" y="14682"/>
                      <a:pt x="3443" y="14671"/>
                    </a:cubicBezTo>
                    <a:cubicBezTo>
                      <a:pt x="3513" y="14671"/>
                      <a:pt x="3578" y="14671"/>
                      <a:pt x="3635" y="14671"/>
                    </a:cubicBezTo>
                    <a:cubicBezTo>
                      <a:pt x="3674" y="14660"/>
                      <a:pt x="3709" y="14649"/>
                      <a:pt x="3749" y="14649"/>
                    </a:cubicBezTo>
                    <a:cubicBezTo>
                      <a:pt x="3871" y="14649"/>
                      <a:pt x="3989" y="14671"/>
                      <a:pt x="4102" y="14616"/>
                    </a:cubicBezTo>
                    <a:cubicBezTo>
                      <a:pt x="4124" y="14660"/>
                      <a:pt x="4142" y="14649"/>
                      <a:pt x="4172" y="14649"/>
                    </a:cubicBezTo>
                    <a:cubicBezTo>
                      <a:pt x="4408" y="14627"/>
                      <a:pt x="4644" y="14616"/>
                      <a:pt x="4867" y="14616"/>
                    </a:cubicBezTo>
                    <a:cubicBezTo>
                      <a:pt x="4876" y="14649"/>
                      <a:pt x="4880" y="14671"/>
                      <a:pt x="4880" y="14715"/>
                    </a:cubicBezTo>
                    <a:cubicBezTo>
                      <a:pt x="4898" y="14715"/>
                      <a:pt x="4889" y="14792"/>
                      <a:pt x="4898" y="14825"/>
                    </a:cubicBezTo>
                    <a:cubicBezTo>
                      <a:pt x="4898" y="14836"/>
                      <a:pt x="4902" y="14847"/>
                      <a:pt x="4906" y="14858"/>
                    </a:cubicBezTo>
                    <a:cubicBezTo>
                      <a:pt x="4928" y="14947"/>
                      <a:pt x="4928" y="15101"/>
                      <a:pt x="4950" y="15167"/>
                    </a:cubicBezTo>
                    <a:cubicBezTo>
                      <a:pt x="4950" y="15167"/>
                      <a:pt x="4950" y="15167"/>
                      <a:pt x="4954" y="15189"/>
                    </a:cubicBezTo>
                    <a:cubicBezTo>
                      <a:pt x="4976" y="15277"/>
                      <a:pt x="5002" y="15365"/>
                      <a:pt x="5020" y="15443"/>
                    </a:cubicBezTo>
                    <a:cubicBezTo>
                      <a:pt x="5024" y="15476"/>
                      <a:pt x="5033" y="15509"/>
                      <a:pt x="5037" y="15520"/>
                    </a:cubicBezTo>
                    <a:cubicBezTo>
                      <a:pt x="5037" y="15531"/>
                      <a:pt x="5037" y="15542"/>
                      <a:pt x="5046" y="15553"/>
                    </a:cubicBezTo>
                    <a:cubicBezTo>
                      <a:pt x="5050" y="15564"/>
                      <a:pt x="5055" y="15586"/>
                      <a:pt x="5059" y="15597"/>
                    </a:cubicBezTo>
                    <a:cubicBezTo>
                      <a:pt x="5059" y="15597"/>
                      <a:pt x="5064" y="15597"/>
                      <a:pt x="5064" y="15597"/>
                    </a:cubicBezTo>
                    <a:cubicBezTo>
                      <a:pt x="5064" y="15597"/>
                      <a:pt x="5064" y="15608"/>
                      <a:pt x="5064" y="15619"/>
                    </a:cubicBezTo>
                    <a:cubicBezTo>
                      <a:pt x="5072" y="15641"/>
                      <a:pt x="5090" y="15641"/>
                      <a:pt x="5094" y="15685"/>
                    </a:cubicBezTo>
                    <a:cubicBezTo>
                      <a:pt x="5103" y="15740"/>
                      <a:pt x="5112" y="15795"/>
                      <a:pt x="5120" y="15861"/>
                    </a:cubicBezTo>
                    <a:cubicBezTo>
                      <a:pt x="5129" y="15928"/>
                      <a:pt x="5133" y="15994"/>
                      <a:pt x="5142" y="16049"/>
                    </a:cubicBezTo>
                    <a:cubicBezTo>
                      <a:pt x="5155" y="16137"/>
                      <a:pt x="5186" y="16225"/>
                      <a:pt x="5203" y="16291"/>
                    </a:cubicBezTo>
                    <a:cubicBezTo>
                      <a:pt x="5225" y="16368"/>
                      <a:pt x="5260" y="16446"/>
                      <a:pt x="5286" y="16501"/>
                    </a:cubicBezTo>
                    <a:cubicBezTo>
                      <a:pt x="5295" y="16523"/>
                      <a:pt x="5304" y="16545"/>
                      <a:pt x="5313" y="16556"/>
                    </a:cubicBezTo>
                    <a:cubicBezTo>
                      <a:pt x="5326" y="16578"/>
                      <a:pt x="5348" y="16589"/>
                      <a:pt x="5361" y="16611"/>
                    </a:cubicBezTo>
                    <a:cubicBezTo>
                      <a:pt x="5374" y="16633"/>
                      <a:pt x="5391" y="16644"/>
                      <a:pt x="5400" y="16677"/>
                    </a:cubicBezTo>
                    <a:cubicBezTo>
                      <a:pt x="5444" y="16699"/>
                      <a:pt x="5500" y="16732"/>
                      <a:pt x="5557" y="16754"/>
                    </a:cubicBezTo>
                    <a:cubicBezTo>
                      <a:pt x="5583" y="16765"/>
                      <a:pt x="5614" y="16776"/>
                      <a:pt x="5640" y="16787"/>
                    </a:cubicBezTo>
                    <a:cubicBezTo>
                      <a:pt x="5671" y="16798"/>
                      <a:pt x="5701" y="16820"/>
                      <a:pt x="5728" y="16820"/>
                    </a:cubicBezTo>
                    <a:cubicBezTo>
                      <a:pt x="5741" y="16820"/>
                      <a:pt x="5758" y="16809"/>
                      <a:pt x="5776" y="16798"/>
                    </a:cubicBezTo>
                    <a:cubicBezTo>
                      <a:pt x="5784" y="16798"/>
                      <a:pt x="5789" y="16776"/>
                      <a:pt x="5798" y="16776"/>
                    </a:cubicBezTo>
                    <a:cubicBezTo>
                      <a:pt x="5798" y="16776"/>
                      <a:pt x="5802" y="16776"/>
                      <a:pt x="5806" y="16776"/>
                    </a:cubicBezTo>
                    <a:cubicBezTo>
                      <a:pt x="5811" y="16776"/>
                      <a:pt x="5815" y="16776"/>
                      <a:pt x="5824" y="16754"/>
                    </a:cubicBezTo>
                    <a:cubicBezTo>
                      <a:pt x="5828" y="16743"/>
                      <a:pt x="5837" y="16754"/>
                      <a:pt x="5837" y="16732"/>
                    </a:cubicBezTo>
                    <a:cubicBezTo>
                      <a:pt x="5841" y="16699"/>
                      <a:pt x="5850" y="16721"/>
                      <a:pt x="5859" y="16699"/>
                    </a:cubicBezTo>
                    <a:cubicBezTo>
                      <a:pt x="5867" y="16732"/>
                      <a:pt x="5885" y="16721"/>
                      <a:pt x="5902" y="16732"/>
                    </a:cubicBezTo>
                    <a:cubicBezTo>
                      <a:pt x="5916" y="16732"/>
                      <a:pt x="5929" y="16787"/>
                      <a:pt x="5946" y="16798"/>
                    </a:cubicBezTo>
                    <a:cubicBezTo>
                      <a:pt x="5972" y="16809"/>
                      <a:pt x="6003" y="16798"/>
                      <a:pt x="6025" y="16820"/>
                    </a:cubicBezTo>
                    <a:cubicBezTo>
                      <a:pt x="6033" y="16809"/>
                      <a:pt x="6064" y="16787"/>
                      <a:pt x="6077" y="16809"/>
                    </a:cubicBezTo>
                    <a:cubicBezTo>
                      <a:pt x="6090" y="16820"/>
                      <a:pt x="6060" y="16842"/>
                      <a:pt x="6077" y="16864"/>
                    </a:cubicBezTo>
                    <a:cubicBezTo>
                      <a:pt x="6090" y="16897"/>
                      <a:pt x="6068" y="16886"/>
                      <a:pt x="6077" y="16919"/>
                    </a:cubicBezTo>
                    <a:cubicBezTo>
                      <a:pt x="6086" y="16919"/>
                      <a:pt x="6077" y="16952"/>
                      <a:pt x="6077" y="16952"/>
                    </a:cubicBezTo>
                    <a:cubicBezTo>
                      <a:pt x="6077" y="16996"/>
                      <a:pt x="6086" y="17019"/>
                      <a:pt x="6090" y="17052"/>
                    </a:cubicBezTo>
                    <a:cubicBezTo>
                      <a:pt x="6090" y="17074"/>
                      <a:pt x="6095" y="17074"/>
                      <a:pt x="6099" y="17085"/>
                    </a:cubicBezTo>
                    <a:cubicBezTo>
                      <a:pt x="6099" y="17107"/>
                      <a:pt x="6099" y="17129"/>
                      <a:pt x="6108" y="17151"/>
                    </a:cubicBezTo>
                    <a:cubicBezTo>
                      <a:pt x="6108" y="17173"/>
                      <a:pt x="6116" y="17195"/>
                      <a:pt x="6121" y="17217"/>
                    </a:cubicBezTo>
                    <a:cubicBezTo>
                      <a:pt x="6134" y="17294"/>
                      <a:pt x="6143" y="17360"/>
                      <a:pt x="6151" y="17415"/>
                    </a:cubicBezTo>
                    <a:cubicBezTo>
                      <a:pt x="6165" y="17470"/>
                      <a:pt x="6169" y="17503"/>
                      <a:pt x="6178" y="17526"/>
                    </a:cubicBezTo>
                    <a:cubicBezTo>
                      <a:pt x="6186" y="17548"/>
                      <a:pt x="6200" y="17570"/>
                      <a:pt x="6208" y="17592"/>
                    </a:cubicBezTo>
                    <a:cubicBezTo>
                      <a:pt x="6221" y="17625"/>
                      <a:pt x="6230" y="17647"/>
                      <a:pt x="6234" y="17669"/>
                    </a:cubicBezTo>
                    <a:cubicBezTo>
                      <a:pt x="6234" y="17669"/>
                      <a:pt x="6234" y="17691"/>
                      <a:pt x="6234" y="17691"/>
                    </a:cubicBezTo>
                    <a:cubicBezTo>
                      <a:pt x="6239" y="17702"/>
                      <a:pt x="6248" y="17702"/>
                      <a:pt x="6252" y="17713"/>
                    </a:cubicBezTo>
                    <a:cubicBezTo>
                      <a:pt x="6252" y="17713"/>
                      <a:pt x="6252" y="17735"/>
                      <a:pt x="6261" y="17735"/>
                    </a:cubicBezTo>
                    <a:cubicBezTo>
                      <a:pt x="6265" y="17735"/>
                      <a:pt x="6274" y="17757"/>
                      <a:pt x="6278" y="17757"/>
                    </a:cubicBezTo>
                    <a:cubicBezTo>
                      <a:pt x="6287" y="17779"/>
                      <a:pt x="6291" y="17812"/>
                      <a:pt x="6300" y="17823"/>
                    </a:cubicBezTo>
                    <a:cubicBezTo>
                      <a:pt x="6300" y="17823"/>
                      <a:pt x="6304" y="17823"/>
                      <a:pt x="6309" y="17823"/>
                    </a:cubicBezTo>
                    <a:cubicBezTo>
                      <a:pt x="6309" y="17823"/>
                      <a:pt x="6309" y="17845"/>
                      <a:pt x="6309" y="17845"/>
                    </a:cubicBezTo>
                    <a:cubicBezTo>
                      <a:pt x="6322" y="17878"/>
                      <a:pt x="6335" y="17900"/>
                      <a:pt x="6348" y="17933"/>
                    </a:cubicBezTo>
                    <a:cubicBezTo>
                      <a:pt x="6348" y="17933"/>
                      <a:pt x="6348" y="17955"/>
                      <a:pt x="6357" y="17955"/>
                    </a:cubicBezTo>
                    <a:cubicBezTo>
                      <a:pt x="6357" y="17966"/>
                      <a:pt x="6370" y="17966"/>
                      <a:pt x="6374" y="17977"/>
                    </a:cubicBezTo>
                    <a:cubicBezTo>
                      <a:pt x="6374" y="17977"/>
                      <a:pt x="6379" y="17999"/>
                      <a:pt x="6383" y="18011"/>
                    </a:cubicBezTo>
                    <a:cubicBezTo>
                      <a:pt x="6383" y="18011"/>
                      <a:pt x="6392" y="18011"/>
                      <a:pt x="6400" y="18033"/>
                    </a:cubicBezTo>
                    <a:cubicBezTo>
                      <a:pt x="6409" y="18033"/>
                      <a:pt x="6414" y="18066"/>
                      <a:pt x="6422" y="18077"/>
                    </a:cubicBezTo>
                    <a:cubicBezTo>
                      <a:pt x="6431" y="18099"/>
                      <a:pt x="6444" y="18110"/>
                      <a:pt x="6453" y="18121"/>
                    </a:cubicBezTo>
                    <a:cubicBezTo>
                      <a:pt x="6453" y="18121"/>
                      <a:pt x="6462" y="18132"/>
                      <a:pt x="6466" y="18143"/>
                    </a:cubicBezTo>
                    <a:cubicBezTo>
                      <a:pt x="6501" y="18198"/>
                      <a:pt x="6536" y="18242"/>
                      <a:pt x="6571" y="18297"/>
                    </a:cubicBezTo>
                    <a:cubicBezTo>
                      <a:pt x="6623" y="18440"/>
                      <a:pt x="6733" y="18462"/>
                      <a:pt x="6824" y="18484"/>
                    </a:cubicBezTo>
                    <a:cubicBezTo>
                      <a:pt x="6894" y="18506"/>
                      <a:pt x="6973" y="18528"/>
                      <a:pt x="7056" y="18528"/>
                    </a:cubicBezTo>
                    <a:cubicBezTo>
                      <a:pt x="7078" y="18528"/>
                      <a:pt x="7100" y="18517"/>
                      <a:pt x="7117" y="18506"/>
                    </a:cubicBezTo>
                    <a:cubicBezTo>
                      <a:pt x="7134" y="18506"/>
                      <a:pt x="7148" y="18484"/>
                      <a:pt x="7165" y="18484"/>
                    </a:cubicBezTo>
                    <a:cubicBezTo>
                      <a:pt x="7178" y="18484"/>
                      <a:pt x="7200" y="18484"/>
                      <a:pt x="7204" y="18484"/>
                    </a:cubicBezTo>
                    <a:cubicBezTo>
                      <a:pt x="7204" y="18484"/>
                      <a:pt x="7204" y="18473"/>
                      <a:pt x="7217" y="18484"/>
                    </a:cubicBezTo>
                    <a:cubicBezTo>
                      <a:pt x="7217" y="18484"/>
                      <a:pt x="7217" y="18495"/>
                      <a:pt x="7217" y="18495"/>
                    </a:cubicBezTo>
                    <a:cubicBezTo>
                      <a:pt x="7222" y="18517"/>
                      <a:pt x="7239" y="18495"/>
                      <a:pt x="7239" y="18517"/>
                    </a:cubicBezTo>
                    <a:cubicBezTo>
                      <a:pt x="7252" y="18561"/>
                      <a:pt x="7252" y="18628"/>
                      <a:pt x="7252" y="18683"/>
                    </a:cubicBezTo>
                    <a:cubicBezTo>
                      <a:pt x="7266" y="18716"/>
                      <a:pt x="7270" y="18760"/>
                      <a:pt x="7279" y="18793"/>
                    </a:cubicBezTo>
                    <a:cubicBezTo>
                      <a:pt x="7287" y="18848"/>
                      <a:pt x="7300" y="18859"/>
                      <a:pt x="7314" y="18903"/>
                    </a:cubicBezTo>
                    <a:cubicBezTo>
                      <a:pt x="7322" y="18925"/>
                      <a:pt x="7331" y="18969"/>
                      <a:pt x="7335" y="18991"/>
                    </a:cubicBezTo>
                    <a:cubicBezTo>
                      <a:pt x="7344" y="19024"/>
                      <a:pt x="7349" y="19046"/>
                      <a:pt x="7353" y="19068"/>
                    </a:cubicBezTo>
                    <a:cubicBezTo>
                      <a:pt x="7362" y="19112"/>
                      <a:pt x="7375" y="19134"/>
                      <a:pt x="7383" y="19168"/>
                    </a:cubicBezTo>
                    <a:cubicBezTo>
                      <a:pt x="7383" y="19190"/>
                      <a:pt x="7392" y="19201"/>
                      <a:pt x="7397" y="19212"/>
                    </a:cubicBezTo>
                    <a:cubicBezTo>
                      <a:pt x="7423" y="19289"/>
                      <a:pt x="7453" y="19377"/>
                      <a:pt x="7480" y="19421"/>
                    </a:cubicBezTo>
                    <a:cubicBezTo>
                      <a:pt x="7484" y="19421"/>
                      <a:pt x="7493" y="19421"/>
                      <a:pt x="7497" y="19443"/>
                    </a:cubicBezTo>
                    <a:cubicBezTo>
                      <a:pt x="7506" y="19465"/>
                      <a:pt x="7515" y="19487"/>
                      <a:pt x="7523" y="19498"/>
                    </a:cubicBezTo>
                    <a:cubicBezTo>
                      <a:pt x="7532" y="19520"/>
                      <a:pt x="7545" y="19542"/>
                      <a:pt x="7549" y="19553"/>
                    </a:cubicBezTo>
                    <a:cubicBezTo>
                      <a:pt x="7571" y="19597"/>
                      <a:pt x="7584" y="19630"/>
                      <a:pt x="7606" y="19664"/>
                    </a:cubicBezTo>
                    <a:cubicBezTo>
                      <a:pt x="7615" y="19686"/>
                      <a:pt x="7624" y="19697"/>
                      <a:pt x="7633" y="19719"/>
                    </a:cubicBezTo>
                    <a:cubicBezTo>
                      <a:pt x="7641" y="19730"/>
                      <a:pt x="7659" y="19741"/>
                      <a:pt x="7663" y="19763"/>
                    </a:cubicBezTo>
                    <a:cubicBezTo>
                      <a:pt x="7676" y="19785"/>
                      <a:pt x="7685" y="19807"/>
                      <a:pt x="7694" y="19818"/>
                    </a:cubicBezTo>
                    <a:cubicBezTo>
                      <a:pt x="7702" y="19818"/>
                      <a:pt x="7724" y="19818"/>
                      <a:pt x="7742" y="19840"/>
                    </a:cubicBezTo>
                    <a:cubicBezTo>
                      <a:pt x="7750" y="19840"/>
                      <a:pt x="7755" y="19840"/>
                      <a:pt x="7768" y="19840"/>
                    </a:cubicBezTo>
                    <a:cubicBezTo>
                      <a:pt x="7772" y="19840"/>
                      <a:pt x="7781" y="19862"/>
                      <a:pt x="7785" y="19862"/>
                    </a:cubicBezTo>
                    <a:cubicBezTo>
                      <a:pt x="7816" y="19884"/>
                      <a:pt x="7851" y="19895"/>
                      <a:pt x="7882" y="19917"/>
                    </a:cubicBezTo>
                    <a:cubicBezTo>
                      <a:pt x="7903" y="19928"/>
                      <a:pt x="7934" y="19950"/>
                      <a:pt x="7951" y="19961"/>
                    </a:cubicBezTo>
                    <a:lnTo>
                      <a:pt x="7978" y="19961"/>
                    </a:lnTo>
                    <a:cubicBezTo>
                      <a:pt x="8013" y="19983"/>
                      <a:pt x="8048" y="20005"/>
                      <a:pt x="8078" y="20005"/>
                    </a:cubicBezTo>
                    <a:lnTo>
                      <a:pt x="8157" y="20005"/>
                    </a:lnTo>
                    <a:cubicBezTo>
                      <a:pt x="8183" y="20005"/>
                      <a:pt x="8209" y="20005"/>
                      <a:pt x="8235" y="20005"/>
                    </a:cubicBezTo>
                    <a:cubicBezTo>
                      <a:pt x="8314" y="19983"/>
                      <a:pt x="8388" y="19884"/>
                      <a:pt x="8458" y="19851"/>
                    </a:cubicBezTo>
                    <a:cubicBezTo>
                      <a:pt x="8458" y="19906"/>
                      <a:pt x="8476" y="19928"/>
                      <a:pt x="8484" y="19972"/>
                    </a:cubicBezTo>
                    <a:cubicBezTo>
                      <a:pt x="8493" y="19994"/>
                      <a:pt x="8498" y="20027"/>
                      <a:pt x="8502" y="20049"/>
                    </a:cubicBezTo>
                    <a:cubicBezTo>
                      <a:pt x="8502" y="20049"/>
                      <a:pt x="8506" y="20071"/>
                      <a:pt x="8511" y="20071"/>
                    </a:cubicBezTo>
                    <a:cubicBezTo>
                      <a:pt x="8519" y="20104"/>
                      <a:pt x="8524" y="20126"/>
                      <a:pt x="8533" y="20148"/>
                    </a:cubicBezTo>
                    <a:cubicBezTo>
                      <a:pt x="8559" y="20248"/>
                      <a:pt x="8581" y="20347"/>
                      <a:pt x="8611" y="20435"/>
                    </a:cubicBezTo>
                    <a:cubicBezTo>
                      <a:pt x="8624" y="20479"/>
                      <a:pt x="8637" y="20501"/>
                      <a:pt x="8650" y="20534"/>
                    </a:cubicBezTo>
                    <a:cubicBezTo>
                      <a:pt x="8664" y="20556"/>
                      <a:pt x="8677" y="20611"/>
                      <a:pt x="8685" y="20633"/>
                    </a:cubicBezTo>
                    <a:cubicBezTo>
                      <a:pt x="8699" y="20666"/>
                      <a:pt x="8716" y="20688"/>
                      <a:pt x="8729" y="20732"/>
                    </a:cubicBezTo>
                    <a:cubicBezTo>
                      <a:pt x="8751" y="20765"/>
                      <a:pt x="8773" y="20832"/>
                      <a:pt x="8795" y="20865"/>
                    </a:cubicBezTo>
                    <a:cubicBezTo>
                      <a:pt x="8799" y="20865"/>
                      <a:pt x="8808" y="20876"/>
                      <a:pt x="8816" y="20887"/>
                    </a:cubicBezTo>
                    <a:cubicBezTo>
                      <a:pt x="8816" y="20887"/>
                      <a:pt x="8821" y="20898"/>
                      <a:pt x="8825" y="20909"/>
                    </a:cubicBezTo>
                    <a:cubicBezTo>
                      <a:pt x="8838" y="20920"/>
                      <a:pt x="8856" y="20942"/>
                      <a:pt x="8865" y="20953"/>
                    </a:cubicBezTo>
                    <a:cubicBezTo>
                      <a:pt x="8865" y="20964"/>
                      <a:pt x="8869" y="20975"/>
                      <a:pt x="8873" y="20975"/>
                    </a:cubicBezTo>
                    <a:cubicBezTo>
                      <a:pt x="8917" y="21041"/>
                      <a:pt x="8969" y="21096"/>
                      <a:pt x="9017" y="21140"/>
                    </a:cubicBezTo>
                    <a:cubicBezTo>
                      <a:pt x="9026" y="21162"/>
                      <a:pt x="9031" y="21173"/>
                      <a:pt x="9039" y="21184"/>
                    </a:cubicBezTo>
                    <a:cubicBezTo>
                      <a:pt x="9044" y="21184"/>
                      <a:pt x="9052" y="21184"/>
                      <a:pt x="9061" y="21184"/>
                    </a:cubicBezTo>
                    <a:cubicBezTo>
                      <a:pt x="9061" y="21184"/>
                      <a:pt x="9070" y="21195"/>
                      <a:pt x="9074" y="21195"/>
                    </a:cubicBezTo>
                    <a:cubicBezTo>
                      <a:pt x="9109" y="21217"/>
                      <a:pt x="9149" y="21239"/>
                      <a:pt x="9183" y="21250"/>
                    </a:cubicBezTo>
                    <a:cubicBezTo>
                      <a:pt x="9236" y="21272"/>
                      <a:pt x="9288" y="21283"/>
                      <a:pt x="9341" y="21295"/>
                    </a:cubicBezTo>
                    <a:cubicBezTo>
                      <a:pt x="9367" y="21295"/>
                      <a:pt x="9450" y="21272"/>
                      <a:pt x="9454" y="21295"/>
                    </a:cubicBezTo>
                    <a:cubicBezTo>
                      <a:pt x="9454" y="21295"/>
                      <a:pt x="9463" y="21295"/>
                      <a:pt x="9463" y="21295"/>
                    </a:cubicBezTo>
                    <a:cubicBezTo>
                      <a:pt x="9467" y="21295"/>
                      <a:pt x="9463" y="21295"/>
                      <a:pt x="9467" y="21295"/>
                    </a:cubicBezTo>
                    <a:cubicBezTo>
                      <a:pt x="9494" y="21283"/>
                      <a:pt x="9529" y="21272"/>
                      <a:pt x="9537" y="21261"/>
                    </a:cubicBezTo>
                    <a:cubicBezTo>
                      <a:pt x="9555" y="21261"/>
                      <a:pt x="9568" y="21228"/>
                      <a:pt x="9585" y="21206"/>
                    </a:cubicBezTo>
                    <a:cubicBezTo>
                      <a:pt x="9594" y="21206"/>
                      <a:pt x="9612" y="21206"/>
                      <a:pt x="9620" y="21206"/>
                    </a:cubicBezTo>
                    <a:cubicBezTo>
                      <a:pt x="9629" y="21206"/>
                      <a:pt x="9638" y="21184"/>
                      <a:pt x="9647" y="21184"/>
                    </a:cubicBezTo>
                    <a:cubicBezTo>
                      <a:pt x="9668" y="21173"/>
                      <a:pt x="9686" y="21151"/>
                      <a:pt x="9708" y="21140"/>
                    </a:cubicBezTo>
                    <a:cubicBezTo>
                      <a:pt x="9716" y="21140"/>
                      <a:pt x="9730" y="21140"/>
                      <a:pt x="9738" y="21118"/>
                    </a:cubicBezTo>
                    <a:cubicBezTo>
                      <a:pt x="9747" y="21118"/>
                      <a:pt x="9751" y="21085"/>
                      <a:pt x="9765" y="21074"/>
                    </a:cubicBezTo>
                    <a:cubicBezTo>
                      <a:pt x="9773" y="21074"/>
                      <a:pt x="9782" y="21074"/>
                      <a:pt x="9791" y="21074"/>
                    </a:cubicBezTo>
                    <a:cubicBezTo>
                      <a:pt x="9813" y="21052"/>
                      <a:pt x="9834" y="21030"/>
                      <a:pt x="9848" y="21019"/>
                    </a:cubicBezTo>
                    <a:cubicBezTo>
                      <a:pt x="9852" y="21019"/>
                      <a:pt x="9856" y="21019"/>
                      <a:pt x="9865" y="21019"/>
                    </a:cubicBezTo>
                    <a:cubicBezTo>
                      <a:pt x="9865" y="21019"/>
                      <a:pt x="9874" y="20997"/>
                      <a:pt x="9878" y="20986"/>
                    </a:cubicBezTo>
                    <a:cubicBezTo>
                      <a:pt x="9900" y="20975"/>
                      <a:pt x="9917" y="20953"/>
                      <a:pt x="9935" y="20931"/>
                    </a:cubicBezTo>
                    <a:cubicBezTo>
                      <a:pt x="9974" y="20909"/>
                      <a:pt x="10031" y="20876"/>
                      <a:pt x="10053" y="20810"/>
                    </a:cubicBezTo>
                    <a:cubicBezTo>
                      <a:pt x="10053" y="20810"/>
                      <a:pt x="10062" y="20810"/>
                      <a:pt x="10066" y="20810"/>
                    </a:cubicBezTo>
                    <a:cubicBezTo>
                      <a:pt x="10070" y="20787"/>
                      <a:pt x="10079" y="20765"/>
                      <a:pt x="10083" y="20754"/>
                    </a:cubicBezTo>
                    <a:cubicBezTo>
                      <a:pt x="10101" y="20732"/>
                      <a:pt x="10114" y="20732"/>
                      <a:pt x="10127" y="20710"/>
                    </a:cubicBezTo>
                    <a:cubicBezTo>
                      <a:pt x="10188" y="20810"/>
                      <a:pt x="10254" y="20898"/>
                      <a:pt x="10315" y="20997"/>
                    </a:cubicBezTo>
                    <a:cubicBezTo>
                      <a:pt x="10346" y="21052"/>
                      <a:pt x="10376" y="21096"/>
                      <a:pt x="10407" y="21140"/>
                    </a:cubicBezTo>
                    <a:cubicBezTo>
                      <a:pt x="10424" y="21173"/>
                      <a:pt x="10437" y="21184"/>
                      <a:pt x="10455" y="21217"/>
                    </a:cubicBezTo>
                    <a:cubicBezTo>
                      <a:pt x="10468" y="21239"/>
                      <a:pt x="10485" y="21283"/>
                      <a:pt x="10503" y="21272"/>
                    </a:cubicBezTo>
                    <a:cubicBezTo>
                      <a:pt x="10512" y="21306"/>
                      <a:pt x="10520" y="21328"/>
                      <a:pt x="10533" y="21350"/>
                    </a:cubicBezTo>
                    <a:cubicBezTo>
                      <a:pt x="10547" y="21350"/>
                      <a:pt x="10560" y="21350"/>
                      <a:pt x="10573" y="21372"/>
                    </a:cubicBezTo>
                    <a:cubicBezTo>
                      <a:pt x="10582" y="21383"/>
                      <a:pt x="10590" y="21405"/>
                      <a:pt x="10599" y="21416"/>
                    </a:cubicBezTo>
                    <a:cubicBezTo>
                      <a:pt x="10612" y="21416"/>
                      <a:pt x="10621" y="21438"/>
                      <a:pt x="10634" y="21449"/>
                    </a:cubicBezTo>
                    <a:cubicBezTo>
                      <a:pt x="10643" y="21449"/>
                      <a:pt x="10660" y="21449"/>
                      <a:pt x="10673" y="21449"/>
                    </a:cubicBezTo>
                    <a:cubicBezTo>
                      <a:pt x="10686" y="21449"/>
                      <a:pt x="10700" y="21471"/>
                      <a:pt x="10708" y="21471"/>
                    </a:cubicBezTo>
                    <a:cubicBezTo>
                      <a:pt x="10717" y="21471"/>
                      <a:pt x="10730" y="21471"/>
                      <a:pt x="10743" y="21471"/>
                    </a:cubicBezTo>
                    <a:cubicBezTo>
                      <a:pt x="10765" y="21471"/>
                      <a:pt x="10787" y="21504"/>
                      <a:pt x="10809" y="21515"/>
                    </a:cubicBezTo>
                    <a:cubicBezTo>
                      <a:pt x="10839" y="21471"/>
                      <a:pt x="10874" y="21515"/>
                      <a:pt x="10909" y="21482"/>
                    </a:cubicBezTo>
                    <a:cubicBezTo>
                      <a:pt x="10931" y="21482"/>
                      <a:pt x="10953" y="21460"/>
                      <a:pt x="10979" y="21438"/>
                    </a:cubicBezTo>
                    <a:cubicBezTo>
                      <a:pt x="10997" y="21427"/>
                      <a:pt x="11018" y="21394"/>
                      <a:pt x="11032" y="21394"/>
                    </a:cubicBezTo>
                    <a:cubicBezTo>
                      <a:pt x="11040" y="21394"/>
                      <a:pt x="11049" y="21394"/>
                      <a:pt x="11053" y="21394"/>
                    </a:cubicBezTo>
                    <a:cubicBezTo>
                      <a:pt x="11062" y="21394"/>
                      <a:pt x="11071" y="21372"/>
                      <a:pt x="11080" y="21361"/>
                    </a:cubicBezTo>
                    <a:cubicBezTo>
                      <a:pt x="11088" y="21350"/>
                      <a:pt x="11093" y="21339"/>
                      <a:pt x="11106" y="21328"/>
                    </a:cubicBezTo>
                    <a:cubicBezTo>
                      <a:pt x="11115" y="21328"/>
                      <a:pt x="11123" y="21328"/>
                      <a:pt x="11132" y="21328"/>
                    </a:cubicBezTo>
                    <a:cubicBezTo>
                      <a:pt x="11141" y="21328"/>
                      <a:pt x="11145" y="21306"/>
                      <a:pt x="11154" y="21295"/>
                    </a:cubicBezTo>
                    <a:cubicBezTo>
                      <a:pt x="11171" y="21283"/>
                      <a:pt x="11189" y="21283"/>
                      <a:pt x="11206" y="21272"/>
                    </a:cubicBezTo>
                    <a:cubicBezTo>
                      <a:pt x="11215" y="21272"/>
                      <a:pt x="11219" y="21239"/>
                      <a:pt x="11228" y="21228"/>
                    </a:cubicBezTo>
                    <a:cubicBezTo>
                      <a:pt x="11237" y="21206"/>
                      <a:pt x="11246" y="21206"/>
                      <a:pt x="11254" y="21184"/>
                    </a:cubicBezTo>
                    <a:cubicBezTo>
                      <a:pt x="11263" y="21184"/>
                      <a:pt x="11267" y="21162"/>
                      <a:pt x="11276" y="21151"/>
                    </a:cubicBezTo>
                    <a:cubicBezTo>
                      <a:pt x="11285" y="21140"/>
                      <a:pt x="11298" y="21129"/>
                      <a:pt x="11307" y="21118"/>
                    </a:cubicBezTo>
                    <a:cubicBezTo>
                      <a:pt x="11316" y="21096"/>
                      <a:pt x="11324" y="21063"/>
                      <a:pt x="11333" y="21052"/>
                    </a:cubicBezTo>
                    <a:cubicBezTo>
                      <a:pt x="11337" y="21030"/>
                      <a:pt x="11346" y="21030"/>
                      <a:pt x="11350" y="21019"/>
                    </a:cubicBezTo>
                    <a:cubicBezTo>
                      <a:pt x="11364" y="20997"/>
                      <a:pt x="11372" y="20986"/>
                      <a:pt x="11381" y="20964"/>
                    </a:cubicBezTo>
                    <a:cubicBezTo>
                      <a:pt x="11390" y="20964"/>
                      <a:pt x="11390" y="20920"/>
                      <a:pt x="11403" y="20920"/>
                    </a:cubicBezTo>
                    <a:cubicBezTo>
                      <a:pt x="11403" y="20876"/>
                      <a:pt x="11425" y="20843"/>
                      <a:pt x="11429" y="20832"/>
                    </a:cubicBezTo>
                    <a:cubicBezTo>
                      <a:pt x="11429" y="20821"/>
                      <a:pt x="11429" y="20810"/>
                      <a:pt x="11429" y="20799"/>
                    </a:cubicBezTo>
                    <a:cubicBezTo>
                      <a:pt x="11438" y="20765"/>
                      <a:pt x="11447" y="20754"/>
                      <a:pt x="11451" y="20732"/>
                    </a:cubicBezTo>
                    <a:cubicBezTo>
                      <a:pt x="11460" y="20699"/>
                      <a:pt x="11477" y="20655"/>
                      <a:pt x="11482" y="20644"/>
                    </a:cubicBezTo>
                    <a:cubicBezTo>
                      <a:pt x="11482" y="20633"/>
                      <a:pt x="11482" y="20622"/>
                      <a:pt x="11482" y="20611"/>
                    </a:cubicBezTo>
                    <a:cubicBezTo>
                      <a:pt x="11482" y="20600"/>
                      <a:pt x="11490" y="20578"/>
                      <a:pt x="11495" y="20567"/>
                    </a:cubicBezTo>
                    <a:cubicBezTo>
                      <a:pt x="11495" y="20523"/>
                      <a:pt x="11499" y="20512"/>
                      <a:pt x="11503" y="20468"/>
                    </a:cubicBezTo>
                    <a:cubicBezTo>
                      <a:pt x="11503" y="20457"/>
                      <a:pt x="11512" y="20435"/>
                      <a:pt x="11516" y="20413"/>
                    </a:cubicBezTo>
                    <a:cubicBezTo>
                      <a:pt x="11516" y="20391"/>
                      <a:pt x="11516" y="20369"/>
                      <a:pt x="11525" y="20347"/>
                    </a:cubicBezTo>
                    <a:cubicBezTo>
                      <a:pt x="11525" y="20325"/>
                      <a:pt x="11534" y="20314"/>
                      <a:pt x="11538" y="20292"/>
                    </a:cubicBezTo>
                    <a:cubicBezTo>
                      <a:pt x="11538" y="20270"/>
                      <a:pt x="11538" y="20237"/>
                      <a:pt x="11538" y="20215"/>
                    </a:cubicBezTo>
                    <a:cubicBezTo>
                      <a:pt x="11543" y="20170"/>
                      <a:pt x="11551" y="20126"/>
                      <a:pt x="11556" y="20082"/>
                    </a:cubicBezTo>
                    <a:cubicBezTo>
                      <a:pt x="11565" y="19972"/>
                      <a:pt x="11560" y="19873"/>
                      <a:pt x="11560" y="19774"/>
                    </a:cubicBezTo>
                    <a:cubicBezTo>
                      <a:pt x="11560" y="19774"/>
                      <a:pt x="11560" y="19763"/>
                      <a:pt x="11560" y="19752"/>
                    </a:cubicBezTo>
                    <a:cubicBezTo>
                      <a:pt x="11560" y="19752"/>
                      <a:pt x="11560" y="19741"/>
                      <a:pt x="11560" y="19719"/>
                    </a:cubicBezTo>
                    <a:cubicBezTo>
                      <a:pt x="11560" y="19675"/>
                      <a:pt x="11560" y="19664"/>
                      <a:pt x="11560" y="19641"/>
                    </a:cubicBezTo>
                    <a:cubicBezTo>
                      <a:pt x="11556" y="19586"/>
                      <a:pt x="11538" y="19487"/>
                      <a:pt x="11538" y="19454"/>
                    </a:cubicBezTo>
                    <a:cubicBezTo>
                      <a:pt x="11560" y="19454"/>
                      <a:pt x="11560" y="19454"/>
                      <a:pt x="11573" y="19487"/>
                    </a:cubicBezTo>
                    <a:cubicBezTo>
                      <a:pt x="11578" y="19498"/>
                      <a:pt x="11578" y="19531"/>
                      <a:pt x="11582" y="19542"/>
                    </a:cubicBezTo>
                    <a:lnTo>
                      <a:pt x="11591" y="19542"/>
                    </a:lnTo>
                    <a:cubicBezTo>
                      <a:pt x="11591" y="19542"/>
                      <a:pt x="11621" y="19586"/>
                      <a:pt x="11630" y="19597"/>
                    </a:cubicBezTo>
                    <a:cubicBezTo>
                      <a:pt x="11652" y="19619"/>
                      <a:pt x="11661" y="19653"/>
                      <a:pt x="11678" y="19675"/>
                    </a:cubicBezTo>
                    <a:cubicBezTo>
                      <a:pt x="11691" y="19675"/>
                      <a:pt x="11709" y="19675"/>
                      <a:pt x="11726" y="19697"/>
                    </a:cubicBezTo>
                    <a:cubicBezTo>
                      <a:pt x="11735" y="19697"/>
                      <a:pt x="11739" y="19719"/>
                      <a:pt x="11748" y="19730"/>
                    </a:cubicBezTo>
                    <a:cubicBezTo>
                      <a:pt x="11774" y="19752"/>
                      <a:pt x="11796" y="19763"/>
                      <a:pt x="11822" y="19785"/>
                    </a:cubicBezTo>
                    <a:cubicBezTo>
                      <a:pt x="11840" y="19796"/>
                      <a:pt x="11857" y="19818"/>
                      <a:pt x="11875" y="19818"/>
                    </a:cubicBezTo>
                    <a:cubicBezTo>
                      <a:pt x="11940" y="19840"/>
                      <a:pt x="12001" y="19785"/>
                      <a:pt x="12041" y="19752"/>
                    </a:cubicBezTo>
                    <a:cubicBezTo>
                      <a:pt x="12076" y="19730"/>
                      <a:pt x="12098" y="19697"/>
                      <a:pt x="12128" y="19675"/>
                    </a:cubicBezTo>
                    <a:cubicBezTo>
                      <a:pt x="12150" y="19641"/>
                      <a:pt x="12172" y="19619"/>
                      <a:pt x="12189" y="19597"/>
                    </a:cubicBezTo>
                    <a:cubicBezTo>
                      <a:pt x="12202" y="19586"/>
                      <a:pt x="12216" y="19575"/>
                      <a:pt x="12229" y="19564"/>
                    </a:cubicBezTo>
                    <a:cubicBezTo>
                      <a:pt x="12233" y="19564"/>
                      <a:pt x="12242" y="19531"/>
                      <a:pt x="12242" y="19520"/>
                    </a:cubicBezTo>
                    <a:cubicBezTo>
                      <a:pt x="12242" y="19520"/>
                      <a:pt x="12250" y="19520"/>
                      <a:pt x="12255" y="19509"/>
                    </a:cubicBezTo>
                    <a:cubicBezTo>
                      <a:pt x="12255" y="19509"/>
                      <a:pt x="12255" y="19487"/>
                      <a:pt x="12264" y="19476"/>
                    </a:cubicBezTo>
                    <a:cubicBezTo>
                      <a:pt x="12277" y="19454"/>
                      <a:pt x="12294" y="19432"/>
                      <a:pt x="12307" y="19399"/>
                    </a:cubicBezTo>
                    <a:cubicBezTo>
                      <a:pt x="12333" y="19355"/>
                      <a:pt x="12364" y="19300"/>
                      <a:pt x="12390" y="19245"/>
                    </a:cubicBezTo>
                    <a:cubicBezTo>
                      <a:pt x="12421" y="19179"/>
                      <a:pt x="12456" y="19101"/>
                      <a:pt x="12478" y="19035"/>
                    </a:cubicBezTo>
                    <a:cubicBezTo>
                      <a:pt x="12478" y="19035"/>
                      <a:pt x="12478" y="19035"/>
                      <a:pt x="12482" y="19013"/>
                    </a:cubicBezTo>
                    <a:cubicBezTo>
                      <a:pt x="12495" y="18969"/>
                      <a:pt x="12513" y="18914"/>
                      <a:pt x="12521" y="18870"/>
                    </a:cubicBezTo>
                    <a:cubicBezTo>
                      <a:pt x="12521" y="18870"/>
                      <a:pt x="12530" y="18859"/>
                      <a:pt x="12530" y="18859"/>
                    </a:cubicBezTo>
                    <a:cubicBezTo>
                      <a:pt x="12539" y="18826"/>
                      <a:pt x="12543" y="18782"/>
                      <a:pt x="12548" y="18749"/>
                    </a:cubicBezTo>
                    <a:cubicBezTo>
                      <a:pt x="12548" y="18727"/>
                      <a:pt x="12552" y="18705"/>
                      <a:pt x="12556" y="18683"/>
                    </a:cubicBezTo>
                    <a:cubicBezTo>
                      <a:pt x="12556" y="18650"/>
                      <a:pt x="12574" y="18616"/>
                      <a:pt x="12574" y="18583"/>
                    </a:cubicBezTo>
                    <a:cubicBezTo>
                      <a:pt x="12591" y="18583"/>
                      <a:pt x="12596" y="18506"/>
                      <a:pt x="12609" y="18484"/>
                    </a:cubicBezTo>
                    <a:cubicBezTo>
                      <a:pt x="12631" y="18517"/>
                      <a:pt x="12644" y="18550"/>
                      <a:pt x="12666" y="18561"/>
                    </a:cubicBezTo>
                    <a:cubicBezTo>
                      <a:pt x="12683" y="18561"/>
                      <a:pt x="12696" y="18561"/>
                      <a:pt x="12714" y="18561"/>
                    </a:cubicBezTo>
                    <a:cubicBezTo>
                      <a:pt x="12731" y="18561"/>
                      <a:pt x="12744" y="18594"/>
                      <a:pt x="12762" y="18616"/>
                    </a:cubicBezTo>
                    <a:cubicBezTo>
                      <a:pt x="12775" y="18616"/>
                      <a:pt x="12792" y="18616"/>
                      <a:pt x="12810" y="18616"/>
                    </a:cubicBezTo>
                    <a:cubicBezTo>
                      <a:pt x="12818" y="18616"/>
                      <a:pt x="12823" y="18639"/>
                      <a:pt x="12832" y="18639"/>
                    </a:cubicBezTo>
                    <a:cubicBezTo>
                      <a:pt x="12858" y="18639"/>
                      <a:pt x="12880" y="18639"/>
                      <a:pt x="12910" y="18639"/>
                    </a:cubicBezTo>
                    <a:cubicBezTo>
                      <a:pt x="12923" y="18639"/>
                      <a:pt x="12949" y="18639"/>
                      <a:pt x="12963" y="18628"/>
                    </a:cubicBezTo>
                    <a:cubicBezTo>
                      <a:pt x="12984" y="18628"/>
                      <a:pt x="13006" y="18594"/>
                      <a:pt x="13019" y="18583"/>
                    </a:cubicBezTo>
                    <a:cubicBezTo>
                      <a:pt x="13024" y="18583"/>
                      <a:pt x="13037" y="18583"/>
                      <a:pt x="13041" y="18583"/>
                    </a:cubicBezTo>
                    <a:cubicBezTo>
                      <a:pt x="13050" y="18583"/>
                      <a:pt x="13054" y="18561"/>
                      <a:pt x="13063" y="18561"/>
                    </a:cubicBezTo>
                    <a:cubicBezTo>
                      <a:pt x="13089" y="18528"/>
                      <a:pt x="13111" y="18506"/>
                      <a:pt x="13137" y="18484"/>
                    </a:cubicBezTo>
                    <a:cubicBezTo>
                      <a:pt x="13155" y="18462"/>
                      <a:pt x="13168" y="18451"/>
                      <a:pt x="13185" y="18429"/>
                    </a:cubicBezTo>
                    <a:cubicBezTo>
                      <a:pt x="13203" y="18407"/>
                      <a:pt x="13216" y="18374"/>
                      <a:pt x="13229" y="18352"/>
                    </a:cubicBezTo>
                    <a:cubicBezTo>
                      <a:pt x="13290" y="18264"/>
                      <a:pt x="13343" y="18154"/>
                      <a:pt x="13382" y="18033"/>
                    </a:cubicBezTo>
                    <a:cubicBezTo>
                      <a:pt x="13400" y="17988"/>
                      <a:pt x="13413" y="17955"/>
                      <a:pt x="13421" y="17922"/>
                    </a:cubicBezTo>
                    <a:cubicBezTo>
                      <a:pt x="13430" y="17900"/>
                      <a:pt x="13434" y="17889"/>
                      <a:pt x="13439" y="17878"/>
                    </a:cubicBezTo>
                    <a:cubicBezTo>
                      <a:pt x="13439" y="17878"/>
                      <a:pt x="13439" y="17867"/>
                      <a:pt x="13439" y="17856"/>
                    </a:cubicBezTo>
                    <a:cubicBezTo>
                      <a:pt x="13439" y="17856"/>
                      <a:pt x="13439" y="17856"/>
                      <a:pt x="13439" y="17845"/>
                    </a:cubicBezTo>
                    <a:cubicBezTo>
                      <a:pt x="13456" y="17768"/>
                      <a:pt x="13482" y="17702"/>
                      <a:pt x="13496" y="17625"/>
                    </a:cubicBezTo>
                    <a:cubicBezTo>
                      <a:pt x="13522" y="17515"/>
                      <a:pt x="13531" y="17382"/>
                      <a:pt x="13548" y="17272"/>
                    </a:cubicBezTo>
                    <a:cubicBezTo>
                      <a:pt x="13548" y="17272"/>
                      <a:pt x="13548" y="17250"/>
                      <a:pt x="13548" y="17228"/>
                    </a:cubicBezTo>
                    <a:cubicBezTo>
                      <a:pt x="13552" y="17184"/>
                      <a:pt x="13570" y="17140"/>
                      <a:pt x="13561" y="17085"/>
                    </a:cubicBezTo>
                    <a:cubicBezTo>
                      <a:pt x="13574" y="17085"/>
                      <a:pt x="13574" y="17052"/>
                      <a:pt x="13583" y="17041"/>
                    </a:cubicBezTo>
                    <a:cubicBezTo>
                      <a:pt x="13609" y="16996"/>
                      <a:pt x="13644" y="16996"/>
                      <a:pt x="13675" y="16963"/>
                    </a:cubicBezTo>
                    <a:cubicBezTo>
                      <a:pt x="13697" y="16952"/>
                      <a:pt x="13714" y="16919"/>
                      <a:pt x="13736" y="16908"/>
                    </a:cubicBezTo>
                    <a:cubicBezTo>
                      <a:pt x="13745" y="16908"/>
                      <a:pt x="13758" y="16908"/>
                      <a:pt x="13767" y="16886"/>
                    </a:cubicBezTo>
                    <a:cubicBezTo>
                      <a:pt x="13780" y="16886"/>
                      <a:pt x="13788" y="16853"/>
                      <a:pt x="13801" y="16864"/>
                    </a:cubicBezTo>
                    <a:cubicBezTo>
                      <a:pt x="13819" y="16831"/>
                      <a:pt x="13836" y="16798"/>
                      <a:pt x="13845" y="16787"/>
                    </a:cubicBezTo>
                    <a:cubicBezTo>
                      <a:pt x="13863" y="16765"/>
                      <a:pt x="13867" y="16754"/>
                      <a:pt x="13876" y="16732"/>
                    </a:cubicBezTo>
                    <a:cubicBezTo>
                      <a:pt x="13906" y="16666"/>
                      <a:pt x="13946" y="16589"/>
                      <a:pt x="13972" y="16556"/>
                    </a:cubicBezTo>
                    <a:cubicBezTo>
                      <a:pt x="13981" y="16545"/>
                      <a:pt x="13985" y="16534"/>
                      <a:pt x="13994" y="16512"/>
                    </a:cubicBezTo>
                    <a:cubicBezTo>
                      <a:pt x="14033" y="16457"/>
                      <a:pt x="14064" y="16368"/>
                      <a:pt x="14099" y="16302"/>
                    </a:cubicBezTo>
                    <a:cubicBezTo>
                      <a:pt x="14116" y="16269"/>
                      <a:pt x="14133" y="16214"/>
                      <a:pt x="14147" y="16192"/>
                    </a:cubicBezTo>
                    <a:cubicBezTo>
                      <a:pt x="14147" y="16192"/>
                      <a:pt x="14147" y="16170"/>
                      <a:pt x="14151" y="16159"/>
                    </a:cubicBezTo>
                    <a:cubicBezTo>
                      <a:pt x="14151" y="16159"/>
                      <a:pt x="14160" y="16159"/>
                      <a:pt x="14164" y="16137"/>
                    </a:cubicBezTo>
                    <a:cubicBezTo>
                      <a:pt x="14164" y="16137"/>
                      <a:pt x="14164" y="16115"/>
                      <a:pt x="14164" y="16115"/>
                    </a:cubicBezTo>
                    <a:cubicBezTo>
                      <a:pt x="14173" y="16093"/>
                      <a:pt x="14177" y="16082"/>
                      <a:pt x="14186" y="16060"/>
                    </a:cubicBezTo>
                    <a:cubicBezTo>
                      <a:pt x="14195" y="16038"/>
                      <a:pt x="14208" y="15983"/>
                      <a:pt x="14216" y="15961"/>
                    </a:cubicBezTo>
                    <a:cubicBezTo>
                      <a:pt x="14216" y="15961"/>
                      <a:pt x="14225" y="15972"/>
                      <a:pt x="14225" y="15961"/>
                    </a:cubicBezTo>
                    <a:cubicBezTo>
                      <a:pt x="14225" y="15961"/>
                      <a:pt x="14225" y="15950"/>
                      <a:pt x="14225" y="15950"/>
                    </a:cubicBezTo>
                    <a:cubicBezTo>
                      <a:pt x="14234" y="15928"/>
                      <a:pt x="14247" y="15906"/>
                      <a:pt x="14251" y="15884"/>
                    </a:cubicBezTo>
                    <a:cubicBezTo>
                      <a:pt x="14260" y="15861"/>
                      <a:pt x="14260" y="15817"/>
                      <a:pt x="14269" y="15784"/>
                    </a:cubicBezTo>
                    <a:cubicBezTo>
                      <a:pt x="14273" y="15762"/>
                      <a:pt x="14282" y="15740"/>
                      <a:pt x="14286" y="15729"/>
                    </a:cubicBezTo>
                    <a:cubicBezTo>
                      <a:pt x="14286" y="15729"/>
                      <a:pt x="14286" y="15707"/>
                      <a:pt x="14286" y="15707"/>
                    </a:cubicBezTo>
                    <a:cubicBezTo>
                      <a:pt x="14300" y="15652"/>
                      <a:pt x="14313" y="15597"/>
                      <a:pt x="14326" y="15542"/>
                    </a:cubicBezTo>
                    <a:cubicBezTo>
                      <a:pt x="14343" y="15553"/>
                      <a:pt x="14352" y="15542"/>
                      <a:pt x="14361" y="15509"/>
                    </a:cubicBezTo>
                    <a:cubicBezTo>
                      <a:pt x="14409" y="15476"/>
                      <a:pt x="14461" y="15432"/>
                      <a:pt x="14514" y="15388"/>
                    </a:cubicBezTo>
                    <a:cubicBezTo>
                      <a:pt x="14549" y="15354"/>
                      <a:pt x="14588" y="15310"/>
                      <a:pt x="14618" y="15288"/>
                    </a:cubicBezTo>
                    <a:cubicBezTo>
                      <a:pt x="14632" y="15266"/>
                      <a:pt x="14649" y="15266"/>
                      <a:pt x="14658" y="15255"/>
                    </a:cubicBezTo>
                    <a:cubicBezTo>
                      <a:pt x="14658" y="15255"/>
                      <a:pt x="14658" y="15233"/>
                      <a:pt x="14662" y="15233"/>
                    </a:cubicBezTo>
                    <a:cubicBezTo>
                      <a:pt x="14662" y="15233"/>
                      <a:pt x="14671" y="15233"/>
                      <a:pt x="14675" y="15233"/>
                    </a:cubicBezTo>
                    <a:cubicBezTo>
                      <a:pt x="14680" y="15222"/>
                      <a:pt x="14688" y="15200"/>
                      <a:pt x="14693" y="15189"/>
                    </a:cubicBezTo>
                    <a:cubicBezTo>
                      <a:pt x="14706" y="15167"/>
                      <a:pt x="14732" y="15134"/>
                      <a:pt x="14741" y="15112"/>
                    </a:cubicBezTo>
                    <a:cubicBezTo>
                      <a:pt x="14741" y="15112"/>
                      <a:pt x="14741" y="15101"/>
                      <a:pt x="14749" y="15101"/>
                    </a:cubicBezTo>
                    <a:cubicBezTo>
                      <a:pt x="14758" y="15079"/>
                      <a:pt x="14776" y="15079"/>
                      <a:pt x="14780" y="15068"/>
                    </a:cubicBezTo>
                    <a:cubicBezTo>
                      <a:pt x="14780" y="15068"/>
                      <a:pt x="14780" y="15046"/>
                      <a:pt x="14780" y="15046"/>
                    </a:cubicBezTo>
                    <a:cubicBezTo>
                      <a:pt x="14780" y="15046"/>
                      <a:pt x="14789" y="15046"/>
                      <a:pt x="14793" y="15046"/>
                    </a:cubicBezTo>
                    <a:cubicBezTo>
                      <a:pt x="14798" y="15024"/>
                      <a:pt x="14806" y="15002"/>
                      <a:pt x="14811" y="15002"/>
                    </a:cubicBezTo>
                    <a:cubicBezTo>
                      <a:pt x="14819" y="15002"/>
                      <a:pt x="14828" y="15002"/>
                      <a:pt x="14833" y="14980"/>
                    </a:cubicBezTo>
                    <a:cubicBezTo>
                      <a:pt x="14841" y="14958"/>
                      <a:pt x="14854" y="14936"/>
                      <a:pt x="14863" y="14925"/>
                    </a:cubicBezTo>
                    <a:cubicBezTo>
                      <a:pt x="14872" y="14925"/>
                      <a:pt x="14876" y="14903"/>
                      <a:pt x="14885" y="14903"/>
                    </a:cubicBezTo>
                    <a:cubicBezTo>
                      <a:pt x="14885" y="14903"/>
                      <a:pt x="14889" y="14881"/>
                      <a:pt x="14894" y="14881"/>
                    </a:cubicBezTo>
                    <a:cubicBezTo>
                      <a:pt x="14911" y="14858"/>
                      <a:pt x="14929" y="14825"/>
                      <a:pt x="14942" y="14803"/>
                    </a:cubicBezTo>
                    <a:cubicBezTo>
                      <a:pt x="14942" y="14792"/>
                      <a:pt x="14950" y="14803"/>
                      <a:pt x="14955" y="14792"/>
                    </a:cubicBezTo>
                    <a:cubicBezTo>
                      <a:pt x="14955" y="14792"/>
                      <a:pt x="14955" y="14770"/>
                      <a:pt x="14955" y="14759"/>
                    </a:cubicBezTo>
                    <a:cubicBezTo>
                      <a:pt x="14955" y="14759"/>
                      <a:pt x="14964" y="14759"/>
                      <a:pt x="14968" y="14759"/>
                    </a:cubicBezTo>
                    <a:cubicBezTo>
                      <a:pt x="14999" y="14704"/>
                      <a:pt x="15055" y="14704"/>
                      <a:pt x="15095" y="14704"/>
                    </a:cubicBezTo>
                    <a:cubicBezTo>
                      <a:pt x="15112" y="14704"/>
                      <a:pt x="15134" y="14704"/>
                      <a:pt x="15156" y="14704"/>
                    </a:cubicBezTo>
                    <a:cubicBezTo>
                      <a:pt x="15169" y="14704"/>
                      <a:pt x="15191" y="14682"/>
                      <a:pt x="15195" y="14682"/>
                    </a:cubicBezTo>
                    <a:cubicBezTo>
                      <a:pt x="15217" y="14682"/>
                      <a:pt x="15256" y="14704"/>
                      <a:pt x="15287" y="14704"/>
                    </a:cubicBezTo>
                    <a:cubicBezTo>
                      <a:pt x="15466" y="14704"/>
                      <a:pt x="15632" y="14726"/>
                      <a:pt x="15807" y="14704"/>
                    </a:cubicBezTo>
                    <a:cubicBezTo>
                      <a:pt x="15938" y="14682"/>
                      <a:pt x="16056" y="14682"/>
                      <a:pt x="16161" y="14704"/>
                    </a:cubicBezTo>
                    <a:cubicBezTo>
                      <a:pt x="16370" y="14726"/>
                      <a:pt x="16584" y="14770"/>
                      <a:pt x="16790" y="14803"/>
                    </a:cubicBezTo>
                    <a:cubicBezTo>
                      <a:pt x="16877" y="14814"/>
                      <a:pt x="16960" y="14836"/>
                      <a:pt x="17043" y="14847"/>
                    </a:cubicBezTo>
                    <a:cubicBezTo>
                      <a:pt x="17078" y="14847"/>
                      <a:pt x="17135" y="14836"/>
                      <a:pt x="17152" y="14836"/>
                    </a:cubicBezTo>
                    <a:cubicBezTo>
                      <a:pt x="17152" y="14836"/>
                      <a:pt x="17152" y="14847"/>
                      <a:pt x="17152" y="14847"/>
                    </a:cubicBezTo>
                    <a:cubicBezTo>
                      <a:pt x="17235" y="14847"/>
                      <a:pt x="17314" y="14870"/>
                      <a:pt x="17393" y="14881"/>
                    </a:cubicBezTo>
                    <a:cubicBezTo>
                      <a:pt x="17432" y="14881"/>
                      <a:pt x="17471" y="14892"/>
                      <a:pt x="17511" y="14892"/>
                    </a:cubicBezTo>
                    <a:cubicBezTo>
                      <a:pt x="17878" y="14958"/>
                      <a:pt x="18245" y="15013"/>
                      <a:pt x="18612" y="15079"/>
                    </a:cubicBezTo>
                    <a:cubicBezTo>
                      <a:pt x="18668" y="15079"/>
                      <a:pt x="18760" y="15101"/>
                      <a:pt x="18813" y="15123"/>
                    </a:cubicBezTo>
                    <a:cubicBezTo>
                      <a:pt x="18834" y="15123"/>
                      <a:pt x="18848" y="15123"/>
                      <a:pt x="18861" y="15123"/>
                    </a:cubicBezTo>
                    <a:cubicBezTo>
                      <a:pt x="18891" y="15123"/>
                      <a:pt x="18926" y="15134"/>
                      <a:pt x="18944" y="15145"/>
                    </a:cubicBezTo>
                    <a:cubicBezTo>
                      <a:pt x="18948" y="15145"/>
                      <a:pt x="18957" y="15145"/>
                      <a:pt x="18966" y="15145"/>
                    </a:cubicBezTo>
                    <a:cubicBezTo>
                      <a:pt x="19000" y="15167"/>
                      <a:pt x="19027" y="15189"/>
                      <a:pt x="19066" y="15189"/>
                    </a:cubicBezTo>
                    <a:cubicBezTo>
                      <a:pt x="19110" y="15189"/>
                      <a:pt x="19136" y="15189"/>
                      <a:pt x="19175" y="15200"/>
                    </a:cubicBezTo>
                    <a:cubicBezTo>
                      <a:pt x="19193" y="15200"/>
                      <a:pt x="19206" y="15200"/>
                      <a:pt x="19223" y="15222"/>
                    </a:cubicBezTo>
                    <a:cubicBezTo>
                      <a:pt x="19293" y="15233"/>
                      <a:pt x="19367" y="15244"/>
                      <a:pt x="19437" y="15255"/>
                    </a:cubicBezTo>
                    <a:cubicBezTo>
                      <a:pt x="19577" y="15277"/>
                      <a:pt x="19717" y="15310"/>
                      <a:pt x="19857" y="15332"/>
                    </a:cubicBezTo>
                    <a:cubicBezTo>
                      <a:pt x="20412" y="15421"/>
                      <a:pt x="20975" y="15531"/>
                      <a:pt x="21526" y="15630"/>
                    </a:cubicBezTo>
                    <a:lnTo>
                      <a:pt x="21526" y="15002"/>
                    </a:lnTo>
                    <a:close/>
                    <a:moveTo>
                      <a:pt x="7196" y="2031"/>
                    </a:moveTo>
                    <a:cubicBezTo>
                      <a:pt x="7196" y="2031"/>
                      <a:pt x="7226" y="1998"/>
                      <a:pt x="7239" y="1987"/>
                    </a:cubicBezTo>
                    <a:cubicBezTo>
                      <a:pt x="7257" y="1965"/>
                      <a:pt x="7270" y="1965"/>
                      <a:pt x="7287" y="1954"/>
                    </a:cubicBezTo>
                    <a:cubicBezTo>
                      <a:pt x="7314" y="1932"/>
                      <a:pt x="7335" y="1887"/>
                      <a:pt x="7357" y="1865"/>
                    </a:cubicBezTo>
                    <a:cubicBezTo>
                      <a:pt x="7370" y="1843"/>
                      <a:pt x="7392" y="1832"/>
                      <a:pt x="7410" y="1810"/>
                    </a:cubicBezTo>
                    <a:cubicBezTo>
                      <a:pt x="7423" y="1799"/>
                      <a:pt x="7436" y="1777"/>
                      <a:pt x="7449" y="1766"/>
                    </a:cubicBezTo>
                    <a:cubicBezTo>
                      <a:pt x="7475" y="1733"/>
                      <a:pt x="7506" y="1700"/>
                      <a:pt x="7532" y="1678"/>
                    </a:cubicBezTo>
                    <a:cubicBezTo>
                      <a:pt x="7545" y="1656"/>
                      <a:pt x="7558" y="1634"/>
                      <a:pt x="7571" y="1623"/>
                    </a:cubicBezTo>
                    <a:cubicBezTo>
                      <a:pt x="7580" y="1612"/>
                      <a:pt x="7593" y="1590"/>
                      <a:pt x="7606" y="1590"/>
                    </a:cubicBezTo>
                    <a:cubicBezTo>
                      <a:pt x="7606" y="1557"/>
                      <a:pt x="7619" y="1557"/>
                      <a:pt x="7633" y="1546"/>
                    </a:cubicBezTo>
                    <a:cubicBezTo>
                      <a:pt x="7650" y="1524"/>
                      <a:pt x="7663" y="1480"/>
                      <a:pt x="7681" y="1458"/>
                    </a:cubicBezTo>
                    <a:cubicBezTo>
                      <a:pt x="7698" y="1425"/>
                      <a:pt x="7716" y="1414"/>
                      <a:pt x="7737" y="1391"/>
                    </a:cubicBezTo>
                    <a:cubicBezTo>
                      <a:pt x="7742" y="1391"/>
                      <a:pt x="7746" y="1369"/>
                      <a:pt x="7750" y="1358"/>
                    </a:cubicBezTo>
                    <a:cubicBezTo>
                      <a:pt x="7772" y="1336"/>
                      <a:pt x="7794" y="1303"/>
                      <a:pt x="7820" y="1281"/>
                    </a:cubicBezTo>
                    <a:cubicBezTo>
                      <a:pt x="7829" y="1270"/>
                      <a:pt x="7838" y="1248"/>
                      <a:pt x="7847" y="1237"/>
                    </a:cubicBezTo>
                    <a:cubicBezTo>
                      <a:pt x="7855" y="1237"/>
                      <a:pt x="7873" y="1237"/>
                      <a:pt x="7877" y="1204"/>
                    </a:cubicBezTo>
                    <a:lnTo>
                      <a:pt x="7890" y="1204"/>
                    </a:lnTo>
                    <a:cubicBezTo>
                      <a:pt x="7890" y="1204"/>
                      <a:pt x="7895" y="1303"/>
                      <a:pt x="7890" y="1336"/>
                    </a:cubicBezTo>
                    <a:cubicBezTo>
                      <a:pt x="7890" y="1347"/>
                      <a:pt x="7890" y="1402"/>
                      <a:pt x="7890" y="1447"/>
                    </a:cubicBezTo>
                    <a:cubicBezTo>
                      <a:pt x="7890" y="1447"/>
                      <a:pt x="7882" y="1480"/>
                      <a:pt x="7882" y="1491"/>
                    </a:cubicBezTo>
                    <a:cubicBezTo>
                      <a:pt x="7882" y="1524"/>
                      <a:pt x="7877" y="1535"/>
                      <a:pt x="7864" y="1568"/>
                    </a:cubicBezTo>
                    <a:cubicBezTo>
                      <a:pt x="7851" y="1612"/>
                      <a:pt x="7842" y="1634"/>
                      <a:pt x="7825" y="1678"/>
                    </a:cubicBezTo>
                    <a:cubicBezTo>
                      <a:pt x="7816" y="1689"/>
                      <a:pt x="7812" y="1711"/>
                      <a:pt x="7803" y="1722"/>
                    </a:cubicBezTo>
                    <a:cubicBezTo>
                      <a:pt x="7794" y="1744"/>
                      <a:pt x="7777" y="1777"/>
                      <a:pt x="7768" y="1799"/>
                    </a:cubicBezTo>
                    <a:cubicBezTo>
                      <a:pt x="7759" y="1821"/>
                      <a:pt x="7750" y="1832"/>
                      <a:pt x="7742" y="1854"/>
                    </a:cubicBezTo>
                    <a:cubicBezTo>
                      <a:pt x="7742" y="1865"/>
                      <a:pt x="7733" y="1876"/>
                      <a:pt x="7724" y="1887"/>
                    </a:cubicBezTo>
                    <a:cubicBezTo>
                      <a:pt x="7707" y="1909"/>
                      <a:pt x="7681" y="1954"/>
                      <a:pt x="7659" y="1998"/>
                    </a:cubicBezTo>
                    <a:cubicBezTo>
                      <a:pt x="7646" y="2020"/>
                      <a:pt x="7633" y="2042"/>
                      <a:pt x="7615" y="2064"/>
                    </a:cubicBezTo>
                    <a:cubicBezTo>
                      <a:pt x="7606" y="2064"/>
                      <a:pt x="7602" y="2064"/>
                      <a:pt x="7589" y="2075"/>
                    </a:cubicBezTo>
                    <a:cubicBezTo>
                      <a:pt x="7589" y="2075"/>
                      <a:pt x="7580" y="2097"/>
                      <a:pt x="7571" y="2108"/>
                    </a:cubicBezTo>
                    <a:cubicBezTo>
                      <a:pt x="7567" y="2108"/>
                      <a:pt x="7563" y="2108"/>
                      <a:pt x="7554" y="2108"/>
                    </a:cubicBezTo>
                    <a:cubicBezTo>
                      <a:pt x="7549" y="2108"/>
                      <a:pt x="7532" y="2141"/>
                      <a:pt x="7523" y="2152"/>
                    </a:cubicBezTo>
                    <a:cubicBezTo>
                      <a:pt x="7515" y="2152"/>
                      <a:pt x="7506" y="2152"/>
                      <a:pt x="7497" y="2174"/>
                    </a:cubicBezTo>
                    <a:cubicBezTo>
                      <a:pt x="7480" y="2185"/>
                      <a:pt x="7453" y="2207"/>
                      <a:pt x="7427" y="2218"/>
                    </a:cubicBezTo>
                    <a:cubicBezTo>
                      <a:pt x="7392" y="2251"/>
                      <a:pt x="7357" y="2284"/>
                      <a:pt x="7305" y="2273"/>
                    </a:cubicBezTo>
                    <a:cubicBezTo>
                      <a:pt x="7296" y="2273"/>
                      <a:pt x="7274" y="2251"/>
                      <a:pt x="7261" y="2251"/>
                    </a:cubicBezTo>
                    <a:cubicBezTo>
                      <a:pt x="7244" y="2251"/>
                      <a:pt x="7226" y="2251"/>
                      <a:pt x="7213" y="2251"/>
                    </a:cubicBezTo>
                    <a:cubicBezTo>
                      <a:pt x="7196" y="2251"/>
                      <a:pt x="7182" y="2207"/>
                      <a:pt x="7165" y="2174"/>
                    </a:cubicBezTo>
                    <a:cubicBezTo>
                      <a:pt x="7148" y="2152"/>
                      <a:pt x="7126" y="2141"/>
                      <a:pt x="7121" y="2097"/>
                    </a:cubicBezTo>
                    <a:cubicBezTo>
                      <a:pt x="7143" y="2064"/>
                      <a:pt x="7169" y="2053"/>
                      <a:pt x="7196" y="2042"/>
                    </a:cubicBezTo>
                    <a:moveTo>
                      <a:pt x="9564" y="16611"/>
                    </a:moveTo>
                    <a:cubicBezTo>
                      <a:pt x="9594" y="16622"/>
                      <a:pt x="9616" y="16644"/>
                      <a:pt x="9638" y="16688"/>
                    </a:cubicBezTo>
                    <a:cubicBezTo>
                      <a:pt x="9655" y="16732"/>
                      <a:pt x="9673" y="16776"/>
                      <a:pt x="9695" y="16820"/>
                    </a:cubicBezTo>
                    <a:cubicBezTo>
                      <a:pt x="9695" y="16820"/>
                      <a:pt x="9699" y="16820"/>
                      <a:pt x="9703" y="16831"/>
                    </a:cubicBezTo>
                    <a:cubicBezTo>
                      <a:pt x="9708" y="16853"/>
                      <a:pt x="9725" y="16875"/>
                      <a:pt x="9734" y="16897"/>
                    </a:cubicBezTo>
                    <a:cubicBezTo>
                      <a:pt x="9743" y="16919"/>
                      <a:pt x="9751" y="16919"/>
                      <a:pt x="9751" y="16941"/>
                    </a:cubicBezTo>
                    <a:cubicBezTo>
                      <a:pt x="9751" y="16941"/>
                      <a:pt x="9751" y="16963"/>
                      <a:pt x="9751" y="16974"/>
                    </a:cubicBezTo>
                    <a:cubicBezTo>
                      <a:pt x="9751" y="16974"/>
                      <a:pt x="9760" y="16974"/>
                      <a:pt x="9760" y="16974"/>
                    </a:cubicBezTo>
                    <a:cubicBezTo>
                      <a:pt x="9760" y="16985"/>
                      <a:pt x="9760" y="16996"/>
                      <a:pt x="9765" y="17007"/>
                    </a:cubicBezTo>
                    <a:cubicBezTo>
                      <a:pt x="9765" y="17007"/>
                      <a:pt x="9769" y="17007"/>
                      <a:pt x="9773" y="17007"/>
                    </a:cubicBezTo>
                    <a:cubicBezTo>
                      <a:pt x="9773" y="17019"/>
                      <a:pt x="9773" y="17041"/>
                      <a:pt x="9782" y="17052"/>
                    </a:cubicBezTo>
                    <a:cubicBezTo>
                      <a:pt x="9791" y="17096"/>
                      <a:pt x="9808" y="17140"/>
                      <a:pt x="9808" y="17217"/>
                    </a:cubicBezTo>
                    <a:cubicBezTo>
                      <a:pt x="9808" y="17261"/>
                      <a:pt x="9808" y="17283"/>
                      <a:pt x="9795" y="17327"/>
                    </a:cubicBezTo>
                    <a:cubicBezTo>
                      <a:pt x="9769" y="17349"/>
                      <a:pt x="9747" y="17327"/>
                      <a:pt x="9725" y="17338"/>
                    </a:cubicBezTo>
                    <a:cubicBezTo>
                      <a:pt x="9716" y="17338"/>
                      <a:pt x="9703" y="17360"/>
                      <a:pt x="9695" y="17371"/>
                    </a:cubicBezTo>
                    <a:cubicBezTo>
                      <a:pt x="9664" y="17404"/>
                      <a:pt x="9629" y="17426"/>
                      <a:pt x="9603" y="17470"/>
                    </a:cubicBezTo>
                    <a:cubicBezTo>
                      <a:pt x="9559" y="17526"/>
                      <a:pt x="9524" y="17570"/>
                      <a:pt x="9476" y="17614"/>
                    </a:cubicBezTo>
                    <a:cubicBezTo>
                      <a:pt x="9485" y="17658"/>
                      <a:pt x="9507" y="17636"/>
                      <a:pt x="9524" y="17636"/>
                    </a:cubicBezTo>
                    <a:cubicBezTo>
                      <a:pt x="9537" y="17636"/>
                      <a:pt x="9564" y="17636"/>
                      <a:pt x="9581" y="17636"/>
                    </a:cubicBezTo>
                    <a:cubicBezTo>
                      <a:pt x="9603" y="17636"/>
                      <a:pt x="9616" y="17603"/>
                      <a:pt x="9633" y="17603"/>
                    </a:cubicBezTo>
                    <a:cubicBezTo>
                      <a:pt x="9651" y="17603"/>
                      <a:pt x="9664" y="17625"/>
                      <a:pt x="9673" y="17669"/>
                    </a:cubicBezTo>
                    <a:cubicBezTo>
                      <a:pt x="9673" y="17724"/>
                      <a:pt x="9664" y="17746"/>
                      <a:pt x="9664" y="17790"/>
                    </a:cubicBezTo>
                    <a:cubicBezTo>
                      <a:pt x="9655" y="17812"/>
                      <a:pt x="9647" y="17823"/>
                      <a:pt x="9638" y="17845"/>
                    </a:cubicBezTo>
                    <a:cubicBezTo>
                      <a:pt x="9633" y="17867"/>
                      <a:pt x="9633" y="17889"/>
                      <a:pt x="9625" y="17922"/>
                    </a:cubicBezTo>
                    <a:cubicBezTo>
                      <a:pt x="9625" y="17933"/>
                      <a:pt x="9616" y="17933"/>
                      <a:pt x="9612" y="17955"/>
                    </a:cubicBezTo>
                    <a:cubicBezTo>
                      <a:pt x="9590" y="18033"/>
                      <a:pt x="9564" y="18066"/>
                      <a:pt x="9524" y="18110"/>
                    </a:cubicBezTo>
                    <a:cubicBezTo>
                      <a:pt x="9524" y="18110"/>
                      <a:pt x="9520" y="18132"/>
                      <a:pt x="9516" y="18132"/>
                    </a:cubicBezTo>
                    <a:lnTo>
                      <a:pt x="9502" y="18132"/>
                    </a:lnTo>
                    <a:cubicBezTo>
                      <a:pt x="9502" y="18132"/>
                      <a:pt x="9494" y="18154"/>
                      <a:pt x="9494" y="18154"/>
                    </a:cubicBezTo>
                    <a:cubicBezTo>
                      <a:pt x="9494" y="18154"/>
                      <a:pt x="9485" y="18154"/>
                      <a:pt x="9481" y="18154"/>
                    </a:cubicBezTo>
                    <a:cubicBezTo>
                      <a:pt x="9481" y="18154"/>
                      <a:pt x="9472" y="18176"/>
                      <a:pt x="9472" y="18176"/>
                    </a:cubicBezTo>
                    <a:cubicBezTo>
                      <a:pt x="9472" y="18176"/>
                      <a:pt x="9463" y="18176"/>
                      <a:pt x="9459" y="18176"/>
                    </a:cubicBezTo>
                    <a:cubicBezTo>
                      <a:pt x="9446" y="18176"/>
                      <a:pt x="9433" y="18220"/>
                      <a:pt x="9424" y="18231"/>
                    </a:cubicBezTo>
                    <a:cubicBezTo>
                      <a:pt x="9402" y="18231"/>
                      <a:pt x="9376" y="18209"/>
                      <a:pt x="9354" y="18198"/>
                    </a:cubicBezTo>
                    <a:cubicBezTo>
                      <a:pt x="9332" y="18176"/>
                      <a:pt x="9310" y="18165"/>
                      <a:pt x="9293" y="18143"/>
                    </a:cubicBezTo>
                    <a:cubicBezTo>
                      <a:pt x="9293" y="18143"/>
                      <a:pt x="9293" y="18121"/>
                      <a:pt x="9293" y="18121"/>
                    </a:cubicBezTo>
                    <a:cubicBezTo>
                      <a:pt x="9284" y="18121"/>
                      <a:pt x="9284" y="18121"/>
                      <a:pt x="9275" y="18088"/>
                    </a:cubicBezTo>
                    <a:cubicBezTo>
                      <a:pt x="9275" y="18088"/>
                      <a:pt x="9275" y="18066"/>
                      <a:pt x="9275" y="18066"/>
                    </a:cubicBezTo>
                    <a:lnTo>
                      <a:pt x="9271" y="18066"/>
                    </a:lnTo>
                    <a:cubicBezTo>
                      <a:pt x="9271" y="18066"/>
                      <a:pt x="9262" y="18022"/>
                      <a:pt x="9253" y="18011"/>
                    </a:cubicBezTo>
                    <a:cubicBezTo>
                      <a:pt x="9236" y="17977"/>
                      <a:pt x="9223" y="17966"/>
                      <a:pt x="9210" y="17933"/>
                    </a:cubicBezTo>
                    <a:cubicBezTo>
                      <a:pt x="9210" y="17845"/>
                      <a:pt x="9214" y="17779"/>
                      <a:pt x="9232" y="17746"/>
                    </a:cubicBezTo>
                    <a:cubicBezTo>
                      <a:pt x="9223" y="17713"/>
                      <a:pt x="9236" y="17702"/>
                      <a:pt x="9240" y="17691"/>
                    </a:cubicBezTo>
                    <a:cubicBezTo>
                      <a:pt x="9240" y="17669"/>
                      <a:pt x="9240" y="17636"/>
                      <a:pt x="9240" y="17625"/>
                    </a:cubicBezTo>
                    <a:cubicBezTo>
                      <a:pt x="9240" y="17603"/>
                      <a:pt x="9253" y="17603"/>
                      <a:pt x="9258" y="17581"/>
                    </a:cubicBezTo>
                    <a:cubicBezTo>
                      <a:pt x="9267" y="17548"/>
                      <a:pt x="9271" y="17515"/>
                      <a:pt x="9280" y="17470"/>
                    </a:cubicBezTo>
                    <a:cubicBezTo>
                      <a:pt x="9280" y="17459"/>
                      <a:pt x="9288" y="17437"/>
                      <a:pt x="9288" y="17426"/>
                    </a:cubicBezTo>
                    <a:cubicBezTo>
                      <a:pt x="9301" y="17426"/>
                      <a:pt x="9310" y="17404"/>
                      <a:pt x="9323" y="17371"/>
                    </a:cubicBezTo>
                    <a:cubicBezTo>
                      <a:pt x="9328" y="17371"/>
                      <a:pt x="9332" y="17360"/>
                      <a:pt x="9332" y="17360"/>
                    </a:cubicBezTo>
                    <a:cubicBezTo>
                      <a:pt x="9345" y="17338"/>
                      <a:pt x="9363" y="17316"/>
                      <a:pt x="9376" y="17305"/>
                    </a:cubicBezTo>
                    <a:cubicBezTo>
                      <a:pt x="9376" y="17305"/>
                      <a:pt x="9380" y="17294"/>
                      <a:pt x="9384" y="17283"/>
                    </a:cubicBezTo>
                    <a:cubicBezTo>
                      <a:pt x="9402" y="17250"/>
                      <a:pt x="9433" y="17206"/>
                      <a:pt x="9459" y="17184"/>
                    </a:cubicBezTo>
                    <a:cubicBezTo>
                      <a:pt x="9472" y="17162"/>
                      <a:pt x="9485" y="17140"/>
                      <a:pt x="9498" y="17118"/>
                    </a:cubicBezTo>
                    <a:cubicBezTo>
                      <a:pt x="9507" y="17096"/>
                      <a:pt x="9529" y="17052"/>
                      <a:pt x="9524" y="17030"/>
                    </a:cubicBezTo>
                    <a:cubicBezTo>
                      <a:pt x="9524" y="16985"/>
                      <a:pt x="9511" y="16952"/>
                      <a:pt x="9498" y="16952"/>
                    </a:cubicBezTo>
                    <a:cubicBezTo>
                      <a:pt x="9459" y="16930"/>
                      <a:pt x="9424" y="17019"/>
                      <a:pt x="9389" y="17019"/>
                    </a:cubicBezTo>
                    <a:cubicBezTo>
                      <a:pt x="9389" y="17019"/>
                      <a:pt x="9376" y="16985"/>
                      <a:pt x="9371" y="16974"/>
                    </a:cubicBezTo>
                    <a:cubicBezTo>
                      <a:pt x="9363" y="16930"/>
                      <a:pt x="9376" y="16842"/>
                      <a:pt x="9393" y="16798"/>
                    </a:cubicBezTo>
                    <a:cubicBezTo>
                      <a:pt x="9393" y="16798"/>
                      <a:pt x="9406" y="16787"/>
                      <a:pt x="9411" y="16776"/>
                    </a:cubicBezTo>
                    <a:cubicBezTo>
                      <a:pt x="9411" y="16765"/>
                      <a:pt x="9415" y="16743"/>
                      <a:pt x="9419" y="16732"/>
                    </a:cubicBezTo>
                    <a:cubicBezTo>
                      <a:pt x="9433" y="16699"/>
                      <a:pt x="9446" y="16677"/>
                      <a:pt x="9459" y="16655"/>
                    </a:cubicBezTo>
                    <a:cubicBezTo>
                      <a:pt x="9463" y="16655"/>
                      <a:pt x="9476" y="16644"/>
                      <a:pt x="9472" y="16622"/>
                    </a:cubicBezTo>
                    <a:cubicBezTo>
                      <a:pt x="9498" y="16622"/>
                      <a:pt x="9520" y="16600"/>
                      <a:pt x="9555" y="16622"/>
                    </a:cubicBezTo>
                    <a:moveTo>
                      <a:pt x="9135" y="18506"/>
                    </a:moveTo>
                    <a:cubicBezTo>
                      <a:pt x="9135" y="18506"/>
                      <a:pt x="9183" y="18451"/>
                      <a:pt x="9214" y="18462"/>
                    </a:cubicBezTo>
                    <a:cubicBezTo>
                      <a:pt x="9223" y="18462"/>
                      <a:pt x="9227" y="18462"/>
                      <a:pt x="9227" y="18484"/>
                    </a:cubicBezTo>
                    <a:cubicBezTo>
                      <a:pt x="9227" y="18484"/>
                      <a:pt x="9227" y="18462"/>
                      <a:pt x="9236" y="18462"/>
                    </a:cubicBezTo>
                    <a:cubicBezTo>
                      <a:pt x="9249" y="18484"/>
                      <a:pt x="9262" y="18462"/>
                      <a:pt x="9262" y="18506"/>
                    </a:cubicBezTo>
                    <a:cubicBezTo>
                      <a:pt x="9280" y="18495"/>
                      <a:pt x="9293" y="18506"/>
                      <a:pt x="9301" y="18528"/>
                    </a:cubicBezTo>
                    <a:cubicBezTo>
                      <a:pt x="9310" y="18550"/>
                      <a:pt x="9310" y="18528"/>
                      <a:pt x="9315" y="18572"/>
                    </a:cubicBezTo>
                    <a:cubicBezTo>
                      <a:pt x="9315" y="18583"/>
                      <a:pt x="9328" y="18583"/>
                      <a:pt x="9315" y="18594"/>
                    </a:cubicBezTo>
                    <a:cubicBezTo>
                      <a:pt x="9315" y="18650"/>
                      <a:pt x="9293" y="18650"/>
                      <a:pt x="9280" y="18672"/>
                    </a:cubicBezTo>
                    <a:cubicBezTo>
                      <a:pt x="9267" y="18694"/>
                      <a:pt x="9253" y="18705"/>
                      <a:pt x="9245" y="18727"/>
                    </a:cubicBezTo>
                    <a:cubicBezTo>
                      <a:pt x="9214" y="18727"/>
                      <a:pt x="9197" y="18771"/>
                      <a:pt x="9153" y="18760"/>
                    </a:cubicBezTo>
                    <a:cubicBezTo>
                      <a:pt x="9144" y="18760"/>
                      <a:pt x="9127" y="18738"/>
                      <a:pt x="9122" y="18738"/>
                    </a:cubicBezTo>
                    <a:cubicBezTo>
                      <a:pt x="9122" y="18738"/>
                      <a:pt x="9114" y="18738"/>
                      <a:pt x="9109" y="18738"/>
                    </a:cubicBezTo>
                    <a:cubicBezTo>
                      <a:pt x="9096" y="18738"/>
                      <a:pt x="9100" y="18705"/>
                      <a:pt x="9083" y="18694"/>
                    </a:cubicBezTo>
                    <a:cubicBezTo>
                      <a:pt x="9083" y="18650"/>
                      <a:pt x="9087" y="18605"/>
                      <a:pt x="9100" y="18572"/>
                    </a:cubicBezTo>
                    <a:cubicBezTo>
                      <a:pt x="9100" y="18572"/>
                      <a:pt x="9109" y="18561"/>
                      <a:pt x="9109" y="18550"/>
                    </a:cubicBezTo>
                    <a:cubicBezTo>
                      <a:pt x="9100" y="18528"/>
                      <a:pt x="9122" y="18506"/>
                      <a:pt x="9135" y="18506"/>
                    </a:cubicBezTo>
                    <a:moveTo>
                      <a:pt x="8926" y="12809"/>
                    </a:moveTo>
                    <a:cubicBezTo>
                      <a:pt x="8926" y="12809"/>
                      <a:pt x="8939" y="12798"/>
                      <a:pt x="8952" y="12787"/>
                    </a:cubicBezTo>
                    <a:cubicBezTo>
                      <a:pt x="8961" y="12787"/>
                      <a:pt x="8978" y="12732"/>
                      <a:pt x="8991" y="12710"/>
                    </a:cubicBezTo>
                    <a:cubicBezTo>
                      <a:pt x="9004" y="12699"/>
                      <a:pt x="9017" y="12677"/>
                      <a:pt x="9031" y="12654"/>
                    </a:cubicBezTo>
                    <a:cubicBezTo>
                      <a:pt x="9031" y="12654"/>
                      <a:pt x="9039" y="12632"/>
                      <a:pt x="9044" y="12621"/>
                    </a:cubicBezTo>
                    <a:cubicBezTo>
                      <a:pt x="9044" y="12621"/>
                      <a:pt x="9044" y="12621"/>
                      <a:pt x="9052" y="12621"/>
                    </a:cubicBezTo>
                    <a:cubicBezTo>
                      <a:pt x="9057" y="12610"/>
                      <a:pt x="9066" y="12621"/>
                      <a:pt x="9079" y="12599"/>
                    </a:cubicBezTo>
                    <a:cubicBezTo>
                      <a:pt x="9087" y="12599"/>
                      <a:pt x="9096" y="12577"/>
                      <a:pt x="9109" y="12566"/>
                    </a:cubicBezTo>
                    <a:cubicBezTo>
                      <a:pt x="9109" y="12566"/>
                      <a:pt x="9114" y="12566"/>
                      <a:pt x="9118" y="12566"/>
                    </a:cubicBezTo>
                    <a:cubicBezTo>
                      <a:pt x="9122" y="12566"/>
                      <a:pt x="9118" y="12566"/>
                      <a:pt x="9127" y="12566"/>
                    </a:cubicBezTo>
                    <a:cubicBezTo>
                      <a:pt x="9127" y="12566"/>
                      <a:pt x="9127" y="12566"/>
                      <a:pt x="9135" y="12566"/>
                    </a:cubicBezTo>
                    <a:cubicBezTo>
                      <a:pt x="9149" y="12566"/>
                      <a:pt x="9179" y="12566"/>
                      <a:pt x="9201" y="12610"/>
                    </a:cubicBezTo>
                    <a:cubicBezTo>
                      <a:pt x="9210" y="12621"/>
                      <a:pt x="9236" y="12699"/>
                      <a:pt x="9201" y="12710"/>
                    </a:cubicBezTo>
                    <a:cubicBezTo>
                      <a:pt x="9201" y="12754"/>
                      <a:pt x="9197" y="12754"/>
                      <a:pt x="9188" y="12765"/>
                    </a:cubicBezTo>
                    <a:cubicBezTo>
                      <a:pt x="9188" y="12864"/>
                      <a:pt x="9166" y="12919"/>
                      <a:pt x="9144" y="12974"/>
                    </a:cubicBezTo>
                    <a:cubicBezTo>
                      <a:pt x="9131" y="13018"/>
                      <a:pt x="9114" y="13051"/>
                      <a:pt x="9100" y="13073"/>
                    </a:cubicBezTo>
                    <a:cubicBezTo>
                      <a:pt x="9100" y="13084"/>
                      <a:pt x="9092" y="13095"/>
                      <a:pt x="9087" y="13095"/>
                    </a:cubicBezTo>
                    <a:cubicBezTo>
                      <a:pt x="9070" y="13139"/>
                      <a:pt x="9035" y="13150"/>
                      <a:pt x="9022" y="13216"/>
                    </a:cubicBezTo>
                    <a:cubicBezTo>
                      <a:pt x="9004" y="13216"/>
                      <a:pt x="9000" y="13238"/>
                      <a:pt x="8987" y="13238"/>
                    </a:cubicBezTo>
                    <a:cubicBezTo>
                      <a:pt x="8943" y="13305"/>
                      <a:pt x="8891" y="13404"/>
                      <a:pt x="8838" y="13470"/>
                    </a:cubicBezTo>
                    <a:cubicBezTo>
                      <a:pt x="8830" y="13492"/>
                      <a:pt x="8816" y="13492"/>
                      <a:pt x="8812" y="13503"/>
                    </a:cubicBezTo>
                    <a:cubicBezTo>
                      <a:pt x="8803" y="13514"/>
                      <a:pt x="8799" y="13536"/>
                      <a:pt x="8790" y="13547"/>
                    </a:cubicBezTo>
                    <a:cubicBezTo>
                      <a:pt x="8777" y="13558"/>
                      <a:pt x="8760" y="13569"/>
                      <a:pt x="8747" y="13580"/>
                    </a:cubicBezTo>
                    <a:cubicBezTo>
                      <a:pt x="8733" y="13580"/>
                      <a:pt x="8716" y="13602"/>
                      <a:pt x="8703" y="13613"/>
                    </a:cubicBezTo>
                    <a:cubicBezTo>
                      <a:pt x="8677" y="13613"/>
                      <a:pt x="8633" y="13646"/>
                      <a:pt x="8616" y="13569"/>
                    </a:cubicBezTo>
                    <a:cubicBezTo>
                      <a:pt x="8616" y="13514"/>
                      <a:pt x="8629" y="13481"/>
                      <a:pt x="8637" y="13448"/>
                    </a:cubicBezTo>
                    <a:cubicBezTo>
                      <a:pt x="8646" y="13426"/>
                      <a:pt x="8650" y="13415"/>
                      <a:pt x="8659" y="13393"/>
                    </a:cubicBezTo>
                    <a:cubicBezTo>
                      <a:pt x="8668" y="13382"/>
                      <a:pt x="8677" y="13371"/>
                      <a:pt x="8685" y="13360"/>
                    </a:cubicBezTo>
                    <a:cubicBezTo>
                      <a:pt x="8699" y="13338"/>
                      <a:pt x="8707" y="13316"/>
                      <a:pt x="8716" y="13294"/>
                    </a:cubicBezTo>
                    <a:cubicBezTo>
                      <a:pt x="8773" y="13172"/>
                      <a:pt x="8838" y="13029"/>
                      <a:pt x="8900" y="12897"/>
                    </a:cubicBezTo>
                    <a:cubicBezTo>
                      <a:pt x="8913" y="12864"/>
                      <a:pt x="8926" y="12842"/>
                      <a:pt x="8939" y="12809"/>
                    </a:cubicBezTo>
                    <a:moveTo>
                      <a:pt x="8074" y="13801"/>
                    </a:moveTo>
                    <a:cubicBezTo>
                      <a:pt x="8074" y="13801"/>
                      <a:pt x="8091" y="13734"/>
                      <a:pt x="8100" y="13701"/>
                    </a:cubicBezTo>
                    <a:cubicBezTo>
                      <a:pt x="8100" y="13701"/>
                      <a:pt x="8109" y="13701"/>
                      <a:pt x="8113" y="13701"/>
                    </a:cubicBezTo>
                    <a:cubicBezTo>
                      <a:pt x="8131" y="13668"/>
                      <a:pt x="8152" y="13602"/>
                      <a:pt x="8170" y="13558"/>
                    </a:cubicBezTo>
                    <a:cubicBezTo>
                      <a:pt x="8214" y="13459"/>
                      <a:pt x="8262" y="13360"/>
                      <a:pt x="8305" y="13261"/>
                    </a:cubicBezTo>
                    <a:cubicBezTo>
                      <a:pt x="8353" y="13161"/>
                      <a:pt x="8401" y="13073"/>
                      <a:pt x="8449" y="12974"/>
                    </a:cubicBezTo>
                    <a:cubicBezTo>
                      <a:pt x="8458" y="12952"/>
                      <a:pt x="8463" y="12930"/>
                      <a:pt x="8471" y="12919"/>
                    </a:cubicBezTo>
                    <a:cubicBezTo>
                      <a:pt x="8480" y="12897"/>
                      <a:pt x="8489" y="12886"/>
                      <a:pt x="8498" y="12864"/>
                    </a:cubicBezTo>
                    <a:cubicBezTo>
                      <a:pt x="8498" y="12864"/>
                      <a:pt x="8502" y="12842"/>
                      <a:pt x="8506" y="12842"/>
                    </a:cubicBezTo>
                    <a:cubicBezTo>
                      <a:pt x="8515" y="12831"/>
                      <a:pt x="8524" y="12809"/>
                      <a:pt x="8537" y="12787"/>
                    </a:cubicBezTo>
                    <a:cubicBezTo>
                      <a:pt x="8537" y="12787"/>
                      <a:pt x="8537" y="12776"/>
                      <a:pt x="8546" y="12776"/>
                    </a:cubicBezTo>
                    <a:cubicBezTo>
                      <a:pt x="8546" y="12765"/>
                      <a:pt x="8554" y="12776"/>
                      <a:pt x="8559" y="12754"/>
                    </a:cubicBezTo>
                    <a:cubicBezTo>
                      <a:pt x="8559" y="12754"/>
                      <a:pt x="8559" y="12732"/>
                      <a:pt x="8559" y="12721"/>
                    </a:cubicBezTo>
                    <a:cubicBezTo>
                      <a:pt x="8559" y="12721"/>
                      <a:pt x="8567" y="12721"/>
                      <a:pt x="8572" y="12721"/>
                    </a:cubicBezTo>
                    <a:cubicBezTo>
                      <a:pt x="8581" y="12688"/>
                      <a:pt x="8594" y="12665"/>
                      <a:pt x="8607" y="12632"/>
                    </a:cubicBezTo>
                    <a:cubicBezTo>
                      <a:pt x="8611" y="12621"/>
                      <a:pt x="8624" y="12610"/>
                      <a:pt x="8633" y="12599"/>
                    </a:cubicBezTo>
                    <a:cubicBezTo>
                      <a:pt x="8655" y="12555"/>
                      <a:pt x="8672" y="12522"/>
                      <a:pt x="8699" y="12478"/>
                    </a:cubicBezTo>
                    <a:cubicBezTo>
                      <a:pt x="8712" y="12445"/>
                      <a:pt x="8725" y="12434"/>
                      <a:pt x="8742" y="12401"/>
                    </a:cubicBezTo>
                    <a:cubicBezTo>
                      <a:pt x="8751" y="12390"/>
                      <a:pt x="8755" y="12368"/>
                      <a:pt x="8760" y="12357"/>
                    </a:cubicBezTo>
                    <a:cubicBezTo>
                      <a:pt x="8768" y="12357"/>
                      <a:pt x="8777" y="12346"/>
                      <a:pt x="8790" y="12346"/>
                    </a:cubicBezTo>
                    <a:cubicBezTo>
                      <a:pt x="8812" y="12324"/>
                      <a:pt x="8851" y="12258"/>
                      <a:pt x="8895" y="12269"/>
                    </a:cubicBezTo>
                    <a:cubicBezTo>
                      <a:pt x="8917" y="12269"/>
                      <a:pt x="8943" y="12368"/>
                      <a:pt x="8926" y="12434"/>
                    </a:cubicBezTo>
                    <a:cubicBezTo>
                      <a:pt x="8921" y="12434"/>
                      <a:pt x="8913" y="12434"/>
                      <a:pt x="8904" y="12456"/>
                    </a:cubicBezTo>
                    <a:cubicBezTo>
                      <a:pt x="8895" y="12489"/>
                      <a:pt x="8886" y="12511"/>
                      <a:pt x="8878" y="12544"/>
                    </a:cubicBezTo>
                    <a:cubicBezTo>
                      <a:pt x="8838" y="12643"/>
                      <a:pt x="8812" y="12677"/>
                      <a:pt x="8773" y="12765"/>
                    </a:cubicBezTo>
                    <a:cubicBezTo>
                      <a:pt x="8755" y="12798"/>
                      <a:pt x="8738" y="12820"/>
                      <a:pt x="8720" y="12864"/>
                    </a:cubicBezTo>
                    <a:cubicBezTo>
                      <a:pt x="8716" y="12875"/>
                      <a:pt x="8707" y="12886"/>
                      <a:pt x="8703" y="12897"/>
                    </a:cubicBezTo>
                    <a:cubicBezTo>
                      <a:pt x="8703" y="12908"/>
                      <a:pt x="8703" y="12919"/>
                      <a:pt x="8703" y="12919"/>
                    </a:cubicBezTo>
                    <a:cubicBezTo>
                      <a:pt x="8703" y="12930"/>
                      <a:pt x="8694" y="12919"/>
                      <a:pt x="8690" y="12941"/>
                    </a:cubicBezTo>
                    <a:cubicBezTo>
                      <a:pt x="8690" y="12941"/>
                      <a:pt x="8681" y="12963"/>
                      <a:pt x="8681" y="12974"/>
                    </a:cubicBezTo>
                    <a:cubicBezTo>
                      <a:pt x="8672" y="12985"/>
                      <a:pt x="8659" y="12996"/>
                      <a:pt x="8655" y="12996"/>
                    </a:cubicBezTo>
                    <a:cubicBezTo>
                      <a:pt x="8646" y="13007"/>
                      <a:pt x="8642" y="13029"/>
                      <a:pt x="8633" y="13040"/>
                    </a:cubicBezTo>
                    <a:cubicBezTo>
                      <a:pt x="8616" y="13062"/>
                      <a:pt x="8598" y="13084"/>
                      <a:pt x="8585" y="13106"/>
                    </a:cubicBezTo>
                    <a:cubicBezTo>
                      <a:pt x="8576" y="13117"/>
                      <a:pt x="8572" y="13150"/>
                      <a:pt x="8563" y="13161"/>
                    </a:cubicBezTo>
                    <a:cubicBezTo>
                      <a:pt x="8563" y="13161"/>
                      <a:pt x="8554" y="13161"/>
                      <a:pt x="8550" y="13183"/>
                    </a:cubicBezTo>
                    <a:cubicBezTo>
                      <a:pt x="8524" y="13238"/>
                      <a:pt x="8484" y="13305"/>
                      <a:pt x="8454" y="13371"/>
                    </a:cubicBezTo>
                    <a:cubicBezTo>
                      <a:pt x="8419" y="13415"/>
                      <a:pt x="8388" y="13470"/>
                      <a:pt x="8353" y="13547"/>
                    </a:cubicBezTo>
                    <a:cubicBezTo>
                      <a:pt x="8353" y="13558"/>
                      <a:pt x="8340" y="13569"/>
                      <a:pt x="8336" y="13591"/>
                    </a:cubicBezTo>
                    <a:cubicBezTo>
                      <a:pt x="8327" y="13613"/>
                      <a:pt x="8305" y="13624"/>
                      <a:pt x="8292" y="13646"/>
                    </a:cubicBezTo>
                    <a:cubicBezTo>
                      <a:pt x="8279" y="13668"/>
                      <a:pt x="8262" y="13690"/>
                      <a:pt x="8249" y="13712"/>
                    </a:cubicBezTo>
                    <a:cubicBezTo>
                      <a:pt x="8227" y="13757"/>
                      <a:pt x="8200" y="13790"/>
                      <a:pt x="8170" y="13834"/>
                    </a:cubicBezTo>
                    <a:cubicBezTo>
                      <a:pt x="8170" y="13834"/>
                      <a:pt x="8161" y="13845"/>
                      <a:pt x="8157" y="13856"/>
                    </a:cubicBezTo>
                    <a:cubicBezTo>
                      <a:pt x="8139" y="13889"/>
                      <a:pt x="8104" y="13977"/>
                      <a:pt x="8074" y="13889"/>
                    </a:cubicBezTo>
                    <a:cubicBezTo>
                      <a:pt x="8065" y="13845"/>
                      <a:pt x="8074" y="13812"/>
                      <a:pt x="8087" y="13779"/>
                    </a:cubicBezTo>
                    <a:moveTo>
                      <a:pt x="8131" y="14407"/>
                    </a:moveTo>
                    <a:cubicBezTo>
                      <a:pt x="8131" y="14407"/>
                      <a:pt x="8126" y="14407"/>
                      <a:pt x="8122" y="14407"/>
                    </a:cubicBezTo>
                    <a:cubicBezTo>
                      <a:pt x="8122" y="14407"/>
                      <a:pt x="8109" y="14363"/>
                      <a:pt x="8104" y="14352"/>
                    </a:cubicBezTo>
                    <a:cubicBezTo>
                      <a:pt x="8104" y="14330"/>
                      <a:pt x="8113" y="14308"/>
                      <a:pt x="8126" y="14286"/>
                    </a:cubicBezTo>
                    <a:cubicBezTo>
                      <a:pt x="8126" y="14286"/>
                      <a:pt x="8139" y="14286"/>
                      <a:pt x="8144" y="14264"/>
                    </a:cubicBezTo>
                    <a:cubicBezTo>
                      <a:pt x="8144" y="14264"/>
                      <a:pt x="8144" y="14242"/>
                      <a:pt x="8152" y="14242"/>
                    </a:cubicBezTo>
                    <a:cubicBezTo>
                      <a:pt x="8157" y="14231"/>
                      <a:pt x="8170" y="14219"/>
                      <a:pt x="8179" y="14197"/>
                    </a:cubicBezTo>
                    <a:cubicBezTo>
                      <a:pt x="8192" y="14186"/>
                      <a:pt x="8209" y="14153"/>
                      <a:pt x="8227" y="14142"/>
                    </a:cubicBezTo>
                    <a:cubicBezTo>
                      <a:pt x="8240" y="14131"/>
                      <a:pt x="8257" y="14098"/>
                      <a:pt x="8279" y="14120"/>
                    </a:cubicBezTo>
                    <a:cubicBezTo>
                      <a:pt x="8288" y="14120"/>
                      <a:pt x="8292" y="14164"/>
                      <a:pt x="8301" y="14175"/>
                    </a:cubicBezTo>
                    <a:cubicBezTo>
                      <a:pt x="8301" y="14275"/>
                      <a:pt x="8301" y="14319"/>
                      <a:pt x="8270" y="14374"/>
                    </a:cubicBezTo>
                    <a:cubicBezTo>
                      <a:pt x="8262" y="14396"/>
                      <a:pt x="8253" y="14407"/>
                      <a:pt x="8244" y="14418"/>
                    </a:cubicBezTo>
                    <a:cubicBezTo>
                      <a:pt x="8235" y="14429"/>
                      <a:pt x="8187" y="14495"/>
                      <a:pt x="8166" y="14484"/>
                    </a:cubicBezTo>
                    <a:cubicBezTo>
                      <a:pt x="8157" y="14484"/>
                      <a:pt x="8139" y="14451"/>
                      <a:pt x="8131" y="14429"/>
                    </a:cubicBezTo>
                    <a:cubicBezTo>
                      <a:pt x="8131" y="14429"/>
                      <a:pt x="8131" y="14418"/>
                      <a:pt x="8131" y="14407"/>
                    </a:cubicBezTo>
                    <a:moveTo>
                      <a:pt x="6842" y="14726"/>
                    </a:moveTo>
                    <a:cubicBezTo>
                      <a:pt x="6872" y="14660"/>
                      <a:pt x="6907" y="14605"/>
                      <a:pt x="6942" y="14550"/>
                    </a:cubicBezTo>
                    <a:cubicBezTo>
                      <a:pt x="6942" y="14550"/>
                      <a:pt x="6942" y="14539"/>
                      <a:pt x="6942" y="14528"/>
                    </a:cubicBezTo>
                    <a:cubicBezTo>
                      <a:pt x="6951" y="14528"/>
                      <a:pt x="6964" y="14506"/>
                      <a:pt x="6977" y="14484"/>
                    </a:cubicBezTo>
                    <a:cubicBezTo>
                      <a:pt x="6977" y="14484"/>
                      <a:pt x="6986" y="14462"/>
                      <a:pt x="6990" y="14451"/>
                    </a:cubicBezTo>
                    <a:cubicBezTo>
                      <a:pt x="6990" y="14451"/>
                      <a:pt x="6999" y="14451"/>
                      <a:pt x="7008" y="14451"/>
                    </a:cubicBezTo>
                    <a:cubicBezTo>
                      <a:pt x="7016" y="14440"/>
                      <a:pt x="7025" y="14407"/>
                      <a:pt x="7030" y="14385"/>
                    </a:cubicBezTo>
                    <a:cubicBezTo>
                      <a:pt x="7030" y="14385"/>
                      <a:pt x="7030" y="14385"/>
                      <a:pt x="7038" y="14385"/>
                    </a:cubicBezTo>
                    <a:cubicBezTo>
                      <a:pt x="7051" y="14352"/>
                      <a:pt x="7073" y="14330"/>
                      <a:pt x="7095" y="14308"/>
                    </a:cubicBezTo>
                    <a:cubicBezTo>
                      <a:pt x="7108" y="14286"/>
                      <a:pt x="7121" y="14275"/>
                      <a:pt x="7130" y="14264"/>
                    </a:cubicBezTo>
                    <a:cubicBezTo>
                      <a:pt x="7143" y="14253"/>
                      <a:pt x="7156" y="14253"/>
                      <a:pt x="7169" y="14242"/>
                    </a:cubicBezTo>
                    <a:cubicBezTo>
                      <a:pt x="7169" y="14242"/>
                      <a:pt x="7178" y="14231"/>
                      <a:pt x="7187" y="14219"/>
                    </a:cubicBezTo>
                    <a:cubicBezTo>
                      <a:pt x="7200" y="14208"/>
                      <a:pt x="7217" y="14197"/>
                      <a:pt x="7235" y="14175"/>
                    </a:cubicBezTo>
                    <a:cubicBezTo>
                      <a:pt x="7248" y="14175"/>
                      <a:pt x="7257" y="14164"/>
                      <a:pt x="7266" y="14153"/>
                    </a:cubicBezTo>
                    <a:cubicBezTo>
                      <a:pt x="7314" y="14120"/>
                      <a:pt x="7362" y="14076"/>
                      <a:pt x="7405" y="14076"/>
                    </a:cubicBezTo>
                    <a:cubicBezTo>
                      <a:pt x="7436" y="14065"/>
                      <a:pt x="7471" y="14076"/>
                      <a:pt x="7506" y="14076"/>
                    </a:cubicBezTo>
                    <a:cubicBezTo>
                      <a:pt x="7536" y="14076"/>
                      <a:pt x="7571" y="14076"/>
                      <a:pt x="7602" y="14076"/>
                    </a:cubicBezTo>
                    <a:cubicBezTo>
                      <a:pt x="7615" y="14076"/>
                      <a:pt x="7637" y="14109"/>
                      <a:pt x="7654" y="14131"/>
                    </a:cubicBezTo>
                    <a:cubicBezTo>
                      <a:pt x="7667" y="14142"/>
                      <a:pt x="7685" y="14175"/>
                      <a:pt x="7698" y="14186"/>
                    </a:cubicBezTo>
                    <a:cubicBezTo>
                      <a:pt x="7707" y="14186"/>
                      <a:pt x="7711" y="14208"/>
                      <a:pt x="7724" y="14208"/>
                    </a:cubicBezTo>
                    <a:cubicBezTo>
                      <a:pt x="7733" y="14219"/>
                      <a:pt x="7742" y="14264"/>
                      <a:pt x="7750" y="14275"/>
                    </a:cubicBezTo>
                    <a:cubicBezTo>
                      <a:pt x="7755" y="14286"/>
                      <a:pt x="7772" y="14308"/>
                      <a:pt x="7781" y="14330"/>
                    </a:cubicBezTo>
                    <a:cubicBezTo>
                      <a:pt x="7799" y="14374"/>
                      <a:pt x="7803" y="14440"/>
                      <a:pt x="7820" y="14495"/>
                    </a:cubicBezTo>
                    <a:cubicBezTo>
                      <a:pt x="7829" y="14517"/>
                      <a:pt x="7838" y="14528"/>
                      <a:pt x="7847" y="14550"/>
                    </a:cubicBezTo>
                    <a:cubicBezTo>
                      <a:pt x="7855" y="14572"/>
                      <a:pt x="7860" y="14594"/>
                      <a:pt x="7868" y="14616"/>
                    </a:cubicBezTo>
                    <a:cubicBezTo>
                      <a:pt x="7873" y="14638"/>
                      <a:pt x="7886" y="14660"/>
                      <a:pt x="7890" y="14671"/>
                    </a:cubicBezTo>
                    <a:cubicBezTo>
                      <a:pt x="7895" y="14693"/>
                      <a:pt x="7903" y="14715"/>
                      <a:pt x="7912" y="14737"/>
                    </a:cubicBezTo>
                    <a:cubicBezTo>
                      <a:pt x="7938" y="14792"/>
                      <a:pt x="7947" y="14914"/>
                      <a:pt x="7973" y="14980"/>
                    </a:cubicBezTo>
                    <a:cubicBezTo>
                      <a:pt x="7973" y="15057"/>
                      <a:pt x="7986" y="15101"/>
                      <a:pt x="7978" y="15178"/>
                    </a:cubicBezTo>
                    <a:cubicBezTo>
                      <a:pt x="7978" y="15200"/>
                      <a:pt x="7978" y="15244"/>
                      <a:pt x="7973" y="15277"/>
                    </a:cubicBezTo>
                    <a:cubicBezTo>
                      <a:pt x="7973" y="15299"/>
                      <a:pt x="7978" y="15299"/>
                      <a:pt x="7978" y="15299"/>
                    </a:cubicBezTo>
                    <a:cubicBezTo>
                      <a:pt x="7978" y="15321"/>
                      <a:pt x="7973" y="15321"/>
                      <a:pt x="7969" y="15354"/>
                    </a:cubicBezTo>
                    <a:cubicBezTo>
                      <a:pt x="7960" y="15399"/>
                      <a:pt x="7960" y="15454"/>
                      <a:pt x="7956" y="15498"/>
                    </a:cubicBezTo>
                    <a:cubicBezTo>
                      <a:pt x="7956" y="15542"/>
                      <a:pt x="7951" y="15575"/>
                      <a:pt x="7947" y="15597"/>
                    </a:cubicBezTo>
                    <a:cubicBezTo>
                      <a:pt x="7934" y="15685"/>
                      <a:pt x="7921" y="15729"/>
                      <a:pt x="7899" y="15795"/>
                    </a:cubicBezTo>
                    <a:cubicBezTo>
                      <a:pt x="7890" y="15817"/>
                      <a:pt x="7890" y="15839"/>
                      <a:pt x="7882" y="15873"/>
                    </a:cubicBezTo>
                    <a:cubicBezTo>
                      <a:pt x="7882" y="15873"/>
                      <a:pt x="7882" y="15873"/>
                      <a:pt x="7877" y="15873"/>
                    </a:cubicBezTo>
                    <a:cubicBezTo>
                      <a:pt x="7873" y="15906"/>
                      <a:pt x="7855" y="15939"/>
                      <a:pt x="7847" y="15983"/>
                    </a:cubicBezTo>
                    <a:cubicBezTo>
                      <a:pt x="7833" y="16027"/>
                      <a:pt x="7816" y="16104"/>
                      <a:pt x="7790" y="16082"/>
                    </a:cubicBezTo>
                    <a:cubicBezTo>
                      <a:pt x="7790" y="16082"/>
                      <a:pt x="7781" y="16060"/>
                      <a:pt x="7777" y="16049"/>
                    </a:cubicBezTo>
                    <a:cubicBezTo>
                      <a:pt x="7777" y="16049"/>
                      <a:pt x="7772" y="16049"/>
                      <a:pt x="7768" y="16049"/>
                    </a:cubicBezTo>
                    <a:cubicBezTo>
                      <a:pt x="7759" y="16027"/>
                      <a:pt x="7764" y="15884"/>
                      <a:pt x="7759" y="15861"/>
                    </a:cubicBezTo>
                    <a:cubicBezTo>
                      <a:pt x="7759" y="15828"/>
                      <a:pt x="7759" y="15762"/>
                      <a:pt x="7750" y="15729"/>
                    </a:cubicBezTo>
                    <a:cubicBezTo>
                      <a:pt x="7750" y="15685"/>
                      <a:pt x="7733" y="15652"/>
                      <a:pt x="7729" y="15597"/>
                    </a:cubicBezTo>
                    <a:cubicBezTo>
                      <a:pt x="7729" y="15575"/>
                      <a:pt x="7720" y="15553"/>
                      <a:pt x="7716" y="15531"/>
                    </a:cubicBezTo>
                    <a:cubicBezTo>
                      <a:pt x="7716" y="15487"/>
                      <a:pt x="7707" y="15465"/>
                      <a:pt x="7702" y="15443"/>
                    </a:cubicBezTo>
                    <a:cubicBezTo>
                      <a:pt x="7685" y="15388"/>
                      <a:pt x="7667" y="15343"/>
                      <a:pt x="7646" y="15277"/>
                    </a:cubicBezTo>
                    <a:cubicBezTo>
                      <a:pt x="7646" y="15277"/>
                      <a:pt x="7646" y="15255"/>
                      <a:pt x="7637" y="15244"/>
                    </a:cubicBezTo>
                    <a:cubicBezTo>
                      <a:pt x="7637" y="15244"/>
                      <a:pt x="7628" y="15244"/>
                      <a:pt x="7624" y="15244"/>
                    </a:cubicBezTo>
                    <a:cubicBezTo>
                      <a:pt x="7571" y="15123"/>
                      <a:pt x="7523" y="14969"/>
                      <a:pt x="7471" y="14847"/>
                    </a:cubicBezTo>
                    <a:cubicBezTo>
                      <a:pt x="7458" y="14825"/>
                      <a:pt x="7440" y="14792"/>
                      <a:pt x="7427" y="14759"/>
                    </a:cubicBezTo>
                    <a:cubicBezTo>
                      <a:pt x="7410" y="14715"/>
                      <a:pt x="7397" y="14660"/>
                      <a:pt x="7370" y="14616"/>
                    </a:cubicBezTo>
                    <a:cubicBezTo>
                      <a:pt x="7362" y="14616"/>
                      <a:pt x="7353" y="14594"/>
                      <a:pt x="7349" y="14594"/>
                    </a:cubicBezTo>
                    <a:cubicBezTo>
                      <a:pt x="7327" y="14561"/>
                      <a:pt x="7309" y="14517"/>
                      <a:pt x="7279" y="14517"/>
                    </a:cubicBezTo>
                    <a:cubicBezTo>
                      <a:pt x="7196" y="14495"/>
                      <a:pt x="7148" y="14572"/>
                      <a:pt x="7086" y="14616"/>
                    </a:cubicBezTo>
                    <a:cubicBezTo>
                      <a:pt x="7086" y="14616"/>
                      <a:pt x="7082" y="14638"/>
                      <a:pt x="7078" y="14638"/>
                    </a:cubicBezTo>
                    <a:cubicBezTo>
                      <a:pt x="7065" y="14638"/>
                      <a:pt x="7051" y="14638"/>
                      <a:pt x="7043" y="14660"/>
                    </a:cubicBezTo>
                    <a:cubicBezTo>
                      <a:pt x="7030" y="14682"/>
                      <a:pt x="7016" y="14704"/>
                      <a:pt x="7003" y="14715"/>
                    </a:cubicBezTo>
                    <a:cubicBezTo>
                      <a:pt x="6986" y="14715"/>
                      <a:pt x="6964" y="14737"/>
                      <a:pt x="6942" y="14759"/>
                    </a:cubicBezTo>
                    <a:cubicBezTo>
                      <a:pt x="6920" y="14781"/>
                      <a:pt x="6855" y="14892"/>
                      <a:pt x="6820" y="14792"/>
                    </a:cubicBezTo>
                    <a:cubicBezTo>
                      <a:pt x="6811" y="14759"/>
                      <a:pt x="6833" y="14748"/>
                      <a:pt x="6842" y="14726"/>
                    </a:cubicBezTo>
                    <a:moveTo>
                      <a:pt x="7947" y="16897"/>
                    </a:moveTo>
                    <a:cubicBezTo>
                      <a:pt x="7947" y="16897"/>
                      <a:pt x="7969" y="16798"/>
                      <a:pt x="7991" y="16787"/>
                    </a:cubicBezTo>
                    <a:cubicBezTo>
                      <a:pt x="8000" y="16743"/>
                      <a:pt x="8021" y="16721"/>
                      <a:pt x="8039" y="16688"/>
                    </a:cubicBezTo>
                    <a:cubicBezTo>
                      <a:pt x="8056" y="16655"/>
                      <a:pt x="8074" y="16622"/>
                      <a:pt x="8100" y="16622"/>
                    </a:cubicBezTo>
                    <a:cubicBezTo>
                      <a:pt x="8113" y="16567"/>
                      <a:pt x="8144" y="16567"/>
                      <a:pt x="8166" y="16545"/>
                    </a:cubicBezTo>
                    <a:cubicBezTo>
                      <a:pt x="8179" y="16545"/>
                      <a:pt x="8192" y="16501"/>
                      <a:pt x="8205" y="16468"/>
                    </a:cubicBezTo>
                    <a:cubicBezTo>
                      <a:pt x="8205" y="16468"/>
                      <a:pt x="8205" y="16457"/>
                      <a:pt x="8205" y="16446"/>
                    </a:cubicBezTo>
                    <a:cubicBezTo>
                      <a:pt x="8209" y="16446"/>
                      <a:pt x="8218" y="16446"/>
                      <a:pt x="8222" y="16412"/>
                    </a:cubicBezTo>
                    <a:cubicBezTo>
                      <a:pt x="8235" y="16435"/>
                      <a:pt x="8244" y="16468"/>
                      <a:pt x="8266" y="16468"/>
                    </a:cubicBezTo>
                    <a:cubicBezTo>
                      <a:pt x="8279" y="16490"/>
                      <a:pt x="8279" y="16545"/>
                      <a:pt x="8297" y="16567"/>
                    </a:cubicBezTo>
                    <a:cubicBezTo>
                      <a:pt x="8292" y="16633"/>
                      <a:pt x="8314" y="16633"/>
                      <a:pt x="8314" y="16677"/>
                    </a:cubicBezTo>
                    <a:cubicBezTo>
                      <a:pt x="8310" y="16732"/>
                      <a:pt x="8279" y="16776"/>
                      <a:pt x="8253" y="16809"/>
                    </a:cubicBezTo>
                    <a:cubicBezTo>
                      <a:pt x="8235" y="16831"/>
                      <a:pt x="8222" y="16831"/>
                      <a:pt x="8192" y="16842"/>
                    </a:cubicBezTo>
                    <a:cubicBezTo>
                      <a:pt x="8183" y="16842"/>
                      <a:pt x="8174" y="16864"/>
                      <a:pt x="8161" y="16875"/>
                    </a:cubicBezTo>
                    <a:cubicBezTo>
                      <a:pt x="8152" y="16886"/>
                      <a:pt x="8139" y="16886"/>
                      <a:pt x="8131" y="16897"/>
                    </a:cubicBezTo>
                    <a:cubicBezTo>
                      <a:pt x="8131" y="16897"/>
                      <a:pt x="8113" y="16930"/>
                      <a:pt x="8109" y="16930"/>
                    </a:cubicBezTo>
                    <a:cubicBezTo>
                      <a:pt x="8109" y="16930"/>
                      <a:pt x="8104" y="16930"/>
                      <a:pt x="8109" y="16930"/>
                    </a:cubicBezTo>
                    <a:cubicBezTo>
                      <a:pt x="8096" y="16930"/>
                      <a:pt x="8091" y="16952"/>
                      <a:pt x="8082" y="16952"/>
                    </a:cubicBezTo>
                    <a:lnTo>
                      <a:pt x="8056" y="16952"/>
                    </a:lnTo>
                    <a:cubicBezTo>
                      <a:pt x="8030" y="16952"/>
                      <a:pt x="7986" y="17007"/>
                      <a:pt x="7947" y="16952"/>
                    </a:cubicBezTo>
                    <a:cubicBezTo>
                      <a:pt x="7956" y="16930"/>
                      <a:pt x="7943" y="16908"/>
                      <a:pt x="7943" y="16897"/>
                    </a:cubicBezTo>
                    <a:moveTo>
                      <a:pt x="6798" y="15388"/>
                    </a:moveTo>
                    <a:cubicBezTo>
                      <a:pt x="6798" y="15388"/>
                      <a:pt x="6820" y="15299"/>
                      <a:pt x="6837" y="15288"/>
                    </a:cubicBezTo>
                    <a:cubicBezTo>
                      <a:pt x="6846" y="15200"/>
                      <a:pt x="6881" y="15167"/>
                      <a:pt x="6894" y="15101"/>
                    </a:cubicBezTo>
                    <a:cubicBezTo>
                      <a:pt x="6925" y="15079"/>
                      <a:pt x="6960" y="15024"/>
                      <a:pt x="6995" y="14980"/>
                    </a:cubicBezTo>
                    <a:cubicBezTo>
                      <a:pt x="6995" y="14980"/>
                      <a:pt x="7003" y="14958"/>
                      <a:pt x="7012" y="14958"/>
                    </a:cubicBezTo>
                    <a:cubicBezTo>
                      <a:pt x="7012" y="14958"/>
                      <a:pt x="7025" y="14936"/>
                      <a:pt x="7030" y="14936"/>
                    </a:cubicBezTo>
                    <a:cubicBezTo>
                      <a:pt x="7051" y="14914"/>
                      <a:pt x="7086" y="14936"/>
                      <a:pt x="7113" y="14914"/>
                    </a:cubicBezTo>
                    <a:cubicBezTo>
                      <a:pt x="7139" y="14903"/>
                      <a:pt x="7161" y="14858"/>
                      <a:pt x="7182" y="14858"/>
                    </a:cubicBezTo>
                    <a:cubicBezTo>
                      <a:pt x="7191" y="14858"/>
                      <a:pt x="7196" y="14858"/>
                      <a:pt x="7204" y="14858"/>
                    </a:cubicBezTo>
                    <a:cubicBezTo>
                      <a:pt x="7213" y="14858"/>
                      <a:pt x="7226" y="14858"/>
                      <a:pt x="7226" y="14858"/>
                    </a:cubicBezTo>
                    <a:cubicBezTo>
                      <a:pt x="7239" y="14858"/>
                      <a:pt x="7252" y="14881"/>
                      <a:pt x="7266" y="14903"/>
                    </a:cubicBezTo>
                    <a:cubicBezTo>
                      <a:pt x="7292" y="14925"/>
                      <a:pt x="7314" y="14914"/>
                      <a:pt x="7331" y="14969"/>
                    </a:cubicBezTo>
                    <a:cubicBezTo>
                      <a:pt x="7340" y="14991"/>
                      <a:pt x="7340" y="15013"/>
                      <a:pt x="7353" y="15035"/>
                    </a:cubicBezTo>
                    <a:cubicBezTo>
                      <a:pt x="7375" y="15068"/>
                      <a:pt x="7401" y="15112"/>
                      <a:pt x="7418" y="15167"/>
                    </a:cubicBezTo>
                    <a:cubicBezTo>
                      <a:pt x="7432" y="15200"/>
                      <a:pt x="7445" y="15233"/>
                      <a:pt x="7462" y="15266"/>
                    </a:cubicBezTo>
                    <a:cubicBezTo>
                      <a:pt x="7462" y="15288"/>
                      <a:pt x="7475" y="15321"/>
                      <a:pt x="7484" y="15332"/>
                    </a:cubicBezTo>
                    <a:cubicBezTo>
                      <a:pt x="7493" y="15332"/>
                      <a:pt x="7484" y="15365"/>
                      <a:pt x="7484" y="15365"/>
                    </a:cubicBezTo>
                    <a:cubicBezTo>
                      <a:pt x="7484" y="15365"/>
                      <a:pt x="7493" y="15365"/>
                      <a:pt x="7497" y="15388"/>
                    </a:cubicBezTo>
                    <a:cubicBezTo>
                      <a:pt x="7497" y="15399"/>
                      <a:pt x="7497" y="15421"/>
                      <a:pt x="7497" y="15432"/>
                    </a:cubicBezTo>
                    <a:cubicBezTo>
                      <a:pt x="7497" y="15432"/>
                      <a:pt x="7506" y="15476"/>
                      <a:pt x="7510" y="15476"/>
                    </a:cubicBezTo>
                    <a:cubicBezTo>
                      <a:pt x="7510" y="15476"/>
                      <a:pt x="7510" y="15465"/>
                      <a:pt x="7515" y="15476"/>
                    </a:cubicBezTo>
                    <a:cubicBezTo>
                      <a:pt x="7515" y="15476"/>
                      <a:pt x="7515" y="15476"/>
                      <a:pt x="7510" y="15476"/>
                    </a:cubicBezTo>
                    <a:cubicBezTo>
                      <a:pt x="7528" y="15520"/>
                      <a:pt x="7536" y="15553"/>
                      <a:pt x="7558" y="15597"/>
                    </a:cubicBezTo>
                    <a:cubicBezTo>
                      <a:pt x="7558" y="15641"/>
                      <a:pt x="7580" y="15707"/>
                      <a:pt x="7593" y="15762"/>
                    </a:cubicBezTo>
                    <a:cubicBezTo>
                      <a:pt x="7593" y="15784"/>
                      <a:pt x="7593" y="15839"/>
                      <a:pt x="7602" y="15884"/>
                    </a:cubicBezTo>
                    <a:cubicBezTo>
                      <a:pt x="7611" y="15939"/>
                      <a:pt x="7633" y="15983"/>
                      <a:pt x="7628" y="16038"/>
                    </a:cubicBezTo>
                    <a:cubicBezTo>
                      <a:pt x="7628" y="16082"/>
                      <a:pt x="7611" y="16104"/>
                      <a:pt x="7598" y="16137"/>
                    </a:cubicBezTo>
                    <a:cubicBezTo>
                      <a:pt x="7598" y="16181"/>
                      <a:pt x="7589" y="16203"/>
                      <a:pt x="7580" y="16225"/>
                    </a:cubicBezTo>
                    <a:cubicBezTo>
                      <a:pt x="7580" y="16225"/>
                      <a:pt x="7571" y="16225"/>
                      <a:pt x="7563" y="16225"/>
                    </a:cubicBezTo>
                    <a:cubicBezTo>
                      <a:pt x="7554" y="16236"/>
                      <a:pt x="7554" y="16247"/>
                      <a:pt x="7549" y="16247"/>
                    </a:cubicBezTo>
                    <a:cubicBezTo>
                      <a:pt x="7541" y="16258"/>
                      <a:pt x="7532" y="16269"/>
                      <a:pt x="7523" y="16269"/>
                    </a:cubicBezTo>
                    <a:cubicBezTo>
                      <a:pt x="7510" y="16291"/>
                      <a:pt x="7497" y="16324"/>
                      <a:pt x="7488" y="16346"/>
                    </a:cubicBezTo>
                    <a:cubicBezTo>
                      <a:pt x="7471" y="16390"/>
                      <a:pt x="7449" y="16412"/>
                      <a:pt x="7423" y="16435"/>
                    </a:cubicBezTo>
                    <a:cubicBezTo>
                      <a:pt x="7410" y="16457"/>
                      <a:pt x="7397" y="16468"/>
                      <a:pt x="7379" y="16490"/>
                    </a:cubicBezTo>
                    <a:cubicBezTo>
                      <a:pt x="7370" y="16490"/>
                      <a:pt x="7366" y="16523"/>
                      <a:pt x="7357" y="16523"/>
                    </a:cubicBezTo>
                    <a:cubicBezTo>
                      <a:pt x="7349" y="16523"/>
                      <a:pt x="7335" y="16523"/>
                      <a:pt x="7327" y="16534"/>
                    </a:cubicBezTo>
                    <a:cubicBezTo>
                      <a:pt x="7309" y="16534"/>
                      <a:pt x="7296" y="16567"/>
                      <a:pt x="7274" y="16589"/>
                    </a:cubicBezTo>
                    <a:cubicBezTo>
                      <a:pt x="7274" y="16589"/>
                      <a:pt x="7266" y="16578"/>
                      <a:pt x="7261" y="16589"/>
                    </a:cubicBezTo>
                    <a:cubicBezTo>
                      <a:pt x="7261" y="16589"/>
                      <a:pt x="7257" y="16611"/>
                      <a:pt x="7252" y="16611"/>
                    </a:cubicBezTo>
                    <a:cubicBezTo>
                      <a:pt x="7244" y="16611"/>
                      <a:pt x="7231" y="16611"/>
                      <a:pt x="7222" y="16622"/>
                    </a:cubicBezTo>
                    <a:cubicBezTo>
                      <a:pt x="7213" y="16622"/>
                      <a:pt x="7209" y="16633"/>
                      <a:pt x="7200" y="16655"/>
                    </a:cubicBezTo>
                    <a:cubicBezTo>
                      <a:pt x="7191" y="16655"/>
                      <a:pt x="7182" y="16655"/>
                      <a:pt x="7174" y="16677"/>
                    </a:cubicBezTo>
                    <a:cubicBezTo>
                      <a:pt x="7165" y="16677"/>
                      <a:pt x="7161" y="16699"/>
                      <a:pt x="7152" y="16710"/>
                    </a:cubicBezTo>
                    <a:cubicBezTo>
                      <a:pt x="7139" y="16721"/>
                      <a:pt x="7117" y="16699"/>
                      <a:pt x="7108" y="16732"/>
                    </a:cubicBezTo>
                    <a:cubicBezTo>
                      <a:pt x="7091" y="16699"/>
                      <a:pt x="7069" y="16699"/>
                      <a:pt x="7047" y="16688"/>
                    </a:cubicBezTo>
                    <a:cubicBezTo>
                      <a:pt x="7038" y="16688"/>
                      <a:pt x="7038" y="16666"/>
                      <a:pt x="7025" y="16666"/>
                    </a:cubicBezTo>
                    <a:cubicBezTo>
                      <a:pt x="7008" y="16644"/>
                      <a:pt x="6990" y="16633"/>
                      <a:pt x="6968" y="16600"/>
                    </a:cubicBezTo>
                    <a:cubicBezTo>
                      <a:pt x="6968" y="16589"/>
                      <a:pt x="6964" y="16578"/>
                      <a:pt x="6960" y="16578"/>
                    </a:cubicBezTo>
                    <a:cubicBezTo>
                      <a:pt x="6933" y="16545"/>
                      <a:pt x="6907" y="16490"/>
                      <a:pt x="6890" y="16435"/>
                    </a:cubicBezTo>
                    <a:cubicBezTo>
                      <a:pt x="6885" y="16424"/>
                      <a:pt x="6877" y="16390"/>
                      <a:pt x="6877" y="16379"/>
                    </a:cubicBezTo>
                    <a:cubicBezTo>
                      <a:pt x="6864" y="16357"/>
                      <a:pt x="6855" y="16335"/>
                      <a:pt x="6846" y="16302"/>
                    </a:cubicBezTo>
                    <a:cubicBezTo>
                      <a:pt x="6829" y="16258"/>
                      <a:pt x="6811" y="16192"/>
                      <a:pt x="6794" y="16126"/>
                    </a:cubicBezTo>
                    <a:cubicBezTo>
                      <a:pt x="6776" y="16071"/>
                      <a:pt x="6767" y="16049"/>
                      <a:pt x="6759" y="15928"/>
                    </a:cubicBezTo>
                    <a:cubicBezTo>
                      <a:pt x="6754" y="15850"/>
                      <a:pt x="6737" y="15685"/>
                      <a:pt x="6741" y="15608"/>
                    </a:cubicBezTo>
                    <a:cubicBezTo>
                      <a:pt x="6741" y="15498"/>
                      <a:pt x="6763" y="15443"/>
                      <a:pt x="6785" y="15388"/>
                    </a:cubicBezTo>
                    <a:moveTo>
                      <a:pt x="5806" y="16787"/>
                    </a:moveTo>
                    <a:cubicBezTo>
                      <a:pt x="5776" y="16809"/>
                      <a:pt x="5749" y="16875"/>
                      <a:pt x="5706" y="16875"/>
                    </a:cubicBezTo>
                    <a:cubicBezTo>
                      <a:pt x="5675" y="16886"/>
                      <a:pt x="5623" y="16842"/>
                      <a:pt x="5588" y="16820"/>
                    </a:cubicBezTo>
                    <a:cubicBezTo>
                      <a:pt x="5557" y="16787"/>
                      <a:pt x="5544" y="16776"/>
                      <a:pt x="5518" y="16732"/>
                    </a:cubicBezTo>
                    <a:cubicBezTo>
                      <a:pt x="5514" y="16721"/>
                      <a:pt x="5509" y="16710"/>
                      <a:pt x="5505" y="16699"/>
                    </a:cubicBezTo>
                    <a:cubicBezTo>
                      <a:pt x="5496" y="16699"/>
                      <a:pt x="5492" y="16699"/>
                      <a:pt x="5483" y="16677"/>
                    </a:cubicBezTo>
                    <a:cubicBezTo>
                      <a:pt x="5470" y="16655"/>
                      <a:pt x="5461" y="16633"/>
                      <a:pt x="5452" y="16622"/>
                    </a:cubicBezTo>
                    <a:cubicBezTo>
                      <a:pt x="5452" y="16622"/>
                      <a:pt x="5444" y="16622"/>
                      <a:pt x="5439" y="16622"/>
                    </a:cubicBezTo>
                    <a:cubicBezTo>
                      <a:pt x="5439" y="16611"/>
                      <a:pt x="5439" y="16600"/>
                      <a:pt x="5439" y="16600"/>
                    </a:cubicBezTo>
                    <a:cubicBezTo>
                      <a:pt x="5435" y="16600"/>
                      <a:pt x="5422" y="16600"/>
                      <a:pt x="5417" y="16578"/>
                    </a:cubicBezTo>
                    <a:cubicBezTo>
                      <a:pt x="5413" y="16567"/>
                      <a:pt x="5404" y="16545"/>
                      <a:pt x="5396" y="16523"/>
                    </a:cubicBezTo>
                    <a:cubicBezTo>
                      <a:pt x="5396" y="16523"/>
                      <a:pt x="5387" y="16512"/>
                      <a:pt x="5382" y="16501"/>
                    </a:cubicBezTo>
                    <a:cubicBezTo>
                      <a:pt x="5382" y="16501"/>
                      <a:pt x="5382" y="16479"/>
                      <a:pt x="5382" y="16468"/>
                    </a:cubicBezTo>
                    <a:cubicBezTo>
                      <a:pt x="5382" y="16468"/>
                      <a:pt x="5382" y="16468"/>
                      <a:pt x="5374" y="16468"/>
                    </a:cubicBezTo>
                    <a:cubicBezTo>
                      <a:pt x="5365" y="16446"/>
                      <a:pt x="5356" y="16412"/>
                      <a:pt x="5343" y="16379"/>
                    </a:cubicBezTo>
                    <a:cubicBezTo>
                      <a:pt x="5343" y="16379"/>
                      <a:pt x="5330" y="16357"/>
                      <a:pt x="5326" y="16346"/>
                    </a:cubicBezTo>
                    <a:cubicBezTo>
                      <a:pt x="5326" y="16335"/>
                      <a:pt x="5326" y="16324"/>
                      <a:pt x="5326" y="16324"/>
                    </a:cubicBezTo>
                    <a:cubicBezTo>
                      <a:pt x="5326" y="16324"/>
                      <a:pt x="5317" y="16324"/>
                      <a:pt x="5313" y="16302"/>
                    </a:cubicBezTo>
                    <a:cubicBezTo>
                      <a:pt x="5304" y="16269"/>
                      <a:pt x="5295" y="16203"/>
                      <a:pt x="5286" y="16148"/>
                    </a:cubicBezTo>
                    <a:cubicBezTo>
                      <a:pt x="5273" y="16093"/>
                      <a:pt x="5251" y="16027"/>
                      <a:pt x="5251" y="15983"/>
                    </a:cubicBezTo>
                    <a:cubicBezTo>
                      <a:pt x="5251" y="15950"/>
                      <a:pt x="5269" y="15917"/>
                      <a:pt x="5282" y="15906"/>
                    </a:cubicBezTo>
                    <a:cubicBezTo>
                      <a:pt x="5304" y="15906"/>
                      <a:pt x="5321" y="15950"/>
                      <a:pt x="5334" y="15972"/>
                    </a:cubicBezTo>
                    <a:cubicBezTo>
                      <a:pt x="5361" y="15994"/>
                      <a:pt x="5382" y="16049"/>
                      <a:pt x="5404" y="16082"/>
                    </a:cubicBezTo>
                    <a:cubicBezTo>
                      <a:pt x="5409" y="16093"/>
                      <a:pt x="5417" y="16093"/>
                      <a:pt x="5422" y="16104"/>
                    </a:cubicBezTo>
                    <a:cubicBezTo>
                      <a:pt x="5431" y="16104"/>
                      <a:pt x="5431" y="16126"/>
                      <a:pt x="5439" y="16126"/>
                    </a:cubicBezTo>
                    <a:cubicBezTo>
                      <a:pt x="5444" y="16126"/>
                      <a:pt x="5452" y="16137"/>
                      <a:pt x="5457" y="16148"/>
                    </a:cubicBezTo>
                    <a:cubicBezTo>
                      <a:pt x="5457" y="16148"/>
                      <a:pt x="5461" y="16170"/>
                      <a:pt x="5461" y="16170"/>
                    </a:cubicBezTo>
                    <a:cubicBezTo>
                      <a:pt x="5461" y="16170"/>
                      <a:pt x="5470" y="16170"/>
                      <a:pt x="5474" y="16170"/>
                    </a:cubicBezTo>
                    <a:cubicBezTo>
                      <a:pt x="5487" y="16192"/>
                      <a:pt x="5496" y="16236"/>
                      <a:pt x="5509" y="16247"/>
                    </a:cubicBezTo>
                    <a:cubicBezTo>
                      <a:pt x="5509" y="16247"/>
                      <a:pt x="5522" y="16247"/>
                      <a:pt x="5527" y="16258"/>
                    </a:cubicBezTo>
                    <a:cubicBezTo>
                      <a:pt x="5535" y="16269"/>
                      <a:pt x="5553" y="16302"/>
                      <a:pt x="5570" y="16302"/>
                    </a:cubicBezTo>
                    <a:cubicBezTo>
                      <a:pt x="5588" y="16324"/>
                      <a:pt x="5605" y="16335"/>
                      <a:pt x="5623" y="16379"/>
                    </a:cubicBezTo>
                    <a:cubicBezTo>
                      <a:pt x="5640" y="16379"/>
                      <a:pt x="5658" y="16401"/>
                      <a:pt x="5680" y="16412"/>
                    </a:cubicBezTo>
                    <a:cubicBezTo>
                      <a:pt x="5684" y="16412"/>
                      <a:pt x="5688" y="16412"/>
                      <a:pt x="5693" y="16412"/>
                    </a:cubicBezTo>
                    <a:cubicBezTo>
                      <a:pt x="5693" y="16412"/>
                      <a:pt x="5693" y="16435"/>
                      <a:pt x="5693" y="16435"/>
                    </a:cubicBezTo>
                    <a:cubicBezTo>
                      <a:pt x="5701" y="16435"/>
                      <a:pt x="5706" y="16435"/>
                      <a:pt x="5715" y="16435"/>
                    </a:cubicBezTo>
                    <a:cubicBezTo>
                      <a:pt x="5719" y="16435"/>
                      <a:pt x="5728" y="16457"/>
                      <a:pt x="5732" y="16457"/>
                    </a:cubicBezTo>
                    <a:cubicBezTo>
                      <a:pt x="5745" y="16468"/>
                      <a:pt x="5754" y="16479"/>
                      <a:pt x="5763" y="16490"/>
                    </a:cubicBezTo>
                    <a:cubicBezTo>
                      <a:pt x="5763" y="16490"/>
                      <a:pt x="5767" y="16523"/>
                      <a:pt x="5771" y="16523"/>
                    </a:cubicBezTo>
                    <a:cubicBezTo>
                      <a:pt x="5771" y="16523"/>
                      <a:pt x="5784" y="16523"/>
                      <a:pt x="5784" y="16523"/>
                    </a:cubicBezTo>
                    <a:cubicBezTo>
                      <a:pt x="5784" y="16523"/>
                      <a:pt x="5789" y="16567"/>
                      <a:pt x="5798" y="16589"/>
                    </a:cubicBezTo>
                    <a:cubicBezTo>
                      <a:pt x="5802" y="16611"/>
                      <a:pt x="5811" y="16622"/>
                      <a:pt x="5815" y="16633"/>
                    </a:cubicBezTo>
                    <a:cubicBezTo>
                      <a:pt x="5824" y="16688"/>
                      <a:pt x="5815" y="16732"/>
                      <a:pt x="5815" y="16776"/>
                    </a:cubicBezTo>
                    <a:moveTo>
                      <a:pt x="6265" y="15498"/>
                    </a:moveTo>
                    <a:cubicBezTo>
                      <a:pt x="6265" y="15498"/>
                      <a:pt x="6265" y="15542"/>
                      <a:pt x="6256" y="15553"/>
                    </a:cubicBezTo>
                    <a:cubicBezTo>
                      <a:pt x="6217" y="15608"/>
                      <a:pt x="6173" y="15663"/>
                      <a:pt x="6138" y="15718"/>
                    </a:cubicBezTo>
                    <a:cubicBezTo>
                      <a:pt x="6116" y="15718"/>
                      <a:pt x="6099" y="15762"/>
                      <a:pt x="6073" y="15784"/>
                    </a:cubicBezTo>
                    <a:cubicBezTo>
                      <a:pt x="6060" y="15806"/>
                      <a:pt x="6042" y="15806"/>
                      <a:pt x="6029" y="15817"/>
                    </a:cubicBezTo>
                    <a:cubicBezTo>
                      <a:pt x="6016" y="15839"/>
                      <a:pt x="6007" y="15873"/>
                      <a:pt x="5994" y="15873"/>
                    </a:cubicBezTo>
                    <a:cubicBezTo>
                      <a:pt x="5985" y="15895"/>
                      <a:pt x="5964" y="15895"/>
                      <a:pt x="5959" y="15928"/>
                    </a:cubicBezTo>
                    <a:cubicBezTo>
                      <a:pt x="5972" y="16016"/>
                      <a:pt x="5990" y="16104"/>
                      <a:pt x="6025" y="16126"/>
                    </a:cubicBezTo>
                    <a:cubicBezTo>
                      <a:pt x="6016" y="16181"/>
                      <a:pt x="5994" y="16181"/>
                      <a:pt x="5972" y="16192"/>
                    </a:cubicBezTo>
                    <a:cubicBezTo>
                      <a:pt x="5950" y="16203"/>
                      <a:pt x="5929" y="16214"/>
                      <a:pt x="5911" y="16247"/>
                    </a:cubicBezTo>
                    <a:cubicBezTo>
                      <a:pt x="5894" y="16236"/>
                      <a:pt x="5867" y="16236"/>
                      <a:pt x="5850" y="16225"/>
                    </a:cubicBezTo>
                    <a:cubicBezTo>
                      <a:pt x="5850" y="16225"/>
                      <a:pt x="5841" y="16225"/>
                      <a:pt x="5841" y="16225"/>
                    </a:cubicBezTo>
                    <a:cubicBezTo>
                      <a:pt x="5841" y="16225"/>
                      <a:pt x="5815" y="16225"/>
                      <a:pt x="5802" y="16225"/>
                    </a:cubicBezTo>
                    <a:cubicBezTo>
                      <a:pt x="5789" y="16214"/>
                      <a:pt x="5763" y="16181"/>
                      <a:pt x="5741" y="16170"/>
                    </a:cubicBezTo>
                    <a:cubicBezTo>
                      <a:pt x="5732" y="16170"/>
                      <a:pt x="5723" y="16148"/>
                      <a:pt x="5715" y="16137"/>
                    </a:cubicBezTo>
                    <a:cubicBezTo>
                      <a:pt x="5715" y="16137"/>
                      <a:pt x="5701" y="16137"/>
                      <a:pt x="5693" y="16115"/>
                    </a:cubicBezTo>
                    <a:cubicBezTo>
                      <a:pt x="5693" y="16115"/>
                      <a:pt x="5688" y="16115"/>
                      <a:pt x="5684" y="16115"/>
                    </a:cubicBezTo>
                    <a:cubicBezTo>
                      <a:pt x="5671" y="16093"/>
                      <a:pt x="5653" y="16093"/>
                      <a:pt x="5645" y="16082"/>
                    </a:cubicBezTo>
                    <a:cubicBezTo>
                      <a:pt x="5636" y="16082"/>
                      <a:pt x="5632" y="16060"/>
                      <a:pt x="5623" y="16049"/>
                    </a:cubicBezTo>
                    <a:cubicBezTo>
                      <a:pt x="5614" y="16038"/>
                      <a:pt x="5610" y="16038"/>
                      <a:pt x="5601" y="16027"/>
                    </a:cubicBezTo>
                    <a:cubicBezTo>
                      <a:pt x="5588" y="16016"/>
                      <a:pt x="5570" y="15983"/>
                      <a:pt x="5557" y="15972"/>
                    </a:cubicBezTo>
                    <a:cubicBezTo>
                      <a:pt x="5553" y="15950"/>
                      <a:pt x="5544" y="15950"/>
                      <a:pt x="5535" y="15939"/>
                    </a:cubicBezTo>
                    <a:cubicBezTo>
                      <a:pt x="5535" y="15928"/>
                      <a:pt x="5527" y="15906"/>
                      <a:pt x="5518" y="15895"/>
                    </a:cubicBezTo>
                    <a:cubicBezTo>
                      <a:pt x="5509" y="15884"/>
                      <a:pt x="5500" y="15873"/>
                      <a:pt x="5496" y="15861"/>
                    </a:cubicBezTo>
                    <a:cubicBezTo>
                      <a:pt x="5487" y="15850"/>
                      <a:pt x="5479" y="15839"/>
                      <a:pt x="5474" y="15828"/>
                    </a:cubicBezTo>
                    <a:cubicBezTo>
                      <a:pt x="5474" y="15817"/>
                      <a:pt x="5474" y="15795"/>
                      <a:pt x="5474" y="15784"/>
                    </a:cubicBezTo>
                    <a:cubicBezTo>
                      <a:pt x="5474" y="15773"/>
                      <a:pt x="5461" y="15773"/>
                      <a:pt x="5461" y="15762"/>
                    </a:cubicBezTo>
                    <a:cubicBezTo>
                      <a:pt x="5461" y="15729"/>
                      <a:pt x="5461" y="15685"/>
                      <a:pt x="5461" y="15674"/>
                    </a:cubicBezTo>
                    <a:cubicBezTo>
                      <a:pt x="5461" y="15630"/>
                      <a:pt x="5466" y="15575"/>
                      <a:pt x="5470" y="15553"/>
                    </a:cubicBezTo>
                    <a:cubicBezTo>
                      <a:pt x="5479" y="15542"/>
                      <a:pt x="5492" y="15531"/>
                      <a:pt x="5505" y="15509"/>
                    </a:cubicBezTo>
                    <a:cubicBezTo>
                      <a:pt x="5514" y="15509"/>
                      <a:pt x="5522" y="15476"/>
                      <a:pt x="5531" y="15465"/>
                    </a:cubicBezTo>
                    <a:cubicBezTo>
                      <a:pt x="5540" y="15443"/>
                      <a:pt x="5549" y="15432"/>
                      <a:pt x="5557" y="15421"/>
                    </a:cubicBezTo>
                    <a:cubicBezTo>
                      <a:pt x="5562" y="15421"/>
                      <a:pt x="5566" y="15410"/>
                      <a:pt x="5575" y="15410"/>
                    </a:cubicBezTo>
                    <a:cubicBezTo>
                      <a:pt x="5575" y="15410"/>
                      <a:pt x="5575" y="15377"/>
                      <a:pt x="5575" y="15377"/>
                    </a:cubicBezTo>
                    <a:cubicBezTo>
                      <a:pt x="5605" y="15343"/>
                      <a:pt x="5632" y="15299"/>
                      <a:pt x="5662" y="15244"/>
                    </a:cubicBezTo>
                    <a:cubicBezTo>
                      <a:pt x="5662" y="15244"/>
                      <a:pt x="5671" y="15233"/>
                      <a:pt x="5675" y="15233"/>
                    </a:cubicBezTo>
                    <a:cubicBezTo>
                      <a:pt x="5675" y="15233"/>
                      <a:pt x="5675" y="15211"/>
                      <a:pt x="5675" y="15211"/>
                    </a:cubicBezTo>
                    <a:cubicBezTo>
                      <a:pt x="5693" y="15189"/>
                      <a:pt x="5715" y="15145"/>
                      <a:pt x="5732" y="15112"/>
                    </a:cubicBezTo>
                    <a:cubicBezTo>
                      <a:pt x="5741" y="15101"/>
                      <a:pt x="5745" y="15101"/>
                      <a:pt x="5749" y="15090"/>
                    </a:cubicBezTo>
                    <a:cubicBezTo>
                      <a:pt x="5749" y="15090"/>
                      <a:pt x="5749" y="15079"/>
                      <a:pt x="5749" y="15068"/>
                    </a:cubicBezTo>
                    <a:cubicBezTo>
                      <a:pt x="5749" y="15068"/>
                      <a:pt x="5758" y="15079"/>
                      <a:pt x="5758" y="15068"/>
                    </a:cubicBezTo>
                    <a:cubicBezTo>
                      <a:pt x="5758" y="15068"/>
                      <a:pt x="5767" y="15046"/>
                      <a:pt x="5771" y="15046"/>
                    </a:cubicBezTo>
                    <a:cubicBezTo>
                      <a:pt x="5771" y="15046"/>
                      <a:pt x="5780" y="15046"/>
                      <a:pt x="5789" y="15046"/>
                    </a:cubicBezTo>
                    <a:cubicBezTo>
                      <a:pt x="5798" y="15024"/>
                      <a:pt x="5802" y="15002"/>
                      <a:pt x="5811" y="14991"/>
                    </a:cubicBezTo>
                    <a:cubicBezTo>
                      <a:pt x="5837" y="14947"/>
                      <a:pt x="5867" y="14914"/>
                      <a:pt x="5889" y="14858"/>
                    </a:cubicBezTo>
                    <a:cubicBezTo>
                      <a:pt x="5876" y="14825"/>
                      <a:pt x="5863" y="14858"/>
                      <a:pt x="5850" y="14858"/>
                    </a:cubicBezTo>
                    <a:cubicBezTo>
                      <a:pt x="5828" y="14858"/>
                      <a:pt x="5806" y="14870"/>
                      <a:pt x="5784" y="14903"/>
                    </a:cubicBezTo>
                    <a:cubicBezTo>
                      <a:pt x="5763" y="14925"/>
                      <a:pt x="5736" y="14969"/>
                      <a:pt x="5715" y="15002"/>
                    </a:cubicBezTo>
                    <a:cubicBezTo>
                      <a:pt x="5684" y="15035"/>
                      <a:pt x="5649" y="15079"/>
                      <a:pt x="5618" y="15112"/>
                    </a:cubicBezTo>
                    <a:cubicBezTo>
                      <a:pt x="5601" y="15134"/>
                      <a:pt x="5583" y="15112"/>
                      <a:pt x="5562" y="15134"/>
                    </a:cubicBezTo>
                    <a:cubicBezTo>
                      <a:pt x="5535" y="15145"/>
                      <a:pt x="5509" y="15178"/>
                      <a:pt x="5479" y="15200"/>
                    </a:cubicBezTo>
                    <a:cubicBezTo>
                      <a:pt x="5470" y="15200"/>
                      <a:pt x="5461" y="15200"/>
                      <a:pt x="5452" y="15200"/>
                    </a:cubicBezTo>
                    <a:cubicBezTo>
                      <a:pt x="5439" y="15200"/>
                      <a:pt x="5417" y="15233"/>
                      <a:pt x="5400" y="15244"/>
                    </a:cubicBezTo>
                    <a:cubicBezTo>
                      <a:pt x="5391" y="15244"/>
                      <a:pt x="5378" y="15244"/>
                      <a:pt x="5369" y="15255"/>
                    </a:cubicBezTo>
                    <a:cubicBezTo>
                      <a:pt x="5352" y="15255"/>
                      <a:pt x="5308" y="15299"/>
                      <a:pt x="5286" y="15277"/>
                    </a:cubicBezTo>
                    <a:cubicBezTo>
                      <a:pt x="5273" y="15277"/>
                      <a:pt x="5260" y="15255"/>
                      <a:pt x="5256" y="15222"/>
                    </a:cubicBezTo>
                    <a:cubicBezTo>
                      <a:pt x="5247" y="15222"/>
                      <a:pt x="5238" y="15222"/>
                      <a:pt x="5238" y="15200"/>
                    </a:cubicBezTo>
                    <a:cubicBezTo>
                      <a:pt x="5238" y="15200"/>
                      <a:pt x="5230" y="15200"/>
                      <a:pt x="5225" y="15178"/>
                    </a:cubicBezTo>
                    <a:cubicBezTo>
                      <a:pt x="5225" y="15123"/>
                      <a:pt x="5238" y="15090"/>
                      <a:pt x="5247" y="15057"/>
                    </a:cubicBezTo>
                    <a:cubicBezTo>
                      <a:pt x="5247" y="15057"/>
                      <a:pt x="5256" y="15024"/>
                      <a:pt x="5265" y="15013"/>
                    </a:cubicBezTo>
                    <a:cubicBezTo>
                      <a:pt x="5269" y="15002"/>
                      <a:pt x="5282" y="15002"/>
                      <a:pt x="5286" y="14991"/>
                    </a:cubicBezTo>
                    <a:cubicBezTo>
                      <a:pt x="5304" y="14969"/>
                      <a:pt x="5313" y="14936"/>
                      <a:pt x="5326" y="14914"/>
                    </a:cubicBezTo>
                    <a:cubicBezTo>
                      <a:pt x="5330" y="14903"/>
                      <a:pt x="5343" y="14892"/>
                      <a:pt x="5352" y="14881"/>
                    </a:cubicBezTo>
                    <a:cubicBezTo>
                      <a:pt x="5352" y="14881"/>
                      <a:pt x="5352" y="14858"/>
                      <a:pt x="5361" y="14858"/>
                    </a:cubicBezTo>
                    <a:cubicBezTo>
                      <a:pt x="5361" y="14858"/>
                      <a:pt x="5369" y="14858"/>
                      <a:pt x="5374" y="14847"/>
                    </a:cubicBezTo>
                    <a:cubicBezTo>
                      <a:pt x="5387" y="14825"/>
                      <a:pt x="5409" y="14781"/>
                      <a:pt x="5426" y="14748"/>
                    </a:cubicBezTo>
                    <a:cubicBezTo>
                      <a:pt x="5426" y="14748"/>
                      <a:pt x="5426" y="14737"/>
                      <a:pt x="5435" y="14726"/>
                    </a:cubicBezTo>
                    <a:cubicBezTo>
                      <a:pt x="5444" y="14715"/>
                      <a:pt x="5452" y="14715"/>
                      <a:pt x="5461" y="14704"/>
                    </a:cubicBezTo>
                    <a:cubicBezTo>
                      <a:pt x="5461" y="14704"/>
                      <a:pt x="5461" y="14671"/>
                      <a:pt x="5470" y="14671"/>
                    </a:cubicBezTo>
                    <a:cubicBezTo>
                      <a:pt x="5474" y="14671"/>
                      <a:pt x="5479" y="14671"/>
                      <a:pt x="5483" y="14649"/>
                    </a:cubicBezTo>
                    <a:cubicBezTo>
                      <a:pt x="5496" y="14627"/>
                      <a:pt x="5509" y="14605"/>
                      <a:pt x="5522" y="14572"/>
                    </a:cubicBezTo>
                    <a:cubicBezTo>
                      <a:pt x="5549" y="14528"/>
                      <a:pt x="5579" y="14462"/>
                      <a:pt x="5610" y="14440"/>
                    </a:cubicBezTo>
                    <a:cubicBezTo>
                      <a:pt x="5575" y="14429"/>
                      <a:pt x="5535" y="14462"/>
                      <a:pt x="5500" y="14484"/>
                    </a:cubicBezTo>
                    <a:cubicBezTo>
                      <a:pt x="5492" y="14484"/>
                      <a:pt x="5479" y="14484"/>
                      <a:pt x="5470" y="14506"/>
                    </a:cubicBezTo>
                    <a:cubicBezTo>
                      <a:pt x="5452" y="14528"/>
                      <a:pt x="5417" y="14539"/>
                      <a:pt x="5391" y="14561"/>
                    </a:cubicBezTo>
                    <a:cubicBezTo>
                      <a:pt x="5382" y="14561"/>
                      <a:pt x="5378" y="14583"/>
                      <a:pt x="5369" y="14594"/>
                    </a:cubicBezTo>
                    <a:cubicBezTo>
                      <a:pt x="5352" y="14616"/>
                      <a:pt x="5330" y="14627"/>
                      <a:pt x="5317" y="14671"/>
                    </a:cubicBezTo>
                    <a:cubicBezTo>
                      <a:pt x="5286" y="14671"/>
                      <a:pt x="5251" y="14748"/>
                      <a:pt x="5230" y="14671"/>
                    </a:cubicBezTo>
                    <a:cubicBezTo>
                      <a:pt x="5216" y="14605"/>
                      <a:pt x="5247" y="14550"/>
                      <a:pt x="5265" y="14506"/>
                    </a:cubicBezTo>
                    <a:cubicBezTo>
                      <a:pt x="5265" y="14506"/>
                      <a:pt x="5269" y="14495"/>
                      <a:pt x="5273" y="14484"/>
                    </a:cubicBezTo>
                    <a:cubicBezTo>
                      <a:pt x="5273" y="14484"/>
                      <a:pt x="5273" y="14473"/>
                      <a:pt x="5273" y="14462"/>
                    </a:cubicBezTo>
                    <a:cubicBezTo>
                      <a:pt x="5273" y="14451"/>
                      <a:pt x="5286" y="14451"/>
                      <a:pt x="5286" y="14451"/>
                    </a:cubicBezTo>
                    <a:cubicBezTo>
                      <a:pt x="5291" y="14440"/>
                      <a:pt x="5291" y="14396"/>
                      <a:pt x="5308" y="14396"/>
                    </a:cubicBezTo>
                    <a:cubicBezTo>
                      <a:pt x="5343" y="14297"/>
                      <a:pt x="5404" y="14219"/>
                      <a:pt x="5461" y="14164"/>
                    </a:cubicBezTo>
                    <a:cubicBezTo>
                      <a:pt x="5479" y="14153"/>
                      <a:pt x="5496" y="14131"/>
                      <a:pt x="5514" y="14109"/>
                    </a:cubicBezTo>
                    <a:cubicBezTo>
                      <a:pt x="5527" y="14087"/>
                      <a:pt x="5549" y="14087"/>
                      <a:pt x="5570" y="14076"/>
                    </a:cubicBezTo>
                    <a:cubicBezTo>
                      <a:pt x="5583" y="14054"/>
                      <a:pt x="5592" y="14043"/>
                      <a:pt x="5601" y="14043"/>
                    </a:cubicBezTo>
                    <a:cubicBezTo>
                      <a:pt x="5623" y="14021"/>
                      <a:pt x="5645" y="14021"/>
                      <a:pt x="5667" y="14032"/>
                    </a:cubicBezTo>
                    <a:cubicBezTo>
                      <a:pt x="5680" y="14010"/>
                      <a:pt x="5693" y="13999"/>
                      <a:pt x="5706" y="13988"/>
                    </a:cubicBezTo>
                    <a:cubicBezTo>
                      <a:pt x="5741" y="13966"/>
                      <a:pt x="5784" y="13999"/>
                      <a:pt x="5815" y="13977"/>
                    </a:cubicBezTo>
                    <a:cubicBezTo>
                      <a:pt x="5828" y="13966"/>
                      <a:pt x="5828" y="13944"/>
                      <a:pt x="5846" y="13955"/>
                    </a:cubicBezTo>
                    <a:lnTo>
                      <a:pt x="5907" y="13955"/>
                    </a:lnTo>
                    <a:cubicBezTo>
                      <a:pt x="5946" y="13966"/>
                      <a:pt x="5968" y="13966"/>
                      <a:pt x="6003" y="14010"/>
                    </a:cubicBezTo>
                    <a:cubicBezTo>
                      <a:pt x="6016" y="14010"/>
                      <a:pt x="6029" y="14021"/>
                      <a:pt x="6042" y="14043"/>
                    </a:cubicBezTo>
                    <a:cubicBezTo>
                      <a:pt x="6042" y="14043"/>
                      <a:pt x="6051" y="14065"/>
                      <a:pt x="6055" y="14065"/>
                    </a:cubicBezTo>
                    <a:cubicBezTo>
                      <a:pt x="6060" y="14065"/>
                      <a:pt x="6073" y="14065"/>
                      <a:pt x="6077" y="14065"/>
                    </a:cubicBezTo>
                    <a:cubicBezTo>
                      <a:pt x="6108" y="14109"/>
                      <a:pt x="6143" y="14164"/>
                      <a:pt x="6173" y="14208"/>
                    </a:cubicBezTo>
                    <a:cubicBezTo>
                      <a:pt x="6191" y="14231"/>
                      <a:pt x="6204" y="14264"/>
                      <a:pt x="6217" y="14286"/>
                    </a:cubicBezTo>
                    <a:cubicBezTo>
                      <a:pt x="6221" y="14286"/>
                      <a:pt x="6230" y="14297"/>
                      <a:pt x="6234" y="14308"/>
                    </a:cubicBezTo>
                    <a:cubicBezTo>
                      <a:pt x="6248" y="14330"/>
                      <a:pt x="6248" y="14374"/>
                      <a:pt x="6261" y="14396"/>
                    </a:cubicBezTo>
                    <a:cubicBezTo>
                      <a:pt x="6269" y="14418"/>
                      <a:pt x="6278" y="14440"/>
                      <a:pt x="6287" y="14451"/>
                    </a:cubicBezTo>
                    <a:cubicBezTo>
                      <a:pt x="6296" y="14462"/>
                      <a:pt x="6317" y="14517"/>
                      <a:pt x="6326" y="14539"/>
                    </a:cubicBezTo>
                    <a:cubicBezTo>
                      <a:pt x="6339" y="14583"/>
                      <a:pt x="6335" y="14660"/>
                      <a:pt x="6352" y="14693"/>
                    </a:cubicBezTo>
                    <a:cubicBezTo>
                      <a:pt x="6352" y="14770"/>
                      <a:pt x="6366" y="14825"/>
                      <a:pt x="6374" y="14914"/>
                    </a:cubicBezTo>
                    <a:cubicBezTo>
                      <a:pt x="6374" y="14936"/>
                      <a:pt x="6374" y="14958"/>
                      <a:pt x="6374" y="14969"/>
                    </a:cubicBezTo>
                    <a:cubicBezTo>
                      <a:pt x="6374" y="15035"/>
                      <a:pt x="6383" y="15057"/>
                      <a:pt x="6374" y="15112"/>
                    </a:cubicBezTo>
                    <a:cubicBezTo>
                      <a:pt x="6370" y="15178"/>
                      <a:pt x="6348" y="15222"/>
                      <a:pt x="6344" y="15288"/>
                    </a:cubicBezTo>
                    <a:cubicBezTo>
                      <a:pt x="6322" y="15321"/>
                      <a:pt x="6304" y="15377"/>
                      <a:pt x="6287" y="15432"/>
                    </a:cubicBezTo>
                    <a:cubicBezTo>
                      <a:pt x="6287" y="15443"/>
                      <a:pt x="6278" y="15454"/>
                      <a:pt x="6274" y="15476"/>
                    </a:cubicBezTo>
                    <a:cubicBezTo>
                      <a:pt x="6274" y="15487"/>
                      <a:pt x="6261" y="15498"/>
                      <a:pt x="6256" y="15509"/>
                    </a:cubicBezTo>
                    <a:cubicBezTo>
                      <a:pt x="6256" y="15509"/>
                      <a:pt x="6256" y="15531"/>
                      <a:pt x="6256" y="15531"/>
                    </a:cubicBezTo>
                    <a:cubicBezTo>
                      <a:pt x="6252" y="15531"/>
                      <a:pt x="6252" y="15531"/>
                      <a:pt x="6248" y="15531"/>
                    </a:cubicBezTo>
                    <a:moveTo>
                      <a:pt x="7432" y="17779"/>
                    </a:moveTo>
                    <a:cubicBezTo>
                      <a:pt x="7432" y="17779"/>
                      <a:pt x="7418" y="17812"/>
                      <a:pt x="7414" y="17823"/>
                    </a:cubicBezTo>
                    <a:cubicBezTo>
                      <a:pt x="7410" y="17845"/>
                      <a:pt x="7401" y="17845"/>
                      <a:pt x="7397" y="17856"/>
                    </a:cubicBezTo>
                    <a:cubicBezTo>
                      <a:pt x="7379" y="17900"/>
                      <a:pt x="7375" y="17944"/>
                      <a:pt x="7344" y="17955"/>
                    </a:cubicBezTo>
                    <a:cubicBezTo>
                      <a:pt x="7335" y="17966"/>
                      <a:pt x="7335" y="17999"/>
                      <a:pt x="7331" y="18022"/>
                    </a:cubicBezTo>
                    <a:cubicBezTo>
                      <a:pt x="7322" y="18022"/>
                      <a:pt x="7322" y="18022"/>
                      <a:pt x="7318" y="18022"/>
                    </a:cubicBezTo>
                    <a:cubicBezTo>
                      <a:pt x="7309" y="18022"/>
                      <a:pt x="7318" y="18033"/>
                      <a:pt x="7309" y="18044"/>
                    </a:cubicBezTo>
                    <a:cubicBezTo>
                      <a:pt x="7300" y="18044"/>
                      <a:pt x="7296" y="18055"/>
                      <a:pt x="7287" y="18066"/>
                    </a:cubicBezTo>
                    <a:cubicBezTo>
                      <a:pt x="7283" y="18077"/>
                      <a:pt x="7279" y="18088"/>
                      <a:pt x="7274" y="18099"/>
                    </a:cubicBezTo>
                    <a:cubicBezTo>
                      <a:pt x="7274" y="18099"/>
                      <a:pt x="7274" y="18121"/>
                      <a:pt x="7274" y="18121"/>
                    </a:cubicBezTo>
                    <a:cubicBezTo>
                      <a:pt x="7274" y="18121"/>
                      <a:pt x="7266" y="18121"/>
                      <a:pt x="7261" y="18121"/>
                    </a:cubicBezTo>
                    <a:cubicBezTo>
                      <a:pt x="7252" y="18143"/>
                      <a:pt x="7248" y="18176"/>
                      <a:pt x="7239" y="18187"/>
                    </a:cubicBezTo>
                    <a:cubicBezTo>
                      <a:pt x="7213" y="18231"/>
                      <a:pt x="7182" y="18253"/>
                      <a:pt x="7156" y="18286"/>
                    </a:cubicBezTo>
                    <a:cubicBezTo>
                      <a:pt x="7139" y="18297"/>
                      <a:pt x="7126" y="18330"/>
                      <a:pt x="7104" y="18341"/>
                    </a:cubicBezTo>
                    <a:cubicBezTo>
                      <a:pt x="7082" y="18363"/>
                      <a:pt x="7056" y="18374"/>
                      <a:pt x="7030" y="18396"/>
                    </a:cubicBezTo>
                    <a:cubicBezTo>
                      <a:pt x="6982" y="18418"/>
                      <a:pt x="6942" y="18451"/>
                      <a:pt x="6885" y="18440"/>
                    </a:cubicBezTo>
                    <a:cubicBezTo>
                      <a:pt x="6877" y="18440"/>
                      <a:pt x="6859" y="18429"/>
                      <a:pt x="6850" y="18429"/>
                    </a:cubicBezTo>
                    <a:cubicBezTo>
                      <a:pt x="6837" y="18429"/>
                      <a:pt x="6824" y="18462"/>
                      <a:pt x="6811" y="18462"/>
                    </a:cubicBezTo>
                    <a:cubicBezTo>
                      <a:pt x="6763" y="18495"/>
                      <a:pt x="6733" y="18462"/>
                      <a:pt x="6693" y="18407"/>
                    </a:cubicBezTo>
                    <a:cubicBezTo>
                      <a:pt x="6689" y="18407"/>
                      <a:pt x="6684" y="18374"/>
                      <a:pt x="6680" y="18374"/>
                    </a:cubicBezTo>
                    <a:cubicBezTo>
                      <a:pt x="6667" y="18352"/>
                      <a:pt x="6641" y="18352"/>
                      <a:pt x="6623" y="18330"/>
                    </a:cubicBezTo>
                    <a:cubicBezTo>
                      <a:pt x="6606" y="18308"/>
                      <a:pt x="6588" y="18286"/>
                      <a:pt x="6575" y="18264"/>
                    </a:cubicBezTo>
                    <a:cubicBezTo>
                      <a:pt x="6558" y="18231"/>
                      <a:pt x="6549" y="18209"/>
                      <a:pt x="6532" y="18187"/>
                    </a:cubicBezTo>
                    <a:cubicBezTo>
                      <a:pt x="6523" y="18187"/>
                      <a:pt x="6514" y="18165"/>
                      <a:pt x="6510" y="18154"/>
                    </a:cubicBezTo>
                    <a:cubicBezTo>
                      <a:pt x="6497" y="18132"/>
                      <a:pt x="6488" y="18110"/>
                      <a:pt x="6475" y="18099"/>
                    </a:cubicBezTo>
                    <a:cubicBezTo>
                      <a:pt x="6470" y="18088"/>
                      <a:pt x="6457" y="18055"/>
                      <a:pt x="6444" y="18044"/>
                    </a:cubicBezTo>
                    <a:cubicBezTo>
                      <a:pt x="6440" y="18033"/>
                      <a:pt x="6435" y="17977"/>
                      <a:pt x="6427" y="17977"/>
                    </a:cubicBezTo>
                    <a:cubicBezTo>
                      <a:pt x="6427" y="17977"/>
                      <a:pt x="6418" y="17977"/>
                      <a:pt x="6418" y="17977"/>
                    </a:cubicBezTo>
                    <a:cubicBezTo>
                      <a:pt x="6418" y="17977"/>
                      <a:pt x="6418" y="17944"/>
                      <a:pt x="6414" y="17944"/>
                    </a:cubicBezTo>
                    <a:cubicBezTo>
                      <a:pt x="6414" y="17944"/>
                      <a:pt x="6414" y="17922"/>
                      <a:pt x="6414" y="17922"/>
                    </a:cubicBezTo>
                    <a:cubicBezTo>
                      <a:pt x="6414" y="17911"/>
                      <a:pt x="6409" y="17922"/>
                      <a:pt x="6405" y="17922"/>
                    </a:cubicBezTo>
                    <a:cubicBezTo>
                      <a:pt x="6405" y="17911"/>
                      <a:pt x="6405" y="17900"/>
                      <a:pt x="6405" y="17900"/>
                    </a:cubicBezTo>
                    <a:cubicBezTo>
                      <a:pt x="6405" y="17900"/>
                      <a:pt x="6396" y="17900"/>
                      <a:pt x="6396" y="17900"/>
                    </a:cubicBezTo>
                    <a:cubicBezTo>
                      <a:pt x="6396" y="17889"/>
                      <a:pt x="6392" y="17878"/>
                      <a:pt x="6387" y="17867"/>
                    </a:cubicBezTo>
                    <a:cubicBezTo>
                      <a:pt x="6379" y="17845"/>
                      <a:pt x="6366" y="17790"/>
                      <a:pt x="6361" y="17735"/>
                    </a:cubicBezTo>
                    <a:cubicBezTo>
                      <a:pt x="6335" y="17702"/>
                      <a:pt x="6331" y="17625"/>
                      <a:pt x="6309" y="17592"/>
                    </a:cubicBezTo>
                    <a:cubicBezTo>
                      <a:pt x="6309" y="17492"/>
                      <a:pt x="6300" y="17415"/>
                      <a:pt x="6287" y="17316"/>
                    </a:cubicBezTo>
                    <a:cubicBezTo>
                      <a:pt x="6287" y="17283"/>
                      <a:pt x="6278" y="17228"/>
                      <a:pt x="6274" y="17184"/>
                    </a:cubicBezTo>
                    <a:cubicBezTo>
                      <a:pt x="6274" y="17162"/>
                      <a:pt x="6265" y="17129"/>
                      <a:pt x="6261" y="17107"/>
                    </a:cubicBezTo>
                    <a:cubicBezTo>
                      <a:pt x="6261" y="17085"/>
                      <a:pt x="6265" y="17085"/>
                      <a:pt x="6261" y="17063"/>
                    </a:cubicBezTo>
                    <a:cubicBezTo>
                      <a:pt x="6261" y="17041"/>
                      <a:pt x="6252" y="17019"/>
                      <a:pt x="6252" y="17007"/>
                    </a:cubicBezTo>
                    <a:cubicBezTo>
                      <a:pt x="6252" y="16985"/>
                      <a:pt x="6252" y="16974"/>
                      <a:pt x="6252" y="16952"/>
                    </a:cubicBezTo>
                    <a:cubicBezTo>
                      <a:pt x="6252" y="16930"/>
                      <a:pt x="6252" y="16897"/>
                      <a:pt x="6252" y="16853"/>
                    </a:cubicBezTo>
                    <a:cubicBezTo>
                      <a:pt x="6252" y="16853"/>
                      <a:pt x="6261" y="16831"/>
                      <a:pt x="6261" y="16831"/>
                    </a:cubicBezTo>
                    <a:cubicBezTo>
                      <a:pt x="6265" y="16787"/>
                      <a:pt x="6274" y="16743"/>
                      <a:pt x="6291" y="16721"/>
                    </a:cubicBezTo>
                    <a:cubicBezTo>
                      <a:pt x="6291" y="16677"/>
                      <a:pt x="6309" y="16666"/>
                      <a:pt x="6309" y="16611"/>
                    </a:cubicBezTo>
                    <a:cubicBezTo>
                      <a:pt x="6326" y="16611"/>
                      <a:pt x="6326" y="16556"/>
                      <a:pt x="6331" y="16534"/>
                    </a:cubicBezTo>
                    <a:cubicBezTo>
                      <a:pt x="6335" y="16523"/>
                      <a:pt x="6344" y="16512"/>
                      <a:pt x="6348" y="16501"/>
                    </a:cubicBezTo>
                    <a:cubicBezTo>
                      <a:pt x="6348" y="16501"/>
                      <a:pt x="6348" y="16479"/>
                      <a:pt x="6352" y="16457"/>
                    </a:cubicBezTo>
                    <a:cubicBezTo>
                      <a:pt x="6370" y="16435"/>
                      <a:pt x="6387" y="16412"/>
                      <a:pt x="6400" y="16379"/>
                    </a:cubicBezTo>
                    <a:cubicBezTo>
                      <a:pt x="6405" y="16368"/>
                      <a:pt x="6422" y="16357"/>
                      <a:pt x="6435" y="16346"/>
                    </a:cubicBezTo>
                    <a:cubicBezTo>
                      <a:pt x="6453" y="16335"/>
                      <a:pt x="6470" y="16313"/>
                      <a:pt x="6488" y="16280"/>
                    </a:cubicBezTo>
                    <a:cubicBezTo>
                      <a:pt x="6497" y="16280"/>
                      <a:pt x="6505" y="16280"/>
                      <a:pt x="6505" y="16247"/>
                    </a:cubicBezTo>
                    <a:cubicBezTo>
                      <a:pt x="6518" y="16280"/>
                      <a:pt x="6536" y="16236"/>
                      <a:pt x="6549" y="16236"/>
                    </a:cubicBezTo>
                    <a:cubicBezTo>
                      <a:pt x="6549" y="16236"/>
                      <a:pt x="6558" y="16236"/>
                      <a:pt x="6558" y="16236"/>
                    </a:cubicBezTo>
                    <a:cubicBezTo>
                      <a:pt x="6571" y="16236"/>
                      <a:pt x="6571" y="16269"/>
                      <a:pt x="6588" y="16302"/>
                    </a:cubicBezTo>
                    <a:cubicBezTo>
                      <a:pt x="6588" y="16357"/>
                      <a:pt x="6562" y="16379"/>
                      <a:pt x="6571" y="16446"/>
                    </a:cubicBezTo>
                    <a:cubicBezTo>
                      <a:pt x="6562" y="16468"/>
                      <a:pt x="6558" y="16501"/>
                      <a:pt x="6549" y="16534"/>
                    </a:cubicBezTo>
                    <a:cubicBezTo>
                      <a:pt x="6549" y="16534"/>
                      <a:pt x="6540" y="16545"/>
                      <a:pt x="6540" y="16545"/>
                    </a:cubicBezTo>
                    <a:cubicBezTo>
                      <a:pt x="6540" y="16545"/>
                      <a:pt x="6536" y="16559"/>
                      <a:pt x="6527" y="16589"/>
                    </a:cubicBezTo>
                    <a:cubicBezTo>
                      <a:pt x="6527" y="16589"/>
                      <a:pt x="6527" y="16611"/>
                      <a:pt x="6527" y="16611"/>
                    </a:cubicBezTo>
                    <a:cubicBezTo>
                      <a:pt x="6527" y="16611"/>
                      <a:pt x="6523" y="16611"/>
                      <a:pt x="6518" y="16611"/>
                    </a:cubicBezTo>
                    <a:cubicBezTo>
                      <a:pt x="6518" y="16611"/>
                      <a:pt x="6514" y="16633"/>
                      <a:pt x="6510" y="16633"/>
                    </a:cubicBezTo>
                    <a:cubicBezTo>
                      <a:pt x="6510" y="16633"/>
                      <a:pt x="6501" y="16633"/>
                      <a:pt x="6501" y="16633"/>
                    </a:cubicBezTo>
                    <a:cubicBezTo>
                      <a:pt x="6488" y="16655"/>
                      <a:pt x="6483" y="16699"/>
                      <a:pt x="6475" y="16732"/>
                    </a:cubicBezTo>
                    <a:cubicBezTo>
                      <a:pt x="6470" y="16754"/>
                      <a:pt x="6462" y="16754"/>
                      <a:pt x="6453" y="16765"/>
                    </a:cubicBezTo>
                    <a:cubicBezTo>
                      <a:pt x="6453" y="16765"/>
                      <a:pt x="6453" y="16787"/>
                      <a:pt x="6453" y="16798"/>
                    </a:cubicBezTo>
                    <a:cubicBezTo>
                      <a:pt x="6435" y="16842"/>
                      <a:pt x="6400" y="16886"/>
                      <a:pt x="6387" y="16963"/>
                    </a:cubicBezTo>
                    <a:cubicBezTo>
                      <a:pt x="6409" y="16963"/>
                      <a:pt x="6435" y="16963"/>
                      <a:pt x="6453" y="16963"/>
                    </a:cubicBezTo>
                    <a:lnTo>
                      <a:pt x="6462" y="16963"/>
                    </a:lnTo>
                    <a:cubicBezTo>
                      <a:pt x="6462" y="16963"/>
                      <a:pt x="6475" y="16952"/>
                      <a:pt x="6483" y="16952"/>
                    </a:cubicBezTo>
                    <a:cubicBezTo>
                      <a:pt x="6518" y="16930"/>
                      <a:pt x="6562" y="16897"/>
                      <a:pt x="6597" y="16864"/>
                    </a:cubicBezTo>
                    <a:cubicBezTo>
                      <a:pt x="6628" y="16831"/>
                      <a:pt x="6658" y="16809"/>
                      <a:pt x="6680" y="16765"/>
                    </a:cubicBezTo>
                    <a:cubicBezTo>
                      <a:pt x="6724" y="16754"/>
                      <a:pt x="6776" y="16677"/>
                      <a:pt x="6811" y="16721"/>
                    </a:cubicBezTo>
                    <a:cubicBezTo>
                      <a:pt x="6816" y="16721"/>
                      <a:pt x="6833" y="16743"/>
                      <a:pt x="6837" y="16743"/>
                    </a:cubicBezTo>
                    <a:cubicBezTo>
                      <a:pt x="6842" y="16743"/>
                      <a:pt x="6850" y="16787"/>
                      <a:pt x="6859" y="16820"/>
                    </a:cubicBezTo>
                    <a:cubicBezTo>
                      <a:pt x="6868" y="16842"/>
                      <a:pt x="6877" y="16864"/>
                      <a:pt x="6881" y="16897"/>
                    </a:cubicBezTo>
                    <a:cubicBezTo>
                      <a:pt x="6890" y="16974"/>
                      <a:pt x="6881" y="17063"/>
                      <a:pt x="6868" y="17107"/>
                    </a:cubicBezTo>
                    <a:cubicBezTo>
                      <a:pt x="6868" y="17118"/>
                      <a:pt x="6859" y="17162"/>
                      <a:pt x="6855" y="17173"/>
                    </a:cubicBezTo>
                    <a:cubicBezTo>
                      <a:pt x="6855" y="17173"/>
                      <a:pt x="6846" y="17173"/>
                      <a:pt x="6842" y="17173"/>
                    </a:cubicBezTo>
                    <a:cubicBezTo>
                      <a:pt x="6833" y="17195"/>
                      <a:pt x="6816" y="17228"/>
                      <a:pt x="6802" y="17239"/>
                    </a:cubicBezTo>
                    <a:cubicBezTo>
                      <a:pt x="6802" y="17239"/>
                      <a:pt x="6794" y="17239"/>
                      <a:pt x="6789" y="17250"/>
                    </a:cubicBezTo>
                    <a:cubicBezTo>
                      <a:pt x="6789" y="17250"/>
                      <a:pt x="6789" y="17272"/>
                      <a:pt x="6789" y="17272"/>
                    </a:cubicBezTo>
                    <a:cubicBezTo>
                      <a:pt x="6776" y="17294"/>
                      <a:pt x="6759" y="17294"/>
                      <a:pt x="6746" y="17316"/>
                    </a:cubicBezTo>
                    <a:cubicBezTo>
                      <a:pt x="6733" y="17338"/>
                      <a:pt x="6724" y="17371"/>
                      <a:pt x="6706" y="17360"/>
                    </a:cubicBezTo>
                    <a:cubicBezTo>
                      <a:pt x="6689" y="17415"/>
                      <a:pt x="6671" y="17448"/>
                      <a:pt x="6645" y="17481"/>
                    </a:cubicBezTo>
                    <a:cubicBezTo>
                      <a:pt x="6641" y="17503"/>
                      <a:pt x="6636" y="17526"/>
                      <a:pt x="6632" y="17537"/>
                    </a:cubicBezTo>
                    <a:cubicBezTo>
                      <a:pt x="6623" y="17548"/>
                      <a:pt x="6632" y="17603"/>
                      <a:pt x="6615" y="17592"/>
                    </a:cubicBezTo>
                    <a:cubicBezTo>
                      <a:pt x="6632" y="17614"/>
                      <a:pt x="6645" y="17592"/>
                      <a:pt x="6663" y="17570"/>
                    </a:cubicBezTo>
                    <a:cubicBezTo>
                      <a:pt x="6676" y="17570"/>
                      <a:pt x="6684" y="17570"/>
                      <a:pt x="6693" y="17570"/>
                    </a:cubicBezTo>
                    <a:cubicBezTo>
                      <a:pt x="6711" y="17570"/>
                      <a:pt x="6737" y="17526"/>
                      <a:pt x="6759" y="17526"/>
                    </a:cubicBezTo>
                    <a:cubicBezTo>
                      <a:pt x="6785" y="17503"/>
                      <a:pt x="6816" y="17515"/>
                      <a:pt x="6837" y="17492"/>
                    </a:cubicBezTo>
                    <a:cubicBezTo>
                      <a:pt x="6842" y="17481"/>
                      <a:pt x="6855" y="17459"/>
                      <a:pt x="6868" y="17448"/>
                    </a:cubicBezTo>
                    <a:cubicBezTo>
                      <a:pt x="6877" y="17448"/>
                      <a:pt x="6890" y="17448"/>
                      <a:pt x="6899" y="17448"/>
                    </a:cubicBezTo>
                    <a:cubicBezTo>
                      <a:pt x="6916" y="17426"/>
                      <a:pt x="6933" y="17393"/>
                      <a:pt x="6951" y="17371"/>
                    </a:cubicBezTo>
                    <a:cubicBezTo>
                      <a:pt x="6968" y="17349"/>
                      <a:pt x="6990" y="17338"/>
                      <a:pt x="7008" y="17316"/>
                    </a:cubicBezTo>
                    <a:cubicBezTo>
                      <a:pt x="7025" y="17294"/>
                      <a:pt x="7047" y="17272"/>
                      <a:pt x="7065" y="17250"/>
                    </a:cubicBezTo>
                    <a:cubicBezTo>
                      <a:pt x="7065" y="17250"/>
                      <a:pt x="7065" y="17228"/>
                      <a:pt x="7073" y="17228"/>
                    </a:cubicBezTo>
                    <a:cubicBezTo>
                      <a:pt x="7078" y="17217"/>
                      <a:pt x="7086" y="17228"/>
                      <a:pt x="7091" y="17217"/>
                    </a:cubicBezTo>
                    <a:cubicBezTo>
                      <a:pt x="7100" y="17217"/>
                      <a:pt x="7108" y="17195"/>
                      <a:pt x="7113" y="17184"/>
                    </a:cubicBezTo>
                    <a:cubicBezTo>
                      <a:pt x="7134" y="17151"/>
                      <a:pt x="7152" y="17074"/>
                      <a:pt x="7200" y="17096"/>
                    </a:cubicBezTo>
                    <a:cubicBezTo>
                      <a:pt x="7244" y="17041"/>
                      <a:pt x="7292" y="16996"/>
                      <a:pt x="7335" y="16941"/>
                    </a:cubicBezTo>
                    <a:cubicBezTo>
                      <a:pt x="7349" y="16930"/>
                      <a:pt x="7362" y="16952"/>
                      <a:pt x="7366" y="16941"/>
                    </a:cubicBezTo>
                    <a:cubicBezTo>
                      <a:pt x="7388" y="16919"/>
                      <a:pt x="7414" y="16875"/>
                      <a:pt x="7436" y="16919"/>
                    </a:cubicBezTo>
                    <a:cubicBezTo>
                      <a:pt x="7440" y="16963"/>
                      <a:pt x="7436" y="16985"/>
                      <a:pt x="7427" y="17019"/>
                    </a:cubicBezTo>
                    <a:cubicBezTo>
                      <a:pt x="7418" y="17041"/>
                      <a:pt x="7405" y="17063"/>
                      <a:pt x="7397" y="17085"/>
                    </a:cubicBezTo>
                    <a:cubicBezTo>
                      <a:pt x="7379" y="17118"/>
                      <a:pt x="7362" y="17173"/>
                      <a:pt x="7340" y="17206"/>
                    </a:cubicBezTo>
                    <a:cubicBezTo>
                      <a:pt x="7331" y="17228"/>
                      <a:pt x="7314" y="17261"/>
                      <a:pt x="7300" y="17283"/>
                    </a:cubicBezTo>
                    <a:cubicBezTo>
                      <a:pt x="7292" y="17294"/>
                      <a:pt x="7287" y="17316"/>
                      <a:pt x="7274" y="17338"/>
                    </a:cubicBezTo>
                    <a:cubicBezTo>
                      <a:pt x="7252" y="17371"/>
                      <a:pt x="7235" y="17437"/>
                      <a:pt x="7213" y="17492"/>
                    </a:cubicBezTo>
                    <a:cubicBezTo>
                      <a:pt x="7200" y="17492"/>
                      <a:pt x="7196" y="17492"/>
                      <a:pt x="7182" y="17515"/>
                    </a:cubicBezTo>
                    <a:cubicBezTo>
                      <a:pt x="7152" y="17570"/>
                      <a:pt x="7121" y="17625"/>
                      <a:pt x="7082" y="17669"/>
                    </a:cubicBezTo>
                    <a:cubicBezTo>
                      <a:pt x="7100" y="17713"/>
                      <a:pt x="7121" y="17691"/>
                      <a:pt x="7143" y="17691"/>
                    </a:cubicBezTo>
                    <a:cubicBezTo>
                      <a:pt x="7143" y="17691"/>
                      <a:pt x="7143" y="17669"/>
                      <a:pt x="7143" y="17680"/>
                    </a:cubicBezTo>
                    <a:cubicBezTo>
                      <a:pt x="7143" y="17691"/>
                      <a:pt x="7143" y="17680"/>
                      <a:pt x="7152" y="17680"/>
                    </a:cubicBezTo>
                    <a:cubicBezTo>
                      <a:pt x="7178" y="17625"/>
                      <a:pt x="7235" y="17614"/>
                      <a:pt x="7279" y="17581"/>
                    </a:cubicBezTo>
                    <a:cubicBezTo>
                      <a:pt x="7292" y="17570"/>
                      <a:pt x="7309" y="17548"/>
                      <a:pt x="7322" y="17537"/>
                    </a:cubicBezTo>
                    <a:cubicBezTo>
                      <a:pt x="7379" y="17481"/>
                      <a:pt x="7436" y="17415"/>
                      <a:pt x="7488" y="17338"/>
                    </a:cubicBezTo>
                    <a:cubicBezTo>
                      <a:pt x="7488" y="17338"/>
                      <a:pt x="7497" y="17338"/>
                      <a:pt x="7501" y="17338"/>
                    </a:cubicBezTo>
                    <a:cubicBezTo>
                      <a:pt x="7506" y="17327"/>
                      <a:pt x="7506" y="17316"/>
                      <a:pt x="7510" y="17316"/>
                    </a:cubicBezTo>
                    <a:cubicBezTo>
                      <a:pt x="7515" y="17305"/>
                      <a:pt x="7528" y="17305"/>
                      <a:pt x="7528" y="17294"/>
                    </a:cubicBezTo>
                    <a:cubicBezTo>
                      <a:pt x="7536" y="17294"/>
                      <a:pt x="7536" y="17272"/>
                      <a:pt x="7545" y="17250"/>
                    </a:cubicBezTo>
                    <a:cubicBezTo>
                      <a:pt x="7545" y="17250"/>
                      <a:pt x="7554" y="17250"/>
                      <a:pt x="7558" y="17250"/>
                    </a:cubicBezTo>
                    <a:cubicBezTo>
                      <a:pt x="7567" y="17228"/>
                      <a:pt x="7580" y="17195"/>
                      <a:pt x="7598" y="17173"/>
                    </a:cubicBezTo>
                    <a:cubicBezTo>
                      <a:pt x="7611" y="17151"/>
                      <a:pt x="7624" y="17118"/>
                      <a:pt x="7646" y="17096"/>
                    </a:cubicBezTo>
                    <a:cubicBezTo>
                      <a:pt x="7646" y="17096"/>
                      <a:pt x="7646" y="17074"/>
                      <a:pt x="7654" y="17074"/>
                    </a:cubicBezTo>
                    <a:cubicBezTo>
                      <a:pt x="7667" y="17063"/>
                      <a:pt x="7676" y="17074"/>
                      <a:pt x="7694" y="17096"/>
                    </a:cubicBezTo>
                    <a:cubicBezTo>
                      <a:pt x="7694" y="17195"/>
                      <a:pt x="7663" y="17261"/>
                      <a:pt x="7641" y="17327"/>
                    </a:cubicBezTo>
                    <a:cubicBezTo>
                      <a:pt x="7637" y="17327"/>
                      <a:pt x="7633" y="17360"/>
                      <a:pt x="7624" y="17382"/>
                    </a:cubicBezTo>
                    <a:cubicBezTo>
                      <a:pt x="7615" y="17404"/>
                      <a:pt x="7602" y="17437"/>
                      <a:pt x="7589" y="17470"/>
                    </a:cubicBezTo>
                    <a:cubicBezTo>
                      <a:pt x="7580" y="17492"/>
                      <a:pt x="7576" y="17515"/>
                      <a:pt x="7567" y="17548"/>
                    </a:cubicBezTo>
                    <a:cubicBezTo>
                      <a:pt x="7563" y="17570"/>
                      <a:pt x="7554" y="17592"/>
                      <a:pt x="7545" y="17614"/>
                    </a:cubicBezTo>
                    <a:cubicBezTo>
                      <a:pt x="7532" y="17658"/>
                      <a:pt x="7519" y="17713"/>
                      <a:pt x="7493" y="17735"/>
                    </a:cubicBezTo>
                    <a:cubicBezTo>
                      <a:pt x="7488" y="17801"/>
                      <a:pt x="7462" y="17812"/>
                      <a:pt x="7440" y="17867"/>
                    </a:cubicBezTo>
                    <a:moveTo>
                      <a:pt x="8786" y="18650"/>
                    </a:moveTo>
                    <a:cubicBezTo>
                      <a:pt x="8786" y="18650"/>
                      <a:pt x="8782" y="18683"/>
                      <a:pt x="8777" y="18694"/>
                    </a:cubicBezTo>
                    <a:cubicBezTo>
                      <a:pt x="8768" y="18716"/>
                      <a:pt x="8755" y="18727"/>
                      <a:pt x="8751" y="18749"/>
                    </a:cubicBezTo>
                    <a:cubicBezTo>
                      <a:pt x="8733" y="18793"/>
                      <a:pt x="8720" y="18848"/>
                      <a:pt x="8699" y="18870"/>
                    </a:cubicBezTo>
                    <a:cubicBezTo>
                      <a:pt x="8672" y="18969"/>
                      <a:pt x="8637" y="19046"/>
                      <a:pt x="8616" y="19134"/>
                    </a:cubicBezTo>
                    <a:cubicBezTo>
                      <a:pt x="8563" y="19212"/>
                      <a:pt x="8533" y="19344"/>
                      <a:pt x="8489" y="19443"/>
                    </a:cubicBezTo>
                    <a:cubicBezTo>
                      <a:pt x="8480" y="19476"/>
                      <a:pt x="8467" y="19498"/>
                      <a:pt x="8458" y="19520"/>
                    </a:cubicBezTo>
                    <a:cubicBezTo>
                      <a:pt x="8449" y="19542"/>
                      <a:pt x="8445" y="19553"/>
                      <a:pt x="8441" y="19564"/>
                    </a:cubicBezTo>
                    <a:cubicBezTo>
                      <a:pt x="8415" y="19608"/>
                      <a:pt x="8388" y="19686"/>
                      <a:pt x="8362" y="19741"/>
                    </a:cubicBezTo>
                    <a:cubicBezTo>
                      <a:pt x="8345" y="19741"/>
                      <a:pt x="8336" y="19763"/>
                      <a:pt x="8327" y="19785"/>
                    </a:cubicBezTo>
                    <a:cubicBezTo>
                      <a:pt x="8288" y="19785"/>
                      <a:pt x="8240" y="19807"/>
                      <a:pt x="8200" y="19840"/>
                    </a:cubicBezTo>
                    <a:cubicBezTo>
                      <a:pt x="8187" y="19840"/>
                      <a:pt x="8166" y="19840"/>
                      <a:pt x="8139" y="19840"/>
                    </a:cubicBezTo>
                    <a:cubicBezTo>
                      <a:pt x="8113" y="19840"/>
                      <a:pt x="8091" y="19862"/>
                      <a:pt x="8069" y="19873"/>
                    </a:cubicBezTo>
                    <a:lnTo>
                      <a:pt x="7982" y="19873"/>
                    </a:lnTo>
                    <a:cubicBezTo>
                      <a:pt x="7956" y="19873"/>
                      <a:pt x="7921" y="19873"/>
                      <a:pt x="7899" y="19862"/>
                    </a:cubicBezTo>
                    <a:cubicBezTo>
                      <a:pt x="7890" y="19862"/>
                      <a:pt x="7873" y="19829"/>
                      <a:pt x="7855" y="19818"/>
                    </a:cubicBezTo>
                    <a:cubicBezTo>
                      <a:pt x="7847" y="19807"/>
                      <a:pt x="7838" y="19807"/>
                      <a:pt x="7829" y="19796"/>
                    </a:cubicBezTo>
                    <a:cubicBezTo>
                      <a:pt x="7820" y="19785"/>
                      <a:pt x="7807" y="19752"/>
                      <a:pt x="7790" y="19741"/>
                    </a:cubicBezTo>
                    <a:cubicBezTo>
                      <a:pt x="7790" y="19741"/>
                      <a:pt x="7781" y="19741"/>
                      <a:pt x="7781" y="19741"/>
                    </a:cubicBezTo>
                    <a:cubicBezTo>
                      <a:pt x="7781" y="19741"/>
                      <a:pt x="7781" y="19719"/>
                      <a:pt x="7777" y="19719"/>
                    </a:cubicBezTo>
                    <a:cubicBezTo>
                      <a:pt x="7764" y="19697"/>
                      <a:pt x="7746" y="19686"/>
                      <a:pt x="7733" y="19675"/>
                    </a:cubicBezTo>
                    <a:cubicBezTo>
                      <a:pt x="7724" y="19675"/>
                      <a:pt x="7720" y="19653"/>
                      <a:pt x="7711" y="19641"/>
                    </a:cubicBezTo>
                    <a:cubicBezTo>
                      <a:pt x="7698" y="19619"/>
                      <a:pt x="7685" y="19608"/>
                      <a:pt x="7672" y="19586"/>
                    </a:cubicBezTo>
                    <a:cubicBezTo>
                      <a:pt x="7672" y="19586"/>
                      <a:pt x="7663" y="19586"/>
                      <a:pt x="7659" y="19586"/>
                    </a:cubicBezTo>
                    <a:cubicBezTo>
                      <a:pt x="7659" y="19575"/>
                      <a:pt x="7659" y="19564"/>
                      <a:pt x="7659" y="19564"/>
                    </a:cubicBezTo>
                    <a:cubicBezTo>
                      <a:pt x="7641" y="19542"/>
                      <a:pt x="7628" y="19531"/>
                      <a:pt x="7619" y="19509"/>
                    </a:cubicBezTo>
                    <a:cubicBezTo>
                      <a:pt x="7602" y="19487"/>
                      <a:pt x="7589" y="19465"/>
                      <a:pt x="7576" y="19432"/>
                    </a:cubicBezTo>
                    <a:cubicBezTo>
                      <a:pt x="7567" y="19399"/>
                      <a:pt x="7554" y="19344"/>
                      <a:pt x="7545" y="19289"/>
                    </a:cubicBezTo>
                    <a:cubicBezTo>
                      <a:pt x="7515" y="19179"/>
                      <a:pt x="7515" y="19168"/>
                      <a:pt x="7506" y="19002"/>
                    </a:cubicBezTo>
                    <a:cubicBezTo>
                      <a:pt x="7506" y="18947"/>
                      <a:pt x="7497" y="18881"/>
                      <a:pt x="7506" y="18848"/>
                    </a:cubicBezTo>
                    <a:cubicBezTo>
                      <a:pt x="7506" y="18804"/>
                      <a:pt x="7515" y="18793"/>
                      <a:pt x="7523" y="18771"/>
                    </a:cubicBezTo>
                    <a:cubicBezTo>
                      <a:pt x="7532" y="18749"/>
                      <a:pt x="7541" y="18727"/>
                      <a:pt x="7554" y="18716"/>
                    </a:cubicBezTo>
                    <a:cubicBezTo>
                      <a:pt x="7567" y="18760"/>
                      <a:pt x="7571" y="18815"/>
                      <a:pt x="7571" y="18881"/>
                    </a:cubicBezTo>
                    <a:cubicBezTo>
                      <a:pt x="7584" y="18936"/>
                      <a:pt x="7606" y="18958"/>
                      <a:pt x="7615" y="19013"/>
                    </a:cubicBezTo>
                    <a:cubicBezTo>
                      <a:pt x="7633" y="19013"/>
                      <a:pt x="7650" y="19057"/>
                      <a:pt x="7667" y="19090"/>
                    </a:cubicBezTo>
                    <a:cubicBezTo>
                      <a:pt x="7667" y="19090"/>
                      <a:pt x="7672" y="19090"/>
                      <a:pt x="7676" y="19090"/>
                    </a:cubicBezTo>
                    <a:cubicBezTo>
                      <a:pt x="7676" y="19090"/>
                      <a:pt x="7676" y="19101"/>
                      <a:pt x="7676" y="19101"/>
                    </a:cubicBezTo>
                    <a:cubicBezTo>
                      <a:pt x="7676" y="19112"/>
                      <a:pt x="7685" y="19101"/>
                      <a:pt x="7689" y="19123"/>
                    </a:cubicBezTo>
                    <a:cubicBezTo>
                      <a:pt x="7689" y="19123"/>
                      <a:pt x="7694" y="19145"/>
                      <a:pt x="7698" y="19145"/>
                    </a:cubicBezTo>
                    <a:cubicBezTo>
                      <a:pt x="7711" y="19168"/>
                      <a:pt x="7733" y="19157"/>
                      <a:pt x="7755" y="19168"/>
                    </a:cubicBezTo>
                    <a:cubicBezTo>
                      <a:pt x="7772" y="19190"/>
                      <a:pt x="7790" y="19234"/>
                      <a:pt x="7812" y="19245"/>
                    </a:cubicBezTo>
                    <a:cubicBezTo>
                      <a:pt x="7838" y="19267"/>
                      <a:pt x="7868" y="19245"/>
                      <a:pt x="7899" y="19267"/>
                    </a:cubicBezTo>
                    <a:cubicBezTo>
                      <a:pt x="7921" y="19267"/>
                      <a:pt x="7930" y="19300"/>
                      <a:pt x="7965" y="19300"/>
                    </a:cubicBezTo>
                    <a:cubicBezTo>
                      <a:pt x="8017" y="19300"/>
                      <a:pt x="8100" y="19355"/>
                      <a:pt x="8157" y="19322"/>
                    </a:cubicBezTo>
                    <a:cubicBezTo>
                      <a:pt x="8174" y="19322"/>
                      <a:pt x="8192" y="19300"/>
                      <a:pt x="8214" y="19278"/>
                    </a:cubicBezTo>
                    <a:cubicBezTo>
                      <a:pt x="8249" y="19267"/>
                      <a:pt x="8266" y="19256"/>
                      <a:pt x="8288" y="19223"/>
                    </a:cubicBezTo>
                    <a:cubicBezTo>
                      <a:pt x="8288" y="19223"/>
                      <a:pt x="8297" y="19223"/>
                      <a:pt x="8301" y="19223"/>
                    </a:cubicBezTo>
                    <a:cubicBezTo>
                      <a:pt x="8301" y="19223"/>
                      <a:pt x="8301" y="19201"/>
                      <a:pt x="8305" y="19201"/>
                    </a:cubicBezTo>
                    <a:cubicBezTo>
                      <a:pt x="8305" y="19201"/>
                      <a:pt x="8318" y="19190"/>
                      <a:pt x="8327" y="19179"/>
                    </a:cubicBezTo>
                    <a:cubicBezTo>
                      <a:pt x="8327" y="19179"/>
                      <a:pt x="8327" y="19179"/>
                      <a:pt x="8336" y="19168"/>
                    </a:cubicBezTo>
                    <a:cubicBezTo>
                      <a:pt x="8367" y="19112"/>
                      <a:pt x="8406" y="19024"/>
                      <a:pt x="8436" y="18969"/>
                    </a:cubicBezTo>
                    <a:cubicBezTo>
                      <a:pt x="8445" y="18947"/>
                      <a:pt x="8449" y="18936"/>
                      <a:pt x="8463" y="18914"/>
                    </a:cubicBezTo>
                    <a:cubicBezTo>
                      <a:pt x="8471" y="18903"/>
                      <a:pt x="8489" y="18859"/>
                      <a:pt x="8498" y="18837"/>
                    </a:cubicBezTo>
                    <a:cubicBezTo>
                      <a:pt x="8506" y="18815"/>
                      <a:pt x="8519" y="18782"/>
                      <a:pt x="8524" y="18760"/>
                    </a:cubicBezTo>
                    <a:cubicBezTo>
                      <a:pt x="8493" y="18771"/>
                      <a:pt x="8458" y="18804"/>
                      <a:pt x="8423" y="18826"/>
                    </a:cubicBezTo>
                    <a:cubicBezTo>
                      <a:pt x="8419" y="18826"/>
                      <a:pt x="8415" y="18826"/>
                      <a:pt x="8406" y="18837"/>
                    </a:cubicBezTo>
                    <a:cubicBezTo>
                      <a:pt x="8371" y="18881"/>
                      <a:pt x="8318" y="18936"/>
                      <a:pt x="8270" y="18969"/>
                    </a:cubicBezTo>
                    <a:cubicBezTo>
                      <a:pt x="8227" y="18991"/>
                      <a:pt x="8183" y="19035"/>
                      <a:pt x="8139" y="19057"/>
                    </a:cubicBezTo>
                    <a:cubicBezTo>
                      <a:pt x="8091" y="19079"/>
                      <a:pt x="8034" y="19123"/>
                      <a:pt x="7991" y="19090"/>
                    </a:cubicBezTo>
                    <a:cubicBezTo>
                      <a:pt x="7991" y="19090"/>
                      <a:pt x="7986" y="19079"/>
                      <a:pt x="7982" y="19068"/>
                    </a:cubicBezTo>
                    <a:cubicBezTo>
                      <a:pt x="7978" y="19068"/>
                      <a:pt x="7969" y="19079"/>
                      <a:pt x="7965" y="19068"/>
                    </a:cubicBezTo>
                    <a:cubicBezTo>
                      <a:pt x="7956" y="19068"/>
                      <a:pt x="7930" y="18991"/>
                      <a:pt x="7930" y="18969"/>
                    </a:cubicBezTo>
                    <a:cubicBezTo>
                      <a:pt x="7930" y="18936"/>
                      <a:pt x="7938" y="18892"/>
                      <a:pt x="7951" y="18870"/>
                    </a:cubicBezTo>
                    <a:cubicBezTo>
                      <a:pt x="7951" y="18870"/>
                      <a:pt x="7960" y="18870"/>
                      <a:pt x="7960" y="18870"/>
                    </a:cubicBezTo>
                    <a:cubicBezTo>
                      <a:pt x="7973" y="18848"/>
                      <a:pt x="7991" y="18815"/>
                      <a:pt x="8004" y="18804"/>
                    </a:cubicBezTo>
                    <a:cubicBezTo>
                      <a:pt x="8017" y="18782"/>
                      <a:pt x="8030" y="18782"/>
                      <a:pt x="8048" y="18771"/>
                    </a:cubicBezTo>
                    <a:cubicBezTo>
                      <a:pt x="8061" y="18771"/>
                      <a:pt x="8078" y="18738"/>
                      <a:pt x="8087" y="18727"/>
                    </a:cubicBezTo>
                    <a:cubicBezTo>
                      <a:pt x="8113" y="18705"/>
                      <a:pt x="8139" y="18683"/>
                      <a:pt x="8161" y="18639"/>
                    </a:cubicBezTo>
                    <a:cubicBezTo>
                      <a:pt x="8183" y="18639"/>
                      <a:pt x="8205" y="18616"/>
                      <a:pt x="8227" y="18583"/>
                    </a:cubicBezTo>
                    <a:cubicBezTo>
                      <a:pt x="8231" y="18583"/>
                      <a:pt x="8235" y="18583"/>
                      <a:pt x="8244" y="18561"/>
                    </a:cubicBezTo>
                    <a:cubicBezTo>
                      <a:pt x="8244" y="18561"/>
                      <a:pt x="8249" y="18539"/>
                      <a:pt x="8257" y="18528"/>
                    </a:cubicBezTo>
                    <a:cubicBezTo>
                      <a:pt x="8266" y="18528"/>
                      <a:pt x="8270" y="18528"/>
                      <a:pt x="8275" y="18528"/>
                    </a:cubicBezTo>
                    <a:cubicBezTo>
                      <a:pt x="8283" y="18528"/>
                      <a:pt x="8292" y="18495"/>
                      <a:pt x="8301" y="18484"/>
                    </a:cubicBezTo>
                    <a:cubicBezTo>
                      <a:pt x="8310" y="18473"/>
                      <a:pt x="8332" y="18484"/>
                      <a:pt x="8327" y="18440"/>
                    </a:cubicBezTo>
                    <a:cubicBezTo>
                      <a:pt x="8358" y="18462"/>
                      <a:pt x="8397" y="18396"/>
                      <a:pt x="8428" y="18352"/>
                    </a:cubicBezTo>
                    <a:cubicBezTo>
                      <a:pt x="8436" y="18352"/>
                      <a:pt x="8445" y="18330"/>
                      <a:pt x="8454" y="18330"/>
                    </a:cubicBezTo>
                    <a:cubicBezTo>
                      <a:pt x="8463" y="18330"/>
                      <a:pt x="8471" y="18319"/>
                      <a:pt x="8476" y="18308"/>
                    </a:cubicBezTo>
                    <a:cubicBezTo>
                      <a:pt x="8476" y="18308"/>
                      <a:pt x="8476" y="18297"/>
                      <a:pt x="8476" y="18297"/>
                    </a:cubicBezTo>
                    <a:cubicBezTo>
                      <a:pt x="8484" y="18286"/>
                      <a:pt x="8506" y="18275"/>
                      <a:pt x="8519" y="18264"/>
                    </a:cubicBezTo>
                    <a:cubicBezTo>
                      <a:pt x="8533" y="18242"/>
                      <a:pt x="8550" y="18220"/>
                      <a:pt x="8563" y="18198"/>
                    </a:cubicBezTo>
                    <a:cubicBezTo>
                      <a:pt x="8585" y="18176"/>
                      <a:pt x="8607" y="18154"/>
                      <a:pt x="8624" y="18132"/>
                    </a:cubicBezTo>
                    <a:cubicBezTo>
                      <a:pt x="8642" y="18088"/>
                      <a:pt x="8677" y="18066"/>
                      <a:pt x="8703" y="18044"/>
                    </a:cubicBezTo>
                    <a:cubicBezTo>
                      <a:pt x="8712" y="17999"/>
                      <a:pt x="8738" y="17988"/>
                      <a:pt x="8747" y="17944"/>
                    </a:cubicBezTo>
                    <a:cubicBezTo>
                      <a:pt x="8672" y="17988"/>
                      <a:pt x="8602" y="18055"/>
                      <a:pt x="8528" y="18099"/>
                    </a:cubicBezTo>
                    <a:cubicBezTo>
                      <a:pt x="8489" y="18132"/>
                      <a:pt x="8454" y="18154"/>
                      <a:pt x="8415" y="18176"/>
                    </a:cubicBezTo>
                    <a:cubicBezTo>
                      <a:pt x="8380" y="18198"/>
                      <a:pt x="8345" y="18220"/>
                      <a:pt x="8310" y="18253"/>
                    </a:cubicBezTo>
                    <a:cubicBezTo>
                      <a:pt x="8240" y="18308"/>
                      <a:pt x="8161" y="18352"/>
                      <a:pt x="8087" y="18407"/>
                    </a:cubicBezTo>
                    <a:cubicBezTo>
                      <a:pt x="8013" y="18451"/>
                      <a:pt x="7938" y="18528"/>
                      <a:pt x="7860" y="18539"/>
                    </a:cubicBezTo>
                    <a:cubicBezTo>
                      <a:pt x="7842" y="18539"/>
                      <a:pt x="7825" y="18539"/>
                      <a:pt x="7812" y="18539"/>
                    </a:cubicBezTo>
                    <a:cubicBezTo>
                      <a:pt x="7799" y="18539"/>
                      <a:pt x="7781" y="18561"/>
                      <a:pt x="7764" y="18561"/>
                    </a:cubicBezTo>
                    <a:cubicBezTo>
                      <a:pt x="7750" y="18561"/>
                      <a:pt x="7729" y="18561"/>
                      <a:pt x="7716" y="18561"/>
                    </a:cubicBezTo>
                    <a:cubicBezTo>
                      <a:pt x="7707" y="18561"/>
                      <a:pt x="7698" y="18561"/>
                      <a:pt x="7689" y="18561"/>
                    </a:cubicBezTo>
                    <a:cubicBezTo>
                      <a:pt x="7685" y="18561"/>
                      <a:pt x="7681" y="18539"/>
                      <a:pt x="7672" y="18539"/>
                    </a:cubicBezTo>
                    <a:cubicBezTo>
                      <a:pt x="7672" y="18473"/>
                      <a:pt x="7698" y="18473"/>
                      <a:pt x="7707" y="18418"/>
                    </a:cubicBezTo>
                    <a:cubicBezTo>
                      <a:pt x="7729" y="18396"/>
                      <a:pt x="7746" y="18363"/>
                      <a:pt x="7768" y="18341"/>
                    </a:cubicBezTo>
                    <a:cubicBezTo>
                      <a:pt x="7768" y="18341"/>
                      <a:pt x="7772" y="18330"/>
                      <a:pt x="7777" y="18319"/>
                    </a:cubicBezTo>
                    <a:cubicBezTo>
                      <a:pt x="7785" y="18319"/>
                      <a:pt x="7803" y="18319"/>
                      <a:pt x="7812" y="18308"/>
                    </a:cubicBezTo>
                    <a:cubicBezTo>
                      <a:pt x="7812" y="18308"/>
                      <a:pt x="7816" y="18286"/>
                      <a:pt x="7820" y="18286"/>
                    </a:cubicBezTo>
                    <a:cubicBezTo>
                      <a:pt x="7820" y="18286"/>
                      <a:pt x="7829" y="18286"/>
                      <a:pt x="7833" y="18286"/>
                    </a:cubicBezTo>
                    <a:cubicBezTo>
                      <a:pt x="7847" y="18286"/>
                      <a:pt x="7855" y="18242"/>
                      <a:pt x="7868" y="18231"/>
                    </a:cubicBezTo>
                    <a:cubicBezTo>
                      <a:pt x="7886" y="18220"/>
                      <a:pt x="7912" y="18220"/>
                      <a:pt x="7930" y="18198"/>
                    </a:cubicBezTo>
                    <a:cubicBezTo>
                      <a:pt x="7947" y="18198"/>
                      <a:pt x="7965" y="18165"/>
                      <a:pt x="7982" y="18143"/>
                    </a:cubicBezTo>
                    <a:cubicBezTo>
                      <a:pt x="8000" y="18121"/>
                      <a:pt x="8017" y="18110"/>
                      <a:pt x="8034" y="18099"/>
                    </a:cubicBezTo>
                    <a:cubicBezTo>
                      <a:pt x="8039" y="18099"/>
                      <a:pt x="8052" y="18066"/>
                      <a:pt x="8056" y="18066"/>
                    </a:cubicBezTo>
                    <a:cubicBezTo>
                      <a:pt x="8065" y="18055"/>
                      <a:pt x="8078" y="18066"/>
                      <a:pt x="8087" y="18055"/>
                    </a:cubicBezTo>
                    <a:cubicBezTo>
                      <a:pt x="8104" y="18033"/>
                      <a:pt x="8126" y="18011"/>
                      <a:pt x="8148" y="17988"/>
                    </a:cubicBezTo>
                    <a:cubicBezTo>
                      <a:pt x="8170" y="17966"/>
                      <a:pt x="8187" y="17955"/>
                      <a:pt x="8214" y="17933"/>
                    </a:cubicBezTo>
                    <a:cubicBezTo>
                      <a:pt x="8235" y="17911"/>
                      <a:pt x="8253" y="17900"/>
                      <a:pt x="8275" y="17867"/>
                    </a:cubicBezTo>
                    <a:cubicBezTo>
                      <a:pt x="8275" y="17867"/>
                      <a:pt x="8279" y="17845"/>
                      <a:pt x="8283" y="17845"/>
                    </a:cubicBezTo>
                    <a:cubicBezTo>
                      <a:pt x="8301" y="17823"/>
                      <a:pt x="8318" y="17812"/>
                      <a:pt x="8336" y="17790"/>
                    </a:cubicBezTo>
                    <a:cubicBezTo>
                      <a:pt x="8388" y="17735"/>
                      <a:pt x="8436" y="17647"/>
                      <a:pt x="8493" y="17592"/>
                    </a:cubicBezTo>
                    <a:cubicBezTo>
                      <a:pt x="8524" y="17570"/>
                      <a:pt x="8550" y="17548"/>
                      <a:pt x="8572" y="17492"/>
                    </a:cubicBezTo>
                    <a:cubicBezTo>
                      <a:pt x="8550" y="17448"/>
                      <a:pt x="8524" y="17492"/>
                      <a:pt x="8498" y="17503"/>
                    </a:cubicBezTo>
                    <a:cubicBezTo>
                      <a:pt x="8449" y="17537"/>
                      <a:pt x="8406" y="17570"/>
                      <a:pt x="8353" y="17603"/>
                    </a:cubicBezTo>
                    <a:cubicBezTo>
                      <a:pt x="8288" y="17647"/>
                      <a:pt x="8235" y="17669"/>
                      <a:pt x="8166" y="17702"/>
                    </a:cubicBezTo>
                    <a:cubicBezTo>
                      <a:pt x="8166" y="17702"/>
                      <a:pt x="8157" y="17724"/>
                      <a:pt x="8152" y="17724"/>
                    </a:cubicBezTo>
                    <a:cubicBezTo>
                      <a:pt x="8144" y="17724"/>
                      <a:pt x="8139" y="17724"/>
                      <a:pt x="8131" y="17724"/>
                    </a:cubicBezTo>
                    <a:cubicBezTo>
                      <a:pt x="8104" y="17724"/>
                      <a:pt x="8078" y="17757"/>
                      <a:pt x="8056" y="17768"/>
                    </a:cubicBezTo>
                    <a:cubicBezTo>
                      <a:pt x="8030" y="17768"/>
                      <a:pt x="8004" y="17779"/>
                      <a:pt x="7978" y="17790"/>
                    </a:cubicBezTo>
                    <a:cubicBezTo>
                      <a:pt x="7951" y="17790"/>
                      <a:pt x="7925" y="17812"/>
                      <a:pt x="7899" y="17823"/>
                    </a:cubicBezTo>
                    <a:cubicBezTo>
                      <a:pt x="7873" y="17845"/>
                      <a:pt x="7847" y="17845"/>
                      <a:pt x="7825" y="17856"/>
                    </a:cubicBezTo>
                    <a:cubicBezTo>
                      <a:pt x="7803" y="17867"/>
                      <a:pt x="7777" y="17889"/>
                      <a:pt x="7750" y="17900"/>
                    </a:cubicBezTo>
                    <a:cubicBezTo>
                      <a:pt x="7729" y="17900"/>
                      <a:pt x="7694" y="17922"/>
                      <a:pt x="7676" y="17878"/>
                    </a:cubicBezTo>
                    <a:cubicBezTo>
                      <a:pt x="7676" y="17834"/>
                      <a:pt x="7694" y="17812"/>
                      <a:pt x="7707" y="17779"/>
                    </a:cubicBezTo>
                    <a:cubicBezTo>
                      <a:pt x="7707" y="17779"/>
                      <a:pt x="7707" y="17757"/>
                      <a:pt x="7711" y="17746"/>
                    </a:cubicBezTo>
                    <a:cubicBezTo>
                      <a:pt x="7711" y="17746"/>
                      <a:pt x="7720" y="17746"/>
                      <a:pt x="7724" y="17735"/>
                    </a:cubicBezTo>
                    <a:cubicBezTo>
                      <a:pt x="7724" y="17735"/>
                      <a:pt x="7733" y="17702"/>
                      <a:pt x="7742" y="17702"/>
                    </a:cubicBezTo>
                    <a:cubicBezTo>
                      <a:pt x="7742" y="17702"/>
                      <a:pt x="7755" y="17702"/>
                      <a:pt x="7759" y="17680"/>
                    </a:cubicBezTo>
                    <a:cubicBezTo>
                      <a:pt x="7759" y="17680"/>
                      <a:pt x="7768" y="17669"/>
                      <a:pt x="7772" y="17658"/>
                    </a:cubicBezTo>
                    <a:cubicBezTo>
                      <a:pt x="7785" y="17658"/>
                      <a:pt x="7799" y="17658"/>
                      <a:pt x="7807" y="17636"/>
                    </a:cubicBezTo>
                    <a:cubicBezTo>
                      <a:pt x="7812" y="17636"/>
                      <a:pt x="7816" y="17614"/>
                      <a:pt x="7820" y="17614"/>
                    </a:cubicBezTo>
                    <a:cubicBezTo>
                      <a:pt x="7825" y="17603"/>
                      <a:pt x="7829" y="17603"/>
                      <a:pt x="7838" y="17603"/>
                    </a:cubicBezTo>
                    <a:cubicBezTo>
                      <a:pt x="7864" y="17570"/>
                      <a:pt x="7899" y="17548"/>
                      <a:pt x="7930" y="17503"/>
                    </a:cubicBezTo>
                    <a:cubicBezTo>
                      <a:pt x="7947" y="17492"/>
                      <a:pt x="7969" y="17448"/>
                      <a:pt x="7986" y="17437"/>
                    </a:cubicBezTo>
                    <a:cubicBezTo>
                      <a:pt x="7991" y="17437"/>
                      <a:pt x="8000" y="17437"/>
                      <a:pt x="8004" y="17437"/>
                    </a:cubicBezTo>
                    <a:cubicBezTo>
                      <a:pt x="8008" y="17437"/>
                      <a:pt x="8017" y="17415"/>
                      <a:pt x="8017" y="17415"/>
                    </a:cubicBezTo>
                    <a:cubicBezTo>
                      <a:pt x="8030" y="17404"/>
                      <a:pt x="8043" y="17404"/>
                      <a:pt x="8056" y="17393"/>
                    </a:cubicBezTo>
                    <a:cubicBezTo>
                      <a:pt x="8078" y="17371"/>
                      <a:pt x="8096" y="17338"/>
                      <a:pt x="8113" y="17327"/>
                    </a:cubicBezTo>
                    <a:cubicBezTo>
                      <a:pt x="8135" y="17327"/>
                      <a:pt x="8157" y="17327"/>
                      <a:pt x="8174" y="17305"/>
                    </a:cubicBezTo>
                    <a:cubicBezTo>
                      <a:pt x="8179" y="17305"/>
                      <a:pt x="8179" y="17283"/>
                      <a:pt x="8187" y="17283"/>
                    </a:cubicBezTo>
                    <a:cubicBezTo>
                      <a:pt x="8192" y="17283"/>
                      <a:pt x="8218" y="17283"/>
                      <a:pt x="8218" y="17283"/>
                    </a:cubicBezTo>
                    <a:cubicBezTo>
                      <a:pt x="8218" y="17283"/>
                      <a:pt x="8218" y="17261"/>
                      <a:pt x="8218" y="17261"/>
                    </a:cubicBezTo>
                    <a:cubicBezTo>
                      <a:pt x="8227" y="17261"/>
                      <a:pt x="8240" y="17261"/>
                      <a:pt x="8244" y="17228"/>
                    </a:cubicBezTo>
                    <a:cubicBezTo>
                      <a:pt x="8270" y="17228"/>
                      <a:pt x="8279" y="17228"/>
                      <a:pt x="8292" y="17206"/>
                    </a:cubicBezTo>
                    <a:cubicBezTo>
                      <a:pt x="8323" y="17184"/>
                      <a:pt x="8353" y="17162"/>
                      <a:pt x="8393" y="17140"/>
                    </a:cubicBezTo>
                    <a:cubicBezTo>
                      <a:pt x="8415" y="17118"/>
                      <a:pt x="8428" y="17107"/>
                      <a:pt x="8449" y="17118"/>
                    </a:cubicBezTo>
                    <a:cubicBezTo>
                      <a:pt x="8449" y="17118"/>
                      <a:pt x="8471" y="17096"/>
                      <a:pt x="8480" y="17096"/>
                    </a:cubicBezTo>
                    <a:cubicBezTo>
                      <a:pt x="8502" y="17096"/>
                      <a:pt x="8519" y="17140"/>
                      <a:pt x="8537" y="17162"/>
                    </a:cubicBezTo>
                    <a:cubicBezTo>
                      <a:pt x="8537" y="17162"/>
                      <a:pt x="8546" y="17162"/>
                      <a:pt x="8550" y="17173"/>
                    </a:cubicBezTo>
                    <a:cubicBezTo>
                      <a:pt x="8550" y="17173"/>
                      <a:pt x="8550" y="17184"/>
                      <a:pt x="8554" y="17195"/>
                    </a:cubicBezTo>
                    <a:cubicBezTo>
                      <a:pt x="8563" y="17195"/>
                      <a:pt x="8576" y="17195"/>
                      <a:pt x="8585" y="17217"/>
                    </a:cubicBezTo>
                    <a:cubicBezTo>
                      <a:pt x="8594" y="17217"/>
                      <a:pt x="8602" y="17239"/>
                      <a:pt x="8611" y="17250"/>
                    </a:cubicBezTo>
                    <a:cubicBezTo>
                      <a:pt x="8629" y="17272"/>
                      <a:pt x="8650" y="17272"/>
                      <a:pt x="8659" y="17316"/>
                    </a:cubicBezTo>
                    <a:cubicBezTo>
                      <a:pt x="8685" y="17283"/>
                      <a:pt x="8712" y="17316"/>
                      <a:pt x="8738" y="17338"/>
                    </a:cubicBezTo>
                    <a:cubicBezTo>
                      <a:pt x="8755" y="17338"/>
                      <a:pt x="8777" y="17338"/>
                      <a:pt x="8795" y="17338"/>
                    </a:cubicBezTo>
                    <a:cubicBezTo>
                      <a:pt x="8795" y="17338"/>
                      <a:pt x="8795" y="17338"/>
                      <a:pt x="8803" y="17338"/>
                    </a:cubicBezTo>
                    <a:cubicBezTo>
                      <a:pt x="8816" y="17338"/>
                      <a:pt x="8843" y="17305"/>
                      <a:pt x="8865" y="17294"/>
                    </a:cubicBezTo>
                    <a:cubicBezTo>
                      <a:pt x="8878" y="17283"/>
                      <a:pt x="8886" y="17283"/>
                      <a:pt x="8895" y="17272"/>
                    </a:cubicBezTo>
                    <a:cubicBezTo>
                      <a:pt x="8904" y="17272"/>
                      <a:pt x="8913" y="17239"/>
                      <a:pt x="8921" y="17239"/>
                    </a:cubicBezTo>
                    <a:cubicBezTo>
                      <a:pt x="8934" y="17239"/>
                      <a:pt x="8943" y="17195"/>
                      <a:pt x="8952" y="17173"/>
                    </a:cubicBezTo>
                    <a:cubicBezTo>
                      <a:pt x="8961" y="17151"/>
                      <a:pt x="8978" y="17151"/>
                      <a:pt x="8991" y="17129"/>
                    </a:cubicBezTo>
                    <a:cubicBezTo>
                      <a:pt x="8996" y="17118"/>
                      <a:pt x="9000" y="17085"/>
                      <a:pt x="9009" y="17063"/>
                    </a:cubicBezTo>
                    <a:cubicBezTo>
                      <a:pt x="9009" y="17063"/>
                      <a:pt x="9017" y="17063"/>
                      <a:pt x="9017" y="17063"/>
                    </a:cubicBezTo>
                    <a:cubicBezTo>
                      <a:pt x="9017" y="17063"/>
                      <a:pt x="9026" y="17041"/>
                      <a:pt x="9031" y="17019"/>
                    </a:cubicBezTo>
                    <a:cubicBezTo>
                      <a:pt x="9039" y="16996"/>
                      <a:pt x="9044" y="16963"/>
                      <a:pt x="9052" y="16952"/>
                    </a:cubicBezTo>
                    <a:cubicBezTo>
                      <a:pt x="9057" y="16941"/>
                      <a:pt x="9052" y="16930"/>
                      <a:pt x="9061" y="16908"/>
                    </a:cubicBezTo>
                    <a:cubicBezTo>
                      <a:pt x="9066" y="16886"/>
                      <a:pt x="9074" y="16875"/>
                      <a:pt x="9083" y="16853"/>
                    </a:cubicBezTo>
                    <a:cubicBezTo>
                      <a:pt x="9083" y="16853"/>
                      <a:pt x="9087" y="16831"/>
                      <a:pt x="9092" y="16820"/>
                    </a:cubicBezTo>
                    <a:cubicBezTo>
                      <a:pt x="9092" y="16820"/>
                      <a:pt x="9100" y="16820"/>
                      <a:pt x="9100" y="16820"/>
                    </a:cubicBezTo>
                    <a:cubicBezTo>
                      <a:pt x="9105" y="16776"/>
                      <a:pt x="9122" y="16743"/>
                      <a:pt x="9135" y="16699"/>
                    </a:cubicBezTo>
                    <a:cubicBezTo>
                      <a:pt x="9135" y="16677"/>
                      <a:pt x="9149" y="16666"/>
                      <a:pt x="9153" y="16644"/>
                    </a:cubicBezTo>
                    <a:cubicBezTo>
                      <a:pt x="9166" y="16600"/>
                      <a:pt x="9179" y="16545"/>
                      <a:pt x="9197" y="16490"/>
                    </a:cubicBezTo>
                    <a:cubicBezTo>
                      <a:pt x="9201" y="16468"/>
                      <a:pt x="9218" y="16401"/>
                      <a:pt x="9227" y="16368"/>
                    </a:cubicBezTo>
                    <a:cubicBezTo>
                      <a:pt x="9227" y="16346"/>
                      <a:pt x="9240" y="16291"/>
                      <a:pt x="9245" y="16269"/>
                    </a:cubicBezTo>
                    <a:cubicBezTo>
                      <a:pt x="9245" y="16247"/>
                      <a:pt x="9245" y="16214"/>
                      <a:pt x="9253" y="16192"/>
                    </a:cubicBezTo>
                    <a:cubicBezTo>
                      <a:pt x="9253" y="16181"/>
                      <a:pt x="9262" y="16181"/>
                      <a:pt x="9262" y="16181"/>
                    </a:cubicBezTo>
                    <a:cubicBezTo>
                      <a:pt x="9262" y="16159"/>
                      <a:pt x="9275" y="16126"/>
                      <a:pt x="9284" y="16093"/>
                    </a:cubicBezTo>
                    <a:cubicBezTo>
                      <a:pt x="9288" y="16082"/>
                      <a:pt x="9293" y="16049"/>
                      <a:pt x="9297" y="16038"/>
                    </a:cubicBezTo>
                    <a:cubicBezTo>
                      <a:pt x="9301" y="16027"/>
                      <a:pt x="9310" y="16016"/>
                      <a:pt x="9315" y="15994"/>
                    </a:cubicBezTo>
                    <a:cubicBezTo>
                      <a:pt x="9319" y="15961"/>
                      <a:pt x="9323" y="15939"/>
                      <a:pt x="9332" y="15895"/>
                    </a:cubicBezTo>
                    <a:cubicBezTo>
                      <a:pt x="9336" y="15861"/>
                      <a:pt x="9354" y="15817"/>
                      <a:pt x="9363" y="15762"/>
                    </a:cubicBezTo>
                    <a:cubicBezTo>
                      <a:pt x="9336" y="15542"/>
                      <a:pt x="9258" y="15454"/>
                      <a:pt x="9210" y="15288"/>
                    </a:cubicBezTo>
                    <a:cubicBezTo>
                      <a:pt x="9210" y="15277"/>
                      <a:pt x="9210" y="15277"/>
                      <a:pt x="9210" y="15266"/>
                    </a:cubicBezTo>
                    <a:cubicBezTo>
                      <a:pt x="9201" y="15244"/>
                      <a:pt x="9188" y="15222"/>
                      <a:pt x="9175" y="15189"/>
                    </a:cubicBezTo>
                    <a:cubicBezTo>
                      <a:pt x="9175" y="15167"/>
                      <a:pt x="9166" y="15156"/>
                      <a:pt x="9166" y="15123"/>
                    </a:cubicBezTo>
                    <a:cubicBezTo>
                      <a:pt x="9149" y="15112"/>
                      <a:pt x="9140" y="15068"/>
                      <a:pt x="9127" y="15046"/>
                    </a:cubicBezTo>
                    <a:cubicBezTo>
                      <a:pt x="9114" y="15024"/>
                      <a:pt x="9096" y="15002"/>
                      <a:pt x="9083" y="14969"/>
                    </a:cubicBezTo>
                    <a:cubicBezTo>
                      <a:pt x="9074" y="14958"/>
                      <a:pt x="9070" y="14936"/>
                      <a:pt x="9061" y="14925"/>
                    </a:cubicBezTo>
                    <a:cubicBezTo>
                      <a:pt x="9052" y="14903"/>
                      <a:pt x="9044" y="14903"/>
                      <a:pt x="9035" y="14903"/>
                    </a:cubicBezTo>
                    <a:cubicBezTo>
                      <a:pt x="9035" y="14903"/>
                      <a:pt x="9035" y="14881"/>
                      <a:pt x="9026" y="14870"/>
                    </a:cubicBezTo>
                    <a:cubicBezTo>
                      <a:pt x="9026" y="14870"/>
                      <a:pt x="9017" y="14870"/>
                      <a:pt x="9013" y="14870"/>
                    </a:cubicBezTo>
                    <a:cubicBezTo>
                      <a:pt x="8996" y="14825"/>
                      <a:pt x="8969" y="14803"/>
                      <a:pt x="8939" y="14770"/>
                    </a:cubicBezTo>
                    <a:cubicBezTo>
                      <a:pt x="8904" y="14737"/>
                      <a:pt x="8865" y="14715"/>
                      <a:pt x="8825" y="14682"/>
                    </a:cubicBezTo>
                    <a:cubicBezTo>
                      <a:pt x="8808" y="14660"/>
                      <a:pt x="8786" y="14638"/>
                      <a:pt x="8773" y="14627"/>
                    </a:cubicBezTo>
                    <a:cubicBezTo>
                      <a:pt x="8747" y="14605"/>
                      <a:pt x="8716" y="14627"/>
                      <a:pt x="8690" y="14605"/>
                    </a:cubicBezTo>
                    <a:cubicBezTo>
                      <a:pt x="8677" y="14605"/>
                      <a:pt x="8672" y="14594"/>
                      <a:pt x="8664" y="14594"/>
                    </a:cubicBezTo>
                    <a:cubicBezTo>
                      <a:pt x="8642" y="14605"/>
                      <a:pt x="8633" y="14638"/>
                      <a:pt x="8616" y="14682"/>
                    </a:cubicBezTo>
                    <a:cubicBezTo>
                      <a:pt x="8616" y="14682"/>
                      <a:pt x="8607" y="14682"/>
                      <a:pt x="8602" y="14682"/>
                    </a:cubicBezTo>
                    <a:cubicBezTo>
                      <a:pt x="8602" y="14682"/>
                      <a:pt x="8598" y="14693"/>
                      <a:pt x="8594" y="14693"/>
                    </a:cubicBezTo>
                    <a:cubicBezTo>
                      <a:pt x="8589" y="14704"/>
                      <a:pt x="8581" y="14715"/>
                      <a:pt x="8572" y="14726"/>
                    </a:cubicBezTo>
                    <a:cubicBezTo>
                      <a:pt x="8554" y="14748"/>
                      <a:pt x="8541" y="14792"/>
                      <a:pt x="8528" y="14825"/>
                    </a:cubicBezTo>
                    <a:cubicBezTo>
                      <a:pt x="8524" y="14836"/>
                      <a:pt x="8511" y="14847"/>
                      <a:pt x="8506" y="14858"/>
                    </a:cubicBezTo>
                    <a:cubicBezTo>
                      <a:pt x="8498" y="14881"/>
                      <a:pt x="8493" y="14925"/>
                      <a:pt x="8484" y="14947"/>
                    </a:cubicBezTo>
                    <a:cubicBezTo>
                      <a:pt x="8476" y="14980"/>
                      <a:pt x="8463" y="15013"/>
                      <a:pt x="8449" y="15057"/>
                    </a:cubicBezTo>
                    <a:cubicBezTo>
                      <a:pt x="8449" y="15057"/>
                      <a:pt x="8441" y="15068"/>
                      <a:pt x="8441" y="15079"/>
                    </a:cubicBezTo>
                    <a:cubicBezTo>
                      <a:pt x="8432" y="15123"/>
                      <a:pt x="8432" y="15156"/>
                      <a:pt x="8419" y="15211"/>
                    </a:cubicBezTo>
                    <a:cubicBezTo>
                      <a:pt x="8415" y="15211"/>
                      <a:pt x="8406" y="15233"/>
                      <a:pt x="8401" y="15244"/>
                    </a:cubicBezTo>
                    <a:cubicBezTo>
                      <a:pt x="8371" y="15343"/>
                      <a:pt x="8340" y="15465"/>
                      <a:pt x="8314" y="15597"/>
                    </a:cubicBezTo>
                    <a:cubicBezTo>
                      <a:pt x="8292" y="15707"/>
                      <a:pt x="8275" y="15817"/>
                      <a:pt x="8249" y="15928"/>
                    </a:cubicBezTo>
                    <a:cubicBezTo>
                      <a:pt x="8249" y="15928"/>
                      <a:pt x="8244" y="15928"/>
                      <a:pt x="8240" y="15939"/>
                    </a:cubicBezTo>
                    <a:cubicBezTo>
                      <a:pt x="8240" y="15950"/>
                      <a:pt x="8240" y="15961"/>
                      <a:pt x="8240" y="15972"/>
                    </a:cubicBezTo>
                    <a:cubicBezTo>
                      <a:pt x="8227" y="16027"/>
                      <a:pt x="8218" y="16126"/>
                      <a:pt x="8205" y="16203"/>
                    </a:cubicBezTo>
                    <a:cubicBezTo>
                      <a:pt x="8205" y="16225"/>
                      <a:pt x="8196" y="16225"/>
                      <a:pt x="8192" y="16247"/>
                    </a:cubicBezTo>
                    <a:cubicBezTo>
                      <a:pt x="8187" y="16291"/>
                      <a:pt x="8187" y="16335"/>
                      <a:pt x="8183" y="16379"/>
                    </a:cubicBezTo>
                    <a:cubicBezTo>
                      <a:pt x="8161" y="16401"/>
                      <a:pt x="8135" y="16435"/>
                      <a:pt x="8104" y="16468"/>
                    </a:cubicBezTo>
                    <a:cubicBezTo>
                      <a:pt x="8087" y="16490"/>
                      <a:pt x="8074" y="16501"/>
                      <a:pt x="8048" y="16523"/>
                    </a:cubicBezTo>
                    <a:cubicBezTo>
                      <a:pt x="8026" y="16534"/>
                      <a:pt x="7995" y="16600"/>
                      <a:pt x="7965" y="16534"/>
                    </a:cubicBezTo>
                    <a:cubicBezTo>
                      <a:pt x="7965" y="16490"/>
                      <a:pt x="7965" y="16457"/>
                      <a:pt x="7973" y="16412"/>
                    </a:cubicBezTo>
                    <a:cubicBezTo>
                      <a:pt x="7978" y="16379"/>
                      <a:pt x="7991" y="16357"/>
                      <a:pt x="7995" y="16335"/>
                    </a:cubicBezTo>
                    <a:cubicBezTo>
                      <a:pt x="7995" y="16313"/>
                      <a:pt x="7995" y="16280"/>
                      <a:pt x="8000" y="16258"/>
                    </a:cubicBezTo>
                    <a:cubicBezTo>
                      <a:pt x="8004" y="16247"/>
                      <a:pt x="8008" y="16236"/>
                      <a:pt x="8013" y="16214"/>
                    </a:cubicBezTo>
                    <a:cubicBezTo>
                      <a:pt x="8021" y="16159"/>
                      <a:pt x="8030" y="16093"/>
                      <a:pt x="8052" y="16027"/>
                    </a:cubicBezTo>
                    <a:cubicBezTo>
                      <a:pt x="8052" y="16027"/>
                      <a:pt x="8052" y="16005"/>
                      <a:pt x="8052" y="16005"/>
                    </a:cubicBezTo>
                    <a:lnTo>
                      <a:pt x="8056" y="16005"/>
                    </a:lnTo>
                    <a:cubicBezTo>
                      <a:pt x="8056" y="16005"/>
                      <a:pt x="8061" y="15961"/>
                      <a:pt x="8065" y="15939"/>
                    </a:cubicBezTo>
                    <a:cubicBezTo>
                      <a:pt x="8065" y="15939"/>
                      <a:pt x="8074" y="15917"/>
                      <a:pt x="8074" y="15906"/>
                    </a:cubicBezTo>
                    <a:cubicBezTo>
                      <a:pt x="8074" y="15906"/>
                      <a:pt x="8078" y="15873"/>
                      <a:pt x="8082" y="15850"/>
                    </a:cubicBezTo>
                    <a:cubicBezTo>
                      <a:pt x="8087" y="15828"/>
                      <a:pt x="8091" y="15795"/>
                      <a:pt x="8100" y="15762"/>
                    </a:cubicBezTo>
                    <a:cubicBezTo>
                      <a:pt x="8100" y="15762"/>
                      <a:pt x="8104" y="15762"/>
                      <a:pt x="8109" y="15740"/>
                    </a:cubicBezTo>
                    <a:cubicBezTo>
                      <a:pt x="8113" y="15729"/>
                      <a:pt x="8122" y="15685"/>
                      <a:pt x="8126" y="15663"/>
                    </a:cubicBezTo>
                    <a:cubicBezTo>
                      <a:pt x="8126" y="15663"/>
                      <a:pt x="8131" y="15663"/>
                      <a:pt x="8135" y="15652"/>
                    </a:cubicBezTo>
                    <a:cubicBezTo>
                      <a:pt x="8135" y="15630"/>
                      <a:pt x="8135" y="15630"/>
                      <a:pt x="8135" y="15619"/>
                    </a:cubicBezTo>
                    <a:cubicBezTo>
                      <a:pt x="8135" y="15608"/>
                      <a:pt x="8148" y="15597"/>
                      <a:pt x="8148" y="15586"/>
                    </a:cubicBezTo>
                    <a:cubicBezTo>
                      <a:pt x="8148" y="15575"/>
                      <a:pt x="8148" y="15553"/>
                      <a:pt x="8152" y="15553"/>
                    </a:cubicBezTo>
                    <a:cubicBezTo>
                      <a:pt x="8152" y="15542"/>
                      <a:pt x="8166" y="15509"/>
                      <a:pt x="8174" y="15487"/>
                    </a:cubicBezTo>
                    <a:cubicBezTo>
                      <a:pt x="8174" y="15465"/>
                      <a:pt x="8179" y="15454"/>
                      <a:pt x="8183" y="15443"/>
                    </a:cubicBezTo>
                    <a:cubicBezTo>
                      <a:pt x="8183" y="15443"/>
                      <a:pt x="8183" y="15421"/>
                      <a:pt x="8183" y="15421"/>
                    </a:cubicBezTo>
                    <a:cubicBezTo>
                      <a:pt x="8183" y="15421"/>
                      <a:pt x="8192" y="15421"/>
                      <a:pt x="8192" y="15421"/>
                    </a:cubicBezTo>
                    <a:cubicBezTo>
                      <a:pt x="8192" y="15410"/>
                      <a:pt x="8192" y="15410"/>
                      <a:pt x="8192" y="15377"/>
                    </a:cubicBezTo>
                    <a:cubicBezTo>
                      <a:pt x="8200" y="15332"/>
                      <a:pt x="8214" y="15299"/>
                      <a:pt x="8222" y="15255"/>
                    </a:cubicBezTo>
                    <a:cubicBezTo>
                      <a:pt x="8222" y="15222"/>
                      <a:pt x="8227" y="15178"/>
                      <a:pt x="8235" y="15156"/>
                    </a:cubicBezTo>
                    <a:cubicBezTo>
                      <a:pt x="8235" y="15145"/>
                      <a:pt x="8249" y="15134"/>
                      <a:pt x="8253" y="15112"/>
                    </a:cubicBezTo>
                    <a:cubicBezTo>
                      <a:pt x="8253" y="15101"/>
                      <a:pt x="8253" y="15090"/>
                      <a:pt x="8253" y="15079"/>
                    </a:cubicBezTo>
                    <a:cubicBezTo>
                      <a:pt x="8270" y="15013"/>
                      <a:pt x="8305" y="14958"/>
                      <a:pt x="8323" y="14892"/>
                    </a:cubicBezTo>
                    <a:cubicBezTo>
                      <a:pt x="8332" y="14858"/>
                      <a:pt x="8336" y="14825"/>
                      <a:pt x="8345" y="14803"/>
                    </a:cubicBezTo>
                    <a:cubicBezTo>
                      <a:pt x="8362" y="14759"/>
                      <a:pt x="8388" y="14726"/>
                      <a:pt x="8406" y="14671"/>
                    </a:cubicBezTo>
                    <a:cubicBezTo>
                      <a:pt x="8423" y="14616"/>
                      <a:pt x="8441" y="14561"/>
                      <a:pt x="8458" y="14528"/>
                    </a:cubicBezTo>
                    <a:cubicBezTo>
                      <a:pt x="8458" y="14517"/>
                      <a:pt x="8467" y="14528"/>
                      <a:pt x="8471" y="14506"/>
                    </a:cubicBezTo>
                    <a:cubicBezTo>
                      <a:pt x="8471" y="14506"/>
                      <a:pt x="8471" y="14495"/>
                      <a:pt x="8471" y="14495"/>
                    </a:cubicBezTo>
                    <a:cubicBezTo>
                      <a:pt x="8471" y="14484"/>
                      <a:pt x="8484" y="14484"/>
                      <a:pt x="8489" y="14473"/>
                    </a:cubicBezTo>
                    <a:cubicBezTo>
                      <a:pt x="8502" y="14451"/>
                      <a:pt x="8511" y="14429"/>
                      <a:pt x="8524" y="14407"/>
                    </a:cubicBezTo>
                    <a:cubicBezTo>
                      <a:pt x="8533" y="14385"/>
                      <a:pt x="8546" y="14374"/>
                      <a:pt x="8559" y="14363"/>
                    </a:cubicBezTo>
                    <a:cubicBezTo>
                      <a:pt x="8572" y="14341"/>
                      <a:pt x="8585" y="14319"/>
                      <a:pt x="8594" y="14308"/>
                    </a:cubicBezTo>
                    <a:cubicBezTo>
                      <a:pt x="8624" y="14286"/>
                      <a:pt x="8655" y="14286"/>
                      <a:pt x="8685" y="14275"/>
                    </a:cubicBezTo>
                    <a:cubicBezTo>
                      <a:pt x="8694" y="14264"/>
                      <a:pt x="8699" y="14253"/>
                      <a:pt x="8707" y="14253"/>
                    </a:cubicBezTo>
                    <a:cubicBezTo>
                      <a:pt x="8725" y="14242"/>
                      <a:pt x="8747" y="14253"/>
                      <a:pt x="8768" y="14208"/>
                    </a:cubicBezTo>
                    <a:cubicBezTo>
                      <a:pt x="8795" y="14231"/>
                      <a:pt x="8816" y="14208"/>
                      <a:pt x="8838" y="14208"/>
                    </a:cubicBezTo>
                    <a:cubicBezTo>
                      <a:pt x="8838" y="14208"/>
                      <a:pt x="8843" y="14208"/>
                      <a:pt x="8851" y="14208"/>
                    </a:cubicBezTo>
                    <a:cubicBezTo>
                      <a:pt x="8860" y="14208"/>
                      <a:pt x="8865" y="14186"/>
                      <a:pt x="8873" y="14186"/>
                    </a:cubicBezTo>
                    <a:cubicBezTo>
                      <a:pt x="8965" y="14164"/>
                      <a:pt x="9048" y="14219"/>
                      <a:pt x="9114" y="14286"/>
                    </a:cubicBezTo>
                    <a:cubicBezTo>
                      <a:pt x="9114" y="14286"/>
                      <a:pt x="9122" y="14319"/>
                      <a:pt x="9127" y="14319"/>
                    </a:cubicBezTo>
                    <a:cubicBezTo>
                      <a:pt x="9131" y="14319"/>
                      <a:pt x="9140" y="14341"/>
                      <a:pt x="9149" y="14352"/>
                    </a:cubicBezTo>
                    <a:cubicBezTo>
                      <a:pt x="9153" y="14352"/>
                      <a:pt x="9166" y="14385"/>
                      <a:pt x="9175" y="14396"/>
                    </a:cubicBezTo>
                    <a:cubicBezTo>
                      <a:pt x="9175" y="14407"/>
                      <a:pt x="9183" y="14396"/>
                      <a:pt x="9188" y="14407"/>
                    </a:cubicBezTo>
                    <a:cubicBezTo>
                      <a:pt x="9197" y="14429"/>
                      <a:pt x="9214" y="14451"/>
                      <a:pt x="9232" y="14473"/>
                    </a:cubicBezTo>
                    <a:cubicBezTo>
                      <a:pt x="9245" y="14495"/>
                      <a:pt x="9253" y="14517"/>
                      <a:pt x="9262" y="14539"/>
                    </a:cubicBezTo>
                    <a:cubicBezTo>
                      <a:pt x="9271" y="14550"/>
                      <a:pt x="9284" y="14561"/>
                      <a:pt x="9293" y="14572"/>
                    </a:cubicBezTo>
                    <a:cubicBezTo>
                      <a:pt x="9293" y="14572"/>
                      <a:pt x="9301" y="14594"/>
                      <a:pt x="9319" y="14594"/>
                    </a:cubicBezTo>
                    <a:cubicBezTo>
                      <a:pt x="9332" y="14660"/>
                      <a:pt x="9358" y="14682"/>
                      <a:pt x="9376" y="14737"/>
                    </a:cubicBezTo>
                    <a:cubicBezTo>
                      <a:pt x="9380" y="14748"/>
                      <a:pt x="9384" y="14781"/>
                      <a:pt x="9389" y="14792"/>
                    </a:cubicBezTo>
                    <a:cubicBezTo>
                      <a:pt x="9402" y="14836"/>
                      <a:pt x="9415" y="14847"/>
                      <a:pt x="9428" y="14892"/>
                    </a:cubicBezTo>
                    <a:cubicBezTo>
                      <a:pt x="9428" y="14892"/>
                      <a:pt x="9428" y="14892"/>
                      <a:pt x="9428" y="14914"/>
                    </a:cubicBezTo>
                    <a:cubicBezTo>
                      <a:pt x="9433" y="14914"/>
                      <a:pt x="9441" y="14947"/>
                      <a:pt x="9446" y="14969"/>
                    </a:cubicBezTo>
                    <a:cubicBezTo>
                      <a:pt x="9459" y="15002"/>
                      <a:pt x="9463" y="15079"/>
                      <a:pt x="9485" y="15123"/>
                    </a:cubicBezTo>
                    <a:cubicBezTo>
                      <a:pt x="9481" y="15145"/>
                      <a:pt x="9485" y="15167"/>
                      <a:pt x="9485" y="15200"/>
                    </a:cubicBezTo>
                    <a:cubicBezTo>
                      <a:pt x="9485" y="15222"/>
                      <a:pt x="9498" y="15255"/>
                      <a:pt x="9502" y="15288"/>
                    </a:cubicBezTo>
                    <a:cubicBezTo>
                      <a:pt x="9511" y="15365"/>
                      <a:pt x="9502" y="15454"/>
                      <a:pt x="9520" y="15509"/>
                    </a:cubicBezTo>
                    <a:cubicBezTo>
                      <a:pt x="9520" y="15531"/>
                      <a:pt x="9511" y="15553"/>
                      <a:pt x="9511" y="15597"/>
                    </a:cubicBezTo>
                    <a:cubicBezTo>
                      <a:pt x="9511" y="15619"/>
                      <a:pt x="9511" y="15641"/>
                      <a:pt x="9511" y="15674"/>
                    </a:cubicBezTo>
                    <a:cubicBezTo>
                      <a:pt x="9511" y="15707"/>
                      <a:pt x="9498" y="15751"/>
                      <a:pt x="9494" y="15784"/>
                    </a:cubicBezTo>
                    <a:cubicBezTo>
                      <a:pt x="9494" y="15817"/>
                      <a:pt x="9494" y="15861"/>
                      <a:pt x="9476" y="15873"/>
                    </a:cubicBezTo>
                    <a:cubicBezTo>
                      <a:pt x="9467" y="16016"/>
                      <a:pt x="9446" y="16126"/>
                      <a:pt x="9419" y="16236"/>
                    </a:cubicBezTo>
                    <a:cubicBezTo>
                      <a:pt x="9419" y="16247"/>
                      <a:pt x="9419" y="16258"/>
                      <a:pt x="9419" y="16280"/>
                    </a:cubicBezTo>
                    <a:cubicBezTo>
                      <a:pt x="9419" y="16280"/>
                      <a:pt x="9411" y="16291"/>
                      <a:pt x="9406" y="16302"/>
                    </a:cubicBezTo>
                    <a:cubicBezTo>
                      <a:pt x="9406" y="16313"/>
                      <a:pt x="9406" y="16324"/>
                      <a:pt x="9406" y="16324"/>
                    </a:cubicBezTo>
                    <a:cubicBezTo>
                      <a:pt x="9406" y="16335"/>
                      <a:pt x="9384" y="16401"/>
                      <a:pt x="9384" y="16424"/>
                    </a:cubicBezTo>
                    <a:cubicBezTo>
                      <a:pt x="9380" y="16457"/>
                      <a:pt x="9384" y="16479"/>
                      <a:pt x="9380" y="16512"/>
                    </a:cubicBezTo>
                    <a:cubicBezTo>
                      <a:pt x="9363" y="16567"/>
                      <a:pt x="9345" y="16655"/>
                      <a:pt x="9345" y="16721"/>
                    </a:cubicBezTo>
                    <a:cubicBezTo>
                      <a:pt x="9332" y="16754"/>
                      <a:pt x="9328" y="16809"/>
                      <a:pt x="9315" y="16842"/>
                    </a:cubicBezTo>
                    <a:cubicBezTo>
                      <a:pt x="9315" y="16875"/>
                      <a:pt x="9310" y="16897"/>
                      <a:pt x="9310" y="16930"/>
                    </a:cubicBezTo>
                    <a:cubicBezTo>
                      <a:pt x="9293" y="16974"/>
                      <a:pt x="9284" y="17041"/>
                      <a:pt x="9271" y="17085"/>
                    </a:cubicBezTo>
                    <a:cubicBezTo>
                      <a:pt x="9249" y="17162"/>
                      <a:pt x="9232" y="17239"/>
                      <a:pt x="9205" y="17305"/>
                    </a:cubicBezTo>
                    <a:cubicBezTo>
                      <a:pt x="9197" y="17327"/>
                      <a:pt x="9192" y="17349"/>
                      <a:pt x="9188" y="17371"/>
                    </a:cubicBezTo>
                    <a:cubicBezTo>
                      <a:pt x="9188" y="17382"/>
                      <a:pt x="9188" y="17415"/>
                      <a:pt x="9179" y="17426"/>
                    </a:cubicBezTo>
                    <a:cubicBezTo>
                      <a:pt x="9175" y="17448"/>
                      <a:pt x="9153" y="17492"/>
                      <a:pt x="9153" y="17548"/>
                    </a:cubicBezTo>
                    <a:cubicBezTo>
                      <a:pt x="9140" y="17592"/>
                      <a:pt x="9118" y="17625"/>
                      <a:pt x="9100" y="17669"/>
                    </a:cubicBezTo>
                    <a:cubicBezTo>
                      <a:pt x="9100" y="17680"/>
                      <a:pt x="9100" y="17691"/>
                      <a:pt x="9100" y="17702"/>
                    </a:cubicBezTo>
                    <a:cubicBezTo>
                      <a:pt x="9100" y="17702"/>
                      <a:pt x="9092" y="17702"/>
                      <a:pt x="9092" y="17702"/>
                    </a:cubicBezTo>
                    <a:cubicBezTo>
                      <a:pt x="9092" y="17724"/>
                      <a:pt x="9092" y="17735"/>
                      <a:pt x="9083" y="17746"/>
                    </a:cubicBezTo>
                    <a:cubicBezTo>
                      <a:pt x="9074" y="17768"/>
                      <a:pt x="9066" y="17790"/>
                      <a:pt x="9057" y="17801"/>
                    </a:cubicBezTo>
                    <a:cubicBezTo>
                      <a:pt x="9057" y="17801"/>
                      <a:pt x="9057" y="17823"/>
                      <a:pt x="9057" y="17834"/>
                    </a:cubicBezTo>
                    <a:cubicBezTo>
                      <a:pt x="9057" y="17834"/>
                      <a:pt x="9048" y="17834"/>
                      <a:pt x="9048" y="17834"/>
                    </a:cubicBezTo>
                    <a:cubicBezTo>
                      <a:pt x="9048" y="17856"/>
                      <a:pt x="9044" y="17867"/>
                      <a:pt x="9039" y="17878"/>
                    </a:cubicBezTo>
                    <a:cubicBezTo>
                      <a:pt x="9017" y="17933"/>
                      <a:pt x="8991" y="17999"/>
                      <a:pt x="8965" y="18066"/>
                    </a:cubicBezTo>
                    <a:cubicBezTo>
                      <a:pt x="8965" y="18077"/>
                      <a:pt x="8956" y="18088"/>
                      <a:pt x="8952" y="18110"/>
                    </a:cubicBezTo>
                    <a:cubicBezTo>
                      <a:pt x="8952" y="18121"/>
                      <a:pt x="8943" y="18132"/>
                      <a:pt x="8939" y="18143"/>
                    </a:cubicBezTo>
                    <a:cubicBezTo>
                      <a:pt x="8939" y="18154"/>
                      <a:pt x="8939" y="18165"/>
                      <a:pt x="8930" y="18176"/>
                    </a:cubicBezTo>
                    <a:cubicBezTo>
                      <a:pt x="8930" y="18187"/>
                      <a:pt x="8921" y="18198"/>
                      <a:pt x="8921" y="18209"/>
                    </a:cubicBezTo>
                    <a:cubicBezTo>
                      <a:pt x="8913" y="18242"/>
                      <a:pt x="8908" y="18264"/>
                      <a:pt x="8900" y="18297"/>
                    </a:cubicBezTo>
                    <a:cubicBezTo>
                      <a:pt x="8895" y="18319"/>
                      <a:pt x="8882" y="18330"/>
                      <a:pt x="8878" y="18352"/>
                    </a:cubicBezTo>
                    <a:cubicBezTo>
                      <a:pt x="8878" y="18374"/>
                      <a:pt x="8878" y="18385"/>
                      <a:pt x="8873" y="18385"/>
                    </a:cubicBezTo>
                    <a:cubicBezTo>
                      <a:pt x="8865" y="18418"/>
                      <a:pt x="8847" y="18473"/>
                      <a:pt x="8838" y="18517"/>
                    </a:cubicBezTo>
                    <a:cubicBezTo>
                      <a:pt x="8825" y="18572"/>
                      <a:pt x="8808" y="18616"/>
                      <a:pt x="8803" y="18672"/>
                    </a:cubicBezTo>
                    <a:cubicBezTo>
                      <a:pt x="8795" y="18683"/>
                      <a:pt x="8795" y="18694"/>
                      <a:pt x="8786" y="18705"/>
                    </a:cubicBezTo>
                    <a:moveTo>
                      <a:pt x="9192" y="15751"/>
                    </a:moveTo>
                    <a:cubicBezTo>
                      <a:pt x="9192" y="15751"/>
                      <a:pt x="9183" y="15850"/>
                      <a:pt x="9175" y="15884"/>
                    </a:cubicBezTo>
                    <a:cubicBezTo>
                      <a:pt x="9175" y="15884"/>
                      <a:pt x="9153" y="15928"/>
                      <a:pt x="9140" y="15950"/>
                    </a:cubicBezTo>
                    <a:cubicBezTo>
                      <a:pt x="9140" y="15950"/>
                      <a:pt x="9127" y="15950"/>
                      <a:pt x="9127" y="15950"/>
                    </a:cubicBezTo>
                    <a:cubicBezTo>
                      <a:pt x="9127" y="15961"/>
                      <a:pt x="9109" y="16005"/>
                      <a:pt x="9100" y="16016"/>
                    </a:cubicBezTo>
                    <a:cubicBezTo>
                      <a:pt x="9092" y="16016"/>
                      <a:pt x="9079" y="16016"/>
                      <a:pt x="9066" y="16038"/>
                    </a:cubicBezTo>
                    <a:cubicBezTo>
                      <a:pt x="9057" y="16038"/>
                      <a:pt x="9048" y="16060"/>
                      <a:pt x="9039" y="16082"/>
                    </a:cubicBezTo>
                    <a:cubicBezTo>
                      <a:pt x="8991" y="16137"/>
                      <a:pt x="8930" y="16181"/>
                      <a:pt x="8873" y="16225"/>
                    </a:cubicBezTo>
                    <a:cubicBezTo>
                      <a:pt x="8865" y="16225"/>
                      <a:pt x="8851" y="16247"/>
                      <a:pt x="8843" y="16258"/>
                    </a:cubicBezTo>
                    <a:cubicBezTo>
                      <a:pt x="8838" y="16258"/>
                      <a:pt x="8838" y="16247"/>
                      <a:pt x="8838" y="16247"/>
                    </a:cubicBezTo>
                    <a:cubicBezTo>
                      <a:pt x="8838" y="16247"/>
                      <a:pt x="8838" y="16258"/>
                      <a:pt x="8830" y="16258"/>
                    </a:cubicBezTo>
                    <a:cubicBezTo>
                      <a:pt x="8830" y="16258"/>
                      <a:pt x="8830" y="16236"/>
                      <a:pt x="8825" y="16247"/>
                    </a:cubicBezTo>
                    <a:cubicBezTo>
                      <a:pt x="8816" y="16269"/>
                      <a:pt x="8799" y="16247"/>
                      <a:pt x="8782" y="16269"/>
                    </a:cubicBezTo>
                    <a:cubicBezTo>
                      <a:pt x="8782" y="16280"/>
                      <a:pt x="8782" y="16302"/>
                      <a:pt x="8782" y="16324"/>
                    </a:cubicBezTo>
                    <a:cubicBezTo>
                      <a:pt x="8782" y="16357"/>
                      <a:pt x="8782" y="16368"/>
                      <a:pt x="8799" y="16379"/>
                    </a:cubicBezTo>
                    <a:cubicBezTo>
                      <a:pt x="8803" y="16401"/>
                      <a:pt x="8816" y="16412"/>
                      <a:pt x="8825" y="16412"/>
                    </a:cubicBezTo>
                    <a:cubicBezTo>
                      <a:pt x="8834" y="16424"/>
                      <a:pt x="8843" y="16412"/>
                      <a:pt x="8856" y="16424"/>
                    </a:cubicBezTo>
                    <a:cubicBezTo>
                      <a:pt x="8869" y="16424"/>
                      <a:pt x="8878" y="16446"/>
                      <a:pt x="8886" y="16446"/>
                    </a:cubicBezTo>
                    <a:cubicBezTo>
                      <a:pt x="8956" y="16468"/>
                      <a:pt x="9035" y="16368"/>
                      <a:pt x="9079" y="16368"/>
                    </a:cubicBezTo>
                    <a:cubicBezTo>
                      <a:pt x="9087" y="16401"/>
                      <a:pt x="9074" y="16446"/>
                      <a:pt x="9061" y="16468"/>
                    </a:cubicBezTo>
                    <a:cubicBezTo>
                      <a:pt x="9044" y="16523"/>
                      <a:pt x="9022" y="16567"/>
                      <a:pt x="9000" y="16633"/>
                    </a:cubicBezTo>
                    <a:cubicBezTo>
                      <a:pt x="8987" y="16677"/>
                      <a:pt x="8978" y="16754"/>
                      <a:pt x="8952" y="16754"/>
                    </a:cubicBezTo>
                    <a:cubicBezTo>
                      <a:pt x="8961" y="16776"/>
                      <a:pt x="8952" y="16765"/>
                      <a:pt x="8943" y="16787"/>
                    </a:cubicBezTo>
                    <a:cubicBezTo>
                      <a:pt x="8934" y="16809"/>
                      <a:pt x="8921" y="16853"/>
                      <a:pt x="8904" y="16875"/>
                    </a:cubicBezTo>
                    <a:cubicBezTo>
                      <a:pt x="8891" y="16897"/>
                      <a:pt x="8865" y="16908"/>
                      <a:pt x="8843" y="16930"/>
                    </a:cubicBezTo>
                    <a:cubicBezTo>
                      <a:pt x="8808" y="16963"/>
                      <a:pt x="8790" y="17030"/>
                      <a:pt x="8738" y="17007"/>
                    </a:cubicBezTo>
                    <a:cubicBezTo>
                      <a:pt x="8729" y="17007"/>
                      <a:pt x="8703" y="16952"/>
                      <a:pt x="8690" y="16930"/>
                    </a:cubicBezTo>
                    <a:cubicBezTo>
                      <a:pt x="8690" y="16919"/>
                      <a:pt x="8681" y="16930"/>
                      <a:pt x="8681" y="16919"/>
                    </a:cubicBezTo>
                    <a:cubicBezTo>
                      <a:pt x="8681" y="16919"/>
                      <a:pt x="8672" y="16919"/>
                      <a:pt x="8668" y="16919"/>
                    </a:cubicBezTo>
                    <a:cubicBezTo>
                      <a:pt x="8664" y="16908"/>
                      <a:pt x="8655" y="16875"/>
                      <a:pt x="8642" y="16864"/>
                    </a:cubicBezTo>
                    <a:cubicBezTo>
                      <a:pt x="8642" y="16864"/>
                      <a:pt x="8633" y="16864"/>
                      <a:pt x="8629" y="16864"/>
                    </a:cubicBezTo>
                    <a:cubicBezTo>
                      <a:pt x="8611" y="16842"/>
                      <a:pt x="8589" y="16798"/>
                      <a:pt x="8567" y="16776"/>
                    </a:cubicBezTo>
                    <a:cubicBezTo>
                      <a:pt x="8537" y="16732"/>
                      <a:pt x="8502" y="16666"/>
                      <a:pt x="8471" y="16600"/>
                    </a:cubicBezTo>
                    <a:cubicBezTo>
                      <a:pt x="8467" y="16600"/>
                      <a:pt x="8463" y="16578"/>
                      <a:pt x="8454" y="16556"/>
                    </a:cubicBezTo>
                    <a:cubicBezTo>
                      <a:pt x="8441" y="16534"/>
                      <a:pt x="8432" y="16512"/>
                      <a:pt x="8423" y="16457"/>
                    </a:cubicBezTo>
                    <a:cubicBezTo>
                      <a:pt x="8423" y="16446"/>
                      <a:pt x="8419" y="16435"/>
                      <a:pt x="8415" y="16412"/>
                    </a:cubicBezTo>
                    <a:cubicBezTo>
                      <a:pt x="8406" y="16390"/>
                      <a:pt x="8380" y="16280"/>
                      <a:pt x="8380" y="16247"/>
                    </a:cubicBezTo>
                    <a:cubicBezTo>
                      <a:pt x="8380" y="16214"/>
                      <a:pt x="8380" y="16192"/>
                      <a:pt x="8380" y="16137"/>
                    </a:cubicBezTo>
                    <a:cubicBezTo>
                      <a:pt x="8380" y="16071"/>
                      <a:pt x="8380" y="16027"/>
                      <a:pt x="8380" y="15983"/>
                    </a:cubicBezTo>
                    <a:cubicBezTo>
                      <a:pt x="8388" y="15906"/>
                      <a:pt x="8406" y="15795"/>
                      <a:pt x="8415" y="15707"/>
                    </a:cubicBezTo>
                    <a:cubicBezTo>
                      <a:pt x="8423" y="15663"/>
                      <a:pt x="8436" y="15586"/>
                      <a:pt x="8445" y="15542"/>
                    </a:cubicBezTo>
                    <a:cubicBezTo>
                      <a:pt x="8463" y="15454"/>
                      <a:pt x="8467" y="15421"/>
                      <a:pt x="8484" y="15354"/>
                    </a:cubicBezTo>
                    <a:cubicBezTo>
                      <a:pt x="8484" y="15354"/>
                      <a:pt x="8493" y="15343"/>
                      <a:pt x="8493" y="15332"/>
                    </a:cubicBezTo>
                    <a:cubicBezTo>
                      <a:pt x="8493" y="15332"/>
                      <a:pt x="8493" y="15299"/>
                      <a:pt x="8493" y="15299"/>
                    </a:cubicBezTo>
                    <a:cubicBezTo>
                      <a:pt x="8493" y="15299"/>
                      <a:pt x="8506" y="15288"/>
                      <a:pt x="8511" y="15277"/>
                    </a:cubicBezTo>
                    <a:cubicBezTo>
                      <a:pt x="8511" y="15277"/>
                      <a:pt x="8511" y="15277"/>
                      <a:pt x="8511" y="15277"/>
                    </a:cubicBezTo>
                    <a:cubicBezTo>
                      <a:pt x="8511" y="15277"/>
                      <a:pt x="8519" y="15277"/>
                      <a:pt x="8519" y="15277"/>
                    </a:cubicBezTo>
                    <a:cubicBezTo>
                      <a:pt x="8528" y="15255"/>
                      <a:pt x="8533" y="15233"/>
                      <a:pt x="8546" y="15222"/>
                    </a:cubicBezTo>
                    <a:cubicBezTo>
                      <a:pt x="8559" y="15090"/>
                      <a:pt x="8598" y="15046"/>
                      <a:pt x="8637" y="15002"/>
                    </a:cubicBezTo>
                    <a:cubicBezTo>
                      <a:pt x="8690" y="15002"/>
                      <a:pt x="8760" y="14980"/>
                      <a:pt x="8808" y="15046"/>
                    </a:cubicBezTo>
                    <a:cubicBezTo>
                      <a:pt x="8816" y="15046"/>
                      <a:pt x="8816" y="15046"/>
                      <a:pt x="8816" y="15057"/>
                    </a:cubicBezTo>
                    <a:cubicBezTo>
                      <a:pt x="8816" y="15068"/>
                      <a:pt x="8838" y="15079"/>
                      <a:pt x="8847" y="15090"/>
                    </a:cubicBezTo>
                    <a:cubicBezTo>
                      <a:pt x="8865" y="15112"/>
                      <a:pt x="8878" y="15134"/>
                      <a:pt x="8895" y="15145"/>
                    </a:cubicBezTo>
                    <a:cubicBezTo>
                      <a:pt x="8921" y="15178"/>
                      <a:pt x="8943" y="15200"/>
                      <a:pt x="8969" y="15233"/>
                    </a:cubicBezTo>
                    <a:cubicBezTo>
                      <a:pt x="8974" y="15255"/>
                      <a:pt x="8982" y="15266"/>
                      <a:pt x="8987" y="15277"/>
                    </a:cubicBezTo>
                    <a:cubicBezTo>
                      <a:pt x="8991" y="15277"/>
                      <a:pt x="9000" y="15277"/>
                      <a:pt x="9004" y="15277"/>
                    </a:cubicBezTo>
                    <a:cubicBezTo>
                      <a:pt x="9013" y="15288"/>
                      <a:pt x="9022" y="15332"/>
                      <a:pt x="9035" y="15354"/>
                    </a:cubicBezTo>
                    <a:cubicBezTo>
                      <a:pt x="9035" y="15354"/>
                      <a:pt x="9044" y="15365"/>
                      <a:pt x="9048" y="15377"/>
                    </a:cubicBezTo>
                    <a:cubicBezTo>
                      <a:pt x="9048" y="15377"/>
                      <a:pt x="9052" y="15388"/>
                      <a:pt x="9057" y="15399"/>
                    </a:cubicBezTo>
                    <a:cubicBezTo>
                      <a:pt x="9066" y="15421"/>
                      <a:pt x="9070" y="15421"/>
                      <a:pt x="9074" y="15443"/>
                    </a:cubicBezTo>
                    <a:cubicBezTo>
                      <a:pt x="9092" y="15487"/>
                      <a:pt x="9109" y="15520"/>
                      <a:pt x="9131" y="15575"/>
                    </a:cubicBezTo>
                    <a:cubicBezTo>
                      <a:pt x="9149" y="15608"/>
                      <a:pt x="9149" y="15608"/>
                      <a:pt x="9162" y="15652"/>
                    </a:cubicBezTo>
                    <a:cubicBezTo>
                      <a:pt x="9170" y="15674"/>
                      <a:pt x="9175" y="15696"/>
                      <a:pt x="9183" y="15718"/>
                    </a:cubicBezTo>
                    <a:cubicBezTo>
                      <a:pt x="9183" y="15718"/>
                      <a:pt x="9183" y="15751"/>
                      <a:pt x="9183" y="15751"/>
                    </a:cubicBezTo>
                    <a:cubicBezTo>
                      <a:pt x="9183" y="15773"/>
                      <a:pt x="9192" y="15751"/>
                      <a:pt x="9183" y="15795"/>
                    </a:cubicBezTo>
                    <a:moveTo>
                      <a:pt x="9865" y="19597"/>
                    </a:moveTo>
                    <a:cubicBezTo>
                      <a:pt x="9865" y="19597"/>
                      <a:pt x="9856" y="19686"/>
                      <a:pt x="9848" y="19730"/>
                    </a:cubicBezTo>
                    <a:cubicBezTo>
                      <a:pt x="9848" y="19763"/>
                      <a:pt x="9826" y="19829"/>
                      <a:pt x="9821" y="19873"/>
                    </a:cubicBezTo>
                    <a:cubicBezTo>
                      <a:pt x="9817" y="19917"/>
                      <a:pt x="9813" y="19950"/>
                      <a:pt x="9804" y="19994"/>
                    </a:cubicBezTo>
                    <a:cubicBezTo>
                      <a:pt x="9804" y="20016"/>
                      <a:pt x="9791" y="20038"/>
                      <a:pt x="9786" y="20060"/>
                    </a:cubicBezTo>
                    <a:cubicBezTo>
                      <a:pt x="9778" y="20104"/>
                      <a:pt x="9778" y="20148"/>
                      <a:pt x="9773" y="20204"/>
                    </a:cubicBezTo>
                    <a:cubicBezTo>
                      <a:pt x="9773" y="20226"/>
                      <a:pt x="9765" y="20259"/>
                      <a:pt x="9756" y="20292"/>
                    </a:cubicBezTo>
                    <a:cubicBezTo>
                      <a:pt x="9756" y="20303"/>
                      <a:pt x="9747" y="20314"/>
                      <a:pt x="9747" y="20314"/>
                    </a:cubicBezTo>
                    <a:cubicBezTo>
                      <a:pt x="9747" y="20325"/>
                      <a:pt x="9747" y="20336"/>
                      <a:pt x="9747" y="20347"/>
                    </a:cubicBezTo>
                    <a:cubicBezTo>
                      <a:pt x="9747" y="20347"/>
                      <a:pt x="9738" y="20347"/>
                      <a:pt x="9738" y="20358"/>
                    </a:cubicBezTo>
                    <a:cubicBezTo>
                      <a:pt x="9738" y="20358"/>
                      <a:pt x="9738" y="20358"/>
                      <a:pt x="9738" y="20380"/>
                    </a:cubicBezTo>
                    <a:cubicBezTo>
                      <a:pt x="9738" y="20380"/>
                      <a:pt x="9730" y="20380"/>
                      <a:pt x="9725" y="20380"/>
                    </a:cubicBezTo>
                    <a:cubicBezTo>
                      <a:pt x="9725" y="20380"/>
                      <a:pt x="9725" y="20391"/>
                      <a:pt x="9725" y="20413"/>
                    </a:cubicBezTo>
                    <a:cubicBezTo>
                      <a:pt x="9721" y="20424"/>
                      <a:pt x="9712" y="20457"/>
                      <a:pt x="9703" y="20479"/>
                    </a:cubicBezTo>
                    <a:cubicBezTo>
                      <a:pt x="9703" y="20490"/>
                      <a:pt x="9699" y="20501"/>
                      <a:pt x="9695" y="20501"/>
                    </a:cubicBezTo>
                    <a:cubicBezTo>
                      <a:pt x="9695" y="20501"/>
                      <a:pt x="9695" y="20523"/>
                      <a:pt x="9695" y="20534"/>
                    </a:cubicBezTo>
                    <a:cubicBezTo>
                      <a:pt x="9695" y="20545"/>
                      <a:pt x="9682" y="20534"/>
                      <a:pt x="9677" y="20545"/>
                    </a:cubicBezTo>
                    <a:cubicBezTo>
                      <a:pt x="9668" y="20545"/>
                      <a:pt x="9660" y="20600"/>
                      <a:pt x="9647" y="20611"/>
                    </a:cubicBezTo>
                    <a:cubicBezTo>
                      <a:pt x="9629" y="20633"/>
                      <a:pt x="9612" y="20655"/>
                      <a:pt x="9594" y="20688"/>
                    </a:cubicBezTo>
                    <a:cubicBezTo>
                      <a:pt x="9585" y="20688"/>
                      <a:pt x="9581" y="20721"/>
                      <a:pt x="9568" y="20721"/>
                    </a:cubicBezTo>
                    <a:cubicBezTo>
                      <a:pt x="9559" y="20743"/>
                      <a:pt x="9550" y="20743"/>
                      <a:pt x="9542" y="20754"/>
                    </a:cubicBezTo>
                    <a:cubicBezTo>
                      <a:pt x="9524" y="20776"/>
                      <a:pt x="9511" y="20810"/>
                      <a:pt x="9494" y="20832"/>
                    </a:cubicBezTo>
                    <a:cubicBezTo>
                      <a:pt x="9485" y="20843"/>
                      <a:pt x="9467" y="20843"/>
                      <a:pt x="9459" y="20854"/>
                    </a:cubicBezTo>
                    <a:cubicBezTo>
                      <a:pt x="9446" y="20854"/>
                      <a:pt x="9428" y="20876"/>
                      <a:pt x="9411" y="20898"/>
                    </a:cubicBezTo>
                    <a:cubicBezTo>
                      <a:pt x="9398" y="20909"/>
                      <a:pt x="9384" y="20920"/>
                      <a:pt x="9371" y="20953"/>
                    </a:cubicBezTo>
                    <a:cubicBezTo>
                      <a:pt x="9354" y="20975"/>
                      <a:pt x="9336" y="20997"/>
                      <a:pt x="9315" y="21019"/>
                    </a:cubicBezTo>
                    <a:cubicBezTo>
                      <a:pt x="9297" y="21041"/>
                      <a:pt x="9275" y="21052"/>
                      <a:pt x="9258" y="21096"/>
                    </a:cubicBezTo>
                    <a:cubicBezTo>
                      <a:pt x="9262" y="21129"/>
                      <a:pt x="9284" y="21118"/>
                      <a:pt x="9293" y="21118"/>
                    </a:cubicBezTo>
                    <a:cubicBezTo>
                      <a:pt x="9336" y="21140"/>
                      <a:pt x="9380" y="21118"/>
                      <a:pt x="9433" y="21118"/>
                    </a:cubicBezTo>
                    <a:cubicBezTo>
                      <a:pt x="9433" y="21118"/>
                      <a:pt x="9433" y="21118"/>
                      <a:pt x="9437" y="21118"/>
                    </a:cubicBezTo>
                    <a:cubicBezTo>
                      <a:pt x="9459" y="21118"/>
                      <a:pt x="9489" y="21096"/>
                      <a:pt x="9516" y="21085"/>
                    </a:cubicBezTo>
                    <a:cubicBezTo>
                      <a:pt x="9577" y="21063"/>
                      <a:pt x="9633" y="21085"/>
                      <a:pt x="9686" y="21063"/>
                    </a:cubicBezTo>
                    <a:cubicBezTo>
                      <a:pt x="9703" y="21063"/>
                      <a:pt x="9716" y="21030"/>
                      <a:pt x="9730" y="21030"/>
                    </a:cubicBezTo>
                    <a:cubicBezTo>
                      <a:pt x="9743" y="21030"/>
                      <a:pt x="9751" y="21030"/>
                      <a:pt x="9769" y="21030"/>
                    </a:cubicBezTo>
                    <a:cubicBezTo>
                      <a:pt x="9786" y="21030"/>
                      <a:pt x="9800" y="21008"/>
                      <a:pt x="9813" y="20997"/>
                    </a:cubicBezTo>
                    <a:cubicBezTo>
                      <a:pt x="9813" y="21052"/>
                      <a:pt x="9808" y="21074"/>
                      <a:pt x="9813" y="21129"/>
                    </a:cubicBezTo>
                    <a:cubicBezTo>
                      <a:pt x="9800" y="21129"/>
                      <a:pt x="9795" y="21173"/>
                      <a:pt x="9786" y="21195"/>
                    </a:cubicBezTo>
                    <a:lnTo>
                      <a:pt x="9778" y="21195"/>
                    </a:lnTo>
                    <a:cubicBezTo>
                      <a:pt x="9778" y="21195"/>
                      <a:pt x="9778" y="21217"/>
                      <a:pt x="9778" y="21217"/>
                    </a:cubicBezTo>
                    <a:cubicBezTo>
                      <a:pt x="9778" y="21228"/>
                      <a:pt x="9760" y="21228"/>
                      <a:pt x="9747" y="21239"/>
                    </a:cubicBezTo>
                    <a:cubicBezTo>
                      <a:pt x="9730" y="21250"/>
                      <a:pt x="9699" y="21295"/>
                      <a:pt x="9673" y="21306"/>
                    </a:cubicBezTo>
                    <a:cubicBezTo>
                      <a:pt x="9651" y="21328"/>
                      <a:pt x="9629" y="21328"/>
                      <a:pt x="9607" y="21328"/>
                    </a:cubicBezTo>
                    <a:cubicBezTo>
                      <a:pt x="9542" y="21350"/>
                      <a:pt x="9476" y="21394"/>
                      <a:pt x="9398" y="21405"/>
                    </a:cubicBezTo>
                    <a:cubicBezTo>
                      <a:pt x="9376" y="21405"/>
                      <a:pt x="9358" y="21405"/>
                      <a:pt x="9328" y="21405"/>
                    </a:cubicBezTo>
                    <a:cubicBezTo>
                      <a:pt x="9315" y="21405"/>
                      <a:pt x="9306" y="21416"/>
                      <a:pt x="9297" y="21405"/>
                    </a:cubicBezTo>
                    <a:cubicBezTo>
                      <a:pt x="9288" y="21405"/>
                      <a:pt x="9271" y="21383"/>
                      <a:pt x="9253" y="21372"/>
                    </a:cubicBezTo>
                    <a:cubicBezTo>
                      <a:pt x="9227" y="21372"/>
                      <a:pt x="9201" y="21372"/>
                      <a:pt x="9179" y="21372"/>
                    </a:cubicBezTo>
                    <a:cubicBezTo>
                      <a:pt x="9157" y="21361"/>
                      <a:pt x="9135" y="21339"/>
                      <a:pt x="9114" y="21328"/>
                    </a:cubicBezTo>
                    <a:cubicBezTo>
                      <a:pt x="9092" y="21317"/>
                      <a:pt x="9070" y="21306"/>
                      <a:pt x="9048" y="21283"/>
                    </a:cubicBezTo>
                    <a:cubicBezTo>
                      <a:pt x="9048" y="21283"/>
                      <a:pt x="9044" y="21261"/>
                      <a:pt x="9035" y="21261"/>
                    </a:cubicBezTo>
                    <a:cubicBezTo>
                      <a:pt x="9026" y="21261"/>
                      <a:pt x="8996" y="21250"/>
                      <a:pt x="8987" y="21228"/>
                    </a:cubicBezTo>
                    <a:cubicBezTo>
                      <a:pt x="8987" y="21228"/>
                      <a:pt x="8987" y="21206"/>
                      <a:pt x="8987" y="21206"/>
                    </a:cubicBezTo>
                    <a:cubicBezTo>
                      <a:pt x="8978" y="21206"/>
                      <a:pt x="8978" y="21206"/>
                      <a:pt x="8969" y="21184"/>
                    </a:cubicBezTo>
                    <a:cubicBezTo>
                      <a:pt x="8969" y="21173"/>
                      <a:pt x="8969" y="21162"/>
                      <a:pt x="8969" y="21151"/>
                    </a:cubicBezTo>
                    <a:cubicBezTo>
                      <a:pt x="8969" y="21140"/>
                      <a:pt x="8961" y="21151"/>
                      <a:pt x="8956" y="21140"/>
                    </a:cubicBezTo>
                    <a:cubicBezTo>
                      <a:pt x="8943" y="21118"/>
                      <a:pt x="8930" y="21107"/>
                      <a:pt x="8917" y="21074"/>
                    </a:cubicBezTo>
                    <a:cubicBezTo>
                      <a:pt x="8908" y="21052"/>
                      <a:pt x="8895" y="21030"/>
                      <a:pt x="8882" y="20997"/>
                    </a:cubicBezTo>
                    <a:cubicBezTo>
                      <a:pt x="8882" y="20997"/>
                      <a:pt x="8873" y="20997"/>
                      <a:pt x="8873" y="20997"/>
                    </a:cubicBezTo>
                    <a:cubicBezTo>
                      <a:pt x="8873" y="20997"/>
                      <a:pt x="8869" y="20997"/>
                      <a:pt x="8869" y="20997"/>
                    </a:cubicBezTo>
                    <a:cubicBezTo>
                      <a:pt x="8869" y="20997"/>
                      <a:pt x="8860" y="20997"/>
                      <a:pt x="8856" y="20986"/>
                    </a:cubicBezTo>
                    <a:cubicBezTo>
                      <a:pt x="8851" y="20975"/>
                      <a:pt x="8847" y="20942"/>
                      <a:pt x="8847" y="20920"/>
                    </a:cubicBezTo>
                    <a:cubicBezTo>
                      <a:pt x="8847" y="20865"/>
                      <a:pt x="8891" y="20843"/>
                      <a:pt x="8926" y="20832"/>
                    </a:cubicBezTo>
                    <a:lnTo>
                      <a:pt x="8943" y="20832"/>
                    </a:lnTo>
                    <a:cubicBezTo>
                      <a:pt x="8943" y="20832"/>
                      <a:pt x="8952" y="20843"/>
                      <a:pt x="8952" y="20843"/>
                    </a:cubicBezTo>
                    <a:cubicBezTo>
                      <a:pt x="8961" y="20843"/>
                      <a:pt x="8965" y="20821"/>
                      <a:pt x="8974" y="20821"/>
                    </a:cubicBezTo>
                    <a:cubicBezTo>
                      <a:pt x="9013" y="20821"/>
                      <a:pt x="9048" y="20821"/>
                      <a:pt x="9083" y="20799"/>
                    </a:cubicBezTo>
                    <a:cubicBezTo>
                      <a:pt x="9096" y="20799"/>
                      <a:pt x="9114" y="20776"/>
                      <a:pt x="9127" y="20754"/>
                    </a:cubicBezTo>
                    <a:cubicBezTo>
                      <a:pt x="9127" y="20754"/>
                      <a:pt x="9140" y="20765"/>
                      <a:pt x="9140" y="20754"/>
                    </a:cubicBezTo>
                    <a:cubicBezTo>
                      <a:pt x="9140" y="20754"/>
                      <a:pt x="9140" y="20754"/>
                      <a:pt x="9140" y="20743"/>
                    </a:cubicBezTo>
                    <a:cubicBezTo>
                      <a:pt x="9149" y="20732"/>
                      <a:pt x="9157" y="20743"/>
                      <a:pt x="9166" y="20721"/>
                    </a:cubicBezTo>
                    <a:cubicBezTo>
                      <a:pt x="9179" y="20721"/>
                      <a:pt x="9192" y="20688"/>
                      <a:pt x="9201" y="20666"/>
                    </a:cubicBezTo>
                    <a:cubicBezTo>
                      <a:pt x="9262" y="20655"/>
                      <a:pt x="9301" y="20589"/>
                      <a:pt x="9345" y="20523"/>
                    </a:cubicBezTo>
                    <a:cubicBezTo>
                      <a:pt x="9367" y="20468"/>
                      <a:pt x="9402" y="20424"/>
                      <a:pt x="9428" y="20380"/>
                    </a:cubicBezTo>
                    <a:cubicBezTo>
                      <a:pt x="9446" y="20347"/>
                      <a:pt x="9467" y="20314"/>
                      <a:pt x="9489" y="20292"/>
                    </a:cubicBezTo>
                    <a:cubicBezTo>
                      <a:pt x="9498" y="20292"/>
                      <a:pt x="9511" y="20259"/>
                      <a:pt x="9520" y="20248"/>
                    </a:cubicBezTo>
                    <a:cubicBezTo>
                      <a:pt x="9533" y="20248"/>
                      <a:pt x="9537" y="20204"/>
                      <a:pt x="9550" y="20193"/>
                    </a:cubicBezTo>
                    <a:cubicBezTo>
                      <a:pt x="9559" y="20170"/>
                      <a:pt x="9568" y="20159"/>
                      <a:pt x="9577" y="20148"/>
                    </a:cubicBezTo>
                    <a:cubicBezTo>
                      <a:pt x="9577" y="20137"/>
                      <a:pt x="9577" y="20126"/>
                      <a:pt x="9577" y="20115"/>
                    </a:cubicBezTo>
                    <a:cubicBezTo>
                      <a:pt x="9577" y="20115"/>
                      <a:pt x="9581" y="20115"/>
                      <a:pt x="9581" y="20115"/>
                    </a:cubicBezTo>
                    <a:cubicBezTo>
                      <a:pt x="9564" y="20115"/>
                      <a:pt x="9555" y="20159"/>
                      <a:pt x="9533" y="20159"/>
                    </a:cubicBezTo>
                    <a:cubicBezTo>
                      <a:pt x="9524" y="20193"/>
                      <a:pt x="9524" y="20159"/>
                      <a:pt x="9516" y="20159"/>
                    </a:cubicBezTo>
                    <a:cubicBezTo>
                      <a:pt x="9494" y="20182"/>
                      <a:pt x="9476" y="20226"/>
                      <a:pt x="9454" y="20248"/>
                    </a:cubicBezTo>
                    <a:cubicBezTo>
                      <a:pt x="9441" y="20270"/>
                      <a:pt x="9424" y="20292"/>
                      <a:pt x="9411" y="20292"/>
                    </a:cubicBezTo>
                    <a:cubicBezTo>
                      <a:pt x="9389" y="20314"/>
                      <a:pt x="9358" y="20314"/>
                      <a:pt x="9336" y="20336"/>
                    </a:cubicBezTo>
                    <a:cubicBezTo>
                      <a:pt x="9310" y="20358"/>
                      <a:pt x="9288" y="20402"/>
                      <a:pt x="9262" y="20413"/>
                    </a:cubicBezTo>
                    <a:cubicBezTo>
                      <a:pt x="9236" y="20435"/>
                      <a:pt x="9205" y="20435"/>
                      <a:pt x="9175" y="20446"/>
                    </a:cubicBezTo>
                    <a:cubicBezTo>
                      <a:pt x="9144" y="20446"/>
                      <a:pt x="9118" y="20468"/>
                      <a:pt x="9087" y="20468"/>
                    </a:cubicBezTo>
                    <a:cubicBezTo>
                      <a:pt x="9061" y="20479"/>
                      <a:pt x="9031" y="20501"/>
                      <a:pt x="9000" y="20501"/>
                    </a:cubicBezTo>
                    <a:cubicBezTo>
                      <a:pt x="8930" y="20512"/>
                      <a:pt x="8865" y="20468"/>
                      <a:pt x="8808" y="20413"/>
                    </a:cubicBezTo>
                    <a:cubicBezTo>
                      <a:pt x="8821" y="20358"/>
                      <a:pt x="8847" y="20358"/>
                      <a:pt x="8860" y="20314"/>
                    </a:cubicBezTo>
                    <a:cubicBezTo>
                      <a:pt x="8904" y="20314"/>
                      <a:pt x="8939" y="20237"/>
                      <a:pt x="8974" y="20193"/>
                    </a:cubicBezTo>
                    <a:cubicBezTo>
                      <a:pt x="8996" y="20170"/>
                      <a:pt x="9017" y="20137"/>
                      <a:pt x="9039" y="20115"/>
                    </a:cubicBezTo>
                    <a:cubicBezTo>
                      <a:pt x="9044" y="20115"/>
                      <a:pt x="9052" y="20115"/>
                      <a:pt x="9061" y="20104"/>
                    </a:cubicBezTo>
                    <a:cubicBezTo>
                      <a:pt x="9061" y="20104"/>
                      <a:pt x="9061" y="20082"/>
                      <a:pt x="9061" y="20082"/>
                    </a:cubicBezTo>
                    <a:cubicBezTo>
                      <a:pt x="9061" y="20082"/>
                      <a:pt x="9070" y="20082"/>
                      <a:pt x="9074" y="20082"/>
                    </a:cubicBezTo>
                    <a:cubicBezTo>
                      <a:pt x="9083" y="20060"/>
                      <a:pt x="9096" y="20049"/>
                      <a:pt x="9109" y="20038"/>
                    </a:cubicBezTo>
                    <a:cubicBezTo>
                      <a:pt x="9114" y="20038"/>
                      <a:pt x="9122" y="20038"/>
                      <a:pt x="9127" y="20038"/>
                    </a:cubicBezTo>
                    <a:cubicBezTo>
                      <a:pt x="9135" y="20038"/>
                      <a:pt x="9135" y="20016"/>
                      <a:pt x="9140" y="20016"/>
                    </a:cubicBezTo>
                    <a:cubicBezTo>
                      <a:pt x="9166" y="20005"/>
                      <a:pt x="9188" y="20016"/>
                      <a:pt x="9210" y="19983"/>
                    </a:cubicBezTo>
                    <a:cubicBezTo>
                      <a:pt x="9210" y="19983"/>
                      <a:pt x="9214" y="19961"/>
                      <a:pt x="9214" y="19961"/>
                    </a:cubicBezTo>
                    <a:cubicBezTo>
                      <a:pt x="9223" y="19961"/>
                      <a:pt x="9227" y="19961"/>
                      <a:pt x="9236" y="19950"/>
                    </a:cubicBezTo>
                    <a:cubicBezTo>
                      <a:pt x="9271" y="19906"/>
                      <a:pt x="9319" y="19895"/>
                      <a:pt x="9354" y="19851"/>
                    </a:cubicBezTo>
                    <a:cubicBezTo>
                      <a:pt x="9371" y="19829"/>
                      <a:pt x="9345" y="19829"/>
                      <a:pt x="9363" y="19807"/>
                    </a:cubicBezTo>
                    <a:cubicBezTo>
                      <a:pt x="9371" y="19807"/>
                      <a:pt x="9371" y="19785"/>
                      <a:pt x="9376" y="19785"/>
                    </a:cubicBezTo>
                    <a:cubicBezTo>
                      <a:pt x="9376" y="19785"/>
                      <a:pt x="9384" y="19785"/>
                      <a:pt x="9389" y="19785"/>
                    </a:cubicBezTo>
                    <a:cubicBezTo>
                      <a:pt x="9393" y="19774"/>
                      <a:pt x="9398" y="19752"/>
                      <a:pt x="9402" y="19741"/>
                    </a:cubicBezTo>
                    <a:cubicBezTo>
                      <a:pt x="9406" y="19741"/>
                      <a:pt x="9419" y="19719"/>
                      <a:pt x="9428" y="19719"/>
                    </a:cubicBezTo>
                    <a:cubicBezTo>
                      <a:pt x="9446" y="19697"/>
                      <a:pt x="9467" y="19675"/>
                      <a:pt x="9485" y="19641"/>
                    </a:cubicBezTo>
                    <a:cubicBezTo>
                      <a:pt x="9494" y="19630"/>
                      <a:pt x="9502" y="19608"/>
                      <a:pt x="9511" y="19586"/>
                    </a:cubicBezTo>
                    <a:cubicBezTo>
                      <a:pt x="9520" y="19586"/>
                      <a:pt x="9533" y="19564"/>
                      <a:pt x="9537" y="19542"/>
                    </a:cubicBezTo>
                    <a:cubicBezTo>
                      <a:pt x="9446" y="19542"/>
                      <a:pt x="9371" y="19619"/>
                      <a:pt x="9297" y="19664"/>
                    </a:cubicBezTo>
                    <a:cubicBezTo>
                      <a:pt x="9284" y="19664"/>
                      <a:pt x="9275" y="19664"/>
                      <a:pt x="9262" y="19675"/>
                    </a:cubicBezTo>
                    <a:cubicBezTo>
                      <a:pt x="9253" y="19675"/>
                      <a:pt x="9245" y="19686"/>
                      <a:pt x="9236" y="19697"/>
                    </a:cubicBezTo>
                    <a:cubicBezTo>
                      <a:pt x="9227" y="19697"/>
                      <a:pt x="9214" y="19697"/>
                      <a:pt x="9205" y="19697"/>
                    </a:cubicBezTo>
                    <a:cubicBezTo>
                      <a:pt x="9179" y="19708"/>
                      <a:pt x="9157" y="19730"/>
                      <a:pt x="9127" y="19752"/>
                    </a:cubicBezTo>
                    <a:cubicBezTo>
                      <a:pt x="9118" y="19752"/>
                      <a:pt x="9100" y="19774"/>
                      <a:pt x="9092" y="19785"/>
                    </a:cubicBezTo>
                    <a:cubicBezTo>
                      <a:pt x="9083" y="19785"/>
                      <a:pt x="9074" y="19785"/>
                      <a:pt x="9070" y="19785"/>
                    </a:cubicBezTo>
                    <a:cubicBezTo>
                      <a:pt x="9061" y="19785"/>
                      <a:pt x="9061" y="19796"/>
                      <a:pt x="9052" y="19796"/>
                    </a:cubicBezTo>
                    <a:cubicBezTo>
                      <a:pt x="9022" y="19796"/>
                      <a:pt x="8982" y="19807"/>
                      <a:pt x="8952" y="19807"/>
                    </a:cubicBezTo>
                    <a:cubicBezTo>
                      <a:pt x="8934" y="19807"/>
                      <a:pt x="8913" y="19785"/>
                      <a:pt x="8895" y="19785"/>
                    </a:cubicBezTo>
                    <a:cubicBezTo>
                      <a:pt x="8873" y="19785"/>
                      <a:pt x="8847" y="19807"/>
                      <a:pt x="8830" y="19752"/>
                    </a:cubicBezTo>
                    <a:cubicBezTo>
                      <a:pt x="8821" y="19730"/>
                      <a:pt x="8830" y="19719"/>
                      <a:pt x="8830" y="19697"/>
                    </a:cubicBezTo>
                    <a:cubicBezTo>
                      <a:pt x="8830" y="19641"/>
                      <a:pt x="8838" y="19608"/>
                      <a:pt x="8851" y="19575"/>
                    </a:cubicBezTo>
                    <a:cubicBezTo>
                      <a:pt x="8851" y="19575"/>
                      <a:pt x="8851" y="19553"/>
                      <a:pt x="8851" y="19553"/>
                    </a:cubicBezTo>
                    <a:cubicBezTo>
                      <a:pt x="8851" y="19553"/>
                      <a:pt x="8865" y="19553"/>
                      <a:pt x="8873" y="19553"/>
                    </a:cubicBezTo>
                    <a:cubicBezTo>
                      <a:pt x="8882" y="19498"/>
                      <a:pt x="8900" y="19487"/>
                      <a:pt x="8921" y="19454"/>
                    </a:cubicBezTo>
                    <a:cubicBezTo>
                      <a:pt x="8934" y="19432"/>
                      <a:pt x="8952" y="19399"/>
                      <a:pt x="8974" y="19377"/>
                    </a:cubicBezTo>
                    <a:cubicBezTo>
                      <a:pt x="9026" y="19300"/>
                      <a:pt x="9105" y="19245"/>
                      <a:pt x="9188" y="19212"/>
                    </a:cubicBezTo>
                    <a:cubicBezTo>
                      <a:pt x="9192" y="19212"/>
                      <a:pt x="9197" y="19201"/>
                      <a:pt x="9201" y="19212"/>
                    </a:cubicBezTo>
                    <a:cubicBezTo>
                      <a:pt x="9201" y="19212"/>
                      <a:pt x="9201" y="19212"/>
                      <a:pt x="9210" y="19212"/>
                    </a:cubicBezTo>
                    <a:cubicBezTo>
                      <a:pt x="9232" y="19201"/>
                      <a:pt x="9249" y="19168"/>
                      <a:pt x="9275" y="19157"/>
                    </a:cubicBezTo>
                    <a:cubicBezTo>
                      <a:pt x="9280" y="19157"/>
                      <a:pt x="9288" y="19157"/>
                      <a:pt x="9293" y="19134"/>
                    </a:cubicBezTo>
                    <a:cubicBezTo>
                      <a:pt x="9349" y="19101"/>
                      <a:pt x="9441" y="19057"/>
                      <a:pt x="9481" y="18969"/>
                    </a:cubicBezTo>
                    <a:cubicBezTo>
                      <a:pt x="9507" y="18914"/>
                      <a:pt x="9529" y="18837"/>
                      <a:pt x="9559" y="18782"/>
                    </a:cubicBezTo>
                    <a:cubicBezTo>
                      <a:pt x="9612" y="18661"/>
                      <a:pt x="9664" y="18550"/>
                      <a:pt x="9716" y="18407"/>
                    </a:cubicBezTo>
                    <a:cubicBezTo>
                      <a:pt x="9716" y="18385"/>
                      <a:pt x="9721" y="18385"/>
                      <a:pt x="9725" y="18363"/>
                    </a:cubicBezTo>
                    <a:cubicBezTo>
                      <a:pt x="9725" y="18363"/>
                      <a:pt x="9734" y="18363"/>
                      <a:pt x="9734" y="18352"/>
                    </a:cubicBezTo>
                    <a:cubicBezTo>
                      <a:pt x="9734" y="18341"/>
                      <a:pt x="9734" y="18330"/>
                      <a:pt x="9734" y="18330"/>
                    </a:cubicBezTo>
                    <a:cubicBezTo>
                      <a:pt x="9734" y="18330"/>
                      <a:pt x="9747" y="18286"/>
                      <a:pt x="9756" y="18275"/>
                    </a:cubicBezTo>
                    <a:cubicBezTo>
                      <a:pt x="9756" y="18253"/>
                      <a:pt x="9765" y="18242"/>
                      <a:pt x="9773" y="18220"/>
                    </a:cubicBezTo>
                    <a:cubicBezTo>
                      <a:pt x="9782" y="18198"/>
                      <a:pt x="9800" y="18121"/>
                      <a:pt x="9804" y="18077"/>
                    </a:cubicBezTo>
                    <a:cubicBezTo>
                      <a:pt x="9804" y="18066"/>
                      <a:pt x="9804" y="18033"/>
                      <a:pt x="9804" y="18022"/>
                    </a:cubicBezTo>
                    <a:cubicBezTo>
                      <a:pt x="9813" y="17977"/>
                      <a:pt x="9826" y="17944"/>
                      <a:pt x="9834" y="17900"/>
                    </a:cubicBezTo>
                    <a:cubicBezTo>
                      <a:pt x="9843" y="17856"/>
                      <a:pt x="9848" y="17812"/>
                      <a:pt x="9861" y="17779"/>
                    </a:cubicBezTo>
                    <a:cubicBezTo>
                      <a:pt x="9861" y="17779"/>
                      <a:pt x="9869" y="17779"/>
                      <a:pt x="9869" y="17757"/>
                    </a:cubicBezTo>
                    <a:cubicBezTo>
                      <a:pt x="9882" y="17691"/>
                      <a:pt x="9909" y="17603"/>
                      <a:pt x="9917" y="17515"/>
                    </a:cubicBezTo>
                    <a:cubicBezTo>
                      <a:pt x="9917" y="17515"/>
                      <a:pt x="9917" y="17489"/>
                      <a:pt x="9917" y="17437"/>
                    </a:cubicBezTo>
                    <a:cubicBezTo>
                      <a:pt x="9917" y="17437"/>
                      <a:pt x="9917" y="17393"/>
                      <a:pt x="9917" y="17360"/>
                    </a:cubicBezTo>
                    <a:lnTo>
                      <a:pt x="9909" y="17360"/>
                    </a:lnTo>
                    <a:cubicBezTo>
                      <a:pt x="9909" y="17360"/>
                      <a:pt x="9909" y="17239"/>
                      <a:pt x="9904" y="17206"/>
                    </a:cubicBezTo>
                    <a:cubicBezTo>
                      <a:pt x="9904" y="17162"/>
                      <a:pt x="9882" y="17118"/>
                      <a:pt x="9874" y="17085"/>
                    </a:cubicBezTo>
                    <a:cubicBezTo>
                      <a:pt x="9830" y="16941"/>
                      <a:pt x="9765" y="16809"/>
                      <a:pt x="9716" y="16677"/>
                    </a:cubicBezTo>
                    <a:cubicBezTo>
                      <a:pt x="9690" y="16655"/>
                      <a:pt x="9664" y="16622"/>
                      <a:pt x="9647" y="16556"/>
                    </a:cubicBezTo>
                    <a:cubicBezTo>
                      <a:pt x="9633" y="16545"/>
                      <a:pt x="9620" y="16534"/>
                      <a:pt x="9607" y="16523"/>
                    </a:cubicBezTo>
                    <a:cubicBezTo>
                      <a:pt x="9607" y="16479"/>
                      <a:pt x="9581" y="16468"/>
                      <a:pt x="9572" y="16412"/>
                    </a:cubicBezTo>
                    <a:cubicBezTo>
                      <a:pt x="9568" y="16390"/>
                      <a:pt x="9572" y="16335"/>
                      <a:pt x="9564" y="16302"/>
                    </a:cubicBezTo>
                    <a:cubicBezTo>
                      <a:pt x="9559" y="16247"/>
                      <a:pt x="9555" y="16214"/>
                      <a:pt x="9555" y="16192"/>
                    </a:cubicBezTo>
                    <a:cubicBezTo>
                      <a:pt x="9555" y="16104"/>
                      <a:pt x="9585" y="16071"/>
                      <a:pt x="9599" y="16016"/>
                    </a:cubicBezTo>
                    <a:cubicBezTo>
                      <a:pt x="9616" y="16005"/>
                      <a:pt x="9642" y="16005"/>
                      <a:pt x="9668" y="16005"/>
                    </a:cubicBezTo>
                    <a:cubicBezTo>
                      <a:pt x="9668" y="16038"/>
                      <a:pt x="9690" y="16005"/>
                      <a:pt x="9686" y="16027"/>
                    </a:cubicBezTo>
                    <a:cubicBezTo>
                      <a:pt x="9699" y="16060"/>
                      <a:pt x="9721" y="16060"/>
                      <a:pt x="9738" y="16082"/>
                    </a:cubicBezTo>
                    <a:cubicBezTo>
                      <a:pt x="9756" y="16093"/>
                      <a:pt x="9760" y="16126"/>
                      <a:pt x="9773" y="16148"/>
                    </a:cubicBezTo>
                    <a:cubicBezTo>
                      <a:pt x="9817" y="16192"/>
                      <a:pt x="9856" y="16269"/>
                      <a:pt x="9896" y="16357"/>
                    </a:cubicBezTo>
                    <a:cubicBezTo>
                      <a:pt x="9913" y="16390"/>
                      <a:pt x="9931" y="16435"/>
                      <a:pt x="9948" y="16479"/>
                    </a:cubicBezTo>
                    <a:cubicBezTo>
                      <a:pt x="9957" y="16490"/>
                      <a:pt x="9961" y="16523"/>
                      <a:pt x="9970" y="16545"/>
                    </a:cubicBezTo>
                    <a:cubicBezTo>
                      <a:pt x="9970" y="16556"/>
                      <a:pt x="9979" y="16556"/>
                      <a:pt x="9983" y="16567"/>
                    </a:cubicBezTo>
                    <a:cubicBezTo>
                      <a:pt x="9987" y="16589"/>
                      <a:pt x="9992" y="16611"/>
                      <a:pt x="9996" y="16633"/>
                    </a:cubicBezTo>
                    <a:cubicBezTo>
                      <a:pt x="10005" y="16655"/>
                      <a:pt x="10027" y="16710"/>
                      <a:pt x="10035" y="16743"/>
                    </a:cubicBezTo>
                    <a:cubicBezTo>
                      <a:pt x="10040" y="16765"/>
                      <a:pt x="10035" y="16776"/>
                      <a:pt x="10044" y="16787"/>
                    </a:cubicBezTo>
                    <a:cubicBezTo>
                      <a:pt x="10044" y="16809"/>
                      <a:pt x="10053" y="16809"/>
                      <a:pt x="10057" y="16820"/>
                    </a:cubicBezTo>
                    <a:cubicBezTo>
                      <a:pt x="10062" y="16842"/>
                      <a:pt x="10066" y="16875"/>
                      <a:pt x="10075" y="16897"/>
                    </a:cubicBezTo>
                    <a:cubicBezTo>
                      <a:pt x="10088" y="16952"/>
                      <a:pt x="10101" y="17007"/>
                      <a:pt x="10114" y="17063"/>
                    </a:cubicBezTo>
                    <a:cubicBezTo>
                      <a:pt x="10127" y="17118"/>
                      <a:pt x="10140" y="17162"/>
                      <a:pt x="10149" y="17217"/>
                    </a:cubicBezTo>
                    <a:cubicBezTo>
                      <a:pt x="10149" y="17228"/>
                      <a:pt x="10149" y="17250"/>
                      <a:pt x="10149" y="17261"/>
                    </a:cubicBezTo>
                    <a:cubicBezTo>
                      <a:pt x="10149" y="17261"/>
                      <a:pt x="10158" y="17283"/>
                      <a:pt x="10158" y="17283"/>
                    </a:cubicBezTo>
                    <a:cubicBezTo>
                      <a:pt x="10158" y="17316"/>
                      <a:pt x="10162" y="17382"/>
                      <a:pt x="10167" y="17426"/>
                    </a:cubicBezTo>
                    <a:cubicBezTo>
                      <a:pt x="10167" y="17426"/>
                      <a:pt x="10167" y="17426"/>
                      <a:pt x="10167" y="17426"/>
                    </a:cubicBezTo>
                    <a:cubicBezTo>
                      <a:pt x="10167" y="17526"/>
                      <a:pt x="10175" y="17559"/>
                      <a:pt x="10167" y="17647"/>
                    </a:cubicBezTo>
                    <a:cubicBezTo>
                      <a:pt x="10167" y="17669"/>
                      <a:pt x="10158" y="17691"/>
                      <a:pt x="10158" y="17713"/>
                    </a:cubicBezTo>
                    <a:cubicBezTo>
                      <a:pt x="10158" y="17746"/>
                      <a:pt x="10158" y="17779"/>
                      <a:pt x="10158" y="17812"/>
                    </a:cubicBezTo>
                    <a:cubicBezTo>
                      <a:pt x="10158" y="17812"/>
                      <a:pt x="10149" y="17878"/>
                      <a:pt x="10149" y="17889"/>
                    </a:cubicBezTo>
                    <a:cubicBezTo>
                      <a:pt x="10149" y="17889"/>
                      <a:pt x="10153" y="17911"/>
                      <a:pt x="10153" y="17922"/>
                    </a:cubicBezTo>
                    <a:cubicBezTo>
                      <a:pt x="10153" y="17944"/>
                      <a:pt x="10153" y="18011"/>
                      <a:pt x="10149" y="18055"/>
                    </a:cubicBezTo>
                    <a:cubicBezTo>
                      <a:pt x="10149" y="18121"/>
                      <a:pt x="10132" y="18176"/>
                      <a:pt x="10140" y="18242"/>
                    </a:cubicBezTo>
                    <a:cubicBezTo>
                      <a:pt x="10123" y="18297"/>
                      <a:pt x="10110" y="18352"/>
                      <a:pt x="10101" y="18418"/>
                    </a:cubicBezTo>
                    <a:cubicBezTo>
                      <a:pt x="10097" y="18462"/>
                      <a:pt x="10097" y="18473"/>
                      <a:pt x="10088" y="18506"/>
                    </a:cubicBezTo>
                    <a:cubicBezTo>
                      <a:pt x="10088" y="18528"/>
                      <a:pt x="10088" y="18561"/>
                      <a:pt x="10079" y="18583"/>
                    </a:cubicBezTo>
                    <a:cubicBezTo>
                      <a:pt x="10079" y="18583"/>
                      <a:pt x="10079" y="18616"/>
                      <a:pt x="10075" y="18616"/>
                    </a:cubicBezTo>
                    <a:cubicBezTo>
                      <a:pt x="10075" y="18616"/>
                      <a:pt x="10066" y="18628"/>
                      <a:pt x="10066" y="18628"/>
                    </a:cubicBezTo>
                    <a:cubicBezTo>
                      <a:pt x="10062" y="18661"/>
                      <a:pt x="10057" y="18694"/>
                      <a:pt x="10049" y="18738"/>
                    </a:cubicBezTo>
                    <a:cubicBezTo>
                      <a:pt x="10040" y="18760"/>
                      <a:pt x="10035" y="18793"/>
                      <a:pt x="10027" y="18826"/>
                    </a:cubicBezTo>
                    <a:cubicBezTo>
                      <a:pt x="10027" y="18837"/>
                      <a:pt x="10027" y="18859"/>
                      <a:pt x="10027" y="18870"/>
                    </a:cubicBezTo>
                    <a:cubicBezTo>
                      <a:pt x="10027" y="18870"/>
                      <a:pt x="10018" y="18870"/>
                      <a:pt x="10018" y="18881"/>
                    </a:cubicBezTo>
                    <a:cubicBezTo>
                      <a:pt x="10014" y="18914"/>
                      <a:pt x="10009" y="18947"/>
                      <a:pt x="10000" y="18980"/>
                    </a:cubicBezTo>
                    <a:cubicBezTo>
                      <a:pt x="9992" y="19035"/>
                      <a:pt x="9974" y="19101"/>
                      <a:pt x="9952" y="19145"/>
                    </a:cubicBezTo>
                    <a:cubicBezTo>
                      <a:pt x="9939" y="19223"/>
                      <a:pt x="9931" y="19289"/>
                      <a:pt x="9922" y="19344"/>
                    </a:cubicBezTo>
                    <a:cubicBezTo>
                      <a:pt x="9922" y="19366"/>
                      <a:pt x="9913" y="19399"/>
                      <a:pt x="9909" y="19421"/>
                    </a:cubicBezTo>
                    <a:cubicBezTo>
                      <a:pt x="9909" y="19443"/>
                      <a:pt x="9909" y="19454"/>
                      <a:pt x="9909" y="19465"/>
                    </a:cubicBezTo>
                    <a:cubicBezTo>
                      <a:pt x="9909" y="19465"/>
                      <a:pt x="9904" y="19465"/>
                      <a:pt x="9900" y="19476"/>
                    </a:cubicBezTo>
                    <a:cubicBezTo>
                      <a:pt x="9900" y="19487"/>
                      <a:pt x="9900" y="19509"/>
                      <a:pt x="9891" y="19520"/>
                    </a:cubicBezTo>
                    <a:cubicBezTo>
                      <a:pt x="9882" y="19553"/>
                      <a:pt x="9874" y="19553"/>
                      <a:pt x="9869" y="19586"/>
                    </a:cubicBezTo>
                    <a:moveTo>
                      <a:pt x="11346" y="20633"/>
                    </a:moveTo>
                    <a:cubicBezTo>
                      <a:pt x="11346" y="20633"/>
                      <a:pt x="11337" y="20710"/>
                      <a:pt x="11329" y="20743"/>
                    </a:cubicBezTo>
                    <a:cubicBezTo>
                      <a:pt x="11329" y="20743"/>
                      <a:pt x="11324" y="20743"/>
                      <a:pt x="11320" y="20765"/>
                    </a:cubicBezTo>
                    <a:cubicBezTo>
                      <a:pt x="11320" y="20787"/>
                      <a:pt x="11316" y="20821"/>
                      <a:pt x="11311" y="20843"/>
                    </a:cubicBezTo>
                    <a:cubicBezTo>
                      <a:pt x="11302" y="20876"/>
                      <a:pt x="11285" y="20909"/>
                      <a:pt x="11272" y="20931"/>
                    </a:cubicBezTo>
                    <a:cubicBezTo>
                      <a:pt x="11263" y="20942"/>
                      <a:pt x="11259" y="20964"/>
                      <a:pt x="11250" y="20975"/>
                    </a:cubicBezTo>
                    <a:cubicBezTo>
                      <a:pt x="11241" y="20997"/>
                      <a:pt x="11228" y="21008"/>
                      <a:pt x="11224" y="21041"/>
                    </a:cubicBezTo>
                    <a:cubicBezTo>
                      <a:pt x="11224" y="21041"/>
                      <a:pt x="11224" y="21063"/>
                      <a:pt x="11224" y="21063"/>
                    </a:cubicBezTo>
                    <a:cubicBezTo>
                      <a:pt x="11215" y="21096"/>
                      <a:pt x="11215" y="21085"/>
                      <a:pt x="11206" y="21096"/>
                    </a:cubicBezTo>
                    <a:cubicBezTo>
                      <a:pt x="11189" y="21140"/>
                      <a:pt x="11171" y="21173"/>
                      <a:pt x="11154" y="21217"/>
                    </a:cubicBezTo>
                    <a:cubicBezTo>
                      <a:pt x="11154" y="21228"/>
                      <a:pt x="11145" y="21239"/>
                      <a:pt x="11141" y="21261"/>
                    </a:cubicBezTo>
                    <a:cubicBezTo>
                      <a:pt x="11136" y="21261"/>
                      <a:pt x="11123" y="21261"/>
                      <a:pt x="11115" y="21283"/>
                    </a:cubicBezTo>
                    <a:cubicBezTo>
                      <a:pt x="11115" y="21283"/>
                      <a:pt x="11106" y="21317"/>
                      <a:pt x="11097" y="21317"/>
                    </a:cubicBezTo>
                    <a:cubicBezTo>
                      <a:pt x="11088" y="21339"/>
                      <a:pt x="11080" y="21339"/>
                      <a:pt x="11067" y="21361"/>
                    </a:cubicBezTo>
                    <a:cubicBezTo>
                      <a:pt x="11053" y="21372"/>
                      <a:pt x="11040" y="21405"/>
                      <a:pt x="11027" y="21427"/>
                    </a:cubicBezTo>
                    <a:cubicBezTo>
                      <a:pt x="11027" y="21427"/>
                      <a:pt x="11023" y="21449"/>
                      <a:pt x="11018" y="21449"/>
                    </a:cubicBezTo>
                    <a:cubicBezTo>
                      <a:pt x="11005" y="21471"/>
                      <a:pt x="10988" y="21482"/>
                      <a:pt x="10975" y="21504"/>
                    </a:cubicBezTo>
                    <a:cubicBezTo>
                      <a:pt x="10962" y="21526"/>
                      <a:pt x="10949" y="21559"/>
                      <a:pt x="10940" y="21559"/>
                    </a:cubicBezTo>
                    <a:cubicBezTo>
                      <a:pt x="10922" y="21581"/>
                      <a:pt x="10887" y="21592"/>
                      <a:pt x="10861" y="21592"/>
                    </a:cubicBezTo>
                    <a:cubicBezTo>
                      <a:pt x="10813" y="21592"/>
                      <a:pt x="10748" y="21581"/>
                      <a:pt x="10704" y="21559"/>
                    </a:cubicBezTo>
                    <a:cubicBezTo>
                      <a:pt x="10691" y="21559"/>
                      <a:pt x="10678" y="21548"/>
                      <a:pt x="10665" y="21537"/>
                    </a:cubicBezTo>
                    <a:cubicBezTo>
                      <a:pt x="10651" y="21526"/>
                      <a:pt x="10638" y="21482"/>
                      <a:pt x="10621" y="21471"/>
                    </a:cubicBezTo>
                    <a:cubicBezTo>
                      <a:pt x="10612" y="21471"/>
                      <a:pt x="10603" y="21471"/>
                      <a:pt x="10595" y="21449"/>
                    </a:cubicBezTo>
                    <a:cubicBezTo>
                      <a:pt x="10595" y="21449"/>
                      <a:pt x="10590" y="21438"/>
                      <a:pt x="10586" y="21427"/>
                    </a:cubicBezTo>
                    <a:cubicBezTo>
                      <a:pt x="10577" y="21427"/>
                      <a:pt x="10568" y="21427"/>
                      <a:pt x="10560" y="21416"/>
                    </a:cubicBezTo>
                    <a:cubicBezTo>
                      <a:pt x="10560" y="21416"/>
                      <a:pt x="10551" y="21416"/>
                      <a:pt x="10551" y="21416"/>
                    </a:cubicBezTo>
                    <a:cubicBezTo>
                      <a:pt x="10551" y="21416"/>
                      <a:pt x="10551" y="21394"/>
                      <a:pt x="10551" y="21394"/>
                    </a:cubicBezTo>
                    <a:cubicBezTo>
                      <a:pt x="10551" y="21394"/>
                      <a:pt x="10538" y="21394"/>
                      <a:pt x="10538" y="21394"/>
                    </a:cubicBezTo>
                    <a:cubicBezTo>
                      <a:pt x="10533" y="21394"/>
                      <a:pt x="10525" y="21361"/>
                      <a:pt x="10516" y="21350"/>
                    </a:cubicBezTo>
                    <a:cubicBezTo>
                      <a:pt x="10512" y="21350"/>
                      <a:pt x="10503" y="21339"/>
                      <a:pt x="10494" y="21328"/>
                    </a:cubicBezTo>
                    <a:cubicBezTo>
                      <a:pt x="10485" y="21328"/>
                      <a:pt x="10477" y="21283"/>
                      <a:pt x="10468" y="21272"/>
                    </a:cubicBezTo>
                    <a:cubicBezTo>
                      <a:pt x="10468" y="21272"/>
                      <a:pt x="10459" y="21272"/>
                      <a:pt x="10455" y="21250"/>
                    </a:cubicBezTo>
                    <a:cubicBezTo>
                      <a:pt x="10455" y="21250"/>
                      <a:pt x="10455" y="21239"/>
                      <a:pt x="10450" y="21239"/>
                    </a:cubicBezTo>
                    <a:cubicBezTo>
                      <a:pt x="10446" y="21228"/>
                      <a:pt x="10433" y="21228"/>
                      <a:pt x="10429" y="21217"/>
                    </a:cubicBezTo>
                    <a:cubicBezTo>
                      <a:pt x="10420" y="21217"/>
                      <a:pt x="10411" y="21206"/>
                      <a:pt x="10407" y="21195"/>
                    </a:cubicBezTo>
                    <a:cubicBezTo>
                      <a:pt x="10402" y="21195"/>
                      <a:pt x="10398" y="21162"/>
                      <a:pt x="10389" y="21151"/>
                    </a:cubicBezTo>
                    <a:cubicBezTo>
                      <a:pt x="10381" y="21151"/>
                      <a:pt x="10376" y="21151"/>
                      <a:pt x="10372" y="21129"/>
                    </a:cubicBezTo>
                    <a:cubicBezTo>
                      <a:pt x="10367" y="21129"/>
                      <a:pt x="10363" y="21107"/>
                      <a:pt x="10354" y="21096"/>
                    </a:cubicBezTo>
                    <a:cubicBezTo>
                      <a:pt x="10315" y="21019"/>
                      <a:pt x="10271" y="20953"/>
                      <a:pt x="10228" y="20887"/>
                    </a:cubicBezTo>
                    <a:cubicBezTo>
                      <a:pt x="10228" y="20887"/>
                      <a:pt x="10219" y="20887"/>
                      <a:pt x="10219" y="20887"/>
                    </a:cubicBezTo>
                    <a:cubicBezTo>
                      <a:pt x="10219" y="20887"/>
                      <a:pt x="10219" y="20865"/>
                      <a:pt x="10215" y="20865"/>
                    </a:cubicBezTo>
                    <a:cubicBezTo>
                      <a:pt x="10210" y="20865"/>
                      <a:pt x="10201" y="20854"/>
                      <a:pt x="10197" y="20843"/>
                    </a:cubicBezTo>
                    <a:cubicBezTo>
                      <a:pt x="10193" y="20832"/>
                      <a:pt x="10188" y="20810"/>
                      <a:pt x="10180" y="20799"/>
                    </a:cubicBezTo>
                    <a:cubicBezTo>
                      <a:pt x="10171" y="20799"/>
                      <a:pt x="10167" y="20799"/>
                      <a:pt x="10158" y="20776"/>
                    </a:cubicBezTo>
                    <a:cubicBezTo>
                      <a:pt x="10149" y="20776"/>
                      <a:pt x="10149" y="20743"/>
                      <a:pt x="10140" y="20743"/>
                    </a:cubicBezTo>
                    <a:cubicBezTo>
                      <a:pt x="10136" y="20721"/>
                      <a:pt x="10127" y="20721"/>
                      <a:pt x="10123" y="20721"/>
                    </a:cubicBezTo>
                    <a:cubicBezTo>
                      <a:pt x="10114" y="20721"/>
                      <a:pt x="10110" y="20688"/>
                      <a:pt x="10105" y="20666"/>
                    </a:cubicBezTo>
                    <a:cubicBezTo>
                      <a:pt x="10101" y="20666"/>
                      <a:pt x="10092" y="20666"/>
                      <a:pt x="10083" y="20666"/>
                    </a:cubicBezTo>
                    <a:cubicBezTo>
                      <a:pt x="10070" y="20644"/>
                      <a:pt x="10062" y="20622"/>
                      <a:pt x="10053" y="20611"/>
                    </a:cubicBezTo>
                    <a:cubicBezTo>
                      <a:pt x="10040" y="20589"/>
                      <a:pt x="10027" y="20567"/>
                      <a:pt x="10018" y="20545"/>
                    </a:cubicBezTo>
                    <a:cubicBezTo>
                      <a:pt x="10018" y="20545"/>
                      <a:pt x="10009" y="20545"/>
                      <a:pt x="10005" y="20534"/>
                    </a:cubicBezTo>
                    <a:cubicBezTo>
                      <a:pt x="10005" y="20534"/>
                      <a:pt x="10005" y="20512"/>
                      <a:pt x="10005" y="20512"/>
                    </a:cubicBezTo>
                    <a:cubicBezTo>
                      <a:pt x="10000" y="20512"/>
                      <a:pt x="9987" y="20512"/>
                      <a:pt x="9987" y="20490"/>
                    </a:cubicBezTo>
                    <a:cubicBezTo>
                      <a:pt x="9979" y="20479"/>
                      <a:pt x="9974" y="20457"/>
                      <a:pt x="9970" y="20446"/>
                    </a:cubicBezTo>
                    <a:cubicBezTo>
                      <a:pt x="9961" y="20446"/>
                      <a:pt x="9957" y="20446"/>
                      <a:pt x="9948" y="20424"/>
                    </a:cubicBezTo>
                    <a:cubicBezTo>
                      <a:pt x="9948" y="20424"/>
                      <a:pt x="9948" y="20402"/>
                      <a:pt x="9939" y="20391"/>
                    </a:cubicBezTo>
                    <a:cubicBezTo>
                      <a:pt x="9931" y="20391"/>
                      <a:pt x="9922" y="20391"/>
                      <a:pt x="9913" y="20369"/>
                    </a:cubicBezTo>
                    <a:cubicBezTo>
                      <a:pt x="9922" y="20270"/>
                      <a:pt x="9948" y="20170"/>
                      <a:pt x="9970" y="20082"/>
                    </a:cubicBezTo>
                    <a:cubicBezTo>
                      <a:pt x="9979" y="20049"/>
                      <a:pt x="9987" y="20005"/>
                      <a:pt x="9992" y="19972"/>
                    </a:cubicBezTo>
                    <a:cubicBezTo>
                      <a:pt x="9996" y="19939"/>
                      <a:pt x="9992" y="19873"/>
                      <a:pt x="10000" y="19829"/>
                    </a:cubicBezTo>
                    <a:cubicBezTo>
                      <a:pt x="10000" y="19796"/>
                      <a:pt x="10014" y="19752"/>
                      <a:pt x="10018" y="19719"/>
                    </a:cubicBezTo>
                    <a:cubicBezTo>
                      <a:pt x="10022" y="19675"/>
                      <a:pt x="10022" y="19630"/>
                      <a:pt x="10031" y="19597"/>
                    </a:cubicBezTo>
                    <a:cubicBezTo>
                      <a:pt x="10040" y="19553"/>
                      <a:pt x="10057" y="19509"/>
                      <a:pt x="10062" y="19465"/>
                    </a:cubicBezTo>
                    <a:cubicBezTo>
                      <a:pt x="10062" y="19443"/>
                      <a:pt x="10062" y="19399"/>
                      <a:pt x="10062" y="19366"/>
                    </a:cubicBezTo>
                    <a:cubicBezTo>
                      <a:pt x="10062" y="19366"/>
                      <a:pt x="10070" y="19355"/>
                      <a:pt x="10070" y="19344"/>
                    </a:cubicBezTo>
                    <a:cubicBezTo>
                      <a:pt x="10070" y="19333"/>
                      <a:pt x="10070" y="19322"/>
                      <a:pt x="10070" y="19311"/>
                    </a:cubicBezTo>
                    <a:cubicBezTo>
                      <a:pt x="10075" y="19267"/>
                      <a:pt x="10092" y="19223"/>
                      <a:pt x="10097" y="19168"/>
                    </a:cubicBezTo>
                    <a:cubicBezTo>
                      <a:pt x="10097" y="19145"/>
                      <a:pt x="10097" y="19112"/>
                      <a:pt x="10105" y="19090"/>
                    </a:cubicBezTo>
                    <a:cubicBezTo>
                      <a:pt x="10114" y="19057"/>
                      <a:pt x="10136" y="19035"/>
                      <a:pt x="10145" y="19024"/>
                    </a:cubicBezTo>
                    <a:cubicBezTo>
                      <a:pt x="10149" y="19002"/>
                      <a:pt x="10153" y="18991"/>
                      <a:pt x="10162" y="18969"/>
                    </a:cubicBezTo>
                    <a:cubicBezTo>
                      <a:pt x="10180" y="18925"/>
                      <a:pt x="10197" y="18848"/>
                      <a:pt x="10206" y="18771"/>
                    </a:cubicBezTo>
                    <a:cubicBezTo>
                      <a:pt x="10223" y="18738"/>
                      <a:pt x="10241" y="18705"/>
                      <a:pt x="10258" y="18683"/>
                    </a:cubicBezTo>
                    <a:cubicBezTo>
                      <a:pt x="10263" y="18661"/>
                      <a:pt x="10267" y="18650"/>
                      <a:pt x="10276" y="18628"/>
                    </a:cubicBezTo>
                    <a:cubicBezTo>
                      <a:pt x="10280" y="18616"/>
                      <a:pt x="10293" y="18594"/>
                      <a:pt x="10298" y="18572"/>
                    </a:cubicBezTo>
                    <a:cubicBezTo>
                      <a:pt x="10381" y="18484"/>
                      <a:pt x="10512" y="18484"/>
                      <a:pt x="10608" y="18462"/>
                    </a:cubicBezTo>
                    <a:cubicBezTo>
                      <a:pt x="10634" y="18517"/>
                      <a:pt x="10682" y="18539"/>
                      <a:pt x="10704" y="18605"/>
                    </a:cubicBezTo>
                    <a:cubicBezTo>
                      <a:pt x="10704" y="18650"/>
                      <a:pt x="10691" y="18639"/>
                      <a:pt x="10686" y="18650"/>
                    </a:cubicBezTo>
                    <a:cubicBezTo>
                      <a:pt x="10686" y="18650"/>
                      <a:pt x="10686" y="18672"/>
                      <a:pt x="10686" y="18672"/>
                    </a:cubicBezTo>
                    <a:cubicBezTo>
                      <a:pt x="10678" y="18694"/>
                      <a:pt x="10669" y="18694"/>
                      <a:pt x="10660" y="18716"/>
                    </a:cubicBezTo>
                    <a:cubicBezTo>
                      <a:pt x="10647" y="18738"/>
                      <a:pt x="10638" y="18782"/>
                      <a:pt x="10621" y="18804"/>
                    </a:cubicBezTo>
                    <a:cubicBezTo>
                      <a:pt x="10616" y="18804"/>
                      <a:pt x="10616" y="18826"/>
                      <a:pt x="10612" y="18837"/>
                    </a:cubicBezTo>
                    <a:cubicBezTo>
                      <a:pt x="10608" y="18837"/>
                      <a:pt x="10599" y="18848"/>
                      <a:pt x="10590" y="18870"/>
                    </a:cubicBezTo>
                    <a:cubicBezTo>
                      <a:pt x="10590" y="18870"/>
                      <a:pt x="10590" y="18892"/>
                      <a:pt x="10590" y="18903"/>
                    </a:cubicBezTo>
                    <a:cubicBezTo>
                      <a:pt x="10582" y="18925"/>
                      <a:pt x="10568" y="18925"/>
                      <a:pt x="10564" y="18947"/>
                    </a:cubicBezTo>
                    <a:cubicBezTo>
                      <a:pt x="10564" y="18947"/>
                      <a:pt x="10564" y="18969"/>
                      <a:pt x="10564" y="18980"/>
                    </a:cubicBezTo>
                    <a:cubicBezTo>
                      <a:pt x="10542" y="19035"/>
                      <a:pt x="10516" y="19079"/>
                      <a:pt x="10503" y="19157"/>
                    </a:cubicBezTo>
                    <a:cubicBezTo>
                      <a:pt x="10481" y="19157"/>
                      <a:pt x="10468" y="19212"/>
                      <a:pt x="10450" y="19234"/>
                    </a:cubicBezTo>
                    <a:cubicBezTo>
                      <a:pt x="10442" y="19234"/>
                      <a:pt x="10433" y="19256"/>
                      <a:pt x="10424" y="19278"/>
                    </a:cubicBezTo>
                    <a:cubicBezTo>
                      <a:pt x="10424" y="19278"/>
                      <a:pt x="10424" y="19300"/>
                      <a:pt x="10424" y="19300"/>
                    </a:cubicBezTo>
                    <a:cubicBezTo>
                      <a:pt x="10416" y="19300"/>
                      <a:pt x="10411" y="19300"/>
                      <a:pt x="10402" y="19322"/>
                    </a:cubicBezTo>
                    <a:cubicBezTo>
                      <a:pt x="10402" y="19322"/>
                      <a:pt x="10402" y="19333"/>
                      <a:pt x="10398" y="19333"/>
                    </a:cubicBezTo>
                    <a:cubicBezTo>
                      <a:pt x="10367" y="19366"/>
                      <a:pt x="10337" y="19432"/>
                      <a:pt x="10306" y="19476"/>
                    </a:cubicBezTo>
                    <a:cubicBezTo>
                      <a:pt x="10284" y="19509"/>
                      <a:pt x="10263" y="19542"/>
                      <a:pt x="10241" y="19575"/>
                    </a:cubicBezTo>
                    <a:cubicBezTo>
                      <a:pt x="10241" y="19575"/>
                      <a:pt x="10241" y="19597"/>
                      <a:pt x="10241" y="19597"/>
                    </a:cubicBezTo>
                    <a:cubicBezTo>
                      <a:pt x="10241" y="19597"/>
                      <a:pt x="10236" y="19597"/>
                      <a:pt x="10236" y="19597"/>
                    </a:cubicBezTo>
                    <a:cubicBezTo>
                      <a:pt x="10236" y="19597"/>
                      <a:pt x="10236" y="19619"/>
                      <a:pt x="10228" y="19619"/>
                    </a:cubicBezTo>
                    <a:cubicBezTo>
                      <a:pt x="10228" y="19619"/>
                      <a:pt x="10223" y="19619"/>
                      <a:pt x="10219" y="19619"/>
                    </a:cubicBezTo>
                    <a:cubicBezTo>
                      <a:pt x="10219" y="19619"/>
                      <a:pt x="10219" y="19641"/>
                      <a:pt x="10219" y="19641"/>
                    </a:cubicBezTo>
                    <a:lnTo>
                      <a:pt x="10210" y="19641"/>
                    </a:lnTo>
                    <a:cubicBezTo>
                      <a:pt x="10210" y="19641"/>
                      <a:pt x="10210" y="19664"/>
                      <a:pt x="10210" y="19664"/>
                    </a:cubicBezTo>
                    <a:lnTo>
                      <a:pt x="10201" y="19664"/>
                    </a:lnTo>
                    <a:cubicBezTo>
                      <a:pt x="10201" y="19664"/>
                      <a:pt x="10201" y="19686"/>
                      <a:pt x="10197" y="19686"/>
                    </a:cubicBezTo>
                    <a:lnTo>
                      <a:pt x="10188" y="19686"/>
                    </a:lnTo>
                    <a:cubicBezTo>
                      <a:pt x="10188" y="19686"/>
                      <a:pt x="10188" y="19708"/>
                      <a:pt x="10184" y="19708"/>
                    </a:cubicBezTo>
                    <a:cubicBezTo>
                      <a:pt x="10184" y="19708"/>
                      <a:pt x="10180" y="19708"/>
                      <a:pt x="10175" y="19708"/>
                    </a:cubicBezTo>
                    <a:cubicBezTo>
                      <a:pt x="10175" y="19708"/>
                      <a:pt x="10175" y="19719"/>
                      <a:pt x="10175" y="19730"/>
                    </a:cubicBezTo>
                    <a:cubicBezTo>
                      <a:pt x="10175" y="19730"/>
                      <a:pt x="10171" y="19730"/>
                      <a:pt x="10167" y="19730"/>
                    </a:cubicBezTo>
                    <a:cubicBezTo>
                      <a:pt x="10167" y="19730"/>
                      <a:pt x="10167" y="19752"/>
                      <a:pt x="10167" y="19752"/>
                    </a:cubicBezTo>
                    <a:cubicBezTo>
                      <a:pt x="10153" y="19774"/>
                      <a:pt x="10132" y="19774"/>
                      <a:pt x="10123" y="19818"/>
                    </a:cubicBezTo>
                    <a:cubicBezTo>
                      <a:pt x="10149" y="19862"/>
                      <a:pt x="10171" y="19807"/>
                      <a:pt x="10188" y="19785"/>
                    </a:cubicBezTo>
                    <a:cubicBezTo>
                      <a:pt x="10206" y="19763"/>
                      <a:pt x="10223" y="19752"/>
                      <a:pt x="10245" y="19730"/>
                    </a:cubicBezTo>
                    <a:cubicBezTo>
                      <a:pt x="10254" y="19719"/>
                      <a:pt x="10271" y="19708"/>
                      <a:pt x="10284" y="19697"/>
                    </a:cubicBezTo>
                    <a:cubicBezTo>
                      <a:pt x="10311" y="19664"/>
                      <a:pt x="10333" y="19608"/>
                      <a:pt x="10363" y="19575"/>
                    </a:cubicBezTo>
                    <a:cubicBezTo>
                      <a:pt x="10367" y="19575"/>
                      <a:pt x="10372" y="19575"/>
                      <a:pt x="10381" y="19564"/>
                    </a:cubicBezTo>
                    <a:cubicBezTo>
                      <a:pt x="10394" y="19553"/>
                      <a:pt x="10407" y="19531"/>
                      <a:pt x="10420" y="19520"/>
                    </a:cubicBezTo>
                    <a:cubicBezTo>
                      <a:pt x="10424" y="19520"/>
                      <a:pt x="10442" y="19520"/>
                      <a:pt x="10442" y="19476"/>
                    </a:cubicBezTo>
                    <a:cubicBezTo>
                      <a:pt x="10455" y="19487"/>
                      <a:pt x="10468" y="19465"/>
                      <a:pt x="10477" y="19454"/>
                    </a:cubicBezTo>
                    <a:cubicBezTo>
                      <a:pt x="10507" y="19421"/>
                      <a:pt x="10547" y="19333"/>
                      <a:pt x="10582" y="19289"/>
                    </a:cubicBezTo>
                    <a:cubicBezTo>
                      <a:pt x="10586" y="19289"/>
                      <a:pt x="10590" y="19267"/>
                      <a:pt x="10599" y="19256"/>
                    </a:cubicBezTo>
                    <a:cubicBezTo>
                      <a:pt x="10612" y="19256"/>
                      <a:pt x="10625" y="19245"/>
                      <a:pt x="10634" y="19223"/>
                    </a:cubicBezTo>
                    <a:cubicBezTo>
                      <a:pt x="10647" y="19201"/>
                      <a:pt x="10665" y="19168"/>
                      <a:pt x="10682" y="19134"/>
                    </a:cubicBezTo>
                    <a:cubicBezTo>
                      <a:pt x="10691" y="19123"/>
                      <a:pt x="10695" y="19112"/>
                      <a:pt x="10700" y="19101"/>
                    </a:cubicBezTo>
                    <a:cubicBezTo>
                      <a:pt x="10708" y="19090"/>
                      <a:pt x="10717" y="19079"/>
                      <a:pt x="10730" y="19057"/>
                    </a:cubicBezTo>
                    <a:cubicBezTo>
                      <a:pt x="10739" y="19046"/>
                      <a:pt x="10752" y="19002"/>
                      <a:pt x="10769" y="18991"/>
                    </a:cubicBezTo>
                    <a:cubicBezTo>
                      <a:pt x="10769" y="18991"/>
                      <a:pt x="10787" y="18991"/>
                      <a:pt x="10791" y="18991"/>
                    </a:cubicBezTo>
                    <a:cubicBezTo>
                      <a:pt x="10796" y="18980"/>
                      <a:pt x="10804" y="18958"/>
                      <a:pt x="10809" y="18936"/>
                    </a:cubicBezTo>
                    <a:cubicBezTo>
                      <a:pt x="10822" y="18903"/>
                      <a:pt x="10839" y="18881"/>
                      <a:pt x="10857" y="18859"/>
                    </a:cubicBezTo>
                    <a:cubicBezTo>
                      <a:pt x="10866" y="18837"/>
                      <a:pt x="10874" y="18826"/>
                      <a:pt x="10879" y="18826"/>
                    </a:cubicBezTo>
                    <a:cubicBezTo>
                      <a:pt x="10900" y="18826"/>
                      <a:pt x="10914" y="18870"/>
                      <a:pt x="10927" y="18892"/>
                    </a:cubicBezTo>
                    <a:cubicBezTo>
                      <a:pt x="10931" y="19013"/>
                      <a:pt x="10914" y="19057"/>
                      <a:pt x="10900" y="19134"/>
                    </a:cubicBezTo>
                    <a:cubicBezTo>
                      <a:pt x="10887" y="19145"/>
                      <a:pt x="10879" y="19168"/>
                      <a:pt x="10870" y="19190"/>
                    </a:cubicBezTo>
                    <a:cubicBezTo>
                      <a:pt x="10857" y="19223"/>
                      <a:pt x="10844" y="19256"/>
                      <a:pt x="10831" y="19289"/>
                    </a:cubicBezTo>
                    <a:cubicBezTo>
                      <a:pt x="10831" y="19311"/>
                      <a:pt x="10813" y="19311"/>
                      <a:pt x="10809" y="19311"/>
                    </a:cubicBezTo>
                    <a:cubicBezTo>
                      <a:pt x="10809" y="19333"/>
                      <a:pt x="10809" y="19344"/>
                      <a:pt x="10796" y="19355"/>
                    </a:cubicBezTo>
                    <a:cubicBezTo>
                      <a:pt x="10782" y="19377"/>
                      <a:pt x="10769" y="19421"/>
                      <a:pt x="10756" y="19454"/>
                    </a:cubicBezTo>
                    <a:cubicBezTo>
                      <a:pt x="10748" y="19476"/>
                      <a:pt x="10739" y="19498"/>
                      <a:pt x="10734" y="19531"/>
                    </a:cubicBezTo>
                    <a:cubicBezTo>
                      <a:pt x="10717" y="19575"/>
                      <a:pt x="10695" y="19608"/>
                      <a:pt x="10686" y="19675"/>
                    </a:cubicBezTo>
                    <a:cubicBezTo>
                      <a:pt x="10665" y="19686"/>
                      <a:pt x="10651" y="19730"/>
                      <a:pt x="10634" y="19752"/>
                    </a:cubicBezTo>
                    <a:cubicBezTo>
                      <a:pt x="10625" y="19774"/>
                      <a:pt x="10616" y="19774"/>
                      <a:pt x="10608" y="19796"/>
                    </a:cubicBezTo>
                    <a:cubicBezTo>
                      <a:pt x="10608" y="19796"/>
                      <a:pt x="10608" y="19807"/>
                      <a:pt x="10608" y="19818"/>
                    </a:cubicBezTo>
                    <a:cubicBezTo>
                      <a:pt x="10603" y="19818"/>
                      <a:pt x="10595" y="19818"/>
                      <a:pt x="10586" y="19840"/>
                    </a:cubicBezTo>
                    <a:cubicBezTo>
                      <a:pt x="10586" y="19840"/>
                      <a:pt x="10586" y="19862"/>
                      <a:pt x="10586" y="19862"/>
                    </a:cubicBezTo>
                    <a:cubicBezTo>
                      <a:pt x="10555" y="19895"/>
                      <a:pt x="10525" y="19950"/>
                      <a:pt x="10494" y="20005"/>
                    </a:cubicBezTo>
                    <a:cubicBezTo>
                      <a:pt x="10472" y="20038"/>
                      <a:pt x="10450" y="20071"/>
                      <a:pt x="10429" y="20104"/>
                    </a:cubicBezTo>
                    <a:lnTo>
                      <a:pt x="10429" y="20126"/>
                    </a:lnTo>
                    <a:cubicBezTo>
                      <a:pt x="10429" y="20126"/>
                      <a:pt x="10420" y="20126"/>
                      <a:pt x="10416" y="20126"/>
                    </a:cubicBezTo>
                    <a:cubicBezTo>
                      <a:pt x="10416" y="20126"/>
                      <a:pt x="10416" y="20148"/>
                      <a:pt x="10411" y="20148"/>
                    </a:cubicBezTo>
                    <a:cubicBezTo>
                      <a:pt x="10411" y="20148"/>
                      <a:pt x="10407" y="20148"/>
                      <a:pt x="10407" y="20148"/>
                    </a:cubicBezTo>
                    <a:cubicBezTo>
                      <a:pt x="10407" y="20148"/>
                      <a:pt x="10407" y="20170"/>
                      <a:pt x="10402" y="20170"/>
                    </a:cubicBezTo>
                    <a:cubicBezTo>
                      <a:pt x="10402" y="20170"/>
                      <a:pt x="10394" y="20170"/>
                      <a:pt x="10394" y="20170"/>
                    </a:cubicBezTo>
                    <a:cubicBezTo>
                      <a:pt x="10394" y="20170"/>
                      <a:pt x="10394" y="20193"/>
                      <a:pt x="10394" y="20193"/>
                    </a:cubicBezTo>
                    <a:cubicBezTo>
                      <a:pt x="10394" y="20193"/>
                      <a:pt x="10389" y="20193"/>
                      <a:pt x="10385" y="20193"/>
                    </a:cubicBezTo>
                    <a:cubicBezTo>
                      <a:pt x="10385" y="20193"/>
                      <a:pt x="10385" y="20204"/>
                      <a:pt x="10381" y="20204"/>
                    </a:cubicBezTo>
                    <a:cubicBezTo>
                      <a:pt x="10381" y="20204"/>
                      <a:pt x="10376" y="20204"/>
                      <a:pt x="10372" y="20204"/>
                    </a:cubicBezTo>
                    <a:cubicBezTo>
                      <a:pt x="10372" y="20204"/>
                      <a:pt x="10372" y="20226"/>
                      <a:pt x="10367" y="20237"/>
                    </a:cubicBezTo>
                    <a:cubicBezTo>
                      <a:pt x="10367" y="20237"/>
                      <a:pt x="10363" y="20237"/>
                      <a:pt x="10359" y="20237"/>
                    </a:cubicBezTo>
                    <a:cubicBezTo>
                      <a:pt x="10359" y="20237"/>
                      <a:pt x="10359" y="20259"/>
                      <a:pt x="10359" y="20259"/>
                    </a:cubicBezTo>
                    <a:lnTo>
                      <a:pt x="10350" y="20259"/>
                    </a:lnTo>
                    <a:cubicBezTo>
                      <a:pt x="10350" y="20259"/>
                      <a:pt x="10350" y="20281"/>
                      <a:pt x="10350" y="20281"/>
                    </a:cubicBezTo>
                    <a:cubicBezTo>
                      <a:pt x="10337" y="20292"/>
                      <a:pt x="10315" y="20303"/>
                      <a:pt x="10306" y="20336"/>
                    </a:cubicBezTo>
                    <a:cubicBezTo>
                      <a:pt x="10333" y="20380"/>
                      <a:pt x="10354" y="20325"/>
                      <a:pt x="10372" y="20303"/>
                    </a:cubicBezTo>
                    <a:cubicBezTo>
                      <a:pt x="10389" y="20281"/>
                      <a:pt x="10407" y="20270"/>
                      <a:pt x="10429" y="20248"/>
                    </a:cubicBezTo>
                    <a:cubicBezTo>
                      <a:pt x="10442" y="20237"/>
                      <a:pt x="10459" y="20226"/>
                      <a:pt x="10468" y="20215"/>
                    </a:cubicBezTo>
                    <a:cubicBezTo>
                      <a:pt x="10494" y="20182"/>
                      <a:pt x="10516" y="20126"/>
                      <a:pt x="10551" y="20093"/>
                    </a:cubicBezTo>
                    <a:cubicBezTo>
                      <a:pt x="10555" y="20093"/>
                      <a:pt x="10560" y="20093"/>
                      <a:pt x="10568" y="20093"/>
                    </a:cubicBezTo>
                    <a:cubicBezTo>
                      <a:pt x="10582" y="20093"/>
                      <a:pt x="10595" y="20060"/>
                      <a:pt x="10608" y="20049"/>
                    </a:cubicBezTo>
                    <a:cubicBezTo>
                      <a:pt x="10612" y="20049"/>
                      <a:pt x="10630" y="20049"/>
                      <a:pt x="10630" y="20005"/>
                    </a:cubicBezTo>
                    <a:cubicBezTo>
                      <a:pt x="10643" y="20016"/>
                      <a:pt x="10656" y="20005"/>
                      <a:pt x="10665" y="19994"/>
                    </a:cubicBezTo>
                    <a:cubicBezTo>
                      <a:pt x="10686" y="19961"/>
                      <a:pt x="10708" y="19917"/>
                      <a:pt x="10734" y="19884"/>
                    </a:cubicBezTo>
                    <a:cubicBezTo>
                      <a:pt x="10748" y="19862"/>
                      <a:pt x="10761" y="19851"/>
                      <a:pt x="10769" y="19829"/>
                    </a:cubicBezTo>
                    <a:cubicBezTo>
                      <a:pt x="10774" y="19829"/>
                      <a:pt x="10778" y="19807"/>
                      <a:pt x="10787" y="19796"/>
                    </a:cubicBezTo>
                    <a:cubicBezTo>
                      <a:pt x="10800" y="19785"/>
                      <a:pt x="10809" y="19785"/>
                      <a:pt x="10822" y="19763"/>
                    </a:cubicBezTo>
                    <a:cubicBezTo>
                      <a:pt x="10835" y="19741"/>
                      <a:pt x="10852" y="19697"/>
                      <a:pt x="10870" y="19664"/>
                    </a:cubicBezTo>
                    <a:cubicBezTo>
                      <a:pt x="10870" y="19664"/>
                      <a:pt x="10879" y="19641"/>
                      <a:pt x="10887" y="19630"/>
                    </a:cubicBezTo>
                    <a:cubicBezTo>
                      <a:pt x="10892" y="19630"/>
                      <a:pt x="10900" y="19630"/>
                      <a:pt x="10909" y="19608"/>
                    </a:cubicBezTo>
                    <a:cubicBezTo>
                      <a:pt x="10918" y="19586"/>
                      <a:pt x="10931" y="19564"/>
                      <a:pt x="10940" y="19553"/>
                    </a:cubicBezTo>
                    <a:cubicBezTo>
                      <a:pt x="10940" y="19553"/>
                      <a:pt x="10953" y="19531"/>
                      <a:pt x="10962" y="19531"/>
                    </a:cubicBezTo>
                    <a:cubicBezTo>
                      <a:pt x="10962" y="19531"/>
                      <a:pt x="10975" y="19531"/>
                      <a:pt x="10979" y="19531"/>
                    </a:cubicBezTo>
                    <a:cubicBezTo>
                      <a:pt x="11010" y="19487"/>
                      <a:pt x="11023" y="19388"/>
                      <a:pt x="11062" y="19388"/>
                    </a:cubicBezTo>
                    <a:cubicBezTo>
                      <a:pt x="11080" y="19322"/>
                      <a:pt x="11106" y="19223"/>
                      <a:pt x="11149" y="19267"/>
                    </a:cubicBezTo>
                    <a:cubicBezTo>
                      <a:pt x="11163" y="19311"/>
                      <a:pt x="11149" y="19377"/>
                      <a:pt x="11145" y="19410"/>
                    </a:cubicBezTo>
                    <a:cubicBezTo>
                      <a:pt x="11141" y="19465"/>
                      <a:pt x="11119" y="19509"/>
                      <a:pt x="11106" y="19553"/>
                    </a:cubicBezTo>
                    <a:cubicBezTo>
                      <a:pt x="11097" y="19586"/>
                      <a:pt x="11088" y="19608"/>
                      <a:pt x="11080" y="19641"/>
                    </a:cubicBezTo>
                    <a:cubicBezTo>
                      <a:pt x="11075" y="19664"/>
                      <a:pt x="11071" y="19686"/>
                      <a:pt x="11067" y="19697"/>
                    </a:cubicBezTo>
                    <a:cubicBezTo>
                      <a:pt x="11049" y="19752"/>
                      <a:pt x="11027" y="19774"/>
                      <a:pt x="11018" y="19862"/>
                    </a:cubicBezTo>
                    <a:cubicBezTo>
                      <a:pt x="10988" y="19906"/>
                      <a:pt x="10966" y="19983"/>
                      <a:pt x="10944" y="20038"/>
                    </a:cubicBezTo>
                    <a:cubicBezTo>
                      <a:pt x="10922" y="20082"/>
                      <a:pt x="10905" y="20115"/>
                      <a:pt x="10887" y="20170"/>
                    </a:cubicBezTo>
                    <a:cubicBezTo>
                      <a:pt x="10887" y="20170"/>
                      <a:pt x="10883" y="20170"/>
                      <a:pt x="10879" y="20170"/>
                    </a:cubicBezTo>
                    <a:cubicBezTo>
                      <a:pt x="10874" y="20204"/>
                      <a:pt x="10861" y="20226"/>
                      <a:pt x="10852" y="20248"/>
                    </a:cubicBezTo>
                    <a:cubicBezTo>
                      <a:pt x="10852" y="20248"/>
                      <a:pt x="10844" y="20259"/>
                      <a:pt x="10839" y="20270"/>
                    </a:cubicBezTo>
                    <a:cubicBezTo>
                      <a:pt x="10839" y="20270"/>
                      <a:pt x="10835" y="20281"/>
                      <a:pt x="10831" y="20292"/>
                    </a:cubicBezTo>
                    <a:cubicBezTo>
                      <a:pt x="10831" y="20292"/>
                      <a:pt x="10822" y="20292"/>
                      <a:pt x="10813" y="20303"/>
                    </a:cubicBezTo>
                    <a:cubicBezTo>
                      <a:pt x="10813" y="20303"/>
                      <a:pt x="10813" y="20325"/>
                      <a:pt x="10804" y="20325"/>
                    </a:cubicBezTo>
                    <a:cubicBezTo>
                      <a:pt x="10796" y="20347"/>
                      <a:pt x="10787" y="20347"/>
                      <a:pt x="10782" y="20358"/>
                    </a:cubicBezTo>
                    <a:cubicBezTo>
                      <a:pt x="10765" y="20391"/>
                      <a:pt x="10752" y="20424"/>
                      <a:pt x="10743" y="20457"/>
                    </a:cubicBezTo>
                    <a:cubicBezTo>
                      <a:pt x="10734" y="20435"/>
                      <a:pt x="10730" y="20468"/>
                      <a:pt x="10721" y="20479"/>
                    </a:cubicBezTo>
                    <a:cubicBezTo>
                      <a:pt x="10708" y="20490"/>
                      <a:pt x="10704" y="20501"/>
                      <a:pt x="10691" y="20534"/>
                    </a:cubicBezTo>
                    <a:cubicBezTo>
                      <a:pt x="10691" y="20534"/>
                      <a:pt x="10682" y="20534"/>
                      <a:pt x="10678" y="20556"/>
                    </a:cubicBezTo>
                    <a:cubicBezTo>
                      <a:pt x="10673" y="20556"/>
                      <a:pt x="10669" y="20589"/>
                      <a:pt x="10665" y="20600"/>
                    </a:cubicBezTo>
                    <a:cubicBezTo>
                      <a:pt x="10660" y="20600"/>
                      <a:pt x="10656" y="20600"/>
                      <a:pt x="10647" y="20622"/>
                    </a:cubicBezTo>
                    <a:cubicBezTo>
                      <a:pt x="10638" y="20633"/>
                      <a:pt x="10625" y="20655"/>
                      <a:pt x="10621" y="20688"/>
                    </a:cubicBezTo>
                    <a:cubicBezTo>
                      <a:pt x="10643" y="20688"/>
                      <a:pt x="10665" y="20677"/>
                      <a:pt x="10682" y="20666"/>
                    </a:cubicBezTo>
                    <a:cubicBezTo>
                      <a:pt x="10700" y="20666"/>
                      <a:pt x="10713" y="20622"/>
                      <a:pt x="10730" y="20644"/>
                    </a:cubicBezTo>
                    <a:cubicBezTo>
                      <a:pt x="10734" y="20622"/>
                      <a:pt x="10743" y="20611"/>
                      <a:pt x="10752" y="20600"/>
                    </a:cubicBezTo>
                    <a:cubicBezTo>
                      <a:pt x="10761" y="20589"/>
                      <a:pt x="10765" y="20578"/>
                      <a:pt x="10774" y="20567"/>
                    </a:cubicBezTo>
                    <a:cubicBezTo>
                      <a:pt x="10791" y="20556"/>
                      <a:pt x="10809" y="20556"/>
                      <a:pt x="10826" y="20534"/>
                    </a:cubicBezTo>
                    <a:cubicBezTo>
                      <a:pt x="10826" y="20534"/>
                      <a:pt x="10831" y="20523"/>
                      <a:pt x="10835" y="20512"/>
                    </a:cubicBezTo>
                    <a:cubicBezTo>
                      <a:pt x="10835" y="20501"/>
                      <a:pt x="10848" y="20512"/>
                      <a:pt x="10857" y="20490"/>
                    </a:cubicBezTo>
                    <a:cubicBezTo>
                      <a:pt x="10857" y="20490"/>
                      <a:pt x="10866" y="20468"/>
                      <a:pt x="10874" y="20457"/>
                    </a:cubicBezTo>
                    <a:cubicBezTo>
                      <a:pt x="10887" y="20435"/>
                      <a:pt x="10905" y="20424"/>
                      <a:pt x="10918" y="20402"/>
                    </a:cubicBezTo>
                    <a:cubicBezTo>
                      <a:pt x="10922" y="20402"/>
                      <a:pt x="10931" y="20358"/>
                      <a:pt x="10949" y="20369"/>
                    </a:cubicBezTo>
                    <a:cubicBezTo>
                      <a:pt x="10970" y="20336"/>
                      <a:pt x="10992" y="20292"/>
                      <a:pt x="11018" y="20259"/>
                    </a:cubicBezTo>
                    <a:cubicBezTo>
                      <a:pt x="11023" y="20248"/>
                      <a:pt x="11032" y="20237"/>
                      <a:pt x="11036" y="20226"/>
                    </a:cubicBezTo>
                    <a:cubicBezTo>
                      <a:pt x="11036" y="20226"/>
                      <a:pt x="11045" y="20226"/>
                      <a:pt x="11049" y="20204"/>
                    </a:cubicBezTo>
                    <a:cubicBezTo>
                      <a:pt x="11049" y="20204"/>
                      <a:pt x="11049" y="20204"/>
                      <a:pt x="11049" y="20193"/>
                    </a:cubicBezTo>
                    <a:cubicBezTo>
                      <a:pt x="11062" y="20170"/>
                      <a:pt x="11075" y="20148"/>
                      <a:pt x="11088" y="20148"/>
                    </a:cubicBezTo>
                    <a:cubicBezTo>
                      <a:pt x="11097" y="20126"/>
                      <a:pt x="11106" y="20093"/>
                      <a:pt x="11115" y="20071"/>
                    </a:cubicBezTo>
                    <a:cubicBezTo>
                      <a:pt x="11136" y="20027"/>
                      <a:pt x="11154" y="19983"/>
                      <a:pt x="11176" y="19939"/>
                    </a:cubicBezTo>
                    <a:cubicBezTo>
                      <a:pt x="11184" y="19917"/>
                      <a:pt x="11193" y="19884"/>
                      <a:pt x="11206" y="19895"/>
                    </a:cubicBezTo>
                    <a:cubicBezTo>
                      <a:pt x="11228" y="19818"/>
                      <a:pt x="11285" y="19686"/>
                      <a:pt x="11298" y="19851"/>
                    </a:cubicBezTo>
                    <a:cubicBezTo>
                      <a:pt x="11298" y="19851"/>
                      <a:pt x="11298" y="19873"/>
                      <a:pt x="11298" y="19873"/>
                    </a:cubicBezTo>
                    <a:cubicBezTo>
                      <a:pt x="11298" y="19895"/>
                      <a:pt x="11285" y="19928"/>
                      <a:pt x="11281" y="19950"/>
                    </a:cubicBezTo>
                    <a:cubicBezTo>
                      <a:pt x="11281" y="19950"/>
                      <a:pt x="11281" y="19972"/>
                      <a:pt x="11276" y="19983"/>
                    </a:cubicBezTo>
                    <a:cubicBezTo>
                      <a:pt x="11276" y="19983"/>
                      <a:pt x="11272" y="19983"/>
                      <a:pt x="11267" y="19983"/>
                    </a:cubicBezTo>
                    <a:cubicBezTo>
                      <a:pt x="11267" y="19994"/>
                      <a:pt x="11267" y="20005"/>
                      <a:pt x="11267" y="20005"/>
                    </a:cubicBezTo>
                    <a:cubicBezTo>
                      <a:pt x="11267" y="20027"/>
                      <a:pt x="11259" y="20027"/>
                      <a:pt x="11259" y="20027"/>
                    </a:cubicBezTo>
                    <a:cubicBezTo>
                      <a:pt x="11259" y="20027"/>
                      <a:pt x="11259" y="20049"/>
                      <a:pt x="11254" y="20060"/>
                    </a:cubicBezTo>
                    <a:cubicBezTo>
                      <a:pt x="11246" y="20082"/>
                      <a:pt x="11237" y="20115"/>
                      <a:pt x="11228" y="20148"/>
                    </a:cubicBezTo>
                    <a:cubicBezTo>
                      <a:pt x="11211" y="20204"/>
                      <a:pt x="11184" y="20270"/>
                      <a:pt x="11163" y="20325"/>
                    </a:cubicBezTo>
                    <a:cubicBezTo>
                      <a:pt x="11149" y="20369"/>
                      <a:pt x="11136" y="20391"/>
                      <a:pt x="11123" y="20435"/>
                    </a:cubicBezTo>
                    <a:cubicBezTo>
                      <a:pt x="11115" y="20457"/>
                      <a:pt x="11115" y="20468"/>
                      <a:pt x="11106" y="20479"/>
                    </a:cubicBezTo>
                    <a:cubicBezTo>
                      <a:pt x="11106" y="20479"/>
                      <a:pt x="11093" y="20534"/>
                      <a:pt x="11088" y="20556"/>
                    </a:cubicBezTo>
                    <a:cubicBezTo>
                      <a:pt x="11088" y="20556"/>
                      <a:pt x="11088" y="20578"/>
                      <a:pt x="11088" y="20589"/>
                    </a:cubicBezTo>
                    <a:cubicBezTo>
                      <a:pt x="11071" y="20644"/>
                      <a:pt x="11040" y="20688"/>
                      <a:pt x="11018" y="20754"/>
                    </a:cubicBezTo>
                    <a:cubicBezTo>
                      <a:pt x="10997" y="20810"/>
                      <a:pt x="10975" y="20876"/>
                      <a:pt x="10953" y="20931"/>
                    </a:cubicBezTo>
                    <a:cubicBezTo>
                      <a:pt x="10988" y="20909"/>
                      <a:pt x="11018" y="20865"/>
                      <a:pt x="11053" y="20821"/>
                    </a:cubicBezTo>
                    <a:cubicBezTo>
                      <a:pt x="11071" y="20799"/>
                      <a:pt x="11084" y="20776"/>
                      <a:pt x="11101" y="20754"/>
                    </a:cubicBezTo>
                    <a:cubicBezTo>
                      <a:pt x="11115" y="20743"/>
                      <a:pt x="11132" y="20721"/>
                      <a:pt x="11145" y="20699"/>
                    </a:cubicBezTo>
                    <a:cubicBezTo>
                      <a:pt x="11158" y="20677"/>
                      <a:pt x="11171" y="20644"/>
                      <a:pt x="11184" y="20622"/>
                    </a:cubicBezTo>
                    <a:cubicBezTo>
                      <a:pt x="11184" y="20622"/>
                      <a:pt x="11184" y="20622"/>
                      <a:pt x="11193" y="20622"/>
                    </a:cubicBezTo>
                    <a:cubicBezTo>
                      <a:pt x="11211" y="20578"/>
                      <a:pt x="11237" y="20545"/>
                      <a:pt x="11263" y="20545"/>
                    </a:cubicBezTo>
                    <a:cubicBezTo>
                      <a:pt x="11281" y="20523"/>
                      <a:pt x="11294" y="20490"/>
                      <a:pt x="11311" y="20446"/>
                    </a:cubicBezTo>
                    <a:cubicBezTo>
                      <a:pt x="11333" y="20391"/>
                      <a:pt x="11359" y="20303"/>
                      <a:pt x="11385" y="20402"/>
                    </a:cubicBezTo>
                    <a:cubicBezTo>
                      <a:pt x="11412" y="20479"/>
                      <a:pt x="11403" y="20578"/>
                      <a:pt x="11385" y="20688"/>
                    </a:cubicBezTo>
                    <a:moveTo>
                      <a:pt x="12473" y="18782"/>
                    </a:moveTo>
                    <a:cubicBezTo>
                      <a:pt x="12473" y="18782"/>
                      <a:pt x="12465" y="18804"/>
                      <a:pt x="12465" y="18804"/>
                    </a:cubicBezTo>
                    <a:cubicBezTo>
                      <a:pt x="12465" y="18804"/>
                      <a:pt x="12465" y="18826"/>
                      <a:pt x="12465" y="18837"/>
                    </a:cubicBezTo>
                    <a:cubicBezTo>
                      <a:pt x="12465" y="18837"/>
                      <a:pt x="12456" y="18837"/>
                      <a:pt x="12456" y="18859"/>
                    </a:cubicBezTo>
                    <a:cubicBezTo>
                      <a:pt x="12456" y="18859"/>
                      <a:pt x="12456" y="18881"/>
                      <a:pt x="12456" y="18892"/>
                    </a:cubicBezTo>
                    <a:cubicBezTo>
                      <a:pt x="12451" y="18914"/>
                      <a:pt x="12443" y="18947"/>
                      <a:pt x="12434" y="18980"/>
                    </a:cubicBezTo>
                    <a:cubicBezTo>
                      <a:pt x="12430" y="19013"/>
                      <a:pt x="12425" y="19057"/>
                      <a:pt x="12421" y="19079"/>
                    </a:cubicBezTo>
                    <a:cubicBezTo>
                      <a:pt x="12421" y="19079"/>
                      <a:pt x="12416" y="19090"/>
                      <a:pt x="12412" y="19101"/>
                    </a:cubicBezTo>
                    <a:cubicBezTo>
                      <a:pt x="12403" y="19134"/>
                      <a:pt x="12373" y="19201"/>
                      <a:pt x="12355" y="19223"/>
                    </a:cubicBezTo>
                    <a:cubicBezTo>
                      <a:pt x="12347" y="19245"/>
                      <a:pt x="12333" y="19267"/>
                      <a:pt x="12329" y="19300"/>
                    </a:cubicBezTo>
                    <a:cubicBezTo>
                      <a:pt x="12329" y="19289"/>
                      <a:pt x="12329" y="19311"/>
                      <a:pt x="12325" y="19333"/>
                    </a:cubicBezTo>
                    <a:cubicBezTo>
                      <a:pt x="12325" y="19333"/>
                      <a:pt x="12312" y="19344"/>
                      <a:pt x="12307" y="19366"/>
                    </a:cubicBezTo>
                    <a:cubicBezTo>
                      <a:pt x="12294" y="19388"/>
                      <a:pt x="12281" y="19432"/>
                      <a:pt x="12264" y="19465"/>
                    </a:cubicBezTo>
                    <a:cubicBezTo>
                      <a:pt x="12237" y="19520"/>
                      <a:pt x="12207" y="19564"/>
                      <a:pt x="12176" y="19608"/>
                    </a:cubicBezTo>
                    <a:cubicBezTo>
                      <a:pt x="12176" y="19608"/>
                      <a:pt x="12167" y="19608"/>
                      <a:pt x="12163" y="19608"/>
                    </a:cubicBezTo>
                    <a:cubicBezTo>
                      <a:pt x="12154" y="19630"/>
                      <a:pt x="12137" y="19664"/>
                      <a:pt x="12124" y="19686"/>
                    </a:cubicBezTo>
                    <a:cubicBezTo>
                      <a:pt x="12111" y="19686"/>
                      <a:pt x="12098" y="19708"/>
                      <a:pt x="12084" y="19730"/>
                    </a:cubicBezTo>
                    <a:cubicBezTo>
                      <a:pt x="12071" y="19752"/>
                      <a:pt x="12063" y="19785"/>
                      <a:pt x="12049" y="19796"/>
                    </a:cubicBezTo>
                    <a:cubicBezTo>
                      <a:pt x="12032" y="19807"/>
                      <a:pt x="11997" y="19818"/>
                      <a:pt x="11980" y="19829"/>
                    </a:cubicBezTo>
                    <a:cubicBezTo>
                      <a:pt x="11927" y="19829"/>
                      <a:pt x="11862" y="19807"/>
                      <a:pt x="11818" y="19785"/>
                    </a:cubicBezTo>
                    <a:cubicBezTo>
                      <a:pt x="11779" y="19763"/>
                      <a:pt x="11766" y="19730"/>
                      <a:pt x="11726" y="19686"/>
                    </a:cubicBezTo>
                    <a:cubicBezTo>
                      <a:pt x="11717" y="19686"/>
                      <a:pt x="11704" y="19664"/>
                      <a:pt x="11691" y="19653"/>
                    </a:cubicBezTo>
                    <a:cubicBezTo>
                      <a:pt x="11682" y="19653"/>
                      <a:pt x="11665" y="19653"/>
                      <a:pt x="11665" y="19608"/>
                    </a:cubicBezTo>
                    <a:cubicBezTo>
                      <a:pt x="11643" y="19608"/>
                      <a:pt x="11639" y="19586"/>
                      <a:pt x="11630" y="19564"/>
                    </a:cubicBezTo>
                    <a:cubicBezTo>
                      <a:pt x="11621" y="19564"/>
                      <a:pt x="11617" y="19564"/>
                      <a:pt x="11608" y="19553"/>
                    </a:cubicBezTo>
                    <a:cubicBezTo>
                      <a:pt x="11595" y="19553"/>
                      <a:pt x="11591" y="19531"/>
                      <a:pt x="11573" y="19498"/>
                    </a:cubicBezTo>
                    <a:cubicBezTo>
                      <a:pt x="11573" y="19498"/>
                      <a:pt x="11565" y="19498"/>
                      <a:pt x="11565" y="19498"/>
                    </a:cubicBezTo>
                    <a:cubicBezTo>
                      <a:pt x="11565" y="19498"/>
                      <a:pt x="11565" y="19476"/>
                      <a:pt x="11565" y="19476"/>
                    </a:cubicBezTo>
                    <a:cubicBezTo>
                      <a:pt x="11560" y="19476"/>
                      <a:pt x="11547" y="19476"/>
                      <a:pt x="11543" y="19465"/>
                    </a:cubicBezTo>
                    <a:cubicBezTo>
                      <a:pt x="11538" y="19465"/>
                      <a:pt x="11534" y="19443"/>
                      <a:pt x="11525" y="19443"/>
                    </a:cubicBezTo>
                    <a:cubicBezTo>
                      <a:pt x="11516" y="19432"/>
                      <a:pt x="11512" y="19410"/>
                      <a:pt x="11512" y="19388"/>
                    </a:cubicBezTo>
                    <a:cubicBezTo>
                      <a:pt x="11495" y="19399"/>
                      <a:pt x="11495" y="19377"/>
                      <a:pt x="11482" y="19388"/>
                    </a:cubicBezTo>
                    <a:cubicBezTo>
                      <a:pt x="11420" y="19267"/>
                      <a:pt x="11350" y="19168"/>
                      <a:pt x="11285" y="19046"/>
                    </a:cubicBezTo>
                    <a:cubicBezTo>
                      <a:pt x="11281" y="19046"/>
                      <a:pt x="11272" y="19035"/>
                      <a:pt x="11267" y="19024"/>
                    </a:cubicBezTo>
                    <a:cubicBezTo>
                      <a:pt x="11267" y="19024"/>
                      <a:pt x="11267" y="19002"/>
                      <a:pt x="11267" y="19002"/>
                    </a:cubicBezTo>
                    <a:cubicBezTo>
                      <a:pt x="11259" y="19002"/>
                      <a:pt x="11246" y="18969"/>
                      <a:pt x="11233" y="18958"/>
                    </a:cubicBezTo>
                    <a:cubicBezTo>
                      <a:pt x="11224" y="18936"/>
                      <a:pt x="11215" y="18914"/>
                      <a:pt x="11206" y="18903"/>
                    </a:cubicBezTo>
                    <a:cubicBezTo>
                      <a:pt x="11198" y="18881"/>
                      <a:pt x="11184" y="18881"/>
                      <a:pt x="11176" y="18859"/>
                    </a:cubicBezTo>
                    <a:cubicBezTo>
                      <a:pt x="11163" y="18837"/>
                      <a:pt x="11154" y="18815"/>
                      <a:pt x="11136" y="18782"/>
                    </a:cubicBezTo>
                    <a:cubicBezTo>
                      <a:pt x="11110" y="18738"/>
                      <a:pt x="11075" y="18672"/>
                      <a:pt x="11036" y="18639"/>
                    </a:cubicBezTo>
                    <a:cubicBezTo>
                      <a:pt x="11010" y="18572"/>
                      <a:pt x="10979" y="18517"/>
                      <a:pt x="10944" y="18462"/>
                    </a:cubicBezTo>
                    <a:cubicBezTo>
                      <a:pt x="10940" y="18462"/>
                      <a:pt x="10935" y="18462"/>
                      <a:pt x="10931" y="18462"/>
                    </a:cubicBezTo>
                    <a:cubicBezTo>
                      <a:pt x="10931" y="18462"/>
                      <a:pt x="10931" y="18440"/>
                      <a:pt x="10927" y="18440"/>
                    </a:cubicBezTo>
                    <a:cubicBezTo>
                      <a:pt x="10927" y="18440"/>
                      <a:pt x="10918" y="18440"/>
                      <a:pt x="10918" y="18440"/>
                    </a:cubicBezTo>
                    <a:cubicBezTo>
                      <a:pt x="10918" y="18440"/>
                      <a:pt x="10905" y="18418"/>
                      <a:pt x="10900" y="18407"/>
                    </a:cubicBezTo>
                    <a:cubicBezTo>
                      <a:pt x="10892" y="18396"/>
                      <a:pt x="10879" y="18385"/>
                      <a:pt x="10870" y="18363"/>
                    </a:cubicBezTo>
                    <a:cubicBezTo>
                      <a:pt x="10861" y="18341"/>
                      <a:pt x="10857" y="18341"/>
                      <a:pt x="10844" y="18319"/>
                    </a:cubicBezTo>
                    <a:cubicBezTo>
                      <a:pt x="10835" y="18308"/>
                      <a:pt x="10822" y="18275"/>
                      <a:pt x="10809" y="18253"/>
                    </a:cubicBezTo>
                    <a:cubicBezTo>
                      <a:pt x="10778" y="18209"/>
                      <a:pt x="10752" y="18110"/>
                      <a:pt x="10713" y="18066"/>
                    </a:cubicBezTo>
                    <a:cubicBezTo>
                      <a:pt x="10704" y="17999"/>
                      <a:pt x="10682" y="17988"/>
                      <a:pt x="10673" y="17933"/>
                    </a:cubicBezTo>
                    <a:cubicBezTo>
                      <a:pt x="10695" y="17889"/>
                      <a:pt x="10726" y="17878"/>
                      <a:pt x="10743" y="17823"/>
                    </a:cubicBezTo>
                    <a:cubicBezTo>
                      <a:pt x="10765" y="17845"/>
                      <a:pt x="10782" y="17801"/>
                      <a:pt x="10804" y="17790"/>
                    </a:cubicBezTo>
                    <a:cubicBezTo>
                      <a:pt x="10817" y="17790"/>
                      <a:pt x="10831" y="17790"/>
                      <a:pt x="10848" y="17779"/>
                    </a:cubicBezTo>
                    <a:cubicBezTo>
                      <a:pt x="10870" y="17779"/>
                      <a:pt x="10879" y="17746"/>
                      <a:pt x="10909" y="17746"/>
                    </a:cubicBezTo>
                    <a:cubicBezTo>
                      <a:pt x="10909" y="17746"/>
                      <a:pt x="10909" y="17757"/>
                      <a:pt x="10918" y="17757"/>
                    </a:cubicBezTo>
                    <a:cubicBezTo>
                      <a:pt x="10922" y="17757"/>
                      <a:pt x="10949" y="17746"/>
                      <a:pt x="10962" y="17768"/>
                    </a:cubicBezTo>
                    <a:cubicBezTo>
                      <a:pt x="10975" y="17790"/>
                      <a:pt x="10962" y="17867"/>
                      <a:pt x="10962" y="17922"/>
                    </a:cubicBezTo>
                    <a:cubicBezTo>
                      <a:pt x="10935" y="17966"/>
                      <a:pt x="10892" y="17966"/>
                      <a:pt x="10852" y="17966"/>
                    </a:cubicBezTo>
                    <a:cubicBezTo>
                      <a:pt x="10852" y="18011"/>
                      <a:pt x="10874" y="18022"/>
                      <a:pt x="10887" y="18044"/>
                    </a:cubicBezTo>
                    <a:cubicBezTo>
                      <a:pt x="10900" y="18066"/>
                      <a:pt x="10918" y="18088"/>
                      <a:pt x="10931" y="18099"/>
                    </a:cubicBezTo>
                    <a:cubicBezTo>
                      <a:pt x="10949" y="18121"/>
                      <a:pt x="10975" y="18121"/>
                      <a:pt x="10992" y="18132"/>
                    </a:cubicBezTo>
                    <a:cubicBezTo>
                      <a:pt x="11005" y="18143"/>
                      <a:pt x="11023" y="18176"/>
                      <a:pt x="11049" y="18176"/>
                    </a:cubicBezTo>
                    <a:cubicBezTo>
                      <a:pt x="11062" y="18176"/>
                      <a:pt x="11071" y="18154"/>
                      <a:pt x="11080" y="18154"/>
                    </a:cubicBezTo>
                    <a:cubicBezTo>
                      <a:pt x="11106" y="18154"/>
                      <a:pt x="11132" y="18154"/>
                      <a:pt x="11158" y="18154"/>
                    </a:cubicBezTo>
                    <a:cubicBezTo>
                      <a:pt x="11171" y="18143"/>
                      <a:pt x="11184" y="18132"/>
                      <a:pt x="11193" y="18121"/>
                    </a:cubicBezTo>
                    <a:cubicBezTo>
                      <a:pt x="11206" y="18121"/>
                      <a:pt x="11215" y="18099"/>
                      <a:pt x="11228" y="18088"/>
                    </a:cubicBezTo>
                    <a:cubicBezTo>
                      <a:pt x="11241" y="18088"/>
                      <a:pt x="11254" y="18088"/>
                      <a:pt x="11267" y="18066"/>
                    </a:cubicBezTo>
                    <a:cubicBezTo>
                      <a:pt x="11276" y="18055"/>
                      <a:pt x="11289" y="18033"/>
                      <a:pt x="11298" y="18033"/>
                    </a:cubicBezTo>
                    <a:cubicBezTo>
                      <a:pt x="11324" y="17999"/>
                      <a:pt x="11346" y="17977"/>
                      <a:pt x="11368" y="17955"/>
                    </a:cubicBezTo>
                    <a:cubicBezTo>
                      <a:pt x="11377" y="17955"/>
                      <a:pt x="11390" y="17922"/>
                      <a:pt x="11399" y="17922"/>
                    </a:cubicBezTo>
                    <a:cubicBezTo>
                      <a:pt x="11412" y="17911"/>
                      <a:pt x="11425" y="17922"/>
                      <a:pt x="11433" y="17900"/>
                    </a:cubicBezTo>
                    <a:cubicBezTo>
                      <a:pt x="11464" y="17867"/>
                      <a:pt x="11490" y="17823"/>
                      <a:pt x="11521" y="17790"/>
                    </a:cubicBezTo>
                    <a:cubicBezTo>
                      <a:pt x="11525" y="17790"/>
                      <a:pt x="11534" y="17768"/>
                      <a:pt x="11538" y="17768"/>
                    </a:cubicBezTo>
                    <a:cubicBezTo>
                      <a:pt x="11551" y="17768"/>
                      <a:pt x="11569" y="17768"/>
                      <a:pt x="11582" y="17757"/>
                    </a:cubicBezTo>
                    <a:cubicBezTo>
                      <a:pt x="11604" y="17735"/>
                      <a:pt x="11621" y="17669"/>
                      <a:pt x="11652" y="17658"/>
                    </a:cubicBezTo>
                    <a:cubicBezTo>
                      <a:pt x="11669" y="17636"/>
                      <a:pt x="11678" y="17603"/>
                      <a:pt x="11696" y="17581"/>
                    </a:cubicBezTo>
                    <a:cubicBezTo>
                      <a:pt x="11696" y="17581"/>
                      <a:pt x="11713" y="17581"/>
                      <a:pt x="11717" y="17581"/>
                    </a:cubicBezTo>
                    <a:cubicBezTo>
                      <a:pt x="11717" y="17581"/>
                      <a:pt x="11717" y="17548"/>
                      <a:pt x="11726" y="17548"/>
                    </a:cubicBezTo>
                    <a:cubicBezTo>
                      <a:pt x="11752" y="17503"/>
                      <a:pt x="11774" y="17470"/>
                      <a:pt x="11800" y="17448"/>
                    </a:cubicBezTo>
                    <a:cubicBezTo>
                      <a:pt x="11809" y="17448"/>
                      <a:pt x="11800" y="17437"/>
                      <a:pt x="11809" y="17415"/>
                    </a:cubicBezTo>
                    <a:cubicBezTo>
                      <a:pt x="11818" y="17437"/>
                      <a:pt x="11822" y="17371"/>
                      <a:pt x="11822" y="17415"/>
                    </a:cubicBezTo>
                    <a:cubicBezTo>
                      <a:pt x="11835" y="17393"/>
                      <a:pt x="11835" y="17349"/>
                      <a:pt x="11844" y="17349"/>
                    </a:cubicBezTo>
                    <a:cubicBezTo>
                      <a:pt x="11844" y="17349"/>
                      <a:pt x="11844" y="17349"/>
                      <a:pt x="11853" y="17349"/>
                    </a:cubicBezTo>
                    <a:cubicBezTo>
                      <a:pt x="11853" y="17349"/>
                      <a:pt x="11853" y="17327"/>
                      <a:pt x="11853" y="17327"/>
                    </a:cubicBezTo>
                    <a:cubicBezTo>
                      <a:pt x="11862" y="17327"/>
                      <a:pt x="11866" y="17327"/>
                      <a:pt x="11870" y="17327"/>
                    </a:cubicBezTo>
                    <a:cubicBezTo>
                      <a:pt x="11883" y="17272"/>
                      <a:pt x="11888" y="17283"/>
                      <a:pt x="11905" y="17272"/>
                    </a:cubicBezTo>
                    <a:cubicBezTo>
                      <a:pt x="11905" y="17250"/>
                      <a:pt x="11923" y="17272"/>
                      <a:pt x="11927" y="17250"/>
                    </a:cubicBezTo>
                    <a:cubicBezTo>
                      <a:pt x="11936" y="17217"/>
                      <a:pt x="11949" y="17184"/>
                      <a:pt x="11953" y="17151"/>
                    </a:cubicBezTo>
                    <a:cubicBezTo>
                      <a:pt x="11962" y="17151"/>
                      <a:pt x="11967" y="17140"/>
                      <a:pt x="11971" y="17129"/>
                    </a:cubicBezTo>
                    <a:cubicBezTo>
                      <a:pt x="11984" y="17107"/>
                      <a:pt x="11997" y="17085"/>
                      <a:pt x="12010" y="17052"/>
                    </a:cubicBezTo>
                    <a:cubicBezTo>
                      <a:pt x="12015" y="17052"/>
                      <a:pt x="12023" y="17052"/>
                      <a:pt x="12028" y="17030"/>
                    </a:cubicBezTo>
                    <a:cubicBezTo>
                      <a:pt x="12028" y="17019"/>
                      <a:pt x="12028" y="16996"/>
                      <a:pt x="12036" y="16985"/>
                    </a:cubicBezTo>
                    <a:cubicBezTo>
                      <a:pt x="12041" y="16963"/>
                      <a:pt x="12045" y="16985"/>
                      <a:pt x="12054" y="16963"/>
                    </a:cubicBezTo>
                    <a:cubicBezTo>
                      <a:pt x="12058" y="16963"/>
                      <a:pt x="12063" y="16930"/>
                      <a:pt x="12076" y="16930"/>
                    </a:cubicBezTo>
                    <a:cubicBezTo>
                      <a:pt x="12076" y="16930"/>
                      <a:pt x="12080" y="16930"/>
                      <a:pt x="12089" y="16930"/>
                    </a:cubicBezTo>
                    <a:cubicBezTo>
                      <a:pt x="12089" y="16996"/>
                      <a:pt x="12089" y="17041"/>
                      <a:pt x="12080" y="17096"/>
                    </a:cubicBezTo>
                    <a:cubicBezTo>
                      <a:pt x="12071" y="17151"/>
                      <a:pt x="12054" y="17184"/>
                      <a:pt x="12049" y="17217"/>
                    </a:cubicBezTo>
                    <a:cubicBezTo>
                      <a:pt x="12049" y="17239"/>
                      <a:pt x="12049" y="17250"/>
                      <a:pt x="12049" y="17272"/>
                    </a:cubicBezTo>
                    <a:cubicBezTo>
                      <a:pt x="12045" y="17294"/>
                      <a:pt x="12036" y="17349"/>
                      <a:pt x="12028" y="17393"/>
                    </a:cubicBezTo>
                    <a:cubicBezTo>
                      <a:pt x="12015" y="17415"/>
                      <a:pt x="12006" y="17437"/>
                      <a:pt x="11997" y="17459"/>
                    </a:cubicBezTo>
                    <a:cubicBezTo>
                      <a:pt x="11984" y="17492"/>
                      <a:pt x="11971" y="17537"/>
                      <a:pt x="11958" y="17559"/>
                    </a:cubicBezTo>
                    <a:cubicBezTo>
                      <a:pt x="11953" y="17570"/>
                      <a:pt x="11940" y="17570"/>
                      <a:pt x="11936" y="17581"/>
                    </a:cubicBezTo>
                    <a:cubicBezTo>
                      <a:pt x="11932" y="17581"/>
                      <a:pt x="11932" y="17603"/>
                      <a:pt x="11923" y="17625"/>
                    </a:cubicBezTo>
                    <a:cubicBezTo>
                      <a:pt x="11910" y="17647"/>
                      <a:pt x="11897" y="17691"/>
                      <a:pt x="11883" y="17724"/>
                    </a:cubicBezTo>
                    <a:cubicBezTo>
                      <a:pt x="11875" y="17746"/>
                      <a:pt x="11870" y="17768"/>
                      <a:pt x="11862" y="17790"/>
                    </a:cubicBezTo>
                    <a:cubicBezTo>
                      <a:pt x="11844" y="17834"/>
                      <a:pt x="11822" y="17867"/>
                      <a:pt x="11814" y="17933"/>
                    </a:cubicBezTo>
                    <a:cubicBezTo>
                      <a:pt x="11792" y="17933"/>
                      <a:pt x="11779" y="17988"/>
                      <a:pt x="11761" y="18011"/>
                    </a:cubicBezTo>
                    <a:cubicBezTo>
                      <a:pt x="11752" y="18022"/>
                      <a:pt x="11744" y="18033"/>
                      <a:pt x="11735" y="18055"/>
                    </a:cubicBezTo>
                    <a:cubicBezTo>
                      <a:pt x="11735" y="18055"/>
                      <a:pt x="11735" y="18077"/>
                      <a:pt x="11735" y="18077"/>
                    </a:cubicBezTo>
                    <a:cubicBezTo>
                      <a:pt x="11731" y="18077"/>
                      <a:pt x="11722" y="18088"/>
                      <a:pt x="11713" y="18099"/>
                    </a:cubicBezTo>
                    <a:cubicBezTo>
                      <a:pt x="11713" y="18099"/>
                      <a:pt x="11713" y="18121"/>
                      <a:pt x="11713" y="18121"/>
                    </a:cubicBezTo>
                    <a:cubicBezTo>
                      <a:pt x="11682" y="18154"/>
                      <a:pt x="11652" y="18220"/>
                      <a:pt x="11617" y="18264"/>
                    </a:cubicBezTo>
                    <a:cubicBezTo>
                      <a:pt x="11595" y="18297"/>
                      <a:pt x="11573" y="18330"/>
                      <a:pt x="11551" y="18363"/>
                    </a:cubicBezTo>
                    <a:cubicBezTo>
                      <a:pt x="11551" y="18363"/>
                      <a:pt x="11551" y="18385"/>
                      <a:pt x="11551" y="18385"/>
                    </a:cubicBezTo>
                    <a:lnTo>
                      <a:pt x="11543" y="18385"/>
                    </a:lnTo>
                    <a:cubicBezTo>
                      <a:pt x="11543" y="18385"/>
                      <a:pt x="11543" y="18407"/>
                      <a:pt x="11543" y="18407"/>
                    </a:cubicBezTo>
                    <a:lnTo>
                      <a:pt x="11534" y="18407"/>
                    </a:lnTo>
                    <a:cubicBezTo>
                      <a:pt x="11534" y="18407"/>
                      <a:pt x="11534" y="18429"/>
                      <a:pt x="11534" y="18429"/>
                    </a:cubicBezTo>
                    <a:cubicBezTo>
                      <a:pt x="11534" y="18429"/>
                      <a:pt x="11525" y="18429"/>
                      <a:pt x="11525" y="18429"/>
                    </a:cubicBezTo>
                    <a:cubicBezTo>
                      <a:pt x="11525" y="18429"/>
                      <a:pt x="11525" y="18451"/>
                      <a:pt x="11521" y="18451"/>
                    </a:cubicBezTo>
                    <a:cubicBezTo>
                      <a:pt x="11521" y="18451"/>
                      <a:pt x="11516" y="18451"/>
                      <a:pt x="11512" y="18451"/>
                    </a:cubicBezTo>
                    <a:cubicBezTo>
                      <a:pt x="11512" y="18451"/>
                      <a:pt x="11512" y="18462"/>
                      <a:pt x="11512" y="18462"/>
                    </a:cubicBezTo>
                    <a:cubicBezTo>
                      <a:pt x="11512" y="18462"/>
                      <a:pt x="11503" y="18462"/>
                      <a:pt x="11503" y="18462"/>
                    </a:cubicBezTo>
                    <a:cubicBezTo>
                      <a:pt x="11503" y="18462"/>
                      <a:pt x="11503" y="18484"/>
                      <a:pt x="11503" y="18484"/>
                    </a:cubicBezTo>
                    <a:cubicBezTo>
                      <a:pt x="11503" y="18484"/>
                      <a:pt x="11499" y="18484"/>
                      <a:pt x="11495" y="18484"/>
                    </a:cubicBezTo>
                    <a:cubicBezTo>
                      <a:pt x="11495" y="18484"/>
                      <a:pt x="11495" y="18506"/>
                      <a:pt x="11490" y="18506"/>
                    </a:cubicBezTo>
                    <a:cubicBezTo>
                      <a:pt x="11490" y="18506"/>
                      <a:pt x="11490" y="18506"/>
                      <a:pt x="11486" y="18506"/>
                    </a:cubicBezTo>
                    <a:cubicBezTo>
                      <a:pt x="11486" y="18506"/>
                      <a:pt x="11486" y="18528"/>
                      <a:pt x="11482" y="18528"/>
                    </a:cubicBezTo>
                    <a:cubicBezTo>
                      <a:pt x="11468" y="18539"/>
                      <a:pt x="11447" y="18550"/>
                      <a:pt x="11438" y="18583"/>
                    </a:cubicBezTo>
                    <a:cubicBezTo>
                      <a:pt x="11464" y="18628"/>
                      <a:pt x="11486" y="18572"/>
                      <a:pt x="11503" y="18561"/>
                    </a:cubicBezTo>
                    <a:cubicBezTo>
                      <a:pt x="11521" y="18539"/>
                      <a:pt x="11538" y="18528"/>
                      <a:pt x="11560" y="18506"/>
                    </a:cubicBezTo>
                    <a:cubicBezTo>
                      <a:pt x="11582" y="18484"/>
                      <a:pt x="11604" y="18473"/>
                      <a:pt x="11621" y="18451"/>
                    </a:cubicBezTo>
                    <a:cubicBezTo>
                      <a:pt x="11621" y="18451"/>
                      <a:pt x="11630" y="18429"/>
                      <a:pt x="11630" y="18429"/>
                    </a:cubicBezTo>
                    <a:cubicBezTo>
                      <a:pt x="11639" y="18429"/>
                      <a:pt x="11648" y="18407"/>
                      <a:pt x="11665" y="18385"/>
                    </a:cubicBezTo>
                    <a:cubicBezTo>
                      <a:pt x="11691" y="18352"/>
                      <a:pt x="11722" y="18319"/>
                      <a:pt x="11752" y="18286"/>
                    </a:cubicBezTo>
                    <a:cubicBezTo>
                      <a:pt x="11752" y="18286"/>
                      <a:pt x="11770" y="18286"/>
                      <a:pt x="11770" y="18242"/>
                    </a:cubicBezTo>
                    <a:cubicBezTo>
                      <a:pt x="11800" y="18264"/>
                      <a:pt x="11827" y="18198"/>
                      <a:pt x="11849" y="18154"/>
                    </a:cubicBezTo>
                    <a:cubicBezTo>
                      <a:pt x="11875" y="18121"/>
                      <a:pt x="11901" y="18077"/>
                      <a:pt x="11927" y="18033"/>
                    </a:cubicBezTo>
                    <a:cubicBezTo>
                      <a:pt x="11936" y="18022"/>
                      <a:pt x="11945" y="18022"/>
                      <a:pt x="11949" y="18011"/>
                    </a:cubicBezTo>
                    <a:cubicBezTo>
                      <a:pt x="11962" y="17999"/>
                      <a:pt x="11971" y="17966"/>
                      <a:pt x="11984" y="17944"/>
                    </a:cubicBezTo>
                    <a:cubicBezTo>
                      <a:pt x="11984" y="17944"/>
                      <a:pt x="11988" y="17944"/>
                      <a:pt x="11993" y="17944"/>
                    </a:cubicBezTo>
                    <a:cubicBezTo>
                      <a:pt x="11993" y="17944"/>
                      <a:pt x="11993" y="17944"/>
                      <a:pt x="11993" y="17922"/>
                    </a:cubicBezTo>
                    <a:cubicBezTo>
                      <a:pt x="11993" y="17911"/>
                      <a:pt x="11997" y="17911"/>
                      <a:pt x="12001" y="17911"/>
                    </a:cubicBezTo>
                    <a:cubicBezTo>
                      <a:pt x="12019" y="17878"/>
                      <a:pt x="12041" y="17856"/>
                      <a:pt x="12058" y="17823"/>
                    </a:cubicBezTo>
                    <a:cubicBezTo>
                      <a:pt x="12067" y="17801"/>
                      <a:pt x="12080" y="17779"/>
                      <a:pt x="12098" y="17768"/>
                    </a:cubicBezTo>
                    <a:cubicBezTo>
                      <a:pt x="12098" y="17768"/>
                      <a:pt x="12111" y="17768"/>
                      <a:pt x="12115" y="17768"/>
                    </a:cubicBezTo>
                    <a:cubicBezTo>
                      <a:pt x="12141" y="17724"/>
                      <a:pt x="12159" y="17625"/>
                      <a:pt x="12194" y="17625"/>
                    </a:cubicBezTo>
                    <a:cubicBezTo>
                      <a:pt x="12207" y="17603"/>
                      <a:pt x="12220" y="17526"/>
                      <a:pt x="12242" y="17503"/>
                    </a:cubicBezTo>
                    <a:cubicBezTo>
                      <a:pt x="12264" y="17481"/>
                      <a:pt x="12285" y="17470"/>
                      <a:pt x="12299" y="17526"/>
                    </a:cubicBezTo>
                    <a:cubicBezTo>
                      <a:pt x="12303" y="17559"/>
                      <a:pt x="12299" y="17603"/>
                      <a:pt x="12285" y="17614"/>
                    </a:cubicBezTo>
                    <a:cubicBezTo>
                      <a:pt x="12285" y="17614"/>
                      <a:pt x="12285" y="17658"/>
                      <a:pt x="12285" y="17669"/>
                    </a:cubicBezTo>
                    <a:cubicBezTo>
                      <a:pt x="12285" y="17680"/>
                      <a:pt x="12268" y="17702"/>
                      <a:pt x="12264" y="17724"/>
                    </a:cubicBezTo>
                    <a:cubicBezTo>
                      <a:pt x="12264" y="17724"/>
                      <a:pt x="12264" y="17735"/>
                      <a:pt x="12259" y="17746"/>
                    </a:cubicBezTo>
                    <a:cubicBezTo>
                      <a:pt x="12259" y="17746"/>
                      <a:pt x="12250" y="17768"/>
                      <a:pt x="12246" y="17790"/>
                    </a:cubicBezTo>
                    <a:cubicBezTo>
                      <a:pt x="12233" y="17823"/>
                      <a:pt x="12224" y="17867"/>
                      <a:pt x="12211" y="17911"/>
                    </a:cubicBezTo>
                    <a:cubicBezTo>
                      <a:pt x="12189" y="17966"/>
                      <a:pt x="12167" y="18011"/>
                      <a:pt x="12154" y="18099"/>
                    </a:cubicBezTo>
                    <a:cubicBezTo>
                      <a:pt x="12124" y="18154"/>
                      <a:pt x="12102" y="18209"/>
                      <a:pt x="12076" y="18275"/>
                    </a:cubicBezTo>
                    <a:cubicBezTo>
                      <a:pt x="12054" y="18319"/>
                      <a:pt x="12036" y="18352"/>
                      <a:pt x="12019" y="18407"/>
                    </a:cubicBezTo>
                    <a:cubicBezTo>
                      <a:pt x="12019" y="18407"/>
                      <a:pt x="12015" y="18407"/>
                      <a:pt x="12010" y="18429"/>
                    </a:cubicBezTo>
                    <a:cubicBezTo>
                      <a:pt x="12010" y="18451"/>
                      <a:pt x="11997" y="18473"/>
                      <a:pt x="11984" y="18495"/>
                    </a:cubicBezTo>
                    <a:cubicBezTo>
                      <a:pt x="11980" y="18495"/>
                      <a:pt x="11975" y="18517"/>
                      <a:pt x="11971" y="18517"/>
                    </a:cubicBezTo>
                    <a:cubicBezTo>
                      <a:pt x="11971" y="18517"/>
                      <a:pt x="11967" y="18539"/>
                      <a:pt x="11962" y="18539"/>
                    </a:cubicBezTo>
                    <a:cubicBezTo>
                      <a:pt x="11962" y="18539"/>
                      <a:pt x="11949" y="18539"/>
                      <a:pt x="11945" y="18539"/>
                    </a:cubicBezTo>
                    <a:cubicBezTo>
                      <a:pt x="11940" y="18539"/>
                      <a:pt x="11940" y="18561"/>
                      <a:pt x="11936" y="18561"/>
                    </a:cubicBezTo>
                    <a:cubicBezTo>
                      <a:pt x="11927" y="18583"/>
                      <a:pt x="11918" y="18583"/>
                      <a:pt x="11910" y="18594"/>
                    </a:cubicBezTo>
                    <a:cubicBezTo>
                      <a:pt x="11897" y="18628"/>
                      <a:pt x="11883" y="18661"/>
                      <a:pt x="11870" y="18705"/>
                    </a:cubicBezTo>
                    <a:cubicBezTo>
                      <a:pt x="11862" y="18705"/>
                      <a:pt x="11857" y="18716"/>
                      <a:pt x="11849" y="18727"/>
                    </a:cubicBezTo>
                    <a:cubicBezTo>
                      <a:pt x="11835" y="18749"/>
                      <a:pt x="11831" y="18760"/>
                      <a:pt x="11818" y="18793"/>
                    </a:cubicBezTo>
                    <a:cubicBezTo>
                      <a:pt x="11814" y="18793"/>
                      <a:pt x="11805" y="18793"/>
                      <a:pt x="11800" y="18815"/>
                    </a:cubicBezTo>
                    <a:cubicBezTo>
                      <a:pt x="11796" y="18815"/>
                      <a:pt x="11792" y="18837"/>
                      <a:pt x="11787" y="18859"/>
                    </a:cubicBezTo>
                    <a:cubicBezTo>
                      <a:pt x="11787" y="18870"/>
                      <a:pt x="11779" y="18870"/>
                      <a:pt x="11774" y="18881"/>
                    </a:cubicBezTo>
                    <a:cubicBezTo>
                      <a:pt x="11766" y="18903"/>
                      <a:pt x="11752" y="18914"/>
                      <a:pt x="11744" y="18936"/>
                    </a:cubicBezTo>
                    <a:cubicBezTo>
                      <a:pt x="11766" y="18936"/>
                      <a:pt x="11787" y="18936"/>
                      <a:pt x="11805" y="18914"/>
                    </a:cubicBezTo>
                    <a:cubicBezTo>
                      <a:pt x="11822" y="18914"/>
                      <a:pt x="11835" y="18859"/>
                      <a:pt x="11853" y="18892"/>
                    </a:cubicBezTo>
                    <a:cubicBezTo>
                      <a:pt x="11853" y="18870"/>
                      <a:pt x="11866" y="18859"/>
                      <a:pt x="11875" y="18848"/>
                    </a:cubicBezTo>
                    <a:cubicBezTo>
                      <a:pt x="11892" y="18826"/>
                      <a:pt x="11918" y="18815"/>
                      <a:pt x="11945" y="18782"/>
                    </a:cubicBezTo>
                    <a:cubicBezTo>
                      <a:pt x="11958" y="18771"/>
                      <a:pt x="11967" y="18749"/>
                      <a:pt x="11984" y="18738"/>
                    </a:cubicBezTo>
                    <a:cubicBezTo>
                      <a:pt x="12006" y="18705"/>
                      <a:pt x="12036" y="18694"/>
                      <a:pt x="12054" y="18639"/>
                    </a:cubicBezTo>
                    <a:lnTo>
                      <a:pt x="12076" y="18639"/>
                    </a:lnTo>
                    <a:cubicBezTo>
                      <a:pt x="12102" y="18605"/>
                      <a:pt x="12124" y="18561"/>
                      <a:pt x="12146" y="18528"/>
                    </a:cubicBezTo>
                    <a:cubicBezTo>
                      <a:pt x="12154" y="18528"/>
                      <a:pt x="12154" y="18506"/>
                      <a:pt x="12163" y="18495"/>
                    </a:cubicBezTo>
                    <a:cubicBezTo>
                      <a:pt x="12163" y="18495"/>
                      <a:pt x="12172" y="18495"/>
                      <a:pt x="12176" y="18473"/>
                    </a:cubicBezTo>
                    <a:cubicBezTo>
                      <a:pt x="12176" y="18473"/>
                      <a:pt x="12176" y="18462"/>
                      <a:pt x="12176" y="18462"/>
                    </a:cubicBezTo>
                    <a:cubicBezTo>
                      <a:pt x="12189" y="18440"/>
                      <a:pt x="12202" y="18429"/>
                      <a:pt x="12211" y="18407"/>
                    </a:cubicBezTo>
                    <a:cubicBezTo>
                      <a:pt x="12220" y="18385"/>
                      <a:pt x="12229" y="18363"/>
                      <a:pt x="12242" y="18330"/>
                    </a:cubicBezTo>
                    <a:cubicBezTo>
                      <a:pt x="12259" y="18286"/>
                      <a:pt x="12277" y="18242"/>
                      <a:pt x="12303" y="18198"/>
                    </a:cubicBezTo>
                    <a:cubicBezTo>
                      <a:pt x="12312" y="18176"/>
                      <a:pt x="12320" y="18143"/>
                      <a:pt x="12333" y="18143"/>
                    </a:cubicBezTo>
                    <a:cubicBezTo>
                      <a:pt x="12355" y="18077"/>
                      <a:pt x="12399" y="17944"/>
                      <a:pt x="12421" y="18077"/>
                    </a:cubicBezTo>
                    <a:cubicBezTo>
                      <a:pt x="12421" y="18077"/>
                      <a:pt x="12421" y="18110"/>
                      <a:pt x="12430" y="18121"/>
                    </a:cubicBezTo>
                    <a:cubicBezTo>
                      <a:pt x="12421" y="18165"/>
                      <a:pt x="12412" y="18176"/>
                      <a:pt x="12403" y="18220"/>
                    </a:cubicBezTo>
                    <a:cubicBezTo>
                      <a:pt x="12386" y="18286"/>
                      <a:pt x="12373" y="18352"/>
                      <a:pt x="12351" y="18418"/>
                    </a:cubicBezTo>
                    <a:cubicBezTo>
                      <a:pt x="12351" y="18440"/>
                      <a:pt x="12342" y="18451"/>
                      <a:pt x="12338" y="18462"/>
                    </a:cubicBezTo>
                    <a:cubicBezTo>
                      <a:pt x="12329" y="18495"/>
                      <a:pt x="12307" y="18517"/>
                      <a:pt x="12299" y="18561"/>
                    </a:cubicBezTo>
                    <a:cubicBezTo>
                      <a:pt x="12299" y="18561"/>
                      <a:pt x="12299" y="18583"/>
                      <a:pt x="12299" y="18583"/>
                    </a:cubicBezTo>
                    <a:cubicBezTo>
                      <a:pt x="12290" y="18616"/>
                      <a:pt x="12277" y="18628"/>
                      <a:pt x="12268" y="18661"/>
                    </a:cubicBezTo>
                    <a:cubicBezTo>
                      <a:pt x="12264" y="18672"/>
                      <a:pt x="12259" y="18705"/>
                      <a:pt x="12255" y="18705"/>
                    </a:cubicBezTo>
                    <a:cubicBezTo>
                      <a:pt x="12246" y="18738"/>
                      <a:pt x="12233" y="18760"/>
                      <a:pt x="12224" y="18804"/>
                    </a:cubicBezTo>
                    <a:cubicBezTo>
                      <a:pt x="12224" y="18815"/>
                      <a:pt x="12220" y="18848"/>
                      <a:pt x="12216" y="18859"/>
                    </a:cubicBezTo>
                    <a:cubicBezTo>
                      <a:pt x="12198" y="18914"/>
                      <a:pt x="12167" y="18958"/>
                      <a:pt x="12141" y="19013"/>
                    </a:cubicBezTo>
                    <a:cubicBezTo>
                      <a:pt x="12115" y="19068"/>
                      <a:pt x="12098" y="19134"/>
                      <a:pt x="12080" y="19190"/>
                    </a:cubicBezTo>
                    <a:cubicBezTo>
                      <a:pt x="12115" y="19168"/>
                      <a:pt x="12146" y="19123"/>
                      <a:pt x="12181" y="19079"/>
                    </a:cubicBezTo>
                    <a:cubicBezTo>
                      <a:pt x="12194" y="19057"/>
                      <a:pt x="12211" y="19046"/>
                      <a:pt x="12229" y="19013"/>
                    </a:cubicBezTo>
                    <a:cubicBezTo>
                      <a:pt x="12242" y="18991"/>
                      <a:pt x="12259" y="18969"/>
                      <a:pt x="12272" y="18958"/>
                    </a:cubicBezTo>
                    <a:cubicBezTo>
                      <a:pt x="12281" y="18947"/>
                      <a:pt x="12281" y="18925"/>
                      <a:pt x="12285" y="18914"/>
                    </a:cubicBezTo>
                    <a:cubicBezTo>
                      <a:pt x="12299" y="18892"/>
                      <a:pt x="12316" y="18881"/>
                      <a:pt x="12329" y="18859"/>
                    </a:cubicBezTo>
                    <a:cubicBezTo>
                      <a:pt x="12338" y="18826"/>
                      <a:pt x="12351" y="18804"/>
                      <a:pt x="12368" y="18793"/>
                    </a:cubicBezTo>
                    <a:cubicBezTo>
                      <a:pt x="12373" y="18771"/>
                      <a:pt x="12386" y="18804"/>
                      <a:pt x="12390" y="18793"/>
                    </a:cubicBezTo>
                    <a:cubicBezTo>
                      <a:pt x="12408" y="18771"/>
                      <a:pt x="12421" y="18738"/>
                      <a:pt x="12438" y="18694"/>
                    </a:cubicBezTo>
                    <a:cubicBezTo>
                      <a:pt x="12456" y="18650"/>
                      <a:pt x="12469" y="18594"/>
                      <a:pt x="12486" y="18594"/>
                    </a:cubicBezTo>
                    <a:cubicBezTo>
                      <a:pt x="12521" y="18594"/>
                      <a:pt x="12539" y="18727"/>
                      <a:pt x="12526" y="18837"/>
                    </a:cubicBezTo>
                    <a:moveTo>
                      <a:pt x="14369" y="15487"/>
                    </a:moveTo>
                    <a:cubicBezTo>
                      <a:pt x="14369" y="15487"/>
                      <a:pt x="14356" y="15520"/>
                      <a:pt x="14352" y="15542"/>
                    </a:cubicBezTo>
                    <a:cubicBezTo>
                      <a:pt x="14343" y="15575"/>
                      <a:pt x="14334" y="15619"/>
                      <a:pt x="14326" y="15663"/>
                    </a:cubicBezTo>
                    <a:cubicBezTo>
                      <a:pt x="14326" y="15674"/>
                      <a:pt x="14317" y="15685"/>
                      <a:pt x="14313" y="15685"/>
                    </a:cubicBezTo>
                    <a:cubicBezTo>
                      <a:pt x="14308" y="15685"/>
                      <a:pt x="14313" y="15707"/>
                      <a:pt x="14313" y="15718"/>
                    </a:cubicBezTo>
                    <a:cubicBezTo>
                      <a:pt x="14304" y="15751"/>
                      <a:pt x="14295" y="15795"/>
                      <a:pt x="14291" y="15828"/>
                    </a:cubicBezTo>
                    <a:cubicBezTo>
                      <a:pt x="14291" y="15861"/>
                      <a:pt x="14282" y="15884"/>
                      <a:pt x="14278" y="15906"/>
                    </a:cubicBezTo>
                    <a:cubicBezTo>
                      <a:pt x="14278" y="15906"/>
                      <a:pt x="14269" y="15917"/>
                      <a:pt x="14265" y="15928"/>
                    </a:cubicBezTo>
                    <a:cubicBezTo>
                      <a:pt x="14265" y="15939"/>
                      <a:pt x="14265" y="15950"/>
                      <a:pt x="14265" y="15961"/>
                    </a:cubicBezTo>
                    <a:cubicBezTo>
                      <a:pt x="14256" y="15983"/>
                      <a:pt x="14247" y="15994"/>
                      <a:pt x="14234" y="16027"/>
                    </a:cubicBezTo>
                    <a:cubicBezTo>
                      <a:pt x="14234" y="16038"/>
                      <a:pt x="14221" y="16082"/>
                      <a:pt x="14216" y="16093"/>
                    </a:cubicBezTo>
                    <a:cubicBezTo>
                      <a:pt x="14216" y="16104"/>
                      <a:pt x="14203" y="16104"/>
                      <a:pt x="14195" y="16115"/>
                    </a:cubicBezTo>
                    <a:cubicBezTo>
                      <a:pt x="14190" y="16115"/>
                      <a:pt x="14186" y="16137"/>
                      <a:pt x="14182" y="16148"/>
                    </a:cubicBezTo>
                    <a:cubicBezTo>
                      <a:pt x="14168" y="16170"/>
                      <a:pt x="14155" y="16170"/>
                      <a:pt x="14147" y="16192"/>
                    </a:cubicBezTo>
                    <a:cubicBezTo>
                      <a:pt x="14125" y="16225"/>
                      <a:pt x="14107" y="16269"/>
                      <a:pt x="14085" y="16291"/>
                    </a:cubicBezTo>
                    <a:cubicBezTo>
                      <a:pt x="14050" y="16335"/>
                      <a:pt x="14007" y="16357"/>
                      <a:pt x="13963" y="16379"/>
                    </a:cubicBezTo>
                    <a:cubicBezTo>
                      <a:pt x="13933" y="16401"/>
                      <a:pt x="13836" y="16457"/>
                      <a:pt x="13836" y="16335"/>
                    </a:cubicBezTo>
                    <a:cubicBezTo>
                      <a:pt x="13836" y="16258"/>
                      <a:pt x="13902" y="16247"/>
                      <a:pt x="13928" y="16203"/>
                    </a:cubicBezTo>
                    <a:cubicBezTo>
                      <a:pt x="13941" y="16181"/>
                      <a:pt x="13946" y="16148"/>
                      <a:pt x="13959" y="16115"/>
                    </a:cubicBezTo>
                    <a:lnTo>
                      <a:pt x="13967" y="16115"/>
                    </a:lnTo>
                    <a:lnTo>
                      <a:pt x="13967" y="16093"/>
                    </a:lnTo>
                    <a:cubicBezTo>
                      <a:pt x="13967" y="16093"/>
                      <a:pt x="13981" y="16093"/>
                      <a:pt x="13989" y="16082"/>
                    </a:cubicBezTo>
                    <a:cubicBezTo>
                      <a:pt x="13989" y="16082"/>
                      <a:pt x="13998" y="16049"/>
                      <a:pt x="14007" y="16038"/>
                    </a:cubicBezTo>
                    <a:cubicBezTo>
                      <a:pt x="14016" y="16038"/>
                      <a:pt x="14020" y="16038"/>
                      <a:pt x="14029" y="16016"/>
                    </a:cubicBezTo>
                    <a:cubicBezTo>
                      <a:pt x="14046" y="15994"/>
                      <a:pt x="14064" y="15961"/>
                      <a:pt x="14085" y="15950"/>
                    </a:cubicBezTo>
                    <a:cubicBezTo>
                      <a:pt x="14120" y="15873"/>
                      <a:pt x="14173" y="15828"/>
                      <a:pt x="14199" y="15729"/>
                    </a:cubicBezTo>
                    <a:lnTo>
                      <a:pt x="14221" y="15729"/>
                    </a:lnTo>
                    <a:cubicBezTo>
                      <a:pt x="14247" y="15663"/>
                      <a:pt x="14273" y="15608"/>
                      <a:pt x="14300" y="15553"/>
                    </a:cubicBezTo>
                    <a:cubicBezTo>
                      <a:pt x="14313" y="15520"/>
                      <a:pt x="14334" y="15487"/>
                      <a:pt x="14348" y="15443"/>
                    </a:cubicBezTo>
                    <a:cubicBezTo>
                      <a:pt x="14361" y="15443"/>
                      <a:pt x="14365" y="15432"/>
                      <a:pt x="14374" y="15421"/>
                    </a:cubicBezTo>
                    <a:lnTo>
                      <a:pt x="14382" y="15421"/>
                    </a:lnTo>
                    <a:cubicBezTo>
                      <a:pt x="14382" y="15421"/>
                      <a:pt x="14378" y="15476"/>
                      <a:pt x="14369" y="154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2" name="Google Shape;1246;g257743a6ece_0_185"/>
              <p:cNvSpPr/>
              <p:nvPr/>
            </p:nvSpPr>
            <p:spPr>
              <a:xfrm>
                <a:off x="320676" y="231953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24" y="0"/>
                    </a:moveTo>
                    <a:cubicBezTo>
                      <a:pt x="21224" y="0"/>
                      <a:pt x="20098" y="928"/>
                      <a:pt x="19721" y="1624"/>
                    </a:cubicBezTo>
                    <a:cubicBezTo>
                      <a:pt x="18972" y="2092"/>
                      <a:pt x="18409" y="2556"/>
                      <a:pt x="17843" y="3020"/>
                    </a:cubicBezTo>
                    <a:cubicBezTo>
                      <a:pt x="17280" y="3484"/>
                      <a:pt x="16717" y="4180"/>
                      <a:pt x="16341" y="4644"/>
                    </a:cubicBezTo>
                    <a:cubicBezTo>
                      <a:pt x="15778" y="5344"/>
                      <a:pt x="15025" y="5808"/>
                      <a:pt x="14462" y="6272"/>
                    </a:cubicBezTo>
                    <a:cubicBezTo>
                      <a:pt x="13713" y="6736"/>
                      <a:pt x="12960" y="6736"/>
                      <a:pt x="12584" y="7432"/>
                    </a:cubicBezTo>
                    <a:cubicBezTo>
                      <a:pt x="11271" y="8360"/>
                      <a:pt x="9766" y="9292"/>
                      <a:pt x="9016" y="10452"/>
                    </a:cubicBezTo>
                    <a:cubicBezTo>
                      <a:pt x="8454" y="10452"/>
                      <a:pt x="8077" y="10916"/>
                      <a:pt x="7701" y="11380"/>
                    </a:cubicBezTo>
                    <a:cubicBezTo>
                      <a:pt x="7701" y="11380"/>
                      <a:pt x="7514" y="11844"/>
                      <a:pt x="7324" y="11844"/>
                    </a:cubicBezTo>
                    <a:cubicBezTo>
                      <a:pt x="6761" y="12312"/>
                      <a:pt x="6012" y="12776"/>
                      <a:pt x="5446" y="13240"/>
                    </a:cubicBezTo>
                    <a:cubicBezTo>
                      <a:pt x="5446" y="13240"/>
                      <a:pt x="5073" y="13936"/>
                      <a:pt x="4883" y="14168"/>
                    </a:cubicBezTo>
                    <a:cubicBezTo>
                      <a:pt x="4696" y="14168"/>
                      <a:pt x="4506" y="14168"/>
                      <a:pt x="4320" y="14168"/>
                    </a:cubicBezTo>
                    <a:cubicBezTo>
                      <a:pt x="4320" y="14168"/>
                      <a:pt x="4134" y="14632"/>
                      <a:pt x="3944" y="14864"/>
                    </a:cubicBezTo>
                    <a:cubicBezTo>
                      <a:pt x="3381" y="15328"/>
                      <a:pt x="2441" y="16260"/>
                      <a:pt x="2065" y="16724"/>
                    </a:cubicBezTo>
                    <a:cubicBezTo>
                      <a:pt x="1692" y="17188"/>
                      <a:pt x="1316" y="18116"/>
                      <a:pt x="1126" y="18580"/>
                    </a:cubicBezTo>
                    <a:cubicBezTo>
                      <a:pt x="753" y="19280"/>
                      <a:pt x="0" y="20208"/>
                      <a:pt x="0" y="21368"/>
                    </a:cubicBezTo>
                    <a:cubicBezTo>
                      <a:pt x="1126" y="21368"/>
                      <a:pt x="2065" y="21136"/>
                      <a:pt x="3004" y="21600"/>
                    </a:cubicBezTo>
                    <a:cubicBezTo>
                      <a:pt x="3381" y="21136"/>
                      <a:pt x="4134" y="21136"/>
                      <a:pt x="4883" y="20904"/>
                    </a:cubicBezTo>
                    <a:cubicBezTo>
                      <a:pt x="5636" y="20904"/>
                      <a:pt x="6575" y="20208"/>
                      <a:pt x="7138" y="20440"/>
                    </a:cubicBezTo>
                    <a:cubicBezTo>
                      <a:pt x="7138" y="19744"/>
                      <a:pt x="7514" y="19744"/>
                      <a:pt x="8077" y="19512"/>
                    </a:cubicBezTo>
                    <a:cubicBezTo>
                      <a:pt x="9203" y="19512"/>
                      <a:pt x="9956" y="18580"/>
                      <a:pt x="10705" y="18348"/>
                    </a:cubicBezTo>
                    <a:cubicBezTo>
                      <a:pt x="11081" y="18348"/>
                      <a:pt x="11458" y="18348"/>
                      <a:pt x="11834" y="18348"/>
                    </a:cubicBezTo>
                    <a:cubicBezTo>
                      <a:pt x="12211" y="17884"/>
                      <a:pt x="12584" y="16956"/>
                      <a:pt x="13150" y="17188"/>
                    </a:cubicBezTo>
                    <a:cubicBezTo>
                      <a:pt x="13150" y="16724"/>
                      <a:pt x="13336" y="16724"/>
                      <a:pt x="13713" y="16028"/>
                    </a:cubicBezTo>
                    <a:cubicBezTo>
                      <a:pt x="14652" y="16028"/>
                      <a:pt x="14462" y="15096"/>
                      <a:pt x="15591" y="15328"/>
                    </a:cubicBezTo>
                    <a:cubicBezTo>
                      <a:pt x="15778" y="14864"/>
                      <a:pt x="15964" y="14168"/>
                      <a:pt x="16531" y="13936"/>
                    </a:cubicBezTo>
                    <a:cubicBezTo>
                      <a:pt x="18219" y="12544"/>
                      <a:pt x="19911" y="10916"/>
                      <a:pt x="21600" y="975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3" name="Google Shape;1247;g257743a6ece_0_185"/>
              <p:cNvSpPr/>
              <p:nvPr/>
            </p:nvSpPr>
            <p:spPr>
              <a:xfrm>
                <a:off x="317862" y="229597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25" y="0"/>
                    </a:moveTo>
                    <a:cubicBezTo>
                      <a:pt x="20815" y="678"/>
                      <a:pt x="20119" y="1357"/>
                      <a:pt x="19509" y="1922"/>
                    </a:cubicBezTo>
                    <a:cubicBezTo>
                      <a:pt x="17855" y="3280"/>
                      <a:pt x="16460" y="4976"/>
                      <a:pt x="14893" y="6446"/>
                    </a:cubicBezTo>
                    <a:cubicBezTo>
                      <a:pt x="13239" y="8030"/>
                      <a:pt x="11322" y="9726"/>
                      <a:pt x="9668" y="11309"/>
                    </a:cubicBezTo>
                    <a:cubicBezTo>
                      <a:pt x="9580" y="11309"/>
                      <a:pt x="9493" y="11535"/>
                      <a:pt x="9405" y="11535"/>
                    </a:cubicBezTo>
                    <a:cubicBezTo>
                      <a:pt x="9319" y="11648"/>
                      <a:pt x="9144" y="11648"/>
                      <a:pt x="8971" y="11761"/>
                    </a:cubicBezTo>
                    <a:cubicBezTo>
                      <a:pt x="8971" y="11761"/>
                      <a:pt x="8797" y="11987"/>
                      <a:pt x="8709" y="12100"/>
                    </a:cubicBezTo>
                    <a:cubicBezTo>
                      <a:pt x="8273" y="12439"/>
                      <a:pt x="7838" y="12893"/>
                      <a:pt x="7490" y="13119"/>
                    </a:cubicBezTo>
                    <a:cubicBezTo>
                      <a:pt x="7229" y="13344"/>
                      <a:pt x="7055" y="13457"/>
                      <a:pt x="6967" y="13683"/>
                    </a:cubicBezTo>
                    <a:cubicBezTo>
                      <a:pt x="6358" y="14248"/>
                      <a:pt x="5662" y="14815"/>
                      <a:pt x="5052" y="15154"/>
                    </a:cubicBezTo>
                    <a:cubicBezTo>
                      <a:pt x="4703" y="15380"/>
                      <a:pt x="4616" y="15493"/>
                      <a:pt x="4528" y="15605"/>
                    </a:cubicBezTo>
                    <a:cubicBezTo>
                      <a:pt x="4442" y="15718"/>
                      <a:pt x="4181" y="15831"/>
                      <a:pt x="4093" y="15944"/>
                    </a:cubicBezTo>
                    <a:cubicBezTo>
                      <a:pt x="3571" y="16398"/>
                      <a:pt x="3310" y="16850"/>
                      <a:pt x="2874" y="17415"/>
                    </a:cubicBezTo>
                    <a:cubicBezTo>
                      <a:pt x="2613" y="17869"/>
                      <a:pt x="2264" y="18320"/>
                      <a:pt x="1917" y="18772"/>
                    </a:cubicBezTo>
                    <a:cubicBezTo>
                      <a:pt x="1568" y="19224"/>
                      <a:pt x="1220" y="19565"/>
                      <a:pt x="871" y="19904"/>
                    </a:cubicBezTo>
                    <a:cubicBezTo>
                      <a:pt x="522" y="20355"/>
                      <a:pt x="0" y="20694"/>
                      <a:pt x="0" y="21374"/>
                    </a:cubicBezTo>
                    <a:cubicBezTo>
                      <a:pt x="522" y="21374"/>
                      <a:pt x="785" y="21600"/>
                      <a:pt x="1307" y="21600"/>
                    </a:cubicBezTo>
                    <a:cubicBezTo>
                      <a:pt x="1654" y="21374"/>
                      <a:pt x="1568" y="21374"/>
                      <a:pt x="2003" y="21600"/>
                    </a:cubicBezTo>
                    <a:cubicBezTo>
                      <a:pt x="2090" y="21261"/>
                      <a:pt x="2525" y="21374"/>
                      <a:pt x="2525" y="21374"/>
                    </a:cubicBezTo>
                    <a:cubicBezTo>
                      <a:pt x="2613" y="21374"/>
                      <a:pt x="2525" y="21261"/>
                      <a:pt x="2700" y="21261"/>
                    </a:cubicBezTo>
                    <a:cubicBezTo>
                      <a:pt x="2700" y="21261"/>
                      <a:pt x="2788" y="21261"/>
                      <a:pt x="2874" y="21261"/>
                    </a:cubicBezTo>
                    <a:cubicBezTo>
                      <a:pt x="2874" y="21261"/>
                      <a:pt x="2874" y="21261"/>
                      <a:pt x="3049" y="21261"/>
                    </a:cubicBezTo>
                    <a:cubicBezTo>
                      <a:pt x="4442" y="20694"/>
                      <a:pt x="5748" y="20017"/>
                      <a:pt x="6967" y="19337"/>
                    </a:cubicBezTo>
                    <a:cubicBezTo>
                      <a:pt x="7490" y="18320"/>
                      <a:pt x="8273" y="17756"/>
                      <a:pt x="8971" y="17076"/>
                    </a:cubicBezTo>
                    <a:cubicBezTo>
                      <a:pt x="9144" y="16963"/>
                      <a:pt x="9319" y="16737"/>
                      <a:pt x="9493" y="16624"/>
                    </a:cubicBezTo>
                    <a:cubicBezTo>
                      <a:pt x="9668" y="16511"/>
                      <a:pt x="9929" y="16398"/>
                      <a:pt x="10015" y="16172"/>
                    </a:cubicBezTo>
                    <a:cubicBezTo>
                      <a:pt x="10451" y="15718"/>
                      <a:pt x="10712" y="15041"/>
                      <a:pt x="11147" y="14589"/>
                    </a:cubicBezTo>
                    <a:cubicBezTo>
                      <a:pt x="11410" y="14135"/>
                      <a:pt x="11844" y="14022"/>
                      <a:pt x="12107" y="13796"/>
                    </a:cubicBezTo>
                    <a:cubicBezTo>
                      <a:pt x="12279" y="13570"/>
                      <a:pt x="12368" y="13457"/>
                      <a:pt x="12542" y="13231"/>
                    </a:cubicBezTo>
                    <a:cubicBezTo>
                      <a:pt x="12715" y="13006"/>
                      <a:pt x="12890" y="12893"/>
                      <a:pt x="13064" y="12667"/>
                    </a:cubicBezTo>
                    <a:cubicBezTo>
                      <a:pt x="13325" y="12326"/>
                      <a:pt x="13586" y="11987"/>
                      <a:pt x="13935" y="11648"/>
                    </a:cubicBezTo>
                    <a:cubicBezTo>
                      <a:pt x="14196" y="11309"/>
                      <a:pt x="14545" y="11083"/>
                      <a:pt x="14893" y="10742"/>
                    </a:cubicBezTo>
                    <a:cubicBezTo>
                      <a:pt x="16113" y="9500"/>
                      <a:pt x="17070" y="7804"/>
                      <a:pt x="18202" y="6446"/>
                    </a:cubicBezTo>
                    <a:cubicBezTo>
                      <a:pt x="18726" y="5767"/>
                      <a:pt x="19248" y="4976"/>
                      <a:pt x="19770" y="4411"/>
                    </a:cubicBezTo>
                    <a:cubicBezTo>
                      <a:pt x="19770" y="4411"/>
                      <a:pt x="19770" y="4183"/>
                      <a:pt x="19770" y="4183"/>
                    </a:cubicBezTo>
                    <a:cubicBezTo>
                      <a:pt x="20031" y="3844"/>
                      <a:pt x="20380" y="3506"/>
                      <a:pt x="20641" y="3280"/>
                    </a:cubicBezTo>
                    <a:cubicBezTo>
                      <a:pt x="20902" y="2941"/>
                      <a:pt x="21164" y="2487"/>
                      <a:pt x="21425" y="2148"/>
                    </a:cubicBezTo>
                    <a:cubicBezTo>
                      <a:pt x="21425" y="2035"/>
                      <a:pt x="21512" y="1922"/>
                      <a:pt x="21600" y="1922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4" name="Google Shape;1248;g257743a6ece_0_185"/>
              <p:cNvSpPr/>
              <p:nvPr/>
            </p:nvSpPr>
            <p:spPr>
              <a:xfrm>
                <a:off x="937308" y="80226"/>
                <a:ext cx="248297" cy="217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500" y="21600"/>
                    </a:lnTo>
                    <a:lnTo>
                      <a:pt x="14939" y="17324"/>
                    </a:lnTo>
                    <a:lnTo>
                      <a:pt x="6437" y="17324"/>
                    </a:lnTo>
                    <a:lnTo>
                      <a:pt x="5015" y="21600"/>
                    </a:lnTo>
                    <a:lnTo>
                      <a:pt x="0" y="21600"/>
                    </a:lnTo>
                    <a:lnTo>
                      <a:pt x="7663" y="0"/>
                    </a:lnTo>
                    <a:lnTo>
                      <a:pt x="13157" y="0"/>
                    </a:lnTo>
                    <a:lnTo>
                      <a:pt x="21600" y="21600"/>
                    </a:lnTo>
                    <a:close/>
                    <a:moveTo>
                      <a:pt x="10480" y="5163"/>
                    </a:moveTo>
                    <a:lnTo>
                      <a:pt x="7692" y="13555"/>
                    </a:lnTo>
                    <a:lnTo>
                      <a:pt x="13543" y="13555"/>
                    </a:lnTo>
                    <a:lnTo>
                      <a:pt x="10476" y="51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5" name="Google Shape;1249;g257743a6ece_0_185"/>
              <p:cNvSpPr/>
              <p:nvPr/>
            </p:nvSpPr>
            <p:spPr>
              <a:xfrm>
                <a:off x="1209646" y="80268"/>
                <a:ext cx="54478" cy="2171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6" name="Google Shape;1250;g257743a6ece_0_185"/>
              <p:cNvSpPr/>
              <p:nvPr/>
            </p:nvSpPr>
            <p:spPr>
              <a:xfrm>
                <a:off x="1310853" y="80268"/>
                <a:ext cx="217270" cy="217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90" y="0"/>
                    </a:moveTo>
                    <a:cubicBezTo>
                      <a:pt x="17522" y="0"/>
                      <a:pt x="21600" y="4908"/>
                      <a:pt x="21600" y="10833"/>
                    </a:cubicBezTo>
                    <a:cubicBezTo>
                      <a:pt x="21600" y="16759"/>
                      <a:pt x="17649" y="21600"/>
                      <a:pt x="8984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90" y="0"/>
                    </a:lnTo>
                    <a:close/>
                    <a:moveTo>
                      <a:pt x="5416" y="17642"/>
                    </a:moveTo>
                    <a:lnTo>
                      <a:pt x="8955" y="17642"/>
                    </a:lnTo>
                    <a:cubicBezTo>
                      <a:pt x="14400" y="17642"/>
                      <a:pt x="16024" y="13968"/>
                      <a:pt x="16024" y="10800"/>
                    </a:cubicBezTo>
                    <a:cubicBezTo>
                      <a:pt x="16024" y="7093"/>
                      <a:pt x="14017" y="3958"/>
                      <a:pt x="8892" y="3958"/>
                    </a:cubicBezTo>
                    <a:lnTo>
                      <a:pt x="5420" y="3958"/>
                    </a:lnTo>
                    <a:lnTo>
                      <a:pt x="5420" y="176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7" name="Google Shape;1251;g257743a6ece_0_185"/>
              <p:cNvSpPr/>
              <p:nvPr/>
            </p:nvSpPr>
            <p:spPr>
              <a:xfrm>
                <a:off x="123302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1366" y="12186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8" name="Google Shape;1252;g257743a6ece_0_185"/>
              <p:cNvSpPr/>
              <p:nvPr/>
            </p:nvSpPr>
            <p:spPr>
              <a:xfrm>
                <a:off x="151068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21600" y="21600"/>
                      <a:pt x="7990" y="19712"/>
                      <a:pt x="0" y="16997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9" name="Google Shape;1253;g257743a6ece_0_185"/>
              <p:cNvSpPr/>
              <p:nvPr/>
            </p:nvSpPr>
            <p:spPr>
              <a:xfrm>
                <a:off x="184041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" y="0"/>
                    </a:moveTo>
                    <a:lnTo>
                      <a:pt x="38" y="19341"/>
                    </a:lnTo>
                    <a:cubicBezTo>
                      <a:pt x="38" y="19341"/>
                      <a:pt x="7684" y="20067"/>
                      <a:pt x="8908" y="20108"/>
                    </a:cubicBezTo>
                    <a:cubicBezTo>
                      <a:pt x="10131" y="20148"/>
                      <a:pt x="18121" y="20753"/>
                      <a:pt x="21600" y="21600"/>
                    </a:cubicBezTo>
                    <a:lnTo>
                      <a:pt x="2160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0" name="Google Shape;1254;g257743a6ece_0_185"/>
              <p:cNvSpPr/>
              <p:nvPr/>
            </p:nvSpPr>
            <p:spPr>
              <a:xfrm>
                <a:off x="314624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0233" y="12186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1" name="Google Shape;1255;g257743a6ece_0_185"/>
              <p:cNvSpPr/>
              <p:nvPr/>
            </p:nvSpPr>
            <p:spPr>
              <a:xfrm>
                <a:off x="282792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cubicBezTo>
                      <a:pt x="0" y="21600"/>
                      <a:pt x="13572" y="19712"/>
                      <a:pt x="21600" y="16997"/>
                    </a:cubicBezTo>
                    <a:lnTo>
                      <a:pt x="2160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2" name="Google Shape;1256;g257743a6ece_0_185"/>
              <p:cNvSpPr/>
              <p:nvPr/>
            </p:nvSpPr>
            <p:spPr>
              <a:xfrm>
                <a:off x="250199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2" y="0"/>
                    </a:moveTo>
                    <a:lnTo>
                      <a:pt x="21562" y="19341"/>
                    </a:lnTo>
                    <a:cubicBezTo>
                      <a:pt x="21562" y="19341"/>
                      <a:pt x="13916" y="20067"/>
                      <a:pt x="12693" y="20108"/>
                    </a:cubicBezTo>
                    <a:cubicBezTo>
                      <a:pt x="11431" y="20148"/>
                      <a:pt x="3440" y="20753"/>
                      <a:pt x="0" y="21600"/>
                    </a:cubicBezTo>
                    <a:lnTo>
                      <a:pt x="0" y="20"/>
                    </a:lnTo>
                    <a:lnTo>
                      <a:pt x="2160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3" name="Google Shape;1257;g257743a6ece_0_185"/>
              <p:cNvSpPr/>
              <p:nvPr/>
            </p:nvSpPr>
            <p:spPr>
              <a:xfrm>
                <a:off x="217480" y="327552"/>
                <a:ext cx="23239" cy="60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21600"/>
                    </a:moveTo>
                    <a:cubicBezTo>
                      <a:pt x="6807" y="18938"/>
                      <a:pt x="0" y="17622"/>
                      <a:pt x="0" y="17622"/>
                    </a:cubicBez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7622"/>
                    </a:lnTo>
                    <a:cubicBezTo>
                      <a:pt x="21600" y="17622"/>
                      <a:pt x="14793" y="18938"/>
                      <a:pt x="10780" y="21600"/>
                    </a:cubicBezTo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4" name="Google Shape;1258;g257743a6ece_0_185"/>
              <p:cNvSpPr/>
              <p:nvPr/>
            </p:nvSpPr>
            <p:spPr>
              <a:xfrm>
                <a:off x="132570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43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5" name="Google Shape;1259;g257743a6ece_0_185"/>
              <p:cNvSpPr/>
              <p:nvPr/>
            </p:nvSpPr>
            <p:spPr>
              <a:xfrm>
                <a:off x="161353" y="296253"/>
                <a:ext cx="21165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60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6" name="Google Shape;1260;g257743a6ece_0_185"/>
              <p:cNvSpPr/>
              <p:nvPr/>
            </p:nvSpPr>
            <p:spPr>
              <a:xfrm>
                <a:off x="190136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7" name="Google Shape;1261;g257743a6ece_0_185"/>
              <p:cNvSpPr/>
              <p:nvPr/>
            </p:nvSpPr>
            <p:spPr>
              <a:xfrm>
                <a:off x="218876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8" name="Google Shape;1262;g257743a6ece_0_185"/>
              <p:cNvSpPr/>
              <p:nvPr/>
            </p:nvSpPr>
            <p:spPr>
              <a:xfrm>
                <a:off x="247660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531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311" y="8083"/>
                    </a:lnTo>
                    <a:lnTo>
                      <a:pt x="10779" y="0"/>
                    </a:lnTo>
                    <a:lnTo>
                      <a:pt x="10865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9" name="Google Shape;1263;g257743a6ece_0_185"/>
              <p:cNvSpPr/>
              <p:nvPr/>
            </p:nvSpPr>
            <p:spPr>
              <a:xfrm>
                <a:off x="276443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46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56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46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0" name="Google Shape;1264;g257743a6ece_0_185"/>
              <p:cNvSpPr/>
              <p:nvPr/>
            </p:nvSpPr>
            <p:spPr>
              <a:xfrm>
                <a:off x="305183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39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757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1" name="Google Shape;1265;g257743a6ece_0_185"/>
              <p:cNvSpPr/>
              <p:nvPr/>
            </p:nvSpPr>
            <p:spPr>
              <a:xfrm>
                <a:off x="147131" y="114933"/>
                <a:ext cx="34371" cy="3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2088"/>
                    </a:lnTo>
                    <a:cubicBezTo>
                      <a:pt x="21600" y="19156"/>
                      <a:pt x="16732" y="21600"/>
                      <a:pt x="10800" y="21600"/>
                    </a:cubicBezTo>
                    <a:cubicBezTo>
                      <a:pt x="4522" y="21600"/>
                      <a:pt x="0" y="18710"/>
                      <a:pt x="0" y="12140"/>
                    </a:cubicBezTo>
                    <a:lnTo>
                      <a:pt x="0" y="0"/>
                    </a:lnTo>
                    <a:lnTo>
                      <a:pt x="5373" y="0"/>
                    </a:lnTo>
                    <a:lnTo>
                      <a:pt x="5373" y="12245"/>
                    </a:lnTo>
                    <a:cubicBezTo>
                      <a:pt x="5373" y="15320"/>
                      <a:pt x="7608" y="17159"/>
                      <a:pt x="10720" y="17159"/>
                    </a:cubicBezTo>
                    <a:cubicBezTo>
                      <a:pt x="13567" y="17159"/>
                      <a:pt x="16200" y="15688"/>
                      <a:pt x="16200" y="11877"/>
                    </a:cubicBezTo>
                    <a:lnTo>
                      <a:pt x="16200" y="0"/>
                    </a:lnTo>
                    <a:lnTo>
                      <a:pt x="215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2" name="Google Shape;1266;g257743a6ece_0_185"/>
              <p:cNvSpPr/>
              <p:nvPr/>
            </p:nvSpPr>
            <p:spPr>
              <a:xfrm>
                <a:off x="187215" y="114470"/>
                <a:ext cx="26330" cy="35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5" y="5757"/>
                    </a:moveTo>
                    <a:cubicBezTo>
                      <a:pt x="16217" y="4408"/>
                      <a:pt x="13786" y="3864"/>
                      <a:pt x="11390" y="3864"/>
                    </a:cubicBezTo>
                    <a:cubicBezTo>
                      <a:pt x="8855" y="3864"/>
                      <a:pt x="7258" y="4538"/>
                      <a:pt x="7258" y="5601"/>
                    </a:cubicBezTo>
                    <a:cubicBezTo>
                      <a:pt x="7258" y="8765"/>
                      <a:pt x="21600" y="7883"/>
                      <a:pt x="21600" y="15221"/>
                    </a:cubicBezTo>
                    <a:cubicBezTo>
                      <a:pt x="21600" y="19266"/>
                      <a:pt x="17051" y="21600"/>
                      <a:pt x="10765" y="21600"/>
                    </a:cubicBezTo>
                    <a:cubicBezTo>
                      <a:pt x="5834" y="21600"/>
                      <a:pt x="3403" y="20640"/>
                      <a:pt x="591" y="19552"/>
                    </a:cubicBezTo>
                    <a:lnTo>
                      <a:pt x="591" y="15014"/>
                    </a:lnTo>
                    <a:cubicBezTo>
                      <a:pt x="4654" y="17010"/>
                      <a:pt x="7119" y="17736"/>
                      <a:pt x="10210" y="17736"/>
                    </a:cubicBezTo>
                    <a:cubicBezTo>
                      <a:pt x="12884" y="17736"/>
                      <a:pt x="14342" y="17036"/>
                      <a:pt x="14342" y="15792"/>
                    </a:cubicBezTo>
                    <a:cubicBezTo>
                      <a:pt x="14342" y="12343"/>
                      <a:pt x="0" y="13613"/>
                      <a:pt x="0" y="6042"/>
                    </a:cubicBezTo>
                    <a:cubicBezTo>
                      <a:pt x="0" y="2386"/>
                      <a:pt x="4202" y="0"/>
                      <a:pt x="10730" y="0"/>
                    </a:cubicBezTo>
                    <a:cubicBezTo>
                      <a:pt x="13856" y="0"/>
                      <a:pt x="16738" y="493"/>
                      <a:pt x="20280" y="1633"/>
                    </a:cubicBezTo>
                    <a:lnTo>
                      <a:pt x="20280" y="57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3" name="Google Shape;1267;g257743a6ece_0_185"/>
              <p:cNvSpPr/>
              <p:nvPr/>
            </p:nvSpPr>
            <p:spPr>
              <a:xfrm>
                <a:off x="215617" y="114975"/>
                <a:ext cx="3907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498" y="21600"/>
                    </a:lnTo>
                    <a:lnTo>
                      <a:pt x="14930" y="17312"/>
                    </a:lnTo>
                    <a:lnTo>
                      <a:pt x="6435" y="17312"/>
                    </a:lnTo>
                    <a:lnTo>
                      <a:pt x="5008" y="21600"/>
                    </a:lnTo>
                    <a:lnTo>
                      <a:pt x="0" y="21600"/>
                    </a:lnTo>
                    <a:lnTo>
                      <a:pt x="7653" y="0"/>
                    </a:lnTo>
                    <a:lnTo>
                      <a:pt x="13129" y="0"/>
                    </a:lnTo>
                    <a:lnTo>
                      <a:pt x="21553" y="21600"/>
                    </a:lnTo>
                    <a:close/>
                    <a:moveTo>
                      <a:pt x="10484" y="5167"/>
                    </a:moveTo>
                    <a:lnTo>
                      <a:pt x="7699" y="13557"/>
                    </a:lnTo>
                    <a:lnTo>
                      <a:pt x="13550" y="13557"/>
                    </a:lnTo>
                    <a:lnTo>
                      <a:pt x="10484" y="516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4" name="Google Shape;1268;g257743a6ece_0_185"/>
              <p:cNvSpPr/>
              <p:nvPr/>
            </p:nvSpPr>
            <p:spPr>
              <a:xfrm>
                <a:off x="253312" y="114933"/>
                <a:ext cx="19850" cy="341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5" name="Google Shape;1269;g257743a6ece_0_185"/>
              <p:cNvSpPr/>
              <p:nvPr/>
            </p:nvSpPr>
            <p:spPr>
              <a:xfrm>
                <a:off x="275384" y="114933"/>
                <a:ext cx="3416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2" y="0"/>
                    </a:moveTo>
                    <a:cubicBezTo>
                      <a:pt x="17505" y="0"/>
                      <a:pt x="21600" y="4900"/>
                      <a:pt x="21600" y="10840"/>
                    </a:cubicBezTo>
                    <a:cubicBezTo>
                      <a:pt x="21600" y="17046"/>
                      <a:pt x="17666" y="21600"/>
                      <a:pt x="8993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82" y="0"/>
                    </a:lnTo>
                    <a:close/>
                    <a:moveTo>
                      <a:pt x="5407" y="17659"/>
                    </a:moveTo>
                    <a:lnTo>
                      <a:pt x="8940" y="17659"/>
                    </a:lnTo>
                    <a:cubicBezTo>
                      <a:pt x="14373" y="17659"/>
                      <a:pt x="16006" y="13983"/>
                      <a:pt x="16006" y="10813"/>
                    </a:cubicBezTo>
                    <a:cubicBezTo>
                      <a:pt x="16006" y="7111"/>
                      <a:pt x="13999" y="3968"/>
                      <a:pt x="8859" y="3968"/>
                    </a:cubicBezTo>
                    <a:lnTo>
                      <a:pt x="5380" y="3968"/>
                    </a:lnTo>
                    <a:lnTo>
                      <a:pt x="5380" y="176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405" name="Google Shape;1270;g257743a6ece_0_185"/>
            <p:cNvGrpSpPr/>
            <p:nvPr/>
          </p:nvGrpSpPr>
          <p:grpSpPr>
            <a:xfrm>
              <a:off x="2164411" y="81849"/>
              <a:ext cx="1446995" cy="338522"/>
              <a:chOff x="0" y="0"/>
              <a:chExt cx="1446993" cy="338521"/>
            </a:xfrm>
          </p:grpSpPr>
          <p:sp>
            <p:nvSpPr>
              <p:cNvPr id="377" name="Google Shape;1271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8" name="Google Shape;1272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9" name="Google Shape;1273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0" name="Google Shape;1274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1" name="Google Shape;1275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2" name="Google Shape;1276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3" name="Google Shape;1277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4" name="Google Shape;1278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5" name="Google Shape;1279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6" name="Google Shape;1280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7" name="Google Shape;1281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8" name="Google Shape;1282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9" name="Google Shape;1283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0" name="Google Shape;1284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1" name="Google Shape;1285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2" name="Google Shape;1286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3" name="Google Shape;1287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4" name="Google Shape;1288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5" name="Google Shape;1289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6" name="Google Shape;1290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7" name="Google Shape;1291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8" name="Google Shape;1292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9" name="Google Shape;1293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0" name="Google Shape;1294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1" name="Google Shape;1295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2" name="Google Shape;1296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3" name="Google Shape;1297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4" name="Google Shape;1298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406" name="Google Shape;1299;g257743a6ece_0_185" descr="Google Shape;1299;g257743a6ece_0_1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4760" y="131642"/>
              <a:ext cx="895884" cy="2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44439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1125;g257743a6ece_0_185"/>
          <p:cNvSpPr txBox="1">
            <a:spLocks noGrp="1"/>
          </p:cNvSpPr>
          <p:nvPr>
            <p:ph type="title"/>
          </p:nvPr>
        </p:nvSpPr>
        <p:spPr>
          <a:xfrm>
            <a:off x="7849958" y="615368"/>
            <a:ext cx="3716907" cy="554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США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407" name="Google Shape;1126;g257743a6ece_0_185"/>
          <p:cNvGrpSpPr/>
          <p:nvPr/>
        </p:nvGrpSpPr>
        <p:grpSpPr>
          <a:xfrm>
            <a:off x="428873" y="576946"/>
            <a:ext cx="5260645" cy="454227"/>
            <a:chOff x="0" y="0"/>
            <a:chExt cx="5260643" cy="454224"/>
          </a:xfrm>
        </p:grpSpPr>
        <p:grpSp>
          <p:nvGrpSpPr>
            <p:cNvPr id="376" name="Google Shape;1127;g257743a6ece_0_185"/>
            <p:cNvGrpSpPr/>
            <p:nvPr/>
          </p:nvGrpSpPr>
          <p:grpSpPr>
            <a:xfrm>
              <a:off x="-1" y="0"/>
              <a:ext cx="1528124" cy="454225"/>
              <a:chOff x="0" y="0"/>
              <a:chExt cx="1528122" cy="454224"/>
            </a:xfrm>
          </p:grpSpPr>
          <p:sp>
            <p:nvSpPr>
              <p:cNvPr id="234" name="Google Shape;1128;g257743a6ece_0_185"/>
              <p:cNvSpPr/>
              <p:nvPr/>
            </p:nvSpPr>
            <p:spPr>
              <a:xfrm>
                <a:off x="1904" y="1893"/>
                <a:ext cx="453205" cy="45048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5" name="Google Shape;1129;g257743a6ece_0_185"/>
              <p:cNvSpPr/>
              <p:nvPr/>
            </p:nvSpPr>
            <p:spPr>
              <a:xfrm>
                <a:off x="47830" y="47537"/>
                <a:ext cx="361397" cy="35919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6" name="Google Shape;1130;g257743a6ece_0_185"/>
              <p:cNvSpPr/>
              <p:nvPr/>
            </p:nvSpPr>
            <p:spPr>
              <a:xfrm>
                <a:off x="507934" y="80226"/>
                <a:ext cx="218540" cy="220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"/>
                    </a:moveTo>
                    <a:lnTo>
                      <a:pt x="21600" y="12100"/>
                    </a:lnTo>
                    <a:cubicBezTo>
                      <a:pt x="21600" y="19164"/>
                      <a:pt x="16722" y="21600"/>
                      <a:pt x="10798" y="21600"/>
                    </a:cubicBezTo>
                    <a:cubicBezTo>
                      <a:pt x="4527" y="21600"/>
                      <a:pt x="0" y="18727"/>
                      <a:pt x="0" y="12129"/>
                    </a:cubicBezTo>
                    <a:lnTo>
                      <a:pt x="0" y="4"/>
                    </a:lnTo>
                    <a:lnTo>
                      <a:pt x="5384" y="4"/>
                    </a:lnTo>
                    <a:lnTo>
                      <a:pt x="5384" y="12253"/>
                    </a:lnTo>
                    <a:cubicBezTo>
                      <a:pt x="5384" y="15317"/>
                      <a:pt x="7635" y="17158"/>
                      <a:pt x="10739" y="17158"/>
                    </a:cubicBezTo>
                    <a:cubicBezTo>
                      <a:pt x="13588" y="17158"/>
                      <a:pt x="16216" y="15688"/>
                      <a:pt x="16216" y="11878"/>
                    </a:cubicBezTo>
                    <a:lnTo>
                      <a:pt x="16216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7" name="Google Shape;1131;g257743a6ece_0_185"/>
              <p:cNvSpPr/>
              <p:nvPr/>
            </p:nvSpPr>
            <p:spPr>
              <a:xfrm>
                <a:off x="759785" y="77407"/>
                <a:ext cx="167281" cy="222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6" y="5739"/>
                    </a:moveTo>
                    <a:cubicBezTo>
                      <a:pt x="16216" y="4382"/>
                      <a:pt x="13779" y="3856"/>
                      <a:pt x="11379" y="3856"/>
                    </a:cubicBezTo>
                    <a:cubicBezTo>
                      <a:pt x="8854" y="3856"/>
                      <a:pt x="7242" y="4533"/>
                      <a:pt x="7242" y="5584"/>
                    </a:cubicBezTo>
                    <a:cubicBezTo>
                      <a:pt x="7242" y="8760"/>
                      <a:pt x="21600" y="7867"/>
                      <a:pt x="21600" y="15213"/>
                    </a:cubicBezTo>
                    <a:cubicBezTo>
                      <a:pt x="21600" y="19252"/>
                      <a:pt x="17047" y="21600"/>
                      <a:pt x="10756" y="21600"/>
                    </a:cubicBezTo>
                    <a:cubicBezTo>
                      <a:pt x="5832" y="21600"/>
                      <a:pt x="3394" y="20642"/>
                      <a:pt x="579" y="19566"/>
                    </a:cubicBezTo>
                    <a:lnTo>
                      <a:pt x="579" y="15029"/>
                    </a:lnTo>
                    <a:cubicBezTo>
                      <a:pt x="4635" y="17035"/>
                      <a:pt x="7116" y="17744"/>
                      <a:pt x="10221" y="17744"/>
                    </a:cubicBezTo>
                    <a:cubicBezTo>
                      <a:pt x="12910" y="17744"/>
                      <a:pt x="14358" y="17035"/>
                      <a:pt x="14358" y="15799"/>
                    </a:cubicBezTo>
                    <a:cubicBezTo>
                      <a:pt x="14358" y="12343"/>
                      <a:pt x="0" y="13606"/>
                      <a:pt x="0" y="6049"/>
                    </a:cubicBezTo>
                    <a:cubicBezTo>
                      <a:pt x="0" y="2409"/>
                      <a:pt x="4219" y="0"/>
                      <a:pt x="10756" y="0"/>
                    </a:cubicBezTo>
                    <a:cubicBezTo>
                      <a:pt x="13899" y="0"/>
                      <a:pt x="16757" y="493"/>
                      <a:pt x="20316" y="1635"/>
                    </a:cubicBezTo>
                    <a:lnTo>
                      <a:pt x="20316" y="57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8" name="Google Shape;1132;g257743a6ece_0_185"/>
              <p:cNvSpPr/>
              <p:nvPr/>
            </p:nvSpPr>
            <p:spPr>
              <a:xfrm>
                <a:off x="508019" y="344296"/>
                <a:ext cx="27853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5811" y="2783"/>
                    </a:lnTo>
                    <a:lnTo>
                      <a:pt x="5811" y="8770"/>
                    </a:lnTo>
                    <a:lnTo>
                      <a:pt x="21600" y="8770"/>
                    </a:lnTo>
                    <a:lnTo>
                      <a:pt x="21600" y="11570"/>
                    </a:lnTo>
                    <a:lnTo>
                      <a:pt x="5811" y="11570"/>
                    </a:lnTo>
                    <a:lnTo>
                      <a:pt x="581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9" name="Google Shape;1133;g257743a6ece_0_185"/>
              <p:cNvSpPr/>
              <p:nvPr/>
            </p:nvSpPr>
            <p:spPr>
              <a:xfrm>
                <a:off x="543913" y="344296"/>
                <a:ext cx="40381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64" y="0"/>
                    </a:moveTo>
                    <a:cubicBezTo>
                      <a:pt x="12725" y="0"/>
                      <a:pt x="16234" y="2309"/>
                      <a:pt x="16234" y="6051"/>
                    </a:cubicBezTo>
                    <a:cubicBezTo>
                      <a:pt x="16234" y="8553"/>
                      <a:pt x="14559" y="10424"/>
                      <a:pt x="11570" y="11334"/>
                    </a:cubicBezTo>
                    <a:cubicBezTo>
                      <a:pt x="14106" y="12628"/>
                      <a:pt x="15668" y="14621"/>
                      <a:pt x="17796" y="17315"/>
                    </a:cubicBezTo>
                    <a:cubicBezTo>
                      <a:pt x="18996" y="18802"/>
                      <a:pt x="19676" y="19536"/>
                      <a:pt x="21600" y="21583"/>
                    </a:cubicBezTo>
                    <a:lnTo>
                      <a:pt x="16800" y="21583"/>
                    </a:lnTo>
                    <a:lnTo>
                      <a:pt x="13110" y="17158"/>
                    </a:lnTo>
                    <a:cubicBezTo>
                      <a:pt x="9419" y="12733"/>
                      <a:pt x="7743" y="12225"/>
                      <a:pt x="5683" y="12225"/>
                    </a:cubicBezTo>
                    <a:lnTo>
                      <a:pt x="4008" y="12225"/>
                    </a:lnTo>
                    <a:lnTo>
                      <a:pt x="4008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1" y="17"/>
                    </a:lnTo>
                    <a:close/>
                    <a:moveTo>
                      <a:pt x="4030" y="9427"/>
                    </a:moveTo>
                    <a:lnTo>
                      <a:pt x="6611" y="9427"/>
                    </a:lnTo>
                    <a:cubicBezTo>
                      <a:pt x="10913" y="9427"/>
                      <a:pt x="12136" y="7713"/>
                      <a:pt x="12091" y="5912"/>
                    </a:cubicBezTo>
                    <a:cubicBezTo>
                      <a:pt x="12045" y="3883"/>
                      <a:pt x="10483" y="2658"/>
                      <a:pt x="6611" y="2658"/>
                    </a:cubicBezTo>
                    <a:lnTo>
                      <a:pt x="4030" y="2658"/>
                    </a:lnTo>
                    <a:lnTo>
                      <a:pt x="4030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0" name="Google Shape;1134;g257743a6ece_0_185"/>
              <p:cNvSpPr/>
              <p:nvPr/>
            </p:nvSpPr>
            <p:spPr>
              <a:xfrm>
                <a:off x="582346" y="343623"/>
                <a:ext cx="5617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2" y="0"/>
                    </a:moveTo>
                    <a:cubicBezTo>
                      <a:pt x="17417" y="0"/>
                      <a:pt x="21600" y="4931"/>
                      <a:pt x="21600" y="10800"/>
                    </a:cubicBezTo>
                    <a:cubicBezTo>
                      <a:pt x="21600" y="16669"/>
                      <a:pt x="17530" y="21600"/>
                      <a:pt x="10727" y="21600"/>
                    </a:cubicBezTo>
                    <a:cubicBezTo>
                      <a:pt x="3923" y="21600"/>
                      <a:pt x="0" y="16499"/>
                      <a:pt x="0" y="10800"/>
                    </a:cubicBezTo>
                    <a:cubicBezTo>
                      <a:pt x="0" y="5101"/>
                      <a:pt x="4265" y="0"/>
                      <a:pt x="10775" y="0"/>
                    </a:cubicBezTo>
                    <a:moveTo>
                      <a:pt x="10775" y="18819"/>
                    </a:moveTo>
                    <a:cubicBezTo>
                      <a:pt x="15284" y="18819"/>
                      <a:pt x="18605" y="15390"/>
                      <a:pt x="18605" y="10800"/>
                    </a:cubicBezTo>
                    <a:cubicBezTo>
                      <a:pt x="18605" y="6210"/>
                      <a:pt x="15268" y="2781"/>
                      <a:pt x="10775" y="2781"/>
                    </a:cubicBezTo>
                    <a:cubicBezTo>
                      <a:pt x="6283" y="2781"/>
                      <a:pt x="2963" y="6176"/>
                      <a:pt x="2963" y="10800"/>
                    </a:cubicBezTo>
                    <a:cubicBezTo>
                      <a:pt x="2963" y="15424"/>
                      <a:pt x="6283" y="18819"/>
                      <a:pt x="10775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1" name="Google Shape;1135;g257743a6ece_0_185"/>
              <p:cNvSpPr/>
              <p:nvPr/>
            </p:nvSpPr>
            <p:spPr>
              <a:xfrm>
                <a:off x="645965" y="344296"/>
                <a:ext cx="4872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9" y="21600"/>
                    </a:lnTo>
                    <a:lnTo>
                      <a:pt x="18279" y="4778"/>
                    </a:lnTo>
                    <a:lnTo>
                      <a:pt x="18203" y="4778"/>
                    </a:lnTo>
                    <a:lnTo>
                      <a:pt x="11072" y="13145"/>
                    </a:lnTo>
                    <a:lnTo>
                      <a:pt x="10528" y="13145"/>
                    </a:lnTo>
                    <a:lnTo>
                      <a:pt x="3397" y="4778"/>
                    </a:lnTo>
                    <a:lnTo>
                      <a:pt x="3340" y="4778"/>
                    </a:lnTo>
                    <a:lnTo>
                      <a:pt x="334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34" y="0"/>
                    </a:lnTo>
                    <a:lnTo>
                      <a:pt x="10809" y="8875"/>
                    </a:lnTo>
                    <a:lnTo>
                      <a:pt x="18522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2" name="Google Shape;1136;g257743a6ece_0_185"/>
              <p:cNvSpPr/>
              <p:nvPr/>
            </p:nvSpPr>
            <p:spPr>
              <a:xfrm>
                <a:off x="720462" y="344296"/>
                <a:ext cx="43641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12654" y="2783"/>
                    </a:lnTo>
                    <a:lnTo>
                      <a:pt x="12654" y="21600"/>
                    </a:lnTo>
                    <a:lnTo>
                      <a:pt x="8946" y="21600"/>
                    </a:lnTo>
                    <a:lnTo>
                      <a:pt x="8946" y="2783"/>
                    </a:lnTo>
                    <a:lnTo>
                      <a:pt x="0" y="2783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3" name="Google Shape;1137;g257743a6ece_0_185"/>
              <p:cNvSpPr/>
              <p:nvPr/>
            </p:nvSpPr>
            <p:spPr>
              <a:xfrm>
                <a:off x="770325" y="344296"/>
                <a:ext cx="44275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45" y="21600"/>
                    </a:lnTo>
                    <a:lnTo>
                      <a:pt x="17945" y="12200"/>
                    </a:lnTo>
                    <a:lnTo>
                      <a:pt x="3676" y="12200"/>
                    </a:lnTo>
                    <a:lnTo>
                      <a:pt x="3676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676" y="0"/>
                    </a:lnTo>
                    <a:lnTo>
                      <a:pt x="3676" y="9417"/>
                    </a:lnTo>
                    <a:lnTo>
                      <a:pt x="17945" y="9417"/>
                    </a:lnTo>
                    <a:lnTo>
                      <a:pt x="17945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4" name="Google Shape;1138;g257743a6ece_0_185"/>
              <p:cNvSpPr/>
              <p:nvPr/>
            </p:nvSpPr>
            <p:spPr>
              <a:xfrm>
                <a:off x="82598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5" name="Google Shape;1139;g257743a6ece_0_185"/>
              <p:cNvSpPr/>
              <p:nvPr/>
            </p:nvSpPr>
            <p:spPr>
              <a:xfrm>
                <a:off x="878557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6" name="Google Shape;1140;g257743a6ece_0_185"/>
              <p:cNvSpPr/>
              <p:nvPr/>
            </p:nvSpPr>
            <p:spPr>
              <a:xfrm>
                <a:off x="934515" y="344296"/>
                <a:ext cx="4867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5" y="21600"/>
                    </a:lnTo>
                    <a:lnTo>
                      <a:pt x="18275" y="4778"/>
                    </a:lnTo>
                    <a:lnTo>
                      <a:pt x="18200" y="4778"/>
                    </a:lnTo>
                    <a:lnTo>
                      <a:pt x="11063" y="13145"/>
                    </a:lnTo>
                    <a:lnTo>
                      <a:pt x="10518" y="13145"/>
                    </a:lnTo>
                    <a:lnTo>
                      <a:pt x="3400" y="4778"/>
                    </a:lnTo>
                    <a:lnTo>
                      <a:pt x="3325" y="4778"/>
                    </a:lnTo>
                    <a:lnTo>
                      <a:pt x="3325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18" y="0"/>
                    </a:lnTo>
                    <a:lnTo>
                      <a:pt x="10800" y="8875"/>
                    </a:lnTo>
                    <a:lnTo>
                      <a:pt x="1852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7" name="Google Shape;1141;g257743a6ece_0_185"/>
              <p:cNvSpPr/>
              <p:nvPr/>
            </p:nvSpPr>
            <p:spPr>
              <a:xfrm>
                <a:off x="994281" y="344296"/>
                <a:ext cx="3030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8" name="Google Shape;1142;g257743a6ece_0_185"/>
              <p:cNvSpPr/>
              <p:nvPr/>
            </p:nvSpPr>
            <p:spPr>
              <a:xfrm>
                <a:off x="1032715" y="344296"/>
                <a:ext cx="40340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49" y="0"/>
                    </a:moveTo>
                    <a:cubicBezTo>
                      <a:pt x="12715" y="0"/>
                      <a:pt x="16228" y="2309"/>
                      <a:pt x="16228" y="6051"/>
                    </a:cubicBezTo>
                    <a:cubicBezTo>
                      <a:pt x="16228" y="8553"/>
                      <a:pt x="14551" y="10424"/>
                      <a:pt x="11559" y="11334"/>
                    </a:cubicBezTo>
                    <a:cubicBezTo>
                      <a:pt x="14098" y="12628"/>
                      <a:pt x="15662" y="14621"/>
                      <a:pt x="17792" y="17315"/>
                    </a:cubicBezTo>
                    <a:cubicBezTo>
                      <a:pt x="18971" y="18802"/>
                      <a:pt x="19673" y="19536"/>
                      <a:pt x="21600" y="21583"/>
                    </a:cubicBezTo>
                    <a:lnTo>
                      <a:pt x="16818" y="21583"/>
                    </a:lnTo>
                    <a:lnTo>
                      <a:pt x="13123" y="17158"/>
                    </a:lnTo>
                    <a:cubicBezTo>
                      <a:pt x="9429" y="12733"/>
                      <a:pt x="7751" y="12225"/>
                      <a:pt x="5689" y="12225"/>
                    </a:cubicBezTo>
                    <a:lnTo>
                      <a:pt x="4012" y="12225"/>
                    </a:lnTo>
                    <a:lnTo>
                      <a:pt x="4012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9" y="17"/>
                    </a:lnTo>
                    <a:close/>
                    <a:moveTo>
                      <a:pt x="4012" y="9427"/>
                    </a:moveTo>
                    <a:lnTo>
                      <a:pt x="6595" y="9427"/>
                    </a:lnTo>
                    <a:cubicBezTo>
                      <a:pt x="10902" y="9427"/>
                      <a:pt x="12126" y="7713"/>
                      <a:pt x="12081" y="5912"/>
                    </a:cubicBezTo>
                    <a:cubicBezTo>
                      <a:pt x="12035" y="3883"/>
                      <a:pt x="10494" y="2658"/>
                      <a:pt x="6595" y="2658"/>
                    </a:cubicBezTo>
                    <a:lnTo>
                      <a:pt x="4012" y="2658"/>
                    </a:lnTo>
                    <a:lnTo>
                      <a:pt x="4012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9" name="Google Shape;1143;g257743a6ece_0_185"/>
              <p:cNvSpPr/>
              <p:nvPr/>
            </p:nvSpPr>
            <p:spPr>
              <a:xfrm>
                <a:off x="1070346" y="344296"/>
                <a:ext cx="19851" cy="5191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0" name="Google Shape;1144;g257743a6ece_0_185"/>
              <p:cNvSpPr/>
              <p:nvPr/>
            </p:nvSpPr>
            <p:spPr>
              <a:xfrm>
                <a:off x="1091975" y="343665"/>
                <a:ext cx="4711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7" y="4948"/>
                    </a:moveTo>
                    <a:cubicBezTo>
                      <a:pt x="18417" y="3429"/>
                      <a:pt x="15894" y="2764"/>
                      <a:pt x="13119" y="2764"/>
                    </a:cubicBezTo>
                    <a:cubicBezTo>
                      <a:pt x="7646" y="2764"/>
                      <a:pt x="3571" y="6193"/>
                      <a:pt x="3571" y="10817"/>
                    </a:cubicBezTo>
                    <a:cubicBezTo>
                      <a:pt x="3571" y="15441"/>
                      <a:pt x="7491" y="18802"/>
                      <a:pt x="13255" y="18802"/>
                    </a:cubicBezTo>
                    <a:cubicBezTo>
                      <a:pt x="15953" y="18802"/>
                      <a:pt x="18903" y="17966"/>
                      <a:pt x="21600" y="16430"/>
                    </a:cubicBezTo>
                    <a:lnTo>
                      <a:pt x="21600" y="19740"/>
                    </a:lnTo>
                    <a:cubicBezTo>
                      <a:pt x="19252" y="20815"/>
                      <a:pt x="16690" y="21600"/>
                      <a:pt x="12925" y="21600"/>
                    </a:cubicBezTo>
                    <a:cubicBezTo>
                      <a:pt x="3940" y="21600"/>
                      <a:pt x="0" y="15509"/>
                      <a:pt x="0" y="11107"/>
                    </a:cubicBezTo>
                    <a:cubicBezTo>
                      <a:pt x="0" y="4692"/>
                      <a:pt x="5512" y="0"/>
                      <a:pt x="13139" y="0"/>
                    </a:cubicBezTo>
                    <a:cubicBezTo>
                      <a:pt x="15603" y="0"/>
                      <a:pt x="18087" y="529"/>
                      <a:pt x="21348" y="1723"/>
                    </a:cubicBezTo>
                    <a:lnTo>
                      <a:pt x="21348" y="4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1" name="Google Shape;1145;g257743a6ece_0_185"/>
              <p:cNvSpPr/>
              <p:nvPr/>
            </p:nvSpPr>
            <p:spPr>
              <a:xfrm>
                <a:off x="1141541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2" name="Google Shape;1146;g257743a6ece_0_185"/>
              <p:cNvSpPr/>
              <p:nvPr/>
            </p:nvSpPr>
            <p:spPr>
              <a:xfrm>
                <a:off x="1197540" y="344296"/>
                <a:ext cx="48382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7" y="21600"/>
                    </a:lnTo>
                    <a:lnTo>
                      <a:pt x="3137" y="4971"/>
                    </a:lnTo>
                    <a:lnTo>
                      <a:pt x="313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664" y="0"/>
                    </a:lnTo>
                    <a:lnTo>
                      <a:pt x="18463" y="16716"/>
                    </a:lnTo>
                    <a:lnTo>
                      <a:pt x="18463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3" name="Google Shape;1147;g257743a6ece_0_185"/>
              <p:cNvSpPr/>
              <p:nvPr/>
            </p:nvSpPr>
            <p:spPr>
              <a:xfrm>
                <a:off x="1280207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4" name="Google Shape;1148;g257743a6ece_0_185"/>
              <p:cNvSpPr/>
              <p:nvPr/>
            </p:nvSpPr>
            <p:spPr>
              <a:xfrm>
                <a:off x="1319614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5" name="Google Shape;1149;g257743a6ece_0_185"/>
              <p:cNvSpPr/>
              <p:nvPr/>
            </p:nvSpPr>
            <p:spPr>
              <a:xfrm>
                <a:off x="1355593" y="343623"/>
                <a:ext cx="56127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4" y="0"/>
                    </a:moveTo>
                    <a:cubicBezTo>
                      <a:pt x="17414" y="0"/>
                      <a:pt x="21600" y="4931"/>
                      <a:pt x="21600" y="10800"/>
                    </a:cubicBezTo>
                    <a:cubicBezTo>
                      <a:pt x="21600" y="16669"/>
                      <a:pt x="17528" y="21600"/>
                      <a:pt x="10719" y="21600"/>
                    </a:cubicBezTo>
                    <a:cubicBezTo>
                      <a:pt x="3909" y="21600"/>
                      <a:pt x="0" y="16499"/>
                      <a:pt x="0" y="10800"/>
                    </a:cubicBezTo>
                    <a:cubicBezTo>
                      <a:pt x="0" y="5101"/>
                      <a:pt x="4268" y="0"/>
                      <a:pt x="10784" y="0"/>
                    </a:cubicBezTo>
                    <a:moveTo>
                      <a:pt x="10784" y="18819"/>
                    </a:moveTo>
                    <a:cubicBezTo>
                      <a:pt x="15296" y="18819"/>
                      <a:pt x="18619" y="15390"/>
                      <a:pt x="18619" y="10800"/>
                    </a:cubicBezTo>
                    <a:cubicBezTo>
                      <a:pt x="18619" y="6210"/>
                      <a:pt x="15280" y="2781"/>
                      <a:pt x="10784" y="2781"/>
                    </a:cubicBezTo>
                    <a:cubicBezTo>
                      <a:pt x="6288" y="2781"/>
                      <a:pt x="2981" y="6176"/>
                      <a:pt x="2981" y="10800"/>
                    </a:cubicBezTo>
                    <a:cubicBezTo>
                      <a:pt x="2981" y="15424"/>
                      <a:pt x="6304" y="18819"/>
                      <a:pt x="10784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6" name="Google Shape;1150;g257743a6ece_0_185"/>
              <p:cNvSpPr/>
              <p:nvPr/>
            </p:nvSpPr>
            <p:spPr>
              <a:xfrm>
                <a:off x="1418958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7" name="Google Shape;1151;g257743a6ece_0_185"/>
              <p:cNvSpPr/>
              <p:nvPr/>
            </p:nvSpPr>
            <p:spPr>
              <a:xfrm>
                <a:off x="1458280" y="344296"/>
                <a:ext cx="3107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09" y="18817"/>
                    </a:move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5209" y="0"/>
                    </a:lnTo>
                    <a:lnTo>
                      <a:pt x="5209" y="18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8" name="Google Shape;1152;g257743a6ece_0_185"/>
              <p:cNvSpPr/>
              <p:nvPr/>
            </p:nvSpPr>
            <p:spPr>
              <a:xfrm>
                <a:off x="149510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9" name="Google Shape;1153;g257743a6ece_0_185"/>
              <p:cNvSpPr/>
              <p:nvPr/>
            </p:nvSpPr>
            <p:spPr>
              <a:xfrm>
                <a:off x="-1" y="0"/>
                <a:ext cx="457016" cy="45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7"/>
                      <a:pt x="4845" y="21600"/>
                      <a:pt x="10799" y="21600"/>
                    </a:cubicBezTo>
                    <a:cubicBezTo>
                      <a:pt x="16753" y="21600"/>
                      <a:pt x="21600" y="16757"/>
                      <a:pt x="21600" y="10801"/>
                    </a:cubicBezTo>
                    <a:cubicBezTo>
                      <a:pt x="21600" y="4845"/>
                      <a:pt x="16755" y="0"/>
                      <a:pt x="10799" y="0"/>
                    </a:cubicBezTo>
                    <a:cubicBezTo>
                      <a:pt x="4843" y="0"/>
                      <a:pt x="0" y="4845"/>
                      <a:pt x="0" y="10801"/>
                    </a:cubicBezTo>
                    <a:moveTo>
                      <a:pt x="178" y="10801"/>
                    </a:moveTo>
                    <a:cubicBezTo>
                      <a:pt x="178" y="4943"/>
                      <a:pt x="4943" y="178"/>
                      <a:pt x="10799" y="178"/>
                    </a:cubicBezTo>
                    <a:cubicBezTo>
                      <a:pt x="16655" y="178"/>
                      <a:pt x="21420" y="4943"/>
                      <a:pt x="21420" y="10799"/>
                    </a:cubicBezTo>
                    <a:cubicBezTo>
                      <a:pt x="21420" y="16655"/>
                      <a:pt x="16655" y="21420"/>
                      <a:pt x="10799" y="21420"/>
                    </a:cubicBezTo>
                    <a:cubicBezTo>
                      <a:pt x="4943" y="21420"/>
                      <a:pt x="178" y="16657"/>
                      <a:pt x="178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0" name="Google Shape;1154;g257743a6ece_0_185"/>
              <p:cNvSpPr/>
              <p:nvPr/>
            </p:nvSpPr>
            <p:spPr>
              <a:xfrm>
                <a:off x="45925" y="45644"/>
                <a:ext cx="365121" cy="362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1"/>
                    </a:cubicBezTo>
                    <a:cubicBezTo>
                      <a:pt x="21600" y="4847"/>
                      <a:pt x="16757" y="0"/>
                      <a:pt x="10803" y="0"/>
                    </a:cubicBezTo>
                    <a:cubicBezTo>
                      <a:pt x="4848" y="0"/>
                      <a:pt x="0" y="4845"/>
                      <a:pt x="0" y="10801"/>
                    </a:cubicBezTo>
                    <a:moveTo>
                      <a:pt x="223" y="10801"/>
                    </a:moveTo>
                    <a:cubicBezTo>
                      <a:pt x="223" y="4970"/>
                      <a:pt x="4968" y="225"/>
                      <a:pt x="10800" y="225"/>
                    </a:cubicBezTo>
                    <a:cubicBezTo>
                      <a:pt x="16632" y="225"/>
                      <a:pt x="21377" y="4970"/>
                      <a:pt x="21377" y="10801"/>
                    </a:cubicBezTo>
                    <a:cubicBezTo>
                      <a:pt x="21377" y="16633"/>
                      <a:pt x="16632" y="21377"/>
                      <a:pt x="10800" y="21377"/>
                    </a:cubicBezTo>
                    <a:cubicBezTo>
                      <a:pt x="4968" y="21377"/>
                      <a:pt x="223" y="16633"/>
                      <a:pt x="223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1" name="Google Shape;1155;g257743a6ece_0_185"/>
              <p:cNvSpPr/>
              <p:nvPr/>
            </p:nvSpPr>
            <p:spPr>
              <a:xfrm>
                <a:off x="124528" y="291204"/>
                <a:ext cx="208804" cy="3252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2" name="Google Shape;1156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3" name="Google Shape;1157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4" name="Google Shape;1158;g257743a6ece_0_185"/>
              <p:cNvSpPr/>
              <p:nvPr/>
            </p:nvSpPr>
            <p:spPr>
              <a:xfrm>
                <a:off x="418791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21" y="13280"/>
                    </a:moveTo>
                    <a:lnTo>
                      <a:pt x="13521" y="21600"/>
                    </a:lnTo>
                    <a:lnTo>
                      <a:pt x="8292" y="14878"/>
                    </a:lnTo>
                    <a:lnTo>
                      <a:pt x="0" y="17461"/>
                    </a:lnTo>
                    <a:lnTo>
                      <a:pt x="5145" y="10780"/>
                    </a:lnTo>
                    <a:lnTo>
                      <a:pt x="42" y="4099"/>
                    </a:lnTo>
                    <a:lnTo>
                      <a:pt x="8334" y="6763"/>
                    </a:lnTo>
                    <a:lnTo>
                      <a:pt x="13563" y="0"/>
                    </a:lnTo>
                    <a:lnTo>
                      <a:pt x="13521" y="8280"/>
                    </a:lnTo>
                    <a:lnTo>
                      <a:pt x="21600" y="10821"/>
                    </a:lnTo>
                    <a:lnTo>
                      <a:pt x="13521" y="1328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5" name="Google Shape;1159;g257743a6ece_0_185"/>
              <p:cNvSpPr/>
              <p:nvPr/>
            </p:nvSpPr>
            <p:spPr>
              <a:xfrm>
                <a:off x="15195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9" y="8321"/>
                    </a:moveTo>
                    <a:lnTo>
                      <a:pt x="8121" y="0"/>
                    </a:lnTo>
                    <a:lnTo>
                      <a:pt x="13308" y="6722"/>
                    </a:lnTo>
                    <a:lnTo>
                      <a:pt x="21600" y="4140"/>
                    </a:lnTo>
                    <a:lnTo>
                      <a:pt x="16498" y="10780"/>
                    </a:lnTo>
                    <a:lnTo>
                      <a:pt x="21557" y="17502"/>
                    </a:lnTo>
                    <a:lnTo>
                      <a:pt x="13266" y="14837"/>
                    </a:lnTo>
                    <a:lnTo>
                      <a:pt x="8079" y="21600"/>
                    </a:lnTo>
                    <a:lnTo>
                      <a:pt x="8079" y="13280"/>
                    </a:lnTo>
                    <a:lnTo>
                      <a:pt x="0" y="10739"/>
                    </a:lnTo>
                    <a:lnTo>
                      <a:pt x="8079" y="832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6" name="Google Shape;1160;g257743a6ece_0_185"/>
              <p:cNvSpPr/>
              <p:nvPr/>
            </p:nvSpPr>
            <p:spPr>
              <a:xfrm>
                <a:off x="28613" y="120991"/>
                <a:ext cx="30018" cy="29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3" h="20225" extrusionOk="0">
                    <a:moveTo>
                      <a:pt x="7660" y="0"/>
                    </a:moveTo>
                    <a:lnTo>
                      <a:pt x="16435" y="4200"/>
                    </a:lnTo>
                    <a:cubicBezTo>
                      <a:pt x="21571" y="6657"/>
                      <a:pt x="21600" y="10914"/>
                      <a:pt x="19516" y="15057"/>
                    </a:cubicBezTo>
                    <a:cubicBezTo>
                      <a:pt x="17286" y="19429"/>
                      <a:pt x="13617" y="21600"/>
                      <a:pt x="8804" y="19285"/>
                    </a:cubicBezTo>
                    <a:lnTo>
                      <a:pt x="0" y="15057"/>
                    </a:lnTo>
                    <a:lnTo>
                      <a:pt x="1908" y="11314"/>
                    </a:lnTo>
                    <a:lnTo>
                      <a:pt x="10800" y="15572"/>
                    </a:lnTo>
                    <a:cubicBezTo>
                      <a:pt x="13031" y="16628"/>
                      <a:pt x="15144" y="15714"/>
                      <a:pt x="16259" y="13543"/>
                    </a:cubicBezTo>
                    <a:cubicBezTo>
                      <a:pt x="17257" y="11571"/>
                      <a:pt x="17140" y="9200"/>
                      <a:pt x="14351" y="7886"/>
                    </a:cubicBezTo>
                    <a:lnTo>
                      <a:pt x="5723" y="3743"/>
                    </a:lnTo>
                    <a:lnTo>
                      <a:pt x="763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7" name="Google Shape;1161;g257743a6ece_0_185"/>
              <p:cNvSpPr/>
              <p:nvPr/>
            </p:nvSpPr>
            <p:spPr>
              <a:xfrm>
                <a:off x="43851" y="93394"/>
                <a:ext cx="34879" cy="34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0"/>
                    </a:moveTo>
                    <a:lnTo>
                      <a:pt x="19739" y="11494"/>
                    </a:lnTo>
                    <a:lnTo>
                      <a:pt x="6763" y="12803"/>
                    </a:lnTo>
                    <a:lnTo>
                      <a:pt x="14837" y="18458"/>
                    </a:lnTo>
                    <a:lnTo>
                      <a:pt x="12635" y="21600"/>
                    </a:lnTo>
                    <a:lnTo>
                      <a:pt x="0" y="12777"/>
                    </a:lnTo>
                    <a:lnTo>
                      <a:pt x="2045" y="9870"/>
                    </a:lnTo>
                    <a:lnTo>
                      <a:pt x="14470" y="8562"/>
                    </a:lnTo>
                    <a:lnTo>
                      <a:pt x="6763" y="3168"/>
                    </a:lnTo>
                    <a:lnTo>
                      <a:pt x="8965" y="0"/>
                    </a:lnTo>
                    <a:lnTo>
                      <a:pt x="21600" y="885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8" name="Google Shape;1162;g257743a6ece_0_185"/>
              <p:cNvSpPr/>
              <p:nvPr/>
            </p:nvSpPr>
            <p:spPr>
              <a:xfrm rot="18675194">
                <a:off x="65003" y="81105"/>
                <a:ext cx="19851" cy="2476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9" name="Google Shape;1163;g257743a6ece_0_185"/>
              <p:cNvSpPr/>
              <p:nvPr/>
            </p:nvSpPr>
            <p:spPr>
              <a:xfrm>
                <a:off x="71322" y="62052"/>
                <a:ext cx="28148" cy="2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48" y="2528"/>
                    </a:moveTo>
                    <a:lnTo>
                      <a:pt x="10914" y="7200"/>
                    </a:lnTo>
                    <a:lnTo>
                      <a:pt x="21600" y="18400"/>
                    </a:lnTo>
                    <a:lnTo>
                      <a:pt x="18157" y="21600"/>
                    </a:lnTo>
                    <a:lnTo>
                      <a:pt x="7438" y="10400"/>
                    </a:lnTo>
                    <a:lnTo>
                      <a:pt x="2404" y="15072"/>
                    </a:lnTo>
                    <a:lnTo>
                      <a:pt x="0" y="12576"/>
                    </a:lnTo>
                    <a:lnTo>
                      <a:pt x="13545" y="0"/>
                    </a:lnTo>
                    <a:lnTo>
                      <a:pt x="15948" y="252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0" name="Google Shape;1164;g257743a6ece_0_185"/>
              <p:cNvSpPr/>
              <p:nvPr/>
            </p:nvSpPr>
            <p:spPr>
              <a:xfrm>
                <a:off x="93840" y="47706"/>
                <a:ext cx="29504" cy="30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5"/>
                    </a:moveTo>
                    <a:lnTo>
                      <a:pt x="10753" y="21600"/>
                    </a:lnTo>
                    <a:lnTo>
                      <a:pt x="0" y="7507"/>
                    </a:lnTo>
                    <a:lnTo>
                      <a:pt x="10723" y="0"/>
                    </a:lnTo>
                    <a:lnTo>
                      <a:pt x="12675" y="2581"/>
                    </a:lnTo>
                    <a:lnTo>
                      <a:pt x="5640" y="7507"/>
                    </a:lnTo>
                    <a:lnTo>
                      <a:pt x="7902" y="10474"/>
                    </a:lnTo>
                    <a:lnTo>
                      <a:pt x="14596" y="5786"/>
                    </a:lnTo>
                    <a:lnTo>
                      <a:pt x="16579" y="8367"/>
                    </a:lnTo>
                    <a:lnTo>
                      <a:pt x="9855" y="13055"/>
                    </a:lnTo>
                    <a:lnTo>
                      <a:pt x="12458" y="16437"/>
                    </a:lnTo>
                    <a:lnTo>
                      <a:pt x="19647" y="11423"/>
                    </a:lnTo>
                    <a:lnTo>
                      <a:pt x="21600" y="1400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1" name="Google Shape;1165;g257743a6ece_0_185"/>
              <p:cNvSpPr/>
              <p:nvPr/>
            </p:nvSpPr>
            <p:spPr>
              <a:xfrm>
                <a:off x="114666" y="36289"/>
                <a:ext cx="29433" cy="2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7" h="20072" extrusionOk="0">
                    <a:moveTo>
                      <a:pt x="6692" y="1462"/>
                    </a:moveTo>
                    <a:cubicBezTo>
                      <a:pt x="12209" y="-1528"/>
                      <a:pt x="16934" y="359"/>
                      <a:pt x="19223" y="4482"/>
                    </a:cubicBezTo>
                    <a:cubicBezTo>
                      <a:pt x="21600" y="8779"/>
                      <a:pt x="20573" y="13453"/>
                      <a:pt x="14528" y="16705"/>
                    </a:cubicBezTo>
                    <a:lnTo>
                      <a:pt x="8247" y="20072"/>
                    </a:lnTo>
                    <a:lnTo>
                      <a:pt x="0" y="5063"/>
                    </a:lnTo>
                    <a:lnTo>
                      <a:pt x="6692" y="1462"/>
                    </a:lnTo>
                    <a:close/>
                    <a:moveTo>
                      <a:pt x="10507" y="15282"/>
                    </a:moveTo>
                    <a:lnTo>
                      <a:pt x="12972" y="13946"/>
                    </a:lnTo>
                    <a:cubicBezTo>
                      <a:pt x="16787" y="11885"/>
                      <a:pt x="16523" y="8750"/>
                      <a:pt x="15290" y="6543"/>
                    </a:cubicBezTo>
                    <a:cubicBezTo>
                      <a:pt x="13882" y="3988"/>
                      <a:pt x="11270" y="2537"/>
                      <a:pt x="7689" y="4482"/>
                    </a:cubicBezTo>
                    <a:lnTo>
                      <a:pt x="5253" y="5788"/>
                    </a:lnTo>
                    <a:lnTo>
                      <a:pt x="10477" y="1528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2" name="Google Shape;1166;g257743a6ece_0_185"/>
              <p:cNvSpPr/>
              <p:nvPr/>
            </p:nvSpPr>
            <p:spPr>
              <a:xfrm>
                <a:off x="153767" y="21379"/>
                <a:ext cx="22233" cy="25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0" h="21119" extrusionOk="0">
                    <a:moveTo>
                      <a:pt x="15335" y="3793"/>
                    </a:moveTo>
                    <a:cubicBezTo>
                      <a:pt x="11841" y="3485"/>
                      <a:pt x="9850" y="3554"/>
                      <a:pt x="8085" y="4067"/>
                    </a:cubicBezTo>
                    <a:cubicBezTo>
                      <a:pt x="6207" y="4615"/>
                      <a:pt x="5230" y="5608"/>
                      <a:pt x="5568" y="6566"/>
                    </a:cubicBezTo>
                    <a:cubicBezTo>
                      <a:pt x="6582" y="9476"/>
                      <a:pt x="16988" y="5471"/>
                      <a:pt x="19392" y="12146"/>
                    </a:cubicBezTo>
                    <a:cubicBezTo>
                      <a:pt x="20707" y="15809"/>
                      <a:pt x="18077" y="18958"/>
                      <a:pt x="13420" y="20362"/>
                    </a:cubicBezTo>
                    <a:cubicBezTo>
                      <a:pt x="9738" y="21457"/>
                      <a:pt x="7634" y="21149"/>
                      <a:pt x="5155" y="20773"/>
                    </a:cubicBezTo>
                    <a:lnTo>
                      <a:pt x="3652" y="16664"/>
                    </a:lnTo>
                    <a:cubicBezTo>
                      <a:pt x="7334" y="17589"/>
                      <a:pt x="9399" y="17692"/>
                      <a:pt x="11729" y="17007"/>
                    </a:cubicBezTo>
                    <a:cubicBezTo>
                      <a:pt x="13720" y="16425"/>
                      <a:pt x="14584" y="15432"/>
                      <a:pt x="14170" y="14303"/>
                    </a:cubicBezTo>
                    <a:cubicBezTo>
                      <a:pt x="13044" y="11153"/>
                      <a:pt x="2751" y="15500"/>
                      <a:pt x="309" y="8620"/>
                    </a:cubicBezTo>
                    <a:cubicBezTo>
                      <a:pt x="-893" y="5299"/>
                      <a:pt x="1474" y="2184"/>
                      <a:pt x="6319" y="747"/>
                    </a:cubicBezTo>
                    <a:cubicBezTo>
                      <a:pt x="8649" y="62"/>
                      <a:pt x="10940" y="-143"/>
                      <a:pt x="13982" y="96"/>
                    </a:cubicBezTo>
                    <a:lnTo>
                      <a:pt x="15335" y="3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3" name="Google Shape;1167;g257743a6ece_0_185"/>
              <p:cNvSpPr/>
              <p:nvPr/>
            </p:nvSpPr>
            <p:spPr>
              <a:xfrm>
                <a:off x="174644" y="13629"/>
                <a:ext cx="24678" cy="2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11"/>
                    </a:moveTo>
                    <a:lnTo>
                      <a:pt x="13857" y="4915"/>
                    </a:lnTo>
                    <a:lnTo>
                      <a:pt x="17265" y="20664"/>
                    </a:lnTo>
                    <a:lnTo>
                      <a:pt x="11967" y="21600"/>
                    </a:lnTo>
                    <a:lnTo>
                      <a:pt x="8521" y="5852"/>
                    </a:lnTo>
                    <a:lnTo>
                      <a:pt x="778" y="7223"/>
                    </a:lnTo>
                    <a:lnTo>
                      <a:pt x="0" y="3678"/>
                    </a:lnTo>
                    <a:lnTo>
                      <a:pt x="20822" y="0"/>
                    </a:lnTo>
                    <a:lnTo>
                      <a:pt x="21600" y="351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4" name="Google Shape;1168;g257743a6ece_0_185"/>
              <p:cNvSpPr/>
              <p:nvPr/>
            </p:nvSpPr>
            <p:spPr>
              <a:xfrm>
                <a:off x="199279" y="12325"/>
                <a:ext cx="28191" cy="2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83"/>
                    </a:moveTo>
                    <a:lnTo>
                      <a:pt x="16508" y="20202"/>
                    </a:lnTo>
                    <a:lnTo>
                      <a:pt x="14660" y="16287"/>
                    </a:lnTo>
                    <a:lnTo>
                      <a:pt x="6162" y="16987"/>
                    </a:lnTo>
                    <a:lnTo>
                      <a:pt x="5027" y="21181"/>
                    </a:lnTo>
                    <a:lnTo>
                      <a:pt x="0" y="21600"/>
                    </a:lnTo>
                    <a:lnTo>
                      <a:pt x="6195" y="454"/>
                    </a:lnTo>
                    <a:lnTo>
                      <a:pt x="11676" y="0"/>
                    </a:lnTo>
                    <a:lnTo>
                      <a:pt x="21600" y="19783"/>
                    </a:lnTo>
                    <a:close/>
                    <a:moveTo>
                      <a:pt x="9340" y="5103"/>
                    </a:moveTo>
                    <a:lnTo>
                      <a:pt x="7135" y="13282"/>
                    </a:lnTo>
                    <a:lnTo>
                      <a:pt x="13006" y="12793"/>
                    </a:lnTo>
                    <a:lnTo>
                      <a:pt x="9340" y="510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5" name="Google Shape;1169;g257743a6ece_0_185"/>
              <p:cNvSpPr/>
              <p:nvPr/>
            </p:nvSpPr>
            <p:spPr>
              <a:xfrm>
                <a:off x="224507" y="11610"/>
                <a:ext cx="24424" cy="25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3" y="4637"/>
                    </a:moveTo>
                    <a:lnTo>
                      <a:pt x="13439" y="4349"/>
                    </a:lnTo>
                    <a:lnTo>
                      <a:pt x="12765" y="21600"/>
                    </a:lnTo>
                    <a:lnTo>
                      <a:pt x="7300" y="21385"/>
                    </a:lnTo>
                    <a:lnTo>
                      <a:pt x="7974" y="4169"/>
                    </a:lnTo>
                    <a:lnTo>
                      <a:pt x="0" y="3846"/>
                    </a:lnTo>
                    <a:lnTo>
                      <a:pt x="150" y="0"/>
                    </a:lnTo>
                    <a:lnTo>
                      <a:pt x="21600" y="754"/>
                    </a:lnTo>
                    <a:lnTo>
                      <a:pt x="21413" y="463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6" name="Google Shape;1170;g257743a6ece_0_185"/>
              <p:cNvSpPr/>
              <p:nvPr/>
            </p:nvSpPr>
            <p:spPr>
              <a:xfrm>
                <a:off x="251004" y="13335"/>
                <a:ext cx="21842" cy="27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16" y="21600"/>
                    </a:moveTo>
                    <a:lnTo>
                      <a:pt x="0" y="19274"/>
                    </a:lnTo>
                    <a:lnTo>
                      <a:pt x="3935" y="0"/>
                    </a:lnTo>
                    <a:lnTo>
                      <a:pt x="21600" y="2260"/>
                    </a:lnTo>
                    <a:lnTo>
                      <a:pt x="20888" y="5815"/>
                    </a:lnTo>
                    <a:lnTo>
                      <a:pt x="9293" y="4287"/>
                    </a:lnTo>
                    <a:lnTo>
                      <a:pt x="8455" y="8341"/>
                    </a:lnTo>
                    <a:lnTo>
                      <a:pt x="19507" y="9770"/>
                    </a:lnTo>
                    <a:lnTo>
                      <a:pt x="18796" y="13325"/>
                    </a:lnTo>
                    <a:lnTo>
                      <a:pt x="7702" y="11896"/>
                    </a:lnTo>
                    <a:lnTo>
                      <a:pt x="6782" y="16515"/>
                    </a:lnTo>
                    <a:lnTo>
                      <a:pt x="18628" y="18078"/>
                    </a:lnTo>
                    <a:lnTo>
                      <a:pt x="17916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7" name="Google Shape;1171;g257743a6ece_0_185"/>
              <p:cNvSpPr/>
              <p:nvPr/>
            </p:nvSpPr>
            <p:spPr>
              <a:xfrm>
                <a:off x="272929" y="19181"/>
                <a:ext cx="22604" cy="25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62" extrusionOk="0">
                    <a:moveTo>
                      <a:pt x="20265" y="7322"/>
                    </a:moveTo>
                    <a:cubicBezTo>
                      <a:pt x="17353" y="5343"/>
                      <a:pt x="15533" y="4420"/>
                      <a:pt x="13591" y="3991"/>
                    </a:cubicBezTo>
                    <a:cubicBezTo>
                      <a:pt x="11568" y="3529"/>
                      <a:pt x="10031" y="3826"/>
                      <a:pt x="9708" y="4749"/>
                    </a:cubicBezTo>
                    <a:cubicBezTo>
                      <a:pt x="8737" y="7552"/>
                      <a:pt x="20629" y="9465"/>
                      <a:pt x="18364" y="15994"/>
                    </a:cubicBezTo>
                    <a:cubicBezTo>
                      <a:pt x="17110" y="19589"/>
                      <a:pt x="12701" y="20809"/>
                      <a:pt x="7605" y="19622"/>
                    </a:cubicBezTo>
                    <a:cubicBezTo>
                      <a:pt x="3600" y="18699"/>
                      <a:pt x="1942" y="17379"/>
                      <a:pt x="0" y="15895"/>
                    </a:cubicBezTo>
                    <a:lnTo>
                      <a:pt x="1416" y="11872"/>
                    </a:lnTo>
                    <a:cubicBezTo>
                      <a:pt x="4086" y="14411"/>
                      <a:pt x="5905" y="15500"/>
                      <a:pt x="8414" y="16093"/>
                    </a:cubicBezTo>
                    <a:cubicBezTo>
                      <a:pt x="10598" y="16588"/>
                      <a:pt x="11973" y="16258"/>
                      <a:pt x="12377" y="15137"/>
                    </a:cubicBezTo>
                    <a:cubicBezTo>
                      <a:pt x="13430" y="12070"/>
                      <a:pt x="1416" y="10487"/>
                      <a:pt x="3762" y="3793"/>
                    </a:cubicBezTo>
                    <a:cubicBezTo>
                      <a:pt x="4895" y="561"/>
                      <a:pt x="9061" y="-791"/>
                      <a:pt x="14360" y="462"/>
                    </a:cubicBezTo>
                    <a:cubicBezTo>
                      <a:pt x="16908" y="1056"/>
                      <a:pt x="19092" y="2012"/>
                      <a:pt x="21600" y="3694"/>
                    </a:cubicBezTo>
                    <a:lnTo>
                      <a:pt x="20346" y="732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8" name="Google Shape;1172;g257743a6ece_0_185"/>
              <p:cNvSpPr/>
              <p:nvPr/>
            </p:nvSpPr>
            <p:spPr>
              <a:xfrm>
                <a:off x="296972" y="30373"/>
                <a:ext cx="26160" cy="30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0" y="21600"/>
                    </a:moveTo>
                    <a:lnTo>
                      <a:pt x="16112" y="19579"/>
                    </a:lnTo>
                    <a:lnTo>
                      <a:pt x="16323" y="15778"/>
                    </a:lnTo>
                    <a:lnTo>
                      <a:pt x="8004" y="12399"/>
                    </a:lnTo>
                    <a:lnTo>
                      <a:pt x="4893" y="15023"/>
                    </a:lnTo>
                    <a:lnTo>
                      <a:pt x="0" y="13032"/>
                    </a:lnTo>
                    <a:lnTo>
                      <a:pt x="16217" y="0"/>
                    </a:lnTo>
                    <a:lnTo>
                      <a:pt x="21600" y="2172"/>
                    </a:lnTo>
                    <a:lnTo>
                      <a:pt x="21146" y="21570"/>
                    </a:lnTo>
                    <a:close/>
                    <a:moveTo>
                      <a:pt x="16846" y="4978"/>
                    </a:moveTo>
                    <a:lnTo>
                      <a:pt x="10730" y="10106"/>
                    </a:lnTo>
                    <a:lnTo>
                      <a:pt x="16462" y="12429"/>
                    </a:lnTo>
                    <a:lnTo>
                      <a:pt x="16846" y="497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9" name="Google Shape;1173;g257743a6ece_0_185"/>
              <p:cNvSpPr/>
              <p:nvPr/>
            </p:nvSpPr>
            <p:spPr>
              <a:xfrm>
                <a:off x="326860" y="44488"/>
                <a:ext cx="28695" cy="2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19943" extrusionOk="0">
                    <a:moveTo>
                      <a:pt x="18061" y="10677"/>
                    </a:moveTo>
                    <a:cubicBezTo>
                      <a:pt x="16783" y="8489"/>
                      <a:pt x="15268" y="6794"/>
                      <a:pt x="13456" y="5562"/>
                    </a:cubicBezTo>
                    <a:cubicBezTo>
                      <a:pt x="9474" y="2882"/>
                      <a:pt x="6503" y="4453"/>
                      <a:pt x="5077" y="6702"/>
                    </a:cubicBezTo>
                    <a:cubicBezTo>
                      <a:pt x="3384" y="9383"/>
                      <a:pt x="4305" y="12557"/>
                      <a:pt x="7335" y="14621"/>
                    </a:cubicBezTo>
                    <a:cubicBezTo>
                      <a:pt x="8227" y="15238"/>
                      <a:pt x="8732" y="15453"/>
                      <a:pt x="10099" y="15731"/>
                    </a:cubicBezTo>
                    <a:lnTo>
                      <a:pt x="11228" y="13943"/>
                    </a:lnTo>
                    <a:lnTo>
                      <a:pt x="9118" y="12495"/>
                    </a:lnTo>
                    <a:lnTo>
                      <a:pt x="10871" y="9722"/>
                    </a:lnTo>
                    <a:lnTo>
                      <a:pt x="16635" y="13635"/>
                    </a:lnTo>
                    <a:lnTo>
                      <a:pt x="12713" y="19829"/>
                    </a:lnTo>
                    <a:cubicBezTo>
                      <a:pt x="10871" y="20291"/>
                      <a:pt x="7632" y="19305"/>
                      <a:pt x="5256" y="17733"/>
                    </a:cubicBezTo>
                    <a:cubicBezTo>
                      <a:pt x="145" y="14282"/>
                      <a:pt x="-1459" y="8582"/>
                      <a:pt x="1423" y="4052"/>
                    </a:cubicBezTo>
                    <a:cubicBezTo>
                      <a:pt x="4334" y="-570"/>
                      <a:pt x="9950" y="-1309"/>
                      <a:pt x="15150" y="2203"/>
                    </a:cubicBezTo>
                    <a:cubicBezTo>
                      <a:pt x="17318" y="3683"/>
                      <a:pt x="19130" y="5655"/>
                      <a:pt x="20141" y="7349"/>
                    </a:cubicBezTo>
                    <a:lnTo>
                      <a:pt x="18061" y="1067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0" name="Google Shape;1174;g257743a6ece_0_185"/>
              <p:cNvSpPr/>
              <p:nvPr/>
            </p:nvSpPr>
            <p:spPr>
              <a:xfrm>
                <a:off x="346876" y="58265"/>
                <a:ext cx="29969" cy="30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07" y="21600"/>
                    </a:moveTo>
                    <a:lnTo>
                      <a:pt x="0" y="13215"/>
                    </a:lnTo>
                    <a:lnTo>
                      <a:pt x="11685" y="0"/>
                    </a:lnTo>
                    <a:lnTo>
                      <a:pt x="21600" y="8296"/>
                    </a:lnTo>
                    <a:lnTo>
                      <a:pt x="19434" y="10696"/>
                    </a:lnTo>
                    <a:lnTo>
                      <a:pt x="12936" y="5274"/>
                    </a:lnTo>
                    <a:lnTo>
                      <a:pt x="10495" y="8030"/>
                    </a:lnTo>
                    <a:lnTo>
                      <a:pt x="16688" y="13215"/>
                    </a:lnTo>
                    <a:lnTo>
                      <a:pt x="14522" y="15644"/>
                    </a:lnTo>
                    <a:lnTo>
                      <a:pt x="8329" y="10459"/>
                    </a:lnTo>
                    <a:lnTo>
                      <a:pt x="5522" y="13630"/>
                    </a:lnTo>
                    <a:lnTo>
                      <a:pt x="12173" y="19200"/>
                    </a:lnTo>
                    <a:lnTo>
                      <a:pt x="1000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1" name="Google Shape;1175;g257743a6ece_0_185"/>
              <p:cNvSpPr/>
              <p:nvPr/>
            </p:nvSpPr>
            <p:spPr>
              <a:xfrm>
                <a:off x="363723" y="75135"/>
                <a:ext cx="35345" cy="35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92" y="21600"/>
                    </a:moveTo>
                    <a:lnTo>
                      <a:pt x="8071" y="19223"/>
                    </a:lnTo>
                    <a:lnTo>
                      <a:pt x="9804" y="6459"/>
                    </a:lnTo>
                    <a:lnTo>
                      <a:pt x="2509" y="12919"/>
                    </a:lnTo>
                    <a:lnTo>
                      <a:pt x="0" y="10076"/>
                    </a:lnTo>
                    <a:lnTo>
                      <a:pt x="11382" y="0"/>
                    </a:lnTo>
                    <a:lnTo>
                      <a:pt x="13684" y="2610"/>
                    </a:lnTo>
                    <a:lnTo>
                      <a:pt x="12106" y="14857"/>
                    </a:lnTo>
                    <a:lnTo>
                      <a:pt x="19065" y="8682"/>
                    </a:lnTo>
                    <a:lnTo>
                      <a:pt x="21600" y="11524"/>
                    </a:lnTo>
                    <a:lnTo>
                      <a:pt x="10192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2" name="Google Shape;1176;g257743a6ece_0_185"/>
              <p:cNvSpPr/>
              <p:nvPr/>
            </p:nvSpPr>
            <p:spPr>
              <a:xfrm>
                <a:off x="387305" y="104484"/>
                <a:ext cx="27635" cy="27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2" h="20374" extrusionOk="0">
                    <a:moveTo>
                      <a:pt x="7389" y="20374"/>
                    </a:moveTo>
                    <a:cubicBezTo>
                      <a:pt x="4955" y="18951"/>
                      <a:pt x="3495" y="17620"/>
                      <a:pt x="2065" y="15361"/>
                    </a:cubicBezTo>
                    <a:cubicBezTo>
                      <a:pt x="-1738" y="9450"/>
                      <a:pt x="179" y="3973"/>
                      <a:pt x="4042" y="1435"/>
                    </a:cubicBezTo>
                    <a:cubicBezTo>
                      <a:pt x="8058" y="-1226"/>
                      <a:pt x="13930" y="-359"/>
                      <a:pt x="17642" y="5489"/>
                    </a:cubicBezTo>
                    <a:cubicBezTo>
                      <a:pt x="19010" y="7624"/>
                      <a:pt x="19771" y="9822"/>
                      <a:pt x="19862" y="11895"/>
                    </a:cubicBezTo>
                    <a:lnTo>
                      <a:pt x="16516" y="14092"/>
                    </a:lnTo>
                    <a:cubicBezTo>
                      <a:pt x="16364" y="11802"/>
                      <a:pt x="15907" y="9698"/>
                      <a:pt x="14691" y="7810"/>
                    </a:cubicBezTo>
                    <a:cubicBezTo>
                      <a:pt x="12622" y="4561"/>
                      <a:pt x="9275" y="3539"/>
                      <a:pt x="6598" y="5303"/>
                    </a:cubicBezTo>
                    <a:cubicBezTo>
                      <a:pt x="3921" y="7067"/>
                      <a:pt x="3434" y="10595"/>
                      <a:pt x="5472" y="13783"/>
                    </a:cubicBezTo>
                    <a:cubicBezTo>
                      <a:pt x="6750" y="15763"/>
                      <a:pt x="8210" y="16691"/>
                      <a:pt x="10644" y="18208"/>
                    </a:cubicBezTo>
                    <a:lnTo>
                      <a:pt x="7359" y="2037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3" name="Google Shape;1177;g257743a6ece_0_185"/>
              <p:cNvSpPr/>
              <p:nvPr/>
            </p:nvSpPr>
            <p:spPr>
              <a:xfrm>
                <a:off x="400675" y="123894"/>
                <a:ext cx="29334" cy="24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1" y="12494"/>
                    </a:moveTo>
                    <a:lnTo>
                      <a:pt x="13496" y="0"/>
                    </a:lnTo>
                    <a:lnTo>
                      <a:pt x="15865" y="5865"/>
                    </a:lnTo>
                    <a:lnTo>
                      <a:pt x="12343" y="12931"/>
                    </a:lnTo>
                    <a:lnTo>
                      <a:pt x="19263" y="14315"/>
                    </a:lnTo>
                    <a:lnTo>
                      <a:pt x="21600" y="20143"/>
                    </a:lnTo>
                    <a:lnTo>
                      <a:pt x="9693" y="17338"/>
                    </a:lnTo>
                    <a:lnTo>
                      <a:pt x="1932" y="21600"/>
                    </a:lnTo>
                    <a:lnTo>
                      <a:pt x="0" y="16792"/>
                    </a:lnTo>
                    <a:lnTo>
                      <a:pt x="7761" y="1249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4" name="Google Shape;1178;g257743a6ece_0_185"/>
              <p:cNvSpPr/>
              <p:nvPr/>
            </p:nvSpPr>
            <p:spPr>
              <a:xfrm rot="21471145">
                <a:off x="12577" y="225289"/>
                <a:ext cx="24908" cy="1985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5" name="Google Shape;1179;g257743a6ece_0_185"/>
              <p:cNvSpPr/>
              <p:nvPr/>
            </p:nvSpPr>
            <p:spPr>
              <a:xfrm>
                <a:off x="12867" y="242698"/>
                <a:ext cx="28318" cy="2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9" y="21600"/>
                    </a:moveTo>
                    <a:lnTo>
                      <a:pt x="2228" y="17690"/>
                    </a:lnTo>
                    <a:lnTo>
                      <a:pt x="12753" y="5608"/>
                    </a:lnTo>
                    <a:lnTo>
                      <a:pt x="711" y="7371"/>
                    </a:lnTo>
                    <a:lnTo>
                      <a:pt x="0" y="2724"/>
                    </a:lnTo>
                    <a:lnTo>
                      <a:pt x="18823" y="0"/>
                    </a:lnTo>
                    <a:lnTo>
                      <a:pt x="19437" y="4230"/>
                    </a:lnTo>
                    <a:lnTo>
                      <a:pt x="9428" y="15863"/>
                    </a:lnTo>
                    <a:lnTo>
                      <a:pt x="20922" y="14197"/>
                    </a:lnTo>
                    <a:lnTo>
                      <a:pt x="21600" y="18844"/>
                    </a:lnTo>
                    <a:lnTo>
                      <a:pt x="280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6" name="Google Shape;1180;g257743a6ece_0_185"/>
              <p:cNvSpPr/>
              <p:nvPr/>
            </p:nvSpPr>
            <p:spPr>
              <a:xfrm>
                <a:off x="20528" y="270001"/>
                <a:ext cx="28192" cy="24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59" y="21600"/>
                    </a:moveTo>
                    <a:lnTo>
                      <a:pt x="16281" y="13989"/>
                    </a:lnTo>
                    <a:lnTo>
                      <a:pt x="1330" y="19137"/>
                    </a:lnTo>
                    <a:lnTo>
                      <a:pt x="0" y="13878"/>
                    </a:lnTo>
                    <a:lnTo>
                      <a:pt x="14919" y="8767"/>
                    </a:lnTo>
                    <a:lnTo>
                      <a:pt x="12941" y="1156"/>
                    </a:lnTo>
                    <a:lnTo>
                      <a:pt x="16281" y="0"/>
                    </a:lnTo>
                    <a:lnTo>
                      <a:pt x="21600" y="20444"/>
                    </a:lnTo>
                    <a:lnTo>
                      <a:pt x="1825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7" name="Google Shape;1181;g257743a6ece_0_185"/>
              <p:cNvSpPr/>
              <p:nvPr/>
            </p:nvSpPr>
            <p:spPr>
              <a:xfrm>
                <a:off x="27089" y="295621"/>
                <a:ext cx="30096" cy="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17" y="21600"/>
                    </a:moveTo>
                    <a:lnTo>
                      <a:pt x="0" y="8074"/>
                    </a:lnTo>
                    <a:lnTo>
                      <a:pt x="16375" y="0"/>
                    </a:lnTo>
                    <a:lnTo>
                      <a:pt x="21600" y="13321"/>
                    </a:lnTo>
                    <a:lnTo>
                      <a:pt x="18592" y="14820"/>
                    </a:lnTo>
                    <a:lnTo>
                      <a:pt x="15159" y="6064"/>
                    </a:lnTo>
                    <a:lnTo>
                      <a:pt x="11727" y="7733"/>
                    </a:lnTo>
                    <a:lnTo>
                      <a:pt x="15007" y="16115"/>
                    </a:lnTo>
                    <a:lnTo>
                      <a:pt x="12000" y="17580"/>
                    </a:lnTo>
                    <a:lnTo>
                      <a:pt x="8749" y="9233"/>
                    </a:lnTo>
                    <a:lnTo>
                      <a:pt x="4800" y="11175"/>
                    </a:lnTo>
                    <a:lnTo>
                      <a:pt x="8324" y="20101"/>
                    </a:lnTo>
                    <a:lnTo>
                      <a:pt x="531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8" name="Google Shape;1182;g257743a6ece_0_185"/>
              <p:cNvSpPr/>
              <p:nvPr/>
            </p:nvSpPr>
            <p:spPr>
              <a:xfrm>
                <a:off x="37587" y="315689"/>
                <a:ext cx="28452" cy="3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2" h="21600" extrusionOk="0">
                    <a:moveTo>
                      <a:pt x="19693" y="6541"/>
                    </a:moveTo>
                    <a:cubicBezTo>
                      <a:pt x="21600" y="9564"/>
                      <a:pt x="20554" y="12559"/>
                      <a:pt x="18216" y="13867"/>
                    </a:cubicBezTo>
                    <a:cubicBezTo>
                      <a:pt x="16523" y="14826"/>
                      <a:pt x="14708" y="14710"/>
                      <a:pt x="12831" y="13489"/>
                    </a:cubicBezTo>
                    <a:cubicBezTo>
                      <a:pt x="12985" y="15437"/>
                      <a:pt x="11354" y="16977"/>
                      <a:pt x="8092" y="21600"/>
                    </a:cubicBezTo>
                    <a:lnTo>
                      <a:pt x="5569" y="17559"/>
                    </a:lnTo>
                    <a:cubicBezTo>
                      <a:pt x="7908" y="14100"/>
                      <a:pt x="10554" y="11861"/>
                      <a:pt x="9292" y="9884"/>
                    </a:cubicBezTo>
                    <a:lnTo>
                      <a:pt x="8646" y="8837"/>
                    </a:lnTo>
                    <a:lnTo>
                      <a:pt x="2307" y="12385"/>
                    </a:lnTo>
                    <a:lnTo>
                      <a:pt x="0" y="8721"/>
                    </a:lnTo>
                    <a:lnTo>
                      <a:pt x="15569" y="0"/>
                    </a:lnTo>
                    <a:lnTo>
                      <a:pt x="19693" y="6570"/>
                    </a:lnTo>
                    <a:close/>
                    <a:moveTo>
                      <a:pt x="11477" y="7210"/>
                    </a:moveTo>
                    <a:lnTo>
                      <a:pt x="12707" y="9157"/>
                    </a:lnTo>
                    <a:cubicBezTo>
                      <a:pt x="13354" y="10175"/>
                      <a:pt x="14431" y="10902"/>
                      <a:pt x="15754" y="10175"/>
                    </a:cubicBezTo>
                    <a:cubicBezTo>
                      <a:pt x="16923" y="9506"/>
                      <a:pt x="17077" y="8489"/>
                      <a:pt x="16185" y="7093"/>
                    </a:cubicBezTo>
                    <a:lnTo>
                      <a:pt x="15015" y="5233"/>
                    </a:lnTo>
                    <a:lnTo>
                      <a:pt x="11477" y="721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9" name="Google Shape;1183;g257743a6ece_0_185"/>
              <p:cNvSpPr/>
              <p:nvPr/>
            </p:nvSpPr>
            <p:spPr>
              <a:xfrm>
                <a:off x="51682" y="335798"/>
                <a:ext cx="35176" cy="35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69" y="21600"/>
                    </a:moveTo>
                    <a:lnTo>
                      <a:pt x="7668" y="19107"/>
                    </a:lnTo>
                    <a:lnTo>
                      <a:pt x="10033" y="6413"/>
                    </a:lnTo>
                    <a:lnTo>
                      <a:pt x="2391" y="12513"/>
                    </a:lnTo>
                    <a:lnTo>
                      <a:pt x="0" y="9528"/>
                    </a:lnTo>
                    <a:lnTo>
                      <a:pt x="11957" y="0"/>
                    </a:lnTo>
                    <a:lnTo>
                      <a:pt x="14140" y="2726"/>
                    </a:lnTo>
                    <a:lnTo>
                      <a:pt x="11930" y="14928"/>
                    </a:lnTo>
                    <a:lnTo>
                      <a:pt x="19235" y="9113"/>
                    </a:lnTo>
                    <a:lnTo>
                      <a:pt x="21600" y="12072"/>
                    </a:lnTo>
                    <a:lnTo>
                      <a:pt x="966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0" name="Google Shape;1184;g257743a6ece_0_185"/>
              <p:cNvSpPr/>
              <p:nvPr/>
            </p:nvSpPr>
            <p:spPr>
              <a:xfrm>
                <a:off x="70983" y="363522"/>
                <a:ext cx="29546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64" y="21570"/>
                    </a:moveTo>
                    <a:lnTo>
                      <a:pt x="11574" y="18382"/>
                    </a:lnTo>
                    <a:lnTo>
                      <a:pt x="12935" y="14866"/>
                    </a:lnTo>
                    <a:lnTo>
                      <a:pt x="6963" y="9533"/>
                    </a:lnTo>
                    <a:lnTo>
                      <a:pt x="3528" y="11172"/>
                    </a:lnTo>
                    <a:lnTo>
                      <a:pt x="0" y="8014"/>
                    </a:lnTo>
                    <a:lnTo>
                      <a:pt x="17763" y="0"/>
                    </a:lnTo>
                    <a:lnTo>
                      <a:pt x="21600" y="3456"/>
                    </a:lnTo>
                    <a:lnTo>
                      <a:pt x="15132" y="21600"/>
                    </a:lnTo>
                    <a:close/>
                    <a:moveTo>
                      <a:pt x="16803" y="4827"/>
                    </a:moveTo>
                    <a:lnTo>
                      <a:pt x="10026" y="8074"/>
                    </a:lnTo>
                    <a:lnTo>
                      <a:pt x="14142" y="11738"/>
                    </a:lnTo>
                    <a:lnTo>
                      <a:pt x="16803" y="4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1" name="Google Shape;1185;g257743a6ece_0_185"/>
              <p:cNvSpPr/>
              <p:nvPr/>
            </p:nvSpPr>
            <p:spPr>
              <a:xfrm>
                <a:off x="98073" y="373114"/>
                <a:ext cx="27006" cy="28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3" y="13406"/>
                    </a:moveTo>
                    <a:lnTo>
                      <a:pt x="13610" y="9450"/>
                    </a:lnTo>
                    <a:lnTo>
                      <a:pt x="3961" y="21600"/>
                    </a:lnTo>
                    <a:lnTo>
                      <a:pt x="0" y="18837"/>
                    </a:lnTo>
                    <a:lnTo>
                      <a:pt x="9615" y="6687"/>
                    </a:lnTo>
                    <a:lnTo>
                      <a:pt x="3825" y="2732"/>
                    </a:lnTo>
                    <a:lnTo>
                      <a:pt x="5993" y="0"/>
                    </a:lnTo>
                    <a:lnTo>
                      <a:pt x="21600" y="10675"/>
                    </a:lnTo>
                    <a:lnTo>
                      <a:pt x="19433" y="1340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2" name="Google Shape;1186;g257743a6ece_0_185"/>
              <p:cNvSpPr/>
              <p:nvPr/>
            </p:nvSpPr>
            <p:spPr>
              <a:xfrm rot="18047520">
                <a:off x="111782" y="391083"/>
                <a:ext cx="24918" cy="1985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3" name="Google Shape;1187;g257743a6ece_0_185"/>
              <p:cNvSpPr/>
              <p:nvPr/>
            </p:nvSpPr>
            <p:spPr>
              <a:xfrm>
                <a:off x="130140" y="398344"/>
                <a:ext cx="28093" cy="2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31" h="18399" extrusionOk="0">
                    <a:moveTo>
                      <a:pt x="6105" y="17341"/>
                    </a:moveTo>
                    <a:cubicBezTo>
                      <a:pt x="336" y="14703"/>
                      <a:pt x="-1076" y="9104"/>
                      <a:pt x="748" y="5074"/>
                    </a:cubicBezTo>
                    <a:cubicBezTo>
                      <a:pt x="2485" y="1222"/>
                      <a:pt x="7517" y="-1652"/>
                      <a:pt x="13461" y="1074"/>
                    </a:cubicBezTo>
                    <a:cubicBezTo>
                      <a:pt x="19406" y="3800"/>
                      <a:pt x="20524" y="9548"/>
                      <a:pt x="18788" y="13341"/>
                    </a:cubicBezTo>
                    <a:cubicBezTo>
                      <a:pt x="16963" y="17400"/>
                      <a:pt x="11754" y="19948"/>
                      <a:pt x="6105" y="17341"/>
                    </a:cubicBezTo>
                    <a:moveTo>
                      <a:pt x="11990" y="4363"/>
                    </a:moveTo>
                    <a:cubicBezTo>
                      <a:pt x="8988" y="3000"/>
                      <a:pt x="6134" y="4007"/>
                      <a:pt x="4809" y="6911"/>
                    </a:cubicBezTo>
                    <a:cubicBezTo>
                      <a:pt x="3485" y="9815"/>
                      <a:pt x="4604" y="12659"/>
                      <a:pt x="7605" y="14022"/>
                    </a:cubicBezTo>
                    <a:cubicBezTo>
                      <a:pt x="10577" y="15385"/>
                      <a:pt x="13461" y="14378"/>
                      <a:pt x="14756" y="11474"/>
                    </a:cubicBezTo>
                    <a:cubicBezTo>
                      <a:pt x="16081" y="8570"/>
                      <a:pt x="14962" y="5726"/>
                      <a:pt x="11990" y="43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4" name="Google Shape;1188;g257743a6ece_0_185"/>
              <p:cNvSpPr/>
              <p:nvPr/>
            </p:nvSpPr>
            <p:spPr>
              <a:xfrm>
                <a:off x="158814" y="407022"/>
                <a:ext cx="30900" cy="3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84" y="21600"/>
                    </a:moveTo>
                    <a:lnTo>
                      <a:pt x="13463" y="20616"/>
                    </a:lnTo>
                    <a:lnTo>
                      <a:pt x="7131" y="7210"/>
                    </a:lnTo>
                    <a:lnTo>
                      <a:pt x="4172" y="18055"/>
                    </a:lnTo>
                    <a:lnTo>
                      <a:pt x="0" y="16893"/>
                    </a:lnTo>
                    <a:lnTo>
                      <a:pt x="4616" y="0"/>
                    </a:lnTo>
                    <a:lnTo>
                      <a:pt x="8462" y="1043"/>
                    </a:lnTo>
                    <a:lnTo>
                      <a:pt x="14587" y="13883"/>
                    </a:lnTo>
                    <a:lnTo>
                      <a:pt x="17398" y="3545"/>
                    </a:lnTo>
                    <a:lnTo>
                      <a:pt x="21600" y="4707"/>
                    </a:lnTo>
                    <a:lnTo>
                      <a:pt x="16984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5" name="Google Shape;1189;g257743a6ece_0_185"/>
              <p:cNvSpPr/>
              <p:nvPr/>
            </p:nvSpPr>
            <p:spPr>
              <a:xfrm>
                <a:off x="188443" y="415309"/>
                <a:ext cx="28107" cy="26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8" y="21600"/>
                    </a:moveTo>
                    <a:lnTo>
                      <a:pt x="16460" y="20953"/>
                    </a:lnTo>
                    <a:lnTo>
                      <a:pt x="15355" y="16837"/>
                    </a:lnTo>
                    <a:lnTo>
                      <a:pt x="6864" y="15783"/>
                    </a:lnTo>
                    <a:lnTo>
                      <a:pt x="5010" y="19525"/>
                    </a:lnTo>
                    <a:lnTo>
                      <a:pt x="0" y="18912"/>
                    </a:lnTo>
                    <a:lnTo>
                      <a:pt x="9954" y="0"/>
                    </a:lnTo>
                    <a:lnTo>
                      <a:pt x="15452" y="680"/>
                    </a:lnTo>
                    <a:lnTo>
                      <a:pt x="21600" y="21600"/>
                    </a:lnTo>
                    <a:close/>
                    <a:moveTo>
                      <a:pt x="12199" y="5068"/>
                    </a:moveTo>
                    <a:lnTo>
                      <a:pt x="8523" y="12450"/>
                    </a:lnTo>
                    <a:lnTo>
                      <a:pt x="14378" y="13198"/>
                    </a:lnTo>
                    <a:lnTo>
                      <a:pt x="12199" y="51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6" name="Google Shape;1190;g257743a6ece_0_185"/>
              <p:cNvSpPr/>
              <p:nvPr/>
            </p:nvSpPr>
            <p:spPr>
              <a:xfrm>
                <a:off x="221058" y="417160"/>
                <a:ext cx="19850" cy="2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89"/>
                    </a:moveTo>
                    <a:lnTo>
                      <a:pt x="192" y="21600"/>
                    </a:lnTo>
                    <a:lnTo>
                      <a:pt x="0" y="37"/>
                    </a:lnTo>
                    <a:lnTo>
                      <a:pt x="6977" y="0"/>
                    </a:lnTo>
                    <a:lnTo>
                      <a:pt x="7121" y="17602"/>
                    </a:lnTo>
                    <a:lnTo>
                      <a:pt x="21552" y="17529"/>
                    </a:lnTo>
                    <a:lnTo>
                      <a:pt x="21600" y="214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7" name="Google Shape;1191;g257743a6ece_0_185"/>
              <p:cNvSpPr/>
              <p:nvPr/>
            </p:nvSpPr>
            <p:spPr>
              <a:xfrm>
                <a:off x="252527" y="413761"/>
                <a:ext cx="26848" cy="26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8" h="20585" extrusionOk="0">
                    <a:moveTo>
                      <a:pt x="8358" y="254"/>
                    </a:moveTo>
                    <a:cubicBezTo>
                      <a:pt x="15274" y="-1015"/>
                      <a:pt x="19633" y="2629"/>
                      <a:pt x="20584" y="7768"/>
                    </a:cubicBezTo>
                    <a:cubicBezTo>
                      <a:pt x="21600" y="13168"/>
                      <a:pt x="18879" y="17787"/>
                      <a:pt x="11308" y="19154"/>
                    </a:cubicBezTo>
                    <a:lnTo>
                      <a:pt x="3475" y="20585"/>
                    </a:lnTo>
                    <a:lnTo>
                      <a:pt x="0" y="1750"/>
                    </a:lnTo>
                    <a:lnTo>
                      <a:pt x="8358" y="221"/>
                    </a:lnTo>
                    <a:close/>
                    <a:moveTo>
                      <a:pt x="7572" y="16291"/>
                    </a:moveTo>
                    <a:lnTo>
                      <a:pt x="10653" y="15738"/>
                    </a:lnTo>
                    <a:cubicBezTo>
                      <a:pt x="15405" y="14860"/>
                      <a:pt x="16225" y="11412"/>
                      <a:pt x="15733" y="8646"/>
                    </a:cubicBezTo>
                    <a:cubicBezTo>
                      <a:pt x="15143" y="5426"/>
                      <a:pt x="12882" y="3018"/>
                      <a:pt x="8391" y="3832"/>
                    </a:cubicBezTo>
                    <a:lnTo>
                      <a:pt x="5375" y="4385"/>
                    </a:lnTo>
                    <a:lnTo>
                      <a:pt x="7572" y="1632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8" name="Google Shape;1192;g257743a6ece_0_185"/>
              <p:cNvSpPr/>
              <p:nvPr/>
            </p:nvSpPr>
            <p:spPr>
              <a:xfrm>
                <a:off x="280252" y="405003"/>
                <a:ext cx="25101" cy="2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42"/>
                    </a:moveTo>
                    <a:lnTo>
                      <a:pt x="6557" y="21600"/>
                    </a:lnTo>
                    <a:lnTo>
                      <a:pt x="0" y="4095"/>
                    </a:lnTo>
                    <a:lnTo>
                      <a:pt x="14825" y="0"/>
                    </a:lnTo>
                    <a:lnTo>
                      <a:pt x="16027" y="3189"/>
                    </a:lnTo>
                    <a:lnTo>
                      <a:pt x="6265" y="5908"/>
                    </a:lnTo>
                    <a:lnTo>
                      <a:pt x="7650" y="9566"/>
                    </a:lnTo>
                    <a:lnTo>
                      <a:pt x="16938" y="7002"/>
                    </a:lnTo>
                    <a:lnTo>
                      <a:pt x="18176" y="10191"/>
                    </a:lnTo>
                    <a:lnTo>
                      <a:pt x="8852" y="12785"/>
                    </a:lnTo>
                    <a:lnTo>
                      <a:pt x="10454" y="16974"/>
                    </a:lnTo>
                    <a:lnTo>
                      <a:pt x="20398" y="14223"/>
                    </a:lnTo>
                    <a:lnTo>
                      <a:pt x="21600" y="1744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9" name="Google Shape;1193;g257743a6ece_0_185"/>
              <p:cNvSpPr/>
              <p:nvPr/>
            </p:nvSpPr>
            <p:spPr>
              <a:xfrm>
                <a:off x="298664" y="393728"/>
                <a:ext cx="24043" cy="28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45"/>
                    </a:moveTo>
                    <a:lnTo>
                      <a:pt x="19433" y="21600"/>
                    </a:lnTo>
                    <a:lnTo>
                      <a:pt x="0" y="8330"/>
                    </a:lnTo>
                    <a:lnTo>
                      <a:pt x="5514" y="6176"/>
                    </a:lnTo>
                    <a:lnTo>
                      <a:pt x="16276" y="13714"/>
                    </a:lnTo>
                    <a:lnTo>
                      <a:pt x="15934" y="2122"/>
                    </a:lnTo>
                    <a:lnTo>
                      <a:pt x="21372" y="0"/>
                    </a:lnTo>
                    <a:lnTo>
                      <a:pt x="21600" y="2074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0" name="Google Shape;1194;g257743a6ece_0_185"/>
              <p:cNvSpPr/>
              <p:nvPr/>
            </p:nvSpPr>
            <p:spPr>
              <a:xfrm>
                <a:off x="323934" y="383042"/>
                <a:ext cx="28827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8"/>
                    </a:moveTo>
                    <a:lnTo>
                      <a:pt x="9959" y="21600"/>
                    </a:lnTo>
                    <a:lnTo>
                      <a:pt x="0" y="6793"/>
                    </a:lnTo>
                    <a:lnTo>
                      <a:pt x="11482" y="0"/>
                    </a:lnTo>
                    <a:lnTo>
                      <a:pt x="13290" y="2711"/>
                    </a:lnTo>
                    <a:lnTo>
                      <a:pt x="5741" y="7180"/>
                    </a:lnTo>
                    <a:lnTo>
                      <a:pt x="7834" y="10278"/>
                    </a:lnTo>
                    <a:lnTo>
                      <a:pt x="15034" y="6018"/>
                    </a:lnTo>
                    <a:lnTo>
                      <a:pt x="16842" y="8729"/>
                    </a:lnTo>
                    <a:lnTo>
                      <a:pt x="9674" y="12990"/>
                    </a:lnTo>
                    <a:lnTo>
                      <a:pt x="12053" y="16565"/>
                    </a:lnTo>
                    <a:lnTo>
                      <a:pt x="19760" y="12006"/>
                    </a:lnTo>
                    <a:lnTo>
                      <a:pt x="21600" y="1471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1" name="Google Shape;1195;g257743a6ece_0_185"/>
              <p:cNvSpPr/>
              <p:nvPr/>
            </p:nvSpPr>
            <p:spPr>
              <a:xfrm>
                <a:off x="342517" y="376774"/>
                <a:ext cx="30392" cy="23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64"/>
                    </a:moveTo>
                    <a:lnTo>
                      <a:pt x="11101" y="21600"/>
                    </a:lnTo>
                    <a:lnTo>
                      <a:pt x="0" y="3613"/>
                    </a:lnTo>
                    <a:lnTo>
                      <a:pt x="3430" y="0"/>
                    </a:lnTo>
                    <a:lnTo>
                      <a:pt x="12515" y="14688"/>
                    </a:lnTo>
                    <a:lnTo>
                      <a:pt x="19585" y="7265"/>
                    </a:lnTo>
                    <a:lnTo>
                      <a:pt x="21600" y="1056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2" name="Google Shape;1196;g257743a6ece_0_185"/>
              <p:cNvSpPr/>
              <p:nvPr/>
            </p:nvSpPr>
            <p:spPr>
              <a:xfrm>
                <a:off x="363649" y="352661"/>
                <a:ext cx="27173" cy="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9" h="19073" extrusionOk="0">
                    <a:moveTo>
                      <a:pt x="15899" y="15615"/>
                    </a:moveTo>
                    <a:cubicBezTo>
                      <a:pt x="11555" y="20248"/>
                      <a:pt x="5891" y="19805"/>
                      <a:pt x="2663" y="16766"/>
                    </a:cubicBezTo>
                    <a:cubicBezTo>
                      <a:pt x="-389" y="13904"/>
                      <a:pt x="-1475" y="8179"/>
                      <a:pt x="2986" y="3428"/>
                    </a:cubicBezTo>
                    <a:cubicBezTo>
                      <a:pt x="7447" y="-1352"/>
                      <a:pt x="13170" y="-555"/>
                      <a:pt x="16192" y="2307"/>
                    </a:cubicBezTo>
                    <a:cubicBezTo>
                      <a:pt x="19421" y="5346"/>
                      <a:pt x="20125" y="11100"/>
                      <a:pt x="15870" y="15645"/>
                    </a:cubicBezTo>
                    <a:moveTo>
                      <a:pt x="5568" y="5907"/>
                    </a:moveTo>
                    <a:cubicBezTo>
                      <a:pt x="3309" y="8327"/>
                      <a:pt x="3368" y="11366"/>
                      <a:pt x="5656" y="13550"/>
                    </a:cubicBezTo>
                    <a:cubicBezTo>
                      <a:pt x="7946" y="15733"/>
                      <a:pt x="10968" y="15585"/>
                      <a:pt x="13228" y="13166"/>
                    </a:cubicBezTo>
                    <a:cubicBezTo>
                      <a:pt x="15459" y="10776"/>
                      <a:pt x="15429" y="7737"/>
                      <a:pt x="13111" y="5553"/>
                    </a:cubicBezTo>
                    <a:cubicBezTo>
                      <a:pt x="10821" y="3369"/>
                      <a:pt x="7799" y="3517"/>
                      <a:pt x="5539" y="590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3" name="Google Shape;1197;g257743a6ece_0_185"/>
              <p:cNvSpPr/>
              <p:nvPr/>
            </p:nvSpPr>
            <p:spPr>
              <a:xfrm>
                <a:off x="379977" y="331665"/>
                <a:ext cx="23916" cy="27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6" extrusionOk="0">
                    <a:moveTo>
                      <a:pt x="5735" y="2940"/>
                    </a:moveTo>
                    <a:cubicBezTo>
                      <a:pt x="8678" y="-644"/>
                      <a:pt x="12960" y="-514"/>
                      <a:pt x="15483" y="1017"/>
                    </a:cubicBezTo>
                    <a:cubicBezTo>
                      <a:pt x="18083" y="2582"/>
                      <a:pt x="19765" y="5904"/>
                      <a:pt x="16783" y="9521"/>
                    </a:cubicBezTo>
                    <a:lnTo>
                      <a:pt x="14221" y="12616"/>
                    </a:lnTo>
                    <a:lnTo>
                      <a:pt x="21600" y="17046"/>
                    </a:lnTo>
                    <a:lnTo>
                      <a:pt x="18389" y="20956"/>
                    </a:lnTo>
                    <a:lnTo>
                      <a:pt x="0" y="9944"/>
                    </a:lnTo>
                    <a:lnTo>
                      <a:pt x="5773" y="2972"/>
                    </a:lnTo>
                    <a:close/>
                    <a:moveTo>
                      <a:pt x="10819" y="10596"/>
                    </a:moveTo>
                    <a:lnTo>
                      <a:pt x="12310" y="8771"/>
                    </a:lnTo>
                    <a:cubicBezTo>
                      <a:pt x="13801" y="6980"/>
                      <a:pt x="13572" y="5872"/>
                      <a:pt x="12195" y="5058"/>
                    </a:cubicBezTo>
                    <a:cubicBezTo>
                      <a:pt x="10628" y="4113"/>
                      <a:pt x="9443" y="4536"/>
                      <a:pt x="7684" y="6654"/>
                    </a:cubicBezTo>
                    <a:lnTo>
                      <a:pt x="6537" y="8022"/>
                    </a:lnTo>
                    <a:lnTo>
                      <a:pt x="10819" y="105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4" name="Google Shape;1198;g257743a6ece_0_185"/>
              <p:cNvSpPr/>
              <p:nvPr/>
            </p:nvSpPr>
            <p:spPr>
              <a:xfrm>
                <a:off x="392887" y="302353"/>
                <a:ext cx="34329" cy="34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99" y="2963"/>
                    </a:moveTo>
                    <a:lnTo>
                      <a:pt x="7644" y="0"/>
                    </a:lnTo>
                    <a:lnTo>
                      <a:pt x="21600" y="6940"/>
                    </a:lnTo>
                    <a:lnTo>
                      <a:pt x="19842" y="10319"/>
                    </a:lnTo>
                    <a:lnTo>
                      <a:pt x="11133" y="6004"/>
                    </a:lnTo>
                    <a:lnTo>
                      <a:pt x="13583" y="11853"/>
                    </a:lnTo>
                    <a:lnTo>
                      <a:pt x="13317" y="12373"/>
                    </a:lnTo>
                    <a:lnTo>
                      <a:pt x="7031" y="13880"/>
                    </a:lnTo>
                    <a:lnTo>
                      <a:pt x="15740" y="18195"/>
                    </a:lnTo>
                    <a:lnTo>
                      <a:pt x="13982" y="21600"/>
                    </a:lnTo>
                    <a:lnTo>
                      <a:pt x="0" y="14686"/>
                    </a:lnTo>
                    <a:lnTo>
                      <a:pt x="1545" y="11723"/>
                    </a:lnTo>
                    <a:lnTo>
                      <a:pt x="9002" y="9903"/>
                    </a:lnTo>
                    <a:lnTo>
                      <a:pt x="6099" y="29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5" name="Google Shape;1199;g257743a6ece_0_185"/>
              <p:cNvSpPr/>
              <p:nvPr/>
            </p:nvSpPr>
            <p:spPr>
              <a:xfrm>
                <a:off x="406474" y="281150"/>
                <a:ext cx="29504" cy="2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16"/>
                    </a:moveTo>
                    <a:lnTo>
                      <a:pt x="17231" y="21600"/>
                    </a:lnTo>
                    <a:lnTo>
                      <a:pt x="0" y="14702"/>
                    </a:lnTo>
                    <a:lnTo>
                      <a:pt x="4308" y="0"/>
                    </a:lnTo>
                    <a:lnTo>
                      <a:pt x="7469" y="1270"/>
                    </a:lnTo>
                    <a:lnTo>
                      <a:pt x="4618" y="10927"/>
                    </a:lnTo>
                    <a:lnTo>
                      <a:pt x="8244" y="12379"/>
                    </a:lnTo>
                    <a:lnTo>
                      <a:pt x="10940" y="3158"/>
                    </a:lnTo>
                    <a:lnTo>
                      <a:pt x="14101" y="4429"/>
                    </a:lnTo>
                    <a:lnTo>
                      <a:pt x="11404" y="13650"/>
                    </a:lnTo>
                    <a:lnTo>
                      <a:pt x="15557" y="15319"/>
                    </a:lnTo>
                    <a:lnTo>
                      <a:pt x="18439" y="5445"/>
                    </a:lnTo>
                    <a:lnTo>
                      <a:pt x="21600" y="671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6" name="Google Shape;1200;g257743a6ece_0_185"/>
              <p:cNvSpPr/>
              <p:nvPr/>
            </p:nvSpPr>
            <p:spPr>
              <a:xfrm>
                <a:off x="413585" y="252837"/>
                <a:ext cx="29292" cy="29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02"/>
                    </a:moveTo>
                    <a:lnTo>
                      <a:pt x="20851" y="7252"/>
                    </a:lnTo>
                    <a:lnTo>
                      <a:pt x="7335" y="14906"/>
                    </a:lnTo>
                    <a:lnTo>
                      <a:pt x="18885" y="17137"/>
                    </a:lnTo>
                    <a:lnTo>
                      <a:pt x="18011" y="21600"/>
                    </a:lnTo>
                    <a:lnTo>
                      <a:pt x="0" y="18098"/>
                    </a:lnTo>
                    <a:lnTo>
                      <a:pt x="811" y="14007"/>
                    </a:lnTo>
                    <a:lnTo>
                      <a:pt x="13703" y="6601"/>
                    </a:lnTo>
                    <a:lnTo>
                      <a:pt x="2685" y="4432"/>
                    </a:lnTo>
                    <a:lnTo>
                      <a:pt x="3589" y="0"/>
                    </a:lnTo>
                    <a:lnTo>
                      <a:pt x="21600" y="35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7" name="Google Shape;1201;g257743a6ece_0_185"/>
              <p:cNvSpPr/>
              <p:nvPr/>
            </p:nvSpPr>
            <p:spPr>
              <a:xfrm>
                <a:off x="418749" y="226081"/>
                <a:ext cx="25695" cy="24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6" y="224"/>
                    </a:moveTo>
                    <a:lnTo>
                      <a:pt x="4519" y="8161"/>
                    </a:lnTo>
                    <a:lnTo>
                      <a:pt x="21600" y="9134"/>
                    </a:lnTo>
                    <a:lnTo>
                      <a:pt x="21315" y="14637"/>
                    </a:lnTo>
                    <a:lnTo>
                      <a:pt x="4235" y="13663"/>
                    </a:lnTo>
                    <a:lnTo>
                      <a:pt x="3807" y="21600"/>
                    </a:lnTo>
                    <a:lnTo>
                      <a:pt x="0" y="21412"/>
                    </a:lnTo>
                    <a:lnTo>
                      <a:pt x="1103" y="0"/>
                    </a:lnTo>
                    <a:lnTo>
                      <a:pt x="4946" y="22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8" name="Google Shape;1202;g257743a6ece_0_185"/>
              <p:cNvSpPr/>
              <p:nvPr/>
            </p:nvSpPr>
            <p:spPr>
              <a:xfrm>
                <a:off x="184554" y="238105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183" extrusionOk="0">
                    <a:moveTo>
                      <a:pt x="20490" y="9813"/>
                    </a:moveTo>
                    <a:cubicBezTo>
                      <a:pt x="19386" y="8109"/>
                      <a:pt x="18276" y="6974"/>
                      <a:pt x="16891" y="5549"/>
                    </a:cubicBezTo>
                    <a:cubicBezTo>
                      <a:pt x="16891" y="4982"/>
                      <a:pt x="16616" y="4982"/>
                      <a:pt x="16336" y="4982"/>
                    </a:cubicBezTo>
                    <a:cubicBezTo>
                      <a:pt x="15506" y="3846"/>
                      <a:pt x="14951" y="3279"/>
                      <a:pt x="14397" y="2711"/>
                    </a:cubicBezTo>
                    <a:cubicBezTo>
                      <a:pt x="13847" y="2143"/>
                      <a:pt x="13567" y="1575"/>
                      <a:pt x="13292" y="1002"/>
                    </a:cubicBezTo>
                    <a:cubicBezTo>
                      <a:pt x="12182" y="-417"/>
                      <a:pt x="10248" y="-417"/>
                      <a:pt x="9968" y="1575"/>
                    </a:cubicBezTo>
                    <a:cubicBezTo>
                      <a:pt x="11077" y="1859"/>
                      <a:pt x="12462" y="1859"/>
                      <a:pt x="12462" y="2995"/>
                    </a:cubicBezTo>
                    <a:cubicBezTo>
                      <a:pt x="11907" y="5839"/>
                      <a:pt x="10523" y="7542"/>
                      <a:pt x="10523" y="10386"/>
                    </a:cubicBezTo>
                    <a:cubicBezTo>
                      <a:pt x="9968" y="11237"/>
                      <a:pt x="9413" y="12089"/>
                      <a:pt x="8863" y="12940"/>
                    </a:cubicBezTo>
                    <a:cubicBezTo>
                      <a:pt x="5259" y="14933"/>
                      <a:pt x="3044" y="18339"/>
                      <a:pt x="0" y="21183"/>
                    </a:cubicBezTo>
                    <a:cubicBezTo>
                      <a:pt x="4154" y="20331"/>
                      <a:pt x="7478" y="18628"/>
                      <a:pt x="11352" y="17487"/>
                    </a:cubicBezTo>
                    <a:cubicBezTo>
                      <a:pt x="11907" y="17204"/>
                      <a:pt x="12737" y="16920"/>
                      <a:pt x="13012" y="16636"/>
                    </a:cubicBezTo>
                    <a:cubicBezTo>
                      <a:pt x="13847" y="16068"/>
                      <a:pt x="14951" y="15500"/>
                      <a:pt x="15506" y="15217"/>
                    </a:cubicBezTo>
                    <a:cubicBezTo>
                      <a:pt x="15506" y="15217"/>
                      <a:pt x="15506" y="14649"/>
                      <a:pt x="16061" y="14649"/>
                    </a:cubicBezTo>
                    <a:cubicBezTo>
                      <a:pt x="16891" y="14081"/>
                      <a:pt x="18001" y="13792"/>
                      <a:pt x="18831" y="13224"/>
                    </a:cubicBezTo>
                    <a:cubicBezTo>
                      <a:pt x="18831" y="13224"/>
                      <a:pt x="18831" y="12657"/>
                      <a:pt x="19386" y="12657"/>
                    </a:cubicBezTo>
                    <a:cubicBezTo>
                      <a:pt x="20215" y="12089"/>
                      <a:pt x="20490" y="11521"/>
                      <a:pt x="21320" y="11521"/>
                    </a:cubicBezTo>
                    <a:cubicBezTo>
                      <a:pt x="21600" y="10386"/>
                      <a:pt x="20765" y="10386"/>
                      <a:pt x="20215" y="981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9" name="Google Shape;1203;g257743a6ece_0_185"/>
              <p:cNvSpPr/>
              <p:nvPr/>
            </p:nvSpPr>
            <p:spPr>
              <a:xfrm>
                <a:off x="197938" y="181566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1456" extrusionOk="0">
                    <a:moveTo>
                      <a:pt x="898" y="896"/>
                    </a:moveTo>
                    <a:cubicBezTo>
                      <a:pt x="898" y="896"/>
                      <a:pt x="3091" y="2196"/>
                      <a:pt x="4188" y="2975"/>
                    </a:cubicBezTo>
                    <a:cubicBezTo>
                      <a:pt x="4922" y="3495"/>
                      <a:pt x="5655" y="4280"/>
                      <a:pt x="6018" y="4540"/>
                    </a:cubicBezTo>
                    <a:cubicBezTo>
                      <a:pt x="6752" y="5060"/>
                      <a:pt x="7115" y="5580"/>
                      <a:pt x="7485" y="5840"/>
                    </a:cubicBezTo>
                    <a:cubicBezTo>
                      <a:pt x="8212" y="6360"/>
                      <a:pt x="8945" y="7139"/>
                      <a:pt x="9316" y="7664"/>
                    </a:cubicBezTo>
                    <a:cubicBezTo>
                      <a:pt x="10042" y="8444"/>
                      <a:pt x="10776" y="9484"/>
                      <a:pt x="11509" y="10524"/>
                    </a:cubicBezTo>
                    <a:cubicBezTo>
                      <a:pt x="12969" y="12868"/>
                      <a:pt x="15170" y="15732"/>
                      <a:pt x="16266" y="17812"/>
                    </a:cubicBezTo>
                    <a:cubicBezTo>
                      <a:pt x="16266" y="18332"/>
                      <a:pt x="16266" y="19376"/>
                      <a:pt x="16630" y="19636"/>
                    </a:cubicBezTo>
                    <a:cubicBezTo>
                      <a:pt x="16630" y="19636"/>
                      <a:pt x="17363" y="19896"/>
                      <a:pt x="17363" y="20156"/>
                    </a:cubicBezTo>
                    <a:cubicBezTo>
                      <a:pt x="18097" y="20936"/>
                      <a:pt x="18830" y="21456"/>
                      <a:pt x="19927" y="21456"/>
                    </a:cubicBezTo>
                    <a:cubicBezTo>
                      <a:pt x="20661" y="20936"/>
                      <a:pt x="20290" y="20156"/>
                      <a:pt x="20661" y="19376"/>
                    </a:cubicBezTo>
                    <a:cubicBezTo>
                      <a:pt x="20661" y="18592"/>
                      <a:pt x="21394" y="18072"/>
                      <a:pt x="21394" y="17552"/>
                    </a:cubicBezTo>
                    <a:cubicBezTo>
                      <a:pt x="21394" y="16512"/>
                      <a:pt x="20661" y="15207"/>
                      <a:pt x="20661" y="13648"/>
                    </a:cubicBezTo>
                    <a:cubicBezTo>
                      <a:pt x="20661" y="12868"/>
                      <a:pt x="20661" y="12088"/>
                      <a:pt x="20290" y="11568"/>
                    </a:cubicBezTo>
                    <a:cubicBezTo>
                      <a:pt x="20290" y="11043"/>
                      <a:pt x="19564" y="10524"/>
                      <a:pt x="19194" y="10004"/>
                    </a:cubicBezTo>
                    <a:cubicBezTo>
                      <a:pt x="17733" y="7139"/>
                      <a:pt x="16630" y="4800"/>
                      <a:pt x="14800" y="3760"/>
                    </a:cubicBezTo>
                    <a:cubicBezTo>
                      <a:pt x="13339" y="2715"/>
                      <a:pt x="11146" y="2455"/>
                      <a:pt x="9679" y="1936"/>
                    </a:cubicBezTo>
                    <a:cubicBezTo>
                      <a:pt x="9679" y="1416"/>
                      <a:pt x="8945" y="636"/>
                      <a:pt x="7849" y="116"/>
                    </a:cubicBezTo>
                    <a:cubicBezTo>
                      <a:pt x="5655" y="-144"/>
                      <a:pt x="2721" y="116"/>
                      <a:pt x="164" y="116"/>
                    </a:cubicBezTo>
                    <a:cubicBezTo>
                      <a:pt x="-206" y="636"/>
                      <a:pt x="164" y="636"/>
                      <a:pt x="164" y="89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0" name="Google Shape;1204;g257743a6ece_0_185"/>
              <p:cNvSpPr/>
              <p:nvPr/>
            </p:nvSpPr>
            <p:spPr>
              <a:xfrm>
                <a:off x="195482" y="18877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522" extrusionOk="0">
                    <a:moveTo>
                      <a:pt x="19515" y="3812"/>
                    </a:moveTo>
                    <a:cubicBezTo>
                      <a:pt x="19515" y="3812"/>
                      <a:pt x="19200" y="4376"/>
                      <a:pt x="19096" y="4799"/>
                    </a:cubicBezTo>
                    <a:cubicBezTo>
                      <a:pt x="19096" y="4940"/>
                      <a:pt x="18887" y="5081"/>
                      <a:pt x="18784" y="5222"/>
                    </a:cubicBezTo>
                    <a:cubicBezTo>
                      <a:pt x="18784" y="5222"/>
                      <a:pt x="18784" y="5648"/>
                      <a:pt x="18575" y="5789"/>
                    </a:cubicBezTo>
                    <a:cubicBezTo>
                      <a:pt x="18575" y="5930"/>
                      <a:pt x="18365" y="6071"/>
                      <a:pt x="18262" y="6212"/>
                    </a:cubicBezTo>
                    <a:cubicBezTo>
                      <a:pt x="18262" y="6353"/>
                      <a:pt x="18156" y="6635"/>
                      <a:pt x="17949" y="6776"/>
                    </a:cubicBezTo>
                    <a:cubicBezTo>
                      <a:pt x="17844" y="7058"/>
                      <a:pt x="17635" y="7484"/>
                      <a:pt x="17427" y="7766"/>
                    </a:cubicBezTo>
                    <a:cubicBezTo>
                      <a:pt x="17218" y="8189"/>
                      <a:pt x="16906" y="8330"/>
                      <a:pt x="16696" y="8612"/>
                    </a:cubicBezTo>
                    <a:cubicBezTo>
                      <a:pt x="16696" y="8753"/>
                      <a:pt x="16593" y="8894"/>
                      <a:pt x="16384" y="9176"/>
                    </a:cubicBezTo>
                    <a:cubicBezTo>
                      <a:pt x="15862" y="10024"/>
                      <a:pt x="15235" y="10588"/>
                      <a:pt x="14609" y="11435"/>
                    </a:cubicBezTo>
                    <a:cubicBezTo>
                      <a:pt x="14400" y="11719"/>
                      <a:pt x="14087" y="11860"/>
                      <a:pt x="13878" y="12283"/>
                    </a:cubicBezTo>
                    <a:cubicBezTo>
                      <a:pt x="13044" y="12988"/>
                      <a:pt x="12106" y="14401"/>
                      <a:pt x="11062" y="14401"/>
                    </a:cubicBezTo>
                    <a:cubicBezTo>
                      <a:pt x="10435" y="14401"/>
                      <a:pt x="10018" y="13693"/>
                      <a:pt x="9809" y="13270"/>
                    </a:cubicBezTo>
                    <a:cubicBezTo>
                      <a:pt x="9496" y="12142"/>
                      <a:pt x="10018" y="11153"/>
                      <a:pt x="10331" y="10165"/>
                    </a:cubicBezTo>
                    <a:cubicBezTo>
                      <a:pt x="10435" y="9742"/>
                      <a:pt x="10540" y="9317"/>
                      <a:pt x="10644" y="8894"/>
                    </a:cubicBezTo>
                    <a:cubicBezTo>
                      <a:pt x="10644" y="8471"/>
                      <a:pt x="10956" y="7907"/>
                      <a:pt x="11062" y="7625"/>
                    </a:cubicBezTo>
                    <a:cubicBezTo>
                      <a:pt x="10435" y="7907"/>
                      <a:pt x="10018" y="8894"/>
                      <a:pt x="9600" y="9601"/>
                    </a:cubicBezTo>
                    <a:cubicBezTo>
                      <a:pt x="9287" y="10165"/>
                      <a:pt x="8869" y="10729"/>
                      <a:pt x="8556" y="11153"/>
                    </a:cubicBezTo>
                    <a:cubicBezTo>
                      <a:pt x="8453" y="11294"/>
                      <a:pt x="8244" y="11294"/>
                      <a:pt x="8035" y="11578"/>
                    </a:cubicBezTo>
                    <a:cubicBezTo>
                      <a:pt x="7513" y="12142"/>
                      <a:pt x="7096" y="12988"/>
                      <a:pt x="6575" y="13552"/>
                    </a:cubicBezTo>
                    <a:cubicBezTo>
                      <a:pt x="6053" y="14119"/>
                      <a:pt x="5425" y="14683"/>
                      <a:pt x="4904" y="15388"/>
                    </a:cubicBezTo>
                    <a:cubicBezTo>
                      <a:pt x="4487" y="15955"/>
                      <a:pt x="4069" y="16660"/>
                      <a:pt x="3653" y="17083"/>
                    </a:cubicBezTo>
                    <a:cubicBezTo>
                      <a:pt x="3235" y="17647"/>
                      <a:pt x="2713" y="18354"/>
                      <a:pt x="2191" y="18777"/>
                    </a:cubicBezTo>
                    <a:cubicBezTo>
                      <a:pt x="1878" y="18918"/>
                      <a:pt x="1565" y="18777"/>
                      <a:pt x="1253" y="19200"/>
                    </a:cubicBezTo>
                    <a:cubicBezTo>
                      <a:pt x="731" y="19200"/>
                      <a:pt x="313" y="19482"/>
                      <a:pt x="0" y="19905"/>
                    </a:cubicBezTo>
                    <a:cubicBezTo>
                      <a:pt x="209" y="20190"/>
                      <a:pt x="0" y="20613"/>
                      <a:pt x="313" y="20895"/>
                    </a:cubicBezTo>
                    <a:cubicBezTo>
                      <a:pt x="522" y="21177"/>
                      <a:pt x="731" y="21036"/>
                      <a:pt x="940" y="21177"/>
                    </a:cubicBezTo>
                    <a:cubicBezTo>
                      <a:pt x="940" y="21177"/>
                      <a:pt x="940" y="21459"/>
                      <a:pt x="940" y="21459"/>
                    </a:cubicBezTo>
                    <a:cubicBezTo>
                      <a:pt x="1565" y="21600"/>
                      <a:pt x="2400" y="21459"/>
                      <a:pt x="3131" y="21459"/>
                    </a:cubicBezTo>
                    <a:cubicBezTo>
                      <a:pt x="3131" y="21459"/>
                      <a:pt x="3235" y="21459"/>
                      <a:pt x="3340" y="21459"/>
                    </a:cubicBezTo>
                    <a:cubicBezTo>
                      <a:pt x="3444" y="21459"/>
                      <a:pt x="3862" y="21459"/>
                      <a:pt x="3862" y="21459"/>
                    </a:cubicBezTo>
                    <a:cubicBezTo>
                      <a:pt x="3862" y="21459"/>
                      <a:pt x="3862" y="21459"/>
                      <a:pt x="4069" y="21459"/>
                    </a:cubicBezTo>
                    <a:cubicBezTo>
                      <a:pt x="4069" y="21459"/>
                      <a:pt x="4069" y="21459"/>
                      <a:pt x="4278" y="21459"/>
                    </a:cubicBezTo>
                    <a:cubicBezTo>
                      <a:pt x="4800" y="21459"/>
                      <a:pt x="5322" y="21318"/>
                      <a:pt x="5844" y="21177"/>
                    </a:cubicBezTo>
                    <a:cubicBezTo>
                      <a:pt x="6575" y="21036"/>
                      <a:pt x="7096" y="20895"/>
                      <a:pt x="7722" y="20613"/>
                    </a:cubicBezTo>
                    <a:cubicBezTo>
                      <a:pt x="8765" y="20190"/>
                      <a:pt x="9600" y="19905"/>
                      <a:pt x="10331" y="19341"/>
                    </a:cubicBezTo>
                    <a:cubicBezTo>
                      <a:pt x="10956" y="18777"/>
                      <a:pt x="11687" y="18636"/>
                      <a:pt x="12313" y="18354"/>
                    </a:cubicBezTo>
                    <a:cubicBezTo>
                      <a:pt x="12627" y="18354"/>
                      <a:pt x="12835" y="17931"/>
                      <a:pt x="13149" y="17788"/>
                    </a:cubicBezTo>
                    <a:cubicBezTo>
                      <a:pt x="13462" y="17647"/>
                      <a:pt x="13984" y="17506"/>
                      <a:pt x="14191" y="17224"/>
                    </a:cubicBezTo>
                    <a:cubicBezTo>
                      <a:pt x="14506" y="16942"/>
                      <a:pt x="14713" y="16519"/>
                      <a:pt x="14922" y="16237"/>
                    </a:cubicBezTo>
                    <a:cubicBezTo>
                      <a:pt x="14922" y="16237"/>
                      <a:pt x="15027" y="16237"/>
                      <a:pt x="15131" y="16237"/>
                    </a:cubicBezTo>
                    <a:cubicBezTo>
                      <a:pt x="15131" y="16237"/>
                      <a:pt x="15131" y="15955"/>
                      <a:pt x="15131" y="15955"/>
                    </a:cubicBezTo>
                    <a:cubicBezTo>
                      <a:pt x="15340" y="15814"/>
                      <a:pt x="15549" y="15670"/>
                      <a:pt x="15756" y="15670"/>
                    </a:cubicBezTo>
                    <a:cubicBezTo>
                      <a:pt x="15862" y="15529"/>
                      <a:pt x="16071" y="14965"/>
                      <a:pt x="16278" y="15247"/>
                    </a:cubicBezTo>
                    <a:cubicBezTo>
                      <a:pt x="16384" y="14683"/>
                      <a:pt x="16800" y="14401"/>
                      <a:pt x="17009" y="13978"/>
                    </a:cubicBezTo>
                    <a:cubicBezTo>
                      <a:pt x="17218" y="13552"/>
                      <a:pt x="17427" y="13129"/>
                      <a:pt x="17531" y="12565"/>
                    </a:cubicBezTo>
                    <a:cubicBezTo>
                      <a:pt x="17740" y="12283"/>
                      <a:pt x="18053" y="11860"/>
                      <a:pt x="18156" y="11435"/>
                    </a:cubicBezTo>
                    <a:cubicBezTo>
                      <a:pt x="18365" y="11012"/>
                      <a:pt x="18575" y="10588"/>
                      <a:pt x="18887" y="10306"/>
                    </a:cubicBezTo>
                    <a:cubicBezTo>
                      <a:pt x="18887" y="9458"/>
                      <a:pt x="19096" y="9458"/>
                      <a:pt x="19096" y="8753"/>
                    </a:cubicBezTo>
                    <a:cubicBezTo>
                      <a:pt x="19409" y="8471"/>
                      <a:pt x="19515" y="7766"/>
                      <a:pt x="19618" y="7340"/>
                    </a:cubicBezTo>
                    <a:cubicBezTo>
                      <a:pt x="20140" y="6071"/>
                      <a:pt x="20556" y="4658"/>
                      <a:pt x="20975" y="3389"/>
                    </a:cubicBezTo>
                    <a:cubicBezTo>
                      <a:pt x="21184" y="2682"/>
                      <a:pt x="21600" y="846"/>
                      <a:pt x="21393" y="0"/>
                    </a:cubicBezTo>
                    <a:cubicBezTo>
                      <a:pt x="20662" y="1272"/>
                      <a:pt x="20035" y="2682"/>
                      <a:pt x="19200" y="409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1" name="Google Shape;1205;g257743a6ece_0_185"/>
              <p:cNvSpPr/>
              <p:nvPr/>
            </p:nvSpPr>
            <p:spPr>
              <a:xfrm>
                <a:off x="190047" y="189946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extrusionOk="0">
                    <a:moveTo>
                      <a:pt x="20282" y="899"/>
                    </a:moveTo>
                    <a:cubicBezTo>
                      <a:pt x="20282" y="899"/>
                      <a:pt x="20282" y="1348"/>
                      <a:pt x="20282" y="1348"/>
                    </a:cubicBezTo>
                    <a:cubicBezTo>
                      <a:pt x="18676" y="2252"/>
                      <a:pt x="17527" y="3600"/>
                      <a:pt x="16378" y="4724"/>
                    </a:cubicBezTo>
                    <a:cubicBezTo>
                      <a:pt x="14768" y="5852"/>
                      <a:pt x="13618" y="7425"/>
                      <a:pt x="12008" y="8777"/>
                    </a:cubicBezTo>
                    <a:cubicBezTo>
                      <a:pt x="11320" y="9452"/>
                      <a:pt x="10403" y="9901"/>
                      <a:pt x="9710" y="10575"/>
                    </a:cubicBezTo>
                    <a:cubicBezTo>
                      <a:pt x="8104" y="11928"/>
                      <a:pt x="6723" y="13276"/>
                      <a:pt x="5345" y="14849"/>
                    </a:cubicBezTo>
                    <a:cubicBezTo>
                      <a:pt x="4656" y="15528"/>
                      <a:pt x="3735" y="15977"/>
                      <a:pt x="3046" y="16652"/>
                    </a:cubicBezTo>
                    <a:cubicBezTo>
                      <a:pt x="3046" y="16652"/>
                      <a:pt x="3046" y="17101"/>
                      <a:pt x="3046" y="17101"/>
                    </a:cubicBezTo>
                    <a:cubicBezTo>
                      <a:pt x="3046" y="17326"/>
                      <a:pt x="2586" y="17551"/>
                      <a:pt x="2358" y="17551"/>
                    </a:cubicBezTo>
                    <a:cubicBezTo>
                      <a:pt x="1897" y="18000"/>
                      <a:pt x="1669" y="18678"/>
                      <a:pt x="1437" y="19128"/>
                    </a:cubicBezTo>
                    <a:cubicBezTo>
                      <a:pt x="1437" y="19128"/>
                      <a:pt x="976" y="19128"/>
                      <a:pt x="976" y="19353"/>
                    </a:cubicBezTo>
                    <a:cubicBezTo>
                      <a:pt x="287" y="19802"/>
                      <a:pt x="-169" y="20476"/>
                      <a:pt x="59" y="21600"/>
                    </a:cubicBezTo>
                    <a:cubicBezTo>
                      <a:pt x="1897" y="21600"/>
                      <a:pt x="3735" y="21600"/>
                      <a:pt x="4884" y="21151"/>
                    </a:cubicBezTo>
                    <a:cubicBezTo>
                      <a:pt x="7644" y="18000"/>
                      <a:pt x="10859" y="14849"/>
                      <a:pt x="13846" y="11474"/>
                    </a:cubicBezTo>
                    <a:cubicBezTo>
                      <a:pt x="16606" y="8324"/>
                      <a:pt x="20054" y="4274"/>
                      <a:pt x="21431" y="0"/>
                    </a:cubicBezTo>
                    <a:cubicBezTo>
                      <a:pt x="20975" y="449"/>
                      <a:pt x="20742" y="449"/>
                      <a:pt x="20282" y="67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2" name="Google Shape;1206;g257743a6ece_0_185"/>
              <p:cNvSpPr/>
              <p:nvPr/>
            </p:nvSpPr>
            <p:spPr>
              <a:xfrm>
                <a:off x="186222" y="19055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08" y="966"/>
                    </a:moveTo>
                    <a:cubicBezTo>
                      <a:pt x="19308" y="966"/>
                      <a:pt x="19308" y="1610"/>
                      <a:pt x="19308" y="1610"/>
                    </a:cubicBezTo>
                    <a:cubicBezTo>
                      <a:pt x="19308" y="1932"/>
                      <a:pt x="18652" y="2254"/>
                      <a:pt x="18002" y="2254"/>
                    </a:cubicBezTo>
                    <a:cubicBezTo>
                      <a:pt x="17671" y="2254"/>
                      <a:pt x="17346" y="2903"/>
                      <a:pt x="17015" y="3225"/>
                    </a:cubicBezTo>
                    <a:cubicBezTo>
                      <a:pt x="17015" y="3547"/>
                      <a:pt x="16035" y="3547"/>
                      <a:pt x="15710" y="3869"/>
                    </a:cubicBezTo>
                    <a:cubicBezTo>
                      <a:pt x="15054" y="4513"/>
                      <a:pt x="14398" y="5157"/>
                      <a:pt x="13748" y="5479"/>
                    </a:cubicBezTo>
                    <a:cubicBezTo>
                      <a:pt x="13092" y="6123"/>
                      <a:pt x="12437" y="6445"/>
                      <a:pt x="11781" y="7089"/>
                    </a:cubicBezTo>
                    <a:cubicBezTo>
                      <a:pt x="9819" y="8704"/>
                      <a:pt x="7852" y="10314"/>
                      <a:pt x="5890" y="11602"/>
                    </a:cubicBezTo>
                    <a:cubicBezTo>
                      <a:pt x="4585" y="12896"/>
                      <a:pt x="3598" y="13539"/>
                      <a:pt x="2617" y="14505"/>
                    </a:cubicBezTo>
                    <a:cubicBezTo>
                      <a:pt x="1312" y="16115"/>
                      <a:pt x="0" y="18053"/>
                      <a:pt x="0" y="20628"/>
                    </a:cubicBezTo>
                    <a:cubicBezTo>
                      <a:pt x="2948" y="20950"/>
                      <a:pt x="4254" y="21272"/>
                      <a:pt x="7202" y="21600"/>
                    </a:cubicBezTo>
                    <a:cubicBezTo>
                      <a:pt x="8183" y="20950"/>
                      <a:pt x="8839" y="19984"/>
                      <a:pt x="9488" y="19018"/>
                    </a:cubicBezTo>
                    <a:cubicBezTo>
                      <a:pt x="10144" y="18375"/>
                      <a:pt x="10475" y="17731"/>
                      <a:pt x="11125" y="17087"/>
                    </a:cubicBezTo>
                    <a:cubicBezTo>
                      <a:pt x="11781" y="16115"/>
                      <a:pt x="12112" y="15793"/>
                      <a:pt x="12761" y="14827"/>
                    </a:cubicBezTo>
                    <a:cubicBezTo>
                      <a:pt x="13417" y="14183"/>
                      <a:pt x="13748" y="13539"/>
                      <a:pt x="14398" y="12896"/>
                    </a:cubicBezTo>
                    <a:cubicBezTo>
                      <a:pt x="15054" y="12252"/>
                      <a:pt x="15379" y="11602"/>
                      <a:pt x="16035" y="10636"/>
                    </a:cubicBezTo>
                    <a:cubicBezTo>
                      <a:pt x="16035" y="10314"/>
                      <a:pt x="16690" y="10314"/>
                      <a:pt x="17015" y="9670"/>
                    </a:cubicBezTo>
                    <a:cubicBezTo>
                      <a:pt x="18002" y="8704"/>
                      <a:pt x="18652" y="7417"/>
                      <a:pt x="18983" y="6445"/>
                    </a:cubicBezTo>
                    <a:cubicBezTo>
                      <a:pt x="18983" y="6123"/>
                      <a:pt x="19963" y="5479"/>
                      <a:pt x="19963" y="5479"/>
                    </a:cubicBezTo>
                    <a:cubicBezTo>
                      <a:pt x="19963" y="4835"/>
                      <a:pt x="19963" y="3547"/>
                      <a:pt x="20619" y="2903"/>
                    </a:cubicBezTo>
                    <a:cubicBezTo>
                      <a:pt x="20619" y="1932"/>
                      <a:pt x="21275" y="966"/>
                      <a:pt x="21600" y="322"/>
                    </a:cubicBezTo>
                    <a:cubicBezTo>
                      <a:pt x="21600" y="0"/>
                      <a:pt x="21600" y="0"/>
                      <a:pt x="20944" y="0"/>
                    </a:cubicBezTo>
                    <a:cubicBezTo>
                      <a:pt x="20944" y="644"/>
                      <a:pt x="20288" y="644"/>
                      <a:pt x="19639" y="64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3" name="Google Shape;1207;g257743a6ece_0_185"/>
              <p:cNvSpPr/>
              <p:nvPr/>
            </p:nvSpPr>
            <p:spPr>
              <a:xfrm>
                <a:off x="183196" y="190489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03" extrusionOk="0">
                    <a:moveTo>
                      <a:pt x="18341" y="1750"/>
                    </a:moveTo>
                    <a:cubicBezTo>
                      <a:pt x="18341" y="1750"/>
                      <a:pt x="16708" y="2333"/>
                      <a:pt x="15891" y="2916"/>
                    </a:cubicBezTo>
                    <a:cubicBezTo>
                      <a:pt x="15891" y="2916"/>
                      <a:pt x="15891" y="4082"/>
                      <a:pt x="15891" y="4082"/>
                    </a:cubicBezTo>
                    <a:cubicBezTo>
                      <a:pt x="13448" y="5260"/>
                      <a:pt x="10189" y="7009"/>
                      <a:pt x="8556" y="7592"/>
                    </a:cubicBezTo>
                    <a:cubicBezTo>
                      <a:pt x="6930" y="8759"/>
                      <a:pt x="6114" y="9342"/>
                      <a:pt x="4480" y="10508"/>
                    </a:cubicBezTo>
                    <a:cubicBezTo>
                      <a:pt x="2855" y="11675"/>
                      <a:pt x="405" y="12841"/>
                      <a:pt x="0" y="15185"/>
                    </a:cubicBezTo>
                    <a:cubicBezTo>
                      <a:pt x="817" y="15185"/>
                      <a:pt x="1221" y="15768"/>
                      <a:pt x="2038" y="16351"/>
                    </a:cubicBezTo>
                    <a:cubicBezTo>
                      <a:pt x="2442" y="16351"/>
                      <a:pt x="2855" y="17518"/>
                      <a:pt x="3671" y="18101"/>
                    </a:cubicBezTo>
                    <a:cubicBezTo>
                      <a:pt x="4892" y="18684"/>
                      <a:pt x="6114" y="19850"/>
                      <a:pt x="7335" y="20434"/>
                    </a:cubicBezTo>
                    <a:cubicBezTo>
                      <a:pt x="9373" y="21600"/>
                      <a:pt x="10189" y="20434"/>
                      <a:pt x="11411" y="18684"/>
                    </a:cubicBezTo>
                    <a:cubicBezTo>
                      <a:pt x="13044" y="16934"/>
                      <a:pt x="14265" y="15768"/>
                      <a:pt x="15486" y="14019"/>
                    </a:cubicBezTo>
                    <a:cubicBezTo>
                      <a:pt x="16303" y="13435"/>
                      <a:pt x="16303" y="11675"/>
                      <a:pt x="17524" y="11092"/>
                    </a:cubicBezTo>
                    <a:cubicBezTo>
                      <a:pt x="17524" y="9925"/>
                      <a:pt x="18341" y="8176"/>
                      <a:pt x="18745" y="7009"/>
                    </a:cubicBezTo>
                    <a:cubicBezTo>
                      <a:pt x="18745" y="7009"/>
                      <a:pt x="19150" y="7009"/>
                      <a:pt x="19562" y="7009"/>
                    </a:cubicBezTo>
                    <a:cubicBezTo>
                      <a:pt x="19562" y="7009"/>
                      <a:pt x="19562" y="5260"/>
                      <a:pt x="19562" y="4677"/>
                    </a:cubicBezTo>
                    <a:cubicBezTo>
                      <a:pt x="19562" y="4677"/>
                      <a:pt x="20379" y="4677"/>
                      <a:pt x="20379" y="4677"/>
                    </a:cubicBezTo>
                    <a:cubicBezTo>
                      <a:pt x="20783" y="3499"/>
                      <a:pt x="21188" y="2333"/>
                      <a:pt x="21600" y="1166"/>
                    </a:cubicBezTo>
                    <a:cubicBezTo>
                      <a:pt x="21600" y="583"/>
                      <a:pt x="21600" y="0"/>
                      <a:pt x="20783" y="0"/>
                    </a:cubicBezTo>
                    <a:cubicBezTo>
                      <a:pt x="19967" y="583"/>
                      <a:pt x="19150" y="1166"/>
                      <a:pt x="18341" y="116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4" name="Google Shape;1208;g257743a6ece_0_185"/>
              <p:cNvSpPr/>
              <p:nvPr/>
            </p:nvSpPr>
            <p:spPr>
              <a:xfrm>
                <a:off x="302856" y="1935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46" extrusionOk="0">
                    <a:moveTo>
                      <a:pt x="20120" y="0"/>
                    </a:moveTo>
                    <a:cubicBezTo>
                      <a:pt x="20120" y="0"/>
                      <a:pt x="18641" y="1106"/>
                      <a:pt x="18641" y="1106"/>
                    </a:cubicBezTo>
                    <a:lnTo>
                      <a:pt x="17754" y="1106"/>
                    </a:lnTo>
                    <a:cubicBezTo>
                      <a:pt x="17754" y="1106"/>
                      <a:pt x="17161" y="553"/>
                      <a:pt x="16568" y="1106"/>
                    </a:cubicBezTo>
                    <a:cubicBezTo>
                      <a:pt x="15976" y="1106"/>
                      <a:pt x="15089" y="1659"/>
                      <a:pt x="14496" y="1659"/>
                    </a:cubicBezTo>
                    <a:cubicBezTo>
                      <a:pt x="13903" y="1659"/>
                      <a:pt x="13017" y="1659"/>
                      <a:pt x="12429" y="1659"/>
                    </a:cubicBezTo>
                    <a:cubicBezTo>
                      <a:pt x="12130" y="1659"/>
                      <a:pt x="11836" y="2765"/>
                      <a:pt x="11537" y="2765"/>
                    </a:cubicBezTo>
                    <a:cubicBezTo>
                      <a:pt x="11243" y="2765"/>
                      <a:pt x="10650" y="2765"/>
                      <a:pt x="10357" y="2765"/>
                    </a:cubicBezTo>
                    <a:cubicBezTo>
                      <a:pt x="10057" y="2765"/>
                      <a:pt x="9470" y="3871"/>
                      <a:pt x="9171" y="3871"/>
                    </a:cubicBezTo>
                    <a:cubicBezTo>
                      <a:pt x="7098" y="5541"/>
                      <a:pt x="6805" y="6094"/>
                      <a:pt x="5619" y="8859"/>
                    </a:cubicBezTo>
                    <a:cubicBezTo>
                      <a:pt x="4732" y="10518"/>
                      <a:pt x="3846" y="12177"/>
                      <a:pt x="3253" y="13294"/>
                    </a:cubicBezTo>
                    <a:cubicBezTo>
                      <a:pt x="2665" y="14400"/>
                      <a:pt x="1773" y="16612"/>
                      <a:pt x="1186" y="17165"/>
                    </a:cubicBezTo>
                    <a:cubicBezTo>
                      <a:pt x="593" y="18271"/>
                      <a:pt x="0" y="19377"/>
                      <a:pt x="0" y="20483"/>
                    </a:cubicBezTo>
                    <a:cubicBezTo>
                      <a:pt x="887" y="21600"/>
                      <a:pt x="2072" y="20483"/>
                      <a:pt x="2665" y="19377"/>
                    </a:cubicBezTo>
                    <a:cubicBezTo>
                      <a:pt x="3552" y="18271"/>
                      <a:pt x="4439" y="17165"/>
                      <a:pt x="5325" y="16612"/>
                    </a:cubicBezTo>
                    <a:cubicBezTo>
                      <a:pt x="6212" y="16612"/>
                      <a:pt x="6805" y="14400"/>
                      <a:pt x="7691" y="13847"/>
                    </a:cubicBezTo>
                    <a:cubicBezTo>
                      <a:pt x="8578" y="12741"/>
                      <a:pt x="9764" y="12177"/>
                      <a:pt x="10650" y="11071"/>
                    </a:cubicBezTo>
                    <a:cubicBezTo>
                      <a:pt x="14202" y="7200"/>
                      <a:pt x="18048" y="3871"/>
                      <a:pt x="21600" y="553"/>
                    </a:cubicBezTo>
                    <a:cubicBezTo>
                      <a:pt x="21007" y="553"/>
                      <a:pt x="20414" y="0"/>
                      <a:pt x="20120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5" name="Google Shape;1209;g257743a6ece_0_185"/>
              <p:cNvSpPr/>
              <p:nvPr/>
            </p:nvSpPr>
            <p:spPr>
              <a:xfrm>
                <a:off x="308465" y="19343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51" y="5807"/>
                    </a:moveTo>
                    <a:cubicBezTo>
                      <a:pt x="6051" y="5807"/>
                      <a:pt x="4320" y="10800"/>
                      <a:pt x="3026" y="13289"/>
                    </a:cubicBezTo>
                    <a:cubicBezTo>
                      <a:pt x="1731" y="15777"/>
                      <a:pt x="429" y="17437"/>
                      <a:pt x="0" y="21600"/>
                    </a:cubicBezTo>
                    <a:cubicBezTo>
                      <a:pt x="3026" y="20770"/>
                      <a:pt x="6480" y="17437"/>
                      <a:pt x="9069" y="16607"/>
                    </a:cubicBezTo>
                    <a:cubicBezTo>
                      <a:pt x="9934" y="16607"/>
                      <a:pt x="11229" y="14948"/>
                      <a:pt x="12094" y="14118"/>
                    </a:cubicBezTo>
                    <a:cubicBezTo>
                      <a:pt x="12960" y="14118"/>
                      <a:pt x="14254" y="14118"/>
                      <a:pt x="15120" y="14118"/>
                    </a:cubicBezTo>
                    <a:cubicBezTo>
                      <a:pt x="16414" y="13289"/>
                      <a:pt x="17280" y="11630"/>
                      <a:pt x="18146" y="9970"/>
                    </a:cubicBezTo>
                    <a:cubicBezTo>
                      <a:pt x="18574" y="9970"/>
                      <a:pt x="19869" y="8311"/>
                      <a:pt x="19869" y="8311"/>
                    </a:cubicBezTo>
                    <a:cubicBezTo>
                      <a:pt x="19869" y="8311"/>
                      <a:pt x="19869" y="6652"/>
                      <a:pt x="19869" y="5807"/>
                    </a:cubicBezTo>
                    <a:cubicBezTo>
                      <a:pt x="19869" y="4148"/>
                      <a:pt x="21163" y="4148"/>
                      <a:pt x="21600" y="4148"/>
                    </a:cubicBezTo>
                    <a:cubicBezTo>
                      <a:pt x="21600" y="4148"/>
                      <a:pt x="21600" y="1659"/>
                      <a:pt x="21600" y="0"/>
                    </a:cubicBezTo>
                    <a:cubicBezTo>
                      <a:pt x="15549" y="830"/>
                      <a:pt x="11666" y="6652"/>
                      <a:pt x="4749" y="66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6" name="Google Shape;1210;g257743a6ece_0_185"/>
              <p:cNvSpPr/>
              <p:nvPr/>
            </p:nvSpPr>
            <p:spPr>
              <a:xfrm>
                <a:off x="212952" y="19829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14186"/>
                    </a:moveTo>
                    <a:cubicBezTo>
                      <a:pt x="19333" y="13165"/>
                      <a:pt x="18697" y="12397"/>
                      <a:pt x="18201" y="11759"/>
                    </a:cubicBezTo>
                    <a:cubicBezTo>
                      <a:pt x="17846" y="11248"/>
                      <a:pt x="17563" y="10610"/>
                      <a:pt x="17280" y="10224"/>
                    </a:cubicBezTo>
                    <a:cubicBezTo>
                      <a:pt x="17280" y="10224"/>
                      <a:pt x="17138" y="10224"/>
                      <a:pt x="17068" y="10224"/>
                    </a:cubicBezTo>
                    <a:cubicBezTo>
                      <a:pt x="17068" y="10224"/>
                      <a:pt x="17068" y="9841"/>
                      <a:pt x="16926" y="9841"/>
                    </a:cubicBezTo>
                    <a:cubicBezTo>
                      <a:pt x="16572" y="9331"/>
                      <a:pt x="16076" y="8693"/>
                      <a:pt x="15793" y="8179"/>
                    </a:cubicBezTo>
                    <a:cubicBezTo>
                      <a:pt x="15509" y="7669"/>
                      <a:pt x="15227" y="7286"/>
                      <a:pt x="14943" y="6903"/>
                    </a:cubicBezTo>
                    <a:cubicBezTo>
                      <a:pt x="14801" y="6903"/>
                      <a:pt x="14731" y="6775"/>
                      <a:pt x="14659" y="6645"/>
                    </a:cubicBezTo>
                    <a:cubicBezTo>
                      <a:pt x="14659" y="6645"/>
                      <a:pt x="14659" y="6390"/>
                      <a:pt x="14659" y="6390"/>
                    </a:cubicBezTo>
                    <a:cubicBezTo>
                      <a:pt x="14518" y="6262"/>
                      <a:pt x="14235" y="6135"/>
                      <a:pt x="14093" y="5879"/>
                    </a:cubicBezTo>
                    <a:cubicBezTo>
                      <a:pt x="13526" y="5369"/>
                      <a:pt x="13030" y="4728"/>
                      <a:pt x="12464" y="4217"/>
                    </a:cubicBezTo>
                    <a:cubicBezTo>
                      <a:pt x="12252" y="3962"/>
                      <a:pt x="12039" y="3962"/>
                      <a:pt x="11827" y="3834"/>
                    </a:cubicBezTo>
                    <a:cubicBezTo>
                      <a:pt x="11614" y="3707"/>
                      <a:pt x="11473" y="3451"/>
                      <a:pt x="11261" y="3324"/>
                    </a:cubicBezTo>
                    <a:cubicBezTo>
                      <a:pt x="10623" y="2941"/>
                      <a:pt x="9915" y="2683"/>
                      <a:pt x="9206" y="2428"/>
                    </a:cubicBezTo>
                    <a:cubicBezTo>
                      <a:pt x="8498" y="2173"/>
                      <a:pt x="7932" y="1662"/>
                      <a:pt x="7223" y="1407"/>
                    </a:cubicBezTo>
                    <a:cubicBezTo>
                      <a:pt x="6727" y="1151"/>
                      <a:pt x="6233" y="1151"/>
                      <a:pt x="5807" y="894"/>
                    </a:cubicBezTo>
                    <a:cubicBezTo>
                      <a:pt x="5595" y="894"/>
                      <a:pt x="5382" y="766"/>
                      <a:pt x="5170" y="511"/>
                    </a:cubicBezTo>
                    <a:cubicBezTo>
                      <a:pt x="5028" y="511"/>
                      <a:pt x="4958" y="511"/>
                      <a:pt x="4816" y="511"/>
                    </a:cubicBezTo>
                    <a:cubicBezTo>
                      <a:pt x="4674" y="511"/>
                      <a:pt x="4604" y="383"/>
                      <a:pt x="4462" y="255"/>
                    </a:cubicBezTo>
                    <a:cubicBezTo>
                      <a:pt x="3824" y="0"/>
                      <a:pt x="3116" y="0"/>
                      <a:pt x="2479" y="0"/>
                    </a:cubicBezTo>
                    <a:cubicBezTo>
                      <a:pt x="1699" y="0"/>
                      <a:pt x="638" y="0"/>
                      <a:pt x="142" y="128"/>
                    </a:cubicBezTo>
                    <a:cubicBezTo>
                      <a:pt x="70" y="128"/>
                      <a:pt x="0" y="128"/>
                      <a:pt x="0" y="383"/>
                    </a:cubicBezTo>
                    <a:cubicBezTo>
                      <a:pt x="1204" y="894"/>
                      <a:pt x="2337" y="1279"/>
                      <a:pt x="3399" y="1917"/>
                    </a:cubicBezTo>
                    <a:cubicBezTo>
                      <a:pt x="4462" y="2683"/>
                      <a:pt x="5453" y="3324"/>
                      <a:pt x="6373" y="4345"/>
                    </a:cubicBezTo>
                    <a:cubicBezTo>
                      <a:pt x="6373" y="5241"/>
                      <a:pt x="6799" y="5752"/>
                      <a:pt x="6727" y="6903"/>
                    </a:cubicBezTo>
                    <a:cubicBezTo>
                      <a:pt x="6657" y="6903"/>
                      <a:pt x="6587" y="7158"/>
                      <a:pt x="6587" y="7286"/>
                    </a:cubicBezTo>
                    <a:cubicBezTo>
                      <a:pt x="6445" y="7669"/>
                      <a:pt x="6303" y="7924"/>
                      <a:pt x="6161" y="8307"/>
                    </a:cubicBezTo>
                    <a:cubicBezTo>
                      <a:pt x="6019" y="8693"/>
                      <a:pt x="5878" y="9203"/>
                      <a:pt x="5737" y="9458"/>
                    </a:cubicBezTo>
                    <a:cubicBezTo>
                      <a:pt x="5737" y="9458"/>
                      <a:pt x="5737" y="9841"/>
                      <a:pt x="5595" y="9969"/>
                    </a:cubicBezTo>
                    <a:cubicBezTo>
                      <a:pt x="5382" y="10352"/>
                      <a:pt x="5170" y="10865"/>
                      <a:pt x="4958" y="11376"/>
                    </a:cubicBezTo>
                    <a:cubicBezTo>
                      <a:pt x="4958" y="11376"/>
                      <a:pt x="4958" y="11503"/>
                      <a:pt x="4958" y="11631"/>
                    </a:cubicBezTo>
                    <a:cubicBezTo>
                      <a:pt x="4958" y="11759"/>
                      <a:pt x="4674" y="12014"/>
                      <a:pt x="4604" y="12142"/>
                    </a:cubicBezTo>
                    <a:cubicBezTo>
                      <a:pt x="4604" y="12142"/>
                      <a:pt x="4320" y="12655"/>
                      <a:pt x="4604" y="12782"/>
                    </a:cubicBezTo>
                    <a:cubicBezTo>
                      <a:pt x="4816" y="12527"/>
                      <a:pt x="5028" y="12269"/>
                      <a:pt x="5241" y="12142"/>
                    </a:cubicBezTo>
                    <a:cubicBezTo>
                      <a:pt x="5453" y="11886"/>
                      <a:pt x="5595" y="11631"/>
                      <a:pt x="5807" y="11248"/>
                    </a:cubicBezTo>
                    <a:cubicBezTo>
                      <a:pt x="6161" y="10737"/>
                      <a:pt x="6657" y="10352"/>
                      <a:pt x="7082" y="9841"/>
                    </a:cubicBezTo>
                    <a:cubicBezTo>
                      <a:pt x="7507" y="9458"/>
                      <a:pt x="7932" y="8948"/>
                      <a:pt x="8498" y="8562"/>
                    </a:cubicBezTo>
                    <a:cubicBezTo>
                      <a:pt x="8710" y="8307"/>
                      <a:pt x="8994" y="8179"/>
                      <a:pt x="9206" y="7924"/>
                    </a:cubicBezTo>
                    <a:cubicBezTo>
                      <a:pt x="9490" y="7669"/>
                      <a:pt x="9702" y="7286"/>
                      <a:pt x="9915" y="7286"/>
                    </a:cubicBezTo>
                    <a:cubicBezTo>
                      <a:pt x="10198" y="7286"/>
                      <a:pt x="10553" y="7669"/>
                      <a:pt x="10623" y="7924"/>
                    </a:cubicBezTo>
                    <a:cubicBezTo>
                      <a:pt x="10623" y="7924"/>
                      <a:pt x="10623" y="8179"/>
                      <a:pt x="10623" y="8179"/>
                    </a:cubicBezTo>
                    <a:cubicBezTo>
                      <a:pt x="10693" y="9331"/>
                      <a:pt x="10269" y="9969"/>
                      <a:pt x="10127" y="10482"/>
                    </a:cubicBezTo>
                    <a:cubicBezTo>
                      <a:pt x="10127" y="10482"/>
                      <a:pt x="9985" y="10482"/>
                      <a:pt x="9985" y="10482"/>
                    </a:cubicBezTo>
                    <a:cubicBezTo>
                      <a:pt x="9985" y="10482"/>
                      <a:pt x="9985" y="10865"/>
                      <a:pt x="9985" y="10865"/>
                    </a:cubicBezTo>
                    <a:cubicBezTo>
                      <a:pt x="9844" y="11503"/>
                      <a:pt x="9702" y="12014"/>
                      <a:pt x="9490" y="12269"/>
                    </a:cubicBezTo>
                    <a:cubicBezTo>
                      <a:pt x="8994" y="13421"/>
                      <a:pt x="8356" y="14186"/>
                      <a:pt x="8144" y="15593"/>
                    </a:cubicBezTo>
                    <a:cubicBezTo>
                      <a:pt x="8710" y="15593"/>
                      <a:pt x="8852" y="14955"/>
                      <a:pt x="9419" y="14955"/>
                    </a:cubicBezTo>
                    <a:cubicBezTo>
                      <a:pt x="9702" y="14444"/>
                      <a:pt x="10127" y="14317"/>
                      <a:pt x="10481" y="13931"/>
                    </a:cubicBezTo>
                    <a:cubicBezTo>
                      <a:pt x="10835" y="13548"/>
                      <a:pt x="11189" y="13165"/>
                      <a:pt x="11543" y="12782"/>
                    </a:cubicBezTo>
                    <a:cubicBezTo>
                      <a:pt x="12181" y="12014"/>
                      <a:pt x="13314" y="10482"/>
                      <a:pt x="14164" y="10865"/>
                    </a:cubicBezTo>
                    <a:cubicBezTo>
                      <a:pt x="14377" y="11503"/>
                      <a:pt x="14447" y="12014"/>
                      <a:pt x="14447" y="12910"/>
                    </a:cubicBezTo>
                    <a:cubicBezTo>
                      <a:pt x="14447" y="12910"/>
                      <a:pt x="14305" y="12910"/>
                      <a:pt x="14305" y="12910"/>
                    </a:cubicBezTo>
                    <a:cubicBezTo>
                      <a:pt x="14305" y="13038"/>
                      <a:pt x="14377" y="13038"/>
                      <a:pt x="14305" y="13293"/>
                    </a:cubicBezTo>
                    <a:cubicBezTo>
                      <a:pt x="14164" y="13803"/>
                      <a:pt x="13810" y="14699"/>
                      <a:pt x="13597" y="14955"/>
                    </a:cubicBezTo>
                    <a:cubicBezTo>
                      <a:pt x="13597" y="15210"/>
                      <a:pt x="13456" y="15593"/>
                      <a:pt x="13456" y="15593"/>
                    </a:cubicBezTo>
                    <a:cubicBezTo>
                      <a:pt x="13384" y="15848"/>
                      <a:pt x="13314" y="16104"/>
                      <a:pt x="13244" y="16234"/>
                    </a:cubicBezTo>
                    <a:cubicBezTo>
                      <a:pt x="13244" y="16234"/>
                      <a:pt x="13172" y="16489"/>
                      <a:pt x="13102" y="16489"/>
                    </a:cubicBezTo>
                    <a:cubicBezTo>
                      <a:pt x="12960" y="16744"/>
                      <a:pt x="12818" y="17127"/>
                      <a:pt x="12606" y="17510"/>
                    </a:cubicBezTo>
                    <a:cubicBezTo>
                      <a:pt x="12464" y="17893"/>
                      <a:pt x="12394" y="18279"/>
                      <a:pt x="12181" y="18662"/>
                    </a:cubicBezTo>
                    <a:cubicBezTo>
                      <a:pt x="12110" y="18917"/>
                      <a:pt x="11968" y="19045"/>
                      <a:pt x="11827" y="19300"/>
                    </a:cubicBezTo>
                    <a:cubicBezTo>
                      <a:pt x="11685" y="19810"/>
                      <a:pt x="11473" y="19938"/>
                      <a:pt x="11261" y="20451"/>
                    </a:cubicBezTo>
                    <a:cubicBezTo>
                      <a:pt x="11189" y="20706"/>
                      <a:pt x="11119" y="20834"/>
                      <a:pt x="11047" y="21089"/>
                    </a:cubicBezTo>
                    <a:cubicBezTo>
                      <a:pt x="11047" y="21217"/>
                      <a:pt x="10765" y="21345"/>
                      <a:pt x="10907" y="21600"/>
                    </a:cubicBezTo>
                    <a:cubicBezTo>
                      <a:pt x="11685" y="20962"/>
                      <a:pt x="12464" y="20196"/>
                      <a:pt x="13102" y="19427"/>
                    </a:cubicBezTo>
                    <a:cubicBezTo>
                      <a:pt x="13244" y="19172"/>
                      <a:pt x="13456" y="19172"/>
                      <a:pt x="13597" y="18917"/>
                    </a:cubicBezTo>
                    <a:cubicBezTo>
                      <a:pt x="13668" y="18917"/>
                      <a:pt x="13739" y="18662"/>
                      <a:pt x="13810" y="18534"/>
                    </a:cubicBezTo>
                    <a:cubicBezTo>
                      <a:pt x="14164" y="18151"/>
                      <a:pt x="14589" y="18021"/>
                      <a:pt x="14801" y="17383"/>
                    </a:cubicBezTo>
                    <a:cubicBezTo>
                      <a:pt x="15013" y="17383"/>
                      <a:pt x="15227" y="17127"/>
                      <a:pt x="15439" y="16872"/>
                    </a:cubicBezTo>
                    <a:cubicBezTo>
                      <a:pt x="15580" y="16744"/>
                      <a:pt x="15722" y="16744"/>
                      <a:pt x="15863" y="16617"/>
                    </a:cubicBezTo>
                    <a:cubicBezTo>
                      <a:pt x="16005" y="16617"/>
                      <a:pt x="16076" y="16361"/>
                      <a:pt x="16218" y="16234"/>
                    </a:cubicBezTo>
                    <a:cubicBezTo>
                      <a:pt x="16359" y="16234"/>
                      <a:pt x="16501" y="16234"/>
                      <a:pt x="16642" y="16104"/>
                    </a:cubicBezTo>
                    <a:cubicBezTo>
                      <a:pt x="17068" y="15976"/>
                      <a:pt x="17492" y="16104"/>
                      <a:pt x="17704" y="16744"/>
                    </a:cubicBezTo>
                    <a:cubicBezTo>
                      <a:pt x="17846" y="17127"/>
                      <a:pt x="17846" y="18021"/>
                      <a:pt x="17846" y="18534"/>
                    </a:cubicBezTo>
                    <a:cubicBezTo>
                      <a:pt x="17846" y="19172"/>
                      <a:pt x="17776" y="19683"/>
                      <a:pt x="17846" y="20323"/>
                    </a:cubicBezTo>
                    <a:cubicBezTo>
                      <a:pt x="18909" y="19938"/>
                      <a:pt x="19545" y="18789"/>
                      <a:pt x="20467" y="18279"/>
                    </a:cubicBezTo>
                    <a:cubicBezTo>
                      <a:pt x="20821" y="17510"/>
                      <a:pt x="21458" y="17255"/>
                      <a:pt x="21600" y="16234"/>
                    </a:cubicBezTo>
                    <a:cubicBezTo>
                      <a:pt x="20821" y="15721"/>
                      <a:pt x="20538" y="14444"/>
                      <a:pt x="19829" y="1380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7" name="Google Shape;1211;g257743a6ece_0_185"/>
              <p:cNvSpPr/>
              <p:nvPr/>
            </p:nvSpPr>
            <p:spPr>
              <a:xfrm>
                <a:off x="273735" y="19823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97" y="385"/>
                    </a:moveTo>
                    <a:cubicBezTo>
                      <a:pt x="20197" y="385"/>
                      <a:pt x="18794" y="1541"/>
                      <a:pt x="18516" y="2311"/>
                    </a:cubicBezTo>
                    <a:cubicBezTo>
                      <a:pt x="17954" y="3089"/>
                      <a:pt x="17675" y="3089"/>
                      <a:pt x="17113" y="3859"/>
                    </a:cubicBezTo>
                    <a:cubicBezTo>
                      <a:pt x="16551" y="4630"/>
                      <a:pt x="16272" y="5015"/>
                      <a:pt x="15989" y="5400"/>
                    </a:cubicBezTo>
                    <a:cubicBezTo>
                      <a:pt x="15148" y="6556"/>
                      <a:pt x="13745" y="7326"/>
                      <a:pt x="13183" y="8096"/>
                    </a:cubicBezTo>
                    <a:cubicBezTo>
                      <a:pt x="12626" y="8874"/>
                      <a:pt x="12064" y="9259"/>
                      <a:pt x="11501" y="9644"/>
                    </a:cubicBezTo>
                    <a:cubicBezTo>
                      <a:pt x="11223" y="10030"/>
                      <a:pt x="10661" y="10415"/>
                      <a:pt x="10382" y="10415"/>
                    </a:cubicBezTo>
                    <a:cubicBezTo>
                      <a:pt x="9536" y="11570"/>
                      <a:pt x="8696" y="12341"/>
                      <a:pt x="7855" y="13111"/>
                    </a:cubicBezTo>
                    <a:cubicBezTo>
                      <a:pt x="7293" y="13882"/>
                      <a:pt x="6452" y="14267"/>
                      <a:pt x="5890" y="15044"/>
                    </a:cubicBezTo>
                    <a:cubicBezTo>
                      <a:pt x="5328" y="15815"/>
                      <a:pt x="4771" y="16585"/>
                      <a:pt x="3930" y="17356"/>
                    </a:cubicBezTo>
                    <a:cubicBezTo>
                      <a:pt x="3930" y="17356"/>
                      <a:pt x="3930" y="17356"/>
                      <a:pt x="3368" y="17741"/>
                    </a:cubicBezTo>
                    <a:cubicBezTo>
                      <a:pt x="3368" y="17741"/>
                      <a:pt x="3368" y="18126"/>
                      <a:pt x="3084" y="18511"/>
                    </a:cubicBezTo>
                    <a:cubicBezTo>
                      <a:pt x="2806" y="18511"/>
                      <a:pt x="2244" y="18511"/>
                      <a:pt x="1681" y="19282"/>
                    </a:cubicBezTo>
                    <a:cubicBezTo>
                      <a:pt x="1681" y="19282"/>
                      <a:pt x="1681" y="19667"/>
                      <a:pt x="1681" y="20052"/>
                    </a:cubicBezTo>
                    <a:cubicBezTo>
                      <a:pt x="1681" y="20052"/>
                      <a:pt x="1124" y="20052"/>
                      <a:pt x="841" y="20052"/>
                    </a:cubicBezTo>
                    <a:cubicBezTo>
                      <a:pt x="841" y="20052"/>
                      <a:pt x="0" y="20830"/>
                      <a:pt x="0" y="21600"/>
                    </a:cubicBezTo>
                    <a:cubicBezTo>
                      <a:pt x="1965" y="21215"/>
                      <a:pt x="4209" y="21600"/>
                      <a:pt x="5890" y="21215"/>
                    </a:cubicBezTo>
                    <a:cubicBezTo>
                      <a:pt x="6452" y="21215"/>
                      <a:pt x="7014" y="20052"/>
                      <a:pt x="7855" y="19667"/>
                    </a:cubicBezTo>
                    <a:cubicBezTo>
                      <a:pt x="8696" y="18896"/>
                      <a:pt x="9820" y="18896"/>
                      <a:pt x="10382" y="18126"/>
                    </a:cubicBezTo>
                    <a:cubicBezTo>
                      <a:pt x="10382" y="18126"/>
                      <a:pt x="10382" y="18126"/>
                      <a:pt x="10939" y="18126"/>
                    </a:cubicBezTo>
                    <a:cubicBezTo>
                      <a:pt x="10939" y="18126"/>
                      <a:pt x="11501" y="16970"/>
                      <a:pt x="11785" y="16970"/>
                    </a:cubicBezTo>
                    <a:cubicBezTo>
                      <a:pt x="12342" y="16200"/>
                      <a:pt x="13183" y="16200"/>
                      <a:pt x="13745" y="15815"/>
                    </a:cubicBezTo>
                    <a:cubicBezTo>
                      <a:pt x="13745" y="15815"/>
                      <a:pt x="14029" y="15044"/>
                      <a:pt x="14307" y="14659"/>
                    </a:cubicBezTo>
                    <a:cubicBezTo>
                      <a:pt x="14586" y="14659"/>
                      <a:pt x="15148" y="14267"/>
                      <a:pt x="15432" y="13882"/>
                    </a:cubicBezTo>
                    <a:cubicBezTo>
                      <a:pt x="15989" y="13111"/>
                      <a:pt x="16834" y="12341"/>
                      <a:pt x="17391" y="11956"/>
                    </a:cubicBezTo>
                    <a:cubicBezTo>
                      <a:pt x="17391" y="11956"/>
                      <a:pt x="17675" y="11570"/>
                      <a:pt x="17675" y="11185"/>
                    </a:cubicBezTo>
                    <a:cubicBezTo>
                      <a:pt x="17954" y="11185"/>
                      <a:pt x="18516" y="11185"/>
                      <a:pt x="18794" y="10415"/>
                    </a:cubicBezTo>
                    <a:cubicBezTo>
                      <a:pt x="19356" y="9644"/>
                      <a:pt x="19640" y="8874"/>
                      <a:pt x="20197" y="8482"/>
                    </a:cubicBezTo>
                    <a:cubicBezTo>
                      <a:pt x="20197" y="5015"/>
                      <a:pt x="21322" y="3474"/>
                      <a:pt x="21600" y="0"/>
                    </a:cubicBezTo>
                    <a:lnTo>
                      <a:pt x="20759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8" name="Google Shape;1212;g257743a6ece_0_185"/>
              <p:cNvSpPr/>
              <p:nvPr/>
            </p:nvSpPr>
            <p:spPr>
              <a:xfrm>
                <a:off x="217721" y="20397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5" h="21600" extrusionOk="0">
                    <a:moveTo>
                      <a:pt x="11715" y="7889"/>
                    </a:moveTo>
                    <a:cubicBezTo>
                      <a:pt x="10618" y="8917"/>
                      <a:pt x="9885" y="9259"/>
                      <a:pt x="8787" y="9601"/>
                    </a:cubicBezTo>
                    <a:cubicBezTo>
                      <a:pt x="8421" y="9601"/>
                      <a:pt x="8054" y="9944"/>
                      <a:pt x="7872" y="10286"/>
                    </a:cubicBezTo>
                    <a:cubicBezTo>
                      <a:pt x="7323" y="10286"/>
                      <a:pt x="5674" y="10971"/>
                      <a:pt x="5493" y="11656"/>
                    </a:cubicBezTo>
                    <a:cubicBezTo>
                      <a:pt x="5493" y="11656"/>
                      <a:pt x="5493" y="11656"/>
                      <a:pt x="5126" y="11656"/>
                    </a:cubicBezTo>
                    <a:cubicBezTo>
                      <a:pt x="3662" y="13032"/>
                      <a:pt x="2379" y="14402"/>
                      <a:pt x="1282" y="15772"/>
                    </a:cubicBezTo>
                    <a:cubicBezTo>
                      <a:pt x="734" y="15772"/>
                      <a:pt x="0" y="16114"/>
                      <a:pt x="0" y="17484"/>
                    </a:cubicBezTo>
                    <a:cubicBezTo>
                      <a:pt x="0" y="18860"/>
                      <a:pt x="549" y="19545"/>
                      <a:pt x="1282" y="19888"/>
                    </a:cubicBezTo>
                    <a:cubicBezTo>
                      <a:pt x="2013" y="20915"/>
                      <a:pt x="2013" y="21258"/>
                      <a:pt x="2746" y="21600"/>
                    </a:cubicBezTo>
                    <a:cubicBezTo>
                      <a:pt x="3477" y="21600"/>
                      <a:pt x="5307" y="21258"/>
                      <a:pt x="6041" y="20915"/>
                    </a:cubicBezTo>
                    <a:cubicBezTo>
                      <a:pt x="6223" y="20915"/>
                      <a:pt x="6223" y="20573"/>
                      <a:pt x="6590" y="20230"/>
                    </a:cubicBezTo>
                    <a:cubicBezTo>
                      <a:pt x="6775" y="20230"/>
                      <a:pt x="6957" y="20230"/>
                      <a:pt x="7323" y="20230"/>
                    </a:cubicBezTo>
                    <a:cubicBezTo>
                      <a:pt x="7323" y="20230"/>
                      <a:pt x="7690" y="19545"/>
                      <a:pt x="7872" y="19545"/>
                    </a:cubicBezTo>
                    <a:cubicBezTo>
                      <a:pt x="8969" y="18860"/>
                      <a:pt x="10070" y="17484"/>
                      <a:pt x="10985" y="16799"/>
                    </a:cubicBezTo>
                    <a:cubicBezTo>
                      <a:pt x="11349" y="16457"/>
                      <a:pt x="11901" y="16457"/>
                      <a:pt x="12082" y="16114"/>
                    </a:cubicBezTo>
                    <a:cubicBezTo>
                      <a:pt x="12082" y="16114"/>
                      <a:pt x="12449" y="15429"/>
                      <a:pt x="12631" y="15429"/>
                    </a:cubicBezTo>
                    <a:cubicBezTo>
                      <a:pt x="13546" y="14402"/>
                      <a:pt x="14462" y="13375"/>
                      <a:pt x="15195" y="12341"/>
                    </a:cubicBezTo>
                    <a:cubicBezTo>
                      <a:pt x="17208" y="8917"/>
                      <a:pt x="19221" y="3431"/>
                      <a:pt x="21051" y="1027"/>
                    </a:cubicBezTo>
                    <a:cubicBezTo>
                      <a:pt x="21051" y="1027"/>
                      <a:pt x="21600" y="0"/>
                      <a:pt x="21051" y="0"/>
                    </a:cubicBezTo>
                    <a:cubicBezTo>
                      <a:pt x="18123" y="2397"/>
                      <a:pt x="14643" y="5143"/>
                      <a:pt x="11901" y="71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9" name="Google Shape;1213;g257743a6ece_0_185"/>
              <p:cNvSpPr/>
              <p:nvPr/>
            </p:nvSpPr>
            <p:spPr>
              <a:xfrm>
                <a:off x="164437" y="21110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600" extrusionOk="0">
                    <a:moveTo>
                      <a:pt x="20422" y="530"/>
                    </a:moveTo>
                    <a:cubicBezTo>
                      <a:pt x="20422" y="530"/>
                      <a:pt x="20150" y="530"/>
                      <a:pt x="20015" y="354"/>
                    </a:cubicBezTo>
                    <a:cubicBezTo>
                      <a:pt x="19606" y="354"/>
                      <a:pt x="20015" y="177"/>
                      <a:pt x="19606" y="0"/>
                    </a:cubicBezTo>
                    <a:cubicBezTo>
                      <a:pt x="19606" y="0"/>
                      <a:pt x="19606" y="0"/>
                      <a:pt x="19336" y="0"/>
                    </a:cubicBezTo>
                    <a:cubicBezTo>
                      <a:pt x="18657" y="0"/>
                      <a:pt x="18519" y="530"/>
                      <a:pt x="17840" y="530"/>
                    </a:cubicBezTo>
                    <a:cubicBezTo>
                      <a:pt x="17705" y="1061"/>
                      <a:pt x="17161" y="1238"/>
                      <a:pt x="16754" y="1595"/>
                    </a:cubicBezTo>
                    <a:cubicBezTo>
                      <a:pt x="16619" y="1595"/>
                      <a:pt x="16482" y="1948"/>
                      <a:pt x="16212" y="2302"/>
                    </a:cubicBezTo>
                    <a:cubicBezTo>
                      <a:pt x="15940" y="2479"/>
                      <a:pt x="15802" y="2656"/>
                      <a:pt x="15533" y="2833"/>
                    </a:cubicBezTo>
                    <a:cubicBezTo>
                      <a:pt x="15533" y="2833"/>
                      <a:pt x="15533" y="3009"/>
                      <a:pt x="15533" y="3186"/>
                    </a:cubicBezTo>
                    <a:cubicBezTo>
                      <a:pt x="15533" y="3186"/>
                      <a:pt x="15260" y="3186"/>
                      <a:pt x="15123" y="3363"/>
                    </a:cubicBezTo>
                    <a:cubicBezTo>
                      <a:pt x="14988" y="3363"/>
                      <a:pt x="14853" y="3717"/>
                      <a:pt x="14581" y="3894"/>
                    </a:cubicBezTo>
                    <a:cubicBezTo>
                      <a:pt x="14174" y="4251"/>
                      <a:pt x="13767" y="4251"/>
                      <a:pt x="13630" y="4604"/>
                    </a:cubicBezTo>
                    <a:cubicBezTo>
                      <a:pt x="13495" y="4604"/>
                      <a:pt x="13495" y="4781"/>
                      <a:pt x="13357" y="4958"/>
                    </a:cubicBezTo>
                    <a:cubicBezTo>
                      <a:pt x="11999" y="6019"/>
                      <a:pt x="10370" y="7437"/>
                      <a:pt x="9284" y="8498"/>
                    </a:cubicBezTo>
                    <a:cubicBezTo>
                      <a:pt x="8874" y="8852"/>
                      <a:pt x="8605" y="9385"/>
                      <a:pt x="8333" y="9739"/>
                    </a:cubicBezTo>
                    <a:cubicBezTo>
                      <a:pt x="8195" y="9916"/>
                      <a:pt x="7926" y="10093"/>
                      <a:pt x="7653" y="10270"/>
                    </a:cubicBezTo>
                    <a:cubicBezTo>
                      <a:pt x="7109" y="10800"/>
                      <a:pt x="6430" y="11330"/>
                      <a:pt x="5888" y="11861"/>
                    </a:cubicBezTo>
                    <a:cubicBezTo>
                      <a:pt x="5750" y="12218"/>
                      <a:pt x="5615" y="12395"/>
                      <a:pt x="5481" y="12572"/>
                    </a:cubicBezTo>
                    <a:cubicBezTo>
                      <a:pt x="5343" y="12748"/>
                      <a:pt x="5071" y="12925"/>
                      <a:pt x="4801" y="13102"/>
                    </a:cubicBezTo>
                    <a:cubicBezTo>
                      <a:pt x="4529" y="13279"/>
                      <a:pt x="4529" y="13633"/>
                      <a:pt x="4257" y="13633"/>
                    </a:cubicBezTo>
                    <a:cubicBezTo>
                      <a:pt x="3305" y="14874"/>
                      <a:pt x="2084" y="16112"/>
                      <a:pt x="1267" y="17353"/>
                    </a:cubicBezTo>
                    <a:cubicBezTo>
                      <a:pt x="726" y="18237"/>
                      <a:pt x="318" y="18944"/>
                      <a:pt x="181" y="20009"/>
                    </a:cubicBezTo>
                    <a:cubicBezTo>
                      <a:pt x="181" y="20362"/>
                      <a:pt x="-91" y="20716"/>
                      <a:pt x="181" y="21070"/>
                    </a:cubicBezTo>
                    <a:cubicBezTo>
                      <a:pt x="181" y="21423"/>
                      <a:pt x="-226" y="21600"/>
                      <a:pt x="181" y="21600"/>
                    </a:cubicBezTo>
                    <a:cubicBezTo>
                      <a:pt x="726" y="21600"/>
                      <a:pt x="998" y="21070"/>
                      <a:pt x="1267" y="20716"/>
                    </a:cubicBezTo>
                    <a:cubicBezTo>
                      <a:pt x="1677" y="20362"/>
                      <a:pt x="2084" y="20009"/>
                      <a:pt x="2491" y="19832"/>
                    </a:cubicBezTo>
                    <a:cubicBezTo>
                      <a:pt x="2491" y="19832"/>
                      <a:pt x="2626" y="19475"/>
                      <a:pt x="2763" y="19475"/>
                    </a:cubicBezTo>
                    <a:cubicBezTo>
                      <a:pt x="2763" y="19475"/>
                      <a:pt x="3033" y="19475"/>
                      <a:pt x="3170" y="19475"/>
                    </a:cubicBezTo>
                    <a:cubicBezTo>
                      <a:pt x="3305" y="19475"/>
                      <a:pt x="3443" y="19121"/>
                      <a:pt x="3712" y="18767"/>
                    </a:cubicBezTo>
                    <a:cubicBezTo>
                      <a:pt x="4122" y="18414"/>
                      <a:pt x="4664" y="18237"/>
                      <a:pt x="5071" y="17883"/>
                    </a:cubicBezTo>
                    <a:cubicBezTo>
                      <a:pt x="5071" y="17883"/>
                      <a:pt x="5071" y="17706"/>
                      <a:pt x="5208" y="17530"/>
                    </a:cubicBezTo>
                    <a:cubicBezTo>
                      <a:pt x="5481" y="17530"/>
                      <a:pt x="5750" y="17176"/>
                      <a:pt x="5888" y="16996"/>
                    </a:cubicBezTo>
                    <a:cubicBezTo>
                      <a:pt x="6022" y="16996"/>
                      <a:pt x="6157" y="16996"/>
                      <a:pt x="6295" y="16819"/>
                    </a:cubicBezTo>
                    <a:cubicBezTo>
                      <a:pt x="6702" y="16642"/>
                      <a:pt x="6974" y="16288"/>
                      <a:pt x="7246" y="16112"/>
                    </a:cubicBezTo>
                    <a:cubicBezTo>
                      <a:pt x="7246" y="16112"/>
                      <a:pt x="7381" y="16112"/>
                      <a:pt x="7516" y="16112"/>
                    </a:cubicBezTo>
                    <a:cubicBezTo>
                      <a:pt x="8060" y="15758"/>
                      <a:pt x="8605" y="15051"/>
                      <a:pt x="9012" y="14697"/>
                    </a:cubicBezTo>
                    <a:cubicBezTo>
                      <a:pt x="9284" y="14697"/>
                      <a:pt x="9691" y="14340"/>
                      <a:pt x="9826" y="14340"/>
                    </a:cubicBezTo>
                    <a:cubicBezTo>
                      <a:pt x="9826" y="14340"/>
                      <a:pt x="9826" y="13986"/>
                      <a:pt x="9963" y="13986"/>
                    </a:cubicBezTo>
                    <a:cubicBezTo>
                      <a:pt x="10370" y="13809"/>
                      <a:pt x="10912" y="13456"/>
                      <a:pt x="11319" y="13102"/>
                    </a:cubicBezTo>
                    <a:cubicBezTo>
                      <a:pt x="11457" y="12925"/>
                      <a:pt x="11592" y="12572"/>
                      <a:pt x="11864" y="12395"/>
                    </a:cubicBezTo>
                    <a:cubicBezTo>
                      <a:pt x="12136" y="12218"/>
                      <a:pt x="12408" y="12395"/>
                      <a:pt x="12678" y="12218"/>
                    </a:cubicBezTo>
                    <a:cubicBezTo>
                      <a:pt x="13495" y="11507"/>
                      <a:pt x="14444" y="10800"/>
                      <a:pt x="15260" y="10270"/>
                    </a:cubicBezTo>
                    <a:cubicBezTo>
                      <a:pt x="15940" y="9562"/>
                      <a:pt x="16891" y="8852"/>
                      <a:pt x="17705" y="8144"/>
                    </a:cubicBezTo>
                    <a:cubicBezTo>
                      <a:pt x="18112" y="7791"/>
                      <a:pt x="18519" y="7614"/>
                      <a:pt x="19064" y="7260"/>
                    </a:cubicBezTo>
                    <a:cubicBezTo>
                      <a:pt x="19064" y="7260"/>
                      <a:pt x="19064" y="6906"/>
                      <a:pt x="19336" y="6906"/>
                    </a:cubicBezTo>
                    <a:cubicBezTo>
                      <a:pt x="19878" y="6549"/>
                      <a:pt x="20150" y="6196"/>
                      <a:pt x="20422" y="5665"/>
                    </a:cubicBezTo>
                    <a:cubicBezTo>
                      <a:pt x="20422" y="5665"/>
                      <a:pt x="20557" y="5665"/>
                      <a:pt x="20695" y="5488"/>
                    </a:cubicBezTo>
                    <a:cubicBezTo>
                      <a:pt x="20964" y="4958"/>
                      <a:pt x="20964" y="4074"/>
                      <a:pt x="21374" y="3717"/>
                    </a:cubicBezTo>
                    <a:cubicBezTo>
                      <a:pt x="21102" y="2833"/>
                      <a:pt x="21102" y="2656"/>
                      <a:pt x="21374" y="1772"/>
                    </a:cubicBezTo>
                    <a:cubicBezTo>
                      <a:pt x="20964" y="1948"/>
                      <a:pt x="20964" y="1418"/>
                      <a:pt x="20695" y="123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0" name="Google Shape;1214;g257743a6ece_0_185"/>
              <p:cNvSpPr/>
              <p:nvPr/>
            </p:nvSpPr>
            <p:spPr>
              <a:xfrm>
                <a:off x="168574" y="211327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77" extrusionOk="0">
                    <a:moveTo>
                      <a:pt x="19625" y="407"/>
                    </a:moveTo>
                    <a:cubicBezTo>
                      <a:pt x="18928" y="407"/>
                      <a:pt x="18231" y="1425"/>
                      <a:pt x="17396" y="1425"/>
                    </a:cubicBezTo>
                    <a:cubicBezTo>
                      <a:pt x="16837" y="2650"/>
                      <a:pt x="15723" y="3260"/>
                      <a:pt x="14888" y="4074"/>
                    </a:cubicBezTo>
                    <a:cubicBezTo>
                      <a:pt x="14888" y="4074"/>
                      <a:pt x="14888" y="4481"/>
                      <a:pt x="14888" y="4481"/>
                    </a:cubicBezTo>
                    <a:cubicBezTo>
                      <a:pt x="14888" y="4481"/>
                      <a:pt x="14608" y="4481"/>
                      <a:pt x="14470" y="4481"/>
                    </a:cubicBezTo>
                    <a:cubicBezTo>
                      <a:pt x="14052" y="4892"/>
                      <a:pt x="13773" y="5096"/>
                      <a:pt x="13356" y="5503"/>
                    </a:cubicBezTo>
                    <a:cubicBezTo>
                      <a:pt x="12935" y="5910"/>
                      <a:pt x="12379" y="6520"/>
                      <a:pt x="12100" y="6724"/>
                    </a:cubicBezTo>
                    <a:cubicBezTo>
                      <a:pt x="12100" y="6724"/>
                      <a:pt x="11821" y="6724"/>
                      <a:pt x="11683" y="6724"/>
                    </a:cubicBezTo>
                    <a:cubicBezTo>
                      <a:pt x="10986" y="7538"/>
                      <a:pt x="10427" y="8152"/>
                      <a:pt x="9592" y="8966"/>
                    </a:cubicBezTo>
                    <a:cubicBezTo>
                      <a:pt x="8895" y="9577"/>
                      <a:pt x="8198" y="10391"/>
                      <a:pt x="7363" y="11005"/>
                    </a:cubicBezTo>
                    <a:cubicBezTo>
                      <a:pt x="5273" y="13041"/>
                      <a:pt x="3041" y="15487"/>
                      <a:pt x="1371" y="17933"/>
                    </a:cubicBezTo>
                    <a:cubicBezTo>
                      <a:pt x="1091" y="18340"/>
                      <a:pt x="674" y="18747"/>
                      <a:pt x="395" y="19357"/>
                    </a:cubicBezTo>
                    <a:cubicBezTo>
                      <a:pt x="115" y="19972"/>
                      <a:pt x="-164" y="20379"/>
                      <a:pt x="115" y="21193"/>
                    </a:cubicBezTo>
                    <a:cubicBezTo>
                      <a:pt x="953" y="21600"/>
                      <a:pt x="1509" y="20379"/>
                      <a:pt x="2347" y="20786"/>
                    </a:cubicBezTo>
                    <a:cubicBezTo>
                      <a:pt x="2347" y="20175"/>
                      <a:pt x="2764" y="20379"/>
                      <a:pt x="3041" y="20175"/>
                    </a:cubicBezTo>
                    <a:cubicBezTo>
                      <a:pt x="3320" y="19972"/>
                      <a:pt x="3600" y="19561"/>
                      <a:pt x="3879" y="19357"/>
                    </a:cubicBezTo>
                    <a:cubicBezTo>
                      <a:pt x="4017" y="19357"/>
                      <a:pt x="4296" y="18950"/>
                      <a:pt x="4435" y="18950"/>
                    </a:cubicBezTo>
                    <a:cubicBezTo>
                      <a:pt x="4435" y="18950"/>
                      <a:pt x="4714" y="18543"/>
                      <a:pt x="4855" y="18340"/>
                    </a:cubicBezTo>
                    <a:cubicBezTo>
                      <a:pt x="5411" y="17729"/>
                      <a:pt x="6108" y="17322"/>
                      <a:pt x="6666" y="16712"/>
                    </a:cubicBezTo>
                    <a:cubicBezTo>
                      <a:pt x="6946" y="16504"/>
                      <a:pt x="7222" y="16097"/>
                      <a:pt x="7501" y="15690"/>
                    </a:cubicBezTo>
                    <a:cubicBezTo>
                      <a:pt x="8060" y="15283"/>
                      <a:pt x="8478" y="14876"/>
                      <a:pt x="8895" y="14469"/>
                    </a:cubicBezTo>
                    <a:cubicBezTo>
                      <a:pt x="9313" y="13859"/>
                      <a:pt x="9871" y="13655"/>
                      <a:pt x="10289" y="13041"/>
                    </a:cubicBezTo>
                    <a:cubicBezTo>
                      <a:pt x="11821" y="11820"/>
                      <a:pt x="13632" y="10391"/>
                      <a:pt x="15026" y="9170"/>
                    </a:cubicBezTo>
                    <a:cubicBezTo>
                      <a:pt x="16561" y="8152"/>
                      <a:pt x="17675" y="6520"/>
                      <a:pt x="19486" y="6317"/>
                    </a:cubicBezTo>
                    <a:cubicBezTo>
                      <a:pt x="19766" y="6113"/>
                      <a:pt x="19766" y="5299"/>
                      <a:pt x="19904" y="4892"/>
                    </a:cubicBezTo>
                    <a:cubicBezTo>
                      <a:pt x="20601" y="4074"/>
                      <a:pt x="21298" y="3260"/>
                      <a:pt x="21436" y="1836"/>
                    </a:cubicBezTo>
                    <a:cubicBezTo>
                      <a:pt x="21018" y="1018"/>
                      <a:pt x="20601" y="204"/>
                      <a:pt x="19625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1" name="Google Shape;1215;g257743a6ece_0_185"/>
              <p:cNvSpPr/>
              <p:nvPr/>
            </p:nvSpPr>
            <p:spPr>
              <a:xfrm>
                <a:off x="170116" y="213422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19" y="981"/>
                    </a:moveTo>
                    <a:cubicBezTo>
                      <a:pt x="20919" y="981"/>
                      <a:pt x="20237" y="981"/>
                      <a:pt x="20012" y="981"/>
                    </a:cubicBezTo>
                    <a:cubicBezTo>
                      <a:pt x="20012" y="981"/>
                      <a:pt x="20012" y="327"/>
                      <a:pt x="19556" y="0"/>
                    </a:cubicBezTo>
                    <a:cubicBezTo>
                      <a:pt x="18419" y="0"/>
                      <a:pt x="17737" y="654"/>
                      <a:pt x="17282" y="654"/>
                    </a:cubicBezTo>
                    <a:cubicBezTo>
                      <a:pt x="16370" y="981"/>
                      <a:pt x="15463" y="654"/>
                      <a:pt x="14552" y="1308"/>
                    </a:cubicBezTo>
                    <a:cubicBezTo>
                      <a:pt x="14552" y="1308"/>
                      <a:pt x="14552" y="1961"/>
                      <a:pt x="14552" y="1961"/>
                    </a:cubicBezTo>
                    <a:cubicBezTo>
                      <a:pt x="14552" y="1961"/>
                      <a:pt x="14096" y="1961"/>
                      <a:pt x="13871" y="1961"/>
                    </a:cubicBezTo>
                    <a:cubicBezTo>
                      <a:pt x="12959" y="2948"/>
                      <a:pt x="12508" y="3602"/>
                      <a:pt x="12052" y="4256"/>
                    </a:cubicBezTo>
                    <a:cubicBezTo>
                      <a:pt x="11822" y="4256"/>
                      <a:pt x="11371" y="4910"/>
                      <a:pt x="10915" y="4910"/>
                    </a:cubicBezTo>
                    <a:cubicBezTo>
                      <a:pt x="8415" y="7858"/>
                      <a:pt x="5911" y="10473"/>
                      <a:pt x="3637" y="13421"/>
                    </a:cubicBezTo>
                    <a:cubicBezTo>
                      <a:pt x="2274" y="15056"/>
                      <a:pt x="911" y="16363"/>
                      <a:pt x="0" y="17677"/>
                    </a:cubicBezTo>
                    <a:cubicBezTo>
                      <a:pt x="0" y="18985"/>
                      <a:pt x="0" y="19312"/>
                      <a:pt x="456" y="19966"/>
                    </a:cubicBezTo>
                    <a:cubicBezTo>
                      <a:pt x="1137" y="19966"/>
                      <a:pt x="0" y="21600"/>
                      <a:pt x="456" y="21600"/>
                    </a:cubicBezTo>
                    <a:cubicBezTo>
                      <a:pt x="6592" y="16037"/>
                      <a:pt x="13189" y="10800"/>
                      <a:pt x="19782" y="5890"/>
                    </a:cubicBezTo>
                    <a:cubicBezTo>
                      <a:pt x="19782" y="4256"/>
                      <a:pt x="21149" y="4256"/>
                      <a:pt x="21600" y="2948"/>
                    </a:cubicBezTo>
                    <a:cubicBezTo>
                      <a:pt x="21374" y="2288"/>
                      <a:pt x="21374" y="1634"/>
                      <a:pt x="20919" y="98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2" name="Google Shape;1216;g257743a6ece_0_185"/>
              <p:cNvSpPr/>
              <p:nvPr/>
            </p:nvSpPr>
            <p:spPr>
              <a:xfrm>
                <a:off x="267774" y="21383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360" extrusionOk="0">
                    <a:moveTo>
                      <a:pt x="19770" y="2158"/>
                    </a:moveTo>
                    <a:cubicBezTo>
                      <a:pt x="19248" y="2589"/>
                      <a:pt x="18726" y="3021"/>
                      <a:pt x="18202" y="3021"/>
                    </a:cubicBezTo>
                    <a:cubicBezTo>
                      <a:pt x="17157" y="3460"/>
                      <a:pt x="16025" y="4323"/>
                      <a:pt x="14893" y="4755"/>
                    </a:cubicBezTo>
                    <a:cubicBezTo>
                      <a:pt x="12715" y="4755"/>
                      <a:pt x="10625" y="3460"/>
                      <a:pt x="8448" y="3892"/>
                    </a:cubicBezTo>
                    <a:cubicBezTo>
                      <a:pt x="8187" y="3892"/>
                      <a:pt x="7926" y="3892"/>
                      <a:pt x="7577" y="3892"/>
                    </a:cubicBezTo>
                    <a:cubicBezTo>
                      <a:pt x="7055" y="3892"/>
                      <a:pt x="6531" y="3021"/>
                      <a:pt x="6009" y="2589"/>
                    </a:cubicBezTo>
                    <a:cubicBezTo>
                      <a:pt x="5835" y="2589"/>
                      <a:pt x="5662" y="2589"/>
                      <a:pt x="5574" y="2589"/>
                    </a:cubicBezTo>
                    <a:cubicBezTo>
                      <a:pt x="5574" y="2589"/>
                      <a:pt x="5399" y="1726"/>
                      <a:pt x="5226" y="1726"/>
                    </a:cubicBezTo>
                    <a:cubicBezTo>
                      <a:pt x="4093" y="432"/>
                      <a:pt x="3049" y="863"/>
                      <a:pt x="2090" y="432"/>
                    </a:cubicBezTo>
                    <a:cubicBezTo>
                      <a:pt x="1917" y="432"/>
                      <a:pt x="1742" y="1295"/>
                      <a:pt x="1568" y="1726"/>
                    </a:cubicBezTo>
                    <a:cubicBezTo>
                      <a:pt x="1132" y="432"/>
                      <a:pt x="349" y="863"/>
                      <a:pt x="0" y="2158"/>
                    </a:cubicBezTo>
                    <a:cubicBezTo>
                      <a:pt x="0" y="5186"/>
                      <a:pt x="175" y="6481"/>
                      <a:pt x="436" y="8207"/>
                    </a:cubicBezTo>
                    <a:cubicBezTo>
                      <a:pt x="522" y="9070"/>
                      <a:pt x="785" y="9070"/>
                      <a:pt x="957" y="9941"/>
                    </a:cubicBezTo>
                    <a:cubicBezTo>
                      <a:pt x="957" y="9941"/>
                      <a:pt x="957" y="11236"/>
                      <a:pt x="1046" y="11236"/>
                    </a:cubicBezTo>
                    <a:cubicBezTo>
                      <a:pt x="1046" y="12099"/>
                      <a:pt x="1220" y="11236"/>
                      <a:pt x="1307" y="12530"/>
                    </a:cubicBezTo>
                    <a:cubicBezTo>
                      <a:pt x="1481" y="12530"/>
                      <a:pt x="1654" y="12530"/>
                      <a:pt x="1829" y="12962"/>
                    </a:cubicBezTo>
                    <a:cubicBezTo>
                      <a:pt x="1917" y="12962"/>
                      <a:pt x="2090" y="12962"/>
                      <a:pt x="2178" y="13825"/>
                    </a:cubicBezTo>
                    <a:cubicBezTo>
                      <a:pt x="2525" y="14688"/>
                      <a:pt x="2525" y="16853"/>
                      <a:pt x="2788" y="17716"/>
                    </a:cubicBezTo>
                    <a:cubicBezTo>
                      <a:pt x="2961" y="17716"/>
                      <a:pt x="3571" y="17716"/>
                      <a:pt x="3659" y="17716"/>
                    </a:cubicBezTo>
                    <a:cubicBezTo>
                      <a:pt x="3832" y="17716"/>
                      <a:pt x="4093" y="18148"/>
                      <a:pt x="4267" y="18579"/>
                    </a:cubicBezTo>
                    <a:cubicBezTo>
                      <a:pt x="4442" y="18579"/>
                      <a:pt x="4616" y="19442"/>
                      <a:pt x="4791" y="19874"/>
                    </a:cubicBezTo>
                    <a:cubicBezTo>
                      <a:pt x="5052" y="19874"/>
                      <a:pt x="5226" y="19874"/>
                      <a:pt x="5487" y="20305"/>
                    </a:cubicBezTo>
                    <a:cubicBezTo>
                      <a:pt x="5835" y="20305"/>
                      <a:pt x="6270" y="21168"/>
                      <a:pt x="6794" y="21168"/>
                    </a:cubicBezTo>
                    <a:cubicBezTo>
                      <a:pt x="8273" y="21600"/>
                      <a:pt x="9668" y="21168"/>
                      <a:pt x="11147" y="21168"/>
                    </a:cubicBezTo>
                    <a:cubicBezTo>
                      <a:pt x="11671" y="21168"/>
                      <a:pt x="12279" y="21168"/>
                      <a:pt x="12715" y="21168"/>
                    </a:cubicBezTo>
                    <a:cubicBezTo>
                      <a:pt x="13500" y="20737"/>
                      <a:pt x="14196" y="19011"/>
                      <a:pt x="14893" y="18579"/>
                    </a:cubicBezTo>
                    <a:cubicBezTo>
                      <a:pt x="15328" y="18579"/>
                      <a:pt x="15764" y="18579"/>
                      <a:pt x="16113" y="18579"/>
                    </a:cubicBezTo>
                    <a:cubicBezTo>
                      <a:pt x="16374" y="18579"/>
                      <a:pt x="16809" y="16422"/>
                      <a:pt x="17245" y="15551"/>
                    </a:cubicBezTo>
                    <a:cubicBezTo>
                      <a:pt x="17419" y="15119"/>
                      <a:pt x="17680" y="15119"/>
                      <a:pt x="17855" y="14688"/>
                    </a:cubicBezTo>
                    <a:cubicBezTo>
                      <a:pt x="18028" y="14688"/>
                      <a:pt x="18290" y="14256"/>
                      <a:pt x="18463" y="13393"/>
                    </a:cubicBezTo>
                    <a:cubicBezTo>
                      <a:pt x="19334" y="11667"/>
                      <a:pt x="19944" y="11236"/>
                      <a:pt x="20293" y="8207"/>
                    </a:cubicBezTo>
                    <a:cubicBezTo>
                      <a:pt x="21164" y="8207"/>
                      <a:pt x="21600" y="3892"/>
                      <a:pt x="21251" y="0"/>
                    </a:cubicBezTo>
                    <a:cubicBezTo>
                      <a:pt x="20729" y="0"/>
                      <a:pt x="20205" y="863"/>
                      <a:pt x="19683" y="12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3" name="Google Shape;1217;g257743a6ece_0_185"/>
              <p:cNvSpPr/>
              <p:nvPr/>
            </p:nvSpPr>
            <p:spPr>
              <a:xfrm>
                <a:off x="181933" y="215882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5" h="21600" extrusionOk="0">
                    <a:moveTo>
                      <a:pt x="20083" y="0"/>
                    </a:moveTo>
                    <a:cubicBezTo>
                      <a:pt x="20083" y="0"/>
                      <a:pt x="19037" y="1171"/>
                      <a:pt x="18572" y="1675"/>
                    </a:cubicBezTo>
                    <a:cubicBezTo>
                      <a:pt x="17180" y="3180"/>
                      <a:pt x="15901" y="4856"/>
                      <a:pt x="14624" y="6026"/>
                    </a:cubicBezTo>
                    <a:cubicBezTo>
                      <a:pt x="14161" y="6531"/>
                      <a:pt x="13347" y="6866"/>
                      <a:pt x="12999" y="7367"/>
                    </a:cubicBezTo>
                    <a:cubicBezTo>
                      <a:pt x="12767" y="7702"/>
                      <a:pt x="12419" y="8036"/>
                      <a:pt x="12186" y="8371"/>
                    </a:cubicBezTo>
                    <a:cubicBezTo>
                      <a:pt x="12068" y="8371"/>
                      <a:pt x="11838" y="8538"/>
                      <a:pt x="11720" y="8705"/>
                    </a:cubicBezTo>
                    <a:cubicBezTo>
                      <a:pt x="11024" y="9377"/>
                      <a:pt x="10444" y="10213"/>
                      <a:pt x="9748" y="10715"/>
                    </a:cubicBezTo>
                    <a:cubicBezTo>
                      <a:pt x="9748" y="10715"/>
                      <a:pt x="9515" y="10882"/>
                      <a:pt x="9397" y="11049"/>
                    </a:cubicBezTo>
                    <a:cubicBezTo>
                      <a:pt x="9167" y="11049"/>
                      <a:pt x="9167" y="10882"/>
                      <a:pt x="8934" y="11049"/>
                    </a:cubicBezTo>
                    <a:cubicBezTo>
                      <a:pt x="8934" y="11049"/>
                      <a:pt x="8701" y="11387"/>
                      <a:pt x="8586" y="11387"/>
                    </a:cubicBezTo>
                    <a:cubicBezTo>
                      <a:pt x="8236" y="11721"/>
                      <a:pt x="8005" y="11889"/>
                      <a:pt x="7888" y="12223"/>
                    </a:cubicBezTo>
                    <a:cubicBezTo>
                      <a:pt x="7888" y="12390"/>
                      <a:pt x="7888" y="12557"/>
                      <a:pt x="7888" y="12725"/>
                    </a:cubicBezTo>
                    <a:cubicBezTo>
                      <a:pt x="7888" y="12725"/>
                      <a:pt x="7657" y="12725"/>
                      <a:pt x="7425" y="12725"/>
                    </a:cubicBezTo>
                    <a:cubicBezTo>
                      <a:pt x="7307" y="12725"/>
                      <a:pt x="7077" y="13059"/>
                      <a:pt x="7077" y="13226"/>
                    </a:cubicBezTo>
                    <a:cubicBezTo>
                      <a:pt x="6727" y="13561"/>
                      <a:pt x="6379" y="13731"/>
                      <a:pt x="6146" y="14066"/>
                    </a:cubicBezTo>
                    <a:cubicBezTo>
                      <a:pt x="5335" y="14066"/>
                      <a:pt x="4869" y="15403"/>
                      <a:pt x="4288" y="15905"/>
                    </a:cubicBezTo>
                    <a:cubicBezTo>
                      <a:pt x="4288" y="15905"/>
                      <a:pt x="3940" y="15905"/>
                      <a:pt x="3825" y="16072"/>
                    </a:cubicBezTo>
                    <a:cubicBezTo>
                      <a:pt x="3825" y="16072"/>
                      <a:pt x="3708" y="16410"/>
                      <a:pt x="3592" y="16577"/>
                    </a:cubicBezTo>
                    <a:cubicBezTo>
                      <a:pt x="2779" y="17413"/>
                      <a:pt x="2083" y="18416"/>
                      <a:pt x="1502" y="19590"/>
                    </a:cubicBezTo>
                    <a:cubicBezTo>
                      <a:pt x="1269" y="19757"/>
                      <a:pt x="804" y="20092"/>
                      <a:pt x="573" y="20426"/>
                    </a:cubicBezTo>
                    <a:cubicBezTo>
                      <a:pt x="341" y="20761"/>
                      <a:pt x="-240" y="21600"/>
                      <a:pt x="108" y="21600"/>
                    </a:cubicBezTo>
                    <a:cubicBezTo>
                      <a:pt x="456" y="21266"/>
                      <a:pt x="804" y="21266"/>
                      <a:pt x="1269" y="21095"/>
                    </a:cubicBezTo>
                    <a:cubicBezTo>
                      <a:pt x="1617" y="20928"/>
                      <a:pt x="1965" y="20594"/>
                      <a:pt x="2313" y="20259"/>
                    </a:cubicBezTo>
                    <a:cubicBezTo>
                      <a:pt x="2779" y="20092"/>
                      <a:pt x="3127" y="20259"/>
                      <a:pt x="3592" y="19925"/>
                    </a:cubicBezTo>
                    <a:cubicBezTo>
                      <a:pt x="3708" y="19925"/>
                      <a:pt x="4056" y="19590"/>
                      <a:pt x="4288" y="19423"/>
                    </a:cubicBezTo>
                    <a:cubicBezTo>
                      <a:pt x="4636" y="19256"/>
                      <a:pt x="5102" y="18921"/>
                      <a:pt x="5102" y="18921"/>
                    </a:cubicBezTo>
                    <a:cubicBezTo>
                      <a:pt x="5335" y="18584"/>
                      <a:pt x="5565" y="18584"/>
                      <a:pt x="5683" y="18249"/>
                    </a:cubicBezTo>
                    <a:cubicBezTo>
                      <a:pt x="5798" y="18249"/>
                      <a:pt x="5915" y="18249"/>
                      <a:pt x="6031" y="18249"/>
                    </a:cubicBezTo>
                    <a:cubicBezTo>
                      <a:pt x="6031" y="18249"/>
                      <a:pt x="6146" y="18082"/>
                      <a:pt x="6263" y="17915"/>
                    </a:cubicBezTo>
                    <a:cubicBezTo>
                      <a:pt x="6959" y="17413"/>
                      <a:pt x="7425" y="16744"/>
                      <a:pt x="8121" y="16410"/>
                    </a:cubicBezTo>
                    <a:cubicBezTo>
                      <a:pt x="8586" y="16072"/>
                      <a:pt x="9049" y="15738"/>
                      <a:pt x="9397" y="15571"/>
                    </a:cubicBezTo>
                    <a:cubicBezTo>
                      <a:pt x="9748" y="15236"/>
                      <a:pt x="10211" y="14734"/>
                      <a:pt x="10676" y="14400"/>
                    </a:cubicBezTo>
                    <a:cubicBezTo>
                      <a:pt x="10559" y="13731"/>
                      <a:pt x="10909" y="13561"/>
                      <a:pt x="11140" y="13226"/>
                    </a:cubicBezTo>
                    <a:cubicBezTo>
                      <a:pt x="11372" y="12892"/>
                      <a:pt x="11488" y="12390"/>
                      <a:pt x="11720" y="12056"/>
                    </a:cubicBezTo>
                    <a:cubicBezTo>
                      <a:pt x="11838" y="12056"/>
                      <a:pt x="11953" y="12056"/>
                      <a:pt x="12068" y="12056"/>
                    </a:cubicBezTo>
                    <a:cubicBezTo>
                      <a:pt x="12068" y="12056"/>
                      <a:pt x="12068" y="11721"/>
                      <a:pt x="12301" y="11554"/>
                    </a:cubicBezTo>
                    <a:cubicBezTo>
                      <a:pt x="12534" y="11554"/>
                      <a:pt x="12767" y="11387"/>
                      <a:pt x="12882" y="11220"/>
                    </a:cubicBezTo>
                    <a:cubicBezTo>
                      <a:pt x="13115" y="10882"/>
                      <a:pt x="13230" y="10380"/>
                      <a:pt x="13463" y="10046"/>
                    </a:cubicBezTo>
                    <a:cubicBezTo>
                      <a:pt x="13695" y="9711"/>
                      <a:pt x="14043" y="9377"/>
                      <a:pt x="14391" y="9210"/>
                    </a:cubicBezTo>
                    <a:cubicBezTo>
                      <a:pt x="14972" y="8538"/>
                      <a:pt x="15437" y="7869"/>
                      <a:pt x="16133" y="7367"/>
                    </a:cubicBezTo>
                    <a:cubicBezTo>
                      <a:pt x="16366" y="7033"/>
                      <a:pt x="16714" y="6866"/>
                      <a:pt x="16947" y="6531"/>
                    </a:cubicBezTo>
                    <a:cubicBezTo>
                      <a:pt x="17180" y="6194"/>
                      <a:pt x="17412" y="5859"/>
                      <a:pt x="17643" y="5525"/>
                    </a:cubicBezTo>
                    <a:cubicBezTo>
                      <a:pt x="17643" y="5525"/>
                      <a:pt x="17760" y="5525"/>
                      <a:pt x="17876" y="5357"/>
                    </a:cubicBezTo>
                    <a:cubicBezTo>
                      <a:pt x="18224" y="5023"/>
                      <a:pt x="18456" y="4689"/>
                      <a:pt x="18804" y="4521"/>
                    </a:cubicBezTo>
                    <a:cubicBezTo>
                      <a:pt x="18804" y="4521"/>
                      <a:pt x="18804" y="4354"/>
                      <a:pt x="19037" y="4187"/>
                    </a:cubicBezTo>
                    <a:cubicBezTo>
                      <a:pt x="19152" y="4020"/>
                      <a:pt x="19385" y="4020"/>
                      <a:pt x="19618" y="3852"/>
                    </a:cubicBezTo>
                    <a:cubicBezTo>
                      <a:pt x="19618" y="3852"/>
                      <a:pt x="19851" y="3348"/>
                      <a:pt x="19966" y="3180"/>
                    </a:cubicBezTo>
                    <a:cubicBezTo>
                      <a:pt x="20314" y="2679"/>
                      <a:pt x="20547" y="2511"/>
                      <a:pt x="20779" y="2177"/>
                    </a:cubicBezTo>
                    <a:cubicBezTo>
                      <a:pt x="21127" y="1843"/>
                      <a:pt x="21360" y="1508"/>
                      <a:pt x="21245" y="836"/>
                    </a:cubicBezTo>
                    <a:cubicBezTo>
                      <a:pt x="21245" y="502"/>
                      <a:pt x="20779" y="334"/>
                      <a:pt x="20431" y="5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4" name="Google Shape;1218;g257743a6ece_0_185"/>
              <p:cNvSpPr/>
              <p:nvPr/>
            </p:nvSpPr>
            <p:spPr>
              <a:xfrm>
                <a:off x="237396" y="21597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6" extrusionOk="0">
                    <a:moveTo>
                      <a:pt x="19513" y="1314"/>
                    </a:moveTo>
                    <a:cubicBezTo>
                      <a:pt x="19513" y="1314"/>
                      <a:pt x="18758" y="2496"/>
                      <a:pt x="18378" y="2792"/>
                    </a:cubicBezTo>
                    <a:cubicBezTo>
                      <a:pt x="17998" y="2792"/>
                      <a:pt x="17622" y="3383"/>
                      <a:pt x="17242" y="3679"/>
                    </a:cubicBezTo>
                    <a:cubicBezTo>
                      <a:pt x="16103" y="4867"/>
                      <a:pt x="14780" y="5753"/>
                      <a:pt x="13453" y="6640"/>
                    </a:cubicBezTo>
                    <a:cubicBezTo>
                      <a:pt x="12125" y="7527"/>
                      <a:pt x="10990" y="8715"/>
                      <a:pt x="9851" y="9897"/>
                    </a:cubicBezTo>
                    <a:cubicBezTo>
                      <a:pt x="9095" y="10488"/>
                      <a:pt x="8147" y="11375"/>
                      <a:pt x="7580" y="11671"/>
                    </a:cubicBezTo>
                    <a:cubicBezTo>
                      <a:pt x="7388" y="11671"/>
                      <a:pt x="7012" y="11671"/>
                      <a:pt x="7012" y="11966"/>
                    </a:cubicBezTo>
                    <a:cubicBezTo>
                      <a:pt x="6632" y="11966"/>
                      <a:pt x="6064" y="11966"/>
                      <a:pt x="5873" y="12262"/>
                    </a:cubicBezTo>
                    <a:cubicBezTo>
                      <a:pt x="5493" y="12557"/>
                      <a:pt x="5117" y="13450"/>
                      <a:pt x="4546" y="14041"/>
                    </a:cubicBezTo>
                    <a:cubicBezTo>
                      <a:pt x="4170" y="14041"/>
                      <a:pt x="3790" y="14041"/>
                      <a:pt x="3410" y="14041"/>
                    </a:cubicBezTo>
                    <a:cubicBezTo>
                      <a:pt x="3030" y="14041"/>
                      <a:pt x="3030" y="14928"/>
                      <a:pt x="2654" y="15223"/>
                    </a:cubicBezTo>
                    <a:cubicBezTo>
                      <a:pt x="2083" y="15519"/>
                      <a:pt x="1515" y="15814"/>
                      <a:pt x="1136" y="16405"/>
                    </a:cubicBezTo>
                    <a:cubicBezTo>
                      <a:pt x="568" y="16997"/>
                      <a:pt x="0" y="17889"/>
                      <a:pt x="0" y="18776"/>
                    </a:cubicBezTo>
                    <a:cubicBezTo>
                      <a:pt x="0" y="19662"/>
                      <a:pt x="380" y="20549"/>
                      <a:pt x="759" y="21140"/>
                    </a:cubicBezTo>
                    <a:cubicBezTo>
                      <a:pt x="759" y="21140"/>
                      <a:pt x="1136" y="21140"/>
                      <a:pt x="1136" y="21436"/>
                    </a:cubicBezTo>
                    <a:cubicBezTo>
                      <a:pt x="2083" y="21436"/>
                      <a:pt x="2842" y="21140"/>
                      <a:pt x="3598" y="20845"/>
                    </a:cubicBezTo>
                    <a:cubicBezTo>
                      <a:pt x="4358" y="20845"/>
                      <a:pt x="5305" y="20845"/>
                      <a:pt x="6064" y="20254"/>
                    </a:cubicBezTo>
                    <a:cubicBezTo>
                      <a:pt x="6441" y="20254"/>
                      <a:pt x="6820" y="19662"/>
                      <a:pt x="7200" y="19367"/>
                    </a:cubicBezTo>
                    <a:cubicBezTo>
                      <a:pt x="7959" y="18776"/>
                      <a:pt x="8527" y="18480"/>
                      <a:pt x="8903" y="17889"/>
                    </a:cubicBezTo>
                    <a:cubicBezTo>
                      <a:pt x="9283" y="17292"/>
                      <a:pt x="9663" y="16997"/>
                      <a:pt x="9851" y="16701"/>
                    </a:cubicBezTo>
                    <a:cubicBezTo>
                      <a:pt x="10422" y="15814"/>
                      <a:pt x="10610" y="15814"/>
                      <a:pt x="11178" y="15223"/>
                    </a:cubicBezTo>
                    <a:cubicBezTo>
                      <a:pt x="12125" y="14041"/>
                      <a:pt x="12693" y="12557"/>
                      <a:pt x="13453" y="11375"/>
                    </a:cubicBezTo>
                    <a:cubicBezTo>
                      <a:pt x="14020" y="10193"/>
                      <a:pt x="14968" y="9306"/>
                      <a:pt x="15536" y="8715"/>
                    </a:cubicBezTo>
                    <a:cubicBezTo>
                      <a:pt x="15915" y="8118"/>
                      <a:pt x="16483" y="7527"/>
                      <a:pt x="16483" y="7231"/>
                    </a:cubicBezTo>
                    <a:cubicBezTo>
                      <a:pt x="16483" y="7231"/>
                      <a:pt x="16675" y="7231"/>
                      <a:pt x="16863" y="6936"/>
                    </a:cubicBezTo>
                    <a:cubicBezTo>
                      <a:pt x="16863" y="6936"/>
                      <a:pt x="16863" y="6640"/>
                      <a:pt x="16863" y="6640"/>
                    </a:cubicBezTo>
                    <a:cubicBezTo>
                      <a:pt x="16863" y="6640"/>
                      <a:pt x="17242" y="6640"/>
                      <a:pt x="17242" y="6640"/>
                    </a:cubicBezTo>
                    <a:cubicBezTo>
                      <a:pt x="17242" y="6640"/>
                      <a:pt x="17242" y="6049"/>
                      <a:pt x="17242" y="6049"/>
                    </a:cubicBezTo>
                    <a:cubicBezTo>
                      <a:pt x="17242" y="6049"/>
                      <a:pt x="17430" y="6049"/>
                      <a:pt x="17622" y="6049"/>
                    </a:cubicBezTo>
                    <a:cubicBezTo>
                      <a:pt x="17810" y="5458"/>
                      <a:pt x="18190" y="5458"/>
                      <a:pt x="18570" y="4867"/>
                    </a:cubicBezTo>
                    <a:cubicBezTo>
                      <a:pt x="19137" y="3974"/>
                      <a:pt x="19513" y="3087"/>
                      <a:pt x="20085" y="2496"/>
                    </a:cubicBezTo>
                    <a:cubicBezTo>
                      <a:pt x="20653" y="1610"/>
                      <a:pt x="21408" y="1314"/>
                      <a:pt x="21600" y="132"/>
                    </a:cubicBezTo>
                    <a:cubicBezTo>
                      <a:pt x="21600" y="132"/>
                      <a:pt x="21600" y="-164"/>
                      <a:pt x="21408" y="132"/>
                    </a:cubicBezTo>
                    <a:cubicBezTo>
                      <a:pt x="21032" y="723"/>
                      <a:pt x="19893" y="1018"/>
                      <a:pt x="19513" y="131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5" name="Google Shape;1219;g257743a6ece_0_185"/>
              <p:cNvSpPr/>
              <p:nvPr/>
            </p:nvSpPr>
            <p:spPr>
              <a:xfrm>
                <a:off x="171918" y="217079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421" extrusionOk="0">
                    <a:moveTo>
                      <a:pt x="20465" y="1031"/>
                    </a:moveTo>
                    <a:cubicBezTo>
                      <a:pt x="20465" y="1031"/>
                      <a:pt x="20465" y="-179"/>
                      <a:pt x="19814" y="23"/>
                    </a:cubicBezTo>
                    <a:cubicBezTo>
                      <a:pt x="18841" y="426"/>
                      <a:pt x="18190" y="829"/>
                      <a:pt x="17052" y="1031"/>
                    </a:cubicBezTo>
                    <a:cubicBezTo>
                      <a:pt x="16730" y="1841"/>
                      <a:pt x="16079" y="2043"/>
                      <a:pt x="15592" y="2244"/>
                    </a:cubicBezTo>
                    <a:cubicBezTo>
                      <a:pt x="14941" y="2647"/>
                      <a:pt x="14616" y="2647"/>
                      <a:pt x="14294" y="3252"/>
                    </a:cubicBezTo>
                    <a:cubicBezTo>
                      <a:pt x="13804" y="3656"/>
                      <a:pt x="13317" y="4260"/>
                      <a:pt x="12830" y="4869"/>
                    </a:cubicBezTo>
                    <a:cubicBezTo>
                      <a:pt x="9746" y="8099"/>
                      <a:pt x="6984" y="11530"/>
                      <a:pt x="4386" y="15365"/>
                    </a:cubicBezTo>
                    <a:cubicBezTo>
                      <a:pt x="3735" y="15365"/>
                      <a:pt x="3249" y="16373"/>
                      <a:pt x="2923" y="16575"/>
                    </a:cubicBezTo>
                    <a:cubicBezTo>
                      <a:pt x="2923" y="16575"/>
                      <a:pt x="2762" y="16780"/>
                      <a:pt x="2598" y="16982"/>
                    </a:cubicBezTo>
                    <a:cubicBezTo>
                      <a:pt x="1950" y="17788"/>
                      <a:pt x="1463" y="18191"/>
                      <a:pt x="973" y="18796"/>
                    </a:cubicBezTo>
                    <a:cubicBezTo>
                      <a:pt x="651" y="19199"/>
                      <a:pt x="0" y="19603"/>
                      <a:pt x="0" y="20211"/>
                    </a:cubicBezTo>
                    <a:cubicBezTo>
                      <a:pt x="487" y="20413"/>
                      <a:pt x="161" y="21421"/>
                      <a:pt x="812" y="21421"/>
                    </a:cubicBezTo>
                    <a:cubicBezTo>
                      <a:pt x="1138" y="21421"/>
                      <a:pt x="1138" y="21421"/>
                      <a:pt x="1299" y="21219"/>
                    </a:cubicBezTo>
                    <a:cubicBezTo>
                      <a:pt x="1299" y="21219"/>
                      <a:pt x="1786" y="21018"/>
                      <a:pt x="1950" y="20816"/>
                    </a:cubicBezTo>
                    <a:cubicBezTo>
                      <a:pt x="2111" y="20816"/>
                      <a:pt x="1950" y="20413"/>
                      <a:pt x="2275" y="20413"/>
                    </a:cubicBezTo>
                    <a:cubicBezTo>
                      <a:pt x="2275" y="20413"/>
                      <a:pt x="2762" y="20010"/>
                      <a:pt x="2923" y="20010"/>
                    </a:cubicBezTo>
                    <a:cubicBezTo>
                      <a:pt x="3574" y="19401"/>
                      <a:pt x="4548" y="18595"/>
                      <a:pt x="5198" y="18191"/>
                    </a:cubicBezTo>
                    <a:cubicBezTo>
                      <a:pt x="5198" y="18191"/>
                      <a:pt x="5198" y="17990"/>
                      <a:pt x="5360" y="17990"/>
                    </a:cubicBezTo>
                    <a:cubicBezTo>
                      <a:pt x="5360" y="17990"/>
                      <a:pt x="5685" y="17586"/>
                      <a:pt x="6011" y="17586"/>
                    </a:cubicBezTo>
                    <a:cubicBezTo>
                      <a:pt x="6659" y="16982"/>
                      <a:pt x="7310" y="16373"/>
                      <a:pt x="7957" y="15970"/>
                    </a:cubicBezTo>
                    <a:cubicBezTo>
                      <a:pt x="8122" y="15768"/>
                      <a:pt x="8283" y="15970"/>
                      <a:pt x="8608" y="15566"/>
                    </a:cubicBezTo>
                    <a:cubicBezTo>
                      <a:pt x="8608" y="15566"/>
                      <a:pt x="8770" y="15163"/>
                      <a:pt x="9095" y="15163"/>
                    </a:cubicBezTo>
                    <a:cubicBezTo>
                      <a:pt x="10394" y="14357"/>
                      <a:pt x="11532" y="13345"/>
                      <a:pt x="12669" y="12538"/>
                    </a:cubicBezTo>
                    <a:cubicBezTo>
                      <a:pt x="12992" y="12538"/>
                      <a:pt x="13317" y="12538"/>
                      <a:pt x="13481" y="12135"/>
                    </a:cubicBezTo>
                    <a:cubicBezTo>
                      <a:pt x="13804" y="11732"/>
                      <a:pt x="13968" y="11329"/>
                      <a:pt x="14294" y="11329"/>
                    </a:cubicBezTo>
                    <a:cubicBezTo>
                      <a:pt x="14455" y="10925"/>
                      <a:pt x="14780" y="10925"/>
                      <a:pt x="15106" y="10925"/>
                    </a:cubicBezTo>
                    <a:cubicBezTo>
                      <a:pt x="15106" y="10925"/>
                      <a:pt x="15106" y="10724"/>
                      <a:pt x="15106" y="10518"/>
                    </a:cubicBezTo>
                    <a:cubicBezTo>
                      <a:pt x="15428" y="10518"/>
                      <a:pt x="15918" y="10115"/>
                      <a:pt x="16079" y="9913"/>
                    </a:cubicBezTo>
                    <a:cubicBezTo>
                      <a:pt x="16891" y="9107"/>
                      <a:pt x="17217" y="8099"/>
                      <a:pt x="17865" y="7289"/>
                    </a:cubicBezTo>
                    <a:cubicBezTo>
                      <a:pt x="17865" y="7289"/>
                      <a:pt x="18190" y="7289"/>
                      <a:pt x="18351" y="6885"/>
                    </a:cubicBezTo>
                    <a:cubicBezTo>
                      <a:pt x="18516" y="6684"/>
                      <a:pt x="18677" y="6280"/>
                      <a:pt x="18841" y="6079"/>
                    </a:cubicBezTo>
                    <a:cubicBezTo>
                      <a:pt x="19002" y="5877"/>
                      <a:pt x="19328" y="5877"/>
                      <a:pt x="19653" y="5676"/>
                    </a:cubicBezTo>
                    <a:cubicBezTo>
                      <a:pt x="19653" y="5676"/>
                      <a:pt x="19976" y="4667"/>
                      <a:pt x="20301" y="4260"/>
                    </a:cubicBezTo>
                    <a:cubicBezTo>
                      <a:pt x="20952" y="3656"/>
                      <a:pt x="21600" y="3051"/>
                      <a:pt x="21439" y="1841"/>
                    </a:cubicBezTo>
                    <a:cubicBezTo>
                      <a:pt x="21439" y="1232"/>
                      <a:pt x="20952" y="1232"/>
                      <a:pt x="20301" y="123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6" name="Google Shape;1220;g257743a6ece_0_185"/>
              <p:cNvSpPr/>
              <p:nvPr/>
            </p:nvSpPr>
            <p:spPr>
              <a:xfrm>
                <a:off x="191103" y="21705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5" h="21386" extrusionOk="0">
                    <a:moveTo>
                      <a:pt x="19124" y="557"/>
                    </a:moveTo>
                    <a:cubicBezTo>
                      <a:pt x="17018" y="1713"/>
                      <a:pt x="14384" y="3254"/>
                      <a:pt x="11484" y="5573"/>
                    </a:cubicBezTo>
                    <a:cubicBezTo>
                      <a:pt x="10433" y="6344"/>
                      <a:pt x="9116" y="7500"/>
                      <a:pt x="8060" y="8270"/>
                    </a:cubicBezTo>
                    <a:cubicBezTo>
                      <a:pt x="7799" y="8270"/>
                      <a:pt x="7799" y="8270"/>
                      <a:pt x="7271" y="9041"/>
                    </a:cubicBezTo>
                    <a:cubicBezTo>
                      <a:pt x="6743" y="9041"/>
                      <a:pt x="6482" y="9041"/>
                      <a:pt x="5954" y="9041"/>
                    </a:cubicBezTo>
                    <a:cubicBezTo>
                      <a:pt x="5954" y="9041"/>
                      <a:pt x="5954" y="9812"/>
                      <a:pt x="5165" y="10197"/>
                    </a:cubicBezTo>
                    <a:cubicBezTo>
                      <a:pt x="4637" y="10582"/>
                      <a:pt x="4109" y="10197"/>
                      <a:pt x="3848" y="10582"/>
                    </a:cubicBezTo>
                    <a:cubicBezTo>
                      <a:pt x="3586" y="10582"/>
                      <a:pt x="2531" y="12516"/>
                      <a:pt x="2269" y="12902"/>
                    </a:cubicBezTo>
                    <a:cubicBezTo>
                      <a:pt x="1742" y="12902"/>
                      <a:pt x="1742" y="13287"/>
                      <a:pt x="1480" y="14058"/>
                    </a:cubicBezTo>
                    <a:cubicBezTo>
                      <a:pt x="1480" y="14443"/>
                      <a:pt x="686" y="14828"/>
                      <a:pt x="425" y="15599"/>
                    </a:cubicBezTo>
                    <a:cubicBezTo>
                      <a:pt x="-631" y="18303"/>
                      <a:pt x="425" y="21001"/>
                      <a:pt x="2003" y="21386"/>
                    </a:cubicBezTo>
                    <a:cubicBezTo>
                      <a:pt x="4109" y="19845"/>
                      <a:pt x="5954" y="16755"/>
                      <a:pt x="7799" y="14828"/>
                    </a:cubicBezTo>
                    <a:cubicBezTo>
                      <a:pt x="8588" y="14058"/>
                      <a:pt x="9116" y="13672"/>
                      <a:pt x="9644" y="12902"/>
                    </a:cubicBezTo>
                    <a:cubicBezTo>
                      <a:pt x="9644" y="12902"/>
                      <a:pt x="9644" y="12902"/>
                      <a:pt x="10171" y="12902"/>
                    </a:cubicBezTo>
                    <a:cubicBezTo>
                      <a:pt x="10171" y="12902"/>
                      <a:pt x="10694" y="12902"/>
                      <a:pt x="10961" y="12516"/>
                    </a:cubicBezTo>
                    <a:cubicBezTo>
                      <a:pt x="10961" y="12516"/>
                      <a:pt x="10961" y="11746"/>
                      <a:pt x="11484" y="11360"/>
                    </a:cubicBezTo>
                    <a:cubicBezTo>
                      <a:pt x="11484" y="11360"/>
                      <a:pt x="12011" y="11360"/>
                      <a:pt x="12278" y="10968"/>
                    </a:cubicBezTo>
                    <a:cubicBezTo>
                      <a:pt x="12278" y="10968"/>
                      <a:pt x="12278" y="10197"/>
                      <a:pt x="12801" y="10197"/>
                    </a:cubicBezTo>
                    <a:cubicBezTo>
                      <a:pt x="13328" y="9426"/>
                      <a:pt x="14118" y="8656"/>
                      <a:pt x="14645" y="8270"/>
                    </a:cubicBezTo>
                    <a:cubicBezTo>
                      <a:pt x="15435" y="7885"/>
                      <a:pt x="15962" y="7114"/>
                      <a:pt x="16490" y="6344"/>
                    </a:cubicBezTo>
                    <a:cubicBezTo>
                      <a:pt x="18069" y="4795"/>
                      <a:pt x="20969" y="3639"/>
                      <a:pt x="20441" y="171"/>
                    </a:cubicBezTo>
                    <a:cubicBezTo>
                      <a:pt x="19913" y="171"/>
                      <a:pt x="18858" y="-214"/>
                      <a:pt x="18858" y="17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7" name="Google Shape;1221;g257743a6ece_0_185"/>
              <p:cNvSpPr/>
              <p:nvPr/>
            </p:nvSpPr>
            <p:spPr>
              <a:xfrm>
                <a:off x="238748" y="217859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21600" extrusionOk="0">
                    <a:moveTo>
                      <a:pt x="17739" y="2736"/>
                    </a:moveTo>
                    <a:cubicBezTo>
                      <a:pt x="17739" y="2736"/>
                      <a:pt x="16683" y="3282"/>
                      <a:pt x="16156" y="3828"/>
                    </a:cubicBezTo>
                    <a:cubicBezTo>
                      <a:pt x="15630" y="3828"/>
                      <a:pt x="14752" y="3828"/>
                      <a:pt x="14226" y="4375"/>
                    </a:cubicBezTo>
                    <a:cubicBezTo>
                      <a:pt x="13874" y="4375"/>
                      <a:pt x="13699" y="5194"/>
                      <a:pt x="13347" y="5467"/>
                    </a:cubicBezTo>
                    <a:cubicBezTo>
                      <a:pt x="12996" y="5740"/>
                      <a:pt x="12644" y="6013"/>
                      <a:pt x="12295" y="6291"/>
                    </a:cubicBezTo>
                    <a:cubicBezTo>
                      <a:pt x="11943" y="6291"/>
                      <a:pt x="11765" y="6291"/>
                      <a:pt x="11417" y="6291"/>
                    </a:cubicBezTo>
                    <a:cubicBezTo>
                      <a:pt x="11065" y="6291"/>
                      <a:pt x="10713" y="6838"/>
                      <a:pt x="10361" y="7111"/>
                    </a:cubicBezTo>
                    <a:cubicBezTo>
                      <a:pt x="8430" y="7930"/>
                      <a:pt x="5970" y="8749"/>
                      <a:pt x="4565" y="10115"/>
                    </a:cubicBezTo>
                    <a:cubicBezTo>
                      <a:pt x="4213" y="10393"/>
                      <a:pt x="3865" y="10393"/>
                      <a:pt x="3687" y="10666"/>
                    </a:cubicBezTo>
                    <a:cubicBezTo>
                      <a:pt x="3335" y="11212"/>
                      <a:pt x="3161" y="11212"/>
                      <a:pt x="2809" y="11758"/>
                    </a:cubicBezTo>
                    <a:cubicBezTo>
                      <a:pt x="2460" y="12031"/>
                      <a:pt x="1931" y="12305"/>
                      <a:pt x="2108" y="13124"/>
                    </a:cubicBezTo>
                    <a:cubicBezTo>
                      <a:pt x="1582" y="13124"/>
                      <a:pt x="1582" y="13670"/>
                      <a:pt x="1053" y="13670"/>
                    </a:cubicBezTo>
                    <a:cubicBezTo>
                      <a:pt x="1053" y="14768"/>
                      <a:pt x="174" y="15314"/>
                      <a:pt x="0" y="16679"/>
                    </a:cubicBezTo>
                    <a:cubicBezTo>
                      <a:pt x="0" y="18045"/>
                      <a:pt x="352" y="19142"/>
                      <a:pt x="704" y="20508"/>
                    </a:cubicBezTo>
                    <a:cubicBezTo>
                      <a:pt x="1404" y="20508"/>
                      <a:pt x="1931" y="21327"/>
                      <a:pt x="2635" y="21600"/>
                    </a:cubicBezTo>
                    <a:cubicBezTo>
                      <a:pt x="2635" y="21600"/>
                      <a:pt x="3161" y="21600"/>
                      <a:pt x="3513" y="21327"/>
                    </a:cubicBezTo>
                    <a:cubicBezTo>
                      <a:pt x="4039" y="21327"/>
                      <a:pt x="4391" y="21327"/>
                      <a:pt x="4743" y="21327"/>
                    </a:cubicBezTo>
                    <a:cubicBezTo>
                      <a:pt x="4743" y="21327"/>
                      <a:pt x="5092" y="21054"/>
                      <a:pt x="5269" y="21054"/>
                    </a:cubicBezTo>
                    <a:cubicBezTo>
                      <a:pt x="5970" y="20781"/>
                      <a:pt x="5970" y="21054"/>
                      <a:pt x="6322" y="20508"/>
                    </a:cubicBezTo>
                    <a:cubicBezTo>
                      <a:pt x="7200" y="19688"/>
                      <a:pt x="7904" y="18318"/>
                      <a:pt x="8604" y="17772"/>
                    </a:cubicBezTo>
                    <a:cubicBezTo>
                      <a:pt x="9131" y="16952"/>
                      <a:pt x="9660" y="16406"/>
                      <a:pt x="10187" y="15860"/>
                    </a:cubicBezTo>
                    <a:cubicBezTo>
                      <a:pt x="10713" y="15314"/>
                      <a:pt x="11239" y="14768"/>
                      <a:pt x="11417" y="14216"/>
                    </a:cubicBezTo>
                    <a:cubicBezTo>
                      <a:pt x="11417" y="14216"/>
                      <a:pt x="11417" y="13670"/>
                      <a:pt x="11765" y="13397"/>
                    </a:cubicBezTo>
                    <a:cubicBezTo>
                      <a:pt x="11765" y="13397"/>
                      <a:pt x="12117" y="13397"/>
                      <a:pt x="12295" y="13397"/>
                    </a:cubicBezTo>
                    <a:cubicBezTo>
                      <a:pt x="12295" y="13397"/>
                      <a:pt x="12295" y="12851"/>
                      <a:pt x="12469" y="12578"/>
                    </a:cubicBezTo>
                    <a:cubicBezTo>
                      <a:pt x="13347" y="11485"/>
                      <a:pt x="14226" y="10393"/>
                      <a:pt x="14926" y="9295"/>
                    </a:cubicBezTo>
                    <a:cubicBezTo>
                      <a:pt x="17035" y="6291"/>
                      <a:pt x="18965" y="3009"/>
                      <a:pt x="21251" y="546"/>
                    </a:cubicBezTo>
                    <a:cubicBezTo>
                      <a:pt x="21251" y="273"/>
                      <a:pt x="21600" y="0"/>
                      <a:pt x="21251" y="0"/>
                    </a:cubicBezTo>
                    <a:cubicBezTo>
                      <a:pt x="20196" y="1365"/>
                      <a:pt x="18439" y="1912"/>
                      <a:pt x="17561" y="328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8" name="Google Shape;1222;g257743a6ece_0_185"/>
              <p:cNvSpPr/>
              <p:nvPr/>
            </p:nvSpPr>
            <p:spPr>
              <a:xfrm>
                <a:off x="240936" y="2189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01" extrusionOk="0">
                    <a:moveTo>
                      <a:pt x="19214" y="2181"/>
                    </a:moveTo>
                    <a:cubicBezTo>
                      <a:pt x="19214" y="2181"/>
                      <a:pt x="19214" y="2379"/>
                      <a:pt x="18919" y="2577"/>
                    </a:cubicBezTo>
                    <a:cubicBezTo>
                      <a:pt x="18038" y="3368"/>
                      <a:pt x="17009" y="4358"/>
                      <a:pt x="16274" y="4956"/>
                    </a:cubicBezTo>
                    <a:cubicBezTo>
                      <a:pt x="15982" y="5154"/>
                      <a:pt x="15688" y="5351"/>
                      <a:pt x="15539" y="5549"/>
                    </a:cubicBezTo>
                    <a:cubicBezTo>
                      <a:pt x="15099" y="5945"/>
                      <a:pt x="14804" y="6539"/>
                      <a:pt x="14364" y="6935"/>
                    </a:cubicBezTo>
                    <a:cubicBezTo>
                      <a:pt x="14364" y="6935"/>
                      <a:pt x="14070" y="6935"/>
                      <a:pt x="13924" y="6935"/>
                    </a:cubicBezTo>
                    <a:cubicBezTo>
                      <a:pt x="13924" y="6935"/>
                      <a:pt x="13778" y="7133"/>
                      <a:pt x="13629" y="7331"/>
                    </a:cubicBezTo>
                    <a:cubicBezTo>
                      <a:pt x="13335" y="7730"/>
                      <a:pt x="12894" y="7928"/>
                      <a:pt x="12600" y="8126"/>
                    </a:cubicBezTo>
                    <a:cubicBezTo>
                      <a:pt x="12014" y="8324"/>
                      <a:pt x="11868" y="8324"/>
                      <a:pt x="11279" y="8720"/>
                    </a:cubicBezTo>
                    <a:cubicBezTo>
                      <a:pt x="10690" y="8918"/>
                      <a:pt x="10249" y="9512"/>
                      <a:pt x="9663" y="9710"/>
                    </a:cubicBezTo>
                    <a:cubicBezTo>
                      <a:pt x="9220" y="10105"/>
                      <a:pt x="8634" y="10303"/>
                      <a:pt x="8045" y="10703"/>
                    </a:cubicBezTo>
                    <a:cubicBezTo>
                      <a:pt x="7750" y="10703"/>
                      <a:pt x="7458" y="11099"/>
                      <a:pt x="7164" y="11099"/>
                    </a:cubicBezTo>
                    <a:cubicBezTo>
                      <a:pt x="6870" y="11099"/>
                      <a:pt x="6575" y="11099"/>
                      <a:pt x="6283" y="11495"/>
                    </a:cubicBezTo>
                    <a:cubicBezTo>
                      <a:pt x="6135" y="11693"/>
                      <a:pt x="5840" y="12088"/>
                      <a:pt x="5694" y="12286"/>
                    </a:cubicBezTo>
                    <a:cubicBezTo>
                      <a:pt x="5694" y="12286"/>
                      <a:pt x="5400" y="12286"/>
                      <a:pt x="5254" y="12484"/>
                    </a:cubicBezTo>
                    <a:cubicBezTo>
                      <a:pt x="5254" y="12484"/>
                      <a:pt x="5105" y="12682"/>
                      <a:pt x="4959" y="12880"/>
                    </a:cubicBezTo>
                    <a:cubicBezTo>
                      <a:pt x="4814" y="13078"/>
                      <a:pt x="4519" y="13280"/>
                      <a:pt x="4370" y="13478"/>
                    </a:cubicBezTo>
                    <a:cubicBezTo>
                      <a:pt x="3930" y="13676"/>
                      <a:pt x="3490" y="14071"/>
                      <a:pt x="3195" y="14269"/>
                    </a:cubicBezTo>
                    <a:cubicBezTo>
                      <a:pt x="3195" y="14269"/>
                      <a:pt x="2903" y="14269"/>
                      <a:pt x="2755" y="14467"/>
                    </a:cubicBezTo>
                    <a:cubicBezTo>
                      <a:pt x="2755" y="14467"/>
                      <a:pt x="2755" y="15061"/>
                      <a:pt x="2460" y="15259"/>
                    </a:cubicBezTo>
                    <a:cubicBezTo>
                      <a:pt x="2460" y="15259"/>
                      <a:pt x="2169" y="15259"/>
                      <a:pt x="2169" y="15259"/>
                    </a:cubicBezTo>
                    <a:cubicBezTo>
                      <a:pt x="1874" y="15259"/>
                      <a:pt x="1874" y="15853"/>
                      <a:pt x="1580" y="16051"/>
                    </a:cubicBezTo>
                    <a:cubicBezTo>
                      <a:pt x="1580" y="16051"/>
                      <a:pt x="1285" y="16051"/>
                      <a:pt x="1139" y="16051"/>
                    </a:cubicBezTo>
                    <a:cubicBezTo>
                      <a:pt x="699" y="16450"/>
                      <a:pt x="699" y="16648"/>
                      <a:pt x="550" y="17044"/>
                    </a:cubicBezTo>
                    <a:cubicBezTo>
                      <a:pt x="550" y="17242"/>
                      <a:pt x="110" y="17440"/>
                      <a:pt x="110" y="17638"/>
                    </a:cubicBezTo>
                    <a:cubicBezTo>
                      <a:pt x="-36" y="18232"/>
                      <a:pt x="-36" y="19225"/>
                      <a:pt x="110" y="19621"/>
                    </a:cubicBezTo>
                    <a:cubicBezTo>
                      <a:pt x="110" y="20215"/>
                      <a:pt x="699" y="20610"/>
                      <a:pt x="845" y="21204"/>
                    </a:cubicBezTo>
                    <a:cubicBezTo>
                      <a:pt x="1874" y="21600"/>
                      <a:pt x="2460" y="21600"/>
                      <a:pt x="3636" y="21204"/>
                    </a:cubicBezTo>
                    <a:cubicBezTo>
                      <a:pt x="5254" y="20808"/>
                      <a:pt x="5840" y="20610"/>
                      <a:pt x="6870" y="19819"/>
                    </a:cubicBezTo>
                    <a:cubicBezTo>
                      <a:pt x="7164" y="19621"/>
                      <a:pt x="7458" y="19423"/>
                      <a:pt x="7604" y="19023"/>
                    </a:cubicBezTo>
                    <a:cubicBezTo>
                      <a:pt x="7604" y="19023"/>
                      <a:pt x="7899" y="19023"/>
                      <a:pt x="8045" y="18825"/>
                    </a:cubicBezTo>
                    <a:cubicBezTo>
                      <a:pt x="8045" y="18825"/>
                      <a:pt x="8045" y="18429"/>
                      <a:pt x="8045" y="18429"/>
                    </a:cubicBezTo>
                    <a:cubicBezTo>
                      <a:pt x="8339" y="18034"/>
                      <a:pt x="8780" y="18034"/>
                      <a:pt x="9074" y="17836"/>
                    </a:cubicBezTo>
                    <a:cubicBezTo>
                      <a:pt x="9369" y="17440"/>
                      <a:pt x="9369" y="17242"/>
                      <a:pt x="9514" y="17044"/>
                    </a:cubicBezTo>
                    <a:cubicBezTo>
                      <a:pt x="9663" y="17044"/>
                      <a:pt x="9955" y="16846"/>
                      <a:pt x="10249" y="16450"/>
                    </a:cubicBezTo>
                    <a:cubicBezTo>
                      <a:pt x="10398" y="16450"/>
                      <a:pt x="10544" y="16051"/>
                      <a:pt x="10838" y="15853"/>
                    </a:cubicBezTo>
                    <a:cubicBezTo>
                      <a:pt x="10984" y="15853"/>
                      <a:pt x="11133" y="15457"/>
                      <a:pt x="11425" y="15259"/>
                    </a:cubicBezTo>
                    <a:cubicBezTo>
                      <a:pt x="11573" y="15259"/>
                      <a:pt x="11425" y="15259"/>
                      <a:pt x="11573" y="15061"/>
                    </a:cubicBezTo>
                    <a:cubicBezTo>
                      <a:pt x="11573" y="15061"/>
                      <a:pt x="11868" y="15061"/>
                      <a:pt x="12014" y="15061"/>
                    </a:cubicBezTo>
                    <a:cubicBezTo>
                      <a:pt x="12894" y="14071"/>
                      <a:pt x="13778" y="12880"/>
                      <a:pt x="14658" y="11890"/>
                    </a:cubicBezTo>
                    <a:cubicBezTo>
                      <a:pt x="15982" y="10105"/>
                      <a:pt x="17303" y="8522"/>
                      <a:pt x="18479" y="6539"/>
                    </a:cubicBezTo>
                    <a:cubicBezTo>
                      <a:pt x="18479" y="6143"/>
                      <a:pt x="18627" y="5945"/>
                      <a:pt x="18919" y="5747"/>
                    </a:cubicBezTo>
                    <a:cubicBezTo>
                      <a:pt x="19214" y="5154"/>
                      <a:pt x="19654" y="4358"/>
                      <a:pt x="19803" y="3962"/>
                    </a:cubicBezTo>
                    <a:cubicBezTo>
                      <a:pt x="19803" y="3962"/>
                      <a:pt x="20097" y="3962"/>
                      <a:pt x="20097" y="3764"/>
                    </a:cubicBezTo>
                    <a:cubicBezTo>
                      <a:pt x="20097" y="3566"/>
                      <a:pt x="20097" y="3171"/>
                      <a:pt x="20389" y="2973"/>
                    </a:cubicBezTo>
                    <a:cubicBezTo>
                      <a:pt x="20683" y="1983"/>
                      <a:pt x="21272" y="1188"/>
                      <a:pt x="21564" y="396"/>
                    </a:cubicBezTo>
                    <a:cubicBezTo>
                      <a:pt x="21564" y="198"/>
                      <a:pt x="21564" y="0"/>
                      <a:pt x="21272" y="0"/>
                    </a:cubicBezTo>
                    <a:cubicBezTo>
                      <a:pt x="20829" y="990"/>
                      <a:pt x="19948" y="1385"/>
                      <a:pt x="19362" y="19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9" name="Google Shape;1223;g257743a6ece_0_185"/>
              <p:cNvSpPr/>
              <p:nvPr/>
            </p:nvSpPr>
            <p:spPr>
              <a:xfrm>
                <a:off x="134201" y="22492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0" y="21448"/>
                    </a:moveTo>
                    <a:cubicBezTo>
                      <a:pt x="1780" y="21448"/>
                      <a:pt x="1958" y="21448"/>
                      <a:pt x="2077" y="21448"/>
                    </a:cubicBezTo>
                    <a:cubicBezTo>
                      <a:pt x="2077" y="21448"/>
                      <a:pt x="2077" y="21295"/>
                      <a:pt x="2077" y="21295"/>
                    </a:cubicBezTo>
                    <a:cubicBezTo>
                      <a:pt x="2136" y="21295"/>
                      <a:pt x="2255" y="21295"/>
                      <a:pt x="2314" y="21295"/>
                    </a:cubicBezTo>
                    <a:cubicBezTo>
                      <a:pt x="2314" y="21295"/>
                      <a:pt x="2552" y="21066"/>
                      <a:pt x="2552" y="21066"/>
                    </a:cubicBezTo>
                    <a:cubicBezTo>
                      <a:pt x="2552" y="20989"/>
                      <a:pt x="2552" y="21066"/>
                      <a:pt x="2671" y="20989"/>
                    </a:cubicBezTo>
                    <a:cubicBezTo>
                      <a:pt x="2788" y="20913"/>
                      <a:pt x="2907" y="20760"/>
                      <a:pt x="3026" y="20684"/>
                    </a:cubicBezTo>
                    <a:cubicBezTo>
                      <a:pt x="3382" y="20379"/>
                      <a:pt x="3739" y="20150"/>
                      <a:pt x="4035" y="19844"/>
                    </a:cubicBezTo>
                    <a:cubicBezTo>
                      <a:pt x="4154" y="19768"/>
                      <a:pt x="4332" y="19691"/>
                      <a:pt x="4450" y="19691"/>
                    </a:cubicBezTo>
                    <a:cubicBezTo>
                      <a:pt x="4569" y="19539"/>
                      <a:pt x="4807" y="19310"/>
                      <a:pt x="4926" y="19234"/>
                    </a:cubicBezTo>
                    <a:cubicBezTo>
                      <a:pt x="4926" y="19158"/>
                      <a:pt x="5104" y="19082"/>
                      <a:pt x="5104" y="19082"/>
                    </a:cubicBezTo>
                    <a:cubicBezTo>
                      <a:pt x="5281" y="18929"/>
                      <a:pt x="5459" y="18623"/>
                      <a:pt x="5697" y="18394"/>
                    </a:cubicBezTo>
                    <a:cubicBezTo>
                      <a:pt x="5697" y="18394"/>
                      <a:pt x="5756" y="18394"/>
                      <a:pt x="5816" y="18394"/>
                    </a:cubicBezTo>
                    <a:cubicBezTo>
                      <a:pt x="5816" y="18394"/>
                      <a:pt x="5816" y="18242"/>
                      <a:pt x="5816" y="18242"/>
                    </a:cubicBezTo>
                    <a:cubicBezTo>
                      <a:pt x="6112" y="17937"/>
                      <a:pt x="6408" y="17708"/>
                      <a:pt x="6646" y="17478"/>
                    </a:cubicBezTo>
                    <a:cubicBezTo>
                      <a:pt x="7002" y="17173"/>
                      <a:pt x="7299" y="16792"/>
                      <a:pt x="7655" y="16485"/>
                    </a:cubicBezTo>
                    <a:cubicBezTo>
                      <a:pt x="8189" y="15952"/>
                      <a:pt x="8782" y="15341"/>
                      <a:pt x="9257" y="14959"/>
                    </a:cubicBezTo>
                    <a:cubicBezTo>
                      <a:pt x="9376" y="14807"/>
                      <a:pt x="9495" y="14655"/>
                      <a:pt x="9614" y="14578"/>
                    </a:cubicBezTo>
                    <a:cubicBezTo>
                      <a:pt x="9614" y="14578"/>
                      <a:pt x="9791" y="14578"/>
                      <a:pt x="9791" y="14502"/>
                    </a:cubicBezTo>
                    <a:cubicBezTo>
                      <a:pt x="9791" y="14502"/>
                      <a:pt x="9850" y="14350"/>
                      <a:pt x="9910" y="14273"/>
                    </a:cubicBezTo>
                    <a:cubicBezTo>
                      <a:pt x="9910" y="14273"/>
                      <a:pt x="9910" y="14350"/>
                      <a:pt x="10028" y="14273"/>
                    </a:cubicBezTo>
                    <a:cubicBezTo>
                      <a:pt x="10028" y="14273"/>
                      <a:pt x="10028" y="14196"/>
                      <a:pt x="10088" y="14196"/>
                    </a:cubicBezTo>
                    <a:cubicBezTo>
                      <a:pt x="10325" y="13967"/>
                      <a:pt x="10563" y="13662"/>
                      <a:pt x="10741" y="13433"/>
                    </a:cubicBezTo>
                    <a:cubicBezTo>
                      <a:pt x="10801" y="13281"/>
                      <a:pt x="10918" y="13281"/>
                      <a:pt x="10978" y="13205"/>
                    </a:cubicBezTo>
                    <a:cubicBezTo>
                      <a:pt x="10978" y="13205"/>
                      <a:pt x="10978" y="13129"/>
                      <a:pt x="10978" y="13051"/>
                    </a:cubicBezTo>
                    <a:cubicBezTo>
                      <a:pt x="10978" y="13051"/>
                      <a:pt x="11037" y="13051"/>
                      <a:pt x="11037" y="13051"/>
                    </a:cubicBezTo>
                    <a:cubicBezTo>
                      <a:pt x="11275" y="12746"/>
                      <a:pt x="11453" y="12289"/>
                      <a:pt x="11809" y="12060"/>
                    </a:cubicBezTo>
                    <a:cubicBezTo>
                      <a:pt x="11750" y="11830"/>
                      <a:pt x="11928" y="11906"/>
                      <a:pt x="11986" y="11754"/>
                    </a:cubicBezTo>
                    <a:cubicBezTo>
                      <a:pt x="12046" y="11754"/>
                      <a:pt x="12046" y="11601"/>
                      <a:pt x="12165" y="11449"/>
                    </a:cubicBezTo>
                    <a:cubicBezTo>
                      <a:pt x="12580" y="10915"/>
                      <a:pt x="12937" y="10456"/>
                      <a:pt x="13351" y="9923"/>
                    </a:cubicBezTo>
                    <a:cubicBezTo>
                      <a:pt x="13886" y="9540"/>
                      <a:pt x="14301" y="9083"/>
                      <a:pt x="14776" y="8625"/>
                    </a:cubicBezTo>
                    <a:cubicBezTo>
                      <a:pt x="14776" y="8625"/>
                      <a:pt x="14895" y="8549"/>
                      <a:pt x="14895" y="8471"/>
                    </a:cubicBezTo>
                    <a:cubicBezTo>
                      <a:pt x="14895" y="8395"/>
                      <a:pt x="14954" y="8243"/>
                      <a:pt x="15013" y="8167"/>
                    </a:cubicBezTo>
                    <a:cubicBezTo>
                      <a:pt x="15013" y="8090"/>
                      <a:pt x="15132" y="8167"/>
                      <a:pt x="15192" y="8014"/>
                    </a:cubicBezTo>
                    <a:cubicBezTo>
                      <a:pt x="15251" y="7938"/>
                      <a:pt x="15192" y="7785"/>
                      <a:pt x="15309" y="7709"/>
                    </a:cubicBezTo>
                    <a:cubicBezTo>
                      <a:pt x="15488" y="7404"/>
                      <a:pt x="15785" y="7174"/>
                      <a:pt x="15903" y="6869"/>
                    </a:cubicBezTo>
                    <a:cubicBezTo>
                      <a:pt x="16200" y="6717"/>
                      <a:pt x="16438" y="6336"/>
                      <a:pt x="16674" y="6105"/>
                    </a:cubicBezTo>
                    <a:cubicBezTo>
                      <a:pt x="16793" y="5953"/>
                      <a:pt x="16912" y="5877"/>
                      <a:pt x="17031" y="5801"/>
                    </a:cubicBezTo>
                    <a:cubicBezTo>
                      <a:pt x="17031" y="5801"/>
                      <a:pt x="17150" y="5648"/>
                      <a:pt x="17209" y="5572"/>
                    </a:cubicBezTo>
                    <a:cubicBezTo>
                      <a:pt x="17268" y="5572"/>
                      <a:pt x="17268" y="5419"/>
                      <a:pt x="17387" y="5267"/>
                    </a:cubicBezTo>
                    <a:cubicBezTo>
                      <a:pt x="17506" y="5115"/>
                      <a:pt x="17625" y="5037"/>
                      <a:pt x="17802" y="4884"/>
                    </a:cubicBezTo>
                    <a:cubicBezTo>
                      <a:pt x="17921" y="4732"/>
                      <a:pt x="17980" y="4579"/>
                      <a:pt x="18099" y="4427"/>
                    </a:cubicBezTo>
                    <a:cubicBezTo>
                      <a:pt x="18218" y="4351"/>
                      <a:pt x="18336" y="4198"/>
                      <a:pt x="18455" y="4046"/>
                    </a:cubicBezTo>
                    <a:cubicBezTo>
                      <a:pt x="18574" y="3892"/>
                      <a:pt x="18693" y="3740"/>
                      <a:pt x="18751" y="3511"/>
                    </a:cubicBezTo>
                    <a:cubicBezTo>
                      <a:pt x="19583" y="2518"/>
                      <a:pt x="20473" y="1526"/>
                      <a:pt x="21244" y="457"/>
                    </a:cubicBezTo>
                    <a:cubicBezTo>
                      <a:pt x="21363" y="305"/>
                      <a:pt x="21481" y="152"/>
                      <a:pt x="21600" y="0"/>
                    </a:cubicBezTo>
                    <a:lnTo>
                      <a:pt x="21422" y="0"/>
                    </a:lnTo>
                    <a:cubicBezTo>
                      <a:pt x="21422" y="0"/>
                      <a:pt x="21244" y="152"/>
                      <a:pt x="21184" y="305"/>
                    </a:cubicBezTo>
                    <a:cubicBezTo>
                      <a:pt x="21125" y="381"/>
                      <a:pt x="21007" y="381"/>
                      <a:pt x="20948" y="457"/>
                    </a:cubicBezTo>
                    <a:cubicBezTo>
                      <a:pt x="20948" y="457"/>
                      <a:pt x="20888" y="611"/>
                      <a:pt x="20829" y="687"/>
                    </a:cubicBezTo>
                    <a:cubicBezTo>
                      <a:pt x="20829" y="687"/>
                      <a:pt x="20710" y="687"/>
                      <a:pt x="20651" y="687"/>
                    </a:cubicBezTo>
                    <a:cubicBezTo>
                      <a:pt x="20651" y="687"/>
                      <a:pt x="20651" y="840"/>
                      <a:pt x="20591" y="840"/>
                    </a:cubicBezTo>
                    <a:cubicBezTo>
                      <a:pt x="20354" y="992"/>
                      <a:pt x="20176" y="1145"/>
                      <a:pt x="19997" y="1297"/>
                    </a:cubicBezTo>
                    <a:cubicBezTo>
                      <a:pt x="19880" y="1450"/>
                      <a:pt x="19820" y="1450"/>
                      <a:pt x="19761" y="1526"/>
                    </a:cubicBezTo>
                    <a:cubicBezTo>
                      <a:pt x="19761" y="1526"/>
                      <a:pt x="19761" y="1678"/>
                      <a:pt x="19761" y="1678"/>
                    </a:cubicBezTo>
                    <a:cubicBezTo>
                      <a:pt x="19583" y="1832"/>
                      <a:pt x="19523" y="1909"/>
                      <a:pt x="19405" y="2061"/>
                    </a:cubicBezTo>
                    <a:cubicBezTo>
                      <a:pt x="19345" y="2061"/>
                      <a:pt x="19286" y="2061"/>
                      <a:pt x="19167" y="2214"/>
                    </a:cubicBezTo>
                    <a:cubicBezTo>
                      <a:pt x="19048" y="2290"/>
                      <a:pt x="18929" y="2442"/>
                      <a:pt x="18812" y="2595"/>
                    </a:cubicBezTo>
                    <a:cubicBezTo>
                      <a:pt x="18812" y="2595"/>
                      <a:pt x="18693" y="2595"/>
                      <a:pt x="18574" y="2747"/>
                    </a:cubicBezTo>
                    <a:cubicBezTo>
                      <a:pt x="18040" y="3282"/>
                      <a:pt x="17506" y="3816"/>
                      <a:pt x="16971" y="4351"/>
                    </a:cubicBezTo>
                    <a:cubicBezTo>
                      <a:pt x="16853" y="4503"/>
                      <a:pt x="16734" y="4579"/>
                      <a:pt x="16615" y="4656"/>
                    </a:cubicBezTo>
                    <a:cubicBezTo>
                      <a:pt x="16496" y="4808"/>
                      <a:pt x="16379" y="4884"/>
                      <a:pt x="16200" y="4961"/>
                    </a:cubicBezTo>
                    <a:cubicBezTo>
                      <a:pt x="15963" y="5191"/>
                      <a:pt x="15666" y="5343"/>
                      <a:pt x="15488" y="5648"/>
                    </a:cubicBezTo>
                    <a:cubicBezTo>
                      <a:pt x="15192" y="5648"/>
                      <a:pt x="15251" y="6029"/>
                      <a:pt x="14954" y="5877"/>
                    </a:cubicBezTo>
                    <a:cubicBezTo>
                      <a:pt x="14954" y="6182"/>
                      <a:pt x="14598" y="6336"/>
                      <a:pt x="14479" y="6488"/>
                    </a:cubicBezTo>
                    <a:cubicBezTo>
                      <a:pt x="14420" y="6488"/>
                      <a:pt x="14420" y="6564"/>
                      <a:pt x="14360" y="6564"/>
                    </a:cubicBezTo>
                    <a:cubicBezTo>
                      <a:pt x="14301" y="6641"/>
                      <a:pt x="14183" y="6641"/>
                      <a:pt x="14124" y="6717"/>
                    </a:cubicBezTo>
                    <a:cubicBezTo>
                      <a:pt x="14124" y="6717"/>
                      <a:pt x="14124" y="6869"/>
                      <a:pt x="14064" y="6869"/>
                    </a:cubicBezTo>
                    <a:cubicBezTo>
                      <a:pt x="14064" y="6869"/>
                      <a:pt x="13945" y="6869"/>
                      <a:pt x="13886" y="6945"/>
                    </a:cubicBezTo>
                    <a:cubicBezTo>
                      <a:pt x="13648" y="7174"/>
                      <a:pt x="13351" y="7557"/>
                      <a:pt x="13114" y="7709"/>
                    </a:cubicBezTo>
                    <a:cubicBezTo>
                      <a:pt x="13114" y="7709"/>
                      <a:pt x="13054" y="7785"/>
                      <a:pt x="12996" y="7862"/>
                    </a:cubicBezTo>
                    <a:cubicBezTo>
                      <a:pt x="12937" y="7862"/>
                      <a:pt x="12759" y="7862"/>
                      <a:pt x="12699" y="8014"/>
                    </a:cubicBezTo>
                    <a:cubicBezTo>
                      <a:pt x="12699" y="8014"/>
                      <a:pt x="12640" y="8243"/>
                      <a:pt x="12521" y="8319"/>
                    </a:cubicBezTo>
                    <a:cubicBezTo>
                      <a:pt x="12462" y="8319"/>
                      <a:pt x="12343" y="8319"/>
                      <a:pt x="12283" y="8471"/>
                    </a:cubicBezTo>
                    <a:cubicBezTo>
                      <a:pt x="12283" y="8471"/>
                      <a:pt x="12283" y="8625"/>
                      <a:pt x="12283" y="8625"/>
                    </a:cubicBezTo>
                    <a:cubicBezTo>
                      <a:pt x="12283" y="8625"/>
                      <a:pt x="12165" y="8625"/>
                      <a:pt x="12105" y="8625"/>
                    </a:cubicBezTo>
                    <a:cubicBezTo>
                      <a:pt x="11928" y="8778"/>
                      <a:pt x="11690" y="9006"/>
                      <a:pt x="11572" y="9159"/>
                    </a:cubicBezTo>
                    <a:cubicBezTo>
                      <a:pt x="11572" y="9159"/>
                      <a:pt x="11453" y="9159"/>
                      <a:pt x="11393" y="9159"/>
                    </a:cubicBezTo>
                    <a:cubicBezTo>
                      <a:pt x="11275" y="9311"/>
                      <a:pt x="11097" y="9388"/>
                      <a:pt x="11097" y="9464"/>
                    </a:cubicBezTo>
                    <a:cubicBezTo>
                      <a:pt x="10918" y="9540"/>
                      <a:pt x="10741" y="9770"/>
                      <a:pt x="10682" y="9846"/>
                    </a:cubicBezTo>
                    <a:cubicBezTo>
                      <a:pt x="10682" y="9846"/>
                      <a:pt x="10682" y="9999"/>
                      <a:pt x="10563" y="9999"/>
                    </a:cubicBezTo>
                    <a:cubicBezTo>
                      <a:pt x="10444" y="9999"/>
                      <a:pt x="10385" y="9999"/>
                      <a:pt x="10266" y="10151"/>
                    </a:cubicBezTo>
                    <a:cubicBezTo>
                      <a:pt x="10266" y="10151"/>
                      <a:pt x="10266" y="10228"/>
                      <a:pt x="10266" y="10304"/>
                    </a:cubicBezTo>
                    <a:cubicBezTo>
                      <a:pt x="10266" y="10304"/>
                      <a:pt x="10147" y="10304"/>
                      <a:pt x="10147" y="10304"/>
                    </a:cubicBezTo>
                    <a:cubicBezTo>
                      <a:pt x="10147" y="10304"/>
                      <a:pt x="10147" y="10380"/>
                      <a:pt x="10147" y="10456"/>
                    </a:cubicBezTo>
                    <a:cubicBezTo>
                      <a:pt x="10147" y="10456"/>
                      <a:pt x="10147" y="10456"/>
                      <a:pt x="10028" y="10456"/>
                    </a:cubicBezTo>
                    <a:cubicBezTo>
                      <a:pt x="9850" y="10685"/>
                      <a:pt x="9791" y="10685"/>
                      <a:pt x="9672" y="10761"/>
                    </a:cubicBezTo>
                    <a:cubicBezTo>
                      <a:pt x="9198" y="11220"/>
                      <a:pt x="8663" y="11754"/>
                      <a:pt x="8249" y="12136"/>
                    </a:cubicBezTo>
                    <a:cubicBezTo>
                      <a:pt x="8189" y="12136"/>
                      <a:pt x="8189" y="12136"/>
                      <a:pt x="8130" y="12289"/>
                    </a:cubicBezTo>
                    <a:cubicBezTo>
                      <a:pt x="7833" y="12594"/>
                      <a:pt x="7477" y="12746"/>
                      <a:pt x="7121" y="12822"/>
                    </a:cubicBezTo>
                    <a:cubicBezTo>
                      <a:pt x="6765" y="13357"/>
                      <a:pt x="6291" y="13662"/>
                      <a:pt x="5875" y="14043"/>
                    </a:cubicBezTo>
                    <a:cubicBezTo>
                      <a:pt x="5519" y="14350"/>
                      <a:pt x="5162" y="14807"/>
                      <a:pt x="4866" y="15036"/>
                    </a:cubicBezTo>
                    <a:cubicBezTo>
                      <a:pt x="4866" y="15036"/>
                      <a:pt x="4866" y="15188"/>
                      <a:pt x="4807" y="15188"/>
                    </a:cubicBezTo>
                    <a:cubicBezTo>
                      <a:pt x="4747" y="15188"/>
                      <a:pt x="4629" y="15264"/>
                      <a:pt x="4569" y="15341"/>
                    </a:cubicBezTo>
                    <a:cubicBezTo>
                      <a:pt x="4450" y="15495"/>
                      <a:pt x="4332" y="15723"/>
                      <a:pt x="4332" y="15799"/>
                    </a:cubicBezTo>
                    <a:cubicBezTo>
                      <a:pt x="4332" y="15799"/>
                      <a:pt x="4213" y="15799"/>
                      <a:pt x="4213" y="15799"/>
                    </a:cubicBezTo>
                    <a:cubicBezTo>
                      <a:pt x="4154" y="15952"/>
                      <a:pt x="4094" y="16028"/>
                      <a:pt x="4035" y="16181"/>
                    </a:cubicBezTo>
                    <a:cubicBezTo>
                      <a:pt x="4035" y="16181"/>
                      <a:pt x="3917" y="16181"/>
                      <a:pt x="3917" y="16181"/>
                    </a:cubicBezTo>
                    <a:cubicBezTo>
                      <a:pt x="3679" y="16563"/>
                      <a:pt x="3264" y="17021"/>
                      <a:pt x="3026" y="17325"/>
                    </a:cubicBezTo>
                    <a:cubicBezTo>
                      <a:pt x="3026" y="17325"/>
                      <a:pt x="3026" y="17554"/>
                      <a:pt x="2907" y="17632"/>
                    </a:cubicBezTo>
                    <a:cubicBezTo>
                      <a:pt x="2907" y="17632"/>
                      <a:pt x="2788" y="17632"/>
                      <a:pt x="2730" y="17784"/>
                    </a:cubicBezTo>
                    <a:cubicBezTo>
                      <a:pt x="2730" y="17784"/>
                      <a:pt x="2671" y="17937"/>
                      <a:pt x="2552" y="18013"/>
                    </a:cubicBezTo>
                    <a:cubicBezTo>
                      <a:pt x="2552" y="18013"/>
                      <a:pt x="2552" y="18165"/>
                      <a:pt x="2433" y="18242"/>
                    </a:cubicBezTo>
                    <a:cubicBezTo>
                      <a:pt x="2433" y="18318"/>
                      <a:pt x="2255" y="18318"/>
                      <a:pt x="2196" y="18394"/>
                    </a:cubicBezTo>
                    <a:cubicBezTo>
                      <a:pt x="1484" y="19234"/>
                      <a:pt x="771" y="20303"/>
                      <a:pt x="238" y="21143"/>
                    </a:cubicBezTo>
                    <a:cubicBezTo>
                      <a:pt x="119" y="21219"/>
                      <a:pt x="0" y="21448"/>
                      <a:pt x="0" y="21600"/>
                    </a:cubicBezTo>
                    <a:cubicBezTo>
                      <a:pt x="593" y="21448"/>
                      <a:pt x="1246" y="21371"/>
                      <a:pt x="1662" y="2114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0" name="Google Shape;1224;g257743a6ece_0_185"/>
              <p:cNvSpPr/>
              <p:nvPr/>
            </p:nvSpPr>
            <p:spPr>
              <a:xfrm>
                <a:off x="292876" y="226240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554" extrusionOk="0">
                    <a:moveTo>
                      <a:pt x="16004" y="1331"/>
                    </a:moveTo>
                    <a:cubicBezTo>
                      <a:pt x="15652" y="1776"/>
                      <a:pt x="15301" y="2219"/>
                      <a:pt x="14949" y="2662"/>
                    </a:cubicBezTo>
                    <a:cubicBezTo>
                      <a:pt x="14798" y="2885"/>
                      <a:pt x="14597" y="3033"/>
                      <a:pt x="14447" y="3329"/>
                    </a:cubicBezTo>
                    <a:cubicBezTo>
                      <a:pt x="14146" y="3698"/>
                      <a:pt x="13844" y="4217"/>
                      <a:pt x="13643" y="4512"/>
                    </a:cubicBezTo>
                    <a:cubicBezTo>
                      <a:pt x="13643" y="4586"/>
                      <a:pt x="13493" y="4586"/>
                      <a:pt x="13442" y="4660"/>
                    </a:cubicBezTo>
                    <a:cubicBezTo>
                      <a:pt x="13341" y="4808"/>
                      <a:pt x="13291" y="4955"/>
                      <a:pt x="13191" y="5031"/>
                    </a:cubicBezTo>
                    <a:cubicBezTo>
                      <a:pt x="12739" y="5548"/>
                      <a:pt x="12387" y="6140"/>
                      <a:pt x="11935" y="6731"/>
                    </a:cubicBezTo>
                    <a:cubicBezTo>
                      <a:pt x="11935" y="6731"/>
                      <a:pt x="11835" y="6731"/>
                      <a:pt x="11784" y="6805"/>
                    </a:cubicBezTo>
                    <a:cubicBezTo>
                      <a:pt x="11634" y="7027"/>
                      <a:pt x="11533" y="7176"/>
                      <a:pt x="11432" y="7397"/>
                    </a:cubicBezTo>
                    <a:cubicBezTo>
                      <a:pt x="11333" y="7471"/>
                      <a:pt x="11232" y="7545"/>
                      <a:pt x="11131" y="7693"/>
                    </a:cubicBezTo>
                    <a:cubicBezTo>
                      <a:pt x="11131" y="7693"/>
                      <a:pt x="11131" y="7841"/>
                      <a:pt x="11131" y="7841"/>
                    </a:cubicBezTo>
                    <a:lnTo>
                      <a:pt x="11081" y="7841"/>
                    </a:lnTo>
                    <a:cubicBezTo>
                      <a:pt x="11081" y="7841"/>
                      <a:pt x="10779" y="8210"/>
                      <a:pt x="10680" y="8433"/>
                    </a:cubicBezTo>
                    <a:cubicBezTo>
                      <a:pt x="10579" y="8507"/>
                      <a:pt x="10528" y="8581"/>
                      <a:pt x="10478" y="8655"/>
                    </a:cubicBezTo>
                    <a:cubicBezTo>
                      <a:pt x="10478" y="8729"/>
                      <a:pt x="10478" y="8655"/>
                      <a:pt x="10378" y="8729"/>
                    </a:cubicBezTo>
                    <a:cubicBezTo>
                      <a:pt x="10026" y="9246"/>
                      <a:pt x="9574" y="9838"/>
                      <a:pt x="9222" y="10208"/>
                    </a:cubicBezTo>
                    <a:cubicBezTo>
                      <a:pt x="9072" y="10355"/>
                      <a:pt x="8971" y="10578"/>
                      <a:pt x="8821" y="10726"/>
                    </a:cubicBezTo>
                    <a:cubicBezTo>
                      <a:pt x="8670" y="11022"/>
                      <a:pt x="8469" y="11096"/>
                      <a:pt x="8318" y="11317"/>
                    </a:cubicBezTo>
                    <a:cubicBezTo>
                      <a:pt x="7816" y="12057"/>
                      <a:pt x="7313" y="12797"/>
                      <a:pt x="6811" y="13388"/>
                    </a:cubicBezTo>
                    <a:cubicBezTo>
                      <a:pt x="6611" y="13610"/>
                      <a:pt x="6309" y="13833"/>
                      <a:pt x="6158" y="14055"/>
                    </a:cubicBezTo>
                    <a:cubicBezTo>
                      <a:pt x="6158" y="14055"/>
                      <a:pt x="6057" y="14055"/>
                      <a:pt x="6057" y="14203"/>
                    </a:cubicBezTo>
                    <a:cubicBezTo>
                      <a:pt x="5907" y="14424"/>
                      <a:pt x="5806" y="14572"/>
                      <a:pt x="5656" y="14720"/>
                    </a:cubicBezTo>
                    <a:cubicBezTo>
                      <a:pt x="5606" y="14720"/>
                      <a:pt x="5505" y="14867"/>
                      <a:pt x="5455" y="14943"/>
                    </a:cubicBezTo>
                    <a:cubicBezTo>
                      <a:pt x="5355" y="15090"/>
                      <a:pt x="5254" y="15238"/>
                      <a:pt x="5153" y="15312"/>
                    </a:cubicBezTo>
                    <a:cubicBezTo>
                      <a:pt x="4953" y="15460"/>
                      <a:pt x="4752" y="15608"/>
                      <a:pt x="4551" y="15829"/>
                    </a:cubicBezTo>
                    <a:cubicBezTo>
                      <a:pt x="4451" y="15903"/>
                      <a:pt x="4400" y="16052"/>
                      <a:pt x="4300" y="16126"/>
                    </a:cubicBezTo>
                    <a:cubicBezTo>
                      <a:pt x="4300" y="16126"/>
                      <a:pt x="4249" y="16126"/>
                      <a:pt x="4199" y="16126"/>
                    </a:cubicBezTo>
                    <a:cubicBezTo>
                      <a:pt x="4199" y="16126"/>
                      <a:pt x="4199" y="16274"/>
                      <a:pt x="4199" y="16274"/>
                    </a:cubicBezTo>
                    <a:cubicBezTo>
                      <a:pt x="4049" y="16422"/>
                      <a:pt x="3897" y="16569"/>
                      <a:pt x="3798" y="16717"/>
                    </a:cubicBezTo>
                    <a:cubicBezTo>
                      <a:pt x="3697" y="16865"/>
                      <a:pt x="3446" y="17013"/>
                      <a:pt x="3396" y="17088"/>
                    </a:cubicBezTo>
                    <a:cubicBezTo>
                      <a:pt x="3396" y="17088"/>
                      <a:pt x="3295" y="17088"/>
                      <a:pt x="3244" y="17162"/>
                    </a:cubicBezTo>
                    <a:cubicBezTo>
                      <a:pt x="3145" y="17310"/>
                      <a:pt x="2993" y="17457"/>
                      <a:pt x="2843" y="17605"/>
                    </a:cubicBezTo>
                    <a:cubicBezTo>
                      <a:pt x="2642" y="17901"/>
                      <a:pt x="2391" y="18122"/>
                      <a:pt x="2190" y="18197"/>
                    </a:cubicBezTo>
                    <a:cubicBezTo>
                      <a:pt x="2190" y="18197"/>
                      <a:pt x="2190" y="18345"/>
                      <a:pt x="2190" y="18345"/>
                    </a:cubicBezTo>
                    <a:cubicBezTo>
                      <a:pt x="2190" y="18345"/>
                      <a:pt x="2089" y="18345"/>
                      <a:pt x="2089" y="18345"/>
                    </a:cubicBezTo>
                    <a:cubicBezTo>
                      <a:pt x="2089" y="18345"/>
                      <a:pt x="2089" y="18419"/>
                      <a:pt x="2089" y="18493"/>
                    </a:cubicBezTo>
                    <a:cubicBezTo>
                      <a:pt x="2089" y="18493"/>
                      <a:pt x="1989" y="18493"/>
                      <a:pt x="1989" y="18493"/>
                    </a:cubicBezTo>
                    <a:cubicBezTo>
                      <a:pt x="1989" y="18493"/>
                      <a:pt x="1989" y="18641"/>
                      <a:pt x="1989" y="18641"/>
                    </a:cubicBezTo>
                    <a:cubicBezTo>
                      <a:pt x="1989" y="18641"/>
                      <a:pt x="1889" y="18641"/>
                      <a:pt x="1788" y="18715"/>
                    </a:cubicBezTo>
                    <a:cubicBezTo>
                      <a:pt x="1236" y="19307"/>
                      <a:pt x="633" y="19898"/>
                      <a:pt x="80" y="20490"/>
                    </a:cubicBezTo>
                    <a:cubicBezTo>
                      <a:pt x="30" y="20490"/>
                      <a:pt x="-71" y="20712"/>
                      <a:pt x="80" y="20638"/>
                    </a:cubicBezTo>
                    <a:cubicBezTo>
                      <a:pt x="2441" y="21008"/>
                      <a:pt x="5103" y="21081"/>
                      <a:pt x="7313" y="21526"/>
                    </a:cubicBezTo>
                    <a:cubicBezTo>
                      <a:pt x="7766" y="21600"/>
                      <a:pt x="8268" y="21526"/>
                      <a:pt x="8569" y="21303"/>
                    </a:cubicBezTo>
                    <a:cubicBezTo>
                      <a:pt x="8870" y="21081"/>
                      <a:pt x="9222" y="20490"/>
                      <a:pt x="9574" y="20046"/>
                    </a:cubicBezTo>
                    <a:cubicBezTo>
                      <a:pt x="9725" y="19824"/>
                      <a:pt x="9926" y="19676"/>
                      <a:pt x="10077" y="19455"/>
                    </a:cubicBezTo>
                    <a:cubicBezTo>
                      <a:pt x="10729" y="18493"/>
                      <a:pt x="11333" y="17457"/>
                      <a:pt x="12035" y="16717"/>
                    </a:cubicBezTo>
                    <a:cubicBezTo>
                      <a:pt x="12237" y="16569"/>
                      <a:pt x="12437" y="16422"/>
                      <a:pt x="12638" y="16200"/>
                    </a:cubicBezTo>
                    <a:cubicBezTo>
                      <a:pt x="12739" y="16126"/>
                      <a:pt x="12789" y="15977"/>
                      <a:pt x="12890" y="15903"/>
                    </a:cubicBezTo>
                    <a:cubicBezTo>
                      <a:pt x="13191" y="15534"/>
                      <a:pt x="13442" y="15312"/>
                      <a:pt x="13693" y="14943"/>
                    </a:cubicBezTo>
                    <a:cubicBezTo>
                      <a:pt x="13844" y="14720"/>
                      <a:pt x="14045" y="14572"/>
                      <a:pt x="14195" y="14350"/>
                    </a:cubicBezTo>
                    <a:cubicBezTo>
                      <a:pt x="14999" y="13167"/>
                      <a:pt x="15903" y="12057"/>
                      <a:pt x="16657" y="10948"/>
                    </a:cubicBezTo>
                    <a:cubicBezTo>
                      <a:pt x="16757" y="10874"/>
                      <a:pt x="16808" y="10948"/>
                      <a:pt x="16908" y="10800"/>
                    </a:cubicBezTo>
                    <a:lnTo>
                      <a:pt x="16908" y="10652"/>
                    </a:lnTo>
                    <a:cubicBezTo>
                      <a:pt x="16908" y="10652"/>
                      <a:pt x="17008" y="10652"/>
                      <a:pt x="17058" y="10504"/>
                    </a:cubicBezTo>
                    <a:cubicBezTo>
                      <a:pt x="17309" y="10134"/>
                      <a:pt x="17461" y="9838"/>
                      <a:pt x="17661" y="9469"/>
                    </a:cubicBezTo>
                    <a:cubicBezTo>
                      <a:pt x="17762" y="9320"/>
                      <a:pt x="17913" y="9172"/>
                      <a:pt x="17963" y="9024"/>
                    </a:cubicBezTo>
                    <a:cubicBezTo>
                      <a:pt x="18063" y="8876"/>
                      <a:pt x="18063" y="8729"/>
                      <a:pt x="18164" y="8655"/>
                    </a:cubicBezTo>
                    <a:cubicBezTo>
                      <a:pt x="18415" y="8210"/>
                      <a:pt x="18666" y="7841"/>
                      <a:pt x="18867" y="7471"/>
                    </a:cubicBezTo>
                    <a:cubicBezTo>
                      <a:pt x="19169" y="6879"/>
                      <a:pt x="19520" y="6436"/>
                      <a:pt x="19821" y="5991"/>
                    </a:cubicBezTo>
                    <a:cubicBezTo>
                      <a:pt x="19821" y="5991"/>
                      <a:pt x="19821" y="5917"/>
                      <a:pt x="19871" y="5843"/>
                    </a:cubicBezTo>
                    <a:cubicBezTo>
                      <a:pt x="19871" y="5843"/>
                      <a:pt x="19922" y="5843"/>
                      <a:pt x="19972" y="5843"/>
                    </a:cubicBezTo>
                    <a:cubicBezTo>
                      <a:pt x="19972" y="5843"/>
                      <a:pt x="19972" y="5696"/>
                      <a:pt x="19972" y="5696"/>
                    </a:cubicBezTo>
                    <a:cubicBezTo>
                      <a:pt x="20223" y="5178"/>
                      <a:pt x="20474" y="4808"/>
                      <a:pt x="20726" y="4364"/>
                    </a:cubicBezTo>
                    <a:cubicBezTo>
                      <a:pt x="20927" y="3995"/>
                      <a:pt x="21127" y="3624"/>
                      <a:pt x="21278" y="3255"/>
                    </a:cubicBezTo>
                    <a:cubicBezTo>
                      <a:pt x="21378" y="3107"/>
                      <a:pt x="21529" y="2885"/>
                      <a:pt x="21529" y="2662"/>
                    </a:cubicBezTo>
                    <a:cubicBezTo>
                      <a:pt x="21228" y="2812"/>
                      <a:pt x="20977" y="3181"/>
                      <a:pt x="20676" y="3476"/>
                    </a:cubicBezTo>
                    <a:cubicBezTo>
                      <a:pt x="20424" y="3772"/>
                      <a:pt x="20173" y="4069"/>
                      <a:pt x="19871" y="4290"/>
                    </a:cubicBezTo>
                    <a:cubicBezTo>
                      <a:pt x="19772" y="4586"/>
                      <a:pt x="19671" y="4881"/>
                      <a:pt x="19520" y="5104"/>
                    </a:cubicBezTo>
                    <a:cubicBezTo>
                      <a:pt x="19269" y="5474"/>
                      <a:pt x="18867" y="5769"/>
                      <a:pt x="18666" y="6066"/>
                    </a:cubicBezTo>
                    <a:cubicBezTo>
                      <a:pt x="18616" y="6214"/>
                      <a:pt x="18516" y="6362"/>
                      <a:pt x="18415" y="6436"/>
                    </a:cubicBezTo>
                    <a:cubicBezTo>
                      <a:pt x="18314" y="6510"/>
                      <a:pt x="18215" y="6657"/>
                      <a:pt x="18164" y="6805"/>
                    </a:cubicBezTo>
                    <a:cubicBezTo>
                      <a:pt x="17963" y="7027"/>
                      <a:pt x="17712" y="7324"/>
                      <a:pt x="17461" y="7545"/>
                    </a:cubicBezTo>
                    <a:cubicBezTo>
                      <a:pt x="17461" y="7619"/>
                      <a:pt x="17410" y="7545"/>
                      <a:pt x="17360" y="7619"/>
                    </a:cubicBezTo>
                    <a:cubicBezTo>
                      <a:pt x="17360" y="7693"/>
                      <a:pt x="17260" y="7767"/>
                      <a:pt x="17210" y="7841"/>
                    </a:cubicBezTo>
                    <a:cubicBezTo>
                      <a:pt x="17109" y="7988"/>
                      <a:pt x="17008" y="8062"/>
                      <a:pt x="16959" y="8210"/>
                    </a:cubicBezTo>
                    <a:cubicBezTo>
                      <a:pt x="16959" y="8210"/>
                      <a:pt x="16908" y="8210"/>
                      <a:pt x="16858" y="8285"/>
                    </a:cubicBezTo>
                    <a:cubicBezTo>
                      <a:pt x="16858" y="8285"/>
                      <a:pt x="16858" y="8359"/>
                      <a:pt x="16858" y="8433"/>
                    </a:cubicBezTo>
                    <a:cubicBezTo>
                      <a:pt x="16858" y="8433"/>
                      <a:pt x="16757" y="8433"/>
                      <a:pt x="16757" y="8433"/>
                    </a:cubicBezTo>
                    <a:cubicBezTo>
                      <a:pt x="16306" y="8950"/>
                      <a:pt x="15853" y="9469"/>
                      <a:pt x="15351" y="10060"/>
                    </a:cubicBezTo>
                    <a:cubicBezTo>
                      <a:pt x="15200" y="10208"/>
                      <a:pt x="15050" y="10504"/>
                      <a:pt x="14949" y="10578"/>
                    </a:cubicBezTo>
                    <a:cubicBezTo>
                      <a:pt x="14949" y="10578"/>
                      <a:pt x="14848" y="10578"/>
                      <a:pt x="14848" y="10578"/>
                    </a:cubicBezTo>
                    <a:cubicBezTo>
                      <a:pt x="14848" y="10578"/>
                      <a:pt x="14848" y="10726"/>
                      <a:pt x="14848" y="10726"/>
                    </a:cubicBezTo>
                    <a:cubicBezTo>
                      <a:pt x="14848" y="10726"/>
                      <a:pt x="14748" y="10726"/>
                      <a:pt x="14698" y="10726"/>
                    </a:cubicBezTo>
                    <a:cubicBezTo>
                      <a:pt x="14496" y="10948"/>
                      <a:pt x="14346" y="11169"/>
                      <a:pt x="14195" y="11391"/>
                    </a:cubicBezTo>
                    <a:cubicBezTo>
                      <a:pt x="13994" y="11539"/>
                      <a:pt x="13794" y="11614"/>
                      <a:pt x="13592" y="11762"/>
                    </a:cubicBezTo>
                    <a:cubicBezTo>
                      <a:pt x="13592" y="11762"/>
                      <a:pt x="13592" y="11836"/>
                      <a:pt x="13592" y="11836"/>
                    </a:cubicBezTo>
                    <a:cubicBezTo>
                      <a:pt x="13592" y="11836"/>
                      <a:pt x="13442" y="11836"/>
                      <a:pt x="13392" y="11910"/>
                    </a:cubicBezTo>
                    <a:cubicBezTo>
                      <a:pt x="13291" y="12057"/>
                      <a:pt x="13191" y="12279"/>
                      <a:pt x="13090" y="12501"/>
                    </a:cubicBezTo>
                    <a:cubicBezTo>
                      <a:pt x="13040" y="12574"/>
                      <a:pt x="12990" y="12724"/>
                      <a:pt x="12890" y="12797"/>
                    </a:cubicBezTo>
                    <a:cubicBezTo>
                      <a:pt x="12890" y="12797"/>
                      <a:pt x="12789" y="12797"/>
                      <a:pt x="12739" y="12871"/>
                    </a:cubicBezTo>
                    <a:cubicBezTo>
                      <a:pt x="12739" y="12871"/>
                      <a:pt x="12739" y="13019"/>
                      <a:pt x="12638" y="13093"/>
                    </a:cubicBezTo>
                    <a:cubicBezTo>
                      <a:pt x="12488" y="13241"/>
                      <a:pt x="12287" y="13388"/>
                      <a:pt x="12186" y="13536"/>
                    </a:cubicBezTo>
                    <a:cubicBezTo>
                      <a:pt x="11885" y="13907"/>
                      <a:pt x="11683" y="14350"/>
                      <a:pt x="11382" y="14646"/>
                    </a:cubicBezTo>
                    <a:cubicBezTo>
                      <a:pt x="11382" y="14646"/>
                      <a:pt x="11282" y="14646"/>
                      <a:pt x="11232" y="14646"/>
                    </a:cubicBezTo>
                    <a:cubicBezTo>
                      <a:pt x="11232" y="14646"/>
                      <a:pt x="11181" y="14720"/>
                      <a:pt x="11131" y="14794"/>
                    </a:cubicBezTo>
                    <a:cubicBezTo>
                      <a:pt x="11081" y="14943"/>
                      <a:pt x="10981" y="15017"/>
                      <a:pt x="10880" y="15090"/>
                    </a:cubicBezTo>
                    <a:cubicBezTo>
                      <a:pt x="10629" y="15386"/>
                      <a:pt x="10328" y="15829"/>
                      <a:pt x="10026" y="16126"/>
                    </a:cubicBezTo>
                    <a:cubicBezTo>
                      <a:pt x="9926" y="16126"/>
                      <a:pt x="9875" y="16126"/>
                      <a:pt x="9825" y="16126"/>
                    </a:cubicBezTo>
                    <a:cubicBezTo>
                      <a:pt x="9725" y="16200"/>
                      <a:pt x="9725" y="16274"/>
                      <a:pt x="9675" y="16348"/>
                    </a:cubicBezTo>
                    <a:cubicBezTo>
                      <a:pt x="9574" y="16422"/>
                      <a:pt x="9424" y="16422"/>
                      <a:pt x="9323" y="16569"/>
                    </a:cubicBezTo>
                    <a:cubicBezTo>
                      <a:pt x="9172" y="16569"/>
                      <a:pt x="8971" y="16717"/>
                      <a:pt x="8921" y="16791"/>
                    </a:cubicBezTo>
                    <a:cubicBezTo>
                      <a:pt x="8771" y="17013"/>
                      <a:pt x="8569" y="16939"/>
                      <a:pt x="8469" y="17088"/>
                    </a:cubicBezTo>
                    <a:cubicBezTo>
                      <a:pt x="8419" y="17162"/>
                      <a:pt x="8368" y="17236"/>
                      <a:pt x="8318" y="17310"/>
                    </a:cubicBezTo>
                    <a:cubicBezTo>
                      <a:pt x="8168" y="17457"/>
                      <a:pt x="7966" y="17531"/>
                      <a:pt x="7916" y="17605"/>
                    </a:cubicBezTo>
                    <a:cubicBezTo>
                      <a:pt x="7816" y="17753"/>
                      <a:pt x="7766" y="17827"/>
                      <a:pt x="7665" y="17901"/>
                    </a:cubicBezTo>
                    <a:lnTo>
                      <a:pt x="7565" y="17901"/>
                    </a:lnTo>
                    <a:cubicBezTo>
                      <a:pt x="7565" y="17901"/>
                      <a:pt x="7565" y="17974"/>
                      <a:pt x="7565" y="17974"/>
                    </a:cubicBezTo>
                    <a:cubicBezTo>
                      <a:pt x="7515" y="18048"/>
                      <a:pt x="7414" y="17974"/>
                      <a:pt x="7313" y="18048"/>
                    </a:cubicBezTo>
                    <a:cubicBezTo>
                      <a:pt x="7163" y="18197"/>
                      <a:pt x="7113" y="18345"/>
                      <a:pt x="6962" y="18345"/>
                    </a:cubicBezTo>
                    <a:cubicBezTo>
                      <a:pt x="6862" y="18345"/>
                      <a:pt x="6711" y="18345"/>
                      <a:pt x="6611" y="18419"/>
                    </a:cubicBezTo>
                    <a:cubicBezTo>
                      <a:pt x="6359" y="18493"/>
                      <a:pt x="6259" y="18567"/>
                      <a:pt x="6008" y="18419"/>
                    </a:cubicBezTo>
                    <a:cubicBezTo>
                      <a:pt x="5806" y="18419"/>
                      <a:pt x="5555" y="18419"/>
                      <a:pt x="5455" y="18271"/>
                    </a:cubicBezTo>
                    <a:cubicBezTo>
                      <a:pt x="5254" y="18122"/>
                      <a:pt x="5254" y="17531"/>
                      <a:pt x="5404" y="17236"/>
                    </a:cubicBezTo>
                    <a:cubicBezTo>
                      <a:pt x="5404" y="17236"/>
                      <a:pt x="5555" y="17162"/>
                      <a:pt x="5606" y="17088"/>
                    </a:cubicBezTo>
                    <a:cubicBezTo>
                      <a:pt x="5606" y="17013"/>
                      <a:pt x="5706" y="16939"/>
                      <a:pt x="5756" y="16939"/>
                    </a:cubicBezTo>
                    <a:cubicBezTo>
                      <a:pt x="6359" y="16126"/>
                      <a:pt x="6962" y="15460"/>
                      <a:pt x="7515" y="14867"/>
                    </a:cubicBezTo>
                    <a:cubicBezTo>
                      <a:pt x="7515" y="14867"/>
                      <a:pt x="7515" y="14720"/>
                      <a:pt x="7515" y="14720"/>
                    </a:cubicBezTo>
                    <a:cubicBezTo>
                      <a:pt x="7515" y="14720"/>
                      <a:pt x="7615" y="14720"/>
                      <a:pt x="7665" y="14646"/>
                    </a:cubicBezTo>
                    <a:cubicBezTo>
                      <a:pt x="7766" y="14572"/>
                      <a:pt x="7816" y="14350"/>
                      <a:pt x="7966" y="14203"/>
                    </a:cubicBezTo>
                    <a:cubicBezTo>
                      <a:pt x="8218" y="13907"/>
                      <a:pt x="8520" y="13610"/>
                      <a:pt x="8771" y="13315"/>
                    </a:cubicBezTo>
                    <a:cubicBezTo>
                      <a:pt x="8771" y="13241"/>
                      <a:pt x="8870" y="13167"/>
                      <a:pt x="8921" y="13093"/>
                    </a:cubicBezTo>
                    <a:cubicBezTo>
                      <a:pt x="9172" y="12797"/>
                      <a:pt x="9473" y="12353"/>
                      <a:pt x="9675" y="12131"/>
                    </a:cubicBezTo>
                    <a:cubicBezTo>
                      <a:pt x="9875" y="11910"/>
                      <a:pt x="10077" y="11762"/>
                      <a:pt x="10177" y="11539"/>
                    </a:cubicBezTo>
                    <a:cubicBezTo>
                      <a:pt x="10328" y="11465"/>
                      <a:pt x="10428" y="11243"/>
                      <a:pt x="10528" y="11096"/>
                    </a:cubicBezTo>
                    <a:cubicBezTo>
                      <a:pt x="10629" y="11022"/>
                      <a:pt x="10830" y="10800"/>
                      <a:pt x="10830" y="10578"/>
                    </a:cubicBezTo>
                    <a:cubicBezTo>
                      <a:pt x="10981" y="10578"/>
                      <a:pt x="11031" y="10281"/>
                      <a:pt x="11131" y="10134"/>
                    </a:cubicBezTo>
                    <a:cubicBezTo>
                      <a:pt x="11333" y="9838"/>
                      <a:pt x="11533" y="9617"/>
                      <a:pt x="11683" y="9320"/>
                    </a:cubicBezTo>
                    <a:cubicBezTo>
                      <a:pt x="11784" y="9172"/>
                      <a:pt x="11885" y="9024"/>
                      <a:pt x="11985" y="8876"/>
                    </a:cubicBezTo>
                    <a:cubicBezTo>
                      <a:pt x="12136" y="8581"/>
                      <a:pt x="12387" y="8359"/>
                      <a:pt x="12488" y="8210"/>
                    </a:cubicBezTo>
                    <a:cubicBezTo>
                      <a:pt x="12588" y="7988"/>
                      <a:pt x="12588" y="7841"/>
                      <a:pt x="12688" y="7767"/>
                    </a:cubicBezTo>
                    <a:cubicBezTo>
                      <a:pt x="12839" y="7471"/>
                      <a:pt x="12990" y="7324"/>
                      <a:pt x="13191" y="7176"/>
                    </a:cubicBezTo>
                    <a:cubicBezTo>
                      <a:pt x="13643" y="6510"/>
                      <a:pt x="14195" y="5843"/>
                      <a:pt x="14547" y="5104"/>
                    </a:cubicBezTo>
                    <a:cubicBezTo>
                      <a:pt x="14547" y="4955"/>
                      <a:pt x="14648" y="4955"/>
                      <a:pt x="14698" y="4881"/>
                    </a:cubicBezTo>
                    <a:cubicBezTo>
                      <a:pt x="14698" y="4734"/>
                      <a:pt x="14698" y="4660"/>
                      <a:pt x="14798" y="4512"/>
                    </a:cubicBezTo>
                    <a:cubicBezTo>
                      <a:pt x="14899" y="4364"/>
                      <a:pt x="14999" y="4217"/>
                      <a:pt x="15100" y="4069"/>
                    </a:cubicBezTo>
                    <a:cubicBezTo>
                      <a:pt x="15100" y="4069"/>
                      <a:pt x="15150" y="3921"/>
                      <a:pt x="15200" y="3772"/>
                    </a:cubicBezTo>
                    <a:cubicBezTo>
                      <a:pt x="15200" y="3698"/>
                      <a:pt x="15301" y="3550"/>
                      <a:pt x="15351" y="3550"/>
                    </a:cubicBezTo>
                    <a:cubicBezTo>
                      <a:pt x="15552" y="3329"/>
                      <a:pt x="15652" y="3033"/>
                      <a:pt x="15752" y="2736"/>
                    </a:cubicBezTo>
                    <a:cubicBezTo>
                      <a:pt x="15752" y="2736"/>
                      <a:pt x="15803" y="2736"/>
                      <a:pt x="15853" y="2588"/>
                    </a:cubicBezTo>
                    <a:cubicBezTo>
                      <a:pt x="15853" y="2588"/>
                      <a:pt x="15853" y="2441"/>
                      <a:pt x="15853" y="2441"/>
                    </a:cubicBezTo>
                    <a:cubicBezTo>
                      <a:pt x="15903" y="2441"/>
                      <a:pt x="15954" y="2441"/>
                      <a:pt x="16004" y="2367"/>
                    </a:cubicBezTo>
                    <a:cubicBezTo>
                      <a:pt x="16004" y="2367"/>
                      <a:pt x="16004" y="2219"/>
                      <a:pt x="16004" y="2145"/>
                    </a:cubicBezTo>
                    <a:cubicBezTo>
                      <a:pt x="16054" y="2145"/>
                      <a:pt x="16154" y="1997"/>
                      <a:pt x="16205" y="1924"/>
                    </a:cubicBezTo>
                    <a:cubicBezTo>
                      <a:pt x="16255" y="1924"/>
                      <a:pt x="16255" y="1627"/>
                      <a:pt x="16356" y="1553"/>
                    </a:cubicBezTo>
                    <a:cubicBezTo>
                      <a:pt x="16356" y="1553"/>
                      <a:pt x="16456" y="1553"/>
                      <a:pt x="16506" y="1553"/>
                    </a:cubicBezTo>
                    <a:cubicBezTo>
                      <a:pt x="16506" y="1553"/>
                      <a:pt x="16557" y="1405"/>
                      <a:pt x="16557" y="1331"/>
                    </a:cubicBezTo>
                    <a:cubicBezTo>
                      <a:pt x="16707" y="1110"/>
                      <a:pt x="16757" y="888"/>
                      <a:pt x="16908" y="666"/>
                    </a:cubicBezTo>
                    <a:cubicBezTo>
                      <a:pt x="16908" y="517"/>
                      <a:pt x="17058" y="443"/>
                      <a:pt x="17109" y="369"/>
                    </a:cubicBezTo>
                    <a:cubicBezTo>
                      <a:pt x="17109" y="369"/>
                      <a:pt x="17109" y="296"/>
                      <a:pt x="17109" y="148"/>
                    </a:cubicBezTo>
                    <a:cubicBezTo>
                      <a:pt x="17109" y="148"/>
                      <a:pt x="17309" y="148"/>
                      <a:pt x="17159" y="0"/>
                    </a:cubicBezTo>
                    <a:cubicBezTo>
                      <a:pt x="16808" y="443"/>
                      <a:pt x="16456" y="888"/>
                      <a:pt x="16054" y="11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1" name="Google Shape;1225;g257743a6ece_0_185"/>
              <p:cNvSpPr/>
              <p:nvPr/>
            </p:nvSpPr>
            <p:spPr>
              <a:xfrm>
                <a:off x="283376" y="2262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extrusionOk="0">
                    <a:moveTo>
                      <a:pt x="16694" y="485"/>
                    </a:moveTo>
                    <a:cubicBezTo>
                      <a:pt x="16296" y="890"/>
                      <a:pt x="15787" y="1375"/>
                      <a:pt x="15446" y="1779"/>
                    </a:cubicBezTo>
                    <a:cubicBezTo>
                      <a:pt x="15333" y="1779"/>
                      <a:pt x="15162" y="1861"/>
                      <a:pt x="15106" y="1942"/>
                    </a:cubicBezTo>
                    <a:cubicBezTo>
                      <a:pt x="14993" y="2104"/>
                      <a:pt x="14880" y="2346"/>
                      <a:pt x="14766" y="2346"/>
                    </a:cubicBezTo>
                    <a:cubicBezTo>
                      <a:pt x="14313" y="2912"/>
                      <a:pt x="13859" y="3560"/>
                      <a:pt x="13519" y="4044"/>
                    </a:cubicBezTo>
                    <a:cubicBezTo>
                      <a:pt x="13405" y="4206"/>
                      <a:pt x="13293" y="4450"/>
                      <a:pt x="13235" y="4531"/>
                    </a:cubicBezTo>
                    <a:cubicBezTo>
                      <a:pt x="13009" y="4692"/>
                      <a:pt x="12896" y="4935"/>
                      <a:pt x="12726" y="5096"/>
                    </a:cubicBezTo>
                    <a:cubicBezTo>
                      <a:pt x="12726" y="5096"/>
                      <a:pt x="12668" y="5177"/>
                      <a:pt x="12612" y="5258"/>
                    </a:cubicBezTo>
                    <a:cubicBezTo>
                      <a:pt x="12612" y="5258"/>
                      <a:pt x="12498" y="5258"/>
                      <a:pt x="12442" y="5258"/>
                    </a:cubicBezTo>
                    <a:cubicBezTo>
                      <a:pt x="12159" y="5583"/>
                      <a:pt x="11931" y="5987"/>
                      <a:pt x="11648" y="6310"/>
                    </a:cubicBezTo>
                    <a:cubicBezTo>
                      <a:pt x="11422" y="6634"/>
                      <a:pt x="11138" y="6715"/>
                      <a:pt x="10911" y="7038"/>
                    </a:cubicBezTo>
                    <a:cubicBezTo>
                      <a:pt x="10911" y="7038"/>
                      <a:pt x="10911" y="7200"/>
                      <a:pt x="10797" y="7200"/>
                    </a:cubicBezTo>
                    <a:cubicBezTo>
                      <a:pt x="10797" y="7281"/>
                      <a:pt x="10628" y="7281"/>
                      <a:pt x="10628" y="7362"/>
                    </a:cubicBezTo>
                    <a:cubicBezTo>
                      <a:pt x="10514" y="7523"/>
                      <a:pt x="10400" y="7685"/>
                      <a:pt x="10288" y="7848"/>
                    </a:cubicBezTo>
                    <a:cubicBezTo>
                      <a:pt x="9834" y="8413"/>
                      <a:pt x="9437" y="8979"/>
                      <a:pt x="8984" y="9465"/>
                    </a:cubicBezTo>
                    <a:cubicBezTo>
                      <a:pt x="8076" y="10598"/>
                      <a:pt x="7226" y="11650"/>
                      <a:pt x="6319" y="12702"/>
                    </a:cubicBezTo>
                    <a:cubicBezTo>
                      <a:pt x="6319" y="12863"/>
                      <a:pt x="5979" y="12702"/>
                      <a:pt x="5922" y="12863"/>
                    </a:cubicBezTo>
                    <a:cubicBezTo>
                      <a:pt x="5355" y="13752"/>
                      <a:pt x="4618" y="14319"/>
                      <a:pt x="3995" y="15046"/>
                    </a:cubicBezTo>
                    <a:cubicBezTo>
                      <a:pt x="3825" y="15209"/>
                      <a:pt x="3711" y="15452"/>
                      <a:pt x="3541" y="15613"/>
                    </a:cubicBezTo>
                    <a:cubicBezTo>
                      <a:pt x="3201" y="16017"/>
                      <a:pt x="2918" y="16423"/>
                      <a:pt x="2634" y="16827"/>
                    </a:cubicBezTo>
                    <a:cubicBezTo>
                      <a:pt x="2521" y="17069"/>
                      <a:pt x="2294" y="17231"/>
                      <a:pt x="2237" y="17473"/>
                    </a:cubicBezTo>
                    <a:cubicBezTo>
                      <a:pt x="1840" y="17717"/>
                      <a:pt x="1614" y="18202"/>
                      <a:pt x="1330" y="18606"/>
                    </a:cubicBezTo>
                    <a:cubicBezTo>
                      <a:pt x="1217" y="18688"/>
                      <a:pt x="1160" y="18688"/>
                      <a:pt x="1047" y="18769"/>
                    </a:cubicBezTo>
                    <a:cubicBezTo>
                      <a:pt x="763" y="19092"/>
                      <a:pt x="593" y="19415"/>
                      <a:pt x="366" y="19658"/>
                    </a:cubicBezTo>
                    <a:cubicBezTo>
                      <a:pt x="196" y="19739"/>
                      <a:pt x="-87" y="19902"/>
                      <a:pt x="27" y="20144"/>
                    </a:cubicBezTo>
                    <a:cubicBezTo>
                      <a:pt x="309" y="20548"/>
                      <a:pt x="763" y="20548"/>
                      <a:pt x="1160" y="20710"/>
                    </a:cubicBezTo>
                    <a:cubicBezTo>
                      <a:pt x="1557" y="20791"/>
                      <a:pt x="2010" y="21033"/>
                      <a:pt x="2407" y="21033"/>
                    </a:cubicBezTo>
                    <a:cubicBezTo>
                      <a:pt x="2918" y="21115"/>
                      <a:pt x="3485" y="21033"/>
                      <a:pt x="4108" y="21033"/>
                    </a:cubicBezTo>
                    <a:cubicBezTo>
                      <a:pt x="4789" y="21115"/>
                      <a:pt x="5582" y="21196"/>
                      <a:pt x="6319" y="21277"/>
                    </a:cubicBezTo>
                    <a:cubicBezTo>
                      <a:pt x="6886" y="21277"/>
                      <a:pt x="7509" y="21358"/>
                      <a:pt x="8076" y="21438"/>
                    </a:cubicBezTo>
                    <a:cubicBezTo>
                      <a:pt x="8303" y="21438"/>
                      <a:pt x="8473" y="21600"/>
                      <a:pt x="8643" y="21600"/>
                    </a:cubicBezTo>
                    <a:cubicBezTo>
                      <a:pt x="8870" y="21438"/>
                      <a:pt x="9210" y="20871"/>
                      <a:pt x="9494" y="20548"/>
                    </a:cubicBezTo>
                    <a:cubicBezTo>
                      <a:pt x="10118" y="19658"/>
                      <a:pt x="10628" y="19092"/>
                      <a:pt x="11195" y="18364"/>
                    </a:cubicBezTo>
                    <a:cubicBezTo>
                      <a:pt x="11762" y="17636"/>
                      <a:pt x="12329" y="16989"/>
                      <a:pt x="12896" y="16179"/>
                    </a:cubicBezTo>
                    <a:cubicBezTo>
                      <a:pt x="13179" y="15856"/>
                      <a:pt x="13463" y="15452"/>
                      <a:pt x="13746" y="15129"/>
                    </a:cubicBezTo>
                    <a:cubicBezTo>
                      <a:pt x="14086" y="14642"/>
                      <a:pt x="14483" y="14158"/>
                      <a:pt x="14823" y="13752"/>
                    </a:cubicBezTo>
                    <a:cubicBezTo>
                      <a:pt x="14880" y="13752"/>
                      <a:pt x="14936" y="13591"/>
                      <a:pt x="15050" y="13510"/>
                    </a:cubicBezTo>
                    <a:cubicBezTo>
                      <a:pt x="15050" y="13510"/>
                      <a:pt x="15162" y="13510"/>
                      <a:pt x="15162" y="13510"/>
                    </a:cubicBezTo>
                    <a:cubicBezTo>
                      <a:pt x="15162" y="13510"/>
                      <a:pt x="15162" y="13348"/>
                      <a:pt x="15162" y="13348"/>
                    </a:cubicBezTo>
                    <a:cubicBezTo>
                      <a:pt x="15162" y="13348"/>
                      <a:pt x="15276" y="13348"/>
                      <a:pt x="15333" y="13348"/>
                    </a:cubicBezTo>
                    <a:cubicBezTo>
                      <a:pt x="15390" y="13267"/>
                      <a:pt x="15503" y="13025"/>
                      <a:pt x="15617" y="13106"/>
                    </a:cubicBezTo>
                    <a:cubicBezTo>
                      <a:pt x="15560" y="12944"/>
                      <a:pt x="15729" y="12863"/>
                      <a:pt x="15787" y="12702"/>
                    </a:cubicBezTo>
                    <a:cubicBezTo>
                      <a:pt x="15843" y="12539"/>
                      <a:pt x="15900" y="12377"/>
                      <a:pt x="15957" y="12296"/>
                    </a:cubicBezTo>
                    <a:cubicBezTo>
                      <a:pt x="16240" y="11811"/>
                      <a:pt x="16580" y="11569"/>
                      <a:pt x="16863" y="11164"/>
                    </a:cubicBezTo>
                    <a:cubicBezTo>
                      <a:pt x="16863" y="11164"/>
                      <a:pt x="16863" y="11002"/>
                      <a:pt x="16921" y="10921"/>
                    </a:cubicBezTo>
                    <a:cubicBezTo>
                      <a:pt x="16921" y="10921"/>
                      <a:pt x="17033" y="10921"/>
                      <a:pt x="17033" y="10840"/>
                    </a:cubicBezTo>
                    <a:cubicBezTo>
                      <a:pt x="17204" y="10679"/>
                      <a:pt x="17261" y="10517"/>
                      <a:pt x="17374" y="10356"/>
                    </a:cubicBezTo>
                    <a:cubicBezTo>
                      <a:pt x="17714" y="9627"/>
                      <a:pt x="18055" y="9142"/>
                      <a:pt x="18395" y="8656"/>
                    </a:cubicBezTo>
                    <a:cubicBezTo>
                      <a:pt x="18678" y="8333"/>
                      <a:pt x="18962" y="7766"/>
                      <a:pt x="19131" y="7442"/>
                    </a:cubicBezTo>
                    <a:cubicBezTo>
                      <a:pt x="19245" y="7281"/>
                      <a:pt x="19301" y="7281"/>
                      <a:pt x="19359" y="7119"/>
                    </a:cubicBezTo>
                    <a:cubicBezTo>
                      <a:pt x="19359" y="7038"/>
                      <a:pt x="19359" y="6877"/>
                      <a:pt x="19471" y="6796"/>
                    </a:cubicBezTo>
                    <a:cubicBezTo>
                      <a:pt x="19642" y="6471"/>
                      <a:pt x="19926" y="6391"/>
                      <a:pt x="20096" y="6067"/>
                    </a:cubicBezTo>
                    <a:cubicBezTo>
                      <a:pt x="20152" y="5987"/>
                      <a:pt x="20152" y="5825"/>
                      <a:pt x="20265" y="5663"/>
                    </a:cubicBezTo>
                    <a:cubicBezTo>
                      <a:pt x="20435" y="5339"/>
                      <a:pt x="20549" y="5177"/>
                      <a:pt x="20663" y="4935"/>
                    </a:cubicBezTo>
                    <a:cubicBezTo>
                      <a:pt x="20663" y="4854"/>
                      <a:pt x="20663" y="4773"/>
                      <a:pt x="20663" y="4692"/>
                    </a:cubicBezTo>
                    <a:cubicBezTo>
                      <a:pt x="20663" y="4611"/>
                      <a:pt x="20832" y="4611"/>
                      <a:pt x="20832" y="4531"/>
                    </a:cubicBezTo>
                    <a:cubicBezTo>
                      <a:pt x="20832" y="4369"/>
                      <a:pt x="20889" y="4206"/>
                      <a:pt x="21002" y="4044"/>
                    </a:cubicBezTo>
                    <a:cubicBezTo>
                      <a:pt x="21230" y="3640"/>
                      <a:pt x="21513" y="3317"/>
                      <a:pt x="21513" y="2831"/>
                    </a:cubicBezTo>
                    <a:cubicBezTo>
                      <a:pt x="21172" y="2912"/>
                      <a:pt x="21002" y="3398"/>
                      <a:pt x="20775" y="3721"/>
                    </a:cubicBezTo>
                    <a:cubicBezTo>
                      <a:pt x="20605" y="3883"/>
                      <a:pt x="20379" y="3964"/>
                      <a:pt x="20322" y="4125"/>
                    </a:cubicBezTo>
                    <a:cubicBezTo>
                      <a:pt x="20265" y="4206"/>
                      <a:pt x="20208" y="4369"/>
                      <a:pt x="20152" y="4369"/>
                    </a:cubicBezTo>
                    <a:cubicBezTo>
                      <a:pt x="20038" y="4450"/>
                      <a:pt x="19926" y="4531"/>
                      <a:pt x="19812" y="4692"/>
                    </a:cubicBezTo>
                    <a:cubicBezTo>
                      <a:pt x="19755" y="4773"/>
                      <a:pt x="19698" y="4854"/>
                      <a:pt x="19642" y="4935"/>
                    </a:cubicBezTo>
                    <a:cubicBezTo>
                      <a:pt x="19301" y="5339"/>
                      <a:pt x="18904" y="5825"/>
                      <a:pt x="18564" y="6310"/>
                    </a:cubicBezTo>
                    <a:cubicBezTo>
                      <a:pt x="18167" y="6958"/>
                      <a:pt x="17658" y="7442"/>
                      <a:pt x="17147" y="8009"/>
                    </a:cubicBezTo>
                    <a:cubicBezTo>
                      <a:pt x="16694" y="8575"/>
                      <a:pt x="16240" y="9304"/>
                      <a:pt x="15787" y="9869"/>
                    </a:cubicBezTo>
                    <a:cubicBezTo>
                      <a:pt x="15673" y="10031"/>
                      <a:pt x="15503" y="10193"/>
                      <a:pt x="15446" y="10275"/>
                    </a:cubicBezTo>
                    <a:cubicBezTo>
                      <a:pt x="15333" y="10436"/>
                      <a:pt x="15276" y="10679"/>
                      <a:pt x="15106" y="10760"/>
                    </a:cubicBezTo>
                    <a:cubicBezTo>
                      <a:pt x="15106" y="10760"/>
                      <a:pt x="14936" y="10840"/>
                      <a:pt x="14880" y="10921"/>
                    </a:cubicBezTo>
                    <a:cubicBezTo>
                      <a:pt x="14709" y="11164"/>
                      <a:pt x="14539" y="11406"/>
                      <a:pt x="14369" y="11650"/>
                    </a:cubicBezTo>
                    <a:cubicBezTo>
                      <a:pt x="14142" y="11811"/>
                      <a:pt x="13916" y="11973"/>
                      <a:pt x="13802" y="12054"/>
                    </a:cubicBezTo>
                    <a:cubicBezTo>
                      <a:pt x="13632" y="12296"/>
                      <a:pt x="13575" y="12377"/>
                      <a:pt x="13405" y="12539"/>
                    </a:cubicBezTo>
                    <a:cubicBezTo>
                      <a:pt x="13122" y="12863"/>
                      <a:pt x="12896" y="13187"/>
                      <a:pt x="12612" y="13429"/>
                    </a:cubicBezTo>
                    <a:cubicBezTo>
                      <a:pt x="12555" y="13429"/>
                      <a:pt x="12442" y="13510"/>
                      <a:pt x="12385" y="13591"/>
                    </a:cubicBezTo>
                    <a:cubicBezTo>
                      <a:pt x="12101" y="13833"/>
                      <a:pt x="11931" y="14238"/>
                      <a:pt x="11705" y="14481"/>
                    </a:cubicBezTo>
                    <a:cubicBezTo>
                      <a:pt x="11534" y="14562"/>
                      <a:pt x="11422" y="14723"/>
                      <a:pt x="11251" y="14885"/>
                    </a:cubicBezTo>
                    <a:cubicBezTo>
                      <a:pt x="10741" y="15371"/>
                      <a:pt x="10288" y="16017"/>
                      <a:pt x="9777" y="16504"/>
                    </a:cubicBezTo>
                    <a:cubicBezTo>
                      <a:pt x="9380" y="16827"/>
                      <a:pt x="8927" y="17069"/>
                      <a:pt x="8473" y="17231"/>
                    </a:cubicBezTo>
                    <a:cubicBezTo>
                      <a:pt x="8133" y="17393"/>
                      <a:pt x="7793" y="17473"/>
                      <a:pt x="7396" y="17636"/>
                    </a:cubicBezTo>
                    <a:cubicBezTo>
                      <a:pt x="6546" y="17879"/>
                      <a:pt x="5582" y="18283"/>
                      <a:pt x="4789" y="18525"/>
                    </a:cubicBezTo>
                    <a:cubicBezTo>
                      <a:pt x="4562" y="18688"/>
                      <a:pt x="4334" y="18850"/>
                      <a:pt x="4108" y="18688"/>
                    </a:cubicBezTo>
                    <a:cubicBezTo>
                      <a:pt x="4278" y="18202"/>
                      <a:pt x="4618" y="18040"/>
                      <a:pt x="4901" y="17717"/>
                    </a:cubicBezTo>
                    <a:cubicBezTo>
                      <a:pt x="5185" y="17473"/>
                      <a:pt x="5412" y="17150"/>
                      <a:pt x="5638" y="16746"/>
                    </a:cubicBezTo>
                    <a:cubicBezTo>
                      <a:pt x="6093" y="16746"/>
                      <a:pt x="6149" y="16017"/>
                      <a:pt x="6602" y="16017"/>
                    </a:cubicBezTo>
                    <a:cubicBezTo>
                      <a:pt x="7113" y="15452"/>
                      <a:pt x="7509" y="14723"/>
                      <a:pt x="8020" y="14077"/>
                    </a:cubicBezTo>
                    <a:cubicBezTo>
                      <a:pt x="8247" y="13752"/>
                      <a:pt x="8530" y="13510"/>
                      <a:pt x="8757" y="13187"/>
                    </a:cubicBezTo>
                    <a:cubicBezTo>
                      <a:pt x="9494" y="12215"/>
                      <a:pt x="10118" y="11164"/>
                      <a:pt x="10797" y="10193"/>
                    </a:cubicBezTo>
                    <a:cubicBezTo>
                      <a:pt x="10911" y="10031"/>
                      <a:pt x="11025" y="9789"/>
                      <a:pt x="11081" y="9627"/>
                    </a:cubicBezTo>
                    <a:cubicBezTo>
                      <a:pt x="11478" y="9142"/>
                      <a:pt x="11818" y="8656"/>
                      <a:pt x="12159" y="8171"/>
                    </a:cubicBezTo>
                    <a:cubicBezTo>
                      <a:pt x="12612" y="7523"/>
                      <a:pt x="13065" y="6877"/>
                      <a:pt x="13519" y="6229"/>
                    </a:cubicBezTo>
                    <a:cubicBezTo>
                      <a:pt x="13519" y="6148"/>
                      <a:pt x="13519" y="6067"/>
                      <a:pt x="13632" y="5906"/>
                    </a:cubicBezTo>
                    <a:cubicBezTo>
                      <a:pt x="13916" y="5421"/>
                      <a:pt x="14369" y="5015"/>
                      <a:pt x="14596" y="4611"/>
                    </a:cubicBezTo>
                    <a:cubicBezTo>
                      <a:pt x="14709" y="4288"/>
                      <a:pt x="14993" y="4044"/>
                      <a:pt x="15106" y="3802"/>
                    </a:cubicBezTo>
                    <a:cubicBezTo>
                      <a:pt x="15333" y="3398"/>
                      <a:pt x="15617" y="3075"/>
                      <a:pt x="15900" y="2750"/>
                    </a:cubicBezTo>
                    <a:cubicBezTo>
                      <a:pt x="16013" y="2589"/>
                      <a:pt x="16070" y="2265"/>
                      <a:pt x="16184" y="2185"/>
                    </a:cubicBezTo>
                    <a:cubicBezTo>
                      <a:pt x="16410" y="1861"/>
                      <a:pt x="16637" y="1537"/>
                      <a:pt x="16863" y="1213"/>
                    </a:cubicBezTo>
                    <a:cubicBezTo>
                      <a:pt x="17091" y="809"/>
                      <a:pt x="17261" y="485"/>
                      <a:pt x="17488" y="162"/>
                    </a:cubicBezTo>
                    <a:cubicBezTo>
                      <a:pt x="17488" y="0"/>
                      <a:pt x="17544" y="0"/>
                      <a:pt x="17488" y="0"/>
                    </a:cubicBezTo>
                    <a:cubicBezTo>
                      <a:pt x="17317" y="323"/>
                      <a:pt x="16977" y="485"/>
                      <a:pt x="16807" y="7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2" name="Google Shape;1226;g257743a6ece_0_185"/>
              <p:cNvSpPr/>
              <p:nvPr/>
            </p:nvSpPr>
            <p:spPr>
              <a:xfrm>
                <a:off x="128740" y="22598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9" extrusionOk="0">
                    <a:moveTo>
                      <a:pt x="20188" y="0"/>
                    </a:moveTo>
                    <a:cubicBezTo>
                      <a:pt x="20188" y="0"/>
                      <a:pt x="19553" y="528"/>
                      <a:pt x="19271" y="706"/>
                    </a:cubicBezTo>
                    <a:cubicBezTo>
                      <a:pt x="19271" y="706"/>
                      <a:pt x="19271" y="882"/>
                      <a:pt x="19271" y="882"/>
                    </a:cubicBezTo>
                    <a:cubicBezTo>
                      <a:pt x="19059" y="1058"/>
                      <a:pt x="18777" y="1146"/>
                      <a:pt x="18565" y="1411"/>
                    </a:cubicBezTo>
                    <a:cubicBezTo>
                      <a:pt x="18283" y="1587"/>
                      <a:pt x="18071" y="1851"/>
                      <a:pt x="17788" y="2117"/>
                    </a:cubicBezTo>
                    <a:cubicBezTo>
                      <a:pt x="17506" y="2381"/>
                      <a:pt x="17224" y="2557"/>
                      <a:pt x="16941" y="2821"/>
                    </a:cubicBezTo>
                    <a:cubicBezTo>
                      <a:pt x="16801" y="2997"/>
                      <a:pt x="16659" y="3173"/>
                      <a:pt x="16518" y="3173"/>
                    </a:cubicBezTo>
                    <a:cubicBezTo>
                      <a:pt x="16448" y="3261"/>
                      <a:pt x="16376" y="3615"/>
                      <a:pt x="16235" y="3615"/>
                    </a:cubicBezTo>
                    <a:cubicBezTo>
                      <a:pt x="16095" y="3791"/>
                      <a:pt x="15882" y="3791"/>
                      <a:pt x="15812" y="3879"/>
                    </a:cubicBezTo>
                    <a:cubicBezTo>
                      <a:pt x="15812" y="3967"/>
                      <a:pt x="15812" y="4144"/>
                      <a:pt x="15671" y="4144"/>
                    </a:cubicBezTo>
                    <a:cubicBezTo>
                      <a:pt x="15600" y="4144"/>
                      <a:pt x="15529" y="4144"/>
                      <a:pt x="15389" y="4320"/>
                    </a:cubicBezTo>
                    <a:cubicBezTo>
                      <a:pt x="15389" y="4320"/>
                      <a:pt x="15389" y="4320"/>
                      <a:pt x="15318" y="4320"/>
                    </a:cubicBezTo>
                    <a:cubicBezTo>
                      <a:pt x="15318" y="4320"/>
                      <a:pt x="15177" y="4408"/>
                      <a:pt x="15106" y="4496"/>
                    </a:cubicBezTo>
                    <a:cubicBezTo>
                      <a:pt x="15036" y="4584"/>
                      <a:pt x="14965" y="4496"/>
                      <a:pt x="14894" y="4674"/>
                    </a:cubicBezTo>
                    <a:cubicBezTo>
                      <a:pt x="14894" y="4674"/>
                      <a:pt x="14894" y="4674"/>
                      <a:pt x="14753" y="4762"/>
                    </a:cubicBezTo>
                    <a:cubicBezTo>
                      <a:pt x="14400" y="5026"/>
                      <a:pt x="14188" y="5290"/>
                      <a:pt x="13977" y="5554"/>
                    </a:cubicBezTo>
                    <a:cubicBezTo>
                      <a:pt x="13977" y="5554"/>
                      <a:pt x="13835" y="5554"/>
                      <a:pt x="13694" y="5730"/>
                    </a:cubicBezTo>
                    <a:cubicBezTo>
                      <a:pt x="13341" y="6084"/>
                      <a:pt x="12988" y="6348"/>
                      <a:pt x="12706" y="6612"/>
                    </a:cubicBezTo>
                    <a:cubicBezTo>
                      <a:pt x="12565" y="6700"/>
                      <a:pt x="12565" y="6789"/>
                      <a:pt x="12495" y="6965"/>
                    </a:cubicBezTo>
                    <a:cubicBezTo>
                      <a:pt x="12495" y="6965"/>
                      <a:pt x="12424" y="6965"/>
                      <a:pt x="12424" y="7053"/>
                    </a:cubicBezTo>
                    <a:cubicBezTo>
                      <a:pt x="12282" y="7141"/>
                      <a:pt x="12212" y="7230"/>
                      <a:pt x="12071" y="7319"/>
                    </a:cubicBezTo>
                    <a:cubicBezTo>
                      <a:pt x="12000" y="7319"/>
                      <a:pt x="11859" y="7495"/>
                      <a:pt x="11789" y="7671"/>
                    </a:cubicBezTo>
                    <a:cubicBezTo>
                      <a:pt x="11083" y="8375"/>
                      <a:pt x="10447" y="8993"/>
                      <a:pt x="9812" y="9610"/>
                    </a:cubicBezTo>
                    <a:cubicBezTo>
                      <a:pt x="9529" y="9875"/>
                      <a:pt x="9248" y="10228"/>
                      <a:pt x="8965" y="10404"/>
                    </a:cubicBezTo>
                    <a:cubicBezTo>
                      <a:pt x="8965" y="10404"/>
                      <a:pt x="8965" y="10580"/>
                      <a:pt x="8965" y="10580"/>
                    </a:cubicBezTo>
                    <a:cubicBezTo>
                      <a:pt x="8965" y="10580"/>
                      <a:pt x="8895" y="10580"/>
                      <a:pt x="8824" y="10580"/>
                    </a:cubicBezTo>
                    <a:cubicBezTo>
                      <a:pt x="8824" y="10580"/>
                      <a:pt x="8824" y="10756"/>
                      <a:pt x="8824" y="10844"/>
                    </a:cubicBezTo>
                    <a:cubicBezTo>
                      <a:pt x="8612" y="11020"/>
                      <a:pt x="8400" y="11286"/>
                      <a:pt x="8189" y="11374"/>
                    </a:cubicBezTo>
                    <a:cubicBezTo>
                      <a:pt x="7976" y="11550"/>
                      <a:pt x="7906" y="11726"/>
                      <a:pt x="7836" y="11814"/>
                    </a:cubicBezTo>
                    <a:cubicBezTo>
                      <a:pt x="7836" y="11814"/>
                      <a:pt x="7623" y="11902"/>
                      <a:pt x="7553" y="11990"/>
                    </a:cubicBezTo>
                    <a:cubicBezTo>
                      <a:pt x="7130" y="12431"/>
                      <a:pt x="6635" y="13137"/>
                      <a:pt x="6282" y="13577"/>
                    </a:cubicBezTo>
                    <a:cubicBezTo>
                      <a:pt x="6000" y="13931"/>
                      <a:pt x="5788" y="14195"/>
                      <a:pt x="5435" y="14547"/>
                    </a:cubicBezTo>
                    <a:cubicBezTo>
                      <a:pt x="5294" y="14723"/>
                      <a:pt x="5153" y="14900"/>
                      <a:pt x="5012" y="14988"/>
                    </a:cubicBezTo>
                    <a:cubicBezTo>
                      <a:pt x="4800" y="15165"/>
                      <a:pt x="4518" y="15430"/>
                      <a:pt x="4447" y="15518"/>
                    </a:cubicBezTo>
                    <a:cubicBezTo>
                      <a:pt x="4376" y="15518"/>
                      <a:pt x="4447" y="15606"/>
                      <a:pt x="4376" y="15782"/>
                    </a:cubicBezTo>
                    <a:cubicBezTo>
                      <a:pt x="4023" y="16134"/>
                      <a:pt x="3600" y="16310"/>
                      <a:pt x="3317" y="16576"/>
                    </a:cubicBezTo>
                    <a:cubicBezTo>
                      <a:pt x="3177" y="16840"/>
                      <a:pt x="3106" y="16928"/>
                      <a:pt x="3035" y="17104"/>
                    </a:cubicBezTo>
                    <a:cubicBezTo>
                      <a:pt x="2894" y="17280"/>
                      <a:pt x="2753" y="17456"/>
                      <a:pt x="2612" y="17544"/>
                    </a:cubicBezTo>
                    <a:cubicBezTo>
                      <a:pt x="2471" y="17721"/>
                      <a:pt x="2259" y="18163"/>
                      <a:pt x="2188" y="18251"/>
                    </a:cubicBezTo>
                    <a:cubicBezTo>
                      <a:pt x="2047" y="18339"/>
                      <a:pt x="1906" y="18515"/>
                      <a:pt x="1835" y="18603"/>
                    </a:cubicBezTo>
                    <a:cubicBezTo>
                      <a:pt x="1624" y="18779"/>
                      <a:pt x="1482" y="18955"/>
                      <a:pt x="1341" y="19133"/>
                    </a:cubicBezTo>
                    <a:cubicBezTo>
                      <a:pt x="989" y="19573"/>
                      <a:pt x="636" y="20101"/>
                      <a:pt x="423" y="20455"/>
                    </a:cubicBezTo>
                    <a:cubicBezTo>
                      <a:pt x="212" y="20808"/>
                      <a:pt x="0" y="21072"/>
                      <a:pt x="0" y="21424"/>
                    </a:cubicBezTo>
                    <a:cubicBezTo>
                      <a:pt x="565" y="21600"/>
                      <a:pt x="918" y="21072"/>
                      <a:pt x="1412" y="20896"/>
                    </a:cubicBezTo>
                    <a:cubicBezTo>
                      <a:pt x="1835" y="20808"/>
                      <a:pt x="2400" y="20896"/>
                      <a:pt x="2894" y="20808"/>
                    </a:cubicBezTo>
                    <a:cubicBezTo>
                      <a:pt x="2894" y="20808"/>
                      <a:pt x="2894" y="20631"/>
                      <a:pt x="2965" y="20631"/>
                    </a:cubicBezTo>
                    <a:cubicBezTo>
                      <a:pt x="3035" y="20543"/>
                      <a:pt x="3177" y="20631"/>
                      <a:pt x="3247" y="20543"/>
                    </a:cubicBezTo>
                    <a:cubicBezTo>
                      <a:pt x="3530" y="20366"/>
                      <a:pt x="3741" y="20189"/>
                      <a:pt x="4023" y="20013"/>
                    </a:cubicBezTo>
                    <a:cubicBezTo>
                      <a:pt x="4376" y="19837"/>
                      <a:pt x="4589" y="19573"/>
                      <a:pt x="4800" y="19397"/>
                    </a:cubicBezTo>
                    <a:cubicBezTo>
                      <a:pt x="4871" y="19221"/>
                      <a:pt x="5012" y="19221"/>
                      <a:pt x="5082" y="19133"/>
                    </a:cubicBezTo>
                    <a:cubicBezTo>
                      <a:pt x="5082" y="19043"/>
                      <a:pt x="5153" y="19043"/>
                      <a:pt x="5224" y="19043"/>
                    </a:cubicBezTo>
                    <a:cubicBezTo>
                      <a:pt x="5365" y="18955"/>
                      <a:pt x="5435" y="18779"/>
                      <a:pt x="5506" y="18691"/>
                    </a:cubicBezTo>
                    <a:cubicBezTo>
                      <a:pt x="5506" y="18691"/>
                      <a:pt x="5647" y="18691"/>
                      <a:pt x="5647" y="18691"/>
                    </a:cubicBezTo>
                    <a:cubicBezTo>
                      <a:pt x="5647" y="18691"/>
                      <a:pt x="5647" y="18603"/>
                      <a:pt x="5647" y="18515"/>
                    </a:cubicBezTo>
                    <a:cubicBezTo>
                      <a:pt x="5647" y="18515"/>
                      <a:pt x="5718" y="18515"/>
                      <a:pt x="5788" y="18515"/>
                    </a:cubicBezTo>
                    <a:cubicBezTo>
                      <a:pt x="5788" y="18515"/>
                      <a:pt x="5788" y="18339"/>
                      <a:pt x="5788" y="18339"/>
                    </a:cubicBezTo>
                    <a:cubicBezTo>
                      <a:pt x="5929" y="18163"/>
                      <a:pt x="6071" y="18163"/>
                      <a:pt x="6212" y="17986"/>
                    </a:cubicBezTo>
                    <a:cubicBezTo>
                      <a:pt x="6282" y="17898"/>
                      <a:pt x="6424" y="17721"/>
                      <a:pt x="6494" y="17633"/>
                    </a:cubicBezTo>
                    <a:cubicBezTo>
                      <a:pt x="6565" y="17456"/>
                      <a:pt x="6777" y="17456"/>
                      <a:pt x="6918" y="17280"/>
                    </a:cubicBezTo>
                    <a:cubicBezTo>
                      <a:pt x="7059" y="17104"/>
                      <a:pt x="7059" y="16928"/>
                      <a:pt x="7200" y="16840"/>
                    </a:cubicBezTo>
                    <a:cubicBezTo>
                      <a:pt x="7200" y="16840"/>
                      <a:pt x="7270" y="16752"/>
                      <a:pt x="7341" y="16752"/>
                    </a:cubicBezTo>
                    <a:cubicBezTo>
                      <a:pt x="7341" y="16752"/>
                      <a:pt x="7341" y="16664"/>
                      <a:pt x="7483" y="16576"/>
                    </a:cubicBezTo>
                    <a:cubicBezTo>
                      <a:pt x="7694" y="16310"/>
                      <a:pt x="7906" y="16310"/>
                      <a:pt x="8118" y="16134"/>
                    </a:cubicBezTo>
                    <a:cubicBezTo>
                      <a:pt x="8612" y="15782"/>
                      <a:pt x="8824" y="15341"/>
                      <a:pt x="9176" y="14900"/>
                    </a:cubicBezTo>
                    <a:cubicBezTo>
                      <a:pt x="9459" y="14547"/>
                      <a:pt x="9741" y="14459"/>
                      <a:pt x="9953" y="14019"/>
                    </a:cubicBezTo>
                    <a:cubicBezTo>
                      <a:pt x="10235" y="14107"/>
                      <a:pt x="10235" y="13753"/>
                      <a:pt x="10306" y="13577"/>
                    </a:cubicBezTo>
                    <a:cubicBezTo>
                      <a:pt x="10447" y="13401"/>
                      <a:pt x="10659" y="13313"/>
                      <a:pt x="10730" y="13137"/>
                    </a:cubicBezTo>
                    <a:cubicBezTo>
                      <a:pt x="10871" y="13049"/>
                      <a:pt x="11012" y="12785"/>
                      <a:pt x="11153" y="12608"/>
                    </a:cubicBezTo>
                    <a:cubicBezTo>
                      <a:pt x="11436" y="12255"/>
                      <a:pt x="11718" y="12167"/>
                      <a:pt x="12000" y="11726"/>
                    </a:cubicBezTo>
                    <a:cubicBezTo>
                      <a:pt x="12071" y="11550"/>
                      <a:pt x="12212" y="11374"/>
                      <a:pt x="12353" y="11286"/>
                    </a:cubicBezTo>
                    <a:cubicBezTo>
                      <a:pt x="12706" y="10844"/>
                      <a:pt x="12988" y="10228"/>
                      <a:pt x="13341" y="9875"/>
                    </a:cubicBezTo>
                    <a:cubicBezTo>
                      <a:pt x="13341" y="9875"/>
                      <a:pt x="13482" y="9875"/>
                      <a:pt x="13482" y="9875"/>
                    </a:cubicBezTo>
                    <a:cubicBezTo>
                      <a:pt x="13482" y="9786"/>
                      <a:pt x="13482" y="9610"/>
                      <a:pt x="13624" y="9522"/>
                    </a:cubicBezTo>
                    <a:cubicBezTo>
                      <a:pt x="13694" y="9522"/>
                      <a:pt x="13835" y="9522"/>
                      <a:pt x="13906" y="9433"/>
                    </a:cubicBezTo>
                    <a:cubicBezTo>
                      <a:pt x="13977" y="9257"/>
                      <a:pt x="13977" y="9081"/>
                      <a:pt x="14047" y="9081"/>
                    </a:cubicBezTo>
                    <a:cubicBezTo>
                      <a:pt x="14047" y="9081"/>
                      <a:pt x="14188" y="9081"/>
                      <a:pt x="14188" y="9081"/>
                    </a:cubicBezTo>
                    <a:cubicBezTo>
                      <a:pt x="14330" y="8905"/>
                      <a:pt x="14400" y="8905"/>
                      <a:pt x="14541" y="8729"/>
                    </a:cubicBezTo>
                    <a:cubicBezTo>
                      <a:pt x="14541" y="8729"/>
                      <a:pt x="14541" y="8553"/>
                      <a:pt x="14683" y="8463"/>
                    </a:cubicBezTo>
                    <a:cubicBezTo>
                      <a:pt x="14965" y="8111"/>
                      <a:pt x="15318" y="7671"/>
                      <a:pt x="15529" y="7319"/>
                    </a:cubicBezTo>
                    <a:cubicBezTo>
                      <a:pt x="15529" y="7319"/>
                      <a:pt x="15529" y="7319"/>
                      <a:pt x="15671" y="7319"/>
                    </a:cubicBezTo>
                    <a:cubicBezTo>
                      <a:pt x="15671" y="7319"/>
                      <a:pt x="15671" y="7053"/>
                      <a:pt x="15812" y="6965"/>
                    </a:cubicBezTo>
                    <a:cubicBezTo>
                      <a:pt x="15882" y="6789"/>
                      <a:pt x="16095" y="6700"/>
                      <a:pt x="16235" y="6524"/>
                    </a:cubicBezTo>
                    <a:cubicBezTo>
                      <a:pt x="16729" y="5818"/>
                      <a:pt x="17224" y="5114"/>
                      <a:pt x="17788" y="4674"/>
                    </a:cubicBezTo>
                    <a:cubicBezTo>
                      <a:pt x="18283" y="3703"/>
                      <a:pt x="19059" y="3085"/>
                      <a:pt x="19695" y="2381"/>
                    </a:cubicBezTo>
                    <a:cubicBezTo>
                      <a:pt x="19976" y="2029"/>
                      <a:pt x="20329" y="1675"/>
                      <a:pt x="20612" y="1322"/>
                    </a:cubicBezTo>
                    <a:cubicBezTo>
                      <a:pt x="20965" y="882"/>
                      <a:pt x="21247" y="528"/>
                      <a:pt x="21600" y="176"/>
                    </a:cubicBezTo>
                    <a:cubicBezTo>
                      <a:pt x="21600" y="88"/>
                      <a:pt x="21600" y="0"/>
                      <a:pt x="21460" y="0"/>
                    </a:cubicBezTo>
                    <a:cubicBezTo>
                      <a:pt x="21177" y="264"/>
                      <a:pt x="20754" y="176"/>
                      <a:pt x="20329" y="3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3" name="Google Shape;1227;g257743a6ece_0_185"/>
              <p:cNvSpPr/>
              <p:nvPr/>
            </p:nvSpPr>
            <p:spPr>
              <a:xfrm>
                <a:off x="220338" y="2240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96" y="1199"/>
                    </a:moveTo>
                    <a:cubicBezTo>
                      <a:pt x="17471" y="2601"/>
                      <a:pt x="15088" y="4199"/>
                      <a:pt x="13024" y="5800"/>
                    </a:cubicBezTo>
                    <a:cubicBezTo>
                      <a:pt x="12072" y="6599"/>
                      <a:pt x="10959" y="7398"/>
                      <a:pt x="10165" y="8002"/>
                    </a:cubicBezTo>
                    <a:cubicBezTo>
                      <a:pt x="10165" y="8002"/>
                      <a:pt x="10007" y="8002"/>
                      <a:pt x="9847" y="8002"/>
                    </a:cubicBezTo>
                    <a:cubicBezTo>
                      <a:pt x="9847" y="8002"/>
                      <a:pt x="9847" y="8401"/>
                      <a:pt x="9847" y="8401"/>
                    </a:cubicBezTo>
                    <a:cubicBezTo>
                      <a:pt x="9531" y="8601"/>
                      <a:pt x="9213" y="8801"/>
                      <a:pt x="8895" y="9000"/>
                    </a:cubicBezTo>
                    <a:cubicBezTo>
                      <a:pt x="8419" y="9400"/>
                      <a:pt x="7943" y="9600"/>
                      <a:pt x="7782" y="9999"/>
                    </a:cubicBezTo>
                    <a:cubicBezTo>
                      <a:pt x="7148" y="10602"/>
                      <a:pt x="6512" y="11002"/>
                      <a:pt x="6354" y="11601"/>
                    </a:cubicBezTo>
                    <a:cubicBezTo>
                      <a:pt x="6354" y="11601"/>
                      <a:pt x="6036" y="12000"/>
                      <a:pt x="5878" y="12200"/>
                    </a:cubicBezTo>
                    <a:cubicBezTo>
                      <a:pt x="5878" y="12400"/>
                      <a:pt x="5878" y="12600"/>
                      <a:pt x="5560" y="12999"/>
                    </a:cubicBezTo>
                    <a:cubicBezTo>
                      <a:pt x="5560" y="12999"/>
                      <a:pt x="5399" y="12999"/>
                      <a:pt x="5242" y="12999"/>
                    </a:cubicBezTo>
                    <a:cubicBezTo>
                      <a:pt x="5242" y="12999"/>
                      <a:pt x="5242" y="13402"/>
                      <a:pt x="5242" y="13402"/>
                    </a:cubicBezTo>
                    <a:cubicBezTo>
                      <a:pt x="5242" y="13402"/>
                      <a:pt x="4766" y="13602"/>
                      <a:pt x="4766" y="13802"/>
                    </a:cubicBezTo>
                    <a:cubicBezTo>
                      <a:pt x="4605" y="14002"/>
                      <a:pt x="4447" y="14202"/>
                      <a:pt x="4290" y="14401"/>
                    </a:cubicBezTo>
                    <a:cubicBezTo>
                      <a:pt x="3971" y="14601"/>
                      <a:pt x="3653" y="15001"/>
                      <a:pt x="3335" y="15400"/>
                    </a:cubicBezTo>
                    <a:cubicBezTo>
                      <a:pt x="2701" y="15800"/>
                      <a:pt x="2225" y="16802"/>
                      <a:pt x="1589" y="17601"/>
                    </a:cubicBezTo>
                    <a:cubicBezTo>
                      <a:pt x="1589" y="17601"/>
                      <a:pt x="1113" y="17801"/>
                      <a:pt x="952" y="18001"/>
                    </a:cubicBezTo>
                    <a:cubicBezTo>
                      <a:pt x="476" y="18600"/>
                      <a:pt x="158" y="19199"/>
                      <a:pt x="0" y="20202"/>
                    </a:cubicBezTo>
                    <a:cubicBezTo>
                      <a:pt x="637" y="20401"/>
                      <a:pt x="1113" y="21400"/>
                      <a:pt x="2065" y="21600"/>
                    </a:cubicBezTo>
                    <a:cubicBezTo>
                      <a:pt x="2383" y="21600"/>
                      <a:pt x="2859" y="21600"/>
                      <a:pt x="3335" y="21600"/>
                    </a:cubicBezTo>
                    <a:cubicBezTo>
                      <a:pt x="4766" y="21600"/>
                      <a:pt x="5399" y="20601"/>
                      <a:pt x="6194" y="20202"/>
                    </a:cubicBezTo>
                    <a:cubicBezTo>
                      <a:pt x="6354" y="20002"/>
                      <a:pt x="6194" y="19199"/>
                      <a:pt x="6194" y="19199"/>
                    </a:cubicBezTo>
                    <a:cubicBezTo>
                      <a:pt x="6194" y="19199"/>
                      <a:pt x="6354" y="19199"/>
                      <a:pt x="6354" y="19199"/>
                    </a:cubicBezTo>
                    <a:cubicBezTo>
                      <a:pt x="6354" y="18800"/>
                      <a:pt x="6830" y="18600"/>
                      <a:pt x="6830" y="18001"/>
                    </a:cubicBezTo>
                    <a:cubicBezTo>
                      <a:pt x="8100" y="17002"/>
                      <a:pt x="9213" y="15400"/>
                      <a:pt x="10326" y="14202"/>
                    </a:cubicBezTo>
                    <a:cubicBezTo>
                      <a:pt x="11596" y="12799"/>
                      <a:pt x="12866" y="11601"/>
                      <a:pt x="13818" y="10199"/>
                    </a:cubicBezTo>
                    <a:cubicBezTo>
                      <a:pt x="15567" y="8002"/>
                      <a:pt x="17632" y="5401"/>
                      <a:pt x="19220" y="3200"/>
                    </a:cubicBezTo>
                    <a:cubicBezTo>
                      <a:pt x="19696" y="2601"/>
                      <a:pt x="20172" y="2001"/>
                      <a:pt x="20648" y="1802"/>
                    </a:cubicBezTo>
                    <a:cubicBezTo>
                      <a:pt x="20806" y="1199"/>
                      <a:pt x="21124" y="599"/>
                      <a:pt x="21600" y="400"/>
                    </a:cubicBezTo>
                    <a:cubicBezTo>
                      <a:pt x="21600" y="200"/>
                      <a:pt x="21600" y="0"/>
                      <a:pt x="21285" y="0"/>
                    </a:cubicBezTo>
                    <a:cubicBezTo>
                      <a:pt x="20806" y="599"/>
                      <a:pt x="20014" y="999"/>
                      <a:pt x="19535" y="16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4" name="Google Shape;1228;g257743a6ece_0_185"/>
              <p:cNvSpPr/>
              <p:nvPr/>
            </p:nvSpPr>
            <p:spPr>
              <a:xfrm>
                <a:off x="304989" y="22385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4" h="21600" extrusionOk="0">
                    <a:moveTo>
                      <a:pt x="19382" y="1871"/>
                    </a:moveTo>
                    <a:cubicBezTo>
                      <a:pt x="19382" y="1871"/>
                      <a:pt x="18872" y="1871"/>
                      <a:pt x="18620" y="1871"/>
                    </a:cubicBezTo>
                    <a:cubicBezTo>
                      <a:pt x="18620" y="1871"/>
                      <a:pt x="18620" y="2286"/>
                      <a:pt x="18363" y="2493"/>
                    </a:cubicBezTo>
                    <a:cubicBezTo>
                      <a:pt x="18111" y="2700"/>
                      <a:pt x="17601" y="2908"/>
                      <a:pt x="17097" y="3115"/>
                    </a:cubicBezTo>
                    <a:cubicBezTo>
                      <a:pt x="16331" y="3738"/>
                      <a:pt x="15060" y="4360"/>
                      <a:pt x="14298" y="4779"/>
                    </a:cubicBezTo>
                    <a:cubicBezTo>
                      <a:pt x="14298" y="4986"/>
                      <a:pt x="13789" y="4986"/>
                      <a:pt x="13789" y="4986"/>
                    </a:cubicBezTo>
                    <a:cubicBezTo>
                      <a:pt x="13789" y="4986"/>
                      <a:pt x="13789" y="5401"/>
                      <a:pt x="13789" y="5608"/>
                    </a:cubicBezTo>
                    <a:cubicBezTo>
                      <a:pt x="13789" y="5608"/>
                      <a:pt x="13284" y="5608"/>
                      <a:pt x="13027" y="5816"/>
                    </a:cubicBezTo>
                    <a:cubicBezTo>
                      <a:pt x="11756" y="6646"/>
                      <a:pt x="10233" y="7683"/>
                      <a:pt x="8710" y="8516"/>
                    </a:cubicBezTo>
                    <a:cubicBezTo>
                      <a:pt x="7439" y="9346"/>
                      <a:pt x="5150" y="11009"/>
                      <a:pt x="4388" y="12047"/>
                    </a:cubicBezTo>
                    <a:cubicBezTo>
                      <a:pt x="4388" y="12254"/>
                      <a:pt x="4388" y="12461"/>
                      <a:pt x="3879" y="12669"/>
                    </a:cubicBezTo>
                    <a:cubicBezTo>
                      <a:pt x="3117" y="14125"/>
                      <a:pt x="3117" y="15784"/>
                      <a:pt x="2608" y="16821"/>
                    </a:cubicBezTo>
                    <a:cubicBezTo>
                      <a:pt x="2356" y="17655"/>
                      <a:pt x="1337" y="18277"/>
                      <a:pt x="828" y="18900"/>
                    </a:cubicBezTo>
                    <a:cubicBezTo>
                      <a:pt x="323" y="19729"/>
                      <a:pt x="-186" y="20563"/>
                      <a:pt x="66" y="21600"/>
                    </a:cubicBezTo>
                    <a:cubicBezTo>
                      <a:pt x="1337" y="21185"/>
                      <a:pt x="1846" y="19937"/>
                      <a:pt x="2860" y="18900"/>
                    </a:cubicBezTo>
                    <a:cubicBezTo>
                      <a:pt x="3627" y="18070"/>
                      <a:pt x="5402" y="17033"/>
                      <a:pt x="6168" y="16199"/>
                    </a:cubicBezTo>
                    <a:cubicBezTo>
                      <a:pt x="6168" y="16199"/>
                      <a:pt x="6421" y="15925"/>
                      <a:pt x="6930" y="15369"/>
                    </a:cubicBezTo>
                    <a:cubicBezTo>
                      <a:pt x="6930" y="15369"/>
                      <a:pt x="8710" y="14125"/>
                      <a:pt x="8962" y="13499"/>
                    </a:cubicBezTo>
                    <a:cubicBezTo>
                      <a:pt x="9215" y="13291"/>
                      <a:pt x="9215" y="13084"/>
                      <a:pt x="9472" y="12669"/>
                    </a:cubicBezTo>
                    <a:cubicBezTo>
                      <a:pt x="9981" y="12254"/>
                      <a:pt x="10485" y="11839"/>
                      <a:pt x="10743" y="11217"/>
                    </a:cubicBezTo>
                    <a:cubicBezTo>
                      <a:pt x="12266" y="9761"/>
                      <a:pt x="13537" y="7894"/>
                      <a:pt x="15060" y="6438"/>
                    </a:cubicBezTo>
                    <a:cubicBezTo>
                      <a:pt x="15060" y="6231"/>
                      <a:pt x="15569" y="6023"/>
                      <a:pt x="15826" y="5608"/>
                    </a:cubicBezTo>
                    <a:cubicBezTo>
                      <a:pt x="16840" y="4779"/>
                      <a:pt x="17601" y="3945"/>
                      <a:pt x="18620" y="2908"/>
                    </a:cubicBezTo>
                    <a:cubicBezTo>
                      <a:pt x="19634" y="2078"/>
                      <a:pt x="20400" y="1037"/>
                      <a:pt x="21414" y="415"/>
                    </a:cubicBezTo>
                    <a:cubicBezTo>
                      <a:pt x="21414" y="207"/>
                      <a:pt x="21414" y="0"/>
                      <a:pt x="20905" y="0"/>
                    </a:cubicBezTo>
                    <a:cubicBezTo>
                      <a:pt x="20143" y="415"/>
                      <a:pt x="19634" y="1037"/>
                      <a:pt x="19129" y="16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5" name="Google Shape;1229;g257743a6ece_0_185"/>
              <p:cNvSpPr/>
              <p:nvPr/>
            </p:nvSpPr>
            <p:spPr>
              <a:xfrm>
                <a:off x="122855" y="22673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525" extrusionOk="0">
                    <a:moveTo>
                      <a:pt x="21140" y="340"/>
                    </a:moveTo>
                    <a:cubicBezTo>
                      <a:pt x="21140" y="340"/>
                      <a:pt x="20958" y="444"/>
                      <a:pt x="20958" y="444"/>
                    </a:cubicBezTo>
                    <a:cubicBezTo>
                      <a:pt x="20774" y="547"/>
                      <a:pt x="20589" y="547"/>
                      <a:pt x="20405" y="547"/>
                    </a:cubicBezTo>
                    <a:cubicBezTo>
                      <a:pt x="19946" y="755"/>
                      <a:pt x="19303" y="858"/>
                      <a:pt x="18844" y="1068"/>
                    </a:cubicBezTo>
                    <a:cubicBezTo>
                      <a:pt x="18751" y="1068"/>
                      <a:pt x="18567" y="1379"/>
                      <a:pt x="18475" y="1483"/>
                    </a:cubicBezTo>
                    <a:cubicBezTo>
                      <a:pt x="18107" y="1898"/>
                      <a:pt x="17740" y="2209"/>
                      <a:pt x="17372" y="2520"/>
                    </a:cubicBezTo>
                    <a:cubicBezTo>
                      <a:pt x="17189" y="2729"/>
                      <a:pt x="16912" y="3040"/>
                      <a:pt x="16637" y="3248"/>
                    </a:cubicBezTo>
                    <a:cubicBezTo>
                      <a:pt x="16637" y="3248"/>
                      <a:pt x="16453" y="3248"/>
                      <a:pt x="16361" y="3248"/>
                    </a:cubicBezTo>
                    <a:cubicBezTo>
                      <a:pt x="16361" y="3248"/>
                      <a:pt x="16361" y="3351"/>
                      <a:pt x="16177" y="3455"/>
                    </a:cubicBezTo>
                    <a:cubicBezTo>
                      <a:pt x="15718" y="3870"/>
                      <a:pt x="15442" y="4183"/>
                      <a:pt x="15074" y="4598"/>
                    </a:cubicBezTo>
                    <a:cubicBezTo>
                      <a:pt x="14798" y="4805"/>
                      <a:pt x="14616" y="5117"/>
                      <a:pt x="14432" y="5324"/>
                    </a:cubicBezTo>
                    <a:cubicBezTo>
                      <a:pt x="14432" y="5324"/>
                      <a:pt x="14432" y="5324"/>
                      <a:pt x="14339" y="5324"/>
                    </a:cubicBezTo>
                    <a:cubicBezTo>
                      <a:pt x="13328" y="6363"/>
                      <a:pt x="12225" y="7193"/>
                      <a:pt x="11305" y="8232"/>
                    </a:cubicBezTo>
                    <a:cubicBezTo>
                      <a:pt x="11214" y="8232"/>
                      <a:pt x="11030" y="8232"/>
                      <a:pt x="11030" y="8232"/>
                    </a:cubicBezTo>
                    <a:cubicBezTo>
                      <a:pt x="11030" y="8232"/>
                      <a:pt x="11030" y="8439"/>
                      <a:pt x="11030" y="8543"/>
                    </a:cubicBezTo>
                    <a:cubicBezTo>
                      <a:pt x="10754" y="8856"/>
                      <a:pt x="10479" y="9064"/>
                      <a:pt x="10203" y="9167"/>
                    </a:cubicBezTo>
                    <a:cubicBezTo>
                      <a:pt x="10019" y="9271"/>
                      <a:pt x="9926" y="9478"/>
                      <a:pt x="9744" y="9582"/>
                    </a:cubicBezTo>
                    <a:cubicBezTo>
                      <a:pt x="9284" y="10101"/>
                      <a:pt x="8732" y="10518"/>
                      <a:pt x="8272" y="11036"/>
                    </a:cubicBezTo>
                    <a:cubicBezTo>
                      <a:pt x="7905" y="11451"/>
                      <a:pt x="7446" y="11868"/>
                      <a:pt x="7170" y="12075"/>
                    </a:cubicBezTo>
                    <a:cubicBezTo>
                      <a:pt x="6986" y="12283"/>
                      <a:pt x="6986" y="12386"/>
                      <a:pt x="6802" y="12594"/>
                    </a:cubicBezTo>
                    <a:cubicBezTo>
                      <a:pt x="6711" y="12594"/>
                      <a:pt x="6435" y="12698"/>
                      <a:pt x="6342" y="12801"/>
                    </a:cubicBezTo>
                    <a:cubicBezTo>
                      <a:pt x="6342" y="12801"/>
                      <a:pt x="6342" y="13009"/>
                      <a:pt x="6342" y="13009"/>
                    </a:cubicBezTo>
                    <a:cubicBezTo>
                      <a:pt x="6342" y="13009"/>
                      <a:pt x="6158" y="13009"/>
                      <a:pt x="6158" y="13112"/>
                    </a:cubicBezTo>
                    <a:cubicBezTo>
                      <a:pt x="5882" y="13320"/>
                      <a:pt x="5882" y="13737"/>
                      <a:pt x="5698" y="13737"/>
                    </a:cubicBezTo>
                    <a:cubicBezTo>
                      <a:pt x="5698" y="13737"/>
                      <a:pt x="5516" y="13737"/>
                      <a:pt x="5423" y="13840"/>
                    </a:cubicBezTo>
                    <a:cubicBezTo>
                      <a:pt x="5239" y="14048"/>
                      <a:pt x="4963" y="14359"/>
                      <a:pt x="4688" y="14670"/>
                    </a:cubicBezTo>
                    <a:cubicBezTo>
                      <a:pt x="4688" y="14670"/>
                      <a:pt x="4504" y="14670"/>
                      <a:pt x="4504" y="14670"/>
                    </a:cubicBezTo>
                    <a:cubicBezTo>
                      <a:pt x="4412" y="14670"/>
                      <a:pt x="4504" y="14877"/>
                      <a:pt x="4412" y="14983"/>
                    </a:cubicBezTo>
                    <a:cubicBezTo>
                      <a:pt x="4044" y="15398"/>
                      <a:pt x="3493" y="15605"/>
                      <a:pt x="3218" y="16020"/>
                    </a:cubicBezTo>
                    <a:cubicBezTo>
                      <a:pt x="3125" y="16020"/>
                      <a:pt x="2849" y="16020"/>
                      <a:pt x="2758" y="16228"/>
                    </a:cubicBezTo>
                    <a:cubicBezTo>
                      <a:pt x="2205" y="17059"/>
                      <a:pt x="1746" y="17889"/>
                      <a:pt x="1288" y="18721"/>
                    </a:cubicBezTo>
                    <a:cubicBezTo>
                      <a:pt x="828" y="19656"/>
                      <a:pt x="275" y="20486"/>
                      <a:pt x="0" y="21525"/>
                    </a:cubicBezTo>
                    <a:cubicBezTo>
                      <a:pt x="644" y="21214"/>
                      <a:pt x="1195" y="21108"/>
                      <a:pt x="1930" y="20901"/>
                    </a:cubicBezTo>
                    <a:cubicBezTo>
                      <a:pt x="3033" y="20693"/>
                      <a:pt x="3768" y="20382"/>
                      <a:pt x="4504" y="19864"/>
                    </a:cubicBezTo>
                    <a:cubicBezTo>
                      <a:pt x="5056" y="19447"/>
                      <a:pt x="5516" y="19032"/>
                      <a:pt x="5975" y="18617"/>
                    </a:cubicBezTo>
                    <a:cubicBezTo>
                      <a:pt x="6251" y="18306"/>
                      <a:pt x="6342" y="18202"/>
                      <a:pt x="6435" y="17993"/>
                    </a:cubicBezTo>
                    <a:cubicBezTo>
                      <a:pt x="6711" y="17578"/>
                      <a:pt x="6986" y="17267"/>
                      <a:pt x="7170" y="16852"/>
                    </a:cubicBezTo>
                    <a:cubicBezTo>
                      <a:pt x="7905" y="16435"/>
                      <a:pt x="8456" y="15605"/>
                      <a:pt x="9009" y="14983"/>
                    </a:cubicBezTo>
                    <a:cubicBezTo>
                      <a:pt x="9651" y="14255"/>
                      <a:pt x="10203" y="13737"/>
                      <a:pt x="10754" y="12905"/>
                    </a:cubicBezTo>
                    <a:cubicBezTo>
                      <a:pt x="11305" y="12179"/>
                      <a:pt x="11949" y="11555"/>
                      <a:pt x="12500" y="10829"/>
                    </a:cubicBezTo>
                    <a:cubicBezTo>
                      <a:pt x="13053" y="10101"/>
                      <a:pt x="13604" y="9271"/>
                      <a:pt x="14156" y="8543"/>
                    </a:cubicBezTo>
                    <a:cubicBezTo>
                      <a:pt x="14432" y="8232"/>
                      <a:pt x="14798" y="7921"/>
                      <a:pt x="14891" y="7610"/>
                    </a:cubicBezTo>
                    <a:cubicBezTo>
                      <a:pt x="15074" y="7402"/>
                      <a:pt x="15258" y="7193"/>
                      <a:pt x="15442" y="6985"/>
                    </a:cubicBezTo>
                    <a:cubicBezTo>
                      <a:pt x="15442" y="6882"/>
                      <a:pt x="15442" y="6674"/>
                      <a:pt x="15626" y="6571"/>
                    </a:cubicBezTo>
                    <a:cubicBezTo>
                      <a:pt x="15718" y="6363"/>
                      <a:pt x="15902" y="6571"/>
                      <a:pt x="15993" y="6363"/>
                    </a:cubicBezTo>
                    <a:cubicBezTo>
                      <a:pt x="15993" y="6363"/>
                      <a:pt x="15993" y="6156"/>
                      <a:pt x="15993" y="6156"/>
                    </a:cubicBezTo>
                    <a:lnTo>
                      <a:pt x="16177" y="6156"/>
                    </a:lnTo>
                    <a:cubicBezTo>
                      <a:pt x="16177" y="6156"/>
                      <a:pt x="16546" y="5531"/>
                      <a:pt x="16821" y="5220"/>
                    </a:cubicBezTo>
                    <a:cubicBezTo>
                      <a:pt x="16821" y="5220"/>
                      <a:pt x="16912" y="5220"/>
                      <a:pt x="17005" y="5220"/>
                    </a:cubicBezTo>
                    <a:cubicBezTo>
                      <a:pt x="17005" y="5220"/>
                      <a:pt x="17005" y="5013"/>
                      <a:pt x="17005" y="5013"/>
                    </a:cubicBezTo>
                    <a:cubicBezTo>
                      <a:pt x="17281" y="4702"/>
                      <a:pt x="17465" y="4391"/>
                      <a:pt x="17647" y="4183"/>
                    </a:cubicBezTo>
                    <a:cubicBezTo>
                      <a:pt x="18844" y="2729"/>
                      <a:pt x="19946" y="1379"/>
                      <a:pt x="21325" y="132"/>
                    </a:cubicBezTo>
                    <a:cubicBezTo>
                      <a:pt x="21509" y="132"/>
                      <a:pt x="21600" y="-75"/>
                      <a:pt x="21325" y="2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6" name="Google Shape;1230;g257743a6ece_0_185"/>
              <p:cNvSpPr/>
              <p:nvPr/>
            </p:nvSpPr>
            <p:spPr>
              <a:xfrm>
                <a:off x="304211" y="227765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2" extrusionOk="0">
                    <a:moveTo>
                      <a:pt x="21287" y="390"/>
                    </a:moveTo>
                    <a:cubicBezTo>
                      <a:pt x="21287" y="390"/>
                      <a:pt x="21287" y="488"/>
                      <a:pt x="21133" y="586"/>
                    </a:cubicBezTo>
                    <a:cubicBezTo>
                      <a:pt x="20820" y="783"/>
                      <a:pt x="20353" y="1173"/>
                      <a:pt x="20197" y="1368"/>
                    </a:cubicBezTo>
                    <a:cubicBezTo>
                      <a:pt x="20197" y="1368"/>
                      <a:pt x="20197" y="1368"/>
                      <a:pt x="20040" y="1368"/>
                    </a:cubicBezTo>
                    <a:cubicBezTo>
                      <a:pt x="19963" y="1368"/>
                      <a:pt x="19884" y="1661"/>
                      <a:pt x="19728" y="1759"/>
                    </a:cubicBezTo>
                    <a:cubicBezTo>
                      <a:pt x="19573" y="1759"/>
                      <a:pt x="19417" y="1856"/>
                      <a:pt x="19338" y="1954"/>
                    </a:cubicBezTo>
                    <a:cubicBezTo>
                      <a:pt x="19104" y="2149"/>
                      <a:pt x="18949" y="2346"/>
                      <a:pt x="18793" y="2444"/>
                    </a:cubicBezTo>
                    <a:cubicBezTo>
                      <a:pt x="18637" y="2639"/>
                      <a:pt x="18480" y="2737"/>
                      <a:pt x="18324" y="2932"/>
                    </a:cubicBezTo>
                    <a:cubicBezTo>
                      <a:pt x="18091" y="3225"/>
                      <a:pt x="17857" y="3420"/>
                      <a:pt x="17623" y="3715"/>
                    </a:cubicBezTo>
                    <a:cubicBezTo>
                      <a:pt x="17077" y="4300"/>
                      <a:pt x="16531" y="4984"/>
                      <a:pt x="15907" y="5376"/>
                    </a:cubicBezTo>
                    <a:cubicBezTo>
                      <a:pt x="15751" y="6157"/>
                      <a:pt x="15361" y="6450"/>
                      <a:pt x="15050" y="6940"/>
                    </a:cubicBezTo>
                    <a:cubicBezTo>
                      <a:pt x="14816" y="7330"/>
                      <a:pt x="14581" y="7623"/>
                      <a:pt x="14426" y="7721"/>
                    </a:cubicBezTo>
                    <a:cubicBezTo>
                      <a:pt x="14426" y="7818"/>
                      <a:pt x="14270" y="7916"/>
                      <a:pt x="14270" y="7916"/>
                    </a:cubicBezTo>
                    <a:cubicBezTo>
                      <a:pt x="13803" y="8503"/>
                      <a:pt x="13413" y="9089"/>
                      <a:pt x="12944" y="9479"/>
                    </a:cubicBezTo>
                    <a:cubicBezTo>
                      <a:pt x="12867" y="9579"/>
                      <a:pt x="12788" y="9677"/>
                      <a:pt x="12633" y="9774"/>
                    </a:cubicBezTo>
                    <a:cubicBezTo>
                      <a:pt x="12477" y="9872"/>
                      <a:pt x="12398" y="10067"/>
                      <a:pt x="12320" y="10165"/>
                    </a:cubicBezTo>
                    <a:cubicBezTo>
                      <a:pt x="12243" y="10165"/>
                      <a:pt x="12009" y="10165"/>
                      <a:pt x="11930" y="10360"/>
                    </a:cubicBezTo>
                    <a:cubicBezTo>
                      <a:pt x="11853" y="10457"/>
                      <a:pt x="11774" y="10653"/>
                      <a:pt x="11697" y="10750"/>
                    </a:cubicBezTo>
                    <a:cubicBezTo>
                      <a:pt x="11619" y="10750"/>
                      <a:pt x="11463" y="10848"/>
                      <a:pt x="11307" y="10947"/>
                    </a:cubicBezTo>
                    <a:cubicBezTo>
                      <a:pt x="11151" y="11045"/>
                      <a:pt x="11151" y="11240"/>
                      <a:pt x="10917" y="11240"/>
                    </a:cubicBezTo>
                    <a:cubicBezTo>
                      <a:pt x="10449" y="12119"/>
                      <a:pt x="9357" y="12413"/>
                      <a:pt x="8733" y="13097"/>
                    </a:cubicBezTo>
                    <a:cubicBezTo>
                      <a:pt x="7407" y="14563"/>
                      <a:pt x="5770" y="15541"/>
                      <a:pt x="4289" y="16712"/>
                    </a:cubicBezTo>
                    <a:cubicBezTo>
                      <a:pt x="3509" y="17397"/>
                      <a:pt x="2807" y="18178"/>
                      <a:pt x="2106" y="18863"/>
                    </a:cubicBezTo>
                    <a:cubicBezTo>
                      <a:pt x="1950" y="18961"/>
                      <a:pt x="1793" y="19058"/>
                      <a:pt x="1716" y="19156"/>
                    </a:cubicBezTo>
                    <a:cubicBezTo>
                      <a:pt x="1326" y="19546"/>
                      <a:pt x="1014" y="19841"/>
                      <a:pt x="702" y="20134"/>
                    </a:cubicBezTo>
                    <a:cubicBezTo>
                      <a:pt x="390" y="20329"/>
                      <a:pt x="0" y="20524"/>
                      <a:pt x="0" y="21012"/>
                    </a:cubicBezTo>
                    <a:cubicBezTo>
                      <a:pt x="0" y="21210"/>
                      <a:pt x="234" y="21210"/>
                      <a:pt x="467" y="21210"/>
                    </a:cubicBezTo>
                    <a:cubicBezTo>
                      <a:pt x="780" y="21600"/>
                      <a:pt x="1170" y="21502"/>
                      <a:pt x="1637" y="21405"/>
                    </a:cubicBezTo>
                    <a:cubicBezTo>
                      <a:pt x="2261" y="21307"/>
                      <a:pt x="2573" y="21110"/>
                      <a:pt x="3041" y="21012"/>
                    </a:cubicBezTo>
                    <a:cubicBezTo>
                      <a:pt x="3276" y="21012"/>
                      <a:pt x="3587" y="20915"/>
                      <a:pt x="3821" y="20720"/>
                    </a:cubicBezTo>
                    <a:cubicBezTo>
                      <a:pt x="4210" y="20622"/>
                      <a:pt x="4834" y="20427"/>
                      <a:pt x="5147" y="20329"/>
                    </a:cubicBezTo>
                    <a:cubicBezTo>
                      <a:pt x="5147" y="20329"/>
                      <a:pt x="5303" y="20232"/>
                      <a:pt x="5380" y="20134"/>
                    </a:cubicBezTo>
                    <a:cubicBezTo>
                      <a:pt x="5380" y="20134"/>
                      <a:pt x="5380" y="19939"/>
                      <a:pt x="5537" y="19841"/>
                    </a:cubicBezTo>
                    <a:cubicBezTo>
                      <a:pt x="5693" y="19841"/>
                      <a:pt x="5770" y="19744"/>
                      <a:pt x="5848" y="19644"/>
                    </a:cubicBezTo>
                    <a:cubicBezTo>
                      <a:pt x="6083" y="19449"/>
                      <a:pt x="6316" y="19254"/>
                      <a:pt x="6473" y="19156"/>
                    </a:cubicBezTo>
                    <a:cubicBezTo>
                      <a:pt x="6473" y="19156"/>
                      <a:pt x="6473" y="18961"/>
                      <a:pt x="6473" y="18961"/>
                    </a:cubicBezTo>
                    <a:cubicBezTo>
                      <a:pt x="6550" y="18961"/>
                      <a:pt x="6706" y="18961"/>
                      <a:pt x="6784" y="18766"/>
                    </a:cubicBezTo>
                    <a:cubicBezTo>
                      <a:pt x="6940" y="18570"/>
                      <a:pt x="7174" y="18375"/>
                      <a:pt x="7330" y="18277"/>
                    </a:cubicBezTo>
                    <a:cubicBezTo>
                      <a:pt x="7330" y="18277"/>
                      <a:pt x="7330" y="18080"/>
                      <a:pt x="7330" y="18080"/>
                    </a:cubicBezTo>
                    <a:cubicBezTo>
                      <a:pt x="7407" y="18080"/>
                      <a:pt x="7564" y="18080"/>
                      <a:pt x="7643" y="17983"/>
                    </a:cubicBezTo>
                    <a:cubicBezTo>
                      <a:pt x="7876" y="17690"/>
                      <a:pt x="8031" y="17495"/>
                      <a:pt x="8187" y="17397"/>
                    </a:cubicBezTo>
                    <a:cubicBezTo>
                      <a:pt x="8187" y="17397"/>
                      <a:pt x="8187" y="17300"/>
                      <a:pt x="8266" y="17202"/>
                    </a:cubicBezTo>
                    <a:cubicBezTo>
                      <a:pt x="8266" y="17202"/>
                      <a:pt x="8421" y="17007"/>
                      <a:pt x="8577" y="17007"/>
                    </a:cubicBezTo>
                    <a:cubicBezTo>
                      <a:pt x="8733" y="16811"/>
                      <a:pt x="8890" y="16614"/>
                      <a:pt x="9046" y="16419"/>
                    </a:cubicBezTo>
                    <a:cubicBezTo>
                      <a:pt x="9670" y="15736"/>
                      <a:pt x="10293" y="15148"/>
                      <a:pt x="10917" y="14660"/>
                    </a:cubicBezTo>
                    <a:cubicBezTo>
                      <a:pt x="11151" y="14367"/>
                      <a:pt x="11384" y="14075"/>
                      <a:pt x="11540" y="13879"/>
                    </a:cubicBezTo>
                    <a:cubicBezTo>
                      <a:pt x="11540" y="13879"/>
                      <a:pt x="11774" y="13879"/>
                      <a:pt x="11853" y="13780"/>
                    </a:cubicBezTo>
                    <a:cubicBezTo>
                      <a:pt x="12009" y="13585"/>
                      <a:pt x="12164" y="13389"/>
                      <a:pt x="12243" y="13194"/>
                    </a:cubicBezTo>
                    <a:cubicBezTo>
                      <a:pt x="12398" y="12999"/>
                      <a:pt x="12633" y="12999"/>
                      <a:pt x="12788" y="12804"/>
                    </a:cubicBezTo>
                    <a:cubicBezTo>
                      <a:pt x="13023" y="12609"/>
                      <a:pt x="13178" y="12119"/>
                      <a:pt x="13334" y="11923"/>
                    </a:cubicBezTo>
                    <a:cubicBezTo>
                      <a:pt x="13490" y="11728"/>
                      <a:pt x="13568" y="11728"/>
                      <a:pt x="13724" y="11533"/>
                    </a:cubicBezTo>
                    <a:cubicBezTo>
                      <a:pt x="13803" y="11338"/>
                      <a:pt x="13880" y="11045"/>
                      <a:pt x="14036" y="10947"/>
                    </a:cubicBezTo>
                    <a:cubicBezTo>
                      <a:pt x="14036" y="10947"/>
                      <a:pt x="14193" y="10947"/>
                      <a:pt x="14270" y="10947"/>
                    </a:cubicBezTo>
                    <a:cubicBezTo>
                      <a:pt x="14426" y="10848"/>
                      <a:pt x="14504" y="10555"/>
                      <a:pt x="14581" y="10457"/>
                    </a:cubicBezTo>
                    <a:cubicBezTo>
                      <a:pt x="14581" y="10457"/>
                      <a:pt x="14737" y="10457"/>
                      <a:pt x="14816" y="10262"/>
                    </a:cubicBezTo>
                    <a:cubicBezTo>
                      <a:pt x="14816" y="10262"/>
                      <a:pt x="14816" y="10067"/>
                      <a:pt x="14816" y="9969"/>
                    </a:cubicBezTo>
                    <a:cubicBezTo>
                      <a:pt x="14816" y="9969"/>
                      <a:pt x="14894" y="9969"/>
                      <a:pt x="14971" y="9969"/>
                    </a:cubicBezTo>
                    <a:cubicBezTo>
                      <a:pt x="14971" y="9969"/>
                      <a:pt x="14971" y="9774"/>
                      <a:pt x="15050" y="9774"/>
                    </a:cubicBezTo>
                    <a:cubicBezTo>
                      <a:pt x="15127" y="9579"/>
                      <a:pt x="15206" y="9382"/>
                      <a:pt x="15361" y="9284"/>
                    </a:cubicBezTo>
                    <a:cubicBezTo>
                      <a:pt x="15596" y="9187"/>
                      <a:pt x="15517" y="8796"/>
                      <a:pt x="15674" y="8699"/>
                    </a:cubicBezTo>
                    <a:cubicBezTo>
                      <a:pt x="16141" y="8503"/>
                      <a:pt x="16376" y="8211"/>
                      <a:pt x="16610" y="7818"/>
                    </a:cubicBezTo>
                    <a:cubicBezTo>
                      <a:pt x="16687" y="7721"/>
                      <a:pt x="16843" y="7525"/>
                      <a:pt x="16921" y="7330"/>
                    </a:cubicBezTo>
                    <a:cubicBezTo>
                      <a:pt x="17154" y="7037"/>
                      <a:pt x="17311" y="6647"/>
                      <a:pt x="17623" y="6547"/>
                    </a:cubicBezTo>
                    <a:cubicBezTo>
                      <a:pt x="17779" y="6059"/>
                      <a:pt x="18091" y="5669"/>
                      <a:pt x="18324" y="5278"/>
                    </a:cubicBezTo>
                    <a:cubicBezTo>
                      <a:pt x="18480" y="5081"/>
                      <a:pt x="18637" y="5081"/>
                      <a:pt x="18793" y="4789"/>
                    </a:cubicBezTo>
                    <a:cubicBezTo>
                      <a:pt x="18793" y="4691"/>
                      <a:pt x="18949" y="4300"/>
                      <a:pt x="19027" y="4300"/>
                    </a:cubicBezTo>
                    <a:cubicBezTo>
                      <a:pt x="19027" y="4300"/>
                      <a:pt x="19183" y="4300"/>
                      <a:pt x="19183" y="4300"/>
                    </a:cubicBezTo>
                    <a:cubicBezTo>
                      <a:pt x="19183" y="4300"/>
                      <a:pt x="19183" y="4105"/>
                      <a:pt x="19183" y="4105"/>
                    </a:cubicBezTo>
                    <a:cubicBezTo>
                      <a:pt x="19260" y="3910"/>
                      <a:pt x="19494" y="3812"/>
                      <a:pt x="19573" y="3615"/>
                    </a:cubicBezTo>
                    <a:cubicBezTo>
                      <a:pt x="19573" y="3518"/>
                      <a:pt x="19650" y="3323"/>
                      <a:pt x="19728" y="3225"/>
                    </a:cubicBezTo>
                    <a:cubicBezTo>
                      <a:pt x="19884" y="2834"/>
                      <a:pt x="20118" y="2639"/>
                      <a:pt x="20274" y="2346"/>
                    </a:cubicBezTo>
                    <a:cubicBezTo>
                      <a:pt x="20430" y="2149"/>
                      <a:pt x="20430" y="1759"/>
                      <a:pt x="20743" y="1661"/>
                    </a:cubicBezTo>
                    <a:cubicBezTo>
                      <a:pt x="20743" y="1271"/>
                      <a:pt x="21054" y="1173"/>
                      <a:pt x="21210" y="978"/>
                    </a:cubicBezTo>
                    <a:cubicBezTo>
                      <a:pt x="21210" y="488"/>
                      <a:pt x="21444" y="488"/>
                      <a:pt x="21600" y="195"/>
                    </a:cubicBezTo>
                    <a:cubicBezTo>
                      <a:pt x="21600" y="0"/>
                      <a:pt x="21521" y="0"/>
                      <a:pt x="21444" y="0"/>
                    </a:cubicBezTo>
                    <a:cubicBezTo>
                      <a:pt x="21366" y="98"/>
                      <a:pt x="21133" y="195"/>
                      <a:pt x="21054" y="1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7" name="Google Shape;1231;g257743a6ece_0_185"/>
              <p:cNvSpPr/>
              <p:nvPr/>
            </p:nvSpPr>
            <p:spPr>
              <a:xfrm>
                <a:off x="308740" y="2280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46" y="19501"/>
                    </a:moveTo>
                    <a:cubicBezTo>
                      <a:pt x="7516" y="18901"/>
                      <a:pt x="8307" y="18200"/>
                      <a:pt x="9099" y="17501"/>
                    </a:cubicBezTo>
                    <a:cubicBezTo>
                      <a:pt x="9336" y="17301"/>
                      <a:pt x="9653" y="16900"/>
                      <a:pt x="9812" y="16800"/>
                    </a:cubicBezTo>
                    <a:cubicBezTo>
                      <a:pt x="9890" y="16800"/>
                      <a:pt x="10049" y="16600"/>
                      <a:pt x="10127" y="16501"/>
                    </a:cubicBezTo>
                    <a:cubicBezTo>
                      <a:pt x="10127" y="16401"/>
                      <a:pt x="10286" y="16501"/>
                      <a:pt x="10366" y="16401"/>
                    </a:cubicBezTo>
                    <a:cubicBezTo>
                      <a:pt x="10366" y="16401"/>
                      <a:pt x="10366" y="16301"/>
                      <a:pt x="10444" y="16301"/>
                    </a:cubicBezTo>
                    <a:cubicBezTo>
                      <a:pt x="10444" y="16301"/>
                      <a:pt x="10603" y="16301"/>
                      <a:pt x="10681" y="16201"/>
                    </a:cubicBezTo>
                    <a:cubicBezTo>
                      <a:pt x="10840" y="16101"/>
                      <a:pt x="10999" y="16001"/>
                      <a:pt x="11077" y="15801"/>
                    </a:cubicBezTo>
                    <a:cubicBezTo>
                      <a:pt x="11314" y="15801"/>
                      <a:pt x="11314" y="15600"/>
                      <a:pt x="11394" y="15400"/>
                    </a:cubicBezTo>
                    <a:cubicBezTo>
                      <a:pt x="11394" y="15400"/>
                      <a:pt x="11551" y="15400"/>
                      <a:pt x="11631" y="15400"/>
                    </a:cubicBezTo>
                    <a:cubicBezTo>
                      <a:pt x="11790" y="15200"/>
                      <a:pt x="11947" y="14901"/>
                      <a:pt x="12027" y="14701"/>
                    </a:cubicBezTo>
                    <a:cubicBezTo>
                      <a:pt x="12186" y="14401"/>
                      <a:pt x="12501" y="14301"/>
                      <a:pt x="12581" y="14000"/>
                    </a:cubicBezTo>
                    <a:cubicBezTo>
                      <a:pt x="12581" y="13700"/>
                      <a:pt x="12818" y="14000"/>
                      <a:pt x="12897" y="13700"/>
                    </a:cubicBezTo>
                    <a:cubicBezTo>
                      <a:pt x="12975" y="13301"/>
                      <a:pt x="13293" y="13001"/>
                      <a:pt x="13451" y="12801"/>
                    </a:cubicBezTo>
                    <a:cubicBezTo>
                      <a:pt x="13688" y="12500"/>
                      <a:pt x="13847" y="12100"/>
                      <a:pt x="14084" y="11901"/>
                    </a:cubicBezTo>
                    <a:cubicBezTo>
                      <a:pt x="14242" y="11601"/>
                      <a:pt x="14558" y="11501"/>
                      <a:pt x="14638" y="11201"/>
                    </a:cubicBezTo>
                    <a:cubicBezTo>
                      <a:pt x="14717" y="11000"/>
                      <a:pt x="15112" y="10900"/>
                      <a:pt x="15112" y="10900"/>
                    </a:cubicBezTo>
                    <a:cubicBezTo>
                      <a:pt x="15112" y="10900"/>
                      <a:pt x="15112" y="10700"/>
                      <a:pt x="15112" y="10700"/>
                    </a:cubicBezTo>
                    <a:cubicBezTo>
                      <a:pt x="15271" y="10400"/>
                      <a:pt x="15508" y="10201"/>
                      <a:pt x="15586" y="10001"/>
                    </a:cubicBezTo>
                    <a:lnTo>
                      <a:pt x="15745" y="10001"/>
                    </a:lnTo>
                    <a:cubicBezTo>
                      <a:pt x="15745" y="10001"/>
                      <a:pt x="15745" y="9801"/>
                      <a:pt x="15745" y="9801"/>
                    </a:cubicBezTo>
                    <a:cubicBezTo>
                      <a:pt x="15745" y="9699"/>
                      <a:pt x="15745" y="9600"/>
                      <a:pt x="15904" y="9500"/>
                    </a:cubicBezTo>
                    <a:cubicBezTo>
                      <a:pt x="15904" y="9400"/>
                      <a:pt x="16062" y="9400"/>
                      <a:pt x="16141" y="9400"/>
                    </a:cubicBezTo>
                    <a:cubicBezTo>
                      <a:pt x="16141" y="9300"/>
                      <a:pt x="16221" y="9200"/>
                      <a:pt x="16299" y="9100"/>
                    </a:cubicBezTo>
                    <a:cubicBezTo>
                      <a:pt x="16378" y="9000"/>
                      <a:pt x="16458" y="8801"/>
                      <a:pt x="16616" y="8601"/>
                    </a:cubicBezTo>
                    <a:cubicBezTo>
                      <a:pt x="17091" y="8000"/>
                      <a:pt x="17486" y="7400"/>
                      <a:pt x="17960" y="6801"/>
                    </a:cubicBezTo>
                    <a:cubicBezTo>
                      <a:pt x="18119" y="6500"/>
                      <a:pt x="18356" y="6100"/>
                      <a:pt x="18436" y="6000"/>
                    </a:cubicBezTo>
                    <a:cubicBezTo>
                      <a:pt x="18593" y="5800"/>
                      <a:pt x="18673" y="5501"/>
                      <a:pt x="18752" y="5301"/>
                    </a:cubicBezTo>
                    <a:cubicBezTo>
                      <a:pt x="19069" y="4800"/>
                      <a:pt x="19702" y="4201"/>
                      <a:pt x="19860" y="3699"/>
                    </a:cubicBezTo>
                    <a:cubicBezTo>
                      <a:pt x="19860" y="3699"/>
                      <a:pt x="19860" y="3499"/>
                      <a:pt x="19939" y="3400"/>
                    </a:cubicBezTo>
                    <a:cubicBezTo>
                      <a:pt x="20176" y="2900"/>
                      <a:pt x="20572" y="2601"/>
                      <a:pt x="20652" y="1999"/>
                    </a:cubicBezTo>
                    <a:cubicBezTo>
                      <a:pt x="20809" y="1999"/>
                      <a:pt x="20889" y="1800"/>
                      <a:pt x="20967" y="1600"/>
                    </a:cubicBezTo>
                    <a:cubicBezTo>
                      <a:pt x="20967" y="1600"/>
                      <a:pt x="20967" y="1400"/>
                      <a:pt x="20967" y="1300"/>
                    </a:cubicBezTo>
                    <a:cubicBezTo>
                      <a:pt x="20967" y="1300"/>
                      <a:pt x="21126" y="1200"/>
                      <a:pt x="21126" y="1101"/>
                    </a:cubicBezTo>
                    <a:cubicBezTo>
                      <a:pt x="21284" y="801"/>
                      <a:pt x="21363" y="400"/>
                      <a:pt x="21600" y="100"/>
                    </a:cubicBezTo>
                    <a:cubicBezTo>
                      <a:pt x="21521" y="100"/>
                      <a:pt x="21521" y="0"/>
                      <a:pt x="21363" y="0"/>
                    </a:cubicBezTo>
                    <a:cubicBezTo>
                      <a:pt x="21363" y="100"/>
                      <a:pt x="21126" y="300"/>
                      <a:pt x="21126" y="300"/>
                    </a:cubicBezTo>
                    <a:cubicBezTo>
                      <a:pt x="20967" y="300"/>
                      <a:pt x="20889" y="499"/>
                      <a:pt x="20809" y="599"/>
                    </a:cubicBezTo>
                    <a:cubicBezTo>
                      <a:pt x="20572" y="801"/>
                      <a:pt x="20413" y="1001"/>
                      <a:pt x="20256" y="1200"/>
                    </a:cubicBezTo>
                    <a:cubicBezTo>
                      <a:pt x="20256" y="1200"/>
                      <a:pt x="20097" y="1200"/>
                      <a:pt x="20017" y="1200"/>
                    </a:cubicBezTo>
                    <a:cubicBezTo>
                      <a:pt x="19543" y="1700"/>
                      <a:pt x="19147" y="2401"/>
                      <a:pt x="18673" y="2900"/>
                    </a:cubicBezTo>
                    <a:cubicBezTo>
                      <a:pt x="18436" y="3000"/>
                      <a:pt x="18278" y="3300"/>
                      <a:pt x="18198" y="3499"/>
                    </a:cubicBezTo>
                    <a:cubicBezTo>
                      <a:pt x="18119" y="3599"/>
                      <a:pt x="17960" y="3699"/>
                      <a:pt x="17802" y="3801"/>
                    </a:cubicBezTo>
                    <a:cubicBezTo>
                      <a:pt x="17645" y="4001"/>
                      <a:pt x="17486" y="4300"/>
                      <a:pt x="17328" y="4500"/>
                    </a:cubicBezTo>
                    <a:cubicBezTo>
                      <a:pt x="17091" y="4800"/>
                      <a:pt x="16773" y="5000"/>
                      <a:pt x="16536" y="5301"/>
                    </a:cubicBezTo>
                    <a:cubicBezTo>
                      <a:pt x="16536" y="5301"/>
                      <a:pt x="16378" y="5301"/>
                      <a:pt x="16378" y="5301"/>
                    </a:cubicBezTo>
                    <a:cubicBezTo>
                      <a:pt x="15982" y="5601"/>
                      <a:pt x="15745" y="5900"/>
                      <a:pt x="15508" y="6200"/>
                    </a:cubicBezTo>
                    <a:cubicBezTo>
                      <a:pt x="15112" y="6599"/>
                      <a:pt x="14638" y="7001"/>
                      <a:pt x="14242" y="7301"/>
                    </a:cubicBezTo>
                    <a:cubicBezTo>
                      <a:pt x="13925" y="7700"/>
                      <a:pt x="13610" y="7900"/>
                      <a:pt x="13371" y="8201"/>
                    </a:cubicBezTo>
                    <a:cubicBezTo>
                      <a:pt x="13371" y="8201"/>
                      <a:pt x="13371" y="8301"/>
                      <a:pt x="13214" y="8401"/>
                    </a:cubicBezTo>
                    <a:cubicBezTo>
                      <a:pt x="13214" y="8401"/>
                      <a:pt x="13055" y="8401"/>
                      <a:pt x="12975" y="8401"/>
                    </a:cubicBezTo>
                    <a:cubicBezTo>
                      <a:pt x="12818" y="8601"/>
                      <a:pt x="12660" y="8801"/>
                      <a:pt x="12423" y="9100"/>
                    </a:cubicBezTo>
                    <a:cubicBezTo>
                      <a:pt x="11868" y="9801"/>
                      <a:pt x="11236" y="10301"/>
                      <a:pt x="10681" y="10900"/>
                    </a:cubicBezTo>
                    <a:cubicBezTo>
                      <a:pt x="10523" y="11100"/>
                      <a:pt x="10286" y="11301"/>
                      <a:pt x="10127" y="11501"/>
                    </a:cubicBezTo>
                    <a:cubicBezTo>
                      <a:pt x="9970" y="11701"/>
                      <a:pt x="9732" y="11901"/>
                      <a:pt x="9494" y="12100"/>
                    </a:cubicBezTo>
                    <a:cubicBezTo>
                      <a:pt x="9099" y="12400"/>
                      <a:pt x="8703" y="13001"/>
                      <a:pt x="8307" y="13301"/>
                    </a:cubicBezTo>
                    <a:cubicBezTo>
                      <a:pt x="7912" y="13700"/>
                      <a:pt x="7516" y="14000"/>
                      <a:pt x="7042" y="14401"/>
                    </a:cubicBezTo>
                    <a:cubicBezTo>
                      <a:pt x="6172" y="15100"/>
                      <a:pt x="5301" y="15801"/>
                      <a:pt x="4509" y="16501"/>
                    </a:cubicBezTo>
                    <a:cubicBezTo>
                      <a:pt x="4509" y="16501"/>
                      <a:pt x="4352" y="16501"/>
                      <a:pt x="4352" y="16600"/>
                    </a:cubicBezTo>
                    <a:cubicBezTo>
                      <a:pt x="4194" y="16800"/>
                      <a:pt x="4114" y="16800"/>
                      <a:pt x="3957" y="17000"/>
                    </a:cubicBezTo>
                    <a:cubicBezTo>
                      <a:pt x="3324" y="17701"/>
                      <a:pt x="2374" y="18300"/>
                      <a:pt x="1898" y="19001"/>
                    </a:cubicBezTo>
                    <a:cubicBezTo>
                      <a:pt x="1741" y="19201"/>
                      <a:pt x="1503" y="19501"/>
                      <a:pt x="1424" y="19601"/>
                    </a:cubicBezTo>
                    <a:cubicBezTo>
                      <a:pt x="1108" y="20000"/>
                      <a:pt x="791" y="20401"/>
                      <a:pt x="474" y="20901"/>
                    </a:cubicBezTo>
                    <a:cubicBezTo>
                      <a:pt x="317" y="21101"/>
                      <a:pt x="0" y="21101"/>
                      <a:pt x="0" y="21600"/>
                    </a:cubicBezTo>
                    <a:cubicBezTo>
                      <a:pt x="2294" y="21400"/>
                      <a:pt x="4509" y="20501"/>
                      <a:pt x="6329" y="192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8" name="Google Shape;1232;g257743a6ece_0_185"/>
              <p:cNvSpPr/>
              <p:nvPr/>
            </p:nvSpPr>
            <p:spPr>
              <a:xfrm>
                <a:off x="222441" y="22570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extrusionOk="0">
                    <a:moveTo>
                      <a:pt x="21297" y="0"/>
                    </a:moveTo>
                    <a:cubicBezTo>
                      <a:pt x="19637" y="1573"/>
                      <a:pt x="17371" y="2476"/>
                      <a:pt x="15860" y="4274"/>
                    </a:cubicBezTo>
                    <a:cubicBezTo>
                      <a:pt x="15407" y="4274"/>
                      <a:pt x="15257" y="4724"/>
                      <a:pt x="14652" y="4724"/>
                    </a:cubicBezTo>
                    <a:cubicBezTo>
                      <a:pt x="14199" y="5627"/>
                      <a:pt x="13294" y="6076"/>
                      <a:pt x="12688" y="6526"/>
                    </a:cubicBezTo>
                    <a:cubicBezTo>
                      <a:pt x="12386" y="6526"/>
                      <a:pt x="12083" y="6975"/>
                      <a:pt x="11783" y="7200"/>
                    </a:cubicBezTo>
                    <a:cubicBezTo>
                      <a:pt x="11630" y="7200"/>
                      <a:pt x="11328" y="7200"/>
                      <a:pt x="11178" y="7425"/>
                    </a:cubicBezTo>
                    <a:cubicBezTo>
                      <a:pt x="11178" y="7425"/>
                      <a:pt x="11028" y="7874"/>
                      <a:pt x="10725" y="8099"/>
                    </a:cubicBezTo>
                    <a:cubicBezTo>
                      <a:pt x="10422" y="8324"/>
                      <a:pt x="9970" y="8324"/>
                      <a:pt x="9667" y="8777"/>
                    </a:cubicBezTo>
                    <a:cubicBezTo>
                      <a:pt x="9667" y="8777"/>
                      <a:pt x="9667" y="9452"/>
                      <a:pt x="9364" y="9452"/>
                    </a:cubicBezTo>
                    <a:cubicBezTo>
                      <a:pt x="9364" y="9452"/>
                      <a:pt x="8912" y="9676"/>
                      <a:pt x="8762" y="9901"/>
                    </a:cubicBezTo>
                    <a:cubicBezTo>
                      <a:pt x="8156" y="10575"/>
                      <a:pt x="7401" y="11249"/>
                      <a:pt x="6646" y="11699"/>
                    </a:cubicBezTo>
                    <a:cubicBezTo>
                      <a:pt x="6646" y="11699"/>
                      <a:pt x="6646" y="12153"/>
                      <a:pt x="6646" y="12153"/>
                    </a:cubicBezTo>
                    <a:cubicBezTo>
                      <a:pt x="6496" y="12153"/>
                      <a:pt x="6193" y="12153"/>
                      <a:pt x="6043" y="12377"/>
                    </a:cubicBezTo>
                    <a:cubicBezTo>
                      <a:pt x="5740" y="12827"/>
                      <a:pt x="5437" y="13276"/>
                      <a:pt x="5135" y="13501"/>
                    </a:cubicBezTo>
                    <a:cubicBezTo>
                      <a:pt x="4532" y="14400"/>
                      <a:pt x="3624" y="15303"/>
                      <a:pt x="3021" y="15977"/>
                    </a:cubicBezTo>
                    <a:cubicBezTo>
                      <a:pt x="2869" y="16202"/>
                      <a:pt x="2569" y="16427"/>
                      <a:pt x="2266" y="16652"/>
                    </a:cubicBezTo>
                    <a:cubicBezTo>
                      <a:pt x="2266" y="16652"/>
                      <a:pt x="2266" y="16876"/>
                      <a:pt x="2266" y="16876"/>
                    </a:cubicBezTo>
                    <a:cubicBezTo>
                      <a:pt x="2116" y="17101"/>
                      <a:pt x="1813" y="17326"/>
                      <a:pt x="1661" y="17326"/>
                    </a:cubicBezTo>
                    <a:cubicBezTo>
                      <a:pt x="1058" y="18000"/>
                      <a:pt x="605" y="18903"/>
                      <a:pt x="0" y="19353"/>
                    </a:cubicBezTo>
                    <a:cubicBezTo>
                      <a:pt x="303" y="20252"/>
                      <a:pt x="755" y="21375"/>
                      <a:pt x="1511" y="21600"/>
                    </a:cubicBezTo>
                    <a:cubicBezTo>
                      <a:pt x="1511" y="21600"/>
                      <a:pt x="1511" y="21375"/>
                      <a:pt x="1511" y="21600"/>
                    </a:cubicBezTo>
                    <a:cubicBezTo>
                      <a:pt x="1511" y="21600"/>
                      <a:pt x="1511" y="21375"/>
                      <a:pt x="1511" y="21375"/>
                    </a:cubicBezTo>
                    <a:cubicBezTo>
                      <a:pt x="2266" y="21375"/>
                      <a:pt x="3021" y="21375"/>
                      <a:pt x="3624" y="21375"/>
                    </a:cubicBezTo>
                    <a:cubicBezTo>
                      <a:pt x="4229" y="21375"/>
                      <a:pt x="4682" y="20476"/>
                      <a:pt x="5135" y="20701"/>
                    </a:cubicBezTo>
                    <a:cubicBezTo>
                      <a:pt x="5890" y="19577"/>
                      <a:pt x="6948" y="19128"/>
                      <a:pt x="7854" y="18678"/>
                    </a:cubicBezTo>
                    <a:cubicBezTo>
                      <a:pt x="7854" y="18225"/>
                      <a:pt x="8309" y="18000"/>
                      <a:pt x="8609" y="17551"/>
                    </a:cubicBezTo>
                    <a:cubicBezTo>
                      <a:pt x="8762" y="17101"/>
                      <a:pt x="9064" y="16876"/>
                      <a:pt x="9214" y="16652"/>
                    </a:cubicBezTo>
                    <a:cubicBezTo>
                      <a:pt x="9667" y="15977"/>
                      <a:pt x="10272" y="15753"/>
                      <a:pt x="10725" y="15303"/>
                    </a:cubicBezTo>
                    <a:cubicBezTo>
                      <a:pt x="11630" y="14625"/>
                      <a:pt x="12083" y="13726"/>
                      <a:pt x="12838" y="12827"/>
                    </a:cubicBezTo>
                    <a:cubicBezTo>
                      <a:pt x="13141" y="12377"/>
                      <a:pt x="13594" y="11699"/>
                      <a:pt x="13896" y="11699"/>
                    </a:cubicBezTo>
                    <a:cubicBezTo>
                      <a:pt x="14049" y="11249"/>
                      <a:pt x="14349" y="11025"/>
                      <a:pt x="14652" y="10800"/>
                    </a:cubicBezTo>
                    <a:cubicBezTo>
                      <a:pt x="14954" y="10351"/>
                      <a:pt x="14954" y="9901"/>
                      <a:pt x="15257" y="9452"/>
                    </a:cubicBezTo>
                    <a:cubicBezTo>
                      <a:pt x="15860" y="8324"/>
                      <a:pt x="16615" y="7425"/>
                      <a:pt x="17068" y="6975"/>
                    </a:cubicBezTo>
                    <a:cubicBezTo>
                      <a:pt x="17371" y="6301"/>
                      <a:pt x="17673" y="6076"/>
                      <a:pt x="17976" y="5627"/>
                    </a:cubicBezTo>
                    <a:cubicBezTo>
                      <a:pt x="18126" y="5402"/>
                      <a:pt x="18126" y="4948"/>
                      <a:pt x="18279" y="4724"/>
                    </a:cubicBezTo>
                    <a:cubicBezTo>
                      <a:pt x="18279" y="4724"/>
                      <a:pt x="18731" y="4724"/>
                      <a:pt x="18881" y="4274"/>
                    </a:cubicBezTo>
                    <a:cubicBezTo>
                      <a:pt x="19184" y="4049"/>
                      <a:pt x="19184" y="3375"/>
                      <a:pt x="19487" y="3151"/>
                    </a:cubicBezTo>
                    <a:cubicBezTo>
                      <a:pt x="19939" y="3151"/>
                      <a:pt x="20242" y="2252"/>
                      <a:pt x="20392" y="1802"/>
                    </a:cubicBezTo>
                    <a:cubicBezTo>
                      <a:pt x="20695" y="1348"/>
                      <a:pt x="20845" y="1348"/>
                      <a:pt x="21147" y="899"/>
                    </a:cubicBezTo>
                    <a:cubicBezTo>
                      <a:pt x="21147" y="1124"/>
                      <a:pt x="21600" y="225"/>
                      <a:pt x="21147" y="44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9" name="Google Shape;1233;g257743a6ece_0_185"/>
              <p:cNvSpPr/>
              <p:nvPr/>
            </p:nvSpPr>
            <p:spPr>
              <a:xfrm>
                <a:off x="225161" y="2270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extrusionOk="0">
                    <a:moveTo>
                      <a:pt x="18257" y="1879"/>
                    </a:moveTo>
                    <a:cubicBezTo>
                      <a:pt x="17281" y="2817"/>
                      <a:pt x="16304" y="3568"/>
                      <a:pt x="15328" y="4321"/>
                    </a:cubicBezTo>
                    <a:cubicBezTo>
                      <a:pt x="15049" y="4509"/>
                      <a:pt x="14911" y="4697"/>
                      <a:pt x="14631" y="4884"/>
                    </a:cubicBezTo>
                    <a:cubicBezTo>
                      <a:pt x="14493" y="5259"/>
                      <a:pt x="14214" y="5259"/>
                      <a:pt x="14075" y="5634"/>
                    </a:cubicBezTo>
                    <a:cubicBezTo>
                      <a:pt x="13517" y="6010"/>
                      <a:pt x="13099" y="6385"/>
                      <a:pt x="12682" y="6760"/>
                    </a:cubicBezTo>
                    <a:cubicBezTo>
                      <a:pt x="12403" y="6760"/>
                      <a:pt x="12264" y="7139"/>
                      <a:pt x="12123" y="7139"/>
                    </a:cubicBezTo>
                    <a:cubicBezTo>
                      <a:pt x="12123" y="7139"/>
                      <a:pt x="12123" y="7514"/>
                      <a:pt x="12123" y="7514"/>
                    </a:cubicBezTo>
                    <a:cubicBezTo>
                      <a:pt x="11844" y="7514"/>
                      <a:pt x="11567" y="7889"/>
                      <a:pt x="11288" y="8077"/>
                    </a:cubicBezTo>
                    <a:cubicBezTo>
                      <a:pt x="10730" y="8452"/>
                      <a:pt x="10174" y="8639"/>
                      <a:pt x="9756" y="9202"/>
                    </a:cubicBezTo>
                    <a:cubicBezTo>
                      <a:pt x="9477" y="9390"/>
                      <a:pt x="9059" y="9390"/>
                      <a:pt x="8918" y="9765"/>
                    </a:cubicBezTo>
                    <a:cubicBezTo>
                      <a:pt x="8918" y="9765"/>
                      <a:pt x="8918" y="10143"/>
                      <a:pt x="8918" y="10143"/>
                    </a:cubicBezTo>
                    <a:lnTo>
                      <a:pt x="8501" y="10143"/>
                    </a:lnTo>
                    <a:cubicBezTo>
                      <a:pt x="8501" y="10143"/>
                      <a:pt x="7525" y="11832"/>
                      <a:pt x="6969" y="12207"/>
                    </a:cubicBezTo>
                    <a:cubicBezTo>
                      <a:pt x="6689" y="12582"/>
                      <a:pt x="6131" y="12961"/>
                      <a:pt x="5854" y="13336"/>
                    </a:cubicBezTo>
                    <a:cubicBezTo>
                      <a:pt x="4599" y="14649"/>
                      <a:pt x="3343" y="16153"/>
                      <a:pt x="2091" y="17091"/>
                    </a:cubicBezTo>
                    <a:cubicBezTo>
                      <a:pt x="2091" y="17091"/>
                      <a:pt x="1952" y="17466"/>
                      <a:pt x="1811" y="17466"/>
                    </a:cubicBezTo>
                    <a:cubicBezTo>
                      <a:pt x="1114" y="18029"/>
                      <a:pt x="279" y="18220"/>
                      <a:pt x="0" y="19158"/>
                    </a:cubicBezTo>
                    <a:cubicBezTo>
                      <a:pt x="1532" y="20096"/>
                      <a:pt x="2646" y="21225"/>
                      <a:pt x="4460" y="21600"/>
                    </a:cubicBezTo>
                    <a:cubicBezTo>
                      <a:pt x="4737" y="21412"/>
                      <a:pt x="4878" y="21037"/>
                      <a:pt x="5016" y="20846"/>
                    </a:cubicBezTo>
                    <a:cubicBezTo>
                      <a:pt x="5016" y="20846"/>
                      <a:pt x="5296" y="20846"/>
                      <a:pt x="5296" y="20846"/>
                    </a:cubicBezTo>
                    <a:cubicBezTo>
                      <a:pt x="5296" y="20846"/>
                      <a:pt x="5296" y="20471"/>
                      <a:pt x="5296" y="20471"/>
                    </a:cubicBezTo>
                    <a:cubicBezTo>
                      <a:pt x="5296" y="20471"/>
                      <a:pt x="5575" y="20471"/>
                      <a:pt x="5575" y="20471"/>
                    </a:cubicBezTo>
                    <a:cubicBezTo>
                      <a:pt x="5575" y="20283"/>
                      <a:pt x="5992" y="20471"/>
                      <a:pt x="6131" y="20096"/>
                    </a:cubicBezTo>
                    <a:cubicBezTo>
                      <a:pt x="6131" y="20096"/>
                      <a:pt x="6131" y="19721"/>
                      <a:pt x="6131" y="19721"/>
                    </a:cubicBezTo>
                    <a:lnTo>
                      <a:pt x="6410" y="19721"/>
                    </a:lnTo>
                    <a:cubicBezTo>
                      <a:pt x="6410" y="19721"/>
                      <a:pt x="6969" y="19158"/>
                      <a:pt x="7107" y="18970"/>
                    </a:cubicBezTo>
                    <a:cubicBezTo>
                      <a:pt x="7107" y="18970"/>
                      <a:pt x="7386" y="18970"/>
                      <a:pt x="7386" y="18783"/>
                    </a:cubicBezTo>
                    <a:cubicBezTo>
                      <a:pt x="7525" y="18783"/>
                      <a:pt x="7665" y="18408"/>
                      <a:pt x="7804" y="18220"/>
                    </a:cubicBezTo>
                    <a:cubicBezTo>
                      <a:pt x="8362" y="17654"/>
                      <a:pt x="8918" y="17091"/>
                      <a:pt x="9336" y="16528"/>
                    </a:cubicBezTo>
                    <a:cubicBezTo>
                      <a:pt x="9615" y="16153"/>
                      <a:pt x="9894" y="15966"/>
                      <a:pt x="10033" y="15590"/>
                    </a:cubicBezTo>
                    <a:cubicBezTo>
                      <a:pt x="10312" y="15212"/>
                      <a:pt x="10450" y="14837"/>
                      <a:pt x="10870" y="14461"/>
                    </a:cubicBezTo>
                    <a:cubicBezTo>
                      <a:pt x="11985" y="13148"/>
                      <a:pt x="13379" y="12207"/>
                      <a:pt x="14493" y="11081"/>
                    </a:cubicBezTo>
                    <a:cubicBezTo>
                      <a:pt x="15608" y="9765"/>
                      <a:pt x="16584" y="8264"/>
                      <a:pt x="17836" y="6948"/>
                    </a:cubicBezTo>
                    <a:cubicBezTo>
                      <a:pt x="17836" y="6197"/>
                      <a:pt x="18395" y="6010"/>
                      <a:pt x="18674" y="5447"/>
                    </a:cubicBezTo>
                    <a:cubicBezTo>
                      <a:pt x="18813" y="5259"/>
                      <a:pt x="18951" y="4884"/>
                      <a:pt x="19092" y="4509"/>
                    </a:cubicBezTo>
                    <a:cubicBezTo>
                      <a:pt x="19927" y="3192"/>
                      <a:pt x="20903" y="2067"/>
                      <a:pt x="21321" y="375"/>
                    </a:cubicBezTo>
                    <a:cubicBezTo>
                      <a:pt x="21600" y="375"/>
                      <a:pt x="21321" y="0"/>
                      <a:pt x="21321" y="0"/>
                    </a:cubicBezTo>
                    <a:cubicBezTo>
                      <a:pt x="20624" y="938"/>
                      <a:pt x="19648" y="1504"/>
                      <a:pt x="18951" y="206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0" name="Google Shape;1234;g257743a6ece_0_185"/>
              <p:cNvSpPr/>
              <p:nvPr/>
            </p:nvSpPr>
            <p:spPr>
              <a:xfrm>
                <a:off x="298581" y="22858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0" y="0"/>
                    </a:moveTo>
                    <a:cubicBezTo>
                      <a:pt x="21480" y="0"/>
                      <a:pt x="21238" y="145"/>
                      <a:pt x="21119" y="290"/>
                    </a:cubicBezTo>
                    <a:cubicBezTo>
                      <a:pt x="20515" y="869"/>
                      <a:pt x="19912" y="1161"/>
                      <a:pt x="19428" y="1885"/>
                    </a:cubicBezTo>
                    <a:cubicBezTo>
                      <a:pt x="18947" y="2174"/>
                      <a:pt x="18343" y="2898"/>
                      <a:pt x="17982" y="3188"/>
                    </a:cubicBezTo>
                    <a:cubicBezTo>
                      <a:pt x="17740" y="3335"/>
                      <a:pt x="17498" y="3625"/>
                      <a:pt x="17256" y="3770"/>
                    </a:cubicBezTo>
                    <a:cubicBezTo>
                      <a:pt x="16533" y="4349"/>
                      <a:pt x="15810" y="5218"/>
                      <a:pt x="15084" y="5655"/>
                    </a:cubicBezTo>
                    <a:cubicBezTo>
                      <a:pt x="14964" y="5800"/>
                      <a:pt x="14722" y="5944"/>
                      <a:pt x="14481" y="5944"/>
                    </a:cubicBezTo>
                    <a:cubicBezTo>
                      <a:pt x="14361" y="6089"/>
                      <a:pt x="14239" y="6234"/>
                      <a:pt x="14119" y="6523"/>
                    </a:cubicBezTo>
                    <a:cubicBezTo>
                      <a:pt x="13516" y="6668"/>
                      <a:pt x="13154" y="7247"/>
                      <a:pt x="12670" y="7829"/>
                    </a:cubicBezTo>
                    <a:cubicBezTo>
                      <a:pt x="12428" y="8119"/>
                      <a:pt x="12067" y="8119"/>
                      <a:pt x="11827" y="8408"/>
                    </a:cubicBezTo>
                    <a:cubicBezTo>
                      <a:pt x="11827" y="8408"/>
                      <a:pt x="11827" y="8698"/>
                      <a:pt x="11827" y="8698"/>
                    </a:cubicBezTo>
                    <a:cubicBezTo>
                      <a:pt x="11463" y="8987"/>
                      <a:pt x="11224" y="9277"/>
                      <a:pt x="10860" y="9422"/>
                    </a:cubicBezTo>
                    <a:cubicBezTo>
                      <a:pt x="10860" y="9422"/>
                      <a:pt x="10498" y="9567"/>
                      <a:pt x="10378" y="9711"/>
                    </a:cubicBezTo>
                    <a:cubicBezTo>
                      <a:pt x="10378" y="9711"/>
                      <a:pt x="10378" y="10004"/>
                      <a:pt x="10378" y="10004"/>
                    </a:cubicBezTo>
                    <a:cubicBezTo>
                      <a:pt x="10378" y="10004"/>
                      <a:pt x="10137" y="10004"/>
                      <a:pt x="10137" y="10293"/>
                    </a:cubicBezTo>
                    <a:cubicBezTo>
                      <a:pt x="10137" y="10293"/>
                      <a:pt x="9895" y="10293"/>
                      <a:pt x="9895" y="10293"/>
                    </a:cubicBezTo>
                    <a:cubicBezTo>
                      <a:pt x="9895" y="10293"/>
                      <a:pt x="9895" y="10583"/>
                      <a:pt x="9895" y="10583"/>
                    </a:cubicBezTo>
                    <a:cubicBezTo>
                      <a:pt x="9653" y="10728"/>
                      <a:pt x="9291" y="10872"/>
                      <a:pt x="9050" y="11017"/>
                    </a:cubicBezTo>
                    <a:cubicBezTo>
                      <a:pt x="8688" y="11307"/>
                      <a:pt x="8448" y="11741"/>
                      <a:pt x="8207" y="11889"/>
                    </a:cubicBezTo>
                    <a:cubicBezTo>
                      <a:pt x="8207" y="11889"/>
                      <a:pt x="8207" y="12033"/>
                      <a:pt x="8207" y="12178"/>
                    </a:cubicBezTo>
                    <a:cubicBezTo>
                      <a:pt x="7603" y="13047"/>
                      <a:pt x="6878" y="13916"/>
                      <a:pt x="6274" y="14353"/>
                    </a:cubicBezTo>
                    <a:cubicBezTo>
                      <a:pt x="6154" y="14497"/>
                      <a:pt x="6035" y="14497"/>
                      <a:pt x="5793" y="14642"/>
                    </a:cubicBezTo>
                    <a:cubicBezTo>
                      <a:pt x="5189" y="15221"/>
                      <a:pt x="4706" y="15800"/>
                      <a:pt x="4224" y="16238"/>
                    </a:cubicBezTo>
                    <a:cubicBezTo>
                      <a:pt x="4224" y="16238"/>
                      <a:pt x="4224" y="16382"/>
                      <a:pt x="4224" y="16527"/>
                    </a:cubicBezTo>
                    <a:cubicBezTo>
                      <a:pt x="3863" y="16817"/>
                      <a:pt x="3741" y="17106"/>
                      <a:pt x="3379" y="17251"/>
                    </a:cubicBezTo>
                    <a:cubicBezTo>
                      <a:pt x="2656" y="17830"/>
                      <a:pt x="2172" y="18702"/>
                      <a:pt x="1449" y="19570"/>
                    </a:cubicBezTo>
                    <a:cubicBezTo>
                      <a:pt x="845" y="20149"/>
                      <a:pt x="242" y="20587"/>
                      <a:pt x="0" y="21600"/>
                    </a:cubicBezTo>
                    <a:cubicBezTo>
                      <a:pt x="242" y="21455"/>
                      <a:pt x="603" y="21600"/>
                      <a:pt x="723" y="21455"/>
                    </a:cubicBezTo>
                    <a:cubicBezTo>
                      <a:pt x="723" y="21455"/>
                      <a:pt x="723" y="21166"/>
                      <a:pt x="723" y="21166"/>
                    </a:cubicBezTo>
                    <a:cubicBezTo>
                      <a:pt x="1087" y="21166"/>
                      <a:pt x="1449" y="21166"/>
                      <a:pt x="1691" y="20876"/>
                    </a:cubicBezTo>
                    <a:cubicBezTo>
                      <a:pt x="1930" y="20876"/>
                      <a:pt x="2172" y="20439"/>
                      <a:pt x="2414" y="20294"/>
                    </a:cubicBezTo>
                    <a:cubicBezTo>
                      <a:pt x="2775" y="20149"/>
                      <a:pt x="3137" y="20149"/>
                      <a:pt x="3379" y="20005"/>
                    </a:cubicBezTo>
                    <a:cubicBezTo>
                      <a:pt x="3863" y="19715"/>
                      <a:pt x="4224" y="19281"/>
                      <a:pt x="4586" y="18846"/>
                    </a:cubicBezTo>
                    <a:cubicBezTo>
                      <a:pt x="5069" y="18557"/>
                      <a:pt x="6035" y="18265"/>
                      <a:pt x="6396" y="17975"/>
                    </a:cubicBezTo>
                    <a:cubicBezTo>
                      <a:pt x="6396" y="17975"/>
                      <a:pt x="6478" y="17929"/>
                      <a:pt x="6638" y="17830"/>
                    </a:cubicBezTo>
                    <a:cubicBezTo>
                      <a:pt x="6638" y="17830"/>
                      <a:pt x="7481" y="17251"/>
                      <a:pt x="7965" y="17106"/>
                    </a:cubicBezTo>
                    <a:cubicBezTo>
                      <a:pt x="8448" y="16672"/>
                      <a:pt x="9050" y="16527"/>
                      <a:pt x="9533" y="16090"/>
                    </a:cubicBezTo>
                    <a:cubicBezTo>
                      <a:pt x="10017" y="15800"/>
                      <a:pt x="10498" y="15221"/>
                      <a:pt x="11224" y="15221"/>
                    </a:cubicBezTo>
                    <a:cubicBezTo>
                      <a:pt x="11463" y="14642"/>
                      <a:pt x="11827" y="14353"/>
                      <a:pt x="12189" y="14060"/>
                    </a:cubicBezTo>
                    <a:cubicBezTo>
                      <a:pt x="12189" y="14060"/>
                      <a:pt x="12428" y="14060"/>
                      <a:pt x="12550" y="14060"/>
                    </a:cubicBezTo>
                    <a:cubicBezTo>
                      <a:pt x="12912" y="13771"/>
                      <a:pt x="13032" y="13336"/>
                      <a:pt x="13396" y="13047"/>
                    </a:cubicBezTo>
                    <a:cubicBezTo>
                      <a:pt x="13516" y="13047"/>
                      <a:pt x="13877" y="12757"/>
                      <a:pt x="14119" y="12613"/>
                    </a:cubicBezTo>
                    <a:cubicBezTo>
                      <a:pt x="14119" y="12613"/>
                      <a:pt x="14239" y="12468"/>
                      <a:pt x="14361" y="12323"/>
                    </a:cubicBezTo>
                    <a:cubicBezTo>
                      <a:pt x="14603" y="12178"/>
                      <a:pt x="14722" y="12033"/>
                      <a:pt x="14842" y="11741"/>
                    </a:cubicBezTo>
                    <a:cubicBezTo>
                      <a:pt x="15084" y="11596"/>
                      <a:pt x="15206" y="11452"/>
                      <a:pt x="15446" y="11162"/>
                    </a:cubicBezTo>
                    <a:cubicBezTo>
                      <a:pt x="15929" y="10583"/>
                      <a:pt x="16291" y="10148"/>
                      <a:pt x="16653" y="9567"/>
                    </a:cubicBezTo>
                    <a:cubicBezTo>
                      <a:pt x="17378" y="8843"/>
                      <a:pt x="17982" y="7974"/>
                      <a:pt x="18463" y="7247"/>
                    </a:cubicBezTo>
                    <a:cubicBezTo>
                      <a:pt x="18947" y="6668"/>
                      <a:pt x="19308" y="6234"/>
                      <a:pt x="19550" y="5800"/>
                    </a:cubicBezTo>
                    <a:cubicBezTo>
                      <a:pt x="19550" y="5800"/>
                      <a:pt x="19670" y="5800"/>
                      <a:pt x="19670" y="5655"/>
                    </a:cubicBezTo>
                    <a:cubicBezTo>
                      <a:pt x="19670" y="5655"/>
                      <a:pt x="19790" y="5218"/>
                      <a:pt x="19912" y="5218"/>
                    </a:cubicBezTo>
                    <a:cubicBezTo>
                      <a:pt x="19912" y="5073"/>
                      <a:pt x="20031" y="4928"/>
                      <a:pt x="20154" y="4639"/>
                    </a:cubicBezTo>
                    <a:cubicBezTo>
                      <a:pt x="20154" y="4639"/>
                      <a:pt x="20273" y="4204"/>
                      <a:pt x="20515" y="4349"/>
                    </a:cubicBezTo>
                    <a:cubicBezTo>
                      <a:pt x="20635" y="2754"/>
                      <a:pt x="21480" y="2030"/>
                      <a:pt x="21600" y="434"/>
                    </a:cubicBezTo>
                    <a:lnTo>
                      <a:pt x="21360" y="43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1" name="Google Shape;1235;g257743a6ece_0_185"/>
              <p:cNvSpPr/>
              <p:nvPr/>
            </p:nvSpPr>
            <p:spPr>
              <a:xfrm>
                <a:off x="312870" y="22949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295" extrusionOk="0">
                    <a:moveTo>
                      <a:pt x="2849" y="21029"/>
                    </a:moveTo>
                    <a:cubicBezTo>
                      <a:pt x="2849" y="21029"/>
                      <a:pt x="2849" y="21391"/>
                      <a:pt x="3125" y="21270"/>
                    </a:cubicBezTo>
                    <a:cubicBezTo>
                      <a:pt x="4872" y="20547"/>
                      <a:pt x="6618" y="19701"/>
                      <a:pt x="7996" y="18617"/>
                    </a:cubicBezTo>
                    <a:cubicBezTo>
                      <a:pt x="8272" y="18617"/>
                      <a:pt x="8456" y="18253"/>
                      <a:pt x="8640" y="18132"/>
                    </a:cubicBezTo>
                    <a:cubicBezTo>
                      <a:pt x="9191" y="17530"/>
                      <a:pt x="9926" y="16807"/>
                      <a:pt x="10295" y="16202"/>
                    </a:cubicBezTo>
                    <a:cubicBezTo>
                      <a:pt x="10295" y="16202"/>
                      <a:pt x="10295" y="16081"/>
                      <a:pt x="10295" y="15961"/>
                    </a:cubicBezTo>
                    <a:cubicBezTo>
                      <a:pt x="10386" y="15961"/>
                      <a:pt x="10570" y="15720"/>
                      <a:pt x="10663" y="15720"/>
                    </a:cubicBezTo>
                    <a:cubicBezTo>
                      <a:pt x="10939" y="15479"/>
                      <a:pt x="11123" y="15117"/>
                      <a:pt x="11398" y="14876"/>
                    </a:cubicBezTo>
                    <a:cubicBezTo>
                      <a:pt x="11398" y="14876"/>
                      <a:pt x="11674" y="14876"/>
                      <a:pt x="11674" y="14753"/>
                    </a:cubicBezTo>
                    <a:cubicBezTo>
                      <a:pt x="12042" y="14512"/>
                      <a:pt x="12318" y="14030"/>
                      <a:pt x="12593" y="13910"/>
                    </a:cubicBezTo>
                    <a:cubicBezTo>
                      <a:pt x="12868" y="13669"/>
                      <a:pt x="12960" y="13428"/>
                      <a:pt x="13144" y="13187"/>
                    </a:cubicBezTo>
                    <a:cubicBezTo>
                      <a:pt x="13328" y="13066"/>
                      <a:pt x="13512" y="12702"/>
                      <a:pt x="13604" y="12582"/>
                    </a:cubicBezTo>
                    <a:cubicBezTo>
                      <a:pt x="13604" y="12582"/>
                      <a:pt x="13696" y="12582"/>
                      <a:pt x="13788" y="12341"/>
                    </a:cubicBezTo>
                    <a:cubicBezTo>
                      <a:pt x="13879" y="12100"/>
                      <a:pt x="13972" y="11979"/>
                      <a:pt x="14063" y="11859"/>
                    </a:cubicBezTo>
                    <a:cubicBezTo>
                      <a:pt x="14063" y="11859"/>
                      <a:pt x="14247" y="11859"/>
                      <a:pt x="14247" y="11859"/>
                    </a:cubicBezTo>
                    <a:cubicBezTo>
                      <a:pt x="14432" y="11618"/>
                      <a:pt x="14707" y="11618"/>
                      <a:pt x="14798" y="11377"/>
                    </a:cubicBezTo>
                    <a:cubicBezTo>
                      <a:pt x="14798" y="11377"/>
                      <a:pt x="14798" y="11133"/>
                      <a:pt x="14891" y="11133"/>
                    </a:cubicBezTo>
                    <a:cubicBezTo>
                      <a:pt x="15075" y="10892"/>
                      <a:pt x="15258" y="10651"/>
                      <a:pt x="15442" y="10410"/>
                    </a:cubicBezTo>
                    <a:cubicBezTo>
                      <a:pt x="15442" y="10410"/>
                      <a:pt x="15533" y="10290"/>
                      <a:pt x="15533" y="10169"/>
                    </a:cubicBezTo>
                    <a:cubicBezTo>
                      <a:pt x="15902" y="9687"/>
                      <a:pt x="16270" y="9082"/>
                      <a:pt x="16637" y="8600"/>
                    </a:cubicBezTo>
                    <a:cubicBezTo>
                      <a:pt x="16821" y="8239"/>
                      <a:pt x="17096" y="8118"/>
                      <a:pt x="17281" y="7757"/>
                    </a:cubicBezTo>
                    <a:cubicBezTo>
                      <a:pt x="17465" y="7513"/>
                      <a:pt x="17556" y="7272"/>
                      <a:pt x="17740" y="7031"/>
                    </a:cubicBezTo>
                    <a:cubicBezTo>
                      <a:pt x="17832" y="6790"/>
                      <a:pt x="18016" y="6549"/>
                      <a:pt x="18107" y="6429"/>
                    </a:cubicBezTo>
                    <a:cubicBezTo>
                      <a:pt x="18660" y="5462"/>
                      <a:pt x="19119" y="4619"/>
                      <a:pt x="19579" y="3773"/>
                    </a:cubicBezTo>
                    <a:cubicBezTo>
                      <a:pt x="20039" y="2929"/>
                      <a:pt x="20589" y="1963"/>
                      <a:pt x="20958" y="1239"/>
                    </a:cubicBezTo>
                    <a:cubicBezTo>
                      <a:pt x="21140" y="878"/>
                      <a:pt x="21600" y="394"/>
                      <a:pt x="21509" y="153"/>
                    </a:cubicBezTo>
                    <a:cubicBezTo>
                      <a:pt x="20958" y="-209"/>
                      <a:pt x="20681" y="153"/>
                      <a:pt x="20130" y="394"/>
                    </a:cubicBezTo>
                    <a:cubicBezTo>
                      <a:pt x="19763" y="1239"/>
                      <a:pt x="19026" y="1722"/>
                      <a:pt x="18475" y="2326"/>
                    </a:cubicBezTo>
                    <a:cubicBezTo>
                      <a:pt x="17925" y="3050"/>
                      <a:pt x="17372" y="3773"/>
                      <a:pt x="16730" y="4498"/>
                    </a:cubicBezTo>
                    <a:cubicBezTo>
                      <a:pt x="16453" y="4860"/>
                      <a:pt x="16086" y="5101"/>
                      <a:pt x="15811" y="5462"/>
                    </a:cubicBezTo>
                    <a:cubicBezTo>
                      <a:pt x="15626" y="5462"/>
                      <a:pt x="15533" y="5824"/>
                      <a:pt x="15351" y="5947"/>
                    </a:cubicBezTo>
                    <a:cubicBezTo>
                      <a:pt x="15167" y="6067"/>
                      <a:pt x="14982" y="6188"/>
                      <a:pt x="14798" y="6429"/>
                    </a:cubicBezTo>
                    <a:cubicBezTo>
                      <a:pt x="14523" y="6670"/>
                      <a:pt x="14156" y="7031"/>
                      <a:pt x="13879" y="7393"/>
                    </a:cubicBezTo>
                    <a:cubicBezTo>
                      <a:pt x="13604" y="7757"/>
                      <a:pt x="13144" y="7998"/>
                      <a:pt x="12960" y="8359"/>
                    </a:cubicBezTo>
                    <a:cubicBezTo>
                      <a:pt x="12684" y="8359"/>
                      <a:pt x="12409" y="8841"/>
                      <a:pt x="12133" y="9082"/>
                    </a:cubicBezTo>
                    <a:cubicBezTo>
                      <a:pt x="11949" y="9323"/>
                      <a:pt x="11674" y="9687"/>
                      <a:pt x="11489" y="10049"/>
                    </a:cubicBezTo>
                    <a:cubicBezTo>
                      <a:pt x="11398" y="10049"/>
                      <a:pt x="11305" y="10049"/>
                      <a:pt x="11214" y="10049"/>
                    </a:cubicBezTo>
                    <a:cubicBezTo>
                      <a:pt x="11030" y="10169"/>
                      <a:pt x="10939" y="10410"/>
                      <a:pt x="10846" y="10531"/>
                    </a:cubicBezTo>
                    <a:cubicBezTo>
                      <a:pt x="10846" y="10651"/>
                      <a:pt x="10663" y="10651"/>
                      <a:pt x="10570" y="10651"/>
                    </a:cubicBezTo>
                    <a:cubicBezTo>
                      <a:pt x="10295" y="10892"/>
                      <a:pt x="10019" y="11256"/>
                      <a:pt x="9835" y="11497"/>
                    </a:cubicBezTo>
                    <a:cubicBezTo>
                      <a:pt x="9375" y="12100"/>
                      <a:pt x="8732" y="12582"/>
                      <a:pt x="8181" y="13066"/>
                    </a:cubicBezTo>
                    <a:cubicBezTo>
                      <a:pt x="7996" y="13307"/>
                      <a:pt x="7630" y="13307"/>
                      <a:pt x="7446" y="13548"/>
                    </a:cubicBezTo>
                    <a:cubicBezTo>
                      <a:pt x="6067" y="14997"/>
                      <a:pt x="4596" y="16202"/>
                      <a:pt x="3033" y="17530"/>
                    </a:cubicBezTo>
                    <a:cubicBezTo>
                      <a:pt x="3033" y="17650"/>
                      <a:pt x="2849" y="17530"/>
                      <a:pt x="2758" y="17771"/>
                    </a:cubicBezTo>
                    <a:cubicBezTo>
                      <a:pt x="2758" y="17771"/>
                      <a:pt x="2758" y="17771"/>
                      <a:pt x="2574" y="17771"/>
                    </a:cubicBezTo>
                    <a:cubicBezTo>
                      <a:pt x="2205" y="18132"/>
                      <a:pt x="1930" y="18253"/>
                      <a:pt x="1746" y="18374"/>
                    </a:cubicBezTo>
                    <a:cubicBezTo>
                      <a:pt x="1563" y="18617"/>
                      <a:pt x="1470" y="18737"/>
                      <a:pt x="1288" y="18858"/>
                    </a:cubicBezTo>
                    <a:cubicBezTo>
                      <a:pt x="1288" y="18858"/>
                      <a:pt x="1103" y="18858"/>
                      <a:pt x="1011" y="18978"/>
                    </a:cubicBezTo>
                    <a:cubicBezTo>
                      <a:pt x="551" y="19460"/>
                      <a:pt x="275" y="20063"/>
                      <a:pt x="0" y="20788"/>
                    </a:cubicBezTo>
                    <a:cubicBezTo>
                      <a:pt x="644" y="21029"/>
                      <a:pt x="1930" y="20788"/>
                      <a:pt x="2574" y="210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2" name="Google Shape;1236;g257743a6ece_0_185"/>
              <p:cNvSpPr/>
              <p:nvPr/>
            </p:nvSpPr>
            <p:spPr>
              <a:xfrm>
                <a:off x="227322" y="22879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9" y="0"/>
                    </a:moveTo>
                    <a:cubicBezTo>
                      <a:pt x="20519" y="0"/>
                      <a:pt x="20213" y="382"/>
                      <a:pt x="20057" y="573"/>
                    </a:cubicBezTo>
                    <a:cubicBezTo>
                      <a:pt x="19595" y="764"/>
                      <a:pt x="19132" y="954"/>
                      <a:pt x="18823" y="1336"/>
                    </a:cubicBezTo>
                    <a:cubicBezTo>
                      <a:pt x="18052" y="1913"/>
                      <a:pt x="17433" y="2485"/>
                      <a:pt x="16508" y="3058"/>
                    </a:cubicBezTo>
                    <a:cubicBezTo>
                      <a:pt x="15893" y="3440"/>
                      <a:pt x="15275" y="3822"/>
                      <a:pt x="14812" y="4203"/>
                    </a:cubicBezTo>
                    <a:cubicBezTo>
                      <a:pt x="14656" y="4203"/>
                      <a:pt x="14350" y="4780"/>
                      <a:pt x="14194" y="4780"/>
                    </a:cubicBezTo>
                    <a:lnTo>
                      <a:pt x="13732" y="4780"/>
                    </a:lnTo>
                    <a:cubicBezTo>
                      <a:pt x="13732" y="4780"/>
                      <a:pt x="13732" y="4970"/>
                      <a:pt x="13732" y="5161"/>
                    </a:cubicBezTo>
                    <a:cubicBezTo>
                      <a:pt x="13578" y="5161"/>
                      <a:pt x="13269" y="5161"/>
                      <a:pt x="12960" y="5543"/>
                    </a:cubicBezTo>
                    <a:cubicBezTo>
                      <a:pt x="12035" y="6116"/>
                      <a:pt x="11264" y="7265"/>
                      <a:pt x="10492" y="7838"/>
                    </a:cubicBezTo>
                    <a:cubicBezTo>
                      <a:pt x="10336" y="7838"/>
                      <a:pt x="10030" y="8028"/>
                      <a:pt x="9721" y="8219"/>
                    </a:cubicBezTo>
                    <a:cubicBezTo>
                      <a:pt x="8949" y="8983"/>
                      <a:pt x="8331" y="9556"/>
                      <a:pt x="7559" y="10323"/>
                    </a:cubicBezTo>
                    <a:cubicBezTo>
                      <a:pt x="6172" y="11850"/>
                      <a:pt x="4629" y="14144"/>
                      <a:pt x="2930" y="15099"/>
                    </a:cubicBezTo>
                    <a:cubicBezTo>
                      <a:pt x="2624" y="15290"/>
                      <a:pt x="2315" y="15290"/>
                      <a:pt x="2005" y="15481"/>
                    </a:cubicBezTo>
                    <a:cubicBezTo>
                      <a:pt x="1696" y="15675"/>
                      <a:pt x="1234" y="16248"/>
                      <a:pt x="925" y="16820"/>
                    </a:cubicBezTo>
                    <a:cubicBezTo>
                      <a:pt x="618" y="17202"/>
                      <a:pt x="0" y="17775"/>
                      <a:pt x="0" y="18542"/>
                    </a:cubicBezTo>
                    <a:cubicBezTo>
                      <a:pt x="925" y="18924"/>
                      <a:pt x="1543" y="20451"/>
                      <a:pt x="2624" y="20260"/>
                    </a:cubicBezTo>
                    <a:cubicBezTo>
                      <a:pt x="2930" y="21024"/>
                      <a:pt x="3548" y="21024"/>
                      <a:pt x="4167" y="21600"/>
                    </a:cubicBezTo>
                    <a:cubicBezTo>
                      <a:pt x="4167" y="21600"/>
                      <a:pt x="4473" y="21215"/>
                      <a:pt x="4629" y="21215"/>
                    </a:cubicBezTo>
                    <a:cubicBezTo>
                      <a:pt x="4782" y="21215"/>
                      <a:pt x="4938" y="21215"/>
                      <a:pt x="5245" y="21024"/>
                    </a:cubicBezTo>
                    <a:cubicBezTo>
                      <a:pt x="5401" y="20833"/>
                      <a:pt x="5554" y="20642"/>
                      <a:pt x="5710" y="20451"/>
                    </a:cubicBezTo>
                    <a:cubicBezTo>
                      <a:pt x="5710" y="20451"/>
                      <a:pt x="5863" y="20451"/>
                      <a:pt x="6016" y="20451"/>
                    </a:cubicBezTo>
                    <a:cubicBezTo>
                      <a:pt x="6016" y="20451"/>
                      <a:pt x="6016" y="20069"/>
                      <a:pt x="6016" y="20069"/>
                    </a:cubicBezTo>
                    <a:cubicBezTo>
                      <a:pt x="6172" y="19878"/>
                      <a:pt x="6325" y="19878"/>
                      <a:pt x="6635" y="19687"/>
                    </a:cubicBezTo>
                    <a:cubicBezTo>
                      <a:pt x="6944" y="19306"/>
                      <a:pt x="7250" y="18733"/>
                      <a:pt x="7559" y="18542"/>
                    </a:cubicBezTo>
                    <a:cubicBezTo>
                      <a:pt x="7715" y="18542"/>
                      <a:pt x="8022" y="18348"/>
                      <a:pt x="8178" y="18348"/>
                    </a:cubicBezTo>
                    <a:cubicBezTo>
                      <a:pt x="8178" y="18157"/>
                      <a:pt x="8178" y="18157"/>
                      <a:pt x="8178" y="18157"/>
                    </a:cubicBezTo>
                    <a:cubicBezTo>
                      <a:pt x="8487" y="17775"/>
                      <a:pt x="8640" y="17584"/>
                      <a:pt x="8793" y="17393"/>
                    </a:cubicBezTo>
                    <a:cubicBezTo>
                      <a:pt x="9258" y="17011"/>
                      <a:pt x="9721" y="16439"/>
                      <a:pt x="10030" y="16057"/>
                    </a:cubicBezTo>
                    <a:cubicBezTo>
                      <a:pt x="10030" y="16057"/>
                      <a:pt x="10030" y="16057"/>
                      <a:pt x="10336" y="15866"/>
                    </a:cubicBezTo>
                    <a:cubicBezTo>
                      <a:pt x="10336" y="15866"/>
                      <a:pt x="10645" y="15481"/>
                      <a:pt x="10801" y="15290"/>
                    </a:cubicBezTo>
                    <a:cubicBezTo>
                      <a:pt x="10801" y="15290"/>
                      <a:pt x="11108" y="15290"/>
                      <a:pt x="11264" y="14908"/>
                    </a:cubicBezTo>
                    <a:cubicBezTo>
                      <a:pt x="12342" y="14144"/>
                      <a:pt x="12807" y="12804"/>
                      <a:pt x="14041" y="12041"/>
                    </a:cubicBezTo>
                    <a:cubicBezTo>
                      <a:pt x="14350" y="10895"/>
                      <a:pt x="14965" y="10323"/>
                      <a:pt x="15584" y="9556"/>
                    </a:cubicBezTo>
                    <a:cubicBezTo>
                      <a:pt x="16355" y="8219"/>
                      <a:pt x="17433" y="6879"/>
                      <a:pt x="18052" y="5734"/>
                    </a:cubicBezTo>
                    <a:cubicBezTo>
                      <a:pt x="18052" y="5734"/>
                      <a:pt x="18104" y="5604"/>
                      <a:pt x="18205" y="5352"/>
                    </a:cubicBezTo>
                    <a:cubicBezTo>
                      <a:pt x="18205" y="5352"/>
                      <a:pt x="18514" y="5161"/>
                      <a:pt x="18514" y="5161"/>
                    </a:cubicBezTo>
                    <a:cubicBezTo>
                      <a:pt x="18514" y="4970"/>
                      <a:pt x="18514" y="4589"/>
                      <a:pt x="18823" y="4398"/>
                    </a:cubicBezTo>
                    <a:cubicBezTo>
                      <a:pt x="19441" y="3440"/>
                      <a:pt x="20213" y="2867"/>
                      <a:pt x="20519" y="1913"/>
                    </a:cubicBezTo>
                    <a:cubicBezTo>
                      <a:pt x="21138" y="1722"/>
                      <a:pt x="21291" y="954"/>
                      <a:pt x="21600" y="573"/>
                    </a:cubicBezTo>
                    <a:cubicBezTo>
                      <a:pt x="21600" y="382"/>
                      <a:pt x="21600" y="191"/>
                      <a:pt x="21447" y="0"/>
                    </a:cubicBezTo>
                    <a:cubicBezTo>
                      <a:pt x="21447" y="382"/>
                      <a:pt x="20828" y="382"/>
                      <a:pt x="20519" y="57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3" name="Google Shape;1237;g257743a6ece_0_185"/>
              <p:cNvSpPr/>
              <p:nvPr/>
            </p:nvSpPr>
            <p:spPr>
              <a:xfrm>
                <a:off x="229397" y="2305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56" y="0"/>
                    </a:moveTo>
                    <a:cubicBezTo>
                      <a:pt x="19886" y="970"/>
                      <a:pt x="18512" y="2186"/>
                      <a:pt x="17141" y="2913"/>
                    </a:cubicBezTo>
                    <a:cubicBezTo>
                      <a:pt x="15770" y="3883"/>
                      <a:pt x="14399" y="4852"/>
                      <a:pt x="13028" y="5826"/>
                    </a:cubicBezTo>
                    <a:cubicBezTo>
                      <a:pt x="12855" y="6311"/>
                      <a:pt x="12685" y="6796"/>
                      <a:pt x="12341" y="7038"/>
                    </a:cubicBezTo>
                    <a:cubicBezTo>
                      <a:pt x="11827" y="7523"/>
                      <a:pt x="11144" y="7766"/>
                      <a:pt x="10800" y="8250"/>
                    </a:cubicBezTo>
                    <a:cubicBezTo>
                      <a:pt x="10800" y="8250"/>
                      <a:pt x="10800" y="8250"/>
                      <a:pt x="10456" y="8250"/>
                    </a:cubicBezTo>
                    <a:cubicBezTo>
                      <a:pt x="9599" y="9224"/>
                      <a:pt x="9086" y="10921"/>
                      <a:pt x="8055" y="11891"/>
                    </a:cubicBezTo>
                    <a:cubicBezTo>
                      <a:pt x="7541" y="12133"/>
                      <a:pt x="7028" y="12865"/>
                      <a:pt x="6344" y="13107"/>
                    </a:cubicBezTo>
                    <a:cubicBezTo>
                      <a:pt x="5827" y="13592"/>
                      <a:pt x="5143" y="14319"/>
                      <a:pt x="4629" y="14562"/>
                    </a:cubicBezTo>
                    <a:cubicBezTo>
                      <a:pt x="4113" y="14804"/>
                      <a:pt x="3255" y="15046"/>
                      <a:pt x="2742" y="15531"/>
                    </a:cubicBezTo>
                    <a:cubicBezTo>
                      <a:pt x="2228" y="16016"/>
                      <a:pt x="1885" y="16505"/>
                      <a:pt x="1371" y="16990"/>
                    </a:cubicBezTo>
                    <a:cubicBezTo>
                      <a:pt x="857" y="17717"/>
                      <a:pt x="344" y="17960"/>
                      <a:pt x="0" y="18929"/>
                    </a:cubicBezTo>
                    <a:cubicBezTo>
                      <a:pt x="1027" y="19903"/>
                      <a:pt x="1714" y="21115"/>
                      <a:pt x="3085" y="21600"/>
                    </a:cubicBezTo>
                    <a:cubicBezTo>
                      <a:pt x="3429" y="21600"/>
                      <a:pt x="3942" y="21358"/>
                      <a:pt x="3942" y="21358"/>
                    </a:cubicBezTo>
                    <a:cubicBezTo>
                      <a:pt x="3942" y="21358"/>
                      <a:pt x="3942" y="21600"/>
                      <a:pt x="4286" y="21600"/>
                    </a:cubicBezTo>
                    <a:cubicBezTo>
                      <a:pt x="4286" y="21600"/>
                      <a:pt x="4629" y="21358"/>
                      <a:pt x="4970" y="21358"/>
                    </a:cubicBezTo>
                    <a:cubicBezTo>
                      <a:pt x="6684" y="21358"/>
                      <a:pt x="7541" y="20388"/>
                      <a:pt x="8572" y="19414"/>
                    </a:cubicBezTo>
                    <a:cubicBezTo>
                      <a:pt x="8742" y="19414"/>
                      <a:pt x="9086" y="19414"/>
                      <a:pt x="9256" y="18929"/>
                    </a:cubicBezTo>
                    <a:cubicBezTo>
                      <a:pt x="9943" y="18444"/>
                      <a:pt x="10456" y="17960"/>
                      <a:pt x="11144" y="17475"/>
                    </a:cubicBezTo>
                    <a:cubicBezTo>
                      <a:pt x="12341" y="16505"/>
                      <a:pt x="12685" y="16263"/>
                      <a:pt x="13542" y="15289"/>
                    </a:cubicBezTo>
                    <a:cubicBezTo>
                      <a:pt x="14055" y="14804"/>
                      <a:pt x="14569" y="14077"/>
                      <a:pt x="14742" y="14077"/>
                    </a:cubicBezTo>
                    <a:cubicBezTo>
                      <a:pt x="14913" y="13592"/>
                      <a:pt x="14742" y="13350"/>
                      <a:pt x="15086" y="12618"/>
                    </a:cubicBezTo>
                    <a:cubicBezTo>
                      <a:pt x="15086" y="12618"/>
                      <a:pt x="15256" y="12618"/>
                      <a:pt x="15426" y="12376"/>
                    </a:cubicBezTo>
                    <a:cubicBezTo>
                      <a:pt x="15943" y="10921"/>
                      <a:pt x="16800" y="10194"/>
                      <a:pt x="17314" y="8978"/>
                    </a:cubicBezTo>
                    <a:lnTo>
                      <a:pt x="17314" y="8493"/>
                    </a:lnTo>
                    <a:cubicBezTo>
                      <a:pt x="17314" y="8493"/>
                      <a:pt x="17484" y="8493"/>
                      <a:pt x="17654" y="8493"/>
                    </a:cubicBezTo>
                    <a:cubicBezTo>
                      <a:pt x="17998" y="7766"/>
                      <a:pt x="18512" y="7281"/>
                      <a:pt x="18341" y="6796"/>
                    </a:cubicBezTo>
                    <a:cubicBezTo>
                      <a:pt x="18341" y="6796"/>
                      <a:pt x="18341" y="6554"/>
                      <a:pt x="18341" y="6554"/>
                    </a:cubicBezTo>
                    <a:cubicBezTo>
                      <a:pt x="18512" y="5826"/>
                      <a:pt x="18855" y="5337"/>
                      <a:pt x="19199" y="4852"/>
                    </a:cubicBezTo>
                    <a:cubicBezTo>
                      <a:pt x="19542" y="4368"/>
                      <a:pt x="19712" y="4125"/>
                      <a:pt x="19886" y="3883"/>
                    </a:cubicBezTo>
                    <a:cubicBezTo>
                      <a:pt x="19886" y="3883"/>
                      <a:pt x="19886" y="3640"/>
                      <a:pt x="19886" y="3640"/>
                    </a:cubicBezTo>
                    <a:cubicBezTo>
                      <a:pt x="20399" y="2671"/>
                      <a:pt x="21083" y="1697"/>
                      <a:pt x="21600" y="970"/>
                    </a:cubicBezTo>
                    <a:cubicBezTo>
                      <a:pt x="21600" y="727"/>
                      <a:pt x="21600" y="242"/>
                      <a:pt x="21427" y="242"/>
                    </a:cubicBezTo>
                    <a:cubicBezTo>
                      <a:pt x="21427" y="242"/>
                      <a:pt x="21427" y="727"/>
                      <a:pt x="21083" y="24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4" name="Google Shape;1238;g257743a6ece_0_185"/>
              <p:cNvSpPr/>
              <p:nvPr/>
            </p:nvSpPr>
            <p:spPr>
              <a:xfrm>
                <a:off x="234624" y="233666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4" extrusionOk="0">
                    <a:moveTo>
                      <a:pt x="15060" y="0"/>
                    </a:moveTo>
                    <a:cubicBezTo>
                      <a:pt x="14457" y="194"/>
                      <a:pt x="14027" y="779"/>
                      <a:pt x="13596" y="1168"/>
                    </a:cubicBezTo>
                    <a:cubicBezTo>
                      <a:pt x="13424" y="1362"/>
                      <a:pt x="13166" y="1557"/>
                      <a:pt x="13081" y="1654"/>
                    </a:cubicBezTo>
                    <a:cubicBezTo>
                      <a:pt x="12908" y="1848"/>
                      <a:pt x="12736" y="2042"/>
                      <a:pt x="12650" y="2336"/>
                    </a:cubicBezTo>
                    <a:cubicBezTo>
                      <a:pt x="12133" y="2627"/>
                      <a:pt x="11617" y="3016"/>
                      <a:pt x="11274" y="3405"/>
                    </a:cubicBezTo>
                    <a:cubicBezTo>
                      <a:pt x="11101" y="3599"/>
                      <a:pt x="10929" y="3698"/>
                      <a:pt x="10756" y="3892"/>
                    </a:cubicBezTo>
                    <a:cubicBezTo>
                      <a:pt x="10241" y="4281"/>
                      <a:pt x="9638" y="4573"/>
                      <a:pt x="9208" y="4961"/>
                    </a:cubicBezTo>
                    <a:cubicBezTo>
                      <a:pt x="8950" y="5158"/>
                      <a:pt x="8777" y="5352"/>
                      <a:pt x="8519" y="5449"/>
                    </a:cubicBezTo>
                    <a:cubicBezTo>
                      <a:pt x="8089" y="5741"/>
                      <a:pt x="7659" y="6129"/>
                      <a:pt x="7314" y="6520"/>
                    </a:cubicBezTo>
                    <a:cubicBezTo>
                      <a:pt x="7056" y="6617"/>
                      <a:pt x="6884" y="6811"/>
                      <a:pt x="6713" y="6908"/>
                    </a:cubicBezTo>
                    <a:cubicBezTo>
                      <a:pt x="6453" y="7103"/>
                      <a:pt x="6110" y="7297"/>
                      <a:pt x="5938" y="7492"/>
                    </a:cubicBezTo>
                    <a:cubicBezTo>
                      <a:pt x="5680" y="7686"/>
                      <a:pt x="5249" y="8076"/>
                      <a:pt x="5077" y="7979"/>
                    </a:cubicBezTo>
                    <a:cubicBezTo>
                      <a:pt x="4819" y="8465"/>
                      <a:pt x="4389" y="8562"/>
                      <a:pt x="3958" y="8854"/>
                    </a:cubicBezTo>
                    <a:cubicBezTo>
                      <a:pt x="3528" y="9048"/>
                      <a:pt x="3185" y="9439"/>
                      <a:pt x="2754" y="9536"/>
                    </a:cubicBezTo>
                    <a:cubicBezTo>
                      <a:pt x="2667" y="9536"/>
                      <a:pt x="2495" y="9730"/>
                      <a:pt x="2409" y="9827"/>
                    </a:cubicBezTo>
                    <a:cubicBezTo>
                      <a:pt x="2324" y="9827"/>
                      <a:pt x="2065" y="9827"/>
                      <a:pt x="2065" y="9827"/>
                    </a:cubicBezTo>
                    <a:cubicBezTo>
                      <a:pt x="2065" y="9827"/>
                      <a:pt x="1894" y="10022"/>
                      <a:pt x="1894" y="10119"/>
                    </a:cubicBezTo>
                    <a:cubicBezTo>
                      <a:pt x="1894" y="10119"/>
                      <a:pt x="1721" y="10119"/>
                      <a:pt x="1549" y="10313"/>
                    </a:cubicBezTo>
                    <a:cubicBezTo>
                      <a:pt x="1549" y="10313"/>
                      <a:pt x="1549" y="10508"/>
                      <a:pt x="1376" y="10605"/>
                    </a:cubicBezTo>
                    <a:cubicBezTo>
                      <a:pt x="1291" y="10605"/>
                      <a:pt x="1119" y="10605"/>
                      <a:pt x="1033" y="10799"/>
                    </a:cubicBezTo>
                    <a:cubicBezTo>
                      <a:pt x="861" y="10995"/>
                      <a:pt x="603" y="11384"/>
                      <a:pt x="430" y="11578"/>
                    </a:cubicBezTo>
                    <a:cubicBezTo>
                      <a:pt x="258" y="11870"/>
                      <a:pt x="0" y="12259"/>
                      <a:pt x="0" y="12649"/>
                    </a:cubicBezTo>
                    <a:cubicBezTo>
                      <a:pt x="1206" y="13135"/>
                      <a:pt x="2409" y="12552"/>
                      <a:pt x="3528" y="11967"/>
                    </a:cubicBezTo>
                    <a:cubicBezTo>
                      <a:pt x="3958" y="11773"/>
                      <a:pt x="4389" y="11481"/>
                      <a:pt x="4819" y="11287"/>
                    </a:cubicBezTo>
                    <a:cubicBezTo>
                      <a:pt x="5077" y="11092"/>
                      <a:pt x="5249" y="10995"/>
                      <a:pt x="5507" y="10898"/>
                    </a:cubicBezTo>
                    <a:cubicBezTo>
                      <a:pt x="5507" y="10898"/>
                      <a:pt x="5680" y="10898"/>
                      <a:pt x="5765" y="10898"/>
                    </a:cubicBezTo>
                    <a:cubicBezTo>
                      <a:pt x="5765" y="10898"/>
                      <a:pt x="5765" y="10702"/>
                      <a:pt x="5765" y="10702"/>
                    </a:cubicBezTo>
                    <a:cubicBezTo>
                      <a:pt x="6282" y="10508"/>
                      <a:pt x="7056" y="10898"/>
                      <a:pt x="7314" y="11190"/>
                    </a:cubicBezTo>
                    <a:cubicBezTo>
                      <a:pt x="7573" y="11384"/>
                      <a:pt x="7659" y="11481"/>
                      <a:pt x="7744" y="11675"/>
                    </a:cubicBezTo>
                    <a:cubicBezTo>
                      <a:pt x="7744" y="11675"/>
                      <a:pt x="7831" y="11675"/>
                      <a:pt x="7917" y="11675"/>
                    </a:cubicBezTo>
                    <a:cubicBezTo>
                      <a:pt x="7917" y="11773"/>
                      <a:pt x="8004" y="11967"/>
                      <a:pt x="8089" y="12064"/>
                    </a:cubicBezTo>
                    <a:cubicBezTo>
                      <a:pt x="8262" y="12259"/>
                      <a:pt x="8347" y="12649"/>
                      <a:pt x="8434" y="12746"/>
                    </a:cubicBezTo>
                    <a:cubicBezTo>
                      <a:pt x="8434" y="13135"/>
                      <a:pt x="8262" y="13426"/>
                      <a:pt x="8262" y="14011"/>
                    </a:cubicBezTo>
                    <a:cubicBezTo>
                      <a:pt x="7831" y="14303"/>
                      <a:pt x="7573" y="14692"/>
                      <a:pt x="7056" y="14983"/>
                    </a:cubicBezTo>
                    <a:cubicBezTo>
                      <a:pt x="6884" y="15080"/>
                      <a:pt x="6626" y="14983"/>
                      <a:pt x="6453" y="15177"/>
                    </a:cubicBezTo>
                    <a:cubicBezTo>
                      <a:pt x="6110" y="15374"/>
                      <a:pt x="5852" y="15568"/>
                      <a:pt x="5594" y="15859"/>
                    </a:cubicBezTo>
                    <a:cubicBezTo>
                      <a:pt x="5249" y="15859"/>
                      <a:pt x="4904" y="16151"/>
                      <a:pt x="4647" y="16442"/>
                    </a:cubicBezTo>
                    <a:cubicBezTo>
                      <a:pt x="4991" y="16442"/>
                      <a:pt x="5680" y="16248"/>
                      <a:pt x="5765" y="16442"/>
                    </a:cubicBezTo>
                    <a:cubicBezTo>
                      <a:pt x="5765" y="16442"/>
                      <a:pt x="6368" y="16540"/>
                      <a:pt x="6368" y="16540"/>
                    </a:cubicBezTo>
                    <a:cubicBezTo>
                      <a:pt x="7401" y="16540"/>
                      <a:pt x="8434" y="16151"/>
                      <a:pt x="9380" y="15859"/>
                    </a:cubicBezTo>
                    <a:cubicBezTo>
                      <a:pt x="10068" y="15665"/>
                      <a:pt x="10844" y="15374"/>
                      <a:pt x="11445" y="15080"/>
                    </a:cubicBezTo>
                    <a:cubicBezTo>
                      <a:pt x="11445" y="15080"/>
                      <a:pt x="11617" y="15080"/>
                      <a:pt x="11703" y="15080"/>
                    </a:cubicBezTo>
                    <a:cubicBezTo>
                      <a:pt x="11875" y="15080"/>
                      <a:pt x="11875" y="14692"/>
                      <a:pt x="12220" y="14789"/>
                    </a:cubicBezTo>
                    <a:cubicBezTo>
                      <a:pt x="12563" y="15374"/>
                      <a:pt x="12220" y="15568"/>
                      <a:pt x="12133" y="15957"/>
                    </a:cubicBezTo>
                    <a:cubicBezTo>
                      <a:pt x="12133" y="16151"/>
                      <a:pt x="12220" y="16151"/>
                      <a:pt x="12220" y="16248"/>
                    </a:cubicBezTo>
                    <a:cubicBezTo>
                      <a:pt x="12220" y="16248"/>
                      <a:pt x="12047" y="16345"/>
                      <a:pt x="12133" y="16540"/>
                    </a:cubicBezTo>
                    <a:cubicBezTo>
                      <a:pt x="11962" y="16736"/>
                      <a:pt x="11790" y="16930"/>
                      <a:pt x="11790" y="17222"/>
                    </a:cubicBezTo>
                    <a:cubicBezTo>
                      <a:pt x="11014" y="18195"/>
                      <a:pt x="10154" y="19167"/>
                      <a:pt x="9293" y="20043"/>
                    </a:cubicBezTo>
                    <a:cubicBezTo>
                      <a:pt x="9035" y="20238"/>
                      <a:pt x="8692" y="20626"/>
                      <a:pt x="8519" y="20724"/>
                    </a:cubicBezTo>
                    <a:cubicBezTo>
                      <a:pt x="8175" y="21015"/>
                      <a:pt x="7831" y="21114"/>
                      <a:pt x="7659" y="21406"/>
                    </a:cubicBezTo>
                    <a:cubicBezTo>
                      <a:pt x="8519" y="21600"/>
                      <a:pt x="9380" y="21015"/>
                      <a:pt x="10154" y="20626"/>
                    </a:cubicBezTo>
                    <a:cubicBezTo>
                      <a:pt x="10499" y="20432"/>
                      <a:pt x="10844" y="20238"/>
                      <a:pt x="11274" y="20043"/>
                    </a:cubicBezTo>
                    <a:cubicBezTo>
                      <a:pt x="11617" y="19849"/>
                      <a:pt x="12047" y="19558"/>
                      <a:pt x="12392" y="19361"/>
                    </a:cubicBezTo>
                    <a:cubicBezTo>
                      <a:pt x="12563" y="19167"/>
                      <a:pt x="12908" y="19167"/>
                      <a:pt x="13081" y="19070"/>
                    </a:cubicBezTo>
                    <a:cubicBezTo>
                      <a:pt x="13511" y="18875"/>
                      <a:pt x="13769" y="18390"/>
                      <a:pt x="14284" y="17999"/>
                    </a:cubicBezTo>
                    <a:cubicBezTo>
                      <a:pt x="14372" y="17999"/>
                      <a:pt x="14542" y="17902"/>
                      <a:pt x="14629" y="17805"/>
                    </a:cubicBezTo>
                    <a:cubicBezTo>
                      <a:pt x="15403" y="17125"/>
                      <a:pt x="16093" y="16637"/>
                      <a:pt x="16866" y="15957"/>
                    </a:cubicBezTo>
                    <a:cubicBezTo>
                      <a:pt x="17039" y="15957"/>
                      <a:pt x="17297" y="15665"/>
                      <a:pt x="17469" y="15471"/>
                    </a:cubicBezTo>
                    <a:cubicBezTo>
                      <a:pt x="17727" y="15276"/>
                      <a:pt x="17985" y="15177"/>
                      <a:pt x="18157" y="15080"/>
                    </a:cubicBezTo>
                    <a:cubicBezTo>
                      <a:pt x="18157" y="15080"/>
                      <a:pt x="18157" y="14886"/>
                      <a:pt x="18243" y="14886"/>
                    </a:cubicBezTo>
                    <a:cubicBezTo>
                      <a:pt x="18243" y="14886"/>
                      <a:pt x="18415" y="14886"/>
                      <a:pt x="18502" y="14886"/>
                    </a:cubicBezTo>
                    <a:cubicBezTo>
                      <a:pt x="18673" y="14692"/>
                      <a:pt x="18673" y="14594"/>
                      <a:pt x="18846" y="14400"/>
                    </a:cubicBezTo>
                    <a:cubicBezTo>
                      <a:pt x="19276" y="13817"/>
                      <a:pt x="20051" y="13232"/>
                      <a:pt x="20222" y="12843"/>
                    </a:cubicBezTo>
                    <a:lnTo>
                      <a:pt x="20394" y="12843"/>
                    </a:lnTo>
                    <a:cubicBezTo>
                      <a:pt x="20394" y="12843"/>
                      <a:pt x="20481" y="12455"/>
                      <a:pt x="20567" y="12455"/>
                    </a:cubicBezTo>
                    <a:cubicBezTo>
                      <a:pt x="20652" y="12161"/>
                      <a:pt x="20739" y="11967"/>
                      <a:pt x="20997" y="11773"/>
                    </a:cubicBezTo>
                    <a:cubicBezTo>
                      <a:pt x="21170" y="11287"/>
                      <a:pt x="21513" y="10898"/>
                      <a:pt x="21600" y="10313"/>
                    </a:cubicBezTo>
                    <a:cubicBezTo>
                      <a:pt x="21255" y="10313"/>
                      <a:pt x="21083" y="10702"/>
                      <a:pt x="20825" y="10995"/>
                    </a:cubicBezTo>
                    <a:cubicBezTo>
                      <a:pt x="20567" y="11190"/>
                      <a:pt x="20309" y="11384"/>
                      <a:pt x="20051" y="11578"/>
                    </a:cubicBezTo>
                    <a:cubicBezTo>
                      <a:pt x="19706" y="11773"/>
                      <a:pt x="19191" y="11967"/>
                      <a:pt x="18760" y="12064"/>
                    </a:cubicBezTo>
                    <a:cubicBezTo>
                      <a:pt x="18330" y="12259"/>
                      <a:pt x="17900" y="12552"/>
                      <a:pt x="17469" y="12649"/>
                    </a:cubicBezTo>
                    <a:cubicBezTo>
                      <a:pt x="17297" y="12649"/>
                      <a:pt x="17039" y="12649"/>
                      <a:pt x="16866" y="12746"/>
                    </a:cubicBezTo>
                    <a:cubicBezTo>
                      <a:pt x="16522" y="12746"/>
                      <a:pt x="16178" y="12746"/>
                      <a:pt x="15920" y="12746"/>
                    </a:cubicBezTo>
                    <a:cubicBezTo>
                      <a:pt x="15748" y="12746"/>
                      <a:pt x="15403" y="13135"/>
                      <a:pt x="15232" y="12843"/>
                    </a:cubicBezTo>
                    <a:cubicBezTo>
                      <a:pt x="15490" y="12161"/>
                      <a:pt x="16006" y="11773"/>
                      <a:pt x="16436" y="11287"/>
                    </a:cubicBezTo>
                    <a:cubicBezTo>
                      <a:pt x="16866" y="10799"/>
                      <a:pt x="17124" y="10216"/>
                      <a:pt x="17727" y="9827"/>
                    </a:cubicBezTo>
                    <a:cubicBezTo>
                      <a:pt x="17727" y="9340"/>
                      <a:pt x="18157" y="9145"/>
                      <a:pt x="18330" y="8854"/>
                    </a:cubicBezTo>
                    <a:cubicBezTo>
                      <a:pt x="18588" y="8368"/>
                      <a:pt x="18588" y="7880"/>
                      <a:pt x="19018" y="7686"/>
                    </a:cubicBezTo>
                    <a:cubicBezTo>
                      <a:pt x="19018" y="7297"/>
                      <a:pt x="19103" y="7297"/>
                      <a:pt x="19018" y="6908"/>
                    </a:cubicBezTo>
                    <a:cubicBezTo>
                      <a:pt x="19276" y="6908"/>
                      <a:pt x="19276" y="6421"/>
                      <a:pt x="19361" y="6226"/>
                    </a:cubicBezTo>
                    <a:cubicBezTo>
                      <a:pt x="19361" y="6226"/>
                      <a:pt x="19534" y="6226"/>
                      <a:pt x="19621" y="6129"/>
                    </a:cubicBezTo>
                    <a:cubicBezTo>
                      <a:pt x="19621" y="6032"/>
                      <a:pt x="19621" y="5741"/>
                      <a:pt x="19621" y="5643"/>
                    </a:cubicBezTo>
                    <a:cubicBezTo>
                      <a:pt x="19792" y="5158"/>
                      <a:pt x="20051" y="4767"/>
                      <a:pt x="20222" y="4378"/>
                    </a:cubicBezTo>
                    <a:cubicBezTo>
                      <a:pt x="20309" y="3990"/>
                      <a:pt x="20394" y="3795"/>
                      <a:pt x="20394" y="3502"/>
                    </a:cubicBezTo>
                    <a:cubicBezTo>
                      <a:pt x="20222" y="3308"/>
                      <a:pt x="20137" y="3502"/>
                      <a:pt x="20051" y="3599"/>
                    </a:cubicBezTo>
                    <a:cubicBezTo>
                      <a:pt x="19879" y="3795"/>
                      <a:pt x="19792" y="3990"/>
                      <a:pt x="19621" y="3990"/>
                    </a:cubicBezTo>
                    <a:cubicBezTo>
                      <a:pt x="18846" y="4767"/>
                      <a:pt x="18157" y="5449"/>
                      <a:pt x="17382" y="6226"/>
                    </a:cubicBezTo>
                    <a:cubicBezTo>
                      <a:pt x="16952" y="6714"/>
                      <a:pt x="16436" y="7297"/>
                      <a:pt x="15920" y="7783"/>
                    </a:cubicBezTo>
                    <a:cubicBezTo>
                      <a:pt x="15920" y="7880"/>
                      <a:pt x="15748" y="7783"/>
                      <a:pt x="15662" y="7880"/>
                    </a:cubicBezTo>
                    <a:cubicBezTo>
                      <a:pt x="15662" y="7880"/>
                      <a:pt x="15662" y="8076"/>
                      <a:pt x="15490" y="8174"/>
                    </a:cubicBezTo>
                    <a:cubicBezTo>
                      <a:pt x="15145" y="8562"/>
                      <a:pt x="14715" y="8854"/>
                      <a:pt x="14284" y="9242"/>
                    </a:cubicBezTo>
                    <a:cubicBezTo>
                      <a:pt x="14027" y="9439"/>
                      <a:pt x="13424" y="9633"/>
                      <a:pt x="13253" y="9730"/>
                    </a:cubicBezTo>
                    <a:cubicBezTo>
                      <a:pt x="13166" y="9827"/>
                      <a:pt x="13081" y="9925"/>
                      <a:pt x="12994" y="9925"/>
                    </a:cubicBezTo>
                    <a:cubicBezTo>
                      <a:pt x="12994" y="10022"/>
                      <a:pt x="12823" y="10119"/>
                      <a:pt x="12736" y="10216"/>
                    </a:cubicBezTo>
                    <a:cubicBezTo>
                      <a:pt x="12392" y="10605"/>
                      <a:pt x="11703" y="10605"/>
                      <a:pt x="11187" y="10410"/>
                    </a:cubicBezTo>
                    <a:cubicBezTo>
                      <a:pt x="10929" y="10022"/>
                      <a:pt x="10756" y="9536"/>
                      <a:pt x="10844" y="8854"/>
                    </a:cubicBezTo>
                    <a:cubicBezTo>
                      <a:pt x="10844" y="8562"/>
                      <a:pt x="11274" y="8271"/>
                      <a:pt x="11187" y="7880"/>
                    </a:cubicBezTo>
                    <a:cubicBezTo>
                      <a:pt x="11359" y="7783"/>
                      <a:pt x="11532" y="7492"/>
                      <a:pt x="11617" y="7200"/>
                    </a:cubicBezTo>
                    <a:cubicBezTo>
                      <a:pt x="11790" y="7006"/>
                      <a:pt x="11962" y="6811"/>
                      <a:pt x="12047" y="6520"/>
                    </a:cubicBezTo>
                    <a:cubicBezTo>
                      <a:pt x="12392" y="6032"/>
                      <a:pt x="12736" y="5643"/>
                      <a:pt x="12908" y="4961"/>
                    </a:cubicBezTo>
                    <a:cubicBezTo>
                      <a:pt x="13253" y="4864"/>
                      <a:pt x="13338" y="4281"/>
                      <a:pt x="13683" y="4087"/>
                    </a:cubicBezTo>
                    <a:cubicBezTo>
                      <a:pt x="13683" y="4087"/>
                      <a:pt x="13596" y="4087"/>
                      <a:pt x="13596" y="3990"/>
                    </a:cubicBezTo>
                    <a:cubicBezTo>
                      <a:pt x="13596" y="3990"/>
                      <a:pt x="13596" y="3990"/>
                      <a:pt x="13596" y="3795"/>
                    </a:cubicBezTo>
                    <a:cubicBezTo>
                      <a:pt x="13941" y="3210"/>
                      <a:pt x="14199" y="2725"/>
                      <a:pt x="14457" y="2239"/>
                    </a:cubicBezTo>
                    <a:cubicBezTo>
                      <a:pt x="14715" y="1654"/>
                      <a:pt x="15060" y="1071"/>
                      <a:pt x="15232" y="389"/>
                    </a:cubicBezTo>
                    <a:lnTo>
                      <a:pt x="15060" y="3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5" name="Google Shape;1239;g257743a6ece_0_185"/>
              <p:cNvSpPr/>
              <p:nvPr/>
            </p:nvSpPr>
            <p:spPr>
              <a:xfrm>
                <a:off x="207212" y="215560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512" extrusionOk="0">
                    <a:moveTo>
                      <a:pt x="14799" y="1576"/>
                    </a:moveTo>
                    <a:cubicBezTo>
                      <a:pt x="14799" y="1576"/>
                      <a:pt x="14799" y="1642"/>
                      <a:pt x="14799" y="1642"/>
                    </a:cubicBezTo>
                    <a:cubicBezTo>
                      <a:pt x="14671" y="1904"/>
                      <a:pt x="14543" y="2232"/>
                      <a:pt x="14350" y="2627"/>
                    </a:cubicBezTo>
                    <a:cubicBezTo>
                      <a:pt x="14287" y="2758"/>
                      <a:pt x="14223" y="2954"/>
                      <a:pt x="14095" y="3086"/>
                    </a:cubicBezTo>
                    <a:cubicBezTo>
                      <a:pt x="14095" y="3151"/>
                      <a:pt x="13966" y="3217"/>
                      <a:pt x="13902" y="3282"/>
                    </a:cubicBezTo>
                    <a:cubicBezTo>
                      <a:pt x="13902" y="3282"/>
                      <a:pt x="13902" y="3413"/>
                      <a:pt x="13838" y="3480"/>
                    </a:cubicBezTo>
                    <a:cubicBezTo>
                      <a:pt x="13709" y="3677"/>
                      <a:pt x="13517" y="3742"/>
                      <a:pt x="13453" y="3874"/>
                    </a:cubicBezTo>
                    <a:cubicBezTo>
                      <a:pt x="13453" y="4005"/>
                      <a:pt x="13261" y="4267"/>
                      <a:pt x="13197" y="4465"/>
                    </a:cubicBezTo>
                    <a:cubicBezTo>
                      <a:pt x="13197" y="4465"/>
                      <a:pt x="13197" y="4662"/>
                      <a:pt x="13197" y="4727"/>
                    </a:cubicBezTo>
                    <a:cubicBezTo>
                      <a:pt x="13197" y="4793"/>
                      <a:pt x="13197" y="4793"/>
                      <a:pt x="13197" y="4858"/>
                    </a:cubicBezTo>
                    <a:cubicBezTo>
                      <a:pt x="13197" y="4924"/>
                      <a:pt x="13197" y="5055"/>
                      <a:pt x="13325" y="5317"/>
                    </a:cubicBezTo>
                    <a:cubicBezTo>
                      <a:pt x="13517" y="5647"/>
                      <a:pt x="13902" y="5778"/>
                      <a:pt x="14350" y="6040"/>
                    </a:cubicBezTo>
                    <a:cubicBezTo>
                      <a:pt x="15183" y="6040"/>
                      <a:pt x="15889" y="5909"/>
                      <a:pt x="16465" y="5647"/>
                    </a:cubicBezTo>
                    <a:cubicBezTo>
                      <a:pt x="17555" y="5252"/>
                      <a:pt x="18774" y="4662"/>
                      <a:pt x="19928" y="4267"/>
                    </a:cubicBezTo>
                    <a:cubicBezTo>
                      <a:pt x="19928" y="4465"/>
                      <a:pt x="19734" y="4531"/>
                      <a:pt x="19607" y="4727"/>
                    </a:cubicBezTo>
                    <a:cubicBezTo>
                      <a:pt x="19479" y="4858"/>
                      <a:pt x="19414" y="4990"/>
                      <a:pt x="19287" y="5186"/>
                    </a:cubicBezTo>
                    <a:cubicBezTo>
                      <a:pt x="19158" y="5384"/>
                      <a:pt x="18966" y="5581"/>
                      <a:pt x="18838" y="5778"/>
                    </a:cubicBezTo>
                    <a:cubicBezTo>
                      <a:pt x="18774" y="5909"/>
                      <a:pt x="18645" y="6040"/>
                      <a:pt x="18517" y="6171"/>
                    </a:cubicBezTo>
                    <a:cubicBezTo>
                      <a:pt x="18453" y="6302"/>
                      <a:pt x="18325" y="6435"/>
                      <a:pt x="18260" y="6631"/>
                    </a:cubicBezTo>
                    <a:cubicBezTo>
                      <a:pt x="18260" y="6697"/>
                      <a:pt x="18133" y="6762"/>
                      <a:pt x="18068" y="6828"/>
                    </a:cubicBezTo>
                    <a:cubicBezTo>
                      <a:pt x="17876" y="7156"/>
                      <a:pt x="17619" y="7419"/>
                      <a:pt x="17427" y="7616"/>
                    </a:cubicBezTo>
                    <a:cubicBezTo>
                      <a:pt x="17171" y="7878"/>
                      <a:pt x="16851" y="7944"/>
                      <a:pt x="16722" y="8206"/>
                    </a:cubicBezTo>
                    <a:cubicBezTo>
                      <a:pt x="16722" y="8272"/>
                      <a:pt x="16722" y="8404"/>
                      <a:pt x="16722" y="8470"/>
                    </a:cubicBezTo>
                    <a:cubicBezTo>
                      <a:pt x="16659" y="8601"/>
                      <a:pt x="16659" y="8470"/>
                      <a:pt x="16722" y="8732"/>
                    </a:cubicBezTo>
                    <a:cubicBezTo>
                      <a:pt x="16722" y="8994"/>
                      <a:pt x="16786" y="9323"/>
                      <a:pt x="17043" y="9455"/>
                    </a:cubicBezTo>
                    <a:cubicBezTo>
                      <a:pt x="17619" y="9455"/>
                      <a:pt x="18068" y="8994"/>
                      <a:pt x="18581" y="8798"/>
                    </a:cubicBezTo>
                    <a:cubicBezTo>
                      <a:pt x="18774" y="8798"/>
                      <a:pt x="18966" y="8798"/>
                      <a:pt x="19158" y="8798"/>
                    </a:cubicBezTo>
                    <a:cubicBezTo>
                      <a:pt x="19479" y="8732"/>
                      <a:pt x="19863" y="8535"/>
                      <a:pt x="20183" y="8470"/>
                    </a:cubicBezTo>
                    <a:cubicBezTo>
                      <a:pt x="20569" y="8339"/>
                      <a:pt x="20888" y="8272"/>
                      <a:pt x="21273" y="8141"/>
                    </a:cubicBezTo>
                    <a:cubicBezTo>
                      <a:pt x="21529" y="8339"/>
                      <a:pt x="21273" y="8535"/>
                      <a:pt x="21081" y="8732"/>
                    </a:cubicBezTo>
                    <a:cubicBezTo>
                      <a:pt x="20824" y="9257"/>
                      <a:pt x="20504" y="9586"/>
                      <a:pt x="19991" y="10045"/>
                    </a:cubicBezTo>
                    <a:cubicBezTo>
                      <a:pt x="19863" y="10110"/>
                      <a:pt x="19734" y="10176"/>
                      <a:pt x="19607" y="10308"/>
                    </a:cubicBezTo>
                    <a:cubicBezTo>
                      <a:pt x="19287" y="10636"/>
                      <a:pt x="18901" y="10964"/>
                      <a:pt x="18581" y="11359"/>
                    </a:cubicBezTo>
                    <a:cubicBezTo>
                      <a:pt x="18581" y="11359"/>
                      <a:pt x="18389" y="11555"/>
                      <a:pt x="18260" y="11686"/>
                    </a:cubicBezTo>
                    <a:cubicBezTo>
                      <a:pt x="18068" y="11949"/>
                      <a:pt x="18068" y="12014"/>
                      <a:pt x="18004" y="12475"/>
                    </a:cubicBezTo>
                    <a:cubicBezTo>
                      <a:pt x="18004" y="12671"/>
                      <a:pt x="17940" y="12671"/>
                      <a:pt x="18004" y="12868"/>
                    </a:cubicBezTo>
                    <a:cubicBezTo>
                      <a:pt x="18004" y="12868"/>
                      <a:pt x="18004" y="12868"/>
                      <a:pt x="18004" y="12934"/>
                    </a:cubicBezTo>
                    <a:lnTo>
                      <a:pt x="18004" y="13130"/>
                    </a:lnTo>
                    <a:cubicBezTo>
                      <a:pt x="18004" y="13130"/>
                      <a:pt x="17748" y="13263"/>
                      <a:pt x="18004" y="13263"/>
                    </a:cubicBezTo>
                    <a:cubicBezTo>
                      <a:pt x="17876" y="13459"/>
                      <a:pt x="17748" y="13590"/>
                      <a:pt x="17619" y="13787"/>
                    </a:cubicBezTo>
                    <a:cubicBezTo>
                      <a:pt x="17555" y="13984"/>
                      <a:pt x="17555" y="14247"/>
                      <a:pt x="17427" y="14510"/>
                    </a:cubicBezTo>
                    <a:cubicBezTo>
                      <a:pt x="17427" y="14706"/>
                      <a:pt x="17299" y="14969"/>
                      <a:pt x="17171" y="15100"/>
                    </a:cubicBezTo>
                    <a:cubicBezTo>
                      <a:pt x="17171" y="15429"/>
                      <a:pt x="17171" y="15757"/>
                      <a:pt x="17043" y="15888"/>
                    </a:cubicBezTo>
                    <a:cubicBezTo>
                      <a:pt x="16594" y="15888"/>
                      <a:pt x="16145" y="15560"/>
                      <a:pt x="15632" y="15560"/>
                    </a:cubicBezTo>
                    <a:cubicBezTo>
                      <a:pt x="15312" y="15560"/>
                      <a:pt x="15120" y="15822"/>
                      <a:pt x="14799" y="15888"/>
                    </a:cubicBezTo>
                    <a:cubicBezTo>
                      <a:pt x="14671" y="15888"/>
                      <a:pt x="14671" y="16151"/>
                      <a:pt x="14543" y="16151"/>
                    </a:cubicBezTo>
                    <a:cubicBezTo>
                      <a:pt x="14543" y="16151"/>
                      <a:pt x="14479" y="16151"/>
                      <a:pt x="14415" y="16151"/>
                    </a:cubicBezTo>
                    <a:cubicBezTo>
                      <a:pt x="14095" y="16414"/>
                      <a:pt x="13709" y="16742"/>
                      <a:pt x="13389" y="17069"/>
                    </a:cubicBezTo>
                    <a:cubicBezTo>
                      <a:pt x="13133" y="17267"/>
                      <a:pt x="12876" y="17399"/>
                      <a:pt x="12620" y="17595"/>
                    </a:cubicBezTo>
                    <a:cubicBezTo>
                      <a:pt x="12428" y="17792"/>
                      <a:pt x="12235" y="18054"/>
                      <a:pt x="11914" y="18187"/>
                    </a:cubicBezTo>
                    <a:cubicBezTo>
                      <a:pt x="11914" y="18383"/>
                      <a:pt x="11594" y="18318"/>
                      <a:pt x="11722" y="18646"/>
                    </a:cubicBezTo>
                    <a:cubicBezTo>
                      <a:pt x="11402" y="18580"/>
                      <a:pt x="11273" y="18777"/>
                      <a:pt x="11210" y="18973"/>
                    </a:cubicBezTo>
                    <a:cubicBezTo>
                      <a:pt x="11018" y="19106"/>
                      <a:pt x="10826" y="19171"/>
                      <a:pt x="10697" y="19368"/>
                    </a:cubicBezTo>
                    <a:cubicBezTo>
                      <a:pt x="10313" y="19368"/>
                      <a:pt x="10313" y="19762"/>
                      <a:pt x="9928" y="19762"/>
                    </a:cubicBezTo>
                    <a:cubicBezTo>
                      <a:pt x="9544" y="20091"/>
                      <a:pt x="9159" y="20418"/>
                      <a:pt x="8646" y="20615"/>
                    </a:cubicBezTo>
                    <a:cubicBezTo>
                      <a:pt x="8454" y="20615"/>
                      <a:pt x="8454" y="20943"/>
                      <a:pt x="8261" y="21009"/>
                    </a:cubicBezTo>
                    <a:cubicBezTo>
                      <a:pt x="8261" y="21009"/>
                      <a:pt x="8198" y="21009"/>
                      <a:pt x="8133" y="21009"/>
                    </a:cubicBezTo>
                    <a:cubicBezTo>
                      <a:pt x="8133" y="21009"/>
                      <a:pt x="8005" y="21141"/>
                      <a:pt x="8005" y="21141"/>
                    </a:cubicBezTo>
                    <a:cubicBezTo>
                      <a:pt x="7749" y="21272"/>
                      <a:pt x="7365" y="21141"/>
                      <a:pt x="7171" y="21403"/>
                    </a:cubicBezTo>
                    <a:cubicBezTo>
                      <a:pt x="6916" y="21403"/>
                      <a:pt x="6724" y="21469"/>
                      <a:pt x="6467" y="21469"/>
                    </a:cubicBezTo>
                    <a:cubicBezTo>
                      <a:pt x="6275" y="21469"/>
                      <a:pt x="6018" y="21600"/>
                      <a:pt x="5954" y="21403"/>
                    </a:cubicBezTo>
                    <a:cubicBezTo>
                      <a:pt x="5697" y="21403"/>
                      <a:pt x="6210" y="21075"/>
                      <a:pt x="6338" y="21009"/>
                    </a:cubicBezTo>
                    <a:cubicBezTo>
                      <a:pt x="6659" y="21009"/>
                      <a:pt x="7108" y="20615"/>
                      <a:pt x="7171" y="20222"/>
                    </a:cubicBezTo>
                    <a:cubicBezTo>
                      <a:pt x="7749" y="19958"/>
                      <a:pt x="8133" y="19368"/>
                      <a:pt x="8582" y="18908"/>
                    </a:cubicBezTo>
                    <a:cubicBezTo>
                      <a:pt x="8966" y="18580"/>
                      <a:pt x="9287" y="18121"/>
                      <a:pt x="9736" y="17726"/>
                    </a:cubicBezTo>
                    <a:cubicBezTo>
                      <a:pt x="9736" y="17726"/>
                      <a:pt x="9864" y="17726"/>
                      <a:pt x="9928" y="17595"/>
                    </a:cubicBezTo>
                    <a:cubicBezTo>
                      <a:pt x="10056" y="17464"/>
                      <a:pt x="10120" y="17333"/>
                      <a:pt x="10248" y="17202"/>
                    </a:cubicBezTo>
                    <a:cubicBezTo>
                      <a:pt x="10248" y="17202"/>
                      <a:pt x="10313" y="17202"/>
                      <a:pt x="10377" y="17136"/>
                    </a:cubicBezTo>
                    <a:cubicBezTo>
                      <a:pt x="10634" y="16873"/>
                      <a:pt x="10954" y="16479"/>
                      <a:pt x="11273" y="16217"/>
                    </a:cubicBezTo>
                    <a:cubicBezTo>
                      <a:pt x="11530" y="16019"/>
                      <a:pt x="11787" y="15822"/>
                      <a:pt x="11979" y="15626"/>
                    </a:cubicBezTo>
                    <a:cubicBezTo>
                      <a:pt x="12108" y="15494"/>
                      <a:pt x="12171" y="15363"/>
                      <a:pt x="12300" y="15232"/>
                    </a:cubicBezTo>
                    <a:cubicBezTo>
                      <a:pt x="12300" y="15232"/>
                      <a:pt x="12428" y="15232"/>
                      <a:pt x="12556" y="15100"/>
                    </a:cubicBezTo>
                    <a:cubicBezTo>
                      <a:pt x="12556" y="15100"/>
                      <a:pt x="12620" y="15034"/>
                      <a:pt x="12749" y="14969"/>
                    </a:cubicBezTo>
                    <a:cubicBezTo>
                      <a:pt x="12812" y="14706"/>
                      <a:pt x="13004" y="14444"/>
                      <a:pt x="13197" y="14181"/>
                    </a:cubicBezTo>
                    <a:cubicBezTo>
                      <a:pt x="13389" y="13984"/>
                      <a:pt x="13582" y="13722"/>
                      <a:pt x="13774" y="13525"/>
                    </a:cubicBezTo>
                    <a:cubicBezTo>
                      <a:pt x="13774" y="13459"/>
                      <a:pt x="13774" y="13328"/>
                      <a:pt x="13902" y="13263"/>
                    </a:cubicBezTo>
                    <a:cubicBezTo>
                      <a:pt x="14030" y="13130"/>
                      <a:pt x="14223" y="12999"/>
                      <a:pt x="14287" y="12802"/>
                    </a:cubicBezTo>
                    <a:cubicBezTo>
                      <a:pt x="14671" y="12211"/>
                      <a:pt x="14864" y="11490"/>
                      <a:pt x="14030" y="11095"/>
                    </a:cubicBezTo>
                    <a:cubicBezTo>
                      <a:pt x="13261" y="11424"/>
                      <a:pt x="12556" y="11883"/>
                      <a:pt x="11851" y="12409"/>
                    </a:cubicBezTo>
                    <a:cubicBezTo>
                      <a:pt x="11594" y="12540"/>
                      <a:pt x="11402" y="12802"/>
                      <a:pt x="11146" y="12934"/>
                    </a:cubicBezTo>
                    <a:cubicBezTo>
                      <a:pt x="11146" y="12934"/>
                      <a:pt x="11018" y="12934"/>
                      <a:pt x="10954" y="12999"/>
                    </a:cubicBezTo>
                    <a:cubicBezTo>
                      <a:pt x="10889" y="12999"/>
                      <a:pt x="10761" y="13197"/>
                      <a:pt x="10697" y="13263"/>
                    </a:cubicBezTo>
                    <a:cubicBezTo>
                      <a:pt x="10697" y="13263"/>
                      <a:pt x="10569" y="13263"/>
                      <a:pt x="10505" y="13263"/>
                    </a:cubicBezTo>
                    <a:cubicBezTo>
                      <a:pt x="10185" y="13459"/>
                      <a:pt x="9607" y="13853"/>
                      <a:pt x="9223" y="14181"/>
                    </a:cubicBezTo>
                    <a:cubicBezTo>
                      <a:pt x="7877" y="15167"/>
                      <a:pt x="6530" y="16151"/>
                      <a:pt x="5121" y="17004"/>
                    </a:cubicBezTo>
                    <a:cubicBezTo>
                      <a:pt x="4993" y="17136"/>
                      <a:pt x="4736" y="17399"/>
                      <a:pt x="4544" y="17267"/>
                    </a:cubicBezTo>
                    <a:cubicBezTo>
                      <a:pt x="4415" y="16807"/>
                      <a:pt x="4864" y="16479"/>
                      <a:pt x="5121" y="16217"/>
                    </a:cubicBezTo>
                    <a:cubicBezTo>
                      <a:pt x="5249" y="16085"/>
                      <a:pt x="5442" y="15953"/>
                      <a:pt x="5570" y="15822"/>
                    </a:cubicBezTo>
                    <a:cubicBezTo>
                      <a:pt x="5697" y="15691"/>
                      <a:pt x="5826" y="15494"/>
                      <a:pt x="5954" y="15363"/>
                    </a:cubicBezTo>
                    <a:cubicBezTo>
                      <a:pt x="6467" y="14772"/>
                      <a:pt x="7108" y="14247"/>
                      <a:pt x="7620" y="13656"/>
                    </a:cubicBezTo>
                    <a:cubicBezTo>
                      <a:pt x="7749" y="13525"/>
                      <a:pt x="7877" y="13328"/>
                      <a:pt x="8069" y="13197"/>
                    </a:cubicBezTo>
                    <a:cubicBezTo>
                      <a:pt x="8774" y="12343"/>
                      <a:pt x="9672" y="11424"/>
                      <a:pt x="10505" y="10571"/>
                    </a:cubicBezTo>
                    <a:cubicBezTo>
                      <a:pt x="10761" y="10374"/>
                      <a:pt x="10954" y="10110"/>
                      <a:pt x="11146" y="9848"/>
                    </a:cubicBezTo>
                    <a:cubicBezTo>
                      <a:pt x="11273" y="9586"/>
                      <a:pt x="11467" y="9323"/>
                      <a:pt x="11722" y="9060"/>
                    </a:cubicBezTo>
                    <a:cubicBezTo>
                      <a:pt x="11914" y="8404"/>
                      <a:pt x="11594" y="7813"/>
                      <a:pt x="11146" y="7616"/>
                    </a:cubicBezTo>
                    <a:cubicBezTo>
                      <a:pt x="10185" y="8141"/>
                      <a:pt x="9351" y="8863"/>
                      <a:pt x="8454" y="9455"/>
                    </a:cubicBezTo>
                    <a:cubicBezTo>
                      <a:pt x="7812" y="9914"/>
                      <a:pt x="7171" y="10308"/>
                      <a:pt x="6530" y="10833"/>
                    </a:cubicBezTo>
                    <a:cubicBezTo>
                      <a:pt x="6338" y="10964"/>
                      <a:pt x="6146" y="11161"/>
                      <a:pt x="5826" y="11293"/>
                    </a:cubicBezTo>
                    <a:cubicBezTo>
                      <a:pt x="5954" y="11095"/>
                      <a:pt x="5954" y="10964"/>
                      <a:pt x="6083" y="10833"/>
                    </a:cubicBezTo>
                    <a:cubicBezTo>
                      <a:pt x="6083" y="10702"/>
                      <a:pt x="6210" y="10636"/>
                      <a:pt x="6275" y="10505"/>
                    </a:cubicBezTo>
                    <a:cubicBezTo>
                      <a:pt x="6275" y="10374"/>
                      <a:pt x="6338" y="10308"/>
                      <a:pt x="6467" y="10176"/>
                    </a:cubicBezTo>
                    <a:cubicBezTo>
                      <a:pt x="6467" y="10045"/>
                      <a:pt x="6530" y="10045"/>
                      <a:pt x="6659" y="9848"/>
                    </a:cubicBezTo>
                    <a:cubicBezTo>
                      <a:pt x="6659" y="9848"/>
                      <a:pt x="6724" y="9717"/>
                      <a:pt x="6851" y="9520"/>
                    </a:cubicBezTo>
                    <a:cubicBezTo>
                      <a:pt x="6851" y="9389"/>
                      <a:pt x="6916" y="9323"/>
                      <a:pt x="6979" y="9191"/>
                    </a:cubicBezTo>
                    <a:cubicBezTo>
                      <a:pt x="7171" y="8929"/>
                      <a:pt x="7428" y="8535"/>
                      <a:pt x="7620" y="8141"/>
                    </a:cubicBezTo>
                    <a:cubicBezTo>
                      <a:pt x="7620" y="8141"/>
                      <a:pt x="7620" y="8010"/>
                      <a:pt x="7620" y="8010"/>
                    </a:cubicBezTo>
                    <a:cubicBezTo>
                      <a:pt x="7620" y="8010"/>
                      <a:pt x="7684" y="7944"/>
                      <a:pt x="7749" y="7878"/>
                    </a:cubicBezTo>
                    <a:cubicBezTo>
                      <a:pt x="7812" y="7682"/>
                      <a:pt x="7877" y="7551"/>
                      <a:pt x="8005" y="7354"/>
                    </a:cubicBezTo>
                    <a:cubicBezTo>
                      <a:pt x="8133" y="7221"/>
                      <a:pt x="8582" y="6566"/>
                      <a:pt x="8582" y="6369"/>
                    </a:cubicBezTo>
                    <a:cubicBezTo>
                      <a:pt x="8582" y="6106"/>
                      <a:pt x="8390" y="5843"/>
                      <a:pt x="8325" y="5712"/>
                    </a:cubicBezTo>
                    <a:cubicBezTo>
                      <a:pt x="8261" y="5581"/>
                      <a:pt x="8069" y="5450"/>
                      <a:pt x="7877" y="5317"/>
                    </a:cubicBezTo>
                    <a:cubicBezTo>
                      <a:pt x="7877" y="5317"/>
                      <a:pt x="7749" y="5317"/>
                      <a:pt x="7684" y="5252"/>
                    </a:cubicBezTo>
                    <a:cubicBezTo>
                      <a:pt x="7684" y="5252"/>
                      <a:pt x="7684" y="5121"/>
                      <a:pt x="7684" y="5121"/>
                    </a:cubicBezTo>
                    <a:cubicBezTo>
                      <a:pt x="7684" y="5121"/>
                      <a:pt x="7365" y="5121"/>
                      <a:pt x="7365" y="5121"/>
                    </a:cubicBezTo>
                    <a:cubicBezTo>
                      <a:pt x="6916" y="5121"/>
                      <a:pt x="6210" y="5515"/>
                      <a:pt x="5762" y="5778"/>
                    </a:cubicBezTo>
                    <a:cubicBezTo>
                      <a:pt x="5570" y="5778"/>
                      <a:pt x="5377" y="5909"/>
                      <a:pt x="5249" y="5909"/>
                    </a:cubicBezTo>
                    <a:cubicBezTo>
                      <a:pt x="5185" y="5909"/>
                      <a:pt x="5121" y="6040"/>
                      <a:pt x="4993" y="6106"/>
                    </a:cubicBezTo>
                    <a:cubicBezTo>
                      <a:pt x="4929" y="6106"/>
                      <a:pt x="4800" y="6106"/>
                      <a:pt x="4672" y="6106"/>
                    </a:cubicBezTo>
                    <a:cubicBezTo>
                      <a:pt x="4288" y="6302"/>
                      <a:pt x="3710" y="6762"/>
                      <a:pt x="3198" y="6631"/>
                    </a:cubicBezTo>
                    <a:cubicBezTo>
                      <a:pt x="3134" y="6566"/>
                      <a:pt x="3198" y="6435"/>
                      <a:pt x="3198" y="6369"/>
                    </a:cubicBezTo>
                    <a:cubicBezTo>
                      <a:pt x="3198" y="6369"/>
                      <a:pt x="3198" y="6237"/>
                      <a:pt x="3198" y="6171"/>
                    </a:cubicBezTo>
                    <a:cubicBezTo>
                      <a:pt x="3198" y="6171"/>
                      <a:pt x="3326" y="6171"/>
                      <a:pt x="3326" y="6106"/>
                    </a:cubicBezTo>
                    <a:cubicBezTo>
                      <a:pt x="3390" y="5974"/>
                      <a:pt x="3455" y="5778"/>
                      <a:pt x="3582" y="5647"/>
                    </a:cubicBezTo>
                    <a:cubicBezTo>
                      <a:pt x="3582" y="5581"/>
                      <a:pt x="3775" y="5515"/>
                      <a:pt x="3775" y="5450"/>
                    </a:cubicBezTo>
                    <a:cubicBezTo>
                      <a:pt x="3775" y="5384"/>
                      <a:pt x="3839" y="5317"/>
                      <a:pt x="3903" y="5186"/>
                    </a:cubicBezTo>
                    <a:cubicBezTo>
                      <a:pt x="3967" y="5055"/>
                      <a:pt x="4095" y="4924"/>
                      <a:pt x="4223" y="4793"/>
                    </a:cubicBezTo>
                    <a:cubicBezTo>
                      <a:pt x="3647" y="4793"/>
                      <a:pt x="3069" y="4793"/>
                      <a:pt x="2557" y="4793"/>
                    </a:cubicBezTo>
                    <a:cubicBezTo>
                      <a:pt x="2428" y="4793"/>
                      <a:pt x="2236" y="4924"/>
                      <a:pt x="2108" y="4924"/>
                    </a:cubicBezTo>
                    <a:cubicBezTo>
                      <a:pt x="1916" y="4924"/>
                      <a:pt x="1724" y="4924"/>
                      <a:pt x="1595" y="4924"/>
                    </a:cubicBezTo>
                    <a:cubicBezTo>
                      <a:pt x="1403" y="4924"/>
                      <a:pt x="1275" y="5055"/>
                      <a:pt x="1083" y="5186"/>
                    </a:cubicBezTo>
                    <a:cubicBezTo>
                      <a:pt x="1083" y="5186"/>
                      <a:pt x="954" y="5317"/>
                      <a:pt x="954" y="5317"/>
                    </a:cubicBezTo>
                    <a:cubicBezTo>
                      <a:pt x="826" y="5317"/>
                      <a:pt x="570" y="5317"/>
                      <a:pt x="442" y="5317"/>
                    </a:cubicBezTo>
                    <a:cubicBezTo>
                      <a:pt x="313" y="5317"/>
                      <a:pt x="250" y="5450"/>
                      <a:pt x="121" y="5515"/>
                    </a:cubicBezTo>
                    <a:cubicBezTo>
                      <a:pt x="-71" y="5515"/>
                      <a:pt x="-7" y="5384"/>
                      <a:pt x="121" y="5384"/>
                    </a:cubicBezTo>
                    <a:cubicBezTo>
                      <a:pt x="250" y="5186"/>
                      <a:pt x="442" y="4990"/>
                      <a:pt x="634" y="4858"/>
                    </a:cubicBezTo>
                    <a:cubicBezTo>
                      <a:pt x="762" y="4793"/>
                      <a:pt x="891" y="4727"/>
                      <a:pt x="1019" y="4662"/>
                    </a:cubicBezTo>
                    <a:cubicBezTo>
                      <a:pt x="1146" y="4596"/>
                      <a:pt x="1211" y="4465"/>
                      <a:pt x="1340" y="4399"/>
                    </a:cubicBezTo>
                    <a:cubicBezTo>
                      <a:pt x="1532" y="4267"/>
                      <a:pt x="1787" y="4267"/>
                      <a:pt x="2044" y="4201"/>
                    </a:cubicBezTo>
                    <a:cubicBezTo>
                      <a:pt x="2557" y="4005"/>
                      <a:pt x="3134" y="3742"/>
                      <a:pt x="3710" y="3611"/>
                    </a:cubicBezTo>
                    <a:cubicBezTo>
                      <a:pt x="3839" y="3611"/>
                      <a:pt x="3967" y="3611"/>
                      <a:pt x="4031" y="3611"/>
                    </a:cubicBezTo>
                    <a:cubicBezTo>
                      <a:pt x="4223" y="3546"/>
                      <a:pt x="4415" y="3348"/>
                      <a:pt x="4544" y="3348"/>
                    </a:cubicBezTo>
                    <a:cubicBezTo>
                      <a:pt x="4736" y="3282"/>
                      <a:pt x="4929" y="3282"/>
                      <a:pt x="5056" y="3217"/>
                    </a:cubicBezTo>
                    <a:cubicBezTo>
                      <a:pt x="5249" y="3217"/>
                      <a:pt x="5442" y="2954"/>
                      <a:pt x="5697" y="2954"/>
                    </a:cubicBezTo>
                    <a:cubicBezTo>
                      <a:pt x="6467" y="2692"/>
                      <a:pt x="7236" y="2232"/>
                      <a:pt x="7941" y="1773"/>
                    </a:cubicBezTo>
                    <a:cubicBezTo>
                      <a:pt x="9031" y="1116"/>
                      <a:pt x="10056" y="526"/>
                      <a:pt x="11146" y="0"/>
                    </a:cubicBezTo>
                    <a:cubicBezTo>
                      <a:pt x="10377" y="854"/>
                      <a:pt x="9799" y="1838"/>
                      <a:pt x="9415" y="3020"/>
                    </a:cubicBezTo>
                    <a:cubicBezTo>
                      <a:pt x="9415" y="3086"/>
                      <a:pt x="9607" y="3217"/>
                      <a:pt x="9607" y="3282"/>
                    </a:cubicBezTo>
                    <a:cubicBezTo>
                      <a:pt x="9607" y="3282"/>
                      <a:pt x="9544" y="3282"/>
                      <a:pt x="9607" y="3282"/>
                    </a:cubicBezTo>
                    <a:cubicBezTo>
                      <a:pt x="9672" y="3413"/>
                      <a:pt x="9799" y="3611"/>
                      <a:pt x="9993" y="3677"/>
                    </a:cubicBezTo>
                    <a:cubicBezTo>
                      <a:pt x="10248" y="3677"/>
                      <a:pt x="10440" y="3546"/>
                      <a:pt x="10697" y="3413"/>
                    </a:cubicBezTo>
                    <a:cubicBezTo>
                      <a:pt x="10954" y="3282"/>
                      <a:pt x="11210" y="3282"/>
                      <a:pt x="11402" y="3217"/>
                    </a:cubicBezTo>
                    <a:cubicBezTo>
                      <a:pt x="11594" y="3217"/>
                      <a:pt x="11787" y="3020"/>
                      <a:pt x="12043" y="2889"/>
                    </a:cubicBezTo>
                    <a:cubicBezTo>
                      <a:pt x="12620" y="2561"/>
                      <a:pt x="13197" y="2232"/>
                      <a:pt x="13838" y="1970"/>
                    </a:cubicBezTo>
                    <a:cubicBezTo>
                      <a:pt x="14223" y="1773"/>
                      <a:pt x="14607" y="1511"/>
                      <a:pt x="14928" y="124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6" name="Google Shape;1240;g257743a6ece_0_185"/>
              <p:cNvSpPr/>
              <p:nvPr/>
            </p:nvSpPr>
            <p:spPr>
              <a:xfrm>
                <a:off x="211890" y="22025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extrusionOk="0">
                    <a:moveTo>
                      <a:pt x="21517" y="0"/>
                    </a:moveTo>
                    <a:cubicBezTo>
                      <a:pt x="21517" y="0"/>
                      <a:pt x="21517" y="0"/>
                      <a:pt x="21517" y="0"/>
                    </a:cubicBezTo>
                    <a:cubicBezTo>
                      <a:pt x="21311" y="623"/>
                      <a:pt x="20901" y="1374"/>
                      <a:pt x="20488" y="1997"/>
                    </a:cubicBezTo>
                    <a:cubicBezTo>
                      <a:pt x="20076" y="2496"/>
                      <a:pt x="19666" y="3122"/>
                      <a:pt x="19254" y="3745"/>
                    </a:cubicBezTo>
                    <a:cubicBezTo>
                      <a:pt x="19254" y="3745"/>
                      <a:pt x="19254" y="3995"/>
                      <a:pt x="19254" y="4120"/>
                    </a:cubicBezTo>
                    <a:cubicBezTo>
                      <a:pt x="19047" y="4494"/>
                      <a:pt x="18431" y="4995"/>
                      <a:pt x="18123" y="5494"/>
                    </a:cubicBezTo>
                    <a:cubicBezTo>
                      <a:pt x="18123" y="5494"/>
                      <a:pt x="18123" y="5743"/>
                      <a:pt x="18123" y="5868"/>
                    </a:cubicBezTo>
                    <a:cubicBezTo>
                      <a:pt x="17815" y="6242"/>
                      <a:pt x="17300" y="6743"/>
                      <a:pt x="16992" y="7366"/>
                    </a:cubicBezTo>
                    <a:cubicBezTo>
                      <a:pt x="16478" y="7616"/>
                      <a:pt x="16272" y="8114"/>
                      <a:pt x="15859" y="8491"/>
                    </a:cubicBezTo>
                    <a:cubicBezTo>
                      <a:pt x="15757" y="8740"/>
                      <a:pt x="15345" y="8491"/>
                      <a:pt x="15141" y="8740"/>
                    </a:cubicBezTo>
                    <a:cubicBezTo>
                      <a:pt x="14729" y="9239"/>
                      <a:pt x="14316" y="9738"/>
                      <a:pt x="14008" y="10364"/>
                    </a:cubicBezTo>
                    <a:cubicBezTo>
                      <a:pt x="13288" y="10364"/>
                      <a:pt x="13186" y="11236"/>
                      <a:pt x="12569" y="11486"/>
                    </a:cubicBezTo>
                    <a:cubicBezTo>
                      <a:pt x="12261" y="11860"/>
                      <a:pt x="11951" y="12361"/>
                      <a:pt x="11541" y="12735"/>
                    </a:cubicBezTo>
                    <a:cubicBezTo>
                      <a:pt x="11232" y="13109"/>
                      <a:pt x="10922" y="13359"/>
                      <a:pt x="10512" y="13733"/>
                    </a:cubicBezTo>
                    <a:cubicBezTo>
                      <a:pt x="10512" y="13733"/>
                      <a:pt x="10512" y="13984"/>
                      <a:pt x="10512" y="13984"/>
                    </a:cubicBezTo>
                    <a:cubicBezTo>
                      <a:pt x="10100" y="14234"/>
                      <a:pt x="9585" y="14857"/>
                      <a:pt x="9175" y="15231"/>
                    </a:cubicBezTo>
                    <a:cubicBezTo>
                      <a:pt x="8969" y="15481"/>
                      <a:pt x="8763" y="15730"/>
                      <a:pt x="8557" y="15857"/>
                    </a:cubicBezTo>
                    <a:cubicBezTo>
                      <a:pt x="8557" y="15857"/>
                      <a:pt x="8352" y="16106"/>
                      <a:pt x="8248" y="16231"/>
                    </a:cubicBezTo>
                    <a:cubicBezTo>
                      <a:pt x="8248" y="16231"/>
                      <a:pt x="7940" y="16231"/>
                      <a:pt x="7940" y="16231"/>
                    </a:cubicBezTo>
                    <a:cubicBezTo>
                      <a:pt x="7838" y="16356"/>
                      <a:pt x="7734" y="16481"/>
                      <a:pt x="7632" y="16605"/>
                    </a:cubicBezTo>
                    <a:cubicBezTo>
                      <a:pt x="7528" y="16730"/>
                      <a:pt x="7324" y="16730"/>
                      <a:pt x="7220" y="16855"/>
                    </a:cubicBezTo>
                    <a:cubicBezTo>
                      <a:pt x="7014" y="16979"/>
                      <a:pt x="6912" y="17104"/>
                      <a:pt x="6705" y="17353"/>
                    </a:cubicBezTo>
                    <a:cubicBezTo>
                      <a:pt x="6397" y="17603"/>
                      <a:pt x="5677" y="17979"/>
                      <a:pt x="5162" y="18229"/>
                    </a:cubicBezTo>
                    <a:cubicBezTo>
                      <a:pt x="5162" y="18229"/>
                      <a:pt x="4958" y="18603"/>
                      <a:pt x="4854" y="18603"/>
                    </a:cubicBezTo>
                    <a:cubicBezTo>
                      <a:pt x="4752" y="18603"/>
                      <a:pt x="4648" y="18603"/>
                      <a:pt x="4444" y="18852"/>
                    </a:cubicBezTo>
                    <a:cubicBezTo>
                      <a:pt x="3930" y="19226"/>
                      <a:pt x="3107" y="19727"/>
                      <a:pt x="2593" y="20351"/>
                    </a:cubicBezTo>
                    <a:cubicBezTo>
                      <a:pt x="1460" y="20351"/>
                      <a:pt x="1050" y="21348"/>
                      <a:pt x="21" y="21600"/>
                    </a:cubicBezTo>
                    <a:cubicBezTo>
                      <a:pt x="-83" y="21224"/>
                      <a:pt x="227" y="20974"/>
                      <a:pt x="329" y="20725"/>
                    </a:cubicBezTo>
                    <a:cubicBezTo>
                      <a:pt x="1152" y="19603"/>
                      <a:pt x="2387" y="18478"/>
                      <a:pt x="3415" y="17353"/>
                    </a:cubicBezTo>
                    <a:cubicBezTo>
                      <a:pt x="3621" y="17104"/>
                      <a:pt x="3930" y="16855"/>
                      <a:pt x="4134" y="16481"/>
                    </a:cubicBezTo>
                    <a:cubicBezTo>
                      <a:pt x="4134" y="16231"/>
                      <a:pt x="4444" y="16231"/>
                      <a:pt x="4648" y="15982"/>
                    </a:cubicBezTo>
                    <a:cubicBezTo>
                      <a:pt x="4648" y="15982"/>
                      <a:pt x="4648" y="15730"/>
                      <a:pt x="4648" y="15605"/>
                    </a:cubicBezTo>
                    <a:cubicBezTo>
                      <a:pt x="4648" y="15605"/>
                      <a:pt x="4752" y="15356"/>
                      <a:pt x="4958" y="15231"/>
                    </a:cubicBezTo>
                    <a:cubicBezTo>
                      <a:pt x="4958" y="15231"/>
                      <a:pt x="5060" y="15231"/>
                      <a:pt x="5162" y="15107"/>
                    </a:cubicBezTo>
                    <a:cubicBezTo>
                      <a:pt x="5266" y="15107"/>
                      <a:pt x="5266" y="14857"/>
                      <a:pt x="5369" y="14733"/>
                    </a:cubicBezTo>
                    <a:cubicBezTo>
                      <a:pt x="5369" y="14733"/>
                      <a:pt x="5677" y="14733"/>
                      <a:pt x="5677" y="14483"/>
                    </a:cubicBezTo>
                    <a:cubicBezTo>
                      <a:pt x="6397" y="13608"/>
                      <a:pt x="7220" y="12486"/>
                      <a:pt x="8042" y="11611"/>
                    </a:cubicBezTo>
                    <a:cubicBezTo>
                      <a:pt x="8042" y="11611"/>
                      <a:pt x="8248" y="11611"/>
                      <a:pt x="8352" y="11611"/>
                    </a:cubicBezTo>
                    <a:cubicBezTo>
                      <a:pt x="8455" y="11486"/>
                      <a:pt x="8557" y="11112"/>
                      <a:pt x="8763" y="10987"/>
                    </a:cubicBezTo>
                    <a:cubicBezTo>
                      <a:pt x="8763" y="10987"/>
                      <a:pt x="9071" y="10862"/>
                      <a:pt x="9175" y="10738"/>
                    </a:cubicBezTo>
                    <a:cubicBezTo>
                      <a:pt x="9483" y="10364"/>
                      <a:pt x="9791" y="9862"/>
                      <a:pt x="9998" y="9239"/>
                    </a:cubicBezTo>
                    <a:cubicBezTo>
                      <a:pt x="10204" y="9114"/>
                      <a:pt x="10614" y="8990"/>
                      <a:pt x="10718" y="8616"/>
                    </a:cubicBezTo>
                    <a:cubicBezTo>
                      <a:pt x="10718" y="8366"/>
                      <a:pt x="10718" y="8491"/>
                      <a:pt x="11026" y="8239"/>
                    </a:cubicBezTo>
                    <a:cubicBezTo>
                      <a:pt x="11232" y="7990"/>
                      <a:pt x="11334" y="7990"/>
                      <a:pt x="11541" y="7740"/>
                    </a:cubicBezTo>
                    <a:cubicBezTo>
                      <a:pt x="11643" y="7616"/>
                      <a:pt x="11849" y="7366"/>
                      <a:pt x="11951" y="7366"/>
                    </a:cubicBezTo>
                    <a:cubicBezTo>
                      <a:pt x="12261" y="7117"/>
                      <a:pt x="12569" y="7117"/>
                      <a:pt x="12773" y="6992"/>
                    </a:cubicBezTo>
                    <a:cubicBezTo>
                      <a:pt x="13084" y="6743"/>
                      <a:pt x="13392" y="6366"/>
                      <a:pt x="13700" y="6117"/>
                    </a:cubicBezTo>
                    <a:cubicBezTo>
                      <a:pt x="13700" y="6117"/>
                      <a:pt x="13802" y="6117"/>
                      <a:pt x="13906" y="6117"/>
                    </a:cubicBezTo>
                    <a:cubicBezTo>
                      <a:pt x="13906" y="6117"/>
                      <a:pt x="13906" y="5868"/>
                      <a:pt x="14008" y="5868"/>
                    </a:cubicBezTo>
                    <a:cubicBezTo>
                      <a:pt x="14008" y="5868"/>
                      <a:pt x="14316" y="5868"/>
                      <a:pt x="14420" y="5618"/>
                    </a:cubicBezTo>
                    <a:cubicBezTo>
                      <a:pt x="14626" y="5494"/>
                      <a:pt x="14831" y="5119"/>
                      <a:pt x="15037" y="4995"/>
                    </a:cubicBezTo>
                    <a:cubicBezTo>
                      <a:pt x="15141" y="4995"/>
                      <a:pt x="15345" y="4870"/>
                      <a:pt x="15449" y="4745"/>
                    </a:cubicBezTo>
                    <a:cubicBezTo>
                      <a:pt x="15655" y="4618"/>
                      <a:pt x="15655" y="4369"/>
                      <a:pt x="15859" y="4244"/>
                    </a:cubicBezTo>
                    <a:cubicBezTo>
                      <a:pt x="15963" y="4244"/>
                      <a:pt x="16168" y="4244"/>
                      <a:pt x="16374" y="3995"/>
                    </a:cubicBezTo>
                    <a:cubicBezTo>
                      <a:pt x="16888" y="3496"/>
                      <a:pt x="17506" y="3122"/>
                      <a:pt x="18123" y="2746"/>
                    </a:cubicBezTo>
                    <a:cubicBezTo>
                      <a:pt x="19254" y="1873"/>
                      <a:pt x="20386" y="1000"/>
                      <a:pt x="21517" y="24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7" name="Google Shape;1241;g257743a6ece_0_185"/>
              <p:cNvSpPr/>
              <p:nvPr/>
            </p:nvSpPr>
            <p:spPr>
              <a:xfrm>
                <a:off x="154603" y="2195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1319" y="750"/>
                      <a:pt x="21038" y="938"/>
                    </a:cubicBezTo>
                    <a:cubicBezTo>
                      <a:pt x="20757" y="1313"/>
                      <a:pt x="20476" y="1504"/>
                      <a:pt x="20197" y="1879"/>
                    </a:cubicBezTo>
                    <a:cubicBezTo>
                      <a:pt x="19073" y="3005"/>
                      <a:pt x="17951" y="4130"/>
                      <a:pt x="16830" y="5447"/>
                    </a:cubicBezTo>
                    <a:cubicBezTo>
                      <a:pt x="16691" y="5634"/>
                      <a:pt x="16691" y="5822"/>
                      <a:pt x="16409" y="6010"/>
                    </a:cubicBezTo>
                    <a:cubicBezTo>
                      <a:pt x="16270" y="6010"/>
                      <a:pt x="15989" y="6010"/>
                      <a:pt x="15847" y="6385"/>
                    </a:cubicBezTo>
                    <a:cubicBezTo>
                      <a:pt x="15569" y="6385"/>
                      <a:pt x="15427" y="7139"/>
                      <a:pt x="15146" y="7326"/>
                    </a:cubicBezTo>
                    <a:cubicBezTo>
                      <a:pt x="15007" y="7326"/>
                      <a:pt x="14726" y="7514"/>
                      <a:pt x="14587" y="7701"/>
                    </a:cubicBezTo>
                    <a:cubicBezTo>
                      <a:pt x="14305" y="7889"/>
                      <a:pt x="14024" y="8077"/>
                      <a:pt x="13746" y="8639"/>
                    </a:cubicBezTo>
                    <a:cubicBezTo>
                      <a:pt x="13746" y="8639"/>
                      <a:pt x="13746" y="9014"/>
                      <a:pt x="13746" y="9014"/>
                    </a:cubicBezTo>
                    <a:cubicBezTo>
                      <a:pt x="13465" y="9014"/>
                      <a:pt x="12903" y="9577"/>
                      <a:pt x="12622" y="9956"/>
                    </a:cubicBezTo>
                    <a:cubicBezTo>
                      <a:pt x="12622" y="9956"/>
                      <a:pt x="12622" y="10331"/>
                      <a:pt x="12482" y="10331"/>
                    </a:cubicBezTo>
                    <a:cubicBezTo>
                      <a:pt x="12482" y="10331"/>
                      <a:pt x="12062" y="10706"/>
                      <a:pt x="11920" y="10894"/>
                    </a:cubicBezTo>
                    <a:cubicBezTo>
                      <a:pt x="11642" y="11269"/>
                      <a:pt x="11361" y="11457"/>
                      <a:pt x="11080" y="11832"/>
                    </a:cubicBezTo>
                    <a:cubicBezTo>
                      <a:pt x="10799" y="12207"/>
                      <a:pt x="10518" y="12586"/>
                      <a:pt x="10378" y="12773"/>
                    </a:cubicBezTo>
                    <a:cubicBezTo>
                      <a:pt x="10097" y="12773"/>
                      <a:pt x="9819" y="13523"/>
                      <a:pt x="9538" y="13711"/>
                    </a:cubicBezTo>
                    <a:cubicBezTo>
                      <a:pt x="9257" y="14086"/>
                      <a:pt x="8976" y="14461"/>
                      <a:pt x="8695" y="14461"/>
                    </a:cubicBezTo>
                    <a:cubicBezTo>
                      <a:pt x="8135" y="15403"/>
                      <a:pt x="7434" y="16341"/>
                      <a:pt x="6732" y="17279"/>
                    </a:cubicBezTo>
                    <a:cubicBezTo>
                      <a:pt x="6451" y="17654"/>
                      <a:pt x="6170" y="18029"/>
                      <a:pt x="6031" y="18220"/>
                    </a:cubicBezTo>
                    <a:cubicBezTo>
                      <a:pt x="5750" y="18408"/>
                      <a:pt x="5892" y="18220"/>
                      <a:pt x="5611" y="18220"/>
                    </a:cubicBezTo>
                    <a:cubicBezTo>
                      <a:pt x="5469" y="18220"/>
                      <a:pt x="4909" y="18783"/>
                      <a:pt x="4628" y="18970"/>
                    </a:cubicBezTo>
                    <a:cubicBezTo>
                      <a:pt x="4347" y="18970"/>
                      <a:pt x="4208" y="19158"/>
                      <a:pt x="3788" y="19346"/>
                    </a:cubicBezTo>
                    <a:cubicBezTo>
                      <a:pt x="3788" y="19346"/>
                      <a:pt x="3507" y="19721"/>
                      <a:pt x="3507" y="19721"/>
                    </a:cubicBezTo>
                    <a:cubicBezTo>
                      <a:pt x="3365" y="19721"/>
                      <a:pt x="3086" y="19721"/>
                      <a:pt x="3086" y="19721"/>
                    </a:cubicBezTo>
                    <a:cubicBezTo>
                      <a:pt x="2805" y="19721"/>
                      <a:pt x="2524" y="20096"/>
                      <a:pt x="2243" y="20283"/>
                    </a:cubicBezTo>
                    <a:cubicBezTo>
                      <a:pt x="2243" y="20283"/>
                      <a:pt x="1965" y="20283"/>
                      <a:pt x="1823" y="20283"/>
                    </a:cubicBezTo>
                    <a:cubicBezTo>
                      <a:pt x="1403" y="20659"/>
                      <a:pt x="701" y="21600"/>
                      <a:pt x="0" y="21600"/>
                    </a:cubicBezTo>
                    <a:cubicBezTo>
                      <a:pt x="281" y="20659"/>
                      <a:pt x="982" y="20096"/>
                      <a:pt x="1542" y="19533"/>
                    </a:cubicBezTo>
                    <a:cubicBezTo>
                      <a:pt x="2104" y="18970"/>
                      <a:pt x="2524" y="18220"/>
                      <a:pt x="3086" y="17654"/>
                    </a:cubicBezTo>
                    <a:cubicBezTo>
                      <a:pt x="3507" y="17279"/>
                      <a:pt x="3927" y="16716"/>
                      <a:pt x="4347" y="16341"/>
                    </a:cubicBezTo>
                    <a:cubicBezTo>
                      <a:pt x="5191" y="15403"/>
                      <a:pt x="6031" y="13899"/>
                      <a:pt x="6872" y="12961"/>
                    </a:cubicBezTo>
                    <a:cubicBezTo>
                      <a:pt x="6872" y="12961"/>
                      <a:pt x="7013" y="12961"/>
                      <a:pt x="7153" y="12773"/>
                    </a:cubicBezTo>
                    <a:cubicBezTo>
                      <a:pt x="7153" y="12586"/>
                      <a:pt x="7434" y="12394"/>
                      <a:pt x="7715" y="12207"/>
                    </a:cubicBezTo>
                    <a:cubicBezTo>
                      <a:pt x="8135" y="11644"/>
                      <a:pt x="8555" y="11269"/>
                      <a:pt x="8976" y="10706"/>
                    </a:cubicBezTo>
                    <a:cubicBezTo>
                      <a:pt x="8976" y="10706"/>
                      <a:pt x="8976" y="10331"/>
                      <a:pt x="8976" y="10331"/>
                    </a:cubicBezTo>
                    <a:cubicBezTo>
                      <a:pt x="9677" y="9956"/>
                      <a:pt x="10239" y="9390"/>
                      <a:pt x="10941" y="8639"/>
                    </a:cubicBezTo>
                    <a:cubicBezTo>
                      <a:pt x="10941" y="8639"/>
                      <a:pt x="11080" y="8452"/>
                      <a:pt x="11361" y="8077"/>
                    </a:cubicBezTo>
                    <a:cubicBezTo>
                      <a:pt x="11500" y="7889"/>
                      <a:pt x="11781" y="7889"/>
                      <a:pt x="11781" y="7701"/>
                    </a:cubicBezTo>
                    <a:cubicBezTo>
                      <a:pt x="12062" y="7326"/>
                      <a:pt x="12201" y="6948"/>
                      <a:pt x="12482" y="6760"/>
                    </a:cubicBezTo>
                    <a:cubicBezTo>
                      <a:pt x="12764" y="6385"/>
                      <a:pt x="13184" y="6385"/>
                      <a:pt x="13604" y="6010"/>
                    </a:cubicBezTo>
                    <a:cubicBezTo>
                      <a:pt x="14024" y="5822"/>
                      <a:pt x="14305" y="5447"/>
                      <a:pt x="14587" y="5259"/>
                    </a:cubicBezTo>
                    <a:cubicBezTo>
                      <a:pt x="16691" y="3755"/>
                      <a:pt x="19073" y="2254"/>
                      <a:pt x="21319" y="75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8" name="Google Shape;1242;g257743a6ece_0_185"/>
              <p:cNvSpPr/>
              <p:nvPr/>
            </p:nvSpPr>
            <p:spPr>
              <a:xfrm>
                <a:off x="139300" y="225221"/>
                <a:ext cx="20784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73" y="0"/>
                    </a:moveTo>
                    <a:cubicBezTo>
                      <a:pt x="18873" y="0"/>
                      <a:pt x="18873" y="64"/>
                      <a:pt x="18873" y="193"/>
                    </a:cubicBezTo>
                    <a:cubicBezTo>
                      <a:pt x="18785" y="193"/>
                      <a:pt x="18740" y="258"/>
                      <a:pt x="18696" y="386"/>
                    </a:cubicBezTo>
                    <a:cubicBezTo>
                      <a:pt x="18696" y="386"/>
                      <a:pt x="18696" y="581"/>
                      <a:pt x="18608" y="645"/>
                    </a:cubicBezTo>
                    <a:cubicBezTo>
                      <a:pt x="18521" y="774"/>
                      <a:pt x="18433" y="838"/>
                      <a:pt x="18345" y="967"/>
                    </a:cubicBezTo>
                    <a:cubicBezTo>
                      <a:pt x="17993" y="1484"/>
                      <a:pt x="17641" y="1999"/>
                      <a:pt x="17289" y="2515"/>
                    </a:cubicBezTo>
                    <a:cubicBezTo>
                      <a:pt x="16805" y="3224"/>
                      <a:pt x="16277" y="4062"/>
                      <a:pt x="15749" y="4772"/>
                    </a:cubicBezTo>
                    <a:cubicBezTo>
                      <a:pt x="15573" y="5029"/>
                      <a:pt x="15397" y="5288"/>
                      <a:pt x="15221" y="5546"/>
                    </a:cubicBezTo>
                    <a:cubicBezTo>
                      <a:pt x="15089" y="5739"/>
                      <a:pt x="14913" y="6125"/>
                      <a:pt x="14738" y="6319"/>
                    </a:cubicBezTo>
                    <a:cubicBezTo>
                      <a:pt x="14649" y="6448"/>
                      <a:pt x="14561" y="6448"/>
                      <a:pt x="14518" y="6513"/>
                    </a:cubicBezTo>
                    <a:cubicBezTo>
                      <a:pt x="14209" y="6835"/>
                      <a:pt x="13901" y="7287"/>
                      <a:pt x="13593" y="7802"/>
                    </a:cubicBezTo>
                    <a:cubicBezTo>
                      <a:pt x="13593" y="7866"/>
                      <a:pt x="13506" y="7995"/>
                      <a:pt x="13418" y="8059"/>
                    </a:cubicBezTo>
                    <a:cubicBezTo>
                      <a:pt x="13374" y="8059"/>
                      <a:pt x="13286" y="8189"/>
                      <a:pt x="13198" y="8254"/>
                    </a:cubicBezTo>
                    <a:cubicBezTo>
                      <a:pt x="13066" y="8447"/>
                      <a:pt x="12978" y="8640"/>
                      <a:pt x="12846" y="8769"/>
                    </a:cubicBezTo>
                    <a:cubicBezTo>
                      <a:pt x="12494" y="9221"/>
                      <a:pt x="12054" y="9607"/>
                      <a:pt x="11658" y="10058"/>
                    </a:cubicBezTo>
                    <a:cubicBezTo>
                      <a:pt x="11394" y="10317"/>
                      <a:pt x="11130" y="10703"/>
                      <a:pt x="10866" y="11025"/>
                    </a:cubicBezTo>
                    <a:cubicBezTo>
                      <a:pt x="10778" y="11155"/>
                      <a:pt x="10690" y="11284"/>
                      <a:pt x="10602" y="11413"/>
                    </a:cubicBezTo>
                    <a:cubicBezTo>
                      <a:pt x="10602" y="11413"/>
                      <a:pt x="10602" y="11542"/>
                      <a:pt x="10602" y="11542"/>
                    </a:cubicBezTo>
                    <a:cubicBezTo>
                      <a:pt x="10602" y="11542"/>
                      <a:pt x="10558" y="11542"/>
                      <a:pt x="10514" y="11542"/>
                    </a:cubicBezTo>
                    <a:cubicBezTo>
                      <a:pt x="10514" y="11542"/>
                      <a:pt x="10514" y="11671"/>
                      <a:pt x="10426" y="11735"/>
                    </a:cubicBezTo>
                    <a:cubicBezTo>
                      <a:pt x="10426" y="11735"/>
                      <a:pt x="10294" y="11864"/>
                      <a:pt x="10206" y="11928"/>
                    </a:cubicBezTo>
                    <a:cubicBezTo>
                      <a:pt x="10162" y="12058"/>
                      <a:pt x="10074" y="12251"/>
                      <a:pt x="9986" y="12316"/>
                    </a:cubicBezTo>
                    <a:cubicBezTo>
                      <a:pt x="9810" y="12573"/>
                      <a:pt x="9546" y="12767"/>
                      <a:pt x="9370" y="13025"/>
                    </a:cubicBezTo>
                    <a:cubicBezTo>
                      <a:pt x="9370" y="13025"/>
                      <a:pt x="9370" y="13154"/>
                      <a:pt x="9282" y="13154"/>
                    </a:cubicBezTo>
                    <a:cubicBezTo>
                      <a:pt x="9282" y="13154"/>
                      <a:pt x="9194" y="13154"/>
                      <a:pt x="9151" y="13219"/>
                    </a:cubicBezTo>
                    <a:cubicBezTo>
                      <a:pt x="9106" y="13283"/>
                      <a:pt x="9062" y="13347"/>
                      <a:pt x="8974" y="13476"/>
                    </a:cubicBezTo>
                    <a:cubicBezTo>
                      <a:pt x="8799" y="13669"/>
                      <a:pt x="8579" y="13798"/>
                      <a:pt x="8446" y="14057"/>
                    </a:cubicBezTo>
                    <a:cubicBezTo>
                      <a:pt x="8446" y="14057"/>
                      <a:pt x="8446" y="14121"/>
                      <a:pt x="8446" y="14186"/>
                    </a:cubicBezTo>
                    <a:cubicBezTo>
                      <a:pt x="8359" y="14315"/>
                      <a:pt x="8227" y="14443"/>
                      <a:pt x="8139" y="14572"/>
                    </a:cubicBezTo>
                    <a:cubicBezTo>
                      <a:pt x="7962" y="14830"/>
                      <a:pt x="7787" y="15089"/>
                      <a:pt x="7567" y="15153"/>
                    </a:cubicBezTo>
                    <a:cubicBezTo>
                      <a:pt x="7479" y="15475"/>
                      <a:pt x="7214" y="15733"/>
                      <a:pt x="7039" y="16056"/>
                    </a:cubicBezTo>
                    <a:cubicBezTo>
                      <a:pt x="6995" y="16185"/>
                      <a:pt x="6907" y="16249"/>
                      <a:pt x="6819" y="16378"/>
                    </a:cubicBezTo>
                    <a:cubicBezTo>
                      <a:pt x="6819" y="16378"/>
                      <a:pt x="6819" y="16442"/>
                      <a:pt x="6731" y="16506"/>
                    </a:cubicBezTo>
                    <a:cubicBezTo>
                      <a:pt x="6467" y="16894"/>
                      <a:pt x="6159" y="16958"/>
                      <a:pt x="6027" y="17409"/>
                    </a:cubicBezTo>
                    <a:cubicBezTo>
                      <a:pt x="5939" y="17797"/>
                      <a:pt x="5983" y="18183"/>
                      <a:pt x="6159" y="18441"/>
                    </a:cubicBezTo>
                    <a:cubicBezTo>
                      <a:pt x="6159" y="18441"/>
                      <a:pt x="6291" y="18441"/>
                      <a:pt x="6335" y="18570"/>
                    </a:cubicBezTo>
                    <a:cubicBezTo>
                      <a:pt x="6335" y="18570"/>
                      <a:pt x="6642" y="19086"/>
                      <a:pt x="6907" y="19086"/>
                    </a:cubicBezTo>
                    <a:cubicBezTo>
                      <a:pt x="6995" y="19086"/>
                      <a:pt x="7082" y="19086"/>
                      <a:pt x="7127" y="19086"/>
                    </a:cubicBezTo>
                    <a:cubicBezTo>
                      <a:pt x="7127" y="19086"/>
                      <a:pt x="7214" y="18957"/>
                      <a:pt x="7259" y="18957"/>
                    </a:cubicBezTo>
                    <a:cubicBezTo>
                      <a:pt x="7391" y="18893"/>
                      <a:pt x="7479" y="18893"/>
                      <a:pt x="7567" y="18828"/>
                    </a:cubicBezTo>
                    <a:cubicBezTo>
                      <a:pt x="7699" y="18828"/>
                      <a:pt x="7787" y="18698"/>
                      <a:pt x="7874" y="18505"/>
                    </a:cubicBezTo>
                    <a:cubicBezTo>
                      <a:pt x="7962" y="18441"/>
                      <a:pt x="8007" y="18376"/>
                      <a:pt x="8051" y="18376"/>
                    </a:cubicBezTo>
                    <a:cubicBezTo>
                      <a:pt x="8094" y="18312"/>
                      <a:pt x="8139" y="18248"/>
                      <a:pt x="8182" y="18183"/>
                    </a:cubicBezTo>
                    <a:cubicBezTo>
                      <a:pt x="8534" y="17797"/>
                      <a:pt x="8886" y="17474"/>
                      <a:pt x="9194" y="17023"/>
                    </a:cubicBezTo>
                    <a:cubicBezTo>
                      <a:pt x="9282" y="16894"/>
                      <a:pt x="9370" y="16635"/>
                      <a:pt x="9502" y="16571"/>
                    </a:cubicBezTo>
                    <a:cubicBezTo>
                      <a:pt x="9502" y="16571"/>
                      <a:pt x="9590" y="16571"/>
                      <a:pt x="9634" y="16571"/>
                    </a:cubicBezTo>
                    <a:cubicBezTo>
                      <a:pt x="9898" y="16185"/>
                      <a:pt x="10162" y="15863"/>
                      <a:pt x="10426" y="15539"/>
                    </a:cubicBezTo>
                    <a:cubicBezTo>
                      <a:pt x="10558" y="15411"/>
                      <a:pt x="10734" y="15282"/>
                      <a:pt x="10866" y="15089"/>
                    </a:cubicBezTo>
                    <a:cubicBezTo>
                      <a:pt x="10998" y="14960"/>
                      <a:pt x="11130" y="14765"/>
                      <a:pt x="11262" y="14572"/>
                    </a:cubicBezTo>
                    <a:cubicBezTo>
                      <a:pt x="11526" y="14186"/>
                      <a:pt x="11790" y="13863"/>
                      <a:pt x="12054" y="13541"/>
                    </a:cubicBezTo>
                    <a:cubicBezTo>
                      <a:pt x="12318" y="13219"/>
                      <a:pt x="12626" y="12831"/>
                      <a:pt x="12934" y="12509"/>
                    </a:cubicBezTo>
                    <a:cubicBezTo>
                      <a:pt x="13109" y="12251"/>
                      <a:pt x="13286" y="11928"/>
                      <a:pt x="13506" y="11671"/>
                    </a:cubicBezTo>
                    <a:cubicBezTo>
                      <a:pt x="13506" y="11606"/>
                      <a:pt x="13593" y="11606"/>
                      <a:pt x="13638" y="11542"/>
                    </a:cubicBezTo>
                    <a:cubicBezTo>
                      <a:pt x="13638" y="11542"/>
                      <a:pt x="13638" y="11477"/>
                      <a:pt x="13638" y="11413"/>
                    </a:cubicBezTo>
                    <a:cubicBezTo>
                      <a:pt x="13638" y="11413"/>
                      <a:pt x="13726" y="11413"/>
                      <a:pt x="13726" y="11413"/>
                    </a:cubicBezTo>
                    <a:cubicBezTo>
                      <a:pt x="13769" y="11284"/>
                      <a:pt x="13858" y="11220"/>
                      <a:pt x="13901" y="11155"/>
                    </a:cubicBezTo>
                    <a:cubicBezTo>
                      <a:pt x="14209" y="10703"/>
                      <a:pt x="14561" y="10188"/>
                      <a:pt x="14913" y="9801"/>
                    </a:cubicBezTo>
                    <a:cubicBezTo>
                      <a:pt x="15001" y="9736"/>
                      <a:pt x="15089" y="9736"/>
                      <a:pt x="15133" y="9672"/>
                    </a:cubicBezTo>
                    <a:cubicBezTo>
                      <a:pt x="15397" y="9414"/>
                      <a:pt x="15617" y="9027"/>
                      <a:pt x="15881" y="8705"/>
                    </a:cubicBezTo>
                    <a:cubicBezTo>
                      <a:pt x="15881" y="8705"/>
                      <a:pt x="15881" y="8576"/>
                      <a:pt x="15881" y="8576"/>
                    </a:cubicBezTo>
                    <a:cubicBezTo>
                      <a:pt x="15881" y="8576"/>
                      <a:pt x="15969" y="8576"/>
                      <a:pt x="15969" y="8576"/>
                    </a:cubicBezTo>
                    <a:cubicBezTo>
                      <a:pt x="16057" y="8511"/>
                      <a:pt x="16057" y="8318"/>
                      <a:pt x="16145" y="8318"/>
                    </a:cubicBezTo>
                    <a:cubicBezTo>
                      <a:pt x="16233" y="8318"/>
                      <a:pt x="16321" y="8318"/>
                      <a:pt x="16409" y="8189"/>
                    </a:cubicBezTo>
                    <a:cubicBezTo>
                      <a:pt x="16409" y="8189"/>
                      <a:pt x="16409" y="8124"/>
                      <a:pt x="16453" y="8059"/>
                    </a:cubicBezTo>
                    <a:cubicBezTo>
                      <a:pt x="16673" y="7866"/>
                      <a:pt x="16893" y="7544"/>
                      <a:pt x="17113" y="7351"/>
                    </a:cubicBezTo>
                    <a:cubicBezTo>
                      <a:pt x="17201" y="7287"/>
                      <a:pt x="17245" y="7222"/>
                      <a:pt x="17333" y="7157"/>
                    </a:cubicBezTo>
                    <a:cubicBezTo>
                      <a:pt x="17333" y="7157"/>
                      <a:pt x="17333" y="7092"/>
                      <a:pt x="17421" y="7028"/>
                    </a:cubicBezTo>
                    <a:cubicBezTo>
                      <a:pt x="17465" y="6963"/>
                      <a:pt x="17553" y="6963"/>
                      <a:pt x="17641" y="6899"/>
                    </a:cubicBezTo>
                    <a:cubicBezTo>
                      <a:pt x="17773" y="6770"/>
                      <a:pt x="17905" y="6577"/>
                      <a:pt x="18037" y="6319"/>
                    </a:cubicBezTo>
                    <a:cubicBezTo>
                      <a:pt x="18081" y="6319"/>
                      <a:pt x="18125" y="6319"/>
                      <a:pt x="18168" y="6254"/>
                    </a:cubicBezTo>
                    <a:cubicBezTo>
                      <a:pt x="18168" y="6254"/>
                      <a:pt x="18257" y="6125"/>
                      <a:pt x="18345" y="5996"/>
                    </a:cubicBezTo>
                    <a:cubicBezTo>
                      <a:pt x="18345" y="5996"/>
                      <a:pt x="18433" y="5996"/>
                      <a:pt x="18477" y="5996"/>
                    </a:cubicBezTo>
                    <a:cubicBezTo>
                      <a:pt x="18521" y="5932"/>
                      <a:pt x="18565" y="5803"/>
                      <a:pt x="18653" y="5739"/>
                    </a:cubicBezTo>
                    <a:cubicBezTo>
                      <a:pt x="18653" y="5739"/>
                      <a:pt x="18740" y="5739"/>
                      <a:pt x="18785" y="5674"/>
                    </a:cubicBezTo>
                    <a:cubicBezTo>
                      <a:pt x="18873" y="5674"/>
                      <a:pt x="19048" y="5352"/>
                      <a:pt x="19268" y="5288"/>
                    </a:cubicBezTo>
                    <a:cubicBezTo>
                      <a:pt x="19313" y="5158"/>
                      <a:pt x="19445" y="5029"/>
                      <a:pt x="19533" y="4965"/>
                    </a:cubicBezTo>
                    <a:cubicBezTo>
                      <a:pt x="19620" y="4900"/>
                      <a:pt x="19753" y="4836"/>
                      <a:pt x="19840" y="4707"/>
                    </a:cubicBezTo>
                    <a:cubicBezTo>
                      <a:pt x="19928" y="4643"/>
                      <a:pt x="19972" y="4450"/>
                      <a:pt x="20060" y="4320"/>
                    </a:cubicBezTo>
                    <a:cubicBezTo>
                      <a:pt x="20148" y="4320"/>
                      <a:pt x="20280" y="4191"/>
                      <a:pt x="20412" y="4126"/>
                    </a:cubicBezTo>
                    <a:cubicBezTo>
                      <a:pt x="20808" y="3740"/>
                      <a:pt x="21116" y="3224"/>
                      <a:pt x="21600" y="2966"/>
                    </a:cubicBezTo>
                    <a:cubicBezTo>
                      <a:pt x="21204" y="3676"/>
                      <a:pt x="20720" y="4385"/>
                      <a:pt x="20236" y="5094"/>
                    </a:cubicBezTo>
                    <a:cubicBezTo>
                      <a:pt x="20236" y="5094"/>
                      <a:pt x="20148" y="5222"/>
                      <a:pt x="20105" y="5222"/>
                    </a:cubicBezTo>
                    <a:cubicBezTo>
                      <a:pt x="20060" y="5352"/>
                      <a:pt x="19972" y="5417"/>
                      <a:pt x="19928" y="5546"/>
                    </a:cubicBezTo>
                    <a:cubicBezTo>
                      <a:pt x="19928" y="5674"/>
                      <a:pt x="19840" y="5674"/>
                      <a:pt x="19928" y="5867"/>
                    </a:cubicBezTo>
                    <a:cubicBezTo>
                      <a:pt x="19753" y="5867"/>
                      <a:pt x="19665" y="6125"/>
                      <a:pt x="19576" y="6254"/>
                    </a:cubicBezTo>
                    <a:cubicBezTo>
                      <a:pt x="19576" y="6254"/>
                      <a:pt x="19488" y="6254"/>
                      <a:pt x="19445" y="6254"/>
                    </a:cubicBezTo>
                    <a:cubicBezTo>
                      <a:pt x="19356" y="6384"/>
                      <a:pt x="19313" y="6513"/>
                      <a:pt x="19268" y="6577"/>
                    </a:cubicBezTo>
                    <a:cubicBezTo>
                      <a:pt x="19268" y="6577"/>
                      <a:pt x="19225" y="6706"/>
                      <a:pt x="19180" y="6770"/>
                    </a:cubicBezTo>
                    <a:cubicBezTo>
                      <a:pt x="19180" y="6770"/>
                      <a:pt x="19093" y="6770"/>
                      <a:pt x="19048" y="6835"/>
                    </a:cubicBezTo>
                    <a:cubicBezTo>
                      <a:pt x="18785" y="7157"/>
                      <a:pt x="18521" y="7544"/>
                      <a:pt x="18345" y="8124"/>
                    </a:cubicBezTo>
                    <a:cubicBezTo>
                      <a:pt x="17905" y="8318"/>
                      <a:pt x="17641" y="8898"/>
                      <a:pt x="17333" y="9285"/>
                    </a:cubicBezTo>
                    <a:cubicBezTo>
                      <a:pt x="17113" y="9607"/>
                      <a:pt x="16849" y="9865"/>
                      <a:pt x="16541" y="10188"/>
                    </a:cubicBezTo>
                    <a:cubicBezTo>
                      <a:pt x="16541" y="10188"/>
                      <a:pt x="16453" y="10317"/>
                      <a:pt x="16453" y="10381"/>
                    </a:cubicBezTo>
                    <a:cubicBezTo>
                      <a:pt x="15749" y="11155"/>
                      <a:pt x="15133" y="12251"/>
                      <a:pt x="14518" y="13154"/>
                    </a:cubicBezTo>
                    <a:cubicBezTo>
                      <a:pt x="14386" y="13154"/>
                      <a:pt x="14298" y="13283"/>
                      <a:pt x="14253" y="13412"/>
                    </a:cubicBezTo>
                    <a:cubicBezTo>
                      <a:pt x="14033" y="13669"/>
                      <a:pt x="13769" y="13927"/>
                      <a:pt x="13506" y="14121"/>
                    </a:cubicBezTo>
                    <a:cubicBezTo>
                      <a:pt x="13286" y="14379"/>
                      <a:pt x="13109" y="14637"/>
                      <a:pt x="12934" y="14830"/>
                    </a:cubicBezTo>
                    <a:cubicBezTo>
                      <a:pt x="12846" y="15024"/>
                      <a:pt x="12669" y="15153"/>
                      <a:pt x="12581" y="15346"/>
                    </a:cubicBezTo>
                    <a:cubicBezTo>
                      <a:pt x="12581" y="15411"/>
                      <a:pt x="12361" y="15539"/>
                      <a:pt x="12274" y="15668"/>
                    </a:cubicBezTo>
                    <a:cubicBezTo>
                      <a:pt x="12230" y="15797"/>
                      <a:pt x="12098" y="15927"/>
                      <a:pt x="12010" y="16056"/>
                    </a:cubicBezTo>
                    <a:cubicBezTo>
                      <a:pt x="12010" y="16056"/>
                      <a:pt x="12010" y="16185"/>
                      <a:pt x="12010" y="16185"/>
                    </a:cubicBezTo>
                    <a:cubicBezTo>
                      <a:pt x="12010" y="16185"/>
                      <a:pt x="11878" y="16249"/>
                      <a:pt x="11878" y="16313"/>
                    </a:cubicBezTo>
                    <a:cubicBezTo>
                      <a:pt x="11746" y="16442"/>
                      <a:pt x="11614" y="16571"/>
                      <a:pt x="11526" y="16764"/>
                    </a:cubicBezTo>
                    <a:cubicBezTo>
                      <a:pt x="11394" y="16894"/>
                      <a:pt x="11218" y="17216"/>
                      <a:pt x="11086" y="17345"/>
                    </a:cubicBezTo>
                    <a:cubicBezTo>
                      <a:pt x="10866" y="17731"/>
                      <a:pt x="10558" y="18119"/>
                      <a:pt x="10250" y="18441"/>
                    </a:cubicBezTo>
                    <a:cubicBezTo>
                      <a:pt x="9898" y="18893"/>
                      <a:pt x="9546" y="19408"/>
                      <a:pt x="9239" y="19989"/>
                    </a:cubicBezTo>
                    <a:cubicBezTo>
                      <a:pt x="9062" y="19989"/>
                      <a:pt x="8931" y="20182"/>
                      <a:pt x="8799" y="20311"/>
                    </a:cubicBezTo>
                    <a:cubicBezTo>
                      <a:pt x="8666" y="20440"/>
                      <a:pt x="8534" y="20504"/>
                      <a:pt x="8359" y="20633"/>
                    </a:cubicBezTo>
                    <a:cubicBezTo>
                      <a:pt x="8227" y="20633"/>
                      <a:pt x="8139" y="20827"/>
                      <a:pt x="8094" y="20892"/>
                    </a:cubicBezTo>
                    <a:cubicBezTo>
                      <a:pt x="7831" y="21020"/>
                      <a:pt x="7522" y="20956"/>
                      <a:pt x="7214" y="21020"/>
                    </a:cubicBezTo>
                    <a:cubicBezTo>
                      <a:pt x="6995" y="21020"/>
                      <a:pt x="6775" y="21149"/>
                      <a:pt x="6555" y="21149"/>
                    </a:cubicBezTo>
                    <a:cubicBezTo>
                      <a:pt x="4575" y="21342"/>
                      <a:pt x="2112" y="21471"/>
                      <a:pt x="88" y="21600"/>
                    </a:cubicBezTo>
                    <a:cubicBezTo>
                      <a:pt x="88" y="21471"/>
                      <a:pt x="88" y="21407"/>
                      <a:pt x="0" y="21342"/>
                    </a:cubicBezTo>
                    <a:cubicBezTo>
                      <a:pt x="0" y="21342"/>
                      <a:pt x="0" y="21149"/>
                      <a:pt x="0" y="21085"/>
                    </a:cubicBezTo>
                    <a:cubicBezTo>
                      <a:pt x="0" y="21020"/>
                      <a:pt x="88" y="21085"/>
                      <a:pt x="132" y="21020"/>
                    </a:cubicBezTo>
                    <a:cubicBezTo>
                      <a:pt x="264" y="20763"/>
                      <a:pt x="396" y="20504"/>
                      <a:pt x="660" y="20440"/>
                    </a:cubicBezTo>
                    <a:cubicBezTo>
                      <a:pt x="748" y="20375"/>
                      <a:pt x="660" y="20118"/>
                      <a:pt x="660" y="20311"/>
                    </a:cubicBezTo>
                    <a:cubicBezTo>
                      <a:pt x="792" y="20311"/>
                      <a:pt x="924" y="20182"/>
                      <a:pt x="1055" y="20053"/>
                    </a:cubicBezTo>
                    <a:cubicBezTo>
                      <a:pt x="1188" y="19989"/>
                      <a:pt x="1320" y="19796"/>
                      <a:pt x="1452" y="19666"/>
                    </a:cubicBezTo>
                    <a:cubicBezTo>
                      <a:pt x="1452" y="19666"/>
                      <a:pt x="1540" y="19666"/>
                      <a:pt x="1540" y="19666"/>
                    </a:cubicBezTo>
                    <a:cubicBezTo>
                      <a:pt x="1628" y="19666"/>
                      <a:pt x="1715" y="19666"/>
                      <a:pt x="1804" y="19666"/>
                    </a:cubicBezTo>
                    <a:cubicBezTo>
                      <a:pt x="1892" y="19601"/>
                      <a:pt x="2067" y="19408"/>
                      <a:pt x="2112" y="19215"/>
                    </a:cubicBezTo>
                    <a:cubicBezTo>
                      <a:pt x="2200" y="19086"/>
                      <a:pt x="2244" y="18893"/>
                      <a:pt x="2375" y="18764"/>
                    </a:cubicBezTo>
                    <a:cubicBezTo>
                      <a:pt x="2375" y="18764"/>
                      <a:pt x="2464" y="18764"/>
                      <a:pt x="2464" y="18764"/>
                    </a:cubicBezTo>
                    <a:cubicBezTo>
                      <a:pt x="2464" y="18764"/>
                      <a:pt x="2552" y="18634"/>
                      <a:pt x="2640" y="18570"/>
                    </a:cubicBezTo>
                    <a:cubicBezTo>
                      <a:pt x="2684" y="18505"/>
                      <a:pt x="2815" y="18441"/>
                      <a:pt x="2860" y="18376"/>
                    </a:cubicBezTo>
                    <a:cubicBezTo>
                      <a:pt x="2860" y="18376"/>
                      <a:pt x="2860" y="18312"/>
                      <a:pt x="2860" y="18312"/>
                    </a:cubicBezTo>
                    <a:lnTo>
                      <a:pt x="2947" y="18312"/>
                    </a:lnTo>
                    <a:lnTo>
                      <a:pt x="2947" y="18183"/>
                    </a:lnTo>
                    <a:cubicBezTo>
                      <a:pt x="2947" y="18183"/>
                      <a:pt x="3035" y="18183"/>
                      <a:pt x="3035" y="18183"/>
                    </a:cubicBezTo>
                    <a:cubicBezTo>
                      <a:pt x="3035" y="18183"/>
                      <a:pt x="3080" y="18054"/>
                      <a:pt x="3123" y="17990"/>
                    </a:cubicBezTo>
                    <a:cubicBezTo>
                      <a:pt x="3123" y="17990"/>
                      <a:pt x="3255" y="17990"/>
                      <a:pt x="3343" y="17861"/>
                    </a:cubicBezTo>
                    <a:cubicBezTo>
                      <a:pt x="3343" y="17861"/>
                      <a:pt x="3432" y="17731"/>
                      <a:pt x="3519" y="17667"/>
                    </a:cubicBezTo>
                    <a:cubicBezTo>
                      <a:pt x="3695" y="17474"/>
                      <a:pt x="4003" y="17280"/>
                      <a:pt x="4267" y="17087"/>
                    </a:cubicBezTo>
                    <a:cubicBezTo>
                      <a:pt x="4443" y="16894"/>
                      <a:pt x="4487" y="16700"/>
                      <a:pt x="4663" y="16506"/>
                    </a:cubicBezTo>
                    <a:cubicBezTo>
                      <a:pt x="4663" y="16506"/>
                      <a:pt x="4751" y="16506"/>
                      <a:pt x="4795" y="16506"/>
                    </a:cubicBezTo>
                    <a:cubicBezTo>
                      <a:pt x="4839" y="16506"/>
                      <a:pt x="4883" y="16313"/>
                      <a:pt x="4927" y="16313"/>
                    </a:cubicBezTo>
                    <a:cubicBezTo>
                      <a:pt x="5059" y="16185"/>
                      <a:pt x="5235" y="16120"/>
                      <a:pt x="5367" y="16056"/>
                    </a:cubicBezTo>
                    <a:cubicBezTo>
                      <a:pt x="5631" y="15733"/>
                      <a:pt x="5807" y="15282"/>
                      <a:pt x="6115" y="15089"/>
                    </a:cubicBezTo>
                    <a:cubicBezTo>
                      <a:pt x="6907" y="13927"/>
                      <a:pt x="7787" y="12960"/>
                      <a:pt x="8622" y="11864"/>
                    </a:cubicBezTo>
                    <a:cubicBezTo>
                      <a:pt x="8711" y="11735"/>
                      <a:pt x="8842" y="11606"/>
                      <a:pt x="8931" y="11477"/>
                    </a:cubicBezTo>
                    <a:cubicBezTo>
                      <a:pt x="9239" y="11155"/>
                      <a:pt x="9590" y="10768"/>
                      <a:pt x="9898" y="10317"/>
                    </a:cubicBezTo>
                    <a:cubicBezTo>
                      <a:pt x="10074" y="10058"/>
                      <a:pt x="10162" y="9929"/>
                      <a:pt x="10382" y="9736"/>
                    </a:cubicBezTo>
                    <a:cubicBezTo>
                      <a:pt x="10382" y="9736"/>
                      <a:pt x="10470" y="9607"/>
                      <a:pt x="10470" y="9607"/>
                    </a:cubicBezTo>
                    <a:cubicBezTo>
                      <a:pt x="10470" y="9607"/>
                      <a:pt x="10558" y="9607"/>
                      <a:pt x="10602" y="9607"/>
                    </a:cubicBezTo>
                    <a:cubicBezTo>
                      <a:pt x="10690" y="9543"/>
                      <a:pt x="10690" y="9414"/>
                      <a:pt x="10734" y="9350"/>
                    </a:cubicBezTo>
                    <a:cubicBezTo>
                      <a:pt x="10778" y="9350"/>
                      <a:pt x="10866" y="9350"/>
                      <a:pt x="10954" y="9221"/>
                    </a:cubicBezTo>
                    <a:cubicBezTo>
                      <a:pt x="10954" y="9221"/>
                      <a:pt x="11042" y="9157"/>
                      <a:pt x="11130" y="9027"/>
                    </a:cubicBezTo>
                    <a:cubicBezTo>
                      <a:pt x="11306" y="8833"/>
                      <a:pt x="11526" y="8511"/>
                      <a:pt x="11746" y="8254"/>
                    </a:cubicBezTo>
                    <a:cubicBezTo>
                      <a:pt x="11834" y="8124"/>
                      <a:pt x="11922" y="8059"/>
                      <a:pt x="12010" y="7995"/>
                    </a:cubicBezTo>
                    <a:cubicBezTo>
                      <a:pt x="12010" y="7995"/>
                      <a:pt x="12010" y="7866"/>
                      <a:pt x="12010" y="7866"/>
                    </a:cubicBezTo>
                    <a:cubicBezTo>
                      <a:pt x="12010" y="7866"/>
                      <a:pt x="12098" y="7866"/>
                      <a:pt x="12098" y="7866"/>
                    </a:cubicBezTo>
                    <a:cubicBezTo>
                      <a:pt x="12098" y="7866"/>
                      <a:pt x="12098" y="7737"/>
                      <a:pt x="12098" y="7737"/>
                    </a:cubicBezTo>
                    <a:cubicBezTo>
                      <a:pt x="12098" y="7737"/>
                      <a:pt x="12141" y="7737"/>
                      <a:pt x="12186" y="7737"/>
                    </a:cubicBezTo>
                    <a:cubicBezTo>
                      <a:pt x="12274" y="7609"/>
                      <a:pt x="12361" y="7480"/>
                      <a:pt x="12406" y="7415"/>
                    </a:cubicBezTo>
                    <a:cubicBezTo>
                      <a:pt x="12406" y="7415"/>
                      <a:pt x="12449" y="7415"/>
                      <a:pt x="12494" y="7415"/>
                    </a:cubicBezTo>
                    <a:cubicBezTo>
                      <a:pt x="12626" y="7222"/>
                      <a:pt x="12934" y="6963"/>
                      <a:pt x="13109" y="6770"/>
                    </a:cubicBezTo>
                    <a:cubicBezTo>
                      <a:pt x="13286" y="6641"/>
                      <a:pt x="13461" y="6448"/>
                      <a:pt x="13593" y="6254"/>
                    </a:cubicBezTo>
                    <a:cubicBezTo>
                      <a:pt x="13813" y="5996"/>
                      <a:pt x="14033" y="5739"/>
                      <a:pt x="14298" y="5481"/>
                    </a:cubicBezTo>
                    <a:cubicBezTo>
                      <a:pt x="14341" y="5481"/>
                      <a:pt x="14473" y="5352"/>
                      <a:pt x="14518" y="5222"/>
                    </a:cubicBezTo>
                    <a:cubicBezTo>
                      <a:pt x="14649" y="5029"/>
                      <a:pt x="14781" y="4772"/>
                      <a:pt x="14913" y="4578"/>
                    </a:cubicBezTo>
                    <a:cubicBezTo>
                      <a:pt x="14913" y="4578"/>
                      <a:pt x="15001" y="4578"/>
                      <a:pt x="15045" y="4578"/>
                    </a:cubicBezTo>
                    <a:cubicBezTo>
                      <a:pt x="15045" y="4578"/>
                      <a:pt x="15133" y="4385"/>
                      <a:pt x="15221" y="4385"/>
                    </a:cubicBezTo>
                    <a:cubicBezTo>
                      <a:pt x="15309" y="4255"/>
                      <a:pt x="15397" y="4255"/>
                      <a:pt x="15529" y="4126"/>
                    </a:cubicBezTo>
                    <a:cubicBezTo>
                      <a:pt x="15705" y="3933"/>
                      <a:pt x="15837" y="3740"/>
                      <a:pt x="16013" y="3547"/>
                    </a:cubicBezTo>
                    <a:cubicBezTo>
                      <a:pt x="16101" y="3418"/>
                      <a:pt x="16233" y="3352"/>
                      <a:pt x="16365" y="3224"/>
                    </a:cubicBezTo>
                    <a:cubicBezTo>
                      <a:pt x="16365" y="3159"/>
                      <a:pt x="16453" y="3095"/>
                      <a:pt x="16497" y="3095"/>
                    </a:cubicBezTo>
                    <a:cubicBezTo>
                      <a:pt x="16585" y="2966"/>
                      <a:pt x="16805" y="2837"/>
                      <a:pt x="16937" y="2644"/>
                    </a:cubicBezTo>
                    <a:cubicBezTo>
                      <a:pt x="16937" y="2644"/>
                      <a:pt x="16937" y="2515"/>
                      <a:pt x="16937" y="2515"/>
                    </a:cubicBezTo>
                    <a:cubicBezTo>
                      <a:pt x="17069" y="2451"/>
                      <a:pt x="17289" y="2256"/>
                      <a:pt x="17377" y="2063"/>
                    </a:cubicBezTo>
                    <a:cubicBezTo>
                      <a:pt x="17377" y="2063"/>
                      <a:pt x="17377" y="1934"/>
                      <a:pt x="17377" y="1934"/>
                    </a:cubicBezTo>
                    <a:cubicBezTo>
                      <a:pt x="17377" y="1934"/>
                      <a:pt x="17421" y="1934"/>
                      <a:pt x="17465" y="1934"/>
                    </a:cubicBezTo>
                    <a:cubicBezTo>
                      <a:pt x="17553" y="1870"/>
                      <a:pt x="17597" y="1677"/>
                      <a:pt x="17685" y="1612"/>
                    </a:cubicBezTo>
                    <a:cubicBezTo>
                      <a:pt x="17773" y="1484"/>
                      <a:pt x="17861" y="1418"/>
                      <a:pt x="17905" y="1354"/>
                    </a:cubicBezTo>
                    <a:cubicBezTo>
                      <a:pt x="18081" y="1160"/>
                      <a:pt x="18257" y="1032"/>
                      <a:pt x="18388" y="838"/>
                    </a:cubicBezTo>
                    <a:cubicBezTo>
                      <a:pt x="18521" y="645"/>
                      <a:pt x="18653" y="322"/>
                      <a:pt x="18916" y="38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9" name="Google Shape;1243;g257743a6ece_0_185"/>
              <p:cNvSpPr/>
              <p:nvPr/>
            </p:nvSpPr>
            <p:spPr>
              <a:xfrm>
                <a:off x="281439" y="22168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" y="21600"/>
                    </a:moveTo>
                    <a:cubicBezTo>
                      <a:pt x="157" y="21600"/>
                      <a:pt x="1261" y="20130"/>
                      <a:pt x="2049" y="19711"/>
                    </a:cubicBezTo>
                    <a:cubicBezTo>
                      <a:pt x="2838" y="18664"/>
                      <a:pt x="3783" y="18036"/>
                      <a:pt x="4730" y="16984"/>
                    </a:cubicBezTo>
                    <a:cubicBezTo>
                      <a:pt x="4887" y="16984"/>
                      <a:pt x="5046" y="16356"/>
                      <a:pt x="5359" y="16147"/>
                    </a:cubicBezTo>
                    <a:cubicBezTo>
                      <a:pt x="5835" y="15728"/>
                      <a:pt x="6780" y="15099"/>
                      <a:pt x="7409" y="14262"/>
                    </a:cubicBezTo>
                    <a:cubicBezTo>
                      <a:pt x="7725" y="14262"/>
                      <a:pt x="8197" y="14048"/>
                      <a:pt x="8357" y="13839"/>
                    </a:cubicBezTo>
                    <a:cubicBezTo>
                      <a:pt x="8829" y="13211"/>
                      <a:pt x="9461" y="12792"/>
                      <a:pt x="9774" y="12163"/>
                    </a:cubicBezTo>
                    <a:cubicBezTo>
                      <a:pt x="10249" y="11744"/>
                      <a:pt x="10562" y="10903"/>
                      <a:pt x="11194" y="10484"/>
                    </a:cubicBezTo>
                    <a:cubicBezTo>
                      <a:pt x="11510" y="10065"/>
                      <a:pt x="11194" y="9856"/>
                      <a:pt x="11510" y="9437"/>
                    </a:cubicBezTo>
                    <a:cubicBezTo>
                      <a:pt x="11983" y="9437"/>
                      <a:pt x="12139" y="8808"/>
                      <a:pt x="12455" y="8389"/>
                    </a:cubicBezTo>
                    <a:cubicBezTo>
                      <a:pt x="12612" y="8180"/>
                      <a:pt x="13087" y="7548"/>
                      <a:pt x="13243" y="7338"/>
                    </a:cubicBezTo>
                    <a:cubicBezTo>
                      <a:pt x="13716" y="6919"/>
                      <a:pt x="14032" y="6710"/>
                      <a:pt x="14504" y="6291"/>
                    </a:cubicBezTo>
                    <a:cubicBezTo>
                      <a:pt x="15765" y="5034"/>
                      <a:pt x="17501" y="3564"/>
                      <a:pt x="18919" y="2098"/>
                    </a:cubicBezTo>
                    <a:cubicBezTo>
                      <a:pt x="19707" y="1257"/>
                      <a:pt x="20496" y="0"/>
                      <a:pt x="21600" y="0"/>
                    </a:cubicBezTo>
                    <a:cubicBezTo>
                      <a:pt x="20652" y="1679"/>
                      <a:pt x="19551" y="3355"/>
                      <a:pt x="18446" y="5034"/>
                    </a:cubicBezTo>
                    <a:cubicBezTo>
                      <a:pt x="17658" y="6291"/>
                      <a:pt x="17026" y="7548"/>
                      <a:pt x="16081" y="8808"/>
                    </a:cubicBezTo>
                    <a:cubicBezTo>
                      <a:pt x="16081" y="8808"/>
                      <a:pt x="15136" y="10274"/>
                      <a:pt x="15452" y="10065"/>
                    </a:cubicBezTo>
                    <a:cubicBezTo>
                      <a:pt x="15452" y="10065"/>
                      <a:pt x="15136" y="10065"/>
                      <a:pt x="14977" y="10693"/>
                    </a:cubicBezTo>
                    <a:cubicBezTo>
                      <a:pt x="14504" y="11535"/>
                      <a:pt x="13559" y="12582"/>
                      <a:pt x="13087" y="13839"/>
                    </a:cubicBezTo>
                    <a:cubicBezTo>
                      <a:pt x="12299" y="14048"/>
                      <a:pt x="11823" y="14681"/>
                      <a:pt x="11194" y="15099"/>
                    </a:cubicBezTo>
                    <a:cubicBezTo>
                      <a:pt x="10406" y="15937"/>
                      <a:pt x="9301" y="16775"/>
                      <a:pt x="8672" y="18036"/>
                    </a:cubicBezTo>
                    <a:cubicBezTo>
                      <a:pt x="7725" y="18036"/>
                      <a:pt x="7096" y="18873"/>
                      <a:pt x="6307" y="19292"/>
                    </a:cubicBezTo>
                    <a:cubicBezTo>
                      <a:pt x="5519" y="19711"/>
                      <a:pt x="4730" y="20130"/>
                      <a:pt x="4099" y="20762"/>
                    </a:cubicBezTo>
                    <a:cubicBezTo>
                      <a:pt x="4099" y="20762"/>
                      <a:pt x="3942" y="20762"/>
                      <a:pt x="3942" y="20762"/>
                    </a:cubicBezTo>
                    <a:cubicBezTo>
                      <a:pt x="2522" y="20762"/>
                      <a:pt x="1577" y="21391"/>
                      <a:pt x="0" y="2139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0" name="Google Shape;1244;g257743a6ece_0_185"/>
              <p:cNvSpPr/>
              <p:nvPr/>
            </p:nvSpPr>
            <p:spPr>
              <a:xfrm>
                <a:off x="116974" y="22772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"/>
                    </a:moveTo>
                    <a:cubicBezTo>
                      <a:pt x="21600" y="150"/>
                      <a:pt x="20311" y="449"/>
                      <a:pt x="19665" y="749"/>
                    </a:cubicBezTo>
                    <a:cubicBezTo>
                      <a:pt x="19182" y="749"/>
                      <a:pt x="18536" y="749"/>
                      <a:pt x="18053" y="1049"/>
                    </a:cubicBezTo>
                    <a:cubicBezTo>
                      <a:pt x="17570" y="1351"/>
                      <a:pt x="16924" y="2250"/>
                      <a:pt x="16441" y="2549"/>
                    </a:cubicBezTo>
                    <a:cubicBezTo>
                      <a:pt x="15958" y="2849"/>
                      <a:pt x="15312" y="3299"/>
                      <a:pt x="14992" y="3601"/>
                    </a:cubicBezTo>
                    <a:cubicBezTo>
                      <a:pt x="14992" y="3601"/>
                      <a:pt x="14669" y="3601"/>
                      <a:pt x="14506" y="3901"/>
                    </a:cubicBezTo>
                    <a:cubicBezTo>
                      <a:pt x="14023" y="4200"/>
                      <a:pt x="13863" y="4500"/>
                      <a:pt x="13380" y="4799"/>
                    </a:cubicBezTo>
                    <a:cubicBezTo>
                      <a:pt x="12734" y="5399"/>
                      <a:pt x="11928" y="6150"/>
                      <a:pt x="11285" y="6600"/>
                    </a:cubicBezTo>
                    <a:cubicBezTo>
                      <a:pt x="9672" y="8101"/>
                      <a:pt x="7897" y="9299"/>
                      <a:pt x="6125" y="10650"/>
                    </a:cubicBezTo>
                    <a:cubicBezTo>
                      <a:pt x="5479" y="11249"/>
                      <a:pt x="4996" y="11699"/>
                      <a:pt x="4513" y="11998"/>
                    </a:cubicBezTo>
                    <a:cubicBezTo>
                      <a:pt x="4030" y="12301"/>
                      <a:pt x="3224" y="12900"/>
                      <a:pt x="2741" y="13200"/>
                    </a:cubicBezTo>
                    <a:cubicBezTo>
                      <a:pt x="2095" y="13799"/>
                      <a:pt x="1289" y="14398"/>
                      <a:pt x="806" y="14850"/>
                    </a:cubicBezTo>
                    <a:cubicBezTo>
                      <a:pt x="483" y="14850"/>
                      <a:pt x="323" y="15150"/>
                      <a:pt x="0" y="15300"/>
                    </a:cubicBezTo>
                    <a:lnTo>
                      <a:pt x="0" y="21600"/>
                    </a:lnTo>
                    <a:cubicBezTo>
                      <a:pt x="0" y="21600"/>
                      <a:pt x="483" y="21450"/>
                      <a:pt x="646" y="21450"/>
                    </a:cubicBezTo>
                    <a:cubicBezTo>
                      <a:pt x="1452" y="21148"/>
                      <a:pt x="2418" y="20848"/>
                      <a:pt x="2901" y="20698"/>
                    </a:cubicBezTo>
                    <a:cubicBezTo>
                      <a:pt x="2901" y="20698"/>
                      <a:pt x="2901" y="20549"/>
                      <a:pt x="3061" y="20549"/>
                    </a:cubicBezTo>
                    <a:cubicBezTo>
                      <a:pt x="3061" y="20399"/>
                      <a:pt x="3384" y="20549"/>
                      <a:pt x="3547" y="20399"/>
                    </a:cubicBezTo>
                    <a:cubicBezTo>
                      <a:pt x="4030" y="20099"/>
                      <a:pt x="4353" y="19500"/>
                      <a:pt x="4673" y="19350"/>
                    </a:cubicBezTo>
                    <a:cubicBezTo>
                      <a:pt x="4836" y="19200"/>
                      <a:pt x="5159" y="19200"/>
                      <a:pt x="5319" y="19051"/>
                    </a:cubicBezTo>
                    <a:cubicBezTo>
                      <a:pt x="5319" y="18898"/>
                      <a:pt x="5319" y="18748"/>
                      <a:pt x="5319" y="18748"/>
                    </a:cubicBezTo>
                    <a:cubicBezTo>
                      <a:pt x="5479" y="18448"/>
                      <a:pt x="5802" y="18448"/>
                      <a:pt x="6125" y="18299"/>
                    </a:cubicBezTo>
                    <a:cubicBezTo>
                      <a:pt x="6448" y="17999"/>
                      <a:pt x="6771" y="17699"/>
                      <a:pt x="6931" y="17400"/>
                    </a:cubicBezTo>
                    <a:cubicBezTo>
                      <a:pt x="6931" y="17400"/>
                      <a:pt x="7254" y="17400"/>
                      <a:pt x="7414" y="17400"/>
                    </a:cubicBezTo>
                    <a:cubicBezTo>
                      <a:pt x="7414" y="17400"/>
                      <a:pt x="7414" y="17100"/>
                      <a:pt x="7414" y="16950"/>
                    </a:cubicBezTo>
                    <a:cubicBezTo>
                      <a:pt x="7414" y="16950"/>
                      <a:pt x="7737" y="16950"/>
                      <a:pt x="7897" y="16801"/>
                    </a:cubicBezTo>
                    <a:cubicBezTo>
                      <a:pt x="7897" y="16801"/>
                      <a:pt x="7897" y="16498"/>
                      <a:pt x="8220" y="16199"/>
                    </a:cubicBezTo>
                    <a:cubicBezTo>
                      <a:pt x="8220" y="16199"/>
                      <a:pt x="8543" y="16199"/>
                      <a:pt x="8543" y="16199"/>
                    </a:cubicBezTo>
                    <a:cubicBezTo>
                      <a:pt x="8543" y="16049"/>
                      <a:pt x="8543" y="15899"/>
                      <a:pt x="8543" y="15749"/>
                    </a:cubicBezTo>
                    <a:cubicBezTo>
                      <a:pt x="8866" y="15450"/>
                      <a:pt x="9026" y="15150"/>
                      <a:pt x="9186" y="15150"/>
                    </a:cubicBezTo>
                    <a:cubicBezTo>
                      <a:pt x="9186" y="15000"/>
                      <a:pt x="9186" y="14850"/>
                      <a:pt x="9186" y="14701"/>
                    </a:cubicBezTo>
                    <a:cubicBezTo>
                      <a:pt x="9832" y="14099"/>
                      <a:pt x="10638" y="13499"/>
                      <a:pt x="11122" y="12900"/>
                    </a:cubicBezTo>
                    <a:cubicBezTo>
                      <a:pt x="11122" y="12750"/>
                      <a:pt x="11122" y="12451"/>
                      <a:pt x="11445" y="12301"/>
                    </a:cubicBezTo>
                    <a:cubicBezTo>
                      <a:pt x="11928" y="11699"/>
                      <a:pt x="12251" y="11100"/>
                      <a:pt x="12574" y="10650"/>
                    </a:cubicBezTo>
                    <a:cubicBezTo>
                      <a:pt x="12894" y="10048"/>
                      <a:pt x="13700" y="9449"/>
                      <a:pt x="14023" y="8850"/>
                    </a:cubicBezTo>
                    <a:cubicBezTo>
                      <a:pt x="14346" y="8700"/>
                      <a:pt x="14506" y="8400"/>
                      <a:pt x="14669" y="7951"/>
                    </a:cubicBezTo>
                    <a:cubicBezTo>
                      <a:pt x="15152" y="7349"/>
                      <a:pt x="15475" y="7049"/>
                      <a:pt x="16118" y="6450"/>
                    </a:cubicBezTo>
                    <a:cubicBezTo>
                      <a:pt x="16118" y="6300"/>
                      <a:pt x="16118" y="6001"/>
                      <a:pt x="16441" y="5851"/>
                    </a:cubicBezTo>
                    <a:cubicBezTo>
                      <a:pt x="16441" y="5851"/>
                      <a:pt x="16601" y="5851"/>
                      <a:pt x="16601" y="5701"/>
                    </a:cubicBezTo>
                    <a:cubicBezTo>
                      <a:pt x="16924" y="5548"/>
                      <a:pt x="16924" y="5249"/>
                      <a:pt x="17087" y="5099"/>
                    </a:cubicBezTo>
                    <a:cubicBezTo>
                      <a:pt x="17087" y="5099"/>
                      <a:pt x="17407" y="5099"/>
                      <a:pt x="17407" y="5099"/>
                    </a:cubicBezTo>
                    <a:cubicBezTo>
                      <a:pt x="17407" y="4949"/>
                      <a:pt x="17407" y="4650"/>
                      <a:pt x="17407" y="4500"/>
                    </a:cubicBezTo>
                    <a:cubicBezTo>
                      <a:pt x="17407" y="4500"/>
                      <a:pt x="17730" y="4500"/>
                      <a:pt x="17730" y="4500"/>
                    </a:cubicBezTo>
                    <a:cubicBezTo>
                      <a:pt x="17730" y="4500"/>
                      <a:pt x="17730" y="4200"/>
                      <a:pt x="18053" y="4050"/>
                    </a:cubicBezTo>
                    <a:cubicBezTo>
                      <a:pt x="18053" y="4050"/>
                      <a:pt x="18376" y="4050"/>
                      <a:pt x="18376" y="3751"/>
                    </a:cubicBezTo>
                    <a:cubicBezTo>
                      <a:pt x="18376" y="3751"/>
                      <a:pt x="18376" y="3451"/>
                      <a:pt x="18376" y="3299"/>
                    </a:cubicBezTo>
                    <a:cubicBezTo>
                      <a:pt x="18699" y="2999"/>
                      <a:pt x="19019" y="2699"/>
                      <a:pt x="19505" y="2400"/>
                    </a:cubicBezTo>
                    <a:cubicBezTo>
                      <a:pt x="19505" y="2400"/>
                      <a:pt x="19505" y="2100"/>
                      <a:pt x="19825" y="1800"/>
                    </a:cubicBezTo>
                    <a:cubicBezTo>
                      <a:pt x="19988" y="1651"/>
                      <a:pt x="20311" y="1501"/>
                      <a:pt x="20471" y="1351"/>
                    </a:cubicBezTo>
                    <a:cubicBezTo>
                      <a:pt x="20794" y="1049"/>
                      <a:pt x="20954" y="749"/>
                      <a:pt x="21437" y="300"/>
                    </a:cubicBezTo>
                    <a:cubicBezTo>
                      <a:pt x="21437" y="150"/>
                      <a:pt x="21437" y="0"/>
                      <a:pt x="21117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1" name="Google Shape;1245;g257743a6ece_0_185"/>
              <p:cNvSpPr/>
              <p:nvPr/>
            </p:nvSpPr>
            <p:spPr>
              <a:xfrm>
                <a:off x="123766" y="187197"/>
                <a:ext cx="209270" cy="82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2" extrusionOk="0">
                    <a:moveTo>
                      <a:pt x="21591" y="15354"/>
                    </a:moveTo>
                    <a:cubicBezTo>
                      <a:pt x="21508" y="15343"/>
                      <a:pt x="21430" y="15321"/>
                      <a:pt x="21351" y="15299"/>
                    </a:cubicBezTo>
                    <a:cubicBezTo>
                      <a:pt x="21290" y="15288"/>
                      <a:pt x="21224" y="15266"/>
                      <a:pt x="21176" y="15255"/>
                    </a:cubicBezTo>
                    <a:cubicBezTo>
                      <a:pt x="21119" y="15255"/>
                      <a:pt x="21054" y="15233"/>
                      <a:pt x="20997" y="15211"/>
                    </a:cubicBezTo>
                    <a:cubicBezTo>
                      <a:pt x="20962" y="15211"/>
                      <a:pt x="20936" y="15200"/>
                      <a:pt x="20918" y="15211"/>
                    </a:cubicBezTo>
                    <a:cubicBezTo>
                      <a:pt x="20918" y="15178"/>
                      <a:pt x="20901" y="15200"/>
                      <a:pt x="20897" y="15200"/>
                    </a:cubicBezTo>
                    <a:cubicBezTo>
                      <a:pt x="20866" y="15178"/>
                      <a:pt x="20835" y="15200"/>
                      <a:pt x="20809" y="15178"/>
                    </a:cubicBezTo>
                    <a:cubicBezTo>
                      <a:pt x="20770" y="15178"/>
                      <a:pt x="20713" y="15134"/>
                      <a:pt x="20682" y="15145"/>
                    </a:cubicBezTo>
                    <a:cubicBezTo>
                      <a:pt x="20630" y="15156"/>
                      <a:pt x="20582" y="15145"/>
                      <a:pt x="20530" y="15145"/>
                    </a:cubicBezTo>
                    <a:cubicBezTo>
                      <a:pt x="20490" y="15134"/>
                      <a:pt x="20455" y="15123"/>
                      <a:pt x="20416" y="15123"/>
                    </a:cubicBezTo>
                    <a:cubicBezTo>
                      <a:pt x="20337" y="15112"/>
                      <a:pt x="20241" y="15079"/>
                      <a:pt x="20167" y="15079"/>
                    </a:cubicBezTo>
                    <a:cubicBezTo>
                      <a:pt x="20062" y="15079"/>
                      <a:pt x="19962" y="15035"/>
                      <a:pt x="19861" y="15035"/>
                    </a:cubicBezTo>
                    <a:cubicBezTo>
                      <a:pt x="19756" y="15013"/>
                      <a:pt x="19651" y="15024"/>
                      <a:pt x="19547" y="15013"/>
                    </a:cubicBezTo>
                    <a:cubicBezTo>
                      <a:pt x="19455" y="14991"/>
                      <a:pt x="19372" y="14969"/>
                      <a:pt x="19289" y="14947"/>
                    </a:cubicBezTo>
                    <a:cubicBezTo>
                      <a:pt x="19254" y="14947"/>
                      <a:pt x="19223" y="14925"/>
                      <a:pt x="19188" y="14925"/>
                    </a:cubicBezTo>
                    <a:cubicBezTo>
                      <a:pt x="19171" y="14903"/>
                      <a:pt x="19153" y="14903"/>
                      <a:pt x="19136" y="14903"/>
                    </a:cubicBezTo>
                    <a:cubicBezTo>
                      <a:pt x="19070" y="14881"/>
                      <a:pt x="18996" y="14870"/>
                      <a:pt x="18931" y="14858"/>
                    </a:cubicBezTo>
                    <a:cubicBezTo>
                      <a:pt x="18861" y="14858"/>
                      <a:pt x="18791" y="14814"/>
                      <a:pt x="18721" y="14803"/>
                    </a:cubicBezTo>
                    <a:cubicBezTo>
                      <a:pt x="18647" y="14803"/>
                      <a:pt x="18568" y="14803"/>
                      <a:pt x="18489" y="14803"/>
                    </a:cubicBezTo>
                    <a:cubicBezTo>
                      <a:pt x="18411" y="14803"/>
                      <a:pt x="18332" y="14803"/>
                      <a:pt x="18258" y="14803"/>
                    </a:cubicBezTo>
                    <a:cubicBezTo>
                      <a:pt x="18026" y="14836"/>
                      <a:pt x="17782" y="14803"/>
                      <a:pt x="17550" y="14781"/>
                    </a:cubicBezTo>
                    <a:cubicBezTo>
                      <a:pt x="17445" y="14770"/>
                      <a:pt x="17340" y="14781"/>
                      <a:pt x="17240" y="14759"/>
                    </a:cubicBezTo>
                    <a:cubicBezTo>
                      <a:pt x="17174" y="14748"/>
                      <a:pt x="17113" y="14715"/>
                      <a:pt x="17056" y="14715"/>
                    </a:cubicBezTo>
                    <a:cubicBezTo>
                      <a:pt x="17039" y="14715"/>
                      <a:pt x="16960" y="14682"/>
                      <a:pt x="16956" y="14693"/>
                    </a:cubicBezTo>
                    <a:cubicBezTo>
                      <a:pt x="16956" y="14693"/>
                      <a:pt x="16951" y="14682"/>
                      <a:pt x="16951" y="14682"/>
                    </a:cubicBezTo>
                    <a:cubicBezTo>
                      <a:pt x="16930" y="14682"/>
                      <a:pt x="16916" y="14682"/>
                      <a:pt x="16908" y="14682"/>
                    </a:cubicBezTo>
                    <a:cubicBezTo>
                      <a:pt x="16903" y="14682"/>
                      <a:pt x="16895" y="14682"/>
                      <a:pt x="16890" y="14682"/>
                    </a:cubicBezTo>
                    <a:cubicBezTo>
                      <a:pt x="16851" y="14682"/>
                      <a:pt x="16816" y="14660"/>
                      <a:pt x="16781" y="14638"/>
                    </a:cubicBezTo>
                    <a:cubicBezTo>
                      <a:pt x="16755" y="14638"/>
                      <a:pt x="16685" y="14594"/>
                      <a:pt x="16672" y="14616"/>
                    </a:cubicBezTo>
                    <a:cubicBezTo>
                      <a:pt x="16667" y="14627"/>
                      <a:pt x="16659" y="14616"/>
                      <a:pt x="16659" y="14616"/>
                    </a:cubicBezTo>
                    <a:cubicBezTo>
                      <a:pt x="16641" y="14616"/>
                      <a:pt x="16628" y="14616"/>
                      <a:pt x="16606" y="14616"/>
                    </a:cubicBezTo>
                    <a:cubicBezTo>
                      <a:pt x="16584" y="14583"/>
                      <a:pt x="16536" y="14583"/>
                      <a:pt x="16506" y="14594"/>
                    </a:cubicBezTo>
                    <a:cubicBezTo>
                      <a:pt x="16475" y="14539"/>
                      <a:pt x="16436" y="14561"/>
                      <a:pt x="16392" y="14539"/>
                    </a:cubicBezTo>
                    <a:cubicBezTo>
                      <a:pt x="16327" y="14517"/>
                      <a:pt x="16257" y="14484"/>
                      <a:pt x="16191" y="14495"/>
                    </a:cubicBezTo>
                    <a:cubicBezTo>
                      <a:pt x="16182" y="14473"/>
                      <a:pt x="16178" y="14451"/>
                      <a:pt x="16169" y="14440"/>
                    </a:cubicBezTo>
                    <a:cubicBezTo>
                      <a:pt x="16169" y="14385"/>
                      <a:pt x="16169" y="14341"/>
                      <a:pt x="16174" y="14297"/>
                    </a:cubicBezTo>
                    <a:cubicBezTo>
                      <a:pt x="16187" y="14231"/>
                      <a:pt x="16213" y="14231"/>
                      <a:pt x="16231" y="14175"/>
                    </a:cubicBezTo>
                    <a:cubicBezTo>
                      <a:pt x="16252" y="14175"/>
                      <a:pt x="16266" y="14131"/>
                      <a:pt x="16279" y="14109"/>
                    </a:cubicBezTo>
                    <a:cubicBezTo>
                      <a:pt x="16287" y="14087"/>
                      <a:pt x="16296" y="14087"/>
                      <a:pt x="16305" y="14065"/>
                    </a:cubicBezTo>
                    <a:cubicBezTo>
                      <a:pt x="16314" y="14043"/>
                      <a:pt x="16331" y="14010"/>
                      <a:pt x="16340" y="13999"/>
                    </a:cubicBezTo>
                    <a:cubicBezTo>
                      <a:pt x="16340" y="13999"/>
                      <a:pt x="16344" y="13999"/>
                      <a:pt x="16349" y="13999"/>
                    </a:cubicBezTo>
                    <a:cubicBezTo>
                      <a:pt x="16357" y="13977"/>
                      <a:pt x="16362" y="13955"/>
                      <a:pt x="16366" y="13944"/>
                    </a:cubicBezTo>
                    <a:cubicBezTo>
                      <a:pt x="16375" y="13933"/>
                      <a:pt x="16388" y="13933"/>
                      <a:pt x="16397" y="13900"/>
                    </a:cubicBezTo>
                    <a:cubicBezTo>
                      <a:pt x="16401" y="13900"/>
                      <a:pt x="16410" y="13856"/>
                      <a:pt x="16418" y="13878"/>
                    </a:cubicBezTo>
                    <a:cubicBezTo>
                      <a:pt x="16423" y="13834"/>
                      <a:pt x="16440" y="13801"/>
                      <a:pt x="16453" y="13779"/>
                    </a:cubicBezTo>
                    <a:cubicBezTo>
                      <a:pt x="16467" y="13757"/>
                      <a:pt x="16484" y="13734"/>
                      <a:pt x="16497" y="13701"/>
                    </a:cubicBezTo>
                    <a:cubicBezTo>
                      <a:pt x="16497" y="13701"/>
                      <a:pt x="16501" y="13679"/>
                      <a:pt x="16506" y="13679"/>
                    </a:cubicBezTo>
                    <a:cubicBezTo>
                      <a:pt x="16515" y="13657"/>
                      <a:pt x="16519" y="13657"/>
                      <a:pt x="16528" y="13635"/>
                    </a:cubicBezTo>
                    <a:cubicBezTo>
                      <a:pt x="16528" y="13635"/>
                      <a:pt x="16536" y="13624"/>
                      <a:pt x="16541" y="13613"/>
                    </a:cubicBezTo>
                    <a:cubicBezTo>
                      <a:pt x="16554" y="13591"/>
                      <a:pt x="16563" y="13547"/>
                      <a:pt x="16580" y="13525"/>
                    </a:cubicBezTo>
                    <a:cubicBezTo>
                      <a:pt x="16589" y="13503"/>
                      <a:pt x="16593" y="13459"/>
                      <a:pt x="16598" y="13448"/>
                    </a:cubicBezTo>
                    <a:cubicBezTo>
                      <a:pt x="16611" y="13415"/>
                      <a:pt x="16624" y="13393"/>
                      <a:pt x="16637" y="13371"/>
                    </a:cubicBezTo>
                    <a:cubicBezTo>
                      <a:pt x="16659" y="13316"/>
                      <a:pt x="16676" y="13261"/>
                      <a:pt x="16694" y="13227"/>
                    </a:cubicBezTo>
                    <a:cubicBezTo>
                      <a:pt x="16707" y="13183"/>
                      <a:pt x="16720" y="13150"/>
                      <a:pt x="16729" y="13128"/>
                    </a:cubicBezTo>
                    <a:cubicBezTo>
                      <a:pt x="16729" y="13128"/>
                      <a:pt x="16729" y="13117"/>
                      <a:pt x="16733" y="13106"/>
                    </a:cubicBezTo>
                    <a:cubicBezTo>
                      <a:pt x="16759" y="13040"/>
                      <a:pt x="16790" y="12985"/>
                      <a:pt x="16812" y="12930"/>
                    </a:cubicBezTo>
                    <a:cubicBezTo>
                      <a:pt x="16820" y="12897"/>
                      <a:pt x="16833" y="12864"/>
                      <a:pt x="16847" y="12853"/>
                    </a:cubicBezTo>
                    <a:cubicBezTo>
                      <a:pt x="16847" y="12853"/>
                      <a:pt x="16847" y="12831"/>
                      <a:pt x="16847" y="12831"/>
                    </a:cubicBezTo>
                    <a:cubicBezTo>
                      <a:pt x="16864" y="12809"/>
                      <a:pt x="16873" y="12787"/>
                      <a:pt x="16886" y="12765"/>
                    </a:cubicBezTo>
                    <a:cubicBezTo>
                      <a:pt x="16895" y="12743"/>
                      <a:pt x="16899" y="12721"/>
                      <a:pt x="16908" y="12710"/>
                    </a:cubicBezTo>
                    <a:cubicBezTo>
                      <a:pt x="16912" y="12688"/>
                      <a:pt x="16925" y="12677"/>
                      <a:pt x="16925" y="12643"/>
                    </a:cubicBezTo>
                    <a:cubicBezTo>
                      <a:pt x="16956" y="12599"/>
                      <a:pt x="16973" y="12522"/>
                      <a:pt x="17000" y="12467"/>
                    </a:cubicBezTo>
                    <a:cubicBezTo>
                      <a:pt x="17004" y="12467"/>
                      <a:pt x="17013" y="12434"/>
                      <a:pt x="17000" y="12445"/>
                    </a:cubicBezTo>
                    <a:cubicBezTo>
                      <a:pt x="16908" y="12511"/>
                      <a:pt x="16812" y="12588"/>
                      <a:pt x="16746" y="12699"/>
                    </a:cubicBezTo>
                    <a:cubicBezTo>
                      <a:pt x="16729" y="12721"/>
                      <a:pt x="16707" y="12765"/>
                      <a:pt x="16694" y="12787"/>
                    </a:cubicBezTo>
                    <a:cubicBezTo>
                      <a:pt x="16689" y="12787"/>
                      <a:pt x="16681" y="12809"/>
                      <a:pt x="16672" y="12820"/>
                    </a:cubicBezTo>
                    <a:cubicBezTo>
                      <a:pt x="16624" y="12908"/>
                      <a:pt x="16584" y="12996"/>
                      <a:pt x="16541" y="13095"/>
                    </a:cubicBezTo>
                    <a:cubicBezTo>
                      <a:pt x="16532" y="13117"/>
                      <a:pt x="16523" y="13150"/>
                      <a:pt x="16515" y="13161"/>
                    </a:cubicBezTo>
                    <a:cubicBezTo>
                      <a:pt x="16501" y="13183"/>
                      <a:pt x="16488" y="13205"/>
                      <a:pt x="16480" y="13227"/>
                    </a:cubicBezTo>
                    <a:cubicBezTo>
                      <a:pt x="16458" y="13272"/>
                      <a:pt x="16440" y="13327"/>
                      <a:pt x="16423" y="13349"/>
                    </a:cubicBezTo>
                    <a:cubicBezTo>
                      <a:pt x="16405" y="13371"/>
                      <a:pt x="16397" y="13404"/>
                      <a:pt x="16383" y="13426"/>
                    </a:cubicBezTo>
                    <a:cubicBezTo>
                      <a:pt x="16370" y="13459"/>
                      <a:pt x="16357" y="13470"/>
                      <a:pt x="16349" y="13492"/>
                    </a:cubicBezTo>
                    <a:cubicBezTo>
                      <a:pt x="16335" y="13514"/>
                      <a:pt x="16331" y="13536"/>
                      <a:pt x="16318" y="13558"/>
                    </a:cubicBezTo>
                    <a:cubicBezTo>
                      <a:pt x="16309" y="13580"/>
                      <a:pt x="16296" y="13602"/>
                      <a:pt x="16283" y="13613"/>
                    </a:cubicBezTo>
                    <a:cubicBezTo>
                      <a:pt x="16252" y="13668"/>
                      <a:pt x="16226" y="13734"/>
                      <a:pt x="16200" y="13779"/>
                    </a:cubicBezTo>
                    <a:cubicBezTo>
                      <a:pt x="16187" y="13779"/>
                      <a:pt x="16182" y="13823"/>
                      <a:pt x="16174" y="13834"/>
                    </a:cubicBezTo>
                    <a:cubicBezTo>
                      <a:pt x="16174" y="13834"/>
                      <a:pt x="16165" y="13834"/>
                      <a:pt x="16165" y="13834"/>
                    </a:cubicBezTo>
                    <a:cubicBezTo>
                      <a:pt x="16152" y="13856"/>
                      <a:pt x="16143" y="13878"/>
                      <a:pt x="16130" y="13900"/>
                    </a:cubicBezTo>
                    <a:cubicBezTo>
                      <a:pt x="16082" y="13977"/>
                      <a:pt x="16047" y="14021"/>
                      <a:pt x="15995" y="14087"/>
                    </a:cubicBezTo>
                    <a:cubicBezTo>
                      <a:pt x="15960" y="14142"/>
                      <a:pt x="15864" y="14308"/>
                      <a:pt x="15829" y="14208"/>
                    </a:cubicBezTo>
                    <a:cubicBezTo>
                      <a:pt x="15829" y="14197"/>
                      <a:pt x="15820" y="14164"/>
                      <a:pt x="15820" y="14164"/>
                    </a:cubicBezTo>
                    <a:cubicBezTo>
                      <a:pt x="15820" y="14131"/>
                      <a:pt x="15820" y="14087"/>
                      <a:pt x="15837" y="14076"/>
                    </a:cubicBezTo>
                    <a:cubicBezTo>
                      <a:pt x="15837" y="14054"/>
                      <a:pt x="15846" y="14021"/>
                      <a:pt x="15859" y="14010"/>
                    </a:cubicBezTo>
                    <a:cubicBezTo>
                      <a:pt x="15859" y="13977"/>
                      <a:pt x="15868" y="13955"/>
                      <a:pt x="15877" y="13944"/>
                    </a:cubicBezTo>
                    <a:cubicBezTo>
                      <a:pt x="15881" y="13878"/>
                      <a:pt x="15903" y="13856"/>
                      <a:pt x="15916" y="13823"/>
                    </a:cubicBezTo>
                    <a:cubicBezTo>
                      <a:pt x="15920" y="13801"/>
                      <a:pt x="15925" y="13779"/>
                      <a:pt x="15933" y="13768"/>
                    </a:cubicBezTo>
                    <a:cubicBezTo>
                      <a:pt x="15960" y="13701"/>
                      <a:pt x="15986" y="13657"/>
                      <a:pt x="16016" y="13591"/>
                    </a:cubicBezTo>
                    <a:cubicBezTo>
                      <a:pt x="16030" y="13558"/>
                      <a:pt x="16038" y="13514"/>
                      <a:pt x="16051" y="13492"/>
                    </a:cubicBezTo>
                    <a:cubicBezTo>
                      <a:pt x="16086" y="13393"/>
                      <a:pt x="16130" y="13305"/>
                      <a:pt x="16169" y="13227"/>
                    </a:cubicBezTo>
                    <a:cubicBezTo>
                      <a:pt x="16182" y="13194"/>
                      <a:pt x="16196" y="13172"/>
                      <a:pt x="16213" y="13150"/>
                    </a:cubicBezTo>
                    <a:cubicBezTo>
                      <a:pt x="16222" y="13128"/>
                      <a:pt x="16222" y="13084"/>
                      <a:pt x="16231" y="13062"/>
                    </a:cubicBezTo>
                    <a:cubicBezTo>
                      <a:pt x="16239" y="13040"/>
                      <a:pt x="16252" y="13007"/>
                      <a:pt x="16261" y="12974"/>
                    </a:cubicBezTo>
                    <a:cubicBezTo>
                      <a:pt x="16296" y="12897"/>
                      <a:pt x="16331" y="12831"/>
                      <a:pt x="16366" y="12754"/>
                    </a:cubicBezTo>
                    <a:cubicBezTo>
                      <a:pt x="16414" y="12643"/>
                      <a:pt x="16458" y="12533"/>
                      <a:pt x="16510" y="12445"/>
                    </a:cubicBezTo>
                    <a:cubicBezTo>
                      <a:pt x="16515" y="12445"/>
                      <a:pt x="16519" y="12445"/>
                      <a:pt x="16523" y="12423"/>
                    </a:cubicBezTo>
                    <a:cubicBezTo>
                      <a:pt x="16532" y="12401"/>
                      <a:pt x="16541" y="12390"/>
                      <a:pt x="16545" y="12379"/>
                    </a:cubicBezTo>
                    <a:cubicBezTo>
                      <a:pt x="16545" y="12379"/>
                      <a:pt x="16545" y="12357"/>
                      <a:pt x="16554" y="12346"/>
                    </a:cubicBezTo>
                    <a:cubicBezTo>
                      <a:pt x="16598" y="12247"/>
                      <a:pt x="16641" y="12148"/>
                      <a:pt x="16685" y="12048"/>
                    </a:cubicBezTo>
                    <a:cubicBezTo>
                      <a:pt x="16685" y="12048"/>
                      <a:pt x="16685" y="12026"/>
                      <a:pt x="16694" y="12026"/>
                    </a:cubicBezTo>
                    <a:cubicBezTo>
                      <a:pt x="16707" y="11993"/>
                      <a:pt x="16716" y="11982"/>
                      <a:pt x="16724" y="11949"/>
                    </a:cubicBezTo>
                    <a:cubicBezTo>
                      <a:pt x="16724" y="11949"/>
                      <a:pt x="16724" y="11938"/>
                      <a:pt x="16724" y="11927"/>
                    </a:cubicBezTo>
                    <a:cubicBezTo>
                      <a:pt x="16724" y="11927"/>
                      <a:pt x="16737" y="11927"/>
                      <a:pt x="16742" y="11927"/>
                    </a:cubicBezTo>
                    <a:cubicBezTo>
                      <a:pt x="16742" y="11927"/>
                      <a:pt x="16742" y="11905"/>
                      <a:pt x="16742" y="11905"/>
                    </a:cubicBezTo>
                    <a:cubicBezTo>
                      <a:pt x="16750" y="11883"/>
                      <a:pt x="16759" y="11850"/>
                      <a:pt x="16772" y="11850"/>
                    </a:cubicBezTo>
                    <a:cubicBezTo>
                      <a:pt x="16777" y="11850"/>
                      <a:pt x="16772" y="11839"/>
                      <a:pt x="16772" y="11839"/>
                    </a:cubicBezTo>
                    <a:cubicBezTo>
                      <a:pt x="16785" y="11806"/>
                      <a:pt x="16790" y="11795"/>
                      <a:pt x="16803" y="11762"/>
                    </a:cubicBezTo>
                    <a:cubicBezTo>
                      <a:pt x="16816" y="11718"/>
                      <a:pt x="16829" y="11685"/>
                      <a:pt x="16842" y="11641"/>
                    </a:cubicBezTo>
                    <a:cubicBezTo>
                      <a:pt x="16855" y="11585"/>
                      <a:pt x="16877" y="11530"/>
                      <a:pt x="16890" y="11497"/>
                    </a:cubicBezTo>
                    <a:cubicBezTo>
                      <a:pt x="16890" y="11486"/>
                      <a:pt x="16899" y="11464"/>
                      <a:pt x="16903" y="11453"/>
                    </a:cubicBezTo>
                    <a:cubicBezTo>
                      <a:pt x="16912" y="11431"/>
                      <a:pt x="16925" y="11409"/>
                      <a:pt x="16930" y="11387"/>
                    </a:cubicBezTo>
                    <a:cubicBezTo>
                      <a:pt x="16934" y="11365"/>
                      <a:pt x="16930" y="11354"/>
                      <a:pt x="16938" y="11332"/>
                    </a:cubicBezTo>
                    <a:lnTo>
                      <a:pt x="16965" y="11332"/>
                    </a:lnTo>
                    <a:cubicBezTo>
                      <a:pt x="16982" y="11244"/>
                      <a:pt x="17017" y="11200"/>
                      <a:pt x="17034" y="11100"/>
                    </a:cubicBezTo>
                    <a:cubicBezTo>
                      <a:pt x="17008" y="11123"/>
                      <a:pt x="16986" y="11178"/>
                      <a:pt x="16965" y="11211"/>
                    </a:cubicBezTo>
                    <a:cubicBezTo>
                      <a:pt x="16925" y="11277"/>
                      <a:pt x="16895" y="11343"/>
                      <a:pt x="16851" y="11409"/>
                    </a:cubicBezTo>
                    <a:cubicBezTo>
                      <a:pt x="16838" y="11453"/>
                      <a:pt x="16825" y="11497"/>
                      <a:pt x="16807" y="11541"/>
                    </a:cubicBezTo>
                    <a:cubicBezTo>
                      <a:pt x="16807" y="11541"/>
                      <a:pt x="16799" y="11541"/>
                      <a:pt x="16799" y="11541"/>
                    </a:cubicBezTo>
                    <a:cubicBezTo>
                      <a:pt x="16799" y="11541"/>
                      <a:pt x="16799" y="11563"/>
                      <a:pt x="16799" y="11563"/>
                    </a:cubicBezTo>
                    <a:cubicBezTo>
                      <a:pt x="16768" y="11630"/>
                      <a:pt x="16742" y="11696"/>
                      <a:pt x="16711" y="11751"/>
                    </a:cubicBezTo>
                    <a:cubicBezTo>
                      <a:pt x="16702" y="11773"/>
                      <a:pt x="16694" y="11795"/>
                      <a:pt x="16685" y="11806"/>
                    </a:cubicBezTo>
                    <a:cubicBezTo>
                      <a:pt x="16672" y="11828"/>
                      <a:pt x="16659" y="11861"/>
                      <a:pt x="16650" y="11894"/>
                    </a:cubicBezTo>
                    <a:cubicBezTo>
                      <a:pt x="16646" y="11894"/>
                      <a:pt x="16641" y="11894"/>
                      <a:pt x="16637" y="11905"/>
                    </a:cubicBezTo>
                    <a:cubicBezTo>
                      <a:pt x="16633" y="11905"/>
                      <a:pt x="16628" y="11927"/>
                      <a:pt x="16624" y="11938"/>
                    </a:cubicBezTo>
                    <a:cubicBezTo>
                      <a:pt x="16619" y="11949"/>
                      <a:pt x="16615" y="11949"/>
                      <a:pt x="16606" y="11960"/>
                    </a:cubicBezTo>
                    <a:cubicBezTo>
                      <a:pt x="16598" y="11982"/>
                      <a:pt x="16593" y="12004"/>
                      <a:pt x="16584" y="12026"/>
                    </a:cubicBezTo>
                    <a:cubicBezTo>
                      <a:pt x="16584" y="12037"/>
                      <a:pt x="16571" y="12037"/>
                      <a:pt x="16567" y="12048"/>
                    </a:cubicBezTo>
                    <a:cubicBezTo>
                      <a:pt x="16545" y="12093"/>
                      <a:pt x="16523" y="12126"/>
                      <a:pt x="16501" y="12181"/>
                    </a:cubicBezTo>
                    <a:cubicBezTo>
                      <a:pt x="16484" y="12214"/>
                      <a:pt x="16467" y="12258"/>
                      <a:pt x="16449" y="12291"/>
                    </a:cubicBezTo>
                    <a:cubicBezTo>
                      <a:pt x="16440" y="12313"/>
                      <a:pt x="16432" y="12324"/>
                      <a:pt x="16418" y="12335"/>
                    </a:cubicBezTo>
                    <a:cubicBezTo>
                      <a:pt x="16405" y="12346"/>
                      <a:pt x="16397" y="12379"/>
                      <a:pt x="16388" y="12390"/>
                    </a:cubicBezTo>
                    <a:cubicBezTo>
                      <a:pt x="16388" y="12390"/>
                      <a:pt x="16388" y="12412"/>
                      <a:pt x="16388" y="12412"/>
                    </a:cubicBezTo>
                    <a:cubicBezTo>
                      <a:pt x="16383" y="12412"/>
                      <a:pt x="16379" y="12412"/>
                      <a:pt x="16370" y="12434"/>
                    </a:cubicBezTo>
                    <a:cubicBezTo>
                      <a:pt x="16362" y="12445"/>
                      <a:pt x="16349" y="12467"/>
                      <a:pt x="16344" y="12489"/>
                    </a:cubicBezTo>
                    <a:cubicBezTo>
                      <a:pt x="16331" y="12511"/>
                      <a:pt x="16318" y="12544"/>
                      <a:pt x="16309" y="12566"/>
                    </a:cubicBezTo>
                    <a:cubicBezTo>
                      <a:pt x="16309" y="12566"/>
                      <a:pt x="16296" y="12566"/>
                      <a:pt x="16292" y="12588"/>
                    </a:cubicBezTo>
                    <a:cubicBezTo>
                      <a:pt x="16283" y="12599"/>
                      <a:pt x="16274" y="12632"/>
                      <a:pt x="16270" y="12643"/>
                    </a:cubicBezTo>
                    <a:cubicBezTo>
                      <a:pt x="16266" y="12643"/>
                      <a:pt x="16261" y="12643"/>
                      <a:pt x="16257" y="12665"/>
                    </a:cubicBezTo>
                    <a:cubicBezTo>
                      <a:pt x="16252" y="12677"/>
                      <a:pt x="16248" y="12688"/>
                      <a:pt x="16244" y="12699"/>
                    </a:cubicBezTo>
                    <a:cubicBezTo>
                      <a:pt x="16235" y="12721"/>
                      <a:pt x="16222" y="12721"/>
                      <a:pt x="16213" y="12743"/>
                    </a:cubicBezTo>
                    <a:cubicBezTo>
                      <a:pt x="16209" y="12743"/>
                      <a:pt x="16204" y="12754"/>
                      <a:pt x="16200" y="12776"/>
                    </a:cubicBezTo>
                    <a:cubicBezTo>
                      <a:pt x="16196" y="12776"/>
                      <a:pt x="16187" y="12776"/>
                      <a:pt x="16187" y="12787"/>
                    </a:cubicBezTo>
                    <a:cubicBezTo>
                      <a:pt x="16156" y="12842"/>
                      <a:pt x="16121" y="12919"/>
                      <a:pt x="16095" y="12963"/>
                    </a:cubicBezTo>
                    <a:cubicBezTo>
                      <a:pt x="16078" y="12985"/>
                      <a:pt x="16065" y="13007"/>
                      <a:pt x="16047" y="13018"/>
                    </a:cubicBezTo>
                    <a:cubicBezTo>
                      <a:pt x="16038" y="13029"/>
                      <a:pt x="16025" y="13040"/>
                      <a:pt x="16012" y="13051"/>
                    </a:cubicBezTo>
                    <a:cubicBezTo>
                      <a:pt x="15999" y="13062"/>
                      <a:pt x="15982" y="13117"/>
                      <a:pt x="15973" y="13128"/>
                    </a:cubicBezTo>
                    <a:cubicBezTo>
                      <a:pt x="15942" y="13183"/>
                      <a:pt x="15912" y="13250"/>
                      <a:pt x="15881" y="13294"/>
                    </a:cubicBezTo>
                    <a:cubicBezTo>
                      <a:pt x="15859" y="13327"/>
                      <a:pt x="15842" y="13360"/>
                      <a:pt x="15820" y="13393"/>
                    </a:cubicBezTo>
                    <a:cubicBezTo>
                      <a:pt x="15807" y="13415"/>
                      <a:pt x="15798" y="13426"/>
                      <a:pt x="15789" y="13437"/>
                    </a:cubicBezTo>
                    <a:cubicBezTo>
                      <a:pt x="15781" y="13459"/>
                      <a:pt x="15767" y="13481"/>
                      <a:pt x="15759" y="13492"/>
                    </a:cubicBezTo>
                    <a:cubicBezTo>
                      <a:pt x="15759" y="13503"/>
                      <a:pt x="15750" y="13514"/>
                      <a:pt x="15746" y="13525"/>
                    </a:cubicBezTo>
                    <a:cubicBezTo>
                      <a:pt x="15737" y="13536"/>
                      <a:pt x="15719" y="13547"/>
                      <a:pt x="15706" y="13569"/>
                    </a:cubicBezTo>
                    <a:cubicBezTo>
                      <a:pt x="15706" y="13569"/>
                      <a:pt x="15698" y="13591"/>
                      <a:pt x="15693" y="13602"/>
                    </a:cubicBezTo>
                    <a:cubicBezTo>
                      <a:pt x="15680" y="13624"/>
                      <a:pt x="15671" y="13635"/>
                      <a:pt x="15663" y="13646"/>
                    </a:cubicBezTo>
                    <a:cubicBezTo>
                      <a:pt x="15654" y="13657"/>
                      <a:pt x="15649" y="13679"/>
                      <a:pt x="15645" y="13679"/>
                    </a:cubicBezTo>
                    <a:cubicBezTo>
                      <a:pt x="15641" y="13679"/>
                      <a:pt x="15632" y="13679"/>
                      <a:pt x="15623" y="13690"/>
                    </a:cubicBezTo>
                    <a:cubicBezTo>
                      <a:pt x="15619" y="13690"/>
                      <a:pt x="15619" y="13712"/>
                      <a:pt x="15610" y="13723"/>
                    </a:cubicBezTo>
                    <a:cubicBezTo>
                      <a:pt x="15597" y="13746"/>
                      <a:pt x="15588" y="13746"/>
                      <a:pt x="15575" y="13757"/>
                    </a:cubicBezTo>
                    <a:cubicBezTo>
                      <a:pt x="15553" y="13790"/>
                      <a:pt x="15532" y="13834"/>
                      <a:pt x="15510" y="13856"/>
                    </a:cubicBezTo>
                    <a:cubicBezTo>
                      <a:pt x="15497" y="13867"/>
                      <a:pt x="15475" y="13900"/>
                      <a:pt x="15462" y="13900"/>
                    </a:cubicBezTo>
                    <a:cubicBezTo>
                      <a:pt x="15444" y="13911"/>
                      <a:pt x="15435" y="13900"/>
                      <a:pt x="15427" y="13900"/>
                    </a:cubicBezTo>
                    <a:cubicBezTo>
                      <a:pt x="15422" y="13900"/>
                      <a:pt x="15418" y="13911"/>
                      <a:pt x="15409" y="13900"/>
                    </a:cubicBezTo>
                    <a:cubicBezTo>
                      <a:pt x="15400" y="13900"/>
                      <a:pt x="15409" y="13878"/>
                      <a:pt x="15396" y="13867"/>
                    </a:cubicBezTo>
                    <a:cubicBezTo>
                      <a:pt x="15400" y="13845"/>
                      <a:pt x="15396" y="13845"/>
                      <a:pt x="15396" y="13823"/>
                    </a:cubicBezTo>
                    <a:cubicBezTo>
                      <a:pt x="15405" y="13779"/>
                      <a:pt x="15431" y="13734"/>
                      <a:pt x="15444" y="13701"/>
                    </a:cubicBezTo>
                    <a:cubicBezTo>
                      <a:pt x="15462" y="13668"/>
                      <a:pt x="15483" y="13624"/>
                      <a:pt x="15501" y="13602"/>
                    </a:cubicBezTo>
                    <a:cubicBezTo>
                      <a:pt x="15505" y="13591"/>
                      <a:pt x="15510" y="13569"/>
                      <a:pt x="15518" y="13558"/>
                    </a:cubicBezTo>
                    <a:cubicBezTo>
                      <a:pt x="15523" y="13547"/>
                      <a:pt x="15532" y="13547"/>
                      <a:pt x="15540" y="13536"/>
                    </a:cubicBezTo>
                    <a:cubicBezTo>
                      <a:pt x="15545" y="13525"/>
                      <a:pt x="15549" y="13514"/>
                      <a:pt x="15558" y="13492"/>
                    </a:cubicBezTo>
                    <a:cubicBezTo>
                      <a:pt x="15571" y="13470"/>
                      <a:pt x="15580" y="13437"/>
                      <a:pt x="15593" y="13415"/>
                    </a:cubicBezTo>
                    <a:cubicBezTo>
                      <a:pt x="15593" y="13404"/>
                      <a:pt x="15601" y="13393"/>
                      <a:pt x="15606" y="13382"/>
                    </a:cubicBezTo>
                    <a:cubicBezTo>
                      <a:pt x="15610" y="13371"/>
                      <a:pt x="15615" y="13382"/>
                      <a:pt x="15619" y="13360"/>
                    </a:cubicBezTo>
                    <a:cubicBezTo>
                      <a:pt x="15619" y="13360"/>
                      <a:pt x="15619" y="13338"/>
                      <a:pt x="15619" y="13327"/>
                    </a:cubicBezTo>
                    <a:cubicBezTo>
                      <a:pt x="15632" y="13305"/>
                      <a:pt x="15649" y="13294"/>
                      <a:pt x="15658" y="13261"/>
                    </a:cubicBezTo>
                    <a:cubicBezTo>
                      <a:pt x="15667" y="13238"/>
                      <a:pt x="15680" y="13216"/>
                      <a:pt x="15689" y="13183"/>
                    </a:cubicBezTo>
                    <a:cubicBezTo>
                      <a:pt x="15698" y="13161"/>
                      <a:pt x="15702" y="13117"/>
                      <a:pt x="15715" y="13095"/>
                    </a:cubicBezTo>
                    <a:cubicBezTo>
                      <a:pt x="15715" y="13095"/>
                      <a:pt x="15724" y="13095"/>
                      <a:pt x="15724" y="13095"/>
                    </a:cubicBezTo>
                    <a:cubicBezTo>
                      <a:pt x="15724" y="13095"/>
                      <a:pt x="15728" y="13084"/>
                      <a:pt x="15733" y="13073"/>
                    </a:cubicBezTo>
                    <a:cubicBezTo>
                      <a:pt x="15754" y="13029"/>
                      <a:pt x="15772" y="12985"/>
                      <a:pt x="15789" y="12952"/>
                    </a:cubicBezTo>
                    <a:cubicBezTo>
                      <a:pt x="15833" y="12864"/>
                      <a:pt x="15877" y="12754"/>
                      <a:pt x="15916" y="12665"/>
                    </a:cubicBezTo>
                    <a:cubicBezTo>
                      <a:pt x="15920" y="12643"/>
                      <a:pt x="15929" y="12643"/>
                      <a:pt x="15933" y="12621"/>
                    </a:cubicBezTo>
                    <a:cubicBezTo>
                      <a:pt x="15933" y="12621"/>
                      <a:pt x="15933" y="12599"/>
                      <a:pt x="15938" y="12588"/>
                    </a:cubicBezTo>
                    <a:cubicBezTo>
                      <a:pt x="15947" y="12566"/>
                      <a:pt x="15960" y="12544"/>
                      <a:pt x="15964" y="12533"/>
                    </a:cubicBezTo>
                    <a:cubicBezTo>
                      <a:pt x="15977" y="12500"/>
                      <a:pt x="15990" y="12478"/>
                      <a:pt x="15995" y="12445"/>
                    </a:cubicBezTo>
                    <a:cubicBezTo>
                      <a:pt x="16038" y="12368"/>
                      <a:pt x="16069" y="12280"/>
                      <a:pt x="16104" y="12181"/>
                    </a:cubicBezTo>
                    <a:cubicBezTo>
                      <a:pt x="16121" y="12137"/>
                      <a:pt x="16139" y="12093"/>
                      <a:pt x="16156" y="12048"/>
                    </a:cubicBezTo>
                    <a:cubicBezTo>
                      <a:pt x="16169" y="12004"/>
                      <a:pt x="16182" y="11982"/>
                      <a:pt x="16191" y="11949"/>
                    </a:cubicBezTo>
                    <a:cubicBezTo>
                      <a:pt x="16204" y="11916"/>
                      <a:pt x="16209" y="11894"/>
                      <a:pt x="16222" y="11883"/>
                    </a:cubicBezTo>
                    <a:cubicBezTo>
                      <a:pt x="16222" y="11883"/>
                      <a:pt x="16226" y="11872"/>
                      <a:pt x="16231" y="11850"/>
                    </a:cubicBezTo>
                    <a:lnTo>
                      <a:pt x="16244" y="11850"/>
                    </a:lnTo>
                    <a:cubicBezTo>
                      <a:pt x="16244" y="11850"/>
                      <a:pt x="16252" y="11806"/>
                      <a:pt x="16257" y="11795"/>
                    </a:cubicBezTo>
                    <a:cubicBezTo>
                      <a:pt x="16257" y="11795"/>
                      <a:pt x="16266" y="11795"/>
                      <a:pt x="16270" y="11795"/>
                    </a:cubicBezTo>
                    <a:cubicBezTo>
                      <a:pt x="16270" y="11795"/>
                      <a:pt x="16270" y="11773"/>
                      <a:pt x="16270" y="11762"/>
                    </a:cubicBezTo>
                    <a:cubicBezTo>
                      <a:pt x="16270" y="11762"/>
                      <a:pt x="16279" y="11762"/>
                      <a:pt x="16279" y="11762"/>
                    </a:cubicBezTo>
                    <a:cubicBezTo>
                      <a:pt x="16279" y="11762"/>
                      <a:pt x="16283" y="11740"/>
                      <a:pt x="16287" y="11740"/>
                    </a:cubicBezTo>
                    <a:cubicBezTo>
                      <a:pt x="16305" y="11696"/>
                      <a:pt x="16314" y="11652"/>
                      <a:pt x="16327" y="11608"/>
                    </a:cubicBezTo>
                    <a:cubicBezTo>
                      <a:pt x="16340" y="11574"/>
                      <a:pt x="16357" y="11563"/>
                      <a:pt x="16366" y="11519"/>
                    </a:cubicBezTo>
                    <a:cubicBezTo>
                      <a:pt x="16375" y="11519"/>
                      <a:pt x="16388" y="11508"/>
                      <a:pt x="16397" y="11486"/>
                    </a:cubicBezTo>
                    <a:cubicBezTo>
                      <a:pt x="16397" y="11486"/>
                      <a:pt x="16388" y="11486"/>
                      <a:pt x="16388" y="11475"/>
                    </a:cubicBezTo>
                    <a:cubicBezTo>
                      <a:pt x="16388" y="11464"/>
                      <a:pt x="16401" y="11475"/>
                      <a:pt x="16401" y="11475"/>
                    </a:cubicBezTo>
                    <a:cubicBezTo>
                      <a:pt x="16401" y="11475"/>
                      <a:pt x="16401" y="11464"/>
                      <a:pt x="16401" y="11453"/>
                    </a:cubicBezTo>
                    <a:cubicBezTo>
                      <a:pt x="16401" y="11453"/>
                      <a:pt x="16405" y="11442"/>
                      <a:pt x="16410" y="11431"/>
                    </a:cubicBezTo>
                    <a:cubicBezTo>
                      <a:pt x="16418" y="11409"/>
                      <a:pt x="16436" y="11376"/>
                      <a:pt x="16432" y="11354"/>
                    </a:cubicBezTo>
                    <a:cubicBezTo>
                      <a:pt x="16414" y="11354"/>
                      <a:pt x="16410" y="11376"/>
                      <a:pt x="16397" y="11398"/>
                    </a:cubicBezTo>
                    <a:cubicBezTo>
                      <a:pt x="16383" y="11420"/>
                      <a:pt x="16370" y="11431"/>
                      <a:pt x="16362" y="11453"/>
                    </a:cubicBezTo>
                    <a:cubicBezTo>
                      <a:pt x="16340" y="11497"/>
                      <a:pt x="16318" y="11530"/>
                      <a:pt x="16292" y="11574"/>
                    </a:cubicBezTo>
                    <a:cubicBezTo>
                      <a:pt x="16266" y="11608"/>
                      <a:pt x="16244" y="11641"/>
                      <a:pt x="16222" y="11685"/>
                    </a:cubicBezTo>
                    <a:cubicBezTo>
                      <a:pt x="16196" y="11740"/>
                      <a:pt x="16156" y="11806"/>
                      <a:pt x="16139" y="11861"/>
                    </a:cubicBezTo>
                    <a:cubicBezTo>
                      <a:pt x="16139" y="11861"/>
                      <a:pt x="16130" y="11861"/>
                      <a:pt x="16126" y="11872"/>
                    </a:cubicBezTo>
                    <a:cubicBezTo>
                      <a:pt x="16117" y="11872"/>
                      <a:pt x="16117" y="11905"/>
                      <a:pt x="16113" y="11905"/>
                    </a:cubicBezTo>
                    <a:cubicBezTo>
                      <a:pt x="16108" y="11916"/>
                      <a:pt x="16100" y="11916"/>
                      <a:pt x="16095" y="11927"/>
                    </a:cubicBezTo>
                    <a:cubicBezTo>
                      <a:pt x="16095" y="11927"/>
                      <a:pt x="16095" y="11949"/>
                      <a:pt x="16091" y="11949"/>
                    </a:cubicBezTo>
                    <a:cubicBezTo>
                      <a:pt x="16091" y="11949"/>
                      <a:pt x="16082" y="11949"/>
                      <a:pt x="16078" y="11960"/>
                    </a:cubicBezTo>
                    <a:cubicBezTo>
                      <a:pt x="16078" y="11960"/>
                      <a:pt x="16078" y="11971"/>
                      <a:pt x="16078" y="11982"/>
                    </a:cubicBezTo>
                    <a:cubicBezTo>
                      <a:pt x="16078" y="11982"/>
                      <a:pt x="16069" y="11982"/>
                      <a:pt x="16065" y="11982"/>
                    </a:cubicBezTo>
                    <a:cubicBezTo>
                      <a:pt x="16060" y="11982"/>
                      <a:pt x="16056" y="12004"/>
                      <a:pt x="16047" y="12015"/>
                    </a:cubicBezTo>
                    <a:cubicBezTo>
                      <a:pt x="16030" y="12048"/>
                      <a:pt x="16016" y="12070"/>
                      <a:pt x="15999" y="12104"/>
                    </a:cubicBezTo>
                    <a:cubicBezTo>
                      <a:pt x="15990" y="12126"/>
                      <a:pt x="15973" y="12137"/>
                      <a:pt x="15964" y="12159"/>
                    </a:cubicBezTo>
                    <a:cubicBezTo>
                      <a:pt x="15964" y="12159"/>
                      <a:pt x="15964" y="12181"/>
                      <a:pt x="15964" y="12181"/>
                    </a:cubicBezTo>
                    <a:cubicBezTo>
                      <a:pt x="15964" y="12181"/>
                      <a:pt x="15955" y="12181"/>
                      <a:pt x="15951" y="12181"/>
                    </a:cubicBezTo>
                    <a:cubicBezTo>
                      <a:pt x="15942" y="12181"/>
                      <a:pt x="15938" y="12181"/>
                      <a:pt x="15929" y="12203"/>
                    </a:cubicBezTo>
                    <a:cubicBezTo>
                      <a:pt x="15912" y="12225"/>
                      <a:pt x="15890" y="12258"/>
                      <a:pt x="15877" y="12291"/>
                    </a:cubicBezTo>
                    <a:cubicBezTo>
                      <a:pt x="15864" y="12313"/>
                      <a:pt x="15850" y="12357"/>
                      <a:pt x="15842" y="12368"/>
                    </a:cubicBezTo>
                    <a:cubicBezTo>
                      <a:pt x="15842" y="12368"/>
                      <a:pt x="15833" y="12368"/>
                      <a:pt x="15829" y="12379"/>
                    </a:cubicBezTo>
                    <a:cubicBezTo>
                      <a:pt x="15820" y="12401"/>
                      <a:pt x="15811" y="12434"/>
                      <a:pt x="15802" y="12445"/>
                    </a:cubicBezTo>
                    <a:cubicBezTo>
                      <a:pt x="15789" y="12478"/>
                      <a:pt x="15776" y="12478"/>
                      <a:pt x="15767" y="12489"/>
                    </a:cubicBezTo>
                    <a:cubicBezTo>
                      <a:pt x="15759" y="12511"/>
                      <a:pt x="15746" y="12533"/>
                      <a:pt x="15737" y="12555"/>
                    </a:cubicBezTo>
                    <a:cubicBezTo>
                      <a:pt x="15658" y="12699"/>
                      <a:pt x="15580" y="12809"/>
                      <a:pt x="15492" y="12941"/>
                    </a:cubicBezTo>
                    <a:cubicBezTo>
                      <a:pt x="15457" y="12996"/>
                      <a:pt x="15418" y="13062"/>
                      <a:pt x="15383" y="13095"/>
                    </a:cubicBezTo>
                    <a:cubicBezTo>
                      <a:pt x="15366" y="13117"/>
                      <a:pt x="15348" y="13128"/>
                      <a:pt x="15335" y="13128"/>
                    </a:cubicBezTo>
                    <a:cubicBezTo>
                      <a:pt x="15326" y="13128"/>
                      <a:pt x="15326" y="13106"/>
                      <a:pt x="15322" y="13095"/>
                    </a:cubicBezTo>
                    <a:cubicBezTo>
                      <a:pt x="15322" y="13095"/>
                      <a:pt x="15313" y="13095"/>
                      <a:pt x="15309" y="13095"/>
                    </a:cubicBezTo>
                    <a:cubicBezTo>
                      <a:pt x="15300" y="13095"/>
                      <a:pt x="15300" y="13007"/>
                      <a:pt x="15309" y="13007"/>
                    </a:cubicBezTo>
                    <a:cubicBezTo>
                      <a:pt x="15309" y="13007"/>
                      <a:pt x="15317" y="13007"/>
                      <a:pt x="15317" y="13007"/>
                    </a:cubicBezTo>
                    <a:cubicBezTo>
                      <a:pt x="15326" y="12941"/>
                      <a:pt x="15331" y="12941"/>
                      <a:pt x="15348" y="12897"/>
                    </a:cubicBezTo>
                    <a:cubicBezTo>
                      <a:pt x="15352" y="12897"/>
                      <a:pt x="15361" y="12897"/>
                      <a:pt x="15366" y="12897"/>
                    </a:cubicBezTo>
                    <a:cubicBezTo>
                      <a:pt x="15370" y="12897"/>
                      <a:pt x="15370" y="12875"/>
                      <a:pt x="15379" y="12864"/>
                    </a:cubicBezTo>
                    <a:cubicBezTo>
                      <a:pt x="15392" y="12842"/>
                      <a:pt x="15396" y="12809"/>
                      <a:pt x="15405" y="12798"/>
                    </a:cubicBezTo>
                    <a:cubicBezTo>
                      <a:pt x="15405" y="12798"/>
                      <a:pt x="15405" y="12787"/>
                      <a:pt x="15405" y="12776"/>
                    </a:cubicBezTo>
                    <a:cubicBezTo>
                      <a:pt x="15409" y="12776"/>
                      <a:pt x="15418" y="12765"/>
                      <a:pt x="15422" y="12754"/>
                    </a:cubicBezTo>
                    <a:cubicBezTo>
                      <a:pt x="15431" y="12743"/>
                      <a:pt x="15435" y="12710"/>
                      <a:pt x="15444" y="12710"/>
                    </a:cubicBezTo>
                    <a:cubicBezTo>
                      <a:pt x="15444" y="12699"/>
                      <a:pt x="15453" y="12699"/>
                      <a:pt x="15457" y="12688"/>
                    </a:cubicBezTo>
                    <a:cubicBezTo>
                      <a:pt x="15466" y="12688"/>
                      <a:pt x="15466" y="12665"/>
                      <a:pt x="15470" y="12654"/>
                    </a:cubicBezTo>
                    <a:cubicBezTo>
                      <a:pt x="15492" y="12610"/>
                      <a:pt x="15518" y="12566"/>
                      <a:pt x="15536" y="12522"/>
                    </a:cubicBezTo>
                    <a:cubicBezTo>
                      <a:pt x="15545" y="12500"/>
                      <a:pt x="15549" y="12500"/>
                      <a:pt x="15558" y="12489"/>
                    </a:cubicBezTo>
                    <a:cubicBezTo>
                      <a:pt x="15580" y="12445"/>
                      <a:pt x="15601" y="12368"/>
                      <a:pt x="15623" y="12346"/>
                    </a:cubicBezTo>
                    <a:cubicBezTo>
                      <a:pt x="15628" y="12346"/>
                      <a:pt x="15636" y="12313"/>
                      <a:pt x="15641" y="12313"/>
                    </a:cubicBezTo>
                    <a:cubicBezTo>
                      <a:pt x="15641" y="12302"/>
                      <a:pt x="15641" y="12280"/>
                      <a:pt x="15641" y="12269"/>
                    </a:cubicBezTo>
                    <a:cubicBezTo>
                      <a:pt x="15645" y="12258"/>
                      <a:pt x="15654" y="12258"/>
                      <a:pt x="15658" y="12247"/>
                    </a:cubicBezTo>
                    <a:cubicBezTo>
                      <a:pt x="15663" y="12225"/>
                      <a:pt x="15671" y="12203"/>
                      <a:pt x="15680" y="12192"/>
                    </a:cubicBezTo>
                    <a:cubicBezTo>
                      <a:pt x="15689" y="12170"/>
                      <a:pt x="15698" y="12148"/>
                      <a:pt x="15698" y="12126"/>
                    </a:cubicBezTo>
                    <a:cubicBezTo>
                      <a:pt x="15715" y="12126"/>
                      <a:pt x="15724" y="12081"/>
                      <a:pt x="15741" y="12070"/>
                    </a:cubicBezTo>
                    <a:cubicBezTo>
                      <a:pt x="15763" y="11982"/>
                      <a:pt x="15798" y="11894"/>
                      <a:pt x="15829" y="11828"/>
                    </a:cubicBezTo>
                    <a:cubicBezTo>
                      <a:pt x="15829" y="11828"/>
                      <a:pt x="15837" y="11817"/>
                      <a:pt x="15846" y="11806"/>
                    </a:cubicBezTo>
                    <a:cubicBezTo>
                      <a:pt x="15864" y="11762"/>
                      <a:pt x="15881" y="11707"/>
                      <a:pt x="15899" y="11674"/>
                    </a:cubicBezTo>
                    <a:cubicBezTo>
                      <a:pt x="15907" y="11652"/>
                      <a:pt x="15925" y="11619"/>
                      <a:pt x="15933" y="11608"/>
                    </a:cubicBezTo>
                    <a:cubicBezTo>
                      <a:pt x="15942" y="11585"/>
                      <a:pt x="15947" y="11563"/>
                      <a:pt x="15960" y="11574"/>
                    </a:cubicBezTo>
                    <a:cubicBezTo>
                      <a:pt x="15964" y="11552"/>
                      <a:pt x="15960" y="11541"/>
                      <a:pt x="15960" y="11530"/>
                    </a:cubicBezTo>
                    <a:cubicBezTo>
                      <a:pt x="15960" y="11508"/>
                      <a:pt x="15973" y="11475"/>
                      <a:pt x="15973" y="11464"/>
                    </a:cubicBezTo>
                    <a:cubicBezTo>
                      <a:pt x="15973" y="11453"/>
                      <a:pt x="15982" y="11453"/>
                      <a:pt x="15982" y="11442"/>
                    </a:cubicBezTo>
                    <a:cubicBezTo>
                      <a:pt x="15982" y="11431"/>
                      <a:pt x="15982" y="11409"/>
                      <a:pt x="15990" y="11398"/>
                    </a:cubicBezTo>
                    <a:cubicBezTo>
                      <a:pt x="15995" y="11376"/>
                      <a:pt x="16012" y="11354"/>
                      <a:pt x="16016" y="11332"/>
                    </a:cubicBezTo>
                    <a:cubicBezTo>
                      <a:pt x="16016" y="11321"/>
                      <a:pt x="16025" y="11299"/>
                      <a:pt x="16030" y="11288"/>
                    </a:cubicBezTo>
                    <a:cubicBezTo>
                      <a:pt x="16034" y="11266"/>
                      <a:pt x="16043" y="11266"/>
                      <a:pt x="16043" y="11244"/>
                    </a:cubicBezTo>
                    <a:cubicBezTo>
                      <a:pt x="16038" y="11244"/>
                      <a:pt x="16034" y="11255"/>
                      <a:pt x="16030" y="11266"/>
                    </a:cubicBezTo>
                    <a:cubicBezTo>
                      <a:pt x="16025" y="11266"/>
                      <a:pt x="16016" y="11266"/>
                      <a:pt x="16012" y="11288"/>
                    </a:cubicBezTo>
                    <a:cubicBezTo>
                      <a:pt x="16003" y="11299"/>
                      <a:pt x="15995" y="11321"/>
                      <a:pt x="15990" y="11332"/>
                    </a:cubicBezTo>
                    <a:cubicBezTo>
                      <a:pt x="15990" y="11332"/>
                      <a:pt x="15982" y="11321"/>
                      <a:pt x="15977" y="11332"/>
                    </a:cubicBezTo>
                    <a:cubicBezTo>
                      <a:pt x="15977" y="11332"/>
                      <a:pt x="15977" y="11343"/>
                      <a:pt x="15973" y="11354"/>
                    </a:cubicBezTo>
                    <a:cubicBezTo>
                      <a:pt x="15973" y="11354"/>
                      <a:pt x="15964" y="11354"/>
                      <a:pt x="15964" y="11354"/>
                    </a:cubicBezTo>
                    <a:cubicBezTo>
                      <a:pt x="15960" y="11354"/>
                      <a:pt x="15955" y="11376"/>
                      <a:pt x="15951" y="11376"/>
                    </a:cubicBezTo>
                    <a:cubicBezTo>
                      <a:pt x="15929" y="11409"/>
                      <a:pt x="15912" y="11442"/>
                      <a:pt x="15890" y="11475"/>
                    </a:cubicBezTo>
                    <a:cubicBezTo>
                      <a:pt x="15881" y="11497"/>
                      <a:pt x="15868" y="11497"/>
                      <a:pt x="15859" y="11508"/>
                    </a:cubicBezTo>
                    <a:cubicBezTo>
                      <a:pt x="15859" y="11508"/>
                      <a:pt x="15850" y="11530"/>
                      <a:pt x="15846" y="11541"/>
                    </a:cubicBezTo>
                    <a:cubicBezTo>
                      <a:pt x="15837" y="11541"/>
                      <a:pt x="15837" y="11552"/>
                      <a:pt x="15829" y="11563"/>
                    </a:cubicBezTo>
                    <a:cubicBezTo>
                      <a:pt x="15816" y="11585"/>
                      <a:pt x="15798" y="11608"/>
                      <a:pt x="15789" y="11619"/>
                    </a:cubicBezTo>
                    <a:cubicBezTo>
                      <a:pt x="15776" y="11652"/>
                      <a:pt x="15759" y="11685"/>
                      <a:pt x="15750" y="11707"/>
                    </a:cubicBezTo>
                    <a:cubicBezTo>
                      <a:pt x="15750" y="11707"/>
                      <a:pt x="15741" y="11707"/>
                      <a:pt x="15737" y="11718"/>
                    </a:cubicBezTo>
                    <a:cubicBezTo>
                      <a:pt x="15728" y="11740"/>
                      <a:pt x="15719" y="11762"/>
                      <a:pt x="15711" y="11773"/>
                    </a:cubicBezTo>
                    <a:cubicBezTo>
                      <a:pt x="15706" y="11784"/>
                      <a:pt x="15698" y="11795"/>
                      <a:pt x="15693" y="11795"/>
                    </a:cubicBezTo>
                    <a:cubicBezTo>
                      <a:pt x="15636" y="11894"/>
                      <a:pt x="15575" y="12015"/>
                      <a:pt x="15518" y="12093"/>
                    </a:cubicBezTo>
                    <a:cubicBezTo>
                      <a:pt x="15518" y="12093"/>
                      <a:pt x="15510" y="12093"/>
                      <a:pt x="15505" y="12093"/>
                    </a:cubicBezTo>
                    <a:cubicBezTo>
                      <a:pt x="15505" y="12093"/>
                      <a:pt x="15505" y="12104"/>
                      <a:pt x="15505" y="12115"/>
                    </a:cubicBezTo>
                    <a:cubicBezTo>
                      <a:pt x="15492" y="12137"/>
                      <a:pt x="15483" y="12159"/>
                      <a:pt x="15475" y="12170"/>
                    </a:cubicBezTo>
                    <a:cubicBezTo>
                      <a:pt x="15435" y="12225"/>
                      <a:pt x="15400" y="12302"/>
                      <a:pt x="15357" y="12346"/>
                    </a:cubicBezTo>
                    <a:cubicBezTo>
                      <a:pt x="15331" y="12379"/>
                      <a:pt x="15304" y="12401"/>
                      <a:pt x="15278" y="12412"/>
                    </a:cubicBezTo>
                    <a:cubicBezTo>
                      <a:pt x="15252" y="12368"/>
                      <a:pt x="15278" y="12291"/>
                      <a:pt x="15269" y="12236"/>
                    </a:cubicBezTo>
                    <a:cubicBezTo>
                      <a:pt x="15278" y="12236"/>
                      <a:pt x="15291" y="12214"/>
                      <a:pt x="15296" y="12203"/>
                    </a:cubicBezTo>
                    <a:cubicBezTo>
                      <a:pt x="15296" y="12203"/>
                      <a:pt x="15296" y="12181"/>
                      <a:pt x="15296" y="12181"/>
                    </a:cubicBezTo>
                    <a:cubicBezTo>
                      <a:pt x="15296" y="12181"/>
                      <a:pt x="15300" y="12181"/>
                      <a:pt x="15304" y="12181"/>
                    </a:cubicBezTo>
                    <a:cubicBezTo>
                      <a:pt x="15317" y="12159"/>
                      <a:pt x="15326" y="12137"/>
                      <a:pt x="15335" y="12115"/>
                    </a:cubicBezTo>
                    <a:cubicBezTo>
                      <a:pt x="15357" y="12070"/>
                      <a:pt x="15374" y="12015"/>
                      <a:pt x="15400" y="11993"/>
                    </a:cubicBezTo>
                    <a:cubicBezTo>
                      <a:pt x="15400" y="11916"/>
                      <a:pt x="15435" y="11927"/>
                      <a:pt x="15435" y="11850"/>
                    </a:cubicBezTo>
                    <a:cubicBezTo>
                      <a:pt x="15449" y="11850"/>
                      <a:pt x="15449" y="11817"/>
                      <a:pt x="15449" y="11806"/>
                    </a:cubicBezTo>
                    <a:cubicBezTo>
                      <a:pt x="15462" y="11773"/>
                      <a:pt x="15479" y="11740"/>
                      <a:pt x="15492" y="11718"/>
                    </a:cubicBezTo>
                    <a:cubicBezTo>
                      <a:pt x="15505" y="11685"/>
                      <a:pt x="15518" y="11652"/>
                      <a:pt x="15536" y="11619"/>
                    </a:cubicBezTo>
                    <a:cubicBezTo>
                      <a:pt x="15580" y="11508"/>
                      <a:pt x="15632" y="11398"/>
                      <a:pt x="15671" y="11288"/>
                    </a:cubicBezTo>
                    <a:cubicBezTo>
                      <a:pt x="15680" y="11255"/>
                      <a:pt x="15693" y="11233"/>
                      <a:pt x="15702" y="11211"/>
                    </a:cubicBezTo>
                    <a:cubicBezTo>
                      <a:pt x="15702" y="11211"/>
                      <a:pt x="15702" y="11189"/>
                      <a:pt x="15702" y="11189"/>
                    </a:cubicBezTo>
                    <a:cubicBezTo>
                      <a:pt x="15702" y="11189"/>
                      <a:pt x="15711" y="11189"/>
                      <a:pt x="15711" y="11178"/>
                    </a:cubicBezTo>
                    <a:cubicBezTo>
                      <a:pt x="15724" y="11145"/>
                      <a:pt x="15728" y="11123"/>
                      <a:pt x="15741" y="11100"/>
                    </a:cubicBezTo>
                    <a:cubicBezTo>
                      <a:pt x="15754" y="11056"/>
                      <a:pt x="15763" y="11012"/>
                      <a:pt x="15781" y="10990"/>
                    </a:cubicBezTo>
                    <a:cubicBezTo>
                      <a:pt x="15781" y="10946"/>
                      <a:pt x="15798" y="10913"/>
                      <a:pt x="15807" y="10880"/>
                    </a:cubicBezTo>
                    <a:cubicBezTo>
                      <a:pt x="15811" y="10869"/>
                      <a:pt x="15820" y="10858"/>
                      <a:pt x="15816" y="10836"/>
                    </a:cubicBezTo>
                    <a:cubicBezTo>
                      <a:pt x="15785" y="10814"/>
                      <a:pt x="15767" y="10880"/>
                      <a:pt x="15750" y="10902"/>
                    </a:cubicBezTo>
                    <a:cubicBezTo>
                      <a:pt x="15750" y="10902"/>
                      <a:pt x="15750" y="10924"/>
                      <a:pt x="15746" y="10924"/>
                    </a:cubicBezTo>
                    <a:cubicBezTo>
                      <a:pt x="15737" y="10946"/>
                      <a:pt x="15728" y="10968"/>
                      <a:pt x="15724" y="10979"/>
                    </a:cubicBezTo>
                    <a:cubicBezTo>
                      <a:pt x="15719" y="10979"/>
                      <a:pt x="15711" y="10990"/>
                      <a:pt x="15706" y="10990"/>
                    </a:cubicBezTo>
                    <a:cubicBezTo>
                      <a:pt x="15684" y="11034"/>
                      <a:pt x="15663" y="11078"/>
                      <a:pt x="15645" y="11112"/>
                    </a:cubicBezTo>
                    <a:cubicBezTo>
                      <a:pt x="15645" y="11112"/>
                      <a:pt x="15636" y="11112"/>
                      <a:pt x="15632" y="11134"/>
                    </a:cubicBezTo>
                    <a:cubicBezTo>
                      <a:pt x="15623" y="11145"/>
                      <a:pt x="15615" y="11167"/>
                      <a:pt x="15606" y="11178"/>
                    </a:cubicBezTo>
                    <a:cubicBezTo>
                      <a:pt x="15593" y="11200"/>
                      <a:pt x="15584" y="11211"/>
                      <a:pt x="15571" y="11222"/>
                    </a:cubicBezTo>
                    <a:cubicBezTo>
                      <a:pt x="15562" y="11233"/>
                      <a:pt x="15558" y="11255"/>
                      <a:pt x="15553" y="11266"/>
                    </a:cubicBezTo>
                    <a:cubicBezTo>
                      <a:pt x="15553" y="11288"/>
                      <a:pt x="15540" y="11266"/>
                      <a:pt x="15536" y="11288"/>
                    </a:cubicBezTo>
                    <a:cubicBezTo>
                      <a:pt x="15523" y="11310"/>
                      <a:pt x="15510" y="11343"/>
                      <a:pt x="15501" y="11365"/>
                    </a:cubicBezTo>
                    <a:cubicBezTo>
                      <a:pt x="15488" y="11387"/>
                      <a:pt x="15479" y="11409"/>
                      <a:pt x="15466" y="11431"/>
                    </a:cubicBezTo>
                    <a:cubicBezTo>
                      <a:pt x="15462" y="11431"/>
                      <a:pt x="15453" y="11442"/>
                      <a:pt x="15453" y="11453"/>
                    </a:cubicBezTo>
                    <a:cubicBezTo>
                      <a:pt x="15453" y="11453"/>
                      <a:pt x="15453" y="11475"/>
                      <a:pt x="15453" y="11475"/>
                    </a:cubicBezTo>
                    <a:cubicBezTo>
                      <a:pt x="15444" y="11486"/>
                      <a:pt x="15435" y="11475"/>
                      <a:pt x="15427" y="11497"/>
                    </a:cubicBezTo>
                    <a:cubicBezTo>
                      <a:pt x="15414" y="11519"/>
                      <a:pt x="15400" y="11552"/>
                      <a:pt x="15396" y="11574"/>
                    </a:cubicBezTo>
                    <a:cubicBezTo>
                      <a:pt x="15383" y="11585"/>
                      <a:pt x="15370" y="11608"/>
                      <a:pt x="15366" y="11619"/>
                    </a:cubicBezTo>
                    <a:cubicBezTo>
                      <a:pt x="15366" y="11619"/>
                      <a:pt x="15361" y="11641"/>
                      <a:pt x="15357" y="11641"/>
                    </a:cubicBezTo>
                    <a:cubicBezTo>
                      <a:pt x="15344" y="11652"/>
                      <a:pt x="15326" y="11652"/>
                      <a:pt x="15313" y="11696"/>
                    </a:cubicBezTo>
                    <a:cubicBezTo>
                      <a:pt x="15300" y="11696"/>
                      <a:pt x="15282" y="11740"/>
                      <a:pt x="15265" y="11751"/>
                    </a:cubicBezTo>
                    <a:cubicBezTo>
                      <a:pt x="15226" y="11773"/>
                      <a:pt x="15178" y="11751"/>
                      <a:pt x="15173" y="11652"/>
                    </a:cubicBezTo>
                    <a:cubicBezTo>
                      <a:pt x="15173" y="11619"/>
                      <a:pt x="15178" y="11619"/>
                      <a:pt x="15186" y="11574"/>
                    </a:cubicBezTo>
                    <a:cubicBezTo>
                      <a:pt x="15186" y="11541"/>
                      <a:pt x="15186" y="11508"/>
                      <a:pt x="15195" y="11475"/>
                    </a:cubicBezTo>
                    <a:cubicBezTo>
                      <a:pt x="15200" y="11464"/>
                      <a:pt x="15204" y="11464"/>
                      <a:pt x="15213" y="11453"/>
                    </a:cubicBezTo>
                    <a:cubicBezTo>
                      <a:pt x="15217" y="11431"/>
                      <a:pt x="15221" y="11409"/>
                      <a:pt x="15221" y="11409"/>
                    </a:cubicBezTo>
                    <a:cubicBezTo>
                      <a:pt x="15221" y="11409"/>
                      <a:pt x="15230" y="11409"/>
                      <a:pt x="15230" y="11409"/>
                    </a:cubicBezTo>
                    <a:cubicBezTo>
                      <a:pt x="15239" y="11387"/>
                      <a:pt x="15239" y="11354"/>
                      <a:pt x="15243" y="11332"/>
                    </a:cubicBezTo>
                    <a:cubicBezTo>
                      <a:pt x="15248" y="11310"/>
                      <a:pt x="15261" y="11288"/>
                      <a:pt x="15265" y="11277"/>
                    </a:cubicBezTo>
                    <a:cubicBezTo>
                      <a:pt x="15274" y="11255"/>
                      <a:pt x="15278" y="11233"/>
                      <a:pt x="15287" y="11211"/>
                    </a:cubicBezTo>
                    <a:cubicBezTo>
                      <a:pt x="15296" y="11189"/>
                      <a:pt x="15304" y="11156"/>
                      <a:pt x="15309" y="11134"/>
                    </a:cubicBezTo>
                    <a:cubicBezTo>
                      <a:pt x="15309" y="11134"/>
                      <a:pt x="15313" y="11134"/>
                      <a:pt x="15317" y="11134"/>
                    </a:cubicBezTo>
                    <a:cubicBezTo>
                      <a:pt x="15335" y="11078"/>
                      <a:pt x="15352" y="11023"/>
                      <a:pt x="15370" y="10968"/>
                    </a:cubicBezTo>
                    <a:cubicBezTo>
                      <a:pt x="15379" y="10935"/>
                      <a:pt x="15383" y="10913"/>
                      <a:pt x="15387" y="10902"/>
                    </a:cubicBezTo>
                    <a:cubicBezTo>
                      <a:pt x="15400" y="10869"/>
                      <a:pt x="15418" y="10847"/>
                      <a:pt x="15427" y="10825"/>
                    </a:cubicBezTo>
                    <a:cubicBezTo>
                      <a:pt x="15444" y="10781"/>
                      <a:pt x="15457" y="10726"/>
                      <a:pt x="15475" y="10671"/>
                    </a:cubicBezTo>
                    <a:cubicBezTo>
                      <a:pt x="15488" y="10627"/>
                      <a:pt x="15514" y="10583"/>
                      <a:pt x="15505" y="10539"/>
                    </a:cubicBezTo>
                    <a:cubicBezTo>
                      <a:pt x="15483" y="10517"/>
                      <a:pt x="15470" y="10561"/>
                      <a:pt x="15457" y="10583"/>
                    </a:cubicBezTo>
                    <a:cubicBezTo>
                      <a:pt x="15431" y="10627"/>
                      <a:pt x="15400" y="10660"/>
                      <a:pt x="15374" y="10693"/>
                    </a:cubicBezTo>
                    <a:cubicBezTo>
                      <a:pt x="15374" y="10693"/>
                      <a:pt x="15374" y="10715"/>
                      <a:pt x="15374" y="10715"/>
                    </a:cubicBezTo>
                    <a:cubicBezTo>
                      <a:pt x="15374" y="10715"/>
                      <a:pt x="15370" y="10715"/>
                      <a:pt x="15366" y="10715"/>
                    </a:cubicBezTo>
                    <a:cubicBezTo>
                      <a:pt x="15366" y="10715"/>
                      <a:pt x="15366" y="10726"/>
                      <a:pt x="15361" y="10726"/>
                    </a:cubicBezTo>
                    <a:cubicBezTo>
                      <a:pt x="15357" y="10726"/>
                      <a:pt x="15348" y="10726"/>
                      <a:pt x="15344" y="10737"/>
                    </a:cubicBezTo>
                    <a:cubicBezTo>
                      <a:pt x="15326" y="10759"/>
                      <a:pt x="15304" y="10792"/>
                      <a:pt x="15296" y="10803"/>
                    </a:cubicBezTo>
                    <a:cubicBezTo>
                      <a:pt x="15282" y="10825"/>
                      <a:pt x="15274" y="10847"/>
                      <a:pt x="15261" y="10858"/>
                    </a:cubicBezTo>
                    <a:cubicBezTo>
                      <a:pt x="15261" y="10858"/>
                      <a:pt x="15252" y="10858"/>
                      <a:pt x="15248" y="10869"/>
                    </a:cubicBezTo>
                    <a:cubicBezTo>
                      <a:pt x="15248" y="10869"/>
                      <a:pt x="15243" y="10891"/>
                      <a:pt x="15239" y="10891"/>
                    </a:cubicBezTo>
                    <a:cubicBezTo>
                      <a:pt x="15239" y="10891"/>
                      <a:pt x="15230" y="10891"/>
                      <a:pt x="15226" y="10891"/>
                    </a:cubicBezTo>
                    <a:cubicBezTo>
                      <a:pt x="15226" y="10891"/>
                      <a:pt x="15221" y="10913"/>
                      <a:pt x="15217" y="10924"/>
                    </a:cubicBezTo>
                    <a:cubicBezTo>
                      <a:pt x="15217" y="10924"/>
                      <a:pt x="15208" y="10924"/>
                      <a:pt x="15208" y="10935"/>
                    </a:cubicBezTo>
                    <a:cubicBezTo>
                      <a:pt x="15208" y="10935"/>
                      <a:pt x="15204" y="10957"/>
                      <a:pt x="15200" y="10957"/>
                    </a:cubicBezTo>
                    <a:cubicBezTo>
                      <a:pt x="15200" y="10957"/>
                      <a:pt x="15191" y="10957"/>
                      <a:pt x="15186" y="10957"/>
                    </a:cubicBezTo>
                    <a:cubicBezTo>
                      <a:pt x="15186" y="10957"/>
                      <a:pt x="15186" y="10979"/>
                      <a:pt x="15178" y="10990"/>
                    </a:cubicBezTo>
                    <a:cubicBezTo>
                      <a:pt x="15173" y="11001"/>
                      <a:pt x="15160" y="11012"/>
                      <a:pt x="15151" y="11023"/>
                    </a:cubicBezTo>
                    <a:cubicBezTo>
                      <a:pt x="15125" y="11056"/>
                      <a:pt x="15108" y="11067"/>
                      <a:pt x="15082" y="11045"/>
                    </a:cubicBezTo>
                    <a:cubicBezTo>
                      <a:pt x="15033" y="11045"/>
                      <a:pt x="15020" y="10957"/>
                      <a:pt x="15012" y="10858"/>
                    </a:cubicBezTo>
                    <a:cubicBezTo>
                      <a:pt x="15033" y="10781"/>
                      <a:pt x="15060" y="10715"/>
                      <a:pt x="15073" y="10605"/>
                    </a:cubicBezTo>
                    <a:cubicBezTo>
                      <a:pt x="15086" y="10605"/>
                      <a:pt x="15082" y="10572"/>
                      <a:pt x="15086" y="10561"/>
                    </a:cubicBezTo>
                    <a:cubicBezTo>
                      <a:pt x="15095" y="10539"/>
                      <a:pt x="15103" y="10517"/>
                      <a:pt x="15108" y="10506"/>
                    </a:cubicBezTo>
                    <a:cubicBezTo>
                      <a:pt x="15112" y="10484"/>
                      <a:pt x="15112" y="10472"/>
                      <a:pt x="15116" y="10461"/>
                    </a:cubicBezTo>
                    <a:cubicBezTo>
                      <a:pt x="15116" y="10461"/>
                      <a:pt x="15130" y="10461"/>
                      <a:pt x="15130" y="10439"/>
                    </a:cubicBezTo>
                    <a:cubicBezTo>
                      <a:pt x="15134" y="10439"/>
                      <a:pt x="15134" y="10406"/>
                      <a:pt x="15138" y="10395"/>
                    </a:cubicBezTo>
                    <a:cubicBezTo>
                      <a:pt x="15160" y="10329"/>
                      <a:pt x="15191" y="10274"/>
                      <a:pt x="15208" y="10208"/>
                    </a:cubicBezTo>
                    <a:cubicBezTo>
                      <a:pt x="15213" y="10208"/>
                      <a:pt x="15213" y="10175"/>
                      <a:pt x="15217" y="10175"/>
                    </a:cubicBezTo>
                    <a:cubicBezTo>
                      <a:pt x="15226" y="10153"/>
                      <a:pt x="15234" y="10131"/>
                      <a:pt x="15243" y="10120"/>
                    </a:cubicBezTo>
                    <a:cubicBezTo>
                      <a:pt x="15252" y="10087"/>
                      <a:pt x="15261" y="10065"/>
                      <a:pt x="15261" y="10043"/>
                    </a:cubicBezTo>
                    <a:cubicBezTo>
                      <a:pt x="15239" y="10076"/>
                      <a:pt x="15217" y="10087"/>
                      <a:pt x="15195" y="10098"/>
                    </a:cubicBezTo>
                    <a:cubicBezTo>
                      <a:pt x="15178" y="10109"/>
                      <a:pt x="15160" y="10131"/>
                      <a:pt x="15151" y="10142"/>
                    </a:cubicBezTo>
                    <a:cubicBezTo>
                      <a:pt x="15147" y="10142"/>
                      <a:pt x="15138" y="10142"/>
                      <a:pt x="15130" y="10142"/>
                    </a:cubicBezTo>
                    <a:cubicBezTo>
                      <a:pt x="15121" y="10153"/>
                      <a:pt x="15112" y="10175"/>
                      <a:pt x="15103" y="10186"/>
                    </a:cubicBezTo>
                    <a:cubicBezTo>
                      <a:pt x="15090" y="10186"/>
                      <a:pt x="15077" y="10186"/>
                      <a:pt x="15064" y="10208"/>
                    </a:cubicBezTo>
                    <a:cubicBezTo>
                      <a:pt x="15055" y="10208"/>
                      <a:pt x="15047" y="10241"/>
                      <a:pt x="15038" y="10252"/>
                    </a:cubicBezTo>
                    <a:cubicBezTo>
                      <a:pt x="15029" y="10252"/>
                      <a:pt x="15016" y="10274"/>
                      <a:pt x="15012" y="10296"/>
                    </a:cubicBezTo>
                    <a:cubicBezTo>
                      <a:pt x="15003" y="10285"/>
                      <a:pt x="14999" y="10296"/>
                      <a:pt x="14990" y="10318"/>
                    </a:cubicBezTo>
                    <a:cubicBezTo>
                      <a:pt x="14981" y="10318"/>
                      <a:pt x="14968" y="10318"/>
                      <a:pt x="14964" y="10318"/>
                    </a:cubicBezTo>
                    <a:cubicBezTo>
                      <a:pt x="14955" y="10318"/>
                      <a:pt x="14950" y="10340"/>
                      <a:pt x="14942" y="10351"/>
                    </a:cubicBezTo>
                    <a:cubicBezTo>
                      <a:pt x="14933" y="10351"/>
                      <a:pt x="14920" y="10351"/>
                      <a:pt x="14916" y="10351"/>
                    </a:cubicBezTo>
                    <a:cubicBezTo>
                      <a:pt x="14916" y="10351"/>
                      <a:pt x="14916" y="10373"/>
                      <a:pt x="14907" y="10373"/>
                    </a:cubicBezTo>
                    <a:cubicBezTo>
                      <a:pt x="14907" y="10373"/>
                      <a:pt x="14898" y="10373"/>
                      <a:pt x="14898" y="10373"/>
                    </a:cubicBezTo>
                    <a:cubicBezTo>
                      <a:pt x="14898" y="10373"/>
                      <a:pt x="14885" y="10395"/>
                      <a:pt x="14881" y="10406"/>
                    </a:cubicBezTo>
                    <a:cubicBezTo>
                      <a:pt x="14872" y="10417"/>
                      <a:pt x="14859" y="10439"/>
                      <a:pt x="14854" y="10461"/>
                    </a:cubicBezTo>
                    <a:cubicBezTo>
                      <a:pt x="14837" y="10495"/>
                      <a:pt x="14824" y="10561"/>
                      <a:pt x="14815" y="10616"/>
                    </a:cubicBezTo>
                    <a:cubicBezTo>
                      <a:pt x="14828" y="10660"/>
                      <a:pt x="14828" y="10704"/>
                      <a:pt x="14837" y="10759"/>
                    </a:cubicBezTo>
                    <a:cubicBezTo>
                      <a:pt x="14837" y="10781"/>
                      <a:pt x="14846" y="10781"/>
                      <a:pt x="14850" y="10803"/>
                    </a:cubicBezTo>
                    <a:cubicBezTo>
                      <a:pt x="14859" y="10847"/>
                      <a:pt x="14863" y="10913"/>
                      <a:pt x="14872" y="10957"/>
                    </a:cubicBezTo>
                    <a:cubicBezTo>
                      <a:pt x="14872" y="10979"/>
                      <a:pt x="14872" y="11001"/>
                      <a:pt x="14872" y="11023"/>
                    </a:cubicBezTo>
                    <a:cubicBezTo>
                      <a:pt x="14872" y="11045"/>
                      <a:pt x="14885" y="11056"/>
                      <a:pt x="14889" y="11078"/>
                    </a:cubicBezTo>
                    <a:cubicBezTo>
                      <a:pt x="14889" y="11100"/>
                      <a:pt x="14889" y="11134"/>
                      <a:pt x="14898" y="11156"/>
                    </a:cubicBezTo>
                    <a:cubicBezTo>
                      <a:pt x="14907" y="11200"/>
                      <a:pt x="14920" y="11277"/>
                      <a:pt x="14924" y="11310"/>
                    </a:cubicBezTo>
                    <a:cubicBezTo>
                      <a:pt x="14924" y="11310"/>
                      <a:pt x="14924" y="11332"/>
                      <a:pt x="14924" y="11354"/>
                    </a:cubicBezTo>
                    <a:cubicBezTo>
                      <a:pt x="14924" y="11376"/>
                      <a:pt x="14933" y="11387"/>
                      <a:pt x="14937" y="11409"/>
                    </a:cubicBezTo>
                    <a:cubicBezTo>
                      <a:pt x="14942" y="11464"/>
                      <a:pt x="14946" y="11508"/>
                      <a:pt x="14937" y="11563"/>
                    </a:cubicBezTo>
                    <a:cubicBezTo>
                      <a:pt x="14955" y="11585"/>
                      <a:pt x="14959" y="11641"/>
                      <a:pt x="14972" y="11674"/>
                    </a:cubicBezTo>
                    <a:cubicBezTo>
                      <a:pt x="14972" y="11751"/>
                      <a:pt x="14990" y="11773"/>
                      <a:pt x="14994" y="11828"/>
                    </a:cubicBezTo>
                    <a:cubicBezTo>
                      <a:pt x="14994" y="11905"/>
                      <a:pt x="15007" y="11993"/>
                      <a:pt x="15020" y="12037"/>
                    </a:cubicBezTo>
                    <a:cubicBezTo>
                      <a:pt x="15033" y="12104"/>
                      <a:pt x="15038" y="12159"/>
                      <a:pt x="15047" y="12214"/>
                    </a:cubicBezTo>
                    <a:cubicBezTo>
                      <a:pt x="15055" y="12280"/>
                      <a:pt x="15068" y="12357"/>
                      <a:pt x="15073" y="12401"/>
                    </a:cubicBezTo>
                    <a:cubicBezTo>
                      <a:pt x="15073" y="12401"/>
                      <a:pt x="15073" y="12412"/>
                      <a:pt x="15073" y="12423"/>
                    </a:cubicBezTo>
                    <a:cubicBezTo>
                      <a:pt x="15073" y="12456"/>
                      <a:pt x="15082" y="12456"/>
                      <a:pt x="15086" y="12467"/>
                    </a:cubicBezTo>
                    <a:cubicBezTo>
                      <a:pt x="15095" y="12489"/>
                      <a:pt x="15095" y="12533"/>
                      <a:pt x="15095" y="12544"/>
                    </a:cubicBezTo>
                    <a:cubicBezTo>
                      <a:pt x="15095" y="12544"/>
                      <a:pt x="15095" y="12544"/>
                      <a:pt x="15095" y="12566"/>
                    </a:cubicBezTo>
                    <a:cubicBezTo>
                      <a:pt x="15099" y="12610"/>
                      <a:pt x="15103" y="12643"/>
                      <a:pt x="15108" y="12688"/>
                    </a:cubicBezTo>
                    <a:cubicBezTo>
                      <a:pt x="15112" y="12743"/>
                      <a:pt x="15108" y="12886"/>
                      <a:pt x="15116" y="12897"/>
                    </a:cubicBezTo>
                    <a:cubicBezTo>
                      <a:pt x="15116" y="12897"/>
                      <a:pt x="15116" y="12908"/>
                      <a:pt x="15116" y="12908"/>
                    </a:cubicBezTo>
                    <a:cubicBezTo>
                      <a:pt x="15116" y="12974"/>
                      <a:pt x="15121" y="13007"/>
                      <a:pt x="15125" y="13073"/>
                    </a:cubicBezTo>
                    <a:cubicBezTo>
                      <a:pt x="15125" y="13106"/>
                      <a:pt x="15125" y="13139"/>
                      <a:pt x="15125" y="13172"/>
                    </a:cubicBezTo>
                    <a:cubicBezTo>
                      <a:pt x="15125" y="13216"/>
                      <a:pt x="15134" y="13250"/>
                      <a:pt x="15134" y="13283"/>
                    </a:cubicBezTo>
                    <a:cubicBezTo>
                      <a:pt x="15134" y="13316"/>
                      <a:pt x="15134" y="13338"/>
                      <a:pt x="15134" y="13382"/>
                    </a:cubicBezTo>
                    <a:cubicBezTo>
                      <a:pt x="15134" y="13470"/>
                      <a:pt x="15134" y="13536"/>
                      <a:pt x="15125" y="13602"/>
                    </a:cubicBezTo>
                    <a:cubicBezTo>
                      <a:pt x="15125" y="13602"/>
                      <a:pt x="15116" y="13635"/>
                      <a:pt x="15116" y="13635"/>
                    </a:cubicBezTo>
                    <a:cubicBezTo>
                      <a:pt x="15116" y="13690"/>
                      <a:pt x="15116" y="13757"/>
                      <a:pt x="15108" y="13801"/>
                    </a:cubicBezTo>
                    <a:cubicBezTo>
                      <a:pt x="15099" y="13856"/>
                      <a:pt x="15082" y="13911"/>
                      <a:pt x="15073" y="13966"/>
                    </a:cubicBezTo>
                    <a:cubicBezTo>
                      <a:pt x="15073" y="13988"/>
                      <a:pt x="15073" y="14021"/>
                      <a:pt x="15064" y="14054"/>
                    </a:cubicBezTo>
                    <a:cubicBezTo>
                      <a:pt x="15064" y="14054"/>
                      <a:pt x="15060" y="14076"/>
                      <a:pt x="15055" y="14098"/>
                    </a:cubicBezTo>
                    <a:cubicBezTo>
                      <a:pt x="15055" y="14120"/>
                      <a:pt x="15055" y="14142"/>
                      <a:pt x="15055" y="14142"/>
                    </a:cubicBezTo>
                    <a:cubicBezTo>
                      <a:pt x="15051" y="14175"/>
                      <a:pt x="15029" y="14219"/>
                      <a:pt x="15020" y="14242"/>
                    </a:cubicBezTo>
                    <a:cubicBezTo>
                      <a:pt x="15020" y="14242"/>
                      <a:pt x="15020" y="14253"/>
                      <a:pt x="15020" y="14264"/>
                    </a:cubicBezTo>
                    <a:cubicBezTo>
                      <a:pt x="15020" y="14264"/>
                      <a:pt x="15012" y="14264"/>
                      <a:pt x="15012" y="14264"/>
                    </a:cubicBezTo>
                    <a:cubicBezTo>
                      <a:pt x="14994" y="14308"/>
                      <a:pt x="14977" y="14363"/>
                      <a:pt x="14959" y="14396"/>
                    </a:cubicBezTo>
                    <a:cubicBezTo>
                      <a:pt x="14942" y="14429"/>
                      <a:pt x="14916" y="14462"/>
                      <a:pt x="14894" y="14495"/>
                    </a:cubicBezTo>
                    <a:cubicBezTo>
                      <a:pt x="14889" y="14506"/>
                      <a:pt x="14881" y="14506"/>
                      <a:pt x="14876" y="14528"/>
                    </a:cubicBezTo>
                    <a:cubicBezTo>
                      <a:pt x="14859" y="14550"/>
                      <a:pt x="14841" y="14594"/>
                      <a:pt x="14828" y="14605"/>
                    </a:cubicBezTo>
                    <a:cubicBezTo>
                      <a:pt x="14819" y="14605"/>
                      <a:pt x="14806" y="14605"/>
                      <a:pt x="14798" y="14605"/>
                    </a:cubicBezTo>
                    <a:cubicBezTo>
                      <a:pt x="14789" y="14605"/>
                      <a:pt x="14780" y="14627"/>
                      <a:pt x="14776" y="14627"/>
                    </a:cubicBezTo>
                    <a:cubicBezTo>
                      <a:pt x="14767" y="14638"/>
                      <a:pt x="14758" y="14627"/>
                      <a:pt x="14749" y="14649"/>
                    </a:cubicBezTo>
                    <a:cubicBezTo>
                      <a:pt x="14741" y="14649"/>
                      <a:pt x="14736" y="14671"/>
                      <a:pt x="14728" y="14649"/>
                    </a:cubicBezTo>
                    <a:cubicBezTo>
                      <a:pt x="14728" y="14616"/>
                      <a:pt x="14723" y="14605"/>
                      <a:pt x="14710" y="14594"/>
                    </a:cubicBezTo>
                    <a:cubicBezTo>
                      <a:pt x="14710" y="14572"/>
                      <a:pt x="14715" y="14550"/>
                      <a:pt x="14723" y="14528"/>
                    </a:cubicBezTo>
                    <a:cubicBezTo>
                      <a:pt x="14723" y="14528"/>
                      <a:pt x="14723" y="14506"/>
                      <a:pt x="14719" y="14506"/>
                    </a:cubicBezTo>
                    <a:cubicBezTo>
                      <a:pt x="14723" y="14473"/>
                      <a:pt x="14732" y="14462"/>
                      <a:pt x="14728" y="14418"/>
                    </a:cubicBezTo>
                    <a:cubicBezTo>
                      <a:pt x="14741" y="14407"/>
                      <a:pt x="14741" y="14363"/>
                      <a:pt x="14749" y="14330"/>
                    </a:cubicBezTo>
                    <a:cubicBezTo>
                      <a:pt x="14763" y="14297"/>
                      <a:pt x="14776" y="14275"/>
                      <a:pt x="14793" y="14242"/>
                    </a:cubicBezTo>
                    <a:cubicBezTo>
                      <a:pt x="14815" y="14186"/>
                      <a:pt x="14824" y="14131"/>
                      <a:pt x="14850" y="14109"/>
                    </a:cubicBezTo>
                    <a:cubicBezTo>
                      <a:pt x="14854" y="14109"/>
                      <a:pt x="14850" y="14087"/>
                      <a:pt x="14850" y="14087"/>
                    </a:cubicBezTo>
                    <a:cubicBezTo>
                      <a:pt x="14867" y="14054"/>
                      <a:pt x="14885" y="14010"/>
                      <a:pt x="14902" y="13966"/>
                    </a:cubicBezTo>
                    <a:cubicBezTo>
                      <a:pt x="14907" y="13944"/>
                      <a:pt x="14916" y="13922"/>
                      <a:pt x="14920" y="13878"/>
                    </a:cubicBezTo>
                    <a:cubicBezTo>
                      <a:pt x="14929" y="13856"/>
                      <a:pt x="14942" y="13856"/>
                      <a:pt x="14946" y="13812"/>
                    </a:cubicBezTo>
                    <a:cubicBezTo>
                      <a:pt x="14955" y="13734"/>
                      <a:pt x="14964" y="13668"/>
                      <a:pt x="14977" y="13602"/>
                    </a:cubicBezTo>
                    <a:cubicBezTo>
                      <a:pt x="14964" y="13591"/>
                      <a:pt x="14959" y="13624"/>
                      <a:pt x="14950" y="13646"/>
                    </a:cubicBezTo>
                    <a:cubicBezTo>
                      <a:pt x="14950" y="13646"/>
                      <a:pt x="14946" y="13646"/>
                      <a:pt x="14942" y="13646"/>
                    </a:cubicBezTo>
                    <a:cubicBezTo>
                      <a:pt x="14942" y="13646"/>
                      <a:pt x="14942" y="13668"/>
                      <a:pt x="14942" y="13668"/>
                    </a:cubicBezTo>
                    <a:cubicBezTo>
                      <a:pt x="14942" y="13668"/>
                      <a:pt x="14933" y="13668"/>
                      <a:pt x="14924" y="13690"/>
                    </a:cubicBezTo>
                    <a:cubicBezTo>
                      <a:pt x="14911" y="13712"/>
                      <a:pt x="14898" y="13712"/>
                      <a:pt x="14885" y="13734"/>
                    </a:cubicBezTo>
                    <a:cubicBezTo>
                      <a:pt x="14872" y="13746"/>
                      <a:pt x="14863" y="13812"/>
                      <a:pt x="14841" y="13801"/>
                    </a:cubicBezTo>
                    <a:cubicBezTo>
                      <a:pt x="14815" y="13878"/>
                      <a:pt x="14767" y="13867"/>
                      <a:pt x="14758" y="13768"/>
                    </a:cubicBezTo>
                    <a:cubicBezTo>
                      <a:pt x="14749" y="13701"/>
                      <a:pt x="14758" y="13657"/>
                      <a:pt x="14771" y="13602"/>
                    </a:cubicBezTo>
                    <a:cubicBezTo>
                      <a:pt x="14784" y="13547"/>
                      <a:pt x="14802" y="13492"/>
                      <a:pt x="14811" y="13437"/>
                    </a:cubicBezTo>
                    <a:cubicBezTo>
                      <a:pt x="14811" y="13415"/>
                      <a:pt x="14819" y="13393"/>
                      <a:pt x="14824" y="13371"/>
                    </a:cubicBezTo>
                    <a:cubicBezTo>
                      <a:pt x="14824" y="13349"/>
                      <a:pt x="14833" y="13349"/>
                      <a:pt x="14837" y="13338"/>
                    </a:cubicBezTo>
                    <a:cubicBezTo>
                      <a:pt x="14837" y="13316"/>
                      <a:pt x="14837" y="13305"/>
                      <a:pt x="14837" y="13294"/>
                    </a:cubicBezTo>
                    <a:cubicBezTo>
                      <a:pt x="14846" y="13261"/>
                      <a:pt x="14863" y="13227"/>
                      <a:pt x="14872" y="13205"/>
                    </a:cubicBezTo>
                    <a:cubicBezTo>
                      <a:pt x="14872" y="13161"/>
                      <a:pt x="14881" y="13139"/>
                      <a:pt x="14881" y="13095"/>
                    </a:cubicBezTo>
                    <a:cubicBezTo>
                      <a:pt x="14894" y="13062"/>
                      <a:pt x="14911" y="13007"/>
                      <a:pt x="14907" y="12963"/>
                    </a:cubicBezTo>
                    <a:cubicBezTo>
                      <a:pt x="14898" y="13007"/>
                      <a:pt x="14876" y="13007"/>
                      <a:pt x="14872" y="13062"/>
                    </a:cubicBezTo>
                    <a:cubicBezTo>
                      <a:pt x="14846" y="13084"/>
                      <a:pt x="14828" y="13128"/>
                      <a:pt x="14802" y="13172"/>
                    </a:cubicBezTo>
                    <a:cubicBezTo>
                      <a:pt x="14780" y="13216"/>
                      <a:pt x="14754" y="13261"/>
                      <a:pt x="14723" y="13261"/>
                    </a:cubicBezTo>
                    <a:cubicBezTo>
                      <a:pt x="14697" y="13261"/>
                      <a:pt x="14675" y="13216"/>
                      <a:pt x="14667" y="13183"/>
                    </a:cubicBezTo>
                    <a:cubicBezTo>
                      <a:pt x="14658" y="13150"/>
                      <a:pt x="14667" y="13128"/>
                      <a:pt x="14667" y="13095"/>
                    </a:cubicBezTo>
                    <a:cubicBezTo>
                      <a:pt x="14667" y="13095"/>
                      <a:pt x="14667" y="13062"/>
                      <a:pt x="14667" y="13051"/>
                    </a:cubicBezTo>
                    <a:cubicBezTo>
                      <a:pt x="14680" y="12974"/>
                      <a:pt x="14706" y="12919"/>
                      <a:pt x="14723" y="12886"/>
                    </a:cubicBezTo>
                    <a:cubicBezTo>
                      <a:pt x="14723" y="12886"/>
                      <a:pt x="14723" y="12864"/>
                      <a:pt x="14723" y="12864"/>
                    </a:cubicBezTo>
                    <a:cubicBezTo>
                      <a:pt x="14723" y="12864"/>
                      <a:pt x="14732" y="12864"/>
                      <a:pt x="14732" y="12864"/>
                    </a:cubicBezTo>
                    <a:cubicBezTo>
                      <a:pt x="14758" y="12787"/>
                      <a:pt x="14780" y="12732"/>
                      <a:pt x="14811" y="12677"/>
                    </a:cubicBezTo>
                    <a:cubicBezTo>
                      <a:pt x="14815" y="12677"/>
                      <a:pt x="14824" y="12654"/>
                      <a:pt x="14811" y="12654"/>
                    </a:cubicBezTo>
                    <a:cubicBezTo>
                      <a:pt x="14789" y="12654"/>
                      <a:pt x="14767" y="12677"/>
                      <a:pt x="14745" y="12699"/>
                    </a:cubicBezTo>
                    <a:cubicBezTo>
                      <a:pt x="14723" y="12699"/>
                      <a:pt x="14693" y="12721"/>
                      <a:pt x="14675" y="12710"/>
                    </a:cubicBezTo>
                    <a:cubicBezTo>
                      <a:pt x="14662" y="12710"/>
                      <a:pt x="14658" y="12688"/>
                      <a:pt x="14658" y="12677"/>
                    </a:cubicBezTo>
                    <a:cubicBezTo>
                      <a:pt x="14640" y="12654"/>
                      <a:pt x="14627" y="12677"/>
                      <a:pt x="14614" y="12677"/>
                    </a:cubicBezTo>
                    <a:cubicBezTo>
                      <a:pt x="14614" y="12621"/>
                      <a:pt x="14592" y="12599"/>
                      <a:pt x="14579" y="12555"/>
                    </a:cubicBezTo>
                    <a:cubicBezTo>
                      <a:pt x="14579" y="12544"/>
                      <a:pt x="14575" y="12511"/>
                      <a:pt x="14570" y="12500"/>
                    </a:cubicBezTo>
                    <a:cubicBezTo>
                      <a:pt x="14549" y="12379"/>
                      <a:pt x="14535" y="12247"/>
                      <a:pt x="14514" y="12137"/>
                    </a:cubicBezTo>
                    <a:cubicBezTo>
                      <a:pt x="14509" y="12104"/>
                      <a:pt x="14500" y="12081"/>
                      <a:pt x="14492" y="12048"/>
                    </a:cubicBezTo>
                    <a:cubicBezTo>
                      <a:pt x="14492" y="12037"/>
                      <a:pt x="14492" y="12004"/>
                      <a:pt x="14487" y="11982"/>
                    </a:cubicBezTo>
                    <a:cubicBezTo>
                      <a:pt x="14474" y="11883"/>
                      <a:pt x="14461" y="11806"/>
                      <a:pt x="14439" y="11729"/>
                    </a:cubicBezTo>
                    <a:cubicBezTo>
                      <a:pt x="14431" y="11585"/>
                      <a:pt x="14391" y="11530"/>
                      <a:pt x="14396" y="11376"/>
                    </a:cubicBezTo>
                    <a:cubicBezTo>
                      <a:pt x="14382" y="11343"/>
                      <a:pt x="14374" y="11288"/>
                      <a:pt x="14365" y="11233"/>
                    </a:cubicBezTo>
                    <a:cubicBezTo>
                      <a:pt x="14365" y="11200"/>
                      <a:pt x="14365" y="11167"/>
                      <a:pt x="14356" y="11123"/>
                    </a:cubicBezTo>
                    <a:cubicBezTo>
                      <a:pt x="14356" y="11100"/>
                      <a:pt x="14343" y="11067"/>
                      <a:pt x="14339" y="11045"/>
                    </a:cubicBezTo>
                    <a:cubicBezTo>
                      <a:pt x="14339" y="11012"/>
                      <a:pt x="14330" y="10979"/>
                      <a:pt x="14326" y="10946"/>
                    </a:cubicBezTo>
                    <a:cubicBezTo>
                      <a:pt x="14317" y="10880"/>
                      <a:pt x="14304" y="10825"/>
                      <a:pt x="14304" y="10770"/>
                    </a:cubicBezTo>
                    <a:cubicBezTo>
                      <a:pt x="14304" y="10748"/>
                      <a:pt x="14313" y="10715"/>
                      <a:pt x="14317" y="10693"/>
                    </a:cubicBezTo>
                    <a:cubicBezTo>
                      <a:pt x="14317" y="10660"/>
                      <a:pt x="14317" y="10616"/>
                      <a:pt x="14326" y="10594"/>
                    </a:cubicBezTo>
                    <a:cubicBezTo>
                      <a:pt x="14334" y="10539"/>
                      <a:pt x="14352" y="10495"/>
                      <a:pt x="14356" y="10439"/>
                    </a:cubicBezTo>
                    <a:cubicBezTo>
                      <a:pt x="14387" y="10362"/>
                      <a:pt x="14413" y="10274"/>
                      <a:pt x="14435" y="10175"/>
                    </a:cubicBezTo>
                    <a:cubicBezTo>
                      <a:pt x="14417" y="10164"/>
                      <a:pt x="14413" y="10197"/>
                      <a:pt x="14400" y="10208"/>
                    </a:cubicBezTo>
                    <a:cubicBezTo>
                      <a:pt x="14391" y="10230"/>
                      <a:pt x="14378" y="10230"/>
                      <a:pt x="14369" y="10230"/>
                    </a:cubicBezTo>
                    <a:cubicBezTo>
                      <a:pt x="14369" y="10230"/>
                      <a:pt x="14365" y="10252"/>
                      <a:pt x="14361" y="10252"/>
                    </a:cubicBezTo>
                    <a:cubicBezTo>
                      <a:pt x="14334" y="10274"/>
                      <a:pt x="14304" y="10296"/>
                      <a:pt x="14269" y="10307"/>
                    </a:cubicBezTo>
                    <a:cubicBezTo>
                      <a:pt x="14269" y="10197"/>
                      <a:pt x="14278" y="10054"/>
                      <a:pt x="14269" y="9910"/>
                    </a:cubicBezTo>
                    <a:cubicBezTo>
                      <a:pt x="14282" y="9877"/>
                      <a:pt x="14295" y="9822"/>
                      <a:pt x="14313" y="9789"/>
                    </a:cubicBezTo>
                    <a:cubicBezTo>
                      <a:pt x="14330" y="9745"/>
                      <a:pt x="14348" y="9723"/>
                      <a:pt x="14365" y="9690"/>
                    </a:cubicBezTo>
                    <a:cubicBezTo>
                      <a:pt x="14374" y="9668"/>
                      <a:pt x="14387" y="9624"/>
                      <a:pt x="14396" y="9602"/>
                    </a:cubicBezTo>
                    <a:cubicBezTo>
                      <a:pt x="14409" y="9569"/>
                      <a:pt x="14422" y="9547"/>
                      <a:pt x="14435" y="9525"/>
                    </a:cubicBezTo>
                    <a:cubicBezTo>
                      <a:pt x="14457" y="9458"/>
                      <a:pt x="14479" y="9403"/>
                      <a:pt x="14505" y="9348"/>
                    </a:cubicBezTo>
                    <a:cubicBezTo>
                      <a:pt x="14514" y="9348"/>
                      <a:pt x="14505" y="9315"/>
                      <a:pt x="14514" y="9293"/>
                    </a:cubicBezTo>
                    <a:cubicBezTo>
                      <a:pt x="14514" y="9293"/>
                      <a:pt x="14522" y="9293"/>
                      <a:pt x="14522" y="9282"/>
                    </a:cubicBezTo>
                    <a:cubicBezTo>
                      <a:pt x="14522" y="9260"/>
                      <a:pt x="14531" y="9227"/>
                      <a:pt x="14544" y="9227"/>
                    </a:cubicBezTo>
                    <a:cubicBezTo>
                      <a:pt x="14557" y="9172"/>
                      <a:pt x="14566" y="9117"/>
                      <a:pt x="14575" y="9062"/>
                    </a:cubicBezTo>
                    <a:cubicBezTo>
                      <a:pt x="14575" y="9040"/>
                      <a:pt x="14588" y="9029"/>
                      <a:pt x="14592" y="9007"/>
                    </a:cubicBezTo>
                    <a:cubicBezTo>
                      <a:pt x="14592" y="8985"/>
                      <a:pt x="14592" y="8963"/>
                      <a:pt x="14601" y="8941"/>
                    </a:cubicBezTo>
                    <a:cubicBezTo>
                      <a:pt x="14605" y="8919"/>
                      <a:pt x="14614" y="8907"/>
                      <a:pt x="14618" y="8896"/>
                    </a:cubicBezTo>
                    <a:cubicBezTo>
                      <a:pt x="14627" y="8863"/>
                      <a:pt x="14636" y="8808"/>
                      <a:pt x="14636" y="8764"/>
                    </a:cubicBezTo>
                    <a:cubicBezTo>
                      <a:pt x="14636" y="8753"/>
                      <a:pt x="14614" y="8786"/>
                      <a:pt x="14610" y="8797"/>
                    </a:cubicBezTo>
                    <a:cubicBezTo>
                      <a:pt x="14601" y="8808"/>
                      <a:pt x="14597" y="8830"/>
                      <a:pt x="14588" y="8852"/>
                    </a:cubicBezTo>
                    <a:cubicBezTo>
                      <a:pt x="14544" y="8974"/>
                      <a:pt x="14500" y="9095"/>
                      <a:pt x="14452" y="9205"/>
                    </a:cubicBezTo>
                    <a:cubicBezTo>
                      <a:pt x="14417" y="9271"/>
                      <a:pt x="14382" y="9337"/>
                      <a:pt x="14348" y="9392"/>
                    </a:cubicBezTo>
                    <a:cubicBezTo>
                      <a:pt x="14308" y="9458"/>
                      <a:pt x="14273" y="9514"/>
                      <a:pt x="14230" y="9558"/>
                    </a:cubicBezTo>
                    <a:cubicBezTo>
                      <a:pt x="14212" y="9392"/>
                      <a:pt x="14147" y="9271"/>
                      <a:pt x="14168" y="9073"/>
                    </a:cubicBezTo>
                    <a:cubicBezTo>
                      <a:pt x="14199" y="9051"/>
                      <a:pt x="14221" y="8985"/>
                      <a:pt x="14238" y="8941"/>
                    </a:cubicBezTo>
                    <a:cubicBezTo>
                      <a:pt x="14238" y="8941"/>
                      <a:pt x="14238" y="8930"/>
                      <a:pt x="14238" y="8919"/>
                    </a:cubicBezTo>
                    <a:cubicBezTo>
                      <a:pt x="14251" y="8885"/>
                      <a:pt x="14265" y="8863"/>
                      <a:pt x="14278" y="8841"/>
                    </a:cubicBezTo>
                    <a:cubicBezTo>
                      <a:pt x="14291" y="8819"/>
                      <a:pt x="14300" y="8775"/>
                      <a:pt x="14308" y="8764"/>
                    </a:cubicBezTo>
                    <a:cubicBezTo>
                      <a:pt x="14308" y="8764"/>
                      <a:pt x="14308" y="8742"/>
                      <a:pt x="14308" y="8742"/>
                    </a:cubicBezTo>
                    <a:cubicBezTo>
                      <a:pt x="14308" y="8742"/>
                      <a:pt x="14317" y="8742"/>
                      <a:pt x="14321" y="8731"/>
                    </a:cubicBezTo>
                    <a:cubicBezTo>
                      <a:pt x="14321" y="8731"/>
                      <a:pt x="14321" y="8709"/>
                      <a:pt x="14330" y="8709"/>
                    </a:cubicBezTo>
                    <a:cubicBezTo>
                      <a:pt x="14330" y="8709"/>
                      <a:pt x="14339" y="8709"/>
                      <a:pt x="14339" y="8709"/>
                    </a:cubicBezTo>
                    <a:cubicBezTo>
                      <a:pt x="14339" y="8709"/>
                      <a:pt x="14339" y="8698"/>
                      <a:pt x="14339" y="8687"/>
                    </a:cubicBezTo>
                    <a:cubicBezTo>
                      <a:pt x="14339" y="8687"/>
                      <a:pt x="14348" y="8676"/>
                      <a:pt x="14352" y="8665"/>
                    </a:cubicBezTo>
                    <a:cubicBezTo>
                      <a:pt x="14396" y="8577"/>
                      <a:pt x="14448" y="8489"/>
                      <a:pt x="14487" y="8401"/>
                    </a:cubicBezTo>
                    <a:cubicBezTo>
                      <a:pt x="14487" y="8390"/>
                      <a:pt x="14492" y="8390"/>
                      <a:pt x="14496" y="8390"/>
                    </a:cubicBezTo>
                    <a:cubicBezTo>
                      <a:pt x="14500" y="8379"/>
                      <a:pt x="14496" y="8346"/>
                      <a:pt x="14509" y="8346"/>
                    </a:cubicBezTo>
                    <a:cubicBezTo>
                      <a:pt x="14505" y="8312"/>
                      <a:pt x="14540" y="8335"/>
                      <a:pt x="14527" y="8301"/>
                    </a:cubicBezTo>
                    <a:cubicBezTo>
                      <a:pt x="14527" y="8335"/>
                      <a:pt x="14527" y="8279"/>
                      <a:pt x="14527" y="8279"/>
                    </a:cubicBezTo>
                    <a:cubicBezTo>
                      <a:pt x="14570" y="8235"/>
                      <a:pt x="14601" y="8147"/>
                      <a:pt x="14632" y="8070"/>
                    </a:cubicBezTo>
                    <a:cubicBezTo>
                      <a:pt x="14645" y="8048"/>
                      <a:pt x="14658" y="8015"/>
                      <a:pt x="14667" y="7993"/>
                    </a:cubicBezTo>
                    <a:cubicBezTo>
                      <a:pt x="14684" y="7960"/>
                      <a:pt x="14688" y="7894"/>
                      <a:pt x="14710" y="7872"/>
                    </a:cubicBezTo>
                    <a:cubicBezTo>
                      <a:pt x="14719" y="7872"/>
                      <a:pt x="14719" y="7850"/>
                      <a:pt x="14732" y="7850"/>
                    </a:cubicBezTo>
                    <a:cubicBezTo>
                      <a:pt x="14745" y="7850"/>
                      <a:pt x="14749" y="7872"/>
                      <a:pt x="14754" y="7894"/>
                    </a:cubicBezTo>
                    <a:cubicBezTo>
                      <a:pt x="14763" y="7905"/>
                      <a:pt x="14767" y="7927"/>
                      <a:pt x="14771" y="7938"/>
                    </a:cubicBezTo>
                    <a:cubicBezTo>
                      <a:pt x="14780" y="7993"/>
                      <a:pt x="14780" y="8048"/>
                      <a:pt x="14780" y="8092"/>
                    </a:cubicBezTo>
                    <a:cubicBezTo>
                      <a:pt x="14780" y="8114"/>
                      <a:pt x="14780" y="8125"/>
                      <a:pt x="14780" y="8136"/>
                    </a:cubicBezTo>
                    <a:cubicBezTo>
                      <a:pt x="14789" y="8257"/>
                      <a:pt x="14798" y="8324"/>
                      <a:pt x="14789" y="8423"/>
                    </a:cubicBezTo>
                    <a:cubicBezTo>
                      <a:pt x="14789" y="8445"/>
                      <a:pt x="14789" y="8478"/>
                      <a:pt x="14789" y="8500"/>
                    </a:cubicBezTo>
                    <a:cubicBezTo>
                      <a:pt x="14789" y="8500"/>
                      <a:pt x="14780" y="8511"/>
                      <a:pt x="14780" y="8522"/>
                    </a:cubicBezTo>
                    <a:cubicBezTo>
                      <a:pt x="14780" y="8533"/>
                      <a:pt x="14780" y="8544"/>
                      <a:pt x="14780" y="8566"/>
                    </a:cubicBezTo>
                    <a:cubicBezTo>
                      <a:pt x="14780" y="8621"/>
                      <a:pt x="14771" y="8643"/>
                      <a:pt x="14767" y="8676"/>
                    </a:cubicBezTo>
                    <a:cubicBezTo>
                      <a:pt x="14767" y="8687"/>
                      <a:pt x="14767" y="8698"/>
                      <a:pt x="14767" y="8709"/>
                    </a:cubicBezTo>
                    <a:cubicBezTo>
                      <a:pt x="14745" y="8830"/>
                      <a:pt x="14723" y="8963"/>
                      <a:pt x="14723" y="9117"/>
                    </a:cubicBezTo>
                    <a:cubicBezTo>
                      <a:pt x="14723" y="9150"/>
                      <a:pt x="14728" y="9183"/>
                      <a:pt x="14728" y="9227"/>
                    </a:cubicBezTo>
                    <a:cubicBezTo>
                      <a:pt x="14728" y="9260"/>
                      <a:pt x="14723" y="9304"/>
                      <a:pt x="14719" y="9337"/>
                    </a:cubicBezTo>
                    <a:cubicBezTo>
                      <a:pt x="14719" y="9414"/>
                      <a:pt x="14710" y="9481"/>
                      <a:pt x="14710" y="9558"/>
                    </a:cubicBezTo>
                    <a:cubicBezTo>
                      <a:pt x="14710" y="9602"/>
                      <a:pt x="14710" y="9646"/>
                      <a:pt x="14710" y="9701"/>
                    </a:cubicBezTo>
                    <a:cubicBezTo>
                      <a:pt x="14710" y="9734"/>
                      <a:pt x="14719" y="9756"/>
                      <a:pt x="14723" y="9778"/>
                    </a:cubicBezTo>
                    <a:cubicBezTo>
                      <a:pt x="14723" y="9811"/>
                      <a:pt x="14719" y="9877"/>
                      <a:pt x="14736" y="9866"/>
                    </a:cubicBezTo>
                    <a:cubicBezTo>
                      <a:pt x="14763" y="9778"/>
                      <a:pt x="14749" y="9657"/>
                      <a:pt x="14758" y="9547"/>
                    </a:cubicBezTo>
                    <a:cubicBezTo>
                      <a:pt x="14758" y="9525"/>
                      <a:pt x="14767" y="9492"/>
                      <a:pt x="14771" y="9470"/>
                    </a:cubicBezTo>
                    <a:cubicBezTo>
                      <a:pt x="14771" y="9447"/>
                      <a:pt x="14784" y="9425"/>
                      <a:pt x="14784" y="9403"/>
                    </a:cubicBezTo>
                    <a:cubicBezTo>
                      <a:pt x="14784" y="9370"/>
                      <a:pt x="14784" y="9337"/>
                      <a:pt x="14784" y="9304"/>
                    </a:cubicBezTo>
                    <a:cubicBezTo>
                      <a:pt x="14784" y="9282"/>
                      <a:pt x="14793" y="9260"/>
                      <a:pt x="14798" y="9238"/>
                    </a:cubicBezTo>
                    <a:cubicBezTo>
                      <a:pt x="14806" y="9183"/>
                      <a:pt x="14824" y="9117"/>
                      <a:pt x="14828" y="9062"/>
                    </a:cubicBezTo>
                    <a:cubicBezTo>
                      <a:pt x="14828" y="9051"/>
                      <a:pt x="14828" y="9040"/>
                      <a:pt x="14828" y="9029"/>
                    </a:cubicBezTo>
                    <a:cubicBezTo>
                      <a:pt x="14841" y="8930"/>
                      <a:pt x="14859" y="8841"/>
                      <a:pt x="14881" y="8764"/>
                    </a:cubicBezTo>
                    <a:cubicBezTo>
                      <a:pt x="14881" y="8742"/>
                      <a:pt x="14894" y="8731"/>
                      <a:pt x="14898" y="8709"/>
                    </a:cubicBezTo>
                    <a:cubicBezTo>
                      <a:pt x="14898" y="8687"/>
                      <a:pt x="14907" y="8665"/>
                      <a:pt x="14911" y="8643"/>
                    </a:cubicBezTo>
                    <a:cubicBezTo>
                      <a:pt x="14911" y="8621"/>
                      <a:pt x="14924" y="8610"/>
                      <a:pt x="14924" y="8588"/>
                    </a:cubicBezTo>
                    <a:cubicBezTo>
                      <a:pt x="14924" y="8566"/>
                      <a:pt x="14924" y="8533"/>
                      <a:pt x="14933" y="8511"/>
                    </a:cubicBezTo>
                    <a:cubicBezTo>
                      <a:pt x="14933" y="8511"/>
                      <a:pt x="14937" y="8489"/>
                      <a:pt x="14942" y="8478"/>
                    </a:cubicBezTo>
                    <a:cubicBezTo>
                      <a:pt x="14946" y="8434"/>
                      <a:pt x="14950" y="8401"/>
                      <a:pt x="14955" y="8357"/>
                    </a:cubicBezTo>
                    <a:cubicBezTo>
                      <a:pt x="14959" y="8301"/>
                      <a:pt x="14972" y="8246"/>
                      <a:pt x="14977" y="8202"/>
                    </a:cubicBezTo>
                    <a:cubicBezTo>
                      <a:pt x="14977" y="8136"/>
                      <a:pt x="14977" y="8048"/>
                      <a:pt x="14977" y="7960"/>
                    </a:cubicBezTo>
                    <a:cubicBezTo>
                      <a:pt x="14977" y="7905"/>
                      <a:pt x="14985" y="7850"/>
                      <a:pt x="14985" y="7794"/>
                    </a:cubicBezTo>
                    <a:cubicBezTo>
                      <a:pt x="14985" y="7739"/>
                      <a:pt x="14985" y="7684"/>
                      <a:pt x="14985" y="7629"/>
                    </a:cubicBezTo>
                    <a:cubicBezTo>
                      <a:pt x="14985" y="7574"/>
                      <a:pt x="14990" y="7530"/>
                      <a:pt x="14985" y="7497"/>
                    </a:cubicBezTo>
                    <a:cubicBezTo>
                      <a:pt x="14985" y="7431"/>
                      <a:pt x="14977" y="7398"/>
                      <a:pt x="14968" y="7343"/>
                    </a:cubicBezTo>
                    <a:cubicBezTo>
                      <a:pt x="14968" y="7320"/>
                      <a:pt x="14964" y="7287"/>
                      <a:pt x="14959" y="7254"/>
                    </a:cubicBezTo>
                    <a:cubicBezTo>
                      <a:pt x="14959" y="7232"/>
                      <a:pt x="14955" y="7199"/>
                      <a:pt x="14950" y="7166"/>
                    </a:cubicBezTo>
                    <a:cubicBezTo>
                      <a:pt x="14950" y="7133"/>
                      <a:pt x="14942" y="7111"/>
                      <a:pt x="14937" y="7089"/>
                    </a:cubicBezTo>
                    <a:cubicBezTo>
                      <a:pt x="14933" y="7012"/>
                      <a:pt x="14933" y="6946"/>
                      <a:pt x="14924" y="6880"/>
                    </a:cubicBezTo>
                    <a:cubicBezTo>
                      <a:pt x="14924" y="6858"/>
                      <a:pt x="14920" y="6858"/>
                      <a:pt x="14916" y="6847"/>
                    </a:cubicBezTo>
                    <a:cubicBezTo>
                      <a:pt x="14907" y="6759"/>
                      <a:pt x="14898" y="6692"/>
                      <a:pt x="14889" y="6626"/>
                    </a:cubicBezTo>
                    <a:cubicBezTo>
                      <a:pt x="14889" y="6604"/>
                      <a:pt x="14889" y="6582"/>
                      <a:pt x="14889" y="6582"/>
                    </a:cubicBezTo>
                    <a:cubicBezTo>
                      <a:pt x="14889" y="6582"/>
                      <a:pt x="14881" y="6571"/>
                      <a:pt x="14876" y="6549"/>
                    </a:cubicBezTo>
                    <a:cubicBezTo>
                      <a:pt x="14863" y="6472"/>
                      <a:pt x="14854" y="6395"/>
                      <a:pt x="14846" y="6329"/>
                    </a:cubicBezTo>
                    <a:cubicBezTo>
                      <a:pt x="14828" y="6230"/>
                      <a:pt x="14806" y="6141"/>
                      <a:pt x="14784" y="6053"/>
                    </a:cubicBezTo>
                    <a:cubicBezTo>
                      <a:pt x="14776" y="6031"/>
                      <a:pt x="14776" y="5998"/>
                      <a:pt x="14767" y="5976"/>
                    </a:cubicBezTo>
                    <a:cubicBezTo>
                      <a:pt x="14767" y="5954"/>
                      <a:pt x="14758" y="5954"/>
                      <a:pt x="14754" y="5932"/>
                    </a:cubicBezTo>
                    <a:cubicBezTo>
                      <a:pt x="14736" y="5877"/>
                      <a:pt x="14723" y="5800"/>
                      <a:pt x="14706" y="5756"/>
                    </a:cubicBezTo>
                    <a:cubicBezTo>
                      <a:pt x="14693" y="5723"/>
                      <a:pt x="14675" y="5701"/>
                      <a:pt x="14667" y="5678"/>
                    </a:cubicBezTo>
                    <a:cubicBezTo>
                      <a:pt x="14658" y="5656"/>
                      <a:pt x="14653" y="5634"/>
                      <a:pt x="14645" y="5623"/>
                    </a:cubicBezTo>
                    <a:cubicBezTo>
                      <a:pt x="14632" y="5590"/>
                      <a:pt x="14614" y="5546"/>
                      <a:pt x="14601" y="5513"/>
                    </a:cubicBezTo>
                    <a:cubicBezTo>
                      <a:pt x="14597" y="5513"/>
                      <a:pt x="14597" y="5491"/>
                      <a:pt x="14592" y="5469"/>
                    </a:cubicBezTo>
                    <a:cubicBezTo>
                      <a:pt x="14583" y="5458"/>
                      <a:pt x="14575" y="5447"/>
                      <a:pt x="14570" y="5436"/>
                    </a:cubicBezTo>
                    <a:cubicBezTo>
                      <a:pt x="14540" y="5337"/>
                      <a:pt x="14496" y="5238"/>
                      <a:pt x="14466" y="5149"/>
                    </a:cubicBezTo>
                    <a:cubicBezTo>
                      <a:pt x="14461" y="5138"/>
                      <a:pt x="14457" y="5127"/>
                      <a:pt x="14452" y="5105"/>
                    </a:cubicBezTo>
                    <a:cubicBezTo>
                      <a:pt x="14448" y="5094"/>
                      <a:pt x="14444" y="5105"/>
                      <a:pt x="14435" y="5083"/>
                    </a:cubicBezTo>
                    <a:cubicBezTo>
                      <a:pt x="14435" y="5083"/>
                      <a:pt x="14426" y="5061"/>
                      <a:pt x="14422" y="5050"/>
                    </a:cubicBezTo>
                    <a:cubicBezTo>
                      <a:pt x="14382" y="4973"/>
                      <a:pt x="14352" y="4874"/>
                      <a:pt x="14317" y="4786"/>
                    </a:cubicBezTo>
                    <a:cubicBezTo>
                      <a:pt x="14308" y="4786"/>
                      <a:pt x="14304" y="4742"/>
                      <a:pt x="14291" y="4753"/>
                    </a:cubicBezTo>
                    <a:cubicBezTo>
                      <a:pt x="14326" y="4874"/>
                      <a:pt x="14356" y="4995"/>
                      <a:pt x="14391" y="5127"/>
                    </a:cubicBezTo>
                    <a:cubicBezTo>
                      <a:pt x="14422" y="5249"/>
                      <a:pt x="14452" y="5381"/>
                      <a:pt x="14487" y="5513"/>
                    </a:cubicBezTo>
                    <a:cubicBezTo>
                      <a:pt x="14496" y="5546"/>
                      <a:pt x="14509" y="5590"/>
                      <a:pt x="14518" y="5623"/>
                    </a:cubicBezTo>
                    <a:cubicBezTo>
                      <a:pt x="14518" y="5623"/>
                      <a:pt x="14518" y="5645"/>
                      <a:pt x="14518" y="5656"/>
                    </a:cubicBezTo>
                    <a:cubicBezTo>
                      <a:pt x="14522" y="5667"/>
                      <a:pt x="14531" y="5678"/>
                      <a:pt x="14535" y="5701"/>
                    </a:cubicBezTo>
                    <a:cubicBezTo>
                      <a:pt x="14535" y="5701"/>
                      <a:pt x="14540" y="5734"/>
                      <a:pt x="14544" y="5756"/>
                    </a:cubicBezTo>
                    <a:cubicBezTo>
                      <a:pt x="14562" y="5844"/>
                      <a:pt x="14583" y="5921"/>
                      <a:pt x="14597" y="6009"/>
                    </a:cubicBezTo>
                    <a:cubicBezTo>
                      <a:pt x="14601" y="6053"/>
                      <a:pt x="14605" y="6097"/>
                      <a:pt x="14614" y="6130"/>
                    </a:cubicBezTo>
                    <a:cubicBezTo>
                      <a:pt x="14627" y="6208"/>
                      <a:pt x="14653" y="6285"/>
                      <a:pt x="14653" y="6351"/>
                    </a:cubicBezTo>
                    <a:cubicBezTo>
                      <a:pt x="14653" y="6373"/>
                      <a:pt x="14649" y="6395"/>
                      <a:pt x="14645" y="6428"/>
                    </a:cubicBezTo>
                    <a:cubicBezTo>
                      <a:pt x="14645" y="6450"/>
                      <a:pt x="14645" y="6483"/>
                      <a:pt x="14645" y="6516"/>
                    </a:cubicBezTo>
                    <a:cubicBezTo>
                      <a:pt x="14645" y="6527"/>
                      <a:pt x="14636" y="6538"/>
                      <a:pt x="14636" y="6549"/>
                    </a:cubicBezTo>
                    <a:cubicBezTo>
                      <a:pt x="14636" y="6571"/>
                      <a:pt x="14636" y="6582"/>
                      <a:pt x="14636" y="6593"/>
                    </a:cubicBezTo>
                    <a:cubicBezTo>
                      <a:pt x="14627" y="6648"/>
                      <a:pt x="14618" y="6714"/>
                      <a:pt x="14610" y="6770"/>
                    </a:cubicBezTo>
                    <a:cubicBezTo>
                      <a:pt x="14610" y="6814"/>
                      <a:pt x="14601" y="6891"/>
                      <a:pt x="14592" y="6913"/>
                    </a:cubicBezTo>
                    <a:cubicBezTo>
                      <a:pt x="14583" y="6957"/>
                      <a:pt x="14570" y="6946"/>
                      <a:pt x="14566" y="6979"/>
                    </a:cubicBezTo>
                    <a:cubicBezTo>
                      <a:pt x="14623" y="6935"/>
                      <a:pt x="14667" y="6858"/>
                      <a:pt x="14732" y="6825"/>
                    </a:cubicBezTo>
                    <a:cubicBezTo>
                      <a:pt x="14741" y="6880"/>
                      <a:pt x="14745" y="6946"/>
                      <a:pt x="14736" y="7001"/>
                    </a:cubicBezTo>
                    <a:cubicBezTo>
                      <a:pt x="14736" y="7034"/>
                      <a:pt x="14723" y="7056"/>
                      <a:pt x="14715" y="7089"/>
                    </a:cubicBezTo>
                    <a:cubicBezTo>
                      <a:pt x="14710" y="7122"/>
                      <a:pt x="14706" y="7177"/>
                      <a:pt x="14701" y="7199"/>
                    </a:cubicBezTo>
                    <a:cubicBezTo>
                      <a:pt x="14701" y="7199"/>
                      <a:pt x="14697" y="7199"/>
                      <a:pt x="14693" y="7210"/>
                    </a:cubicBezTo>
                    <a:cubicBezTo>
                      <a:pt x="14693" y="7210"/>
                      <a:pt x="14693" y="7232"/>
                      <a:pt x="14693" y="7232"/>
                    </a:cubicBezTo>
                    <a:cubicBezTo>
                      <a:pt x="14680" y="7276"/>
                      <a:pt x="14675" y="7343"/>
                      <a:pt x="14662" y="7387"/>
                    </a:cubicBezTo>
                    <a:cubicBezTo>
                      <a:pt x="14658" y="7420"/>
                      <a:pt x="14649" y="7431"/>
                      <a:pt x="14640" y="7453"/>
                    </a:cubicBezTo>
                    <a:cubicBezTo>
                      <a:pt x="14640" y="7475"/>
                      <a:pt x="14632" y="7497"/>
                      <a:pt x="14627" y="7508"/>
                    </a:cubicBezTo>
                    <a:cubicBezTo>
                      <a:pt x="14627" y="7508"/>
                      <a:pt x="14623" y="7519"/>
                      <a:pt x="14618" y="7530"/>
                    </a:cubicBezTo>
                    <a:cubicBezTo>
                      <a:pt x="14614" y="7552"/>
                      <a:pt x="14610" y="7585"/>
                      <a:pt x="14601" y="7585"/>
                    </a:cubicBezTo>
                    <a:cubicBezTo>
                      <a:pt x="14601" y="7684"/>
                      <a:pt x="14575" y="7728"/>
                      <a:pt x="14557" y="7783"/>
                    </a:cubicBezTo>
                    <a:cubicBezTo>
                      <a:pt x="14535" y="7850"/>
                      <a:pt x="14509" y="7927"/>
                      <a:pt x="14487" y="7993"/>
                    </a:cubicBezTo>
                    <a:cubicBezTo>
                      <a:pt x="14466" y="8059"/>
                      <a:pt x="14439" y="8125"/>
                      <a:pt x="14417" y="8191"/>
                    </a:cubicBezTo>
                    <a:cubicBezTo>
                      <a:pt x="14404" y="8213"/>
                      <a:pt x="14396" y="8246"/>
                      <a:pt x="14382" y="8257"/>
                    </a:cubicBezTo>
                    <a:cubicBezTo>
                      <a:pt x="14369" y="8279"/>
                      <a:pt x="14352" y="8324"/>
                      <a:pt x="14343" y="8346"/>
                    </a:cubicBezTo>
                    <a:cubicBezTo>
                      <a:pt x="14334" y="8346"/>
                      <a:pt x="14326" y="8379"/>
                      <a:pt x="14317" y="8390"/>
                    </a:cubicBezTo>
                    <a:cubicBezTo>
                      <a:pt x="14304" y="8412"/>
                      <a:pt x="14295" y="8434"/>
                      <a:pt x="14286" y="8467"/>
                    </a:cubicBezTo>
                    <a:cubicBezTo>
                      <a:pt x="14251" y="8544"/>
                      <a:pt x="14216" y="8599"/>
                      <a:pt x="14186" y="8654"/>
                    </a:cubicBezTo>
                    <a:cubicBezTo>
                      <a:pt x="14173" y="8676"/>
                      <a:pt x="14160" y="8698"/>
                      <a:pt x="14151" y="8720"/>
                    </a:cubicBezTo>
                    <a:cubicBezTo>
                      <a:pt x="14129" y="8764"/>
                      <a:pt x="14107" y="8830"/>
                      <a:pt x="14077" y="8830"/>
                    </a:cubicBezTo>
                    <a:cubicBezTo>
                      <a:pt x="14055" y="8742"/>
                      <a:pt x="14024" y="8676"/>
                      <a:pt x="14002" y="8588"/>
                    </a:cubicBezTo>
                    <a:cubicBezTo>
                      <a:pt x="14016" y="8544"/>
                      <a:pt x="14042" y="8511"/>
                      <a:pt x="14055" y="8467"/>
                    </a:cubicBezTo>
                    <a:cubicBezTo>
                      <a:pt x="14064" y="8434"/>
                      <a:pt x="14077" y="8412"/>
                      <a:pt x="14081" y="8379"/>
                    </a:cubicBezTo>
                    <a:cubicBezTo>
                      <a:pt x="14085" y="8368"/>
                      <a:pt x="14094" y="8357"/>
                      <a:pt x="14099" y="8346"/>
                    </a:cubicBezTo>
                    <a:cubicBezTo>
                      <a:pt x="14103" y="8335"/>
                      <a:pt x="14099" y="8324"/>
                      <a:pt x="14103" y="8312"/>
                    </a:cubicBezTo>
                    <a:cubicBezTo>
                      <a:pt x="14112" y="8279"/>
                      <a:pt x="14125" y="8257"/>
                      <a:pt x="14133" y="8235"/>
                    </a:cubicBezTo>
                    <a:cubicBezTo>
                      <a:pt x="14133" y="8213"/>
                      <a:pt x="14138" y="8202"/>
                      <a:pt x="14142" y="8180"/>
                    </a:cubicBezTo>
                    <a:cubicBezTo>
                      <a:pt x="14142" y="8158"/>
                      <a:pt x="14155" y="8158"/>
                      <a:pt x="14155" y="8136"/>
                    </a:cubicBezTo>
                    <a:cubicBezTo>
                      <a:pt x="14182" y="8048"/>
                      <a:pt x="14208" y="7960"/>
                      <a:pt x="14234" y="7872"/>
                    </a:cubicBezTo>
                    <a:cubicBezTo>
                      <a:pt x="14243" y="7850"/>
                      <a:pt x="14251" y="7794"/>
                      <a:pt x="14256" y="7783"/>
                    </a:cubicBezTo>
                    <a:cubicBezTo>
                      <a:pt x="14265" y="7761"/>
                      <a:pt x="14291" y="7728"/>
                      <a:pt x="14291" y="7695"/>
                    </a:cubicBezTo>
                    <a:cubicBezTo>
                      <a:pt x="14295" y="7673"/>
                      <a:pt x="14304" y="7662"/>
                      <a:pt x="14317" y="7662"/>
                    </a:cubicBezTo>
                    <a:cubicBezTo>
                      <a:pt x="14326" y="7640"/>
                      <a:pt x="14317" y="7629"/>
                      <a:pt x="14326" y="7596"/>
                    </a:cubicBezTo>
                    <a:cubicBezTo>
                      <a:pt x="14326" y="7574"/>
                      <a:pt x="14313" y="7596"/>
                      <a:pt x="14313" y="7629"/>
                    </a:cubicBezTo>
                    <a:cubicBezTo>
                      <a:pt x="14304" y="7629"/>
                      <a:pt x="14300" y="7651"/>
                      <a:pt x="14291" y="7662"/>
                    </a:cubicBezTo>
                    <a:cubicBezTo>
                      <a:pt x="14282" y="7662"/>
                      <a:pt x="14282" y="7695"/>
                      <a:pt x="14269" y="7706"/>
                    </a:cubicBezTo>
                    <a:cubicBezTo>
                      <a:pt x="14265" y="7739"/>
                      <a:pt x="14251" y="7684"/>
                      <a:pt x="14243" y="7706"/>
                    </a:cubicBezTo>
                    <a:cubicBezTo>
                      <a:pt x="14238" y="7728"/>
                      <a:pt x="14234" y="7739"/>
                      <a:pt x="14230" y="7761"/>
                    </a:cubicBezTo>
                    <a:cubicBezTo>
                      <a:pt x="14221" y="7772"/>
                      <a:pt x="14212" y="7772"/>
                      <a:pt x="14203" y="7783"/>
                    </a:cubicBezTo>
                    <a:cubicBezTo>
                      <a:pt x="14195" y="7805"/>
                      <a:pt x="14190" y="7816"/>
                      <a:pt x="14182" y="7828"/>
                    </a:cubicBezTo>
                    <a:cubicBezTo>
                      <a:pt x="14182" y="7828"/>
                      <a:pt x="14173" y="7828"/>
                      <a:pt x="14168" y="7828"/>
                    </a:cubicBezTo>
                    <a:cubicBezTo>
                      <a:pt x="14168" y="7828"/>
                      <a:pt x="14164" y="7861"/>
                      <a:pt x="14160" y="7861"/>
                    </a:cubicBezTo>
                    <a:cubicBezTo>
                      <a:pt x="14155" y="7872"/>
                      <a:pt x="14147" y="7883"/>
                      <a:pt x="14138" y="7894"/>
                    </a:cubicBezTo>
                    <a:cubicBezTo>
                      <a:pt x="14120" y="7916"/>
                      <a:pt x="14107" y="7938"/>
                      <a:pt x="14094" y="7960"/>
                    </a:cubicBezTo>
                    <a:cubicBezTo>
                      <a:pt x="14090" y="7960"/>
                      <a:pt x="14081" y="7960"/>
                      <a:pt x="14077" y="7960"/>
                    </a:cubicBezTo>
                    <a:cubicBezTo>
                      <a:pt x="14077" y="7960"/>
                      <a:pt x="14068" y="7971"/>
                      <a:pt x="14064" y="7982"/>
                    </a:cubicBezTo>
                    <a:cubicBezTo>
                      <a:pt x="14002" y="8070"/>
                      <a:pt x="13946" y="8191"/>
                      <a:pt x="13880" y="8257"/>
                    </a:cubicBezTo>
                    <a:cubicBezTo>
                      <a:pt x="13867" y="8257"/>
                      <a:pt x="13863" y="8235"/>
                      <a:pt x="13849" y="8202"/>
                    </a:cubicBezTo>
                    <a:cubicBezTo>
                      <a:pt x="13823" y="8147"/>
                      <a:pt x="13793" y="8081"/>
                      <a:pt x="13767" y="8015"/>
                    </a:cubicBezTo>
                    <a:cubicBezTo>
                      <a:pt x="13788" y="7993"/>
                      <a:pt x="13797" y="7949"/>
                      <a:pt x="13815" y="7938"/>
                    </a:cubicBezTo>
                    <a:cubicBezTo>
                      <a:pt x="13836" y="7850"/>
                      <a:pt x="13876" y="7805"/>
                      <a:pt x="13902" y="7728"/>
                    </a:cubicBezTo>
                    <a:cubicBezTo>
                      <a:pt x="13915" y="7706"/>
                      <a:pt x="13933" y="7684"/>
                      <a:pt x="13946" y="7662"/>
                    </a:cubicBezTo>
                    <a:cubicBezTo>
                      <a:pt x="13959" y="7629"/>
                      <a:pt x="13967" y="7596"/>
                      <a:pt x="13985" y="7574"/>
                    </a:cubicBezTo>
                    <a:cubicBezTo>
                      <a:pt x="13985" y="7574"/>
                      <a:pt x="13994" y="7574"/>
                      <a:pt x="13998" y="7563"/>
                    </a:cubicBezTo>
                    <a:cubicBezTo>
                      <a:pt x="14011" y="7541"/>
                      <a:pt x="14016" y="7508"/>
                      <a:pt x="14024" y="7497"/>
                    </a:cubicBezTo>
                    <a:cubicBezTo>
                      <a:pt x="14055" y="7420"/>
                      <a:pt x="14085" y="7365"/>
                      <a:pt x="14099" y="7265"/>
                    </a:cubicBezTo>
                    <a:cubicBezTo>
                      <a:pt x="14112" y="7265"/>
                      <a:pt x="14116" y="7243"/>
                      <a:pt x="14129" y="7243"/>
                    </a:cubicBezTo>
                    <a:cubicBezTo>
                      <a:pt x="14120" y="7188"/>
                      <a:pt x="14142" y="7188"/>
                      <a:pt x="14142" y="7188"/>
                    </a:cubicBezTo>
                    <a:cubicBezTo>
                      <a:pt x="14147" y="7177"/>
                      <a:pt x="14155" y="7133"/>
                      <a:pt x="14168" y="7144"/>
                    </a:cubicBezTo>
                    <a:cubicBezTo>
                      <a:pt x="14177" y="7067"/>
                      <a:pt x="14195" y="7012"/>
                      <a:pt x="14225" y="6979"/>
                    </a:cubicBezTo>
                    <a:cubicBezTo>
                      <a:pt x="14216" y="6957"/>
                      <a:pt x="14243" y="6935"/>
                      <a:pt x="14247" y="6913"/>
                    </a:cubicBezTo>
                    <a:cubicBezTo>
                      <a:pt x="14247" y="6869"/>
                      <a:pt x="14265" y="6858"/>
                      <a:pt x="14282" y="6847"/>
                    </a:cubicBezTo>
                    <a:cubicBezTo>
                      <a:pt x="14282" y="6792"/>
                      <a:pt x="14304" y="6748"/>
                      <a:pt x="14313" y="6714"/>
                    </a:cubicBezTo>
                    <a:cubicBezTo>
                      <a:pt x="14313" y="6714"/>
                      <a:pt x="14317" y="6692"/>
                      <a:pt x="14321" y="6681"/>
                    </a:cubicBezTo>
                    <a:cubicBezTo>
                      <a:pt x="14326" y="6659"/>
                      <a:pt x="14334" y="6626"/>
                      <a:pt x="14343" y="6604"/>
                    </a:cubicBezTo>
                    <a:cubicBezTo>
                      <a:pt x="14343" y="6604"/>
                      <a:pt x="14352" y="6582"/>
                      <a:pt x="14352" y="6582"/>
                    </a:cubicBezTo>
                    <a:cubicBezTo>
                      <a:pt x="14352" y="6560"/>
                      <a:pt x="14352" y="6527"/>
                      <a:pt x="14361" y="6505"/>
                    </a:cubicBezTo>
                    <a:cubicBezTo>
                      <a:pt x="14369" y="6461"/>
                      <a:pt x="14382" y="6428"/>
                      <a:pt x="14378" y="6384"/>
                    </a:cubicBezTo>
                    <a:cubicBezTo>
                      <a:pt x="14330" y="6494"/>
                      <a:pt x="14295" y="6637"/>
                      <a:pt x="14247" y="6748"/>
                    </a:cubicBezTo>
                    <a:cubicBezTo>
                      <a:pt x="14216" y="6770"/>
                      <a:pt x="14199" y="6847"/>
                      <a:pt x="14177" y="6902"/>
                    </a:cubicBezTo>
                    <a:cubicBezTo>
                      <a:pt x="14129" y="7001"/>
                      <a:pt x="14081" y="7100"/>
                      <a:pt x="14037" y="7199"/>
                    </a:cubicBezTo>
                    <a:cubicBezTo>
                      <a:pt x="14011" y="7254"/>
                      <a:pt x="13989" y="7298"/>
                      <a:pt x="13963" y="7343"/>
                    </a:cubicBezTo>
                    <a:cubicBezTo>
                      <a:pt x="13963" y="7343"/>
                      <a:pt x="13954" y="7343"/>
                      <a:pt x="13950" y="7343"/>
                    </a:cubicBezTo>
                    <a:cubicBezTo>
                      <a:pt x="13933" y="7376"/>
                      <a:pt x="13906" y="7420"/>
                      <a:pt x="13893" y="7442"/>
                    </a:cubicBezTo>
                    <a:cubicBezTo>
                      <a:pt x="13889" y="7442"/>
                      <a:pt x="13884" y="7442"/>
                      <a:pt x="13880" y="7442"/>
                    </a:cubicBezTo>
                    <a:cubicBezTo>
                      <a:pt x="13871" y="7442"/>
                      <a:pt x="13871" y="7475"/>
                      <a:pt x="13863" y="7486"/>
                    </a:cubicBezTo>
                    <a:cubicBezTo>
                      <a:pt x="13849" y="7508"/>
                      <a:pt x="13836" y="7508"/>
                      <a:pt x="13832" y="7530"/>
                    </a:cubicBezTo>
                    <a:cubicBezTo>
                      <a:pt x="13823" y="7541"/>
                      <a:pt x="13819" y="7552"/>
                      <a:pt x="13810" y="7563"/>
                    </a:cubicBezTo>
                    <a:cubicBezTo>
                      <a:pt x="13793" y="7596"/>
                      <a:pt x="13775" y="7618"/>
                      <a:pt x="13758" y="7640"/>
                    </a:cubicBezTo>
                    <a:cubicBezTo>
                      <a:pt x="13745" y="7662"/>
                      <a:pt x="13727" y="7662"/>
                      <a:pt x="13710" y="7673"/>
                    </a:cubicBezTo>
                    <a:cubicBezTo>
                      <a:pt x="13697" y="7695"/>
                      <a:pt x="13683" y="7717"/>
                      <a:pt x="13670" y="7739"/>
                    </a:cubicBezTo>
                    <a:cubicBezTo>
                      <a:pt x="13653" y="7761"/>
                      <a:pt x="13640" y="7783"/>
                      <a:pt x="13622" y="7794"/>
                    </a:cubicBezTo>
                    <a:cubicBezTo>
                      <a:pt x="13609" y="7772"/>
                      <a:pt x="13596" y="7750"/>
                      <a:pt x="13583" y="7717"/>
                    </a:cubicBezTo>
                    <a:cubicBezTo>
                      <a:pt x="13574" y="7695"/>
                      <a:pt x="13557" y="7651"/>
                      <a:pt x="13561" y="7629"/>
                    </a:cubicBezTo>
                    <a:cubicBezTo>
                      <a:pt x="13570" y="7607"/>
                      <a:pt x="13574" y="7585"/>
                      <a:pt x="13579" y="7563"/>
                    </a:cubicBezTo>
                    <a:cubicBezTo>
                      <a:pt x="13587" y="7541"/>
                      <a:pt x="13600" y="7530"/>
                      <a:pt x="13609" y="7519"/>
                    </a:cubicBezTo>
                    <a:cubicBezTo>
                      <a:pt x="13614" y="7497"/>
                      <a:pt x="13622" y="7475"/>
                      <a:pt x="13627" y="7464"/>
                    </a:cubicBezTo>
                    <a:cubicBezTo>
                      <a:pt x="13635" y="7442"/>
                      <a:pt x="13635" y="7442"/>
                      <a:pt x="13644" y="7420"/>
                    </a:cubicBezTo>
                    <a:cubicBezTo>
                      <a:pt x="13644" y="7420"/>
                      <a:pt x="13649" y="7420"/>
                      <a:pt x="13653" y="7420"/>
                    </a:cubicBezTo>
                    <a:cubicBezTo>
                      <a:pt x="13657" y="7398"/>
                      <a:pt x="13662" y="7398"/>
                      <a:pt x="13666" y="7387"/>
                    </a:cubicBezTo>
                    <a:cubicBezTo>
                      <a:pt x="13666" y="7387"/>
                      <a:pt x="13666" y="7365"/>
                      <a:pt x="13666" y="7365"/>
                    </a:cubicBezTo>
                    <a:cubicBezTo>
                      <a:pt x="13670" y="7365"/>
                      <a:pt x="13679" y="7354"/>
                      <a:pt x="13683" y="7343"/>
                    </a:cubicBezTo>
                    <a:cubicBezTo>
                      <a:pt x="13701" y="7309"/>
                      <a:pt x="13710" y="7287"/>
                      <a:pt x="13723" y="7265"/>
                    </a:cubicBezTo>
                    <a:cubicBezTo>
                      <a:pt x="13736" y="7232"/>
                      <a:pt x="13745" y="7232"/>
                      <a:pt x="13753" y="7210"/>
                    </a:cubicBezTo>
                    <a:cubicBezTo>
                      <a:pt x="13758" y="7210"/>
                      <a:pt x="13767" y="7210"/>
                      <a:pt x="13771" y="7188"/>
                    </a:cubicBezTo>
                    <a:cubicBezTo>
                      <a:pt x="13771" y="7188"/>
                      <a:pt x="13771" y="7166"/>
                      <a:pt x="13771" y="7166"/>
                    </a:cubicBezTo>
                    <a:cubicBezTo>
                      <a:pt x="13771" y="7166"/>
                      <a:pt x="13775" y="7166"/>
                      <a:pt x="13775" y="7166"/>
                    </a:cubicBezTo>
                    <a:cubicBezTo>
                      <a:pt x="13775" y="7166"/>
                      <a:pt x="13775" y="7144"/>
                      <a:pt x="13780" y="7144"/>
                    </a:cubicBezTo>
                    <a:cubicBezTo>
                      <a:pt x="13784" y="7122"/>
                      <a:pt x="13797" y="7122"/>
                      <a:pt x="13801" y="7100"/>
                    </a:cubicBezTo>
                    <a:cubicBezTo>
                      <a:pt x="13810" y="7067"/>
                      <a:pt x="13819" y="7034"/>
                      <a:pt x="13828" y="6990"/>
                    </a:cubicBezTo>
                    <a:cubicBezTo>
                      <a:pt x="13845" y="6946"/>
                      <a:pt x="13867" y="6924"/>
                      <a:pt x="13880" y="6880"/>
                    </a:cubicBezTo>
                    <a:cubicBezTo>
                      <a:pt x="13889" y="6858"/>
                      <a:pt x="13889" y="6836"/>
                      <a:pt x="13898" y="6825"/>
                    </a:cubicBezTo>
                    <a:cubicBezTo>
                      <a:pt x="13906" y="6792"/>
                      <a:pt x="13915" y="6759"/>
                      <a:pt x="13928" y="6726"/>
                    </a:cubicBezTo>
                    <a:cubicBezTo>
                      <a:pt x="13933" y="6703"/>
                      <a:pt x="13941" y="6681"/>
                      <a:pt x="13946" y="6670"/>
                    </a:cubicBezTo>
                    <a:cubicBezTo>
                      <a:pt x="13946" y="6659"/>
                      <a:pt x="13954" y="6648"/>
                      <a:pt x="13959" y="6637"/>
                    </a:cubicBezTo>
                    <a:cubicBezTo>
                      <a:pt x="13972" y="6593"/>
                      <a:pt x="13985" y="6560"/>
                      <a:pt x="13998" y="6516"/>
                    </a:cubicBezTo>
                    <a:cubicBezTo>
                      <a:pt x="14011" y="6483"/>
                      <a:pt x="14033" y="6450"/>
                      <a:pt x="14029" y="6395"/>
                    </a:cubicBezTo>
                    <a:cubicBezTo>
                      <a:pt x="14011" y="6395"/>
                      <a:pt x="13989" y="6428"/>
                      <a:pt x="13976" y="6461"/>
                    </a:cubicBezTo>
                    <a:cubicBezTo>
                      <a:pt x="13976" y="6461"/>
                      <a:pt x="13976" y="6472"/>
                      <a:pt x="13976" y="6494"/>
                    </a:cubicBezTo>
                    <a:cubicBezTo>
                      <a:pt x="13976" y="6494"/>
                      <a:pt x="13967" y="6505"/>
                      <a:pt x="13963" y="6516"/>
                    </a:cubicBezTo>
                    <a:cubicBezTo>
                      <a:pt x="13906" y="6670"/>
                      <a:pt x="13841" y="6803"/>
                      <a:pt x="13775" y="6924"/>
                    </a:cubicBezTo>
                    <a:cubicBezTo>
                      <a:pt x="13749" y="6979"/>
                      <a:pt x="13718" y="7045"/>
                      <a:pt x="13679" y="7078"/>
                    </a:cubicBezTo>
                    <a:cubicBezTo>
                      <a:pt x="13618" y="7221"/>
                      <a:pt x="13548" y="7332"/>
                      <a:pt x="13474" y="7431"/>
                    </a:cubicBezTo>
                    <a:cubicBezTo>
                      <a:pt x="13452" y="7409"/>
                      <a:pt x="13439" y="7453"/>
                      <a:pt x="13417" y="7453"/>
                    </a:cubicBezTo>
                    <a:cubicBezTo>
                      <a:pt x="13395" y="7453"/>
                      <a:pt x="13378" y="7387"/>
                      <a:pt x="13351" y="7354"/>
                    </a:cubicBezTo>
                    <a:cubicBezTo>
                      <a:pt x="13330" y="7320"/>
                      <a:pt x="13308" y="7320"/>
                      <a:pt x="13295" y="7276"/>
                    </a:cubicBezTo>
                    <a:cubicBezTo>
                      <a:pt x="13316" y="7144"/>
                      <a:pt x="13365" y="7034"/>
                      <a:pt x="13404" y="6957"/>
                    </a:cubicBezTo>
                    <a:cubicBezTo>
                      <a:pt x="13404" y="6957"/>
                      <a:pt x="13408" y="6935"/>
                      <a:pt x="13413" y="6924"/>
                    </a:cubicBezTo>
                    <a:cubicBezTo>
                      <a:pt x="13430" y="6891"/>
                      <a:pt x="13448" y="6869"/>
                      <a:pt x="13465" y="6836"/>
                    </a:cubicBezTo>
                    <a:cubicBezTo>
                      <a:pt x="13474" y="6814"/>
                      <a:pt x="13487" y="6781"/>
                      <a:pt x="13491" y="6770"/>
                    </a:cubicBezTo>
                    <a:cubicBezTo>
                      <a:pt x="13491" y="6770"/>
                      <a:pt x="13491" y="6770"/>
                      <a:pt x="13491" y="6748"/>
                    </a:cubicBezTo>
                    <a:cubicBezTo>
                      <a:pt x="13500" y="6737"/>
                      <a:pt x="13504" y="6726"/>
                      <a:pt x="13513" y="6726"/>
                    </a:cubicBezTo>
                    <a:cubicBezTo>
                      <a:pt x="13522" y="6726"/>
                      <a:pt x="13522" y="6681"/>
                      <a:pt x="13531" y="6670"/>
                    </a:cubicBezTo>
                    <a:cubicBezTo>
                      <a:pt x="13531" y="6670"/>
                      <a:pt x="13535" y="6648"/>
                      <a:pt x="13539" y="6648"/>
                    </a:cubicBezTo>
                    <a:cubicBezTo>
                      <a:pt x="13539" y="6637"/>
                      <a:pt x="13552" y="6648"/>
                      <a:pt x="13557" y="6626"/>
                    </a:cubicBezTo>
                    <a:cubicBezTo>
                      <a:pt x="13587" y="6549"/>
                      <a:pt x="13614" y="6483"/>
                      <a:pt x="13649" y="6406"/>
                    </a:cubicBezTo>
                    <a:cubicBezTo>
                      <a:pt x="13649" y="6406"/>
                      <a:pt x="13657" y="6373"/>
                      <a:pt x="13644" y="6373"/>
                    </a:cubicBezTo>
                    <a:cubicBezTo>
                      <a:pt x="13596" y="6428"/>
                      <a:pt x="13557" y="6483"/>
                      <a:pt x="13509" y="6538"/>
                    </a:cubicBezTo>
                    <a:cubicBezTo>
                      <a:pt x="13465" y="6593"/>
                      <a:pt x="13417" y="6637"/>
                      <a:pt x="13373" y="6703"/>
                    </a:cubicBezTo>
                    <a:cubicBezTo>
                      <a:pt x="13312" y="6792"/>
                      <a:pt x="13247" y="6902"/>
                      <a:pt x="13181" y="6979"/>
                    </a:cubicBezTo>
                    <a:cubicBezTo>
                      <a:pt x="13159" y="7012"/>
                      <a:pt x="13133" y="7045"/>
                      <a:pt x="13111" y="7067"/>
                    </a:cubicBezTo>
                    <a:cubicBezTo>
                      <a:pt x="13089" y="7078"/>
                      <a:pt x="13072" y="7056"/>
                      <a:pt x="13050" y="7089"/>
                    </a:cubicBezTo>
                    <a:cubicBezTo>
                      <a:pt x="13037" y="7056"/>
                      <a:pt x="13006" y="7089"/>
                      <a:pt x="12998" y="7056"/>
                    </a:cubicBezTo>
                    <a:cubicBezTo>
                      <a:pt x="12989" y="7034"/>
                      <a:pt x="12980" y="7034"/>
                      <a:pt x="12976" y="7023"/>
                    </a:cubicBezTo>
                    <a:cubicBezTo>
                      <a:pt x="12941" y="6902"/>
                      <a:pt x="12998" y="6825"/>
                      <a:pt x="13028" y="6737"/>
                    </a:cubicBezTo>
                    <a:cubicBezTo>
                      <a:pt x="13033" y="6714"/>
                      <a:pt x="13041" y="6692"/>
                      <a:pt x="13046" y="6681"/>
                    </a:cubicBezTo>
                    <a:cubicBezTo>
                      <a:pt x="13050" y="6670"/>
                      <a:pt x="13059" y="6659"/>
                      <a:pt x="13067" y="6648"/>
                    </a:cubicBezTo>
                    <a:cubicBezTo>
                      <a:pt x="13072" y="6626"/>
                      <a:pt x="13072" y="6604"/>
                      <a:pt x="13081" y="6582"/>
                    </a:cubicBezTo>
                    <a:cubicBezTo>
                      <a:pt x="13081" y="6582"/>
                      <a:pt x="13081" y="6582"/>
                      <a:pt x="13085" y="6560"/>
                    </a:cubicBezTo>
                    <a:cubicBezTo>
                      <a:pt x="13094" y="6538"/>
                      <a:pt x="13102" y="6505"/>
                      <a:pt x="13116" y="6494"/>
                    </a:cubicBezTo>
                    <a:cubicBezTo>
                      <a:pt x="13137" y="6450"/>
                      <a:pt x="13164" y="6395"/>
                      <a:pt x="13177" y="6340"/>
                    </a:cubicBezTo>
                    <a:cubicBezTo>
                      <a:pt x="13177" y="6340"/>
                      <a:pt x="13185" y="6340"/>
                      <a:pt x="13185" y="6329"/>
                    </a:cubicBezTo>
                    <a:cubicBezTo>
                      <a:pt x="13194" y="6307"/>
                      <a:pt x="13203" y="6274"/>
                      <a:pt x="13212" y="6263"/>
                    </a:cubicBezTo>
                    <a:cubicBezTo>
                      <a:pt x="13212" y="6263"/>
                      <a:pt x="13212" y="6241"/>
                      <a:pt x="13220" y="6230"/>
                    </a:cubicBezTo>
                    <a:cubicBezTo>
                      <a:pt x="13220" y="6230"/>
                      <a:pt x="13220" y="6208"/>
                      <a:pt x="13220" y="6208"/>
                    </a:cubicBezTo>
                    <a:cubicBezTo>
                      <a:pt x="13225" y="6197"/>
                      <a:pt x="13233" y="6197"/>
                      <a:pt x="13238" y="6186"/>
                    </a:cubicBezTo>
                    <a:cubicBezTo>
                      <a:pt x="13238" y="6186"/>
                      <a:pt x="13238" y="6174"/>
                      <a:pt x="13238" y="6163"/>
                    </a:cubicBezTo>
                    <a:cubicBezTo>
                      <a:pt x="13238" y="6163"/>
                      <a:pt x="13247" y="6163"/>
                      <a:pt x="13247" y="6163"/>
                    </a:cubicBezTo>
                    <a:cubicBezTo>
                      <a:pt x="13247" y="6163"/>
                      <a:pt x="13247" y="6141"/>
                      <a:pt x="13247" y="6141"/>
                    </a:cubicBezTo>
                    <a:cubicBezTo>
                      <a:pt x="13247" y="6141"/>
                      <a:pt x="13255" y="6141"/>
                      <a:pt x="13255" y="6141"/>
                    </a:cubicBezTo>
                    <a:cubicBezTo>
                      <a:pt x="13264" y="6119"/>
                      <a:pt x="13268" y="6097"/>
                      <a:pt x="13277" y="6075"/>
                    </a:cubicBezTo>
                    <a:cubicBezTo>
                      <a:pt x="13282" y="6075"/>
                      <a:pt x="13282" y="6053"/>
                      <a:pt x="13286" y="6042"/>
                    </a:cubicBezTo>
                    <a:cubicBezTo>
                      <a:pt x="13299" y="6020"/>
                      <a:pt x="13316" y="5998"/>
                      <a:pt x="13321" y="5965"/>
                    </a:cubicBezTo>
                    <a:cubicBezTo>
                      <a:pt x="13277" y="5998"/>
                      <a:pt x="13233" y="6075"/>
                      <a:pt x="13185" y="6141"/>
                    </a:cubicBezTo>
                    <a:cubicBezTo>
                      <a:pt x="13150" y="6174"/>
                      <a:pt x="13111" y="6219"/>
                      <a:pt x="13081" y="6263"/>
                    </a:cubicBezTo>
                    <a:cubicBezTo>
                      <a:pt x="13063" y="6285"/>
                      <a:pt x="13046" y="6318"/>
                      <a:pt x="13033" y="6329"/>
                    </a:cubicBezTo>
                    <a:cubicBezTo>
                      <a:pt x="13028" y="6329"/>
                      <a:pt x="13019" y="6340"/>
                      <a:pt x="13015" y="6351"/>
                    </a:cubicBezTo>
                    <a:cubicBezTo>
                      <a:pt x="12958" y="6428"/>
                      <a:pt x="12906" y="6527"/>
                      <a:pt x="12853" y="6593"/>
                    </a:cubicBezTo>
                    <a:cubicBezTo>
                      <a:pt x="12840" y="6604"/>
                      <a:pt x="12827" y="6615"/>
                      <a:pt x="12814" y="6626"/>
                    </a:cubicBezTo>
                    <a:cubicBezTo>
                      <a:pt x="12801" y="6637"/>
                      <a:pt x="12792" y="6670"/>
                      <a:pt x="12779" y="6670"/>
                    </a:cubicBezTo>
                    <a:cubicBezTo>
                      <a:pt x="12766" y="6670"/>
                      <a:pt x="12757" y="6670"/>
                      <a:pt x="12749" y="6670"/>
                    </a:cubicBezTo>
                    <a:cubicBezTo>
                      <a:pt x="12749" y="6670"/>
                      <a:pt x="12749" y="6670"/>
                      <a:pt x="12740" y="6670"/>
                    </a:cubicBezTo>
                    <a:cubicBezTo>
                      <a:pt x="12718" y="6670"/>
                      <a:pt x="12714" y="6670"/>
                      <a:pt x="12705" y="6648"/>
                    </a:cubicBezTo>
                    <a:cubicBezTo>
                      <a:pt x="12705" y="6648"/>
                      <a:pt x="12692" y="6648"/>
                      <a:pt x="12687" y="6637"/>
                    </a:cubicBezTo>
                    <a:cubicBezTo>
                      <a:pt x="12679" y="6626"/>
                      <a:pt x="12674" y="6582"/>
                      <a:pt x="12670" y="6582"/>
                    </a:cubicBezTo>
                    <a:cubicBezTo>
                      <a:pt x="12666" y="6527"/>
                      <a:pt x="12679" y="6494"/>
                      <a:pt x="12670" y="6450"/>
                    </a:cubicBezTo>
                    <a:cubicBezTo>
                      <a:pt x="12683" y="6439"/>
                      <a:pt x="12687" y="6428"/>
                      <a:pt x="12700" y="6417"/>
                    </a:cubicBezTo>
                    <a:cubicBezTo>
                      <a:pt x="12709" y="6406"/>
                      <a:pt x="12722" y="6406"/>
                      <a:pt x="12731" y="6384"/>
                    </a:cubicBezTo>
                    <a:cubicBezTo>
                      <a:pt x="12740" y="6362"/>
                      <a:pt x="12749" y="6329"/>
                      <a:pt x="12762" y="6307"/>
                    </a:cubicBezTo>
                    <a:cubicBezTo>
                      <a:pt x="12770" y="6285"/>
                      <a:pt x="12783" y="6252"/>
                      <a:pt x="12792" y="6230"/>
                    </a:cubicBezTo>
                    <a:cubicBezTo>
                      <a:pt x="12792" y="6230"/>
                      <a:pt x="12801" y="6230"/>
                      <a:pt x="12805" y="6230"/>
                    </a:cubicBezTo>
                    <a:cubicBezTo>
                      <a:pt x="12823" y="6197"/>
                      <a:pt x="12840" y="6141"/>
                      <a:pt x="12853" y="6108"/>
                    </a:cubicBezTo>
                    <a:cubicBezTo>
                      <a:pt x="12858" y="6108"/>
                      <a:pt x="12862" y="6108"/>
                      <a:pt x="12867" y="6086"/>
                    </a:cubicBezTo>
                    <a:cubicBezTo>
                      <a:pt x="12884" y="6053"/>
                      <a:pt x="12897" y="5998"/>
                      <a:pt x="12915" y="5965"/>
                    </a:cubicBezTo>
                    <a:cubicBezTo>
                      <a:pt x="12923" y="5943"/>
                      <a:pt x="12923" y="5965"/>
                      <a:pt x="12928" y="5943"/>
                    </a:cubicBezTo>
                    <a:cubicBezTo>
                      <a:pt x="12928" y="5943"/>
                      <a:pt x="12936" y="5943"/>
                      <a:pt x="12936" y="5932"/>
                    </a:cubicBezTo>
                    <a:cubicBezTo>
                      <a:pt x="12945" y="5910"/>
                      <a:pt x="12949" y="5877"/>
                      <a:pt x="12958" y="5866"/>
                    </a:cubicBezTo>
                    <a:cubicBezTo>
                      <a:pt x="12958" y="5855"/>
                      <a:pt x="12967" y="5866"/>
                      <a:pt x="12971" y="5855"/>
                    </a:cubicBezTo>
                    <a:cubicBezTo>
                      <a:pt x="12971" y="5844"/>
                      <a:pt x="12984" y="5833"/>
                      <a:pt x="12989" y="5811"/>
                    </a:cubicBezTo>
                    <a:cubicBezTo>
                      <a:pt x="12989" y="5811"/>
                      <a:pt x="13006" y="5778"/>
                      <a:pt x="12989" y="5778"/>
                    </a:cubicBezTo>
                    <a:cubicBezTo>
                      <a:pt x="12936" y="5811"/>
                      <a:pt x="12875" y="5899"/>
                      <a:pt x="12827" y="5954"/>
                    </a:cubicBezTo>
                    <a:cubicBezTo>
                      <a:pt x="12810" y="5965"/>
                      <a:pt x="12797" y="5976"/>
                      <a:pt x="12788" y="5998"/>
                    </a:cubicBezTo>
                    <a:lnTo>
                      <a:pt x="12779" y="5998"/>
                    </a:lnTo>
                    <a:cubicBezTo>
                      <a:pt x="12779" y="5998"/>
                      <a:pt x="12779" y="6009"/>
                      <a:pt x="12779" y="6020"/>
                    </a:cubicBezTo>
                    <a:cubicBezTo>
                      <a:pt x="12775" y="6020"/>
                      <a:pt x="12766" y="6020"/>
                      <a:pt x="12762" y="6020"/>
                    </a:cubicBezTo>
                    <a:cubicBezTo>
                      <a:pt x="12762" y="6020"/>
                      <a:pt x="12753" y="6042"/>
                      <a:pt x="12749" y="6042"/>
                    </a:cubicBezTo>
                    <a:cubicBezTo>
                      <a:pt x="12727" y="6064"/>
                      <a:pt x="12709" y="6075"/>
                      <a:pt x="12692" y="6097"/>
                    </a:cubicBezTo>
                    <a:cubicBezTo>
                      <a:pt x="12661" y="6130"/>
                      <a:pt x="12635" y="6163"/>
                      <a:pt x="12609" y="6197"/>
                    </a:cubicBezTo>
                    <a:cubicBezTo>
                      <a:pt x="12600" y="6197"/>
                      <a:pt x="12587" y="6197"/>
                      <a:pt x="12578" y="6197"/>
                    </a:cubicBezTo>
                    <a:cubicBezTo>
                      <a:pt x="12569" y="6219"/>
                      <a:pt x="12561" y="6230"/>
                      <a:pt x="12552" y="6230"/>
                    </a:cubicBezTo>
                    <a:cubicBezTo>
                      <a:pt x="12534" y="6230"/>
                      <a:pt x="12517" y="6230"/>
                      <a:pt x="12504" y="6252"/>
                    </a:cubicBezTo>
                    <a:cubicBezTo>
                      <a:pt x="12486" y="6263"/>
                      <a:pt x="12465" y="6318"/>
                      <a:pt x="12443" y="6318"/>
                    </a:cubicBezTo>
                    <a:cubicBezTo>
                      <a:pt x="12425" y="6318"/>
                      <a:pt x="12416" y="6241"/>
                      <a:pt x="12412" y="6197"/>
                    </a:cubicBezTo>
                    <a:cubicBezTo>
                      <a:pt x="12412" y="6174"/>
                      <a:pt x="12421" y="6163"/>
                      <a:pt x="12430" y="6130"/>
                    </a:cubicBezTo>
                    <a:cubicBezTo>
                      <a:pt x="12430" y="6108"/>
                      <a:pt x="12438" y="6075"/>
                      <a:pt x="12443" y="6053"/>
                    </a:cubicBezTo>
                    <a:cubicBezTo>
                      <a:pt x="12443" y="6042"/>
                      <a:pt x="12447" y="6042"/>
                      <a:pt x="12451" y="6020"/>
                    </a:cubicBezTo>
                    <a:cubicBezTo>
                      <a:pt x="12451" y="5998"/>
                      <a:pt x="12456" y="5976"/>
                      <a:pt x="12460" y="5965"/>
                    </a:cubicBezTo>
                    <a:cubicBezTo>
                      <a:pt x="12460" y="5965"/>
                      <a:pt x="12460" y="5965"/>
                      <a:pt x="12465" y="5943"/>
                    </a:cubicBezTo>
                    <a:cubicBezTo>
                      <a:pt x="12478" y="5888"/>
                      <a:pt x="12491" y="5866"/>
                      <a:pt x="12504" y="5822"/>
                    </a:cubicBezTo>
                    <a:cubicBezTo>
                      <a:pt x="12504" y="5822"/>
                      <a:pt x="12513" y="5789"/>
                      <a:pt x="12517" y="5789"/>
                    </a:cubicBezTo>
                    <a:cubicBezTo>
                      <a:pt x="12517" y="5789"/>
                      <a:pt x="12539" y="5745"/>
                      <a:pt x="12521" y="5745"/>
                    </a:cubicBezTo>
                    <a:cubicBezTo>
                      <a:pt x="12504" y="5767"/>
                      <a:pt x="12491" y="5745"/>
                      <a:pt x="12473" y="5745"/>
                    </a:cubicBezTo>
                    <a:cubicBezTo>
                      <a:pt x="12460" y="5745"/>
                      <a:pt x="12447" y="5767"/>
                      <a:pt x="12434" y="5778"/>
                    </a:cubicBezTo>
                    <a:cubicBezTo>
                      <a:pt x="12416" y="5778"/>
                      <a:pt x="12403" y="5778"/>
                      <a:pt x="12390" y="5800"/>
                    </a:cubicBezTo>
                    <a:cubicBezTo>
                      <a:pt x="12364" y="5822"/>
                      <a:pt x="12338" y="5855"/>
                      <a:pt x="12312" y="5866"/>
                    </a:cubicBezTo>
                    <a:cubicBezTo>
                      <a:pt x="12255" y="5910"/>
                      <a:pt x="12198" y="5932"/>
                      <a:pt x="12141" y="5976"/>
                    </a:cubicBezTo>
                    <a:cubicBezTo>
                      <a:pt x="12124" y="5954"/>
                      <a:pt x="12102" y="5954"/>
                      <a:pt x="12098" y="5877"/>
                    </a:cubicBezTo>
                    <a:cubicBezTo>
                      <a:pt x="12098" y="5822"/>
                      <a:pt x="12111" y="5767"/>
                      <a:pt x="12111" y="5701"/>
                    </a:cubicBezTo>
                    <a:cubicBezTo>
                      <a:pt x="12124" y="5667"/>
                      <a:pt x="12141" y="5634"/>
                      <a:pt x="12154" y="5601"/>
                    </a:cubicBezTo>
                    <a:cubicBezTo>
                      <a:pt x="12172" y="5568"/>
                      <a:pt x="12189" y="5557"/>
                      <a:pt x="12202" y="5524"/>
                    </a:cubicBezTo>
                    <a:cubicBezTo>
                      <a:pt x="12211" y="5502"/>
                      <a:pt x="12224" y="5469"/>
                      <a:pt x="12233" y="5447"/>
                    </a:cubicBezTo>
                    <a:cubicBezTo>
                      <a:pt x="12237" y="5425"/>
                      <a:pt x="12246" y="5414"/>
                      <a:pt x="12250" y="5403"/>
                    </a:cubicBezTo>
                    <a:cubicBezTo>
                      <a:pt x="12255" y="5381"/>
                      <a:pt x="12259" y="5359"/>
                      <a:pt x="12268" y="5359"/>
                    </a:cubicBezTo>
                    <a:cubicBezTo>
                      <a:pt x="12268" y="5337"/>
                      <a:pt x="12272" y="5326"/>
                      <a:pt x="12281" y="5326"/>
                    </a:cubicBezTo>
                    <a:cubicBezTo>
                      <a:pt x="12281" y="5326"/>
                      <a:pt x="12290" y="5282"/>
                      <a:pt x="12281" y="5293"/>
                    </a:cubicBezTo>
                    <a:cubicBezTo>
                      <a:pt x="12207" y="5359"/>
                      <a:pt x="12124" y="5436"/>
                      <a:pt x="12045" y="5502"/>
                    </a:cubicBezTo>
                    <a:cubicBezTo>
                      <a:pt x="12019" y="5524"/>
                      <a:pt x="11993" y="5546"/>
                      <a:pt x="11975" y="5568"/>
                    </a:cubicBezTo>
                    <a:cubicBezTo>
                      <a:pt x="11967" y="5579"/>
                      <a:pt x="11962" y="5579"/>
                      <a:pt x="11949" y="5590"/>
                    </a:cubicBezTo>
                    <a:cubicBezTo>
                      <a:pt x="11918" y="5623"/>
                      <a:pt x="11897" y="5634"/>
                      <a:pt x="11875" y="5590"/>
                    </a:cubicBezTo>
                    <a:cubicBezTo>
                      <a:pt x="11870" y="5590"/>
                      <a:pt x="11866" y="5557"/>
                      <a:pt x="11857" y="5546"/>
                    </a:cubicBezTo>
                    <a:cubicBezTo>
                      <a:pt x="11840" y="5524"/>
                      <a:pt x="11822" y="5513"/>
                      <a:pt x="11809" y="5502"/>
                    </a:cubicBezTo>
                    <a:cubicBezTo>
                      <a:pt x="11792" y="5480"/>
                      <a:pt x="11779" y="5447"/>
                      <a:pt x="11766" y="5436"/>
                    </a:cubicBezTo>
                    <a:cubicBezTo>
                      <a:pt x="11748" y="5425"/>
                      <a:pt x="11731" y="5403"/>
                      <a:pt x="11717" y="5381"/>
                    </a:cubicBezTo>
                    <a:cubicBezTo>
                      <a:pt x="11717" y="5381"/>
                      <a:pt x="11713" y="5370"/>
                      <a:pt x="11709" y="5359"/>
                    </a:cubicBezTo>
                    <a:cubicBezTo>
                      <a:pt x="11696" y="5337"/>
                      <a:pt x="11687" y="5326"/>
                      <a:pt x="11674" y="5304"/>
                    </a:cubicBezTo>
                    <a:cubicBezTo>
                      <a:pt x="11643" y="5249"/>
                      <a:pt x="11621" y="5205"/>
                      <a:pt x="11595" y="5149"/>
                    </a:cubicBezTo>
                    <a:cubicBezTo>
                      <a:pt x="11578" y="5127"/>
                      <a:pt x="11556" y="5094"/>
                      <a:pt x="11543" y="5072"/>
                    </a:cubicBezTo>
                    <a:cubicBezTo>
                      <a:pt x="11543" y="5072"/>
                      <a:pt x="11543" y="5061"/>
                      <a:pt x="11534" y="5050"/>
                    </a:cubicBezTo>
                    <a:cubicBezTo>
                      <a:pt x="11534" y="5050"/>
                      <a:pt x="11525" y="5050"/>
                      <a:pt x="11521" y="5050"/>
                    </a:cubicBezTo>
                    <a:cubicBezTo>
                      <a:pt x="11508" y="5028"/>
                      <a:pt x="11508" y="5006"/>
                      <a:pt x="11495" y="4984"/>
                    </a:cubicBezTo>
                    <a:cubicBezTo>
                      <a:pt x="11490" y="4973"/>
                      <a:pt x="11477" y="4962"/>
                      <a:pt x="11473" y="4951"/>
                    </a:cubicBezTo>
                    <a:cubicBezTo>
                      <a:pt x="11447" y="4896"/>
                      <a:pt x="11425" y="4830"/>
                      <a:pt x="11399" y="4786"/>
                    </a:cubicBezTo>
                    <a:cubicBezTo>
                      <a:pt x="11377" y="4753"/>
                      <a:pt x="11355" y="4720"/>
                      <a:pt x="11337" y="4687"/>
                    </a:cubicBezTo>
                    <a:cubicBezTo>
                      <a:pt x="11324" y="4665"/>
                      <a:pt x="11311" y="4632"/>
                      <a:pt x="11298" y="4610"/>
                    </a:cubicBezTo>
                    <a:cubicBezTo>
                      <a:pt x="11298" y="4610"/>
                      <a:pt x="11294" y="4610"/>
                      <a:pt x="11285" y="4610"/>
                    </a:cubicBezTo>
                    <a:cubicBezTo>
                      <a:pt x="11276" y="4599"/>
                      <a:pt x="11272" y="4577"/>
                      <a:pt x="11267" y="4555"/>
                    </a:cubicBezTo>
                    <a:cubicBezTo>
                      <a:pt x="11263" y="4532"/>
                      <a:pt x="11250" y="4532"/>
                      <a:pt x="11246" y="4521"/>
                    </a:cubicBezTo>
                    <a:cubicBezTo>
                      <a:pt x="11246" y="4521"/>
                      <a:pt x="11246" y="4499"/>
                      <a:pt x="11246" y="4488"/>
                    </a:cubicBezTo>
                    <a:cubicBezTo>
                      <a:pt x="11211" y="4466"/>
                      <a:pt x="11211" y="4334"/>
                      <a:pt x="11228" y="4290"/>
                    </a:cubicBezTo>
                    <a:cubicBezTo>
                      <a:pt x="11228" y="4290"/>
                      <a:pt x="11228" y="4290"/>
                      <a:pt x="11228" y="4268"/>
                    </a:cubicBezTo>
                    <a:cubicBezTo>
                      <a:pt x="11237" y="4235"/>
                      <a:pt x="11246" y="4224"/>
                      <a:pt x="11259" y="4191"/>
                    </a:cubicBezTo>
                    <a:cubicBezTo>
                      <a:pt x="11281" y="4147"/>
                      <a:pt x="11311" y="4081"/>
                      <a:pt x="11329" y="4070"/>
                    </a:cubicBezTo>
                    <a:cubicBezTo>
                      <a:pt x="11337" y="4014"/>
                      <a:pt x="11355" y="3992"/>
                      <a:pt x="11368" y="3948"/>
                    </a:cubicBezTo>
                    <a:cubicBezTo>
                      <a:pt x="11381" y="3904"/>
                      <a:pt x="11399" y="3871"/>
                      <a:pt x="11403" y="3805"/>
                    </a:cubicBezTo>
                    <a:cubicBezTo>
                      <a:pt x="11381" y="3805"/>
                      <a:pt x="11364" y="3838"/>
                      <a:pt x="11346" y="3860"/>
                    </a:cubicBezTo>
                    <a:cubicBezTo>
                      <a:pt x="11337" y="3860"/>
                      <a:pt x="11329" y="3871"/>
                      <a:pt x="11320" y="3882"/>
                    </a:cubicBezTo>
                    <a:cubicBezTo>
                      <a:pt x="11311" y="3882"/>
                      <a:pt x="11302" y="3915"/>
                      <a:pt x="11294" y="3926"/>
                    </a:cubicBezTo>
                    <a:cubicBezTo>
                      <a:pt x="11276" y="3948"/>
                      <a:pt x="11254" y="3959"/>
                      <a:pt x="11237" y="3981"/>
                    </a:cubicBezTo>
                    <a:cubicBezTo>
                      <a:pt x="11219" y="4003"/>
                      <a:pt x="11198" y="4025"/>
                      <a:pt x="11176" y="4036"/>
                    </a:cubicBezTo>
                    <a:cubicBezTo>
                      <a:pt x="11158" y="4036"/>
                      <a:pt x="11141" y="4036"/>
                      <a:pt x="11123" y="4036"/>
                    </a:cubicBezTo>
                    <a:cubicBezTo>
                      <a:pt x="11119" y="4047"/>
                      <a:pt x="11106" y="4070"/>
                      <a:pt x="11097" y="4081"/>
                    </a:cubicBezTo>
                    <a:cubicBezTo>
                      <a:pt x="11071" y="4114"/>
                      <a:pt x="11032" y="4169"/>
                      <a:pt x="10997" y="4158"/>
                    </a:cubicBezTo>
                    <a:cubicBezTo>
                      <a:pt x="10992" y="4158"/>
                      <a:pt x="10975" y="4125"/>
                      <a:pt x="10970" y="4125"/>
                    </a:cubicBezTo>
                    <a:cubicBezTo>
                      <a:pt x="10970" y="4059"/>
                      <a:pt x="10949" y="4014"/>
                      <a:pt x="10962" y="3937"/>
                    </a:cubicBezTo>
                    <a:cubicBezTo>
                      <a:pt x="10975" y="3893"/>
                      <a:pt x="10992" y="3882"/>
                      <a:pt x="11001" y="3838"/>
                    </a:cubicBezTo>
                    <a:cubicBezTo>
                      <a:pt x="11018" y="3838"/>
                      <a:pt x="11027" y="3794"/>
                      <a:pt x="11036" y="3772"/>
                    </a:cubicBezTo>
                    <a:cubicBezTo>
                      <a:pt x="11036" y="3772"/>
                      <a:pt x="11036" y="3772"/>
                      <a:pt x="11036" y="3772"/>
                    </a:cubicBezTo>
                    <a:cubicBezTo>
                      <a:pt x="11040" y="3772"/>
                      <a:pt x="11036" y="3761"/>
                      <a:pt x="11036" y="3750"/>
                    </a:cubicBezTo>
                    <a:cubicBezTo>
                      <a:pt x="11049" y="3728"/>
                      <a:pt x="11062" y="3695"/>
                      <a:pt x="11071" y="3662"/>
                    </a:cubicBezTo>
                    <a:cubicBezTo>
                      <a:pt x="11071" y="3662"/>
                      <a:pt x="11071" y="3651"/>
                      <a:pt x="11071" y="3640"/>
                    </a:cubicBezTo>
                    <a:cubicBezTo>
                      <a:pt x="11080" y="3607"/>
                      <a:pt x="11088" y="3596"/>
                      <a:pt x="11106" y="3574"/>
                    </a:cubicBezTo>
                    <a:cubicBezTo>
                      <a:pt x="11115" y="3563"/>
                      <a:pt x="11123" y="3540"/>
                      <a:pt x="11128" y="3529"/>
                    </a:cubicBezTo>
                    <a:cubicBezTo>
                      <a:pt x="11128" y="3529"/>
                      <a:pt x="11132" y="3518"/>
                      <a:pt x="11136" y="3507"/>
                    </a:cubicBezTo>
                    <a:cubicBezTo>
                      <a:pt x="11136" y="3496"/>
                      <a:pt x="11149" y="3496"/>
                      <a:pt x="11154" y="3485"/>
                    </a:cubicBezTo>
                    <a:cubicBezTo>
                      <a:pt x="11163" y="3463"/>
                      <a:pt x="11171" y="3452"/>
                      <a:pt x="11184" y="3430"/>
                    </a:cubicBezTo>
                    <a:cubicBezTo>
                      <a:pt x="11193" y="3408"/>
                      <a:pt x="11211" y="3397"/>
                      <a:pt x="11211" y="3364"/>
                    </a:cubicBezTo>
                    <a:cubicBezTo>
                      <a:pt x="11224" y="3331"/>
                      <a:pt x="11241" y="3320"/>
                      <a:pt x="11246" y="3265"/>
                    </a:cubicBezTo>
                    <a:cubicBezTo>
                      <a:pt x="11206" y="3276"/>
                      <a:pt x="11176" y="3364"/>
                      <a:pt x="11136" y="3408"/>
                    </a:cubicBezTo>
                    <a:cubicBezTo>
                      <a:pt x="11128" y="3419"/>
                      <a:pt x="11115" y="3430"/>
                      <a:pt x="11106" y="3441"/>
                    </a:cubicBezTo>
                    <a:cubicBezTo>
                      <a:pt x="11075" y="3474"/>
                      <a:pt x="11045" y="3518"/>
                      <a:pt x="11018" y="3551"/>
                    </a:cubicBezTo>
                    <a:cubicBezTo>
                      <a:pt x="10992" y="3574"/>
                      <a:pt x="10966" y="3607"/>
                      <a:pt x="10940" y="3629"/>
                    </a:cubicBezTo>
                    <a:cubicBezTo>
                      <a:pt x="10922" y="3651"/>
                      <a:pt x="10905" y="3684"/>
                      <a:pt x="10892" y="3695"/>
                    </a:cubicBezTo>
                    <a:cubicBezTo>
                      <a:pt x="10874" y="3706"/>
                      <a:pt x="10857" y="3706"/>
                      <a:pt x="10839" y="3717"/>
                    </a:cubicBezTo>
                    <a:cubicBezTo>
                      <a:pt x="10822" y="3728"/>
                      <a:pt x="10809" y="3750"/>
                      <a:pt x="10791" y="3772"/>
                    </a:cubicBezTo>
                    <a:cubicBezTo>
                      <a:pt x="10787" y="3772"/>
                      <a:pt x="10774" y="3772"/>
                      <a:pt x="10765" y="3772"/>
                    </a:cubicBezTo>
                    <a:cubicBezTo>
                      <a:pt x="10752" y="3772"/>
                      <a:pt x="10748" y="3794"/>
                      <a:pt x="10739" y="3794"/>
                    </a:cubicBezTo>
                    <a:cubicBezTo>
                      <a:pt x="10726" y="3794"/>
                      <a:pt x="10700" y="3816"/>
                      <a:pt x="10695" y="3750"/>
                    </a:cubicBezTo>
                    <a:cubicBezTo>
                      <a:pt x="10686" y="3728"/>
                      <a:pt x="10700" y="3684"/>
                      <a:pt x="10704" y="3684"/>
                    </a:cubicBezTo>
                    <a:cubicBezTo>
                      <a:pt x="10704" y="3673"/>
                      <a:pt x="10704" y="3684"/>
                      <a:pt x="10704" y="3662"/>
                    </a:cubicBezTo>
                    <a:cubicBezTo>
                      <a:pt x="10713" y="3629"/>
                      <a:pt x="10721" y="3618"/>
                      <a:pt x="10734" y="3585"/>
                    </a:cubicBezTo>
                    <a:cubicBezTo>
                      <a:pt x="10734" y="3563"/>
                      <a:pt x="10743" y="3540"/>
                      <a:pt x="10748" y="3518"/>
                    </a:cubicBezTo>
                    <a:cubicBezTo>
                      <a:pt x="10774" y="3452"/>
                      <a:pt x="10800" y="3386"/>
                      <a:pt x="10826" y="3320"/>
                    </a:cubicBezTo>
                    <a:cubicBezTo>
                      <a:pt x="10839" y="3287"/>
                      <a:pt x="10848" y="3254"/>
                      <a:pt x="10866" y="3221"/>
                    </a:cubicBezTo>
                    <a:cubicBezTo>
                      <a:pt x="10879" y="3188"/>
                      <a:pt x="10896" y="3144"/>
                      <a:pt x="10905" y="3100"/>
                    </a:cubicBezTo>
                    <a:cubicBezTo>
                      <a:pt x="10905" y="3100"/>
                      <a:pt x="10914" y="3100"/>
                      <a:pt x="10914" y="3100"/>
                    </a:cubicBezTo>
                    <a:cubicBezTo>
                      <a:pt x="10931" y="3056"/>
                      <a:pt x="10949" y="3012"/>
                      <a:pt x="10962" y="2968"/>
                    </a:cubicBezTo>
                    <a:cubicBezTo>
                      <a:pt x="10962" y="2945"/>
                      <a:pt x="10975" y="2934"/>
                      <a:pt x="10975" y="2912"/>
                    </a:cubicBezTo>
                    <a:cubicBezTo>
                      <a:pt x="10957" y="2968"/>
                      <a:pt x="10927" y="2990"/>
                      <a:pt x="10900" y="3034"/>
                    </a:cubicBezTo>
                    <a:cubicBezTo>
                      <a:pt x="10879" y="3067"/>
                      <a:pt x="10852" y="3111"/>
                      <a:pt x="10831" y="3144"/>
                    </a:cubicBezTo>
                    <a:cubicBezTo>
                      <a:pt x="10822" y="3144"/>
                      <a:pt x="10817" y="3166"/>
                      <a:pt x="10813" y="3166"/>
                    </a:cubicBezTo>
                    <a:cubicBezTo>
                      <a:pt x="10769" y="3221"/>
                      <a:pt x="10726" y="3287"/>
                      <a:pt x="10686" y="3342"/>
                    </a:cubicBezTo>
                    <a:cubicBezTo>
                      <a:pt x="10686" y="3342"/>
                      <a:pt x="10686" y="3364"/>
                      <a:pt x="10678" y="3364"/>
                    </a:cubicBezTo>
                    <a:cubicBezTo>
                      <a:pt x="10673" y="3364"/>
                      <a:pt x="10660" y="3364"/>
                      <a:pt x="10651" y="3375"/>
                    </a:cubicBezTo>
                    <a:cubicBezTo>
                      <a:pt x="10643" y="3386"/>
                      <a:pt x="10638" y="3419"/>
                      <a:pt x="10625" y="3441"/>
                    </a:cubicBezTo>
                    <a:cubicBezTo>
                      <a:pt x="10616" y="3452"/>
                      <a:pt x="10612" y="3463"/>
                      <a:pt x="10603" y="3474"/>
                    </a:cubicBezTo>
                    <a:cubicBezTo>
                      <a:pt x="10603" y="3474"/>
                      <a:pt x="10595" y="3474"/>
                      <a:pt x="10590" y="3474"/>
                    </a:cubicBezTo>
                    <a:cubicBezTo>
                      <a:pt x="10582" y="3496"/>
                      <a:pt x="10573" y="3518"/>
                      <a:pt x="10560" y="3529"/>
                    </a:cubicBezTo>
                    <a:cubicBezTo>
                      <a:pt x="10538" y="3563"/>
                      <a:pt x="10512" y="3585"/>
                      <a:pt x="10490" y="3607"/>
                    </a:cubicBezTo>
                    <a:cubicBezTo>
                      <a:pt x="10490" y="3607"/>
                      <a:pt x="10490" y="3629"/>
                      <a:pt x="10490" y="3629"/>
                    </a:cubicBezTo>
                    <a:cubicBezTo>
                      <a:pt x="10481" y="3629"/>
                      <a:pt x="10477" y="3629"/>
                      <a:pt x="10468" y="3629"/>
                    </a:cubicBezTo>
                    <a:cubicBezTo>
                      <a:pt x="10468" y="3629"/>
                      <a:pt x="10459" y="3629"/>
                      <a:pt x="10455" y="3640"/>
                    </a:cubicBezTo>
                    <a:cubicBezTo>
                      <a:pt x="10450" y="3651"/>
                      <a:pt x="10446" y="3662"/>
                      <a:pt x="10442" y="3684"/>
                    </a:cubicBezTo>
                    <a:cubicBezTo>
                      <a:pt x="10437" y="3684"/>
                      <a:pt x="10429" y="3684"/>
                      <a:pt x="10420" y="3684"/>
                    </a:cubicBezTo>
                    <a:cubicBezTo>
                      <a:pt x="10407" y="3706"/>
                      <a:pt x="10398" y="3728"/>
                      <a:pt x="10385" y="3728"/>
                    </a:cubicBezTo>
                    <a:cubicBezTo>
                      <a:pt x="10372" y="3728"/>
                      <a:pt x="10341" y="3684"/>
                      <a:pt x="10337" y="3684"/>
                    </a:cubicBezTo>
                    <a:cubicBezTo>
                      <a:pt x="10328" y="3662"/>
                      <a:pt x="10328" y="3684"/>
                      <a:pt x="10324" y="3640"/>
                    </a:cubicBezTo>
                    <a:cubicBezTo>
                      <a:pt x="10311" y="3585"/>
                      <a:pt x="10324" y="3529"/>
                      <a:pt x="10337" y="3474"/>
                    </a:cubicBezTo>
                    <a:cubicBezTo>
                      <a:pt x="10346" y="3430"/>
                      <a:pt x="10359" y="3419"/>
                      <a:pt x="10363" y="3375"/>
                    </a:cubicBezTo>
                    <a:cubicBezTo>
                      <a:pt x="10407" y="3232"/>
                      <a:pt x="10455" y="3067"/>
                      <a:pt x="10494" y="2945"/>
                    </a:cubicBezTo>
                    <a:cubicBezTo>
                      <a:pt x="10494" y="2934"/>
                      <a:pt x="10494" y="2923"/>
                      <a:pt x="10494" y="2912"/>
                    </a:cubicBezTo>
                    <a:cubicBezTo>
                      <a:pt x="10499" y="2890"/>
                      <a:pt x="10516" y="2879"/>
                      <a:pt x="10499" y="2879"/>
                    </a:cubicBezTo>
                    <a:cubicBezTo>
                      <a:pt x="10455" y="2945"/>
                      <a:pt x="10407" y="3034"/>
                      <a:pt x="10359" y="3111"/>
                    </a:cubicBezTo>
                    <a:cubicBezTo>
                      <a:pt x="10311" y="3166"/>
                      <a:pt x="10263" y="3232"/>
                      <a:pt x="10210" y="3309"/>
                    </a:cubicBezTo>
                    <a:cubicBezTo>
                      <a:pt x="10162" y="3375"/>
                      <a:pt x="10092" y="3452"/>
                      <a:pt x="10035" y="3518"/>
                    </a:cubicBezTo>
                    <a:cubicBezTo>
                      <a:pt x="10009" y="3551"/>
                      <a:pt x="9957" y="3607"/>
                      <a:pt x="9922" y="3563"/>
                    </a:cubicBezTo>
                    <a:cubicBezTo>
                      <a:pt x="9896" y="3529"/>
                      <a:pt x="9896" y="3430"/>
                      <a:pt x="9913" y="3386"/>
                    </a:cubicBezTo>
                    <a:cubicBezTo>
                      <a:pt x="9913" y="3375"/>
                      <a:pt x="9913" y="3386"/>
                      <a:pt x="9913" y="3375"/>
                    </a:cubicBezTo>
                    <a:cubicBezTo>
                      <a:pt x="9922" y="3331"/>
                      <a:pt x="9926" y="3353"/>
                      <a:pt x="9931" y="3331"/>
                    </a:cubicBezTo>
                    <a:cubicBezTo>
                      <a:pt x="9931" y="3331"/>
                      <a:pt x="9926" y="3309"/>
                      <a:pt x="9931" y="3309"/>
                    </a:cubicBezTo>
                    <a:cubicBezTo>
                      <a:pt x="9952" y="3265"/>
                      <a:pt x="9966" y="3221"/>
                      <a:pt x="9979" y="3155"/>
                    </a:cubicBezTo>
                    <a:cubicBezTo>
                      <a:pt x="9992" y="3100"/>
                      <a:pt x="10005" y="3045"/>
                      <a:pt x="10018" y="2979"/>
                    </a:cubicBezTo>
                    <a:cubicBezTo>
                      <a:pt x="10035" y="2923"/>
                      <a:pt x="10044" y="2868"/>
                      <a:pt x="10062" y="2813"/>
                    </a:cubicBezTo>
                    <a:cubicBezTo>
                      <a:pt x="10079" y="2758"/>
                      <a:pt x="10101" y="2736"/>
                      <a:pt x="10110" y="2659"/>
                    </a:cubicBezTo>
                    <a:cubicBezTo>
                      <a:pt x="10075" y="2670"/>
                      <a:pt x="10040" y="2736"/>
                      <a:pt x="10014" y="2769"/>
                    </a:cubicBezTo>
                    <a:cubicBezTo>
                      <a:pt x="9987" y="2813"/>
                      <a:pt x="9966" y="2857"/>
                      <a:pt x="9944" y="2890"/>
                    </a:cubicBezTo>
                    <a:cubicBezTo>
                      <a:pt x="9926" y="2923"/>
                      <a:pt x="9913" y="2934"/>
                      <a:pt x="9900" y="2968"/>
                    </a:cubicBezTo>
                    <a:cubicBezTo>
                      <a:pt x="9900" y="2968"/>
                      <a:pt x="9891" y="2968"/>
                      <a:pt x="9882" y="2990"/>
                    </a:cubicBezTo>
                    <a:cubicBezTo>
                      <a:pt x="9882" y="2990"/>
                      <a:pt x="9878" y="3012"/>
                      <a:pt x="9869" y="3023"/>
                    </a:cubicBezTo>
                    <a:cubicBezTo>
                      <a:pt x="9861" y="3034"/>
                      <a:pt x="9852" y="3045"/>
                      <a:pt x="9843" y="3056"/>
                    </a:cubicBezTo>
                    <a:cubicBezTo>
                      <a:pt x="9821" y="3089"/>
                      <a:pt x="9808" y="3133"/>
                      <a:pt x="9791" y="3166"/>
                    </a:cubicBezTo>
                    <a:cubicBezTo>
                      <a:pt x="9786" y="3166"/>
                      <a:pt x="9778" y="3166"/>
                      <a:pt x="9773" y="3188"/>
                    </a:cubicBezTo>
                    <a:cubicBezTo>
                      <a:pt x="9769" y="3199"/>
                      <a:pt x="9765" y="3210"/>
                      <a:pt x="9760" y="3221"/>
                    </a:cubicBezTo>
                    <a:cubicBezTo>
                      <a:pt x="9743" y="3254"/>
                      <a:pt x="9716" y="3265"/>
                      <a:pt x="9699" y="3298"/>
                    </a:cubicBezTo>
                    <a:cubicBezTo>
                      <a:pt x="9686" y="3309"/>
                      <a:pt x="9682" y="3331"/>
                      <a:pt x="9668" y="3353"/>
                    </a:cubicBezTo>
                    <a:cubicBezTo>
                      <a:pt x="9668" y="3353"/>
                      <a:pt x="9660" y="3353"/>
                      <a:pt x="9655" y="3353"/>
                    </a:cubicBezTo>
                    <a:cubicBezTo>
                      <a:pt x="9655" y="3353"/>
                      <a:pt x="9655" y="3364"/>
                      <a:pt x="9655" y="3375"/>
                    </a:cubicBezTo>
                    <a:cubicBezTo>
                      <a:pt x="9633" y="3408"/>
                      <a:pt x="9603" y="3419"/>
                      <a:pt x="9572" y="3430"/>
                    </a:cubicBezTo>
                    <a:cubicBezTo>
                      <a:pt x="9550" y="3452"/>
                      <a:pt x="9524" y="3474"/>
                      <a:pt x="9502" y="3463"/>
                    </a:cubicBezTo>
                    <a:cubicBezTo>
                      <a:pt x="9485" y="3463"/>
                      <a:pt x="9467" y="3397"/>
                      <a:pt x="9467" y="3353"/>
                    </a:cubicBezTo>
                    <a:cubicBezTo>
                      <a:pt x="9467" y="3309"/>
                      <a:pt x="9476" y="3298"/>
                      <a:pt x="9489" y="3254"/>
                    </a:cubicBezTo>
                    <a:cubicBezTo>
                      <a:pt x="9489" y="3254"/>
                      <a:pt x="9489" y="3254"/>
                      <a:pt x="9489" y="3254"/>
                    </a:cubicBezTo>
                    <a:cubicBezTo>
                      <a:pt x="9494" y="3232"/>
                      <a:pt x="9502" y="3210"/>
                      <a:pt x="9507" y="3188"/>
                    </a:cubicBezTo>
                    <a:cubicBezTo>
                      <a:pt x="9524" y="3133"/>
                      <a:pt x="9550" y="3056"/>
                      <a:pt x="9564" y="3012"/>
                    </a:cubicBezTo>
                    <a:cubicBezTo>
                      <a:pt x="9564" y="2990"/>
                      <a:pt x="9572" y="2979"/>
                      <a:pt x="9577" y="2968"/>
                    </a:cubicBezTo>
                    <a:cubicBezTo>
                      <a:pt x="9577" y="2945"/>
                      <a:pt x="9585" y="2934"/>
                      <a:pt x="9590" y="2923"/>
                    </a:cubicBezTo>
                    <a:cubicBezTo>
                      <a:pt x="9594" y="2890"/>
                      <a:pt x="9607" y="2868"/>
                      <a:pt x="9612" y="2846"/>
                    </a:cubicBezTo>
                    <a:cubicBezTo>
                      <a:pt x="9612" y="2824"/>
                      <a:pt x="9620" y="2813"/>
                      <a:pt x="9625" y="2802"/>
                    </a:cubicBezTo>
                    <a:cubicBezTo>
                      <a:pt x="9633" y="2769"/>
                      <a:pt x="9647" y="2736"/>
                      <a:pt x="9651" y="2703"/>
                    </a:cubicBezTo>
                    <a:cubicBezTo>
                      <a:pt x="9651" y="2703"/>
                      <a:pt x="9660" y="2681"/>
                      <a:pt x="9651" y="2681"/>
                    </a:cubicBezTo>
                    <a:cubicBezTo>
                      <a:pt x="9638" y="2714"/>
                      <a:pt x="9620" y="2725"/>
                      <a:pt x="9603" y="2736"/>
                    </a:cubicBezTo>
                    <a:cubicBezTo>
                      <a:pt x="9581" y="2769"/>
                      <a:pt x="9555" y="2802"/>
                      <a:pt x="9537" y="2835"/>
                    </a:cubicBezTo>
                    <a:cubicBezTo>
                      <a:pt x="9529" y="2846"/>
                      <a:pt x="9520" y="2857"/>
                      <a:pt x="9511" y="2868"/>
                    </a:cubicBezTo>
                    <a:cubicBezTo>
                      <a:pt x="9459" y="2934"/>
                      <a:pt x="9402" y="3034"/>
                      <a:pt x="9349" y="3078"/>
                    </a:cubicBezTo>
                    <a:cubicBezTo>
                      <a:pt x="9341" y="3089"/>
                      <a:pt x="9332" y="3089"/>
                      <a:pt x="9323" y="3100"/>
                    </a:cubicBezTo>
                    <a:cubicBezTo>
                      <a:pt x="9293" y="3122"/>
                      <a:pt x="9271" y="3166"/>
                      <a:pt x="9232" y="3144"/>
                    </a:cubicBezTo>
                    <a:cubicBezTo>
                      <a:pt x="9210" y="3100"/>
                      <a:pt x="9192" y="3034"/>
                      <a:pt x="9201" y="2956"/>
                    </a:cubicBezTo>
                    <a:cubicBezTo>
                      <a:pt x="9210" y="2901"/>
                      <a:pt x="9258" y="2813"/>
                      <a:pt x="9271" y="2791"/>
                    </a:cubicBezTo>
                    <a:cubicBezTo>
                      <a:pt x="9280" y="2769"/>
                      <a:pt x="9284" y="2758"/>
                      <a:pt x="9288" y="2747"/>
                    </a:cubicBezTo>
                    <a:cubicBezTo>
                      <a:pt x="9288" y="2747"/>
                      <a:pt x="9297" y="2747"/>
                      <a:pt x="9301" y="2747"/>
                    </a:cubicBezTo>
                    <a:cubicBezTo>
                      <a:pt x="9310" y="2725"/>
                      <a:pt x="9323" y="2692"/>
                      <a:pt x="9332" y="2670"/>
                    </a:cubicBezTo>
                    <a:cubicBezTo>
                      <a:pt x="9345" y="2648"/>
                      <a:pt x="9358" y="2626"/>
                      <a:pt x="9367" y="2604"/>
                    </a:cubicBezTo>
                    <a:cubicBezTo>
                      <a:pt x="9380" y="2582"/>
                      <a:pt x="9389" y="2549"/>
                      <a:pt x="9398" y="2527"/>
                    </a:cubicBezTo>
                    <a:cubicBezTo>
                      <a:pt x="9398" y="2516"/>
                      <a:pt x="9406" y="2516"/>
                      <a:pt x="9415" y="2494"/>
                    </a:cubicBezTo>
                    <a:cubicBezTo>
                      <a:pt x="9433" y="2461"/>
                      <a:pt x="9450" y="2405"/>
                      <a:pt x="9467" y="2383"/>
                    </a:cubicBezTo>
                    <a:cubicBezTo>
                      <a:pt x="9476" y="2339"/>
                      <a:pt x="9498" y="2295"/>
                      <a:pt x="9511" y="2273"/>
                    </a:cubicBezTo>
                    <a:cubicBezTo>
                      <a:pt x="9520" y="2251"/>
                      <a:pt x="9524" y="2251"/>
                      <a:pt x="9537" y="2229"/>
                    </a:cubicBezTo>
                    <a:cubicBezTo>
                      <a:pt x="9555" y="2196"/>
                      <a:pt x="9568" y="2174"/>
                      <a:pt x="9581" y="2130"/>
                    </a:cubicBezTo>
                    <a:cubicBezTo>
                      <a:pt x="9590" y="2130"/>
                      <a:pt x="9594" y="2108"/>
                      <a:pt x="9581" y="2119"/>
                    </a:cubicBezTo>
                    <a:cubicBezTo>
                      <a:pt x="9489" y="2174"/>
                      <a:pt x="9415" y="2295"/>
                      <a:pt x="9306" y="2306"/>
                    </a:cubicBezTo>
                    <a:cubicBezTo>
                      <a:pt x="9284" y="2273"/>
                      <a:pt x="9284" y="2207"/>
                      <a:pt x="9275" y="2141"/>
                    </a:cubicBezTo>
                    <a:cubicBezTo>
                      <a:pt x="9262" y="2053"/>
                      <a:pt x="9253" y="1932"/>
                      <a:pt x="9245" y="1854"/>
                    </a:cubicBezTo>
                    <a:cubicBezTo>
                      <a:pt x="9236" y="1777"/>
                      <a:pt x="9223" y="1678"/>
                      <a:pt x="9214" y="1623"/>
                    </a:cubicBezTo>
                    <a:cubicBezTo>
                      <a:pt x="9214" y="1612"/>
                      <a:pt x="9214" y="1568"/>
                      <a:pt x="9205" y="1579"/>
                    </a:cubicBezTo>
                    <a:cubicBezTo>
                      <a:pt x="9197" y="1711"/>
                      <a:pt x="9197" y="1876"/>
                      <a:pt x="9183" y="1976"/>
                    </a:cubicBezTo>
                    <a:cubicBezTo>
                      <a:pt x="9183" y="1998"/>
                      <a:pt x="9183" y="2009"/>
                      <a:pt x="9183" y="2031"/>
                    </a:cubicBezTo>
                    <a:cubicBezTo>
                      <a:pt x="9170" y="2130"/>
                      <a:pt x="9157" y="2207"/>
                      <a:pt x="9144" y="2295"/>
                    </a:cubicBezTo>
                    <a:cubicBezTo>
                      <a:pt x="9131" y="2383"/>
                      <a:pt x="9114" y="2472"/>
                      <a:pt x="9096" y="2538"/>
                    </a:cubicBezTo>
                    <a:cubicBezTo>
                      <a:pt x="9096" y="2560"/>
                      <a:pt x="9083" y="2582"/>
                      <a:pt x="9074" y="2604"/>
                    </a:cubicBezTo>
                    <a:cubicBezTo>
                      <a:pt x="9052" y="2681"/>
                      <a:pt x="9035" y="2758"/>
                      <a:pt x="9013" y="2813"/>
                    </a:cubicBezTo>
                    <a:cubicBezTo>
                      <a:pt x="9004" y="2835"/>
                      <a:pt x="9000" y="2868"/>
                      <a:pt x="8991" y="2890"/>
                    </a:cubicBezTo>
                    <a:cubicBezTo>
                      <a:pt x="8982" y="2912"/>
                      <a:pt x="8974" y="2934"/>
                      <a:pt x="8965" y="2956"/>
                    </a:cubicBezTo>
                    <a:cubicBezTo>
                      <a:pt x="8952" y="2990"/>
                      <a:pt x="8939" y="3023"/>
                      <a:pt x="8930" y="3056"/>
                    </a:cubicBezTo>
                    <a:cubicBezTo>
                      <a:pt x="8921" y="3078"/>
                      <a:pt x="8917" y="3100"/>
                      <a:pt x="8908" y="3122"/>
                    </a:cubicBezTo>
                    <a:cubicBezTo>
                      <a:pt x="8891" y="3188"/>
                      <a:pt x="8869" y="3221"/>
                      <a:pt x="8851" y="3287"/>
                    </a:cubicBezTo>
                    <a:cubicBezTo>
                      <a:pt x="8821" y="3287"/>
                      <a:pt x="8825" y="3364"/>
                      <a:pt x="8795" y="3364"/>
                    </a:cubicBezTo>
                    <a:cubicBezTo>
                      <a:pt x="8764" y="3463"/>
                      <a:pt x="8699" y="3496"/>
                      <a:pt x="8659" y="3596"/>
                    </a:cubicBezTo>
                    <a:cubicBezTo>
                      <a:pt x="8620" y="3673"/>
                      <a:pt x="8572" y="3728"/>
                      <a:pt x="8524" y="3783"/>
                    </a:cubicBezTo>
                    <a:cubicBezTo>
                      <a:pt x="8511" y="3783"/>
                      <a:pt x="8493" y="3816"/>
                      <a:pt x="8480" y="3816"/>
                    </a:cubicBezTo>
                    <a:cubicBezTo>
                      <a:pt x="8471" y="3816"/>
                      <a:pt x="8463" y="3838"/>
                      <a:pt x="8454" y="3849"/>
                    </a:cubicBezTo>
                    <a:cubicBezTo>
                      <a:pt x="8449" y="3849"/>
                      <a:pt x="8445" y="3860"/>
                      <a:pt x="8441" y="3871"/>
                    </a:cubicBezTo>
                    <a:cubicBezTo>
                      <a:pt x="8415" y="3904"/>
                      <a:pt x="8388" y="3915"/>
                      <a:pt x="8358" y="3926"/>
                    </a:cubicBezTo>
                    <a:cubicBezTo>
                      <a:pt x="8340" y="3937"/>
                      <a:pt x="8323" y="3959"/>
                      <a:pt x="8301" y="3970"/>
                    </a:cubicBezTo>
                    <a:cubicBezTo>
                      <a:pt x="8205" y="4025"/>
                      <a:pt x="8082" y="4047"/>
                      <a:pt x="7982" y="4070"/>
                    </a:cubicBezTo>
                    <a:cubicBezTo>
                      <a:pt x="7969" y="4070"/>
                      <a:pt x="7956" y="4070"/>
                      <a:pt x="7947" y="4070"/>
                    </a:cubicBezTo>
                    <a:cubicBezTo>
                      <a:pt x="7938" y="4070"/>
                      <a:pt x="7925" y="4092"/>
                      <a:pt x="7916" y="4092"/>
                    </a:cubicBezTo>
                    <a:cubicBezTo>
                      <a:pt x="7890" y="4092"/>
                      <a:pt x="7855" y="4092"/>
                      <a:pt x="7825" y="4092"/>
                    </a:cubicBezTo>
                    <a:cubicBezTo>
                      <a:pt x="7785" y="4092"/>
                      <a:pt x="7755" y="4092"/>
                      <a:pt x="7720" y="4092"/>
                    </a:cubicBezTo>
                    <a:cubicBezTo>
                      <a:pt x="7702" y="4092"/>
                      <a:pt x="7681" y="4092"/>
                      <a:pt x="7681" y="4092"/>
                    </a:cubicBezTo>
                    <a:cubicBezTo>
                      <a:pt x="7681" y="4092"/>
                      <a:pt x="7650" y="4103"/>
                      <a:pt x="7650" y="4103"/>
                    </a:cubicBezTo>
                    <a:cubicBezTo>
                      <a:pt x="7619" y="4114"/>
                      <a:pt x="7593" y="4114"/>
                      <a:pt x="7571" y="4081"/>
                    </a:cubicBezTo>
                    <a:cubicBezTo>
                      <a:pt x="7554" y="4092"/>
                      <a:pt x="7519" y="4114"/>
                      <a:pt x="7510" y="4081"/>
                    </a:cubicBezTo>
                    <a:cubicBezTo>
                      <a:pt x="7510" y="4081"/>
                      <a:pt x="7506" y="4092"/>
                      <a:pt x="7510" y="4092"/>
                    </a:cubicBezTo>
                    <a:cubicBezTo>
                      <a:pt x="7484" y="4092"/>
                      <a:pt x="7471" y="4059"/>
                      <a:pt x="7462" y="4047"/>
                    </a:cubicBezTo>
                    <a:cubicBezTo>
                      <a:pt x="7458" y="4047"/>
                      <a:pt x="7449" y="4047"/>
                      <a:pt x="7440" y="4047"/>
                    </a:cubicBezTo>
                    <a:cubicBezTo>
                      <a:pt x="7440" y="4047"/>
                      <a:pt x="7440" y="4025"/>
                      <a:pt x="7432" y="4025"/>
                    </a:cubicBezTo>
                    <a:cubicBezTo>
                      <a:pt x="7414" y="4025"/>
                      <a:pt x="7388" y="4025"/>
                      <a:pt x="7388" y="4025"/>
                    </a:cubicBezTo>
                    <a:cubicBezTo>
                      <a:pt x="7340" y="3981"/>
                      <a:pt x="7283" y="3981"/>
                      <a:pt x="7248" y="3937"/>
                    </a:cubicBezTo>
                    <a:cubicBezTo>
                      <a:pt x="7226" y="3915"/>
                      <a:pt x="7204" y="3893"/>
                      <a:pt x="7178" y="3893"/>
                    </a:cubicBezTo>
                    <a:cubicBezTo>
                      <a:pt x="7148" y="3838"/>
                      <a:pt x="7104" y="3816"/>
                      <a:pt x="7069" y="3783"/>
                    </a:cubicBezTo>
                    <a:cubicBezTo>
                      <a:pt x="7060" y="3783"/>
                      <a:pt x="7051" y="3772"/>
                      <a:pt x="7047" y="3761"/>
                    </a:cubicBezTo>
                    <a:cubicBezTo>
                      <a:pt x="7034" y="3750"/>
                      <a:pt x="7012" y="3728"/>
                      <a:pt x="7003" y="3706"/>
                    </a:cubicBezTo>
                    <a:cubicBezTo>
                      <a:pt x="6990" y="3684"/>
                      <a:pt x="6982" y="3651"/>
                      <a:pt x="6973" y="3629"/>
                    </a:cubicBezTo>
                    <a:cubicBezTo>
                      <a:pt x="6951" y="3596"/>
                      <a:pt x="6929" y="3574"/>
                      <a:pt x="6907" y="3551"/>
                    </a:cubicBezTo>
                    <a:cubicBezTo>
                      <a:pt x="6899" y="3551"/>
                      <a:pt x="6894" y="3529"/>
                      <a:pt x="6885" y="3518"/>
                    </a:cubicBezTo>
                    <a:cubicBezTo>
                      <a:pt x="6872" y="3496"/>
                      <a:pt x="6855" y="3474"/>
                      <a:pt x="6846" y="3463"/>
                    </a:cubicBezTo>
                    <a:cubicBezTo>
                      <a:pt x="6837" y="3441"/>
                      <a:pt x="6837" y="3419"/>
                      <a:pt x="6829" y="3408"/>
                    </a:cubicBezTo>
                    <a:cubicBezTo>
                      <a:pt x="6829" y="3397"/>
                      <a:pt x="6820" y="3386"/>
                      <a:pt x="6816" y="3375"/>
                    </a:cubicBezTo>
                    <a:cubicBezTo>
                      <a:pt x="6816" y="3375"/>
                      <a:pt x="6811" y="3375"/>
                      <a:pt x="6807" y="3375"/>
                    </a:cubicBezTo>
                    <a:cubicBezTo>
                      <a:pt x="6807" y="3375"/>
                      <a:pt x="6807" y="3353"/>
                      <a:pt x="6807" y="3342"/>
                    </a:cubicBezTo>
                    <a:cubicBezTo>
                      <a:pt x="6807" y="3342"/>
                      <a:pt x="6798" y="3331"/>
                      <a:pt x="6794" y="3320"/>
                    </a:cubicBezTo>
                    <a:cubicBezTo>
                      <a:pt x="6789" y="3298"/>
                      <a:pt x="6785" y="3287"/>
                      <a:pt x="6776" y="3265"/>
                    </a:cubicBezTo>
                    <a:cubicBezTo>
                      <a:pt x="6767" y="3199"/>
                      <a:pt x="6750" y="3144"/>
                      <a:pt x="6733" y="3078"/>
                    </a:cubicBezTo>
                    <a:cubicBezTo>
                      <a:pt x="6719" y="3012"/>
                      <a:pt x="6702" y="2945"/>
                      <a:pt x="6693" y="2868"/>
                    </a:cubicBezTo>
                    <a:cubicBezTo>
                      <a:pt x="6684" y="2824"/>
                      <a:pt x="6684" y="2769"/>
                      <a:pt x="6676" y="2725"/>
                    </a:cubicBezTo>
                    <a:cubicBezTo>
                      <a:pt x="6676" y="2725"/>
                      <a:pt x="6667" y="2725"/>
                      <a:pt x="6667" y="2714"/>
                    </a:cubicBezTo>
                    <a:cubicBezTo>
                      <a:pt x="6667" y="2703"/>
                      <a:pt x="6667" y="2692"/>
                      <a:pt x="6667" y="2670"/>
                    </a:cubicBezTo>
                    <a:cubicBezTo>
                      <a:pt x="6667" y="2648"/>
                      <a:pt x="6658" y="2626"/>
                      <a:pt x="6654" y="2593"/>
                    </a:cubicBezTo>
                    <a:cubicBezTo>
                      <a:pt x="6649" y="2549"/>
                      <a:pt x="6654" y="2494"/>
                      <a:pt x="6645" y="2428"/>
                    </a:cubicBezTo>
                    <a:cubicBezTo>
                      <a:pt x="6641" y="2372"/>
                      <a:pt x="6632" y="2317"/>
                      <a:pt x="6632" y="2273"/>
                    </a:cubicBezTo>
                    <a:cubicBezTo>
                      <a:pt x="6641" y="2174"/>
                      <a:pt x="6676" y="2196"/>
                      <a:pt x="6719" y="2174"/>
                    </a:cubicBezTo>
                    <a:cubicBezTo>
                      <a:pt x="6772" y="2163"/>
                      <a:pt x="6798" y="2119"/>
                      <a:pt x="6846" y="2108"/>
                    </a:cubicBezTo>
                    <a:cubicBezTo>
                      <a:pt x="6868" y="2097"/>
                      <a:pt x="6899" y="2075"/>
                      <a:pt x="6916" y="2086"/>
                    </a:cubicBezTo>
                    <a:cubicBezTo>
                      <a:pt x="6925" y="2086"/>
                      <a:pt x="6933" y="2108"/>
                      <a:pt x="6947" y="2130"/>
                    </a:cubicBezTo>
                    <a:cubicBezTo>
                      <a:pt x="7003" y="2207"/>
                      <a:pt x="7069" y="2295"/>
                      <a:pt x="7117" y="2372"/>
                    </a:cubicBezTo>
                    <a:cubicBezTo>
                      <a:pt x="7134" y="2394"/>
                      <a:pt x="7148" y="2439"/>
                      <a:pt x="7161" y="2450"/>
                    </a:cubicBezTo>
                    <a:cubicBezTo>
                      <a:pt x="7200" y="2494"/>
                      <a:pt x="7248" y="2483"/>
                      <a:pt x="7305" y="2494"/>
                    </a:cubicBezTo>
                    <a:cubicBezTo>
                      <a:pt x="7340" y="2494"/>
                      <a:pt x="7379" y="2494"/>
                      <a:pt x="7405" y="2483"/>
                    </a:cubicBezTo>
                    <a:cubicBezTo>
                      <a:pt x="7423" y="2483"/>
                      <a:pt x="7440" y="2439"/>
                      <a:pt x="7462" y="2428"/>
                    </a:cubicBezTo>
                    <a:cubicBezTo>
                      <a:pt x="7480" y="2428"/>
                      <a:pt x="7497" y="2428"/>
                      <a:pt x="7510" y="2428"/>
                    </a:cubicBezTo>
                    <a:cubicBezTo>
                      <a:pt x="7510" y="2428"/>
                      <a:pt x="7515" y="2405"/>
                      <a:pt x="7519" y="2405"/>
                    </a:cubicBezTo>
                    <a:cubicBezTo>
                      <a:pt x="7523" y="2405"/>
                      <a:pt x="7528" y="2405"/>
                      <a:pt x="7536" y="2405"/>
                    </a:cubicBezTo>
                    <a:cubicBezTo>
                      <a:pt x="7541" y="2405"/>
                      <a:pt x="7549" y="2383"/>
                      <a:pt x="7554" y="2372"/>
                    </a:cubicBezTo>
                    <a:cubicBezTo>
                      <a:pt x="7571" y="2350"/>
                      <a:pt x="7593" y="2350"/>
                      <a:pt x="7606" y="2328"/>
                    </a:cubicBezTo>
                    <a:cubicBezTo>
                      <a:pt x="7619" y="2317"/>
                      <a:pt x="7637" y="2284"/>
                      <a:pt x="7654" y="2262"/>
                    </a:cubicBezTo>
                    <a:cubicBezTo>
                      <a:pt x="7659" y="2262"/>
                      <a:pt x="7667" y="2229"/>
                      <a:pt x="7672" y="2229"/>
                    </a:cubicBezTo>
                    <a:cubicBezTo>
                      <a:pt x="7681" y="2207"/>
                      <a:pt x="7689" y="2207"/>
                      <a:pt x="7694" y="2196"/>
                    </a:cubicBezTo>
                    <a:cubicBezTo>
                      <a:pt x="7702" y="2196"/>
                      <a:pt x="7707" y="2163"/>
                      <a:pt x="7716" y="2152"/>
                    </a:cubicBezTo>
                    <a:cubicBezTo>
                      <a:pt x="7724" y="2152"/>
                      <a:pt x="7733" y="2141"/>
                      <a:pt x="7742" y="2130"/>
                    </a:cubicBezTo>
                    <a:cubicBezTo>
                      <a:pt x="7750" y="2108"/>
                      <a:pt x="7755" y="2108"/>
                      <a:pt x="7764" y="2086"/>
                    </a:cubicBezTo>
                    <a:cubicBezTo>
                      <a:pt x="7772" y="2086"/>
                      <a:pt x="7781" y="2075"/>
                      <a:pt x="7790" y="2053"/>
                    </a:cubicBezTo>
                    <a:cubicBezTo>
                      <a:pt x="7816" y="2009"/>
                      <a:pt x="7842" y="1954"/>
                      <a:pt x="7877" y="1898"/>
                    </a:cubicBezTo>
                    <a:cubicBezTo>
                      <a:pt x="7903" y="1854"/>
                      <a:pt x="7930" y="1799"/>
                      <a:pt x="7947" y="1744"/>
                    </a:cubicBezTo>
                    <a:cubicBezTo>
                      <a:pt x="7951" y="1744"/>
                      <a:pt x="7947" y="1744"/>
                      <a:pt x="7951" y="1722"/>
                    </a:cubicBezTo>
                    <a:cubicBezTo>
                      <a:pt x="7986" y="1590"/>
                      <a:pt x="7982" y="1336"/>
                      <a:pt x="8004" y="1182"/>
                    </a:cubicBezTo>
                    <a:cubicBezTo>
                      <a:pt x="8013" y="1116"/>
                      <a:pt x="8026" y="1061"/>
                      <a:pt x="8030" y="995"/>
                    </a:cubicBezTo>
                    <a:cubicBezTo>
                      <a:pt x="8030" y="984"/>
                      <a:pt x="8043" y="973"/>
                      <a:pt x="8052" y="951"/>
                    </a:cubicBezTo>
                    <a:cubicBezTo>
                      <a:pt x="8052" y="929"/>
                      <a:pt x="8056" y="907"/>
                      <a:pt x="8065" y="874"/>
                    </a:cubicBezTo>
                    <a:cubicBezTo>
                      <a:pt x="8074" y="841"/>
                      <a:pt x="8100" y="808"/>
                      <a:pt x="8122" y="763"/>
                    </a:cubicBezTo>
                    <a:cubicBezTo>
                      <a:pt x="8139" y="719"/>
                      <a:pt x="8161" y="686"/>
                      <a:pt x="8179" y="653"/>
                    </a:cubicBezTo>
                    <a:cubicBezTo>
                      <a:pt x="8192" y="631"/>
                      <a:pt x="8209" y="620"/>
                      <a:pt x="8222" y="598"/>
                    </a:cubicBezTo>
                    <a:cubicBezTo>
                      <a:pt x="8231" y="598"/>
                      <a:pt x="8244" y="565"/>
                      <a:pt x="8253" y="554"/>
                    </a:cubicBezTo>
                    <a:cubicBezTo>
                      <a:pt x="8266" y="532"/>
                      <a:pt x="8275" y="521"/>
                      <a:pt x="8283" y="510"/>
                    </a:cubicBezTo>
                    <a:cubicBezTo>
                      <a:pt x="8310" y="488"/>
                      <a:pt x="8332" y="444"/>
                      <a:pt x="8353" y="444"/>
                    </a:cubicBezTo>
                    <a:cubicBezTo>
                      <a:pt x="8371" y="444"/>
                      <a:pt x="8393" y="466"/>
                      <a:pt x="8397" y="444"/>
                    </a:cubicBezTo>
                    <a:cubicBezTo>
                      <a:pt x="8397" y="444"/>
                      <a:pt x="8410" y="444"/>
                      <a:pt x="8415" y="444"/>
                    </a:cubicBezTo>
                    <a:cubicBezTo>
                      <a:pt x="8423" y="444"/>
                      <a:pt x="8423" y="422"/>
                      <a:pt x="8432" y="422"/>
                    </a:cubicBezTo>
                    <a:cubicBezTo>
                      <a:pt x="8445" y="422"/>
                      <a:pt x="8458" y="422"/>
                      <a:pt x="8471" y="422"/>
                    </a:cubicBezTo>
                    <a:cubicBezTo>
                      <a:pt x="8493" y="422"/>
                      <a:pt x="8524" y="389"/>
                      <a:pt x="8546" y="389"/>
                    </a:cubicBezTo>
                    <a:cubicBezTo>
                      <a:pt x="8563" y="389"/>
                      <a:pt x="8572" y="411"/>
                      <a:pt x="8589" y="411"/>
                    </a:cubicBezTo>
                    <a:cubicBezTo>
                      <a:pt x="8602" y="411"/>
                      <a:pt x="8624" y="389"/>
                      <a:pt x="8642" y="411"/>
                    </a:cubicBezTo>
                    <a:cubicBezTo>
                      <a:pt x="8650" y="411"/>
                      <a:pt x="8659" y="422"/>
                      <a:pt x="8659" y="444"/>
                    </a:cubicBezTo>
                    <a:cubicBezTo>
                      <a:pt x="8668" y="433"/>
                      <a:pt x="8677" y="444"/>
                      <a:pt x="8685" y="444"/>
                    </a:cubicBezTo>
                    <a:cubicBezTo>
                      <a:pt x="8699" y="444"/>
                      <a:pt x="8712" y="444"/>
                      <a:pt x="8716" y="444"/>
                    </a:cubicBezTo>
                    <a:cubicBezTo>
                      <a:pt x="8729" y="455"/>
                      <a:pt x="8738" y="488"/>
                      <a:pt x="8747" y="499"/>
                    </a:cubicBezTo>
                    <a:cubicBezTo>
                      <a:pt x="8747" y="499"/>
                      <a:pt x="8755" y="499"/>
                      <a:pt x="8760" y="499"/>
                    </a:cubicBezTo>
                    <a:cubicBezTo>
                      <a:pt x="8782" y="532"/>
                      <a:pt x="8808" y="543"/>
                      <a:pt x="8838" y="565"/>
                    </a:cubicBezTo>
                    <a:cubicBezTo>
                      <a:pt x="8847" y="587"/>
                      <a:pt x="8856" y="543"/>
                      <a:pt x="8873" y="565"/>
                    </a:cubicBezTo>
                    <a:cubicBezTo>
                      <a:pt x="8891" y="620"/>
                      <a:pt x="8921" y="609"/>
                      <a:pt x="8948" y="620"/>
                    </a:cubicBezTo>
                    <a:cubicBezTo>
                      <a:pt x="8956" y="620"/>
                      <a:pt x="8961" y="642"/>
                      <a:pt x="8969" y="653"/>
                    </a:cubicBezTo>
                    <a:cubicBezTo>
                      <a:pt x="8978" y="664"/>
                      <a:pt x="8987" y="664"/>
                      <a:pt x="8996" y="675"/>
                    </a:cubicBezTo>
                    <a:cubicBezTo>
                      <a:pt x="9022" y="697"/>
                      <a:pt x="9048" y="719"/>
                      <a:pt x="9074" y="730"/>
                    </a:cubicBezTo>
                    <a:cubicBezTo>
                      <a:pt x="9144" y="775"/>
                      <a:pt x="9205" y="830"/>
                      <a:pt x="9267" y="874"/>
                    </a:cubicBezTo>
                    <a:cubicBezTo>
                      <a:pt x="9284" y="874"/>
                      <a:pt x="9306" y="885"/>
                      <a:pt x="9328" y="907"/>
                    </a:cubicBezTo>
                    <a:cubicBezTo>
                      <a:pt x="9336" y="907"/>
                      <a:pt x="9345" y="929"/>
                      <a:pt x="9354" y="940"/>
                    </a:cubicBezTo>
                    <a:cubicBezTo>
                      <a:pt x="9363" y="940"/>
                      <a:pt x="9376" y="940"/>
                      <a:pt x="9384" y="951"/>
                    </a:cubicBezTo>
                    <a:cubicBezTo>
                      <a:pt x="9419" y="973"/>
                      <a:pt x="9459" y="1006"/>
                      <a:pt x="9494" y="1028"/>
                    </a:cubicBezTo>
                    <a:cubicBezTo>
                      <a:pt x="9572" y="1072"/>
                      <a:pt x="9651" y="1105"/>
                      <a:pt x="9734" y="1138"/>
                    </a:cubicBezTo>
                    <a:cubicBezTo>
                      <a:pt x="9773" y="1149"/>
                      <a:pt x="9813" y="1171"/>
                      <a:pt x="9856" y="1171"/>
                    </a:cubicBezTo>
                    <a:cubicBezTo>
                      <a:pt x="9865" y="1193"/>
                      <a:pt x="9878" y="1193"/>
                      <a:pt x="9891" y="1193"/>
                    </a:cubicBezTo>
                    <a:cubicBezTo>
                      <a:pt x="9904" y="1193"/>
                      <a:pt x="9922" y="1215"/>
                      <a:pt x="9935" y="1215"/>
                    </a:cubicBezTo>
                    <a:cubicBezTo>
                      <a:pt x="9966" y="1226"/>
                      <a:pt x="9992" y="1248"/>
                      <a:pt x="10022" y="1259"/>
                    </a:cubicBezTo>
                    <a:cubicBezTo>
                      <a:pt x="10066" y="1259"/>
                      <a:pt x="10105" y="1259"/>
                      <a:pt x="10149" y="1270"/>
                    </a:cubicBezTo>
                    <a:cubicBezTo>
                      <a:pt x="10162" y="1270"/>
                      <a:pt x="10171" y="1281"/>
                      <a:pt x="10184" y="1292"/>
                    </a:cubicBezTo>
                    <a:cubicBezTo>
                      <a:pt x="10249" y="1303"/>
                      <a:pt x="10311" y="1292"/>
                      <a:pt x="10367" y="1292"/>
                    </a:cubicBezTo>
                    <a:cubicBezTo>
                      <a:pt x="10424" y="1292"/>
                      <a:pt x="10494" y="1292"/>
                      <a:pt x="10555" y="1303"/>
                    </a:cubicBezTo>
                    <a:cubicBezTo>
                      <a:pt x="10660" y="1303"/>
                      <a:pt x="10761" y="1336"/>
                      <a:pt x="10861" y="1347"/>
                    </a:cubicBezTo>
                    <a:cubicBezTo>
                      <a:pt x="10914" y="1347"/>
                      <a:pt x="10966" y="1358"/>
                      <a:pt x="11014" y="1380"/>
                    </a:cubicBezTo>
                    <a:cubicBezTo>
                      <a:pt x="11053" y="1391"/>
                      <a:pt x="11093" y="1391"/>
                      <a:pt x="11136" y="1402"/>
                    </a:cubicBezTo>
                    <a:cubicBezTo>
                      <a:pt x="11149" y="1402"/>
                      <a:pt x="11158" y="1425"/>
                      <a:pt x="11171" y="1425"/>
                    </a:cubicBezTo>
                    <a:cubicBezTo>
                      <a:pt x="11180" y="1425"/>
                      <a:pt x="11184" y="1414"/>
                      <a:pt x="11189" y="1414"/>
                    </a:cubicBezTo>
                    <a:cubicBezTo>
                      <a:pt x="11198" y="1414"/>
                      <a:pt x="11202" y="1425"/>
                      <a:pt x="11211" y="1425"/>
                    </a:cubicBezTo>
                    <a:cubicBezTo>
                      <a:pt x="11272" y="1425"/>
                      <a:pt x="11307" y="1425"/>
                      <a:pt x="11350" y="1458"/>
                    </a:cubicBezTo>
                    <a:cubicBezTo>
                      <a:pt x="11368" y="1458"/>
                      <a:pt x="11390" y="1458"/>
                      <a:pt x="11403" y="1458"/>
                    </a:cubicBezTo>
                    <a:cubicBezTo>
                      <a:pt x="11412" y="1458"/>
                      <a:pt x="11416" y="1480"/>
                      <a:pt x="11425" y="1480"/>
                    </a:cubicBezTo>
                    <a:cubicBezTo>
                      <a:pt x="11433" y="1480"/>
                      <a:pt x="11447" y="1480"/>
                      <a:pt x="11455" y="1480"/>
                    </a:cubicBezTo>
                    <a:cubicBezTo>
                      <a:pt x="11464" y="1480"/>
                      <a:pt x="11468" y="1491"/>
                      <a:pt x="11477" y="1502"/>
                    </a:cubicBezTo>
                    <a:cubicBezTo>
                      <a:pt x="11486" y="1502"/>
                      <a:pt x="11495" y="1502"/>
                      <a:pt x="11503" y="1502"/>
                    </a:cubicBezTo>
                    <a:cubicBezTo>
                      <a:pt x="11551" y="1524"/>
                      <a:pt x="11604" y="1568"/>
                      <a:pt x="11652" y="1568"/>
                    </a:cubicBezTo>
                    <a:cubicBezTo>
                      <a:pt x="11665" y="1601"/>
                      <a:pt x="11687" y="1612"/>
                      <a:pt x="11704" y="1634"/>
                    </a:cubicBezTo>
                    <a:cubicBezTo>
                      <a:pt x="11722" y="1645"/>
                      <a:pt x="11744" y="1656"/>
                      <a:pt x="11766" y="1678"/>
                    </a:cubicBezTo>
                    <a:cubicBezTo>
                      <a:pt x="11766" y="1678"/>
                      <a:pt x="11774" y="1700"/>
                      <a:pt x="11779" y="1711"/>
                    </a:cubicBezTo>
                    <a:cubicBezTo>
                      <a:pt x="11787" y="1711"/>
                      <a:pt x="11796" y="1711"/>
                      <a:pt x="11800" y="1733"/>
                    </a:cubicBezTo>
                    <a:cubicBezTo>
                      <a:pt x="11809" y="1755"/>
                      <a:pt x="11818" y="1777"/>
                      <a:pt x="11827" y="1799"/>
                    </a:cubicBezTo>
                    <a:cubicBezTo>
                      <a:pt x="11835" y="1799"/>
                      <a:pt x="11853" y="1799"/>
                      <a:pt x="11866" y="1810"/>
                    </a:cubicBezTo>
                    <a:cubicBezTo>
                      <a:pt x="11879" y="1810"/>
                      <a:pt x="11892" y="1821"/>
                      <a:pt x="11905" y="1832"/>
                    </a:cubicBezTo>
                    <a:cubicBezTo>
                      <a:pt x="11914" y="1832"/>
                      <a:pt x="11923" y="1865"/>
                      <a:pt x="11932" y="1876"/>
                    </a:cubicBezTo>
                    <a:cubicBezTo>
                      <a:pt x="11945" y="1887"/>
                      <a:pt x="11953" y="1898"/>
                      <a:pt x="11967" y="1909"/>
                    </a:cubicBezTo>
                    <a:cubicBezTo>
                      <a:pt x="11971" y="1932"/>
                      <a:pt x="11984" y="1943"/>
                      <a:pt x="11993" y="1976"/>
                    </a:cubicBezTo>
                    <a:cubicBezTo>
                      <a:pt x="12006" y="1965"/>
                      <a:pt x="12015" y="1987"/>
                      <a:pt x="12023" y="1998"/>
                    </a:cubicBezTo>
                    <a:cubicBezTo>
                      <a:pt x="12036" y="2009"/>
                      <a:pt x="12049" y="2009"/>
                      <a:pt x="12058" y="2020"/>
                    </a:cubicBezTo>
                    <a:cubicBezTo>
                      <a:pt x="12076" y="2042"/>
                      <a:pt x="12093" y="2075"/>
                      <a:pt x="12106" y="2097"/>
                    </a:cubicBezTo>
                    <a:cubicBezTo>
                      <a:pt x="12141" y="2119"/>
                      <a:pt x="12167" y="2141"/>
                      <a:pt x="12202" y="2163"/>
                    </a:cubicBezTo>
                    <a:cubicBezTo>
                      <a:pt x="12207" y="2163"/>
                      <a:pt x="12207" y="2196"/>
                      <a:pt x="12220" y="2207"/>
                    </a:cubicBezTo>
                    <a:cubicBezTo>
                      <a:pt x="12281" y="2251"/>
                      <a:pt x="12347" y="2317"/>
                      <a:pt x="12412" y="2361"/>
                    </a:cubicBezTo>
                    <a:cubicBezTo>
                      <a:pt x="12430" y="2361"/>
                      <a:pt x="12447" y="2361"/>
                      <a:pt x="12465" y="2383"/>
                    </a:cubicBezTo>
                    <a:cubicBezTo>
                      <a:pt x="12500" y="2405"/>
                      <a:pt x="12530" y="2439"/>
                      <a:pt x="12561" y="2461"/>
                    </a:cubicBezTo>
                    <a:cubicBezTo>
                      <a:pt x="12578" y="2483"/>
                      <a:pt x="12596" y="2494"/>
                      <a:pt x="12613" y="2494"/>
                    </a:cubicBezTo>
                    <a:cubicBezTo>
                      <a:pt x="12626" y="2549"/>
                      <a:pt x="12657" y="2538"/>
                      <a:pt x="12661" y="2593"/>
                    </a:cubicBezTo>
                    <a:cubicBezTo>
                      <a:pt x="12670" y="2659"/>
                      <a:pt x="12644" y="2747"/>
                      <a:pt x="12631" y="2769"/>
                    </a:cubicBezTo>
                    <a:cubicBezTo>
                      <a:pt x="12622" y="2791"/>
                      <a:pt x="12622" y="2824"/>
                      <a:pt x="12617" y="2824"/>
                    </a:cubicBezTo>
                    <a:cubicBezTo>
                      <a:pt x="12617" y="2846"/>
                      <a:pt x="12609" y="2857"/>
                      <a:pt x="12604" y="2868"/>
                    </a:cubicBezTo>
                    <a:cubicBezTo>
                      <a:pt x="12587" y="2912"/>
                      <a:pt x="12565" y="2968"/>
                      <a:pt x="12561" y="3023"/>
                    </a:cubicBezTo>
                    <a:cubicBezTo>
                      <a:pt x="12574" y="3034"/>
                      <a:pt x="12578" y="2990"/>
                      <a:pt x="12587" y="2990"/>
                    </a:cubicBezTo>
                    <a:cubicBezTo>
                      <a:pt x="12600" y="2979"/>
                      <a:pt x="12613" y="2968"/>
                      <a:pt x="12622" y="2956"/>
                    </a:cubicBezTo>
                    <a:cubicBezTo>
                      <a:pt x="12657" y="2923"/>
                      <a:pt x="12687" y="2890"/>
                      <a:pt x="12722" y="2868"/>
                    </a:cubicBezTo>
                    <a:cubicBezTo>
                      <a:pt x="12762" y="2835"/>
                      <a:pt x="12792" y="2802"/>
                      <a:pt x="12827" y="2769"/>
                    </a:cubicBezTo>
                    <a:cubicBezTo>
                      <a:pt x="12853" y="2747"/>
                      <a:pt x="12875" y="2747"/>
                      <a:pt x="12901" y="2747"/>
                    </a:cubicBezTo>
                    <a:cubicBezTo>
                      <a:pt x="12910" y="2747"/>
                      <a:pt x="12919" y="2725"/>
                      <a:pt x="12928" y="2725"/>
                    </a:cubicBezTo>
                    <a:cubicBezTo>
                      <a:pt x="12954" y="2725"/>
                      <a:pt x="12984" y="2725"/>
                      <a:pt x="13011" y="2725"/>
                    </a:cubicBezTo>
                    <a:cubicBezTo>
                      <a:pt x="13015" y="2747"/>
                      <a:pt x="13019" y="2758"/>
                      <a:pt x="13028" y="2769"/>
                    </a:cubicBezTo>
                    <a:cubicBezTo>
                      <a:pt x="13037" y="2835"/>
                      <a:pt x="13028" y="2923"/>
                      <a:pt x="13019" y="2979"/>
                    </a:cubicBezTo>
                    <a:cubicBezTo>
                      <a:pt x="13011" y="3034"/>
                      <a:pt x="13006" y="3045"/>
                      <a:pt x="12993" y="3089"/>
                    </a:cubicBezTo>
                    <a:cubicBezTo>
                      <a:pt x="12984" y="3111"/>
                      <a:pt x="12984" y="3144"/>
                      <a:pt x="12976" y="3166"/>
                    </a:cubicBezTo>
                    <a:cubicBezTo>
                      <a:pt x="12971" y="3188"/>
                      <a:pt x="12958" y="3199"/>
                      <a:pt x="12949" y="3221"/>
                    </a:cubicBezTo>
                    <a:cubicBezTo>
                      <a:pt x="12941" y="3254"/>
                      <a:pt x="12936" y="3276"/>
                      <a:pt x="12936" y="3309"/>
                    </a:cubicBezTo>
                    <a:cubicBezTo>
                      <a:pt x="12967" y="3309"/>
                      <a:pt x="13002" y="3265"/>
                      <a:pt x="13037" y="3221"/>
                    </a:cubicBezTo>
                    <a:cubicBezTo>
                      <a:pt x="13063" y="3199"/>
                      <a:pt x="13098" y="3166"/>
                      <a:pt x="13124" y="3144"/>
                    </a:cubicBezTo>
                    <a:cubicBezTo>
                      <a:pt x="13150" y="3122"/>
                      <a:pt x="13164" y="3089"/>
                      <a:pt x="13190" y="3067"/>
                    </a:cubicBezTo>
                    <a:cubicBezTo>
                      <a:pt x="13212" y="3045"/>
                      <a:pt x="13238" y="3034"/>
                      <a:pt x="13264" y="3023"/>
                    </a:cubicBezTo>
                    <a:cubicBezTo>
                      <a:pt x="13295" y="3023"/>
                      <a:pt x="13330" y="3001"/>
                      <a:pt x="13351" y="3012"/>
                    </a:cubicBezTo>
                    <a:cubicBezTo>
                      <a:pt x="13378" y="3023"/>
                      <a:pt x="13404" y="3111"/>
                      <a:pt x="13400" y="3188"/>
                    </a:cubicBezTo>
                    <a:cubicBezTo>
                      <a:pt x="13400" y="3199"/>
                      <a:pt x="13391" y="3221"/>
                      <a:pt x="13386" y="3243"/>
                    </a:cubicBezTo>
                    <a:cubicBezTo>
                      <a:pt x="13369" y="3298"/>
                      <a:pt x="13347" y="3353"/>
                      <a:pt x="13330" y="3386"/>
                    </a:cubicBezTo>
                    <a:cubicBezTo>
                      <a:pt x="13330" y="3386"/>
                      <a:pt x="13325" y="3386"/>
                      <a:pt x="13325" y="3408"/>
                    </a:cubicBezTo>
                    <a:cubicBezTo>
                      <a:pt x="13312" y="3430"/>
                      <a:pt x="13299" y="3441"/>
                      <a:pt x="13290" y="3452"/>
                    </a:cubicBezTo>
                    <a:cubicBezTo>
                      <a:pt x="13277" y="3474"/>
                      <a:pt x="13277" y="3507"/>
                      <a:pt x="13268" y="3529"/>
                    </a:cubicBezTo>
                    <a:cubicBezTo>
                      <a:pt x="13260" y="3529"/>
                      <a:pt x="13255" y="3551"/>
                      <a:pt x="13268" y="3551"/>
                    </a:cubicBezTo>
                    <a:cubicBezTo>
                      <a:pt x="13290" y="3563"/>
                      <a:pt x="13303" y="3529"/>
                      <a:pt x="13316" y="3551"/>
                    </a:cubicBezTo>
                    <a:cubicBezTo>
                      <a:pt x="13316" y="3518"/>
                      <a:pt x="13338" y="3529"/>
                      <a:pt x="13351" y="3507"/>
                    </a:cubicBezTo>
                    <a:cubicBezTo>
                      <a:pt x="13386" y="3474"/>
                      <a:pt x="13443" y="3419"/>
                      <a:pt x="13478" y="3386"/>
                    </a:cubicBezTo>
                    <a:cubicBezTo>
                      <a:pt x="13500" y="3375"/>
                      <a:pt x="13517" y="3364"/>
                      <a:pt x="13539" y="3353"/>
                    </a:cubicBezTo>
                    <a:cubicBezTo>
                      <a:pt x="13609" y="3309"/>
                      <a:pt x="13657" y="3298"/>
                      <a:pt x="13670" y="3452"/>
                    </a:cubicBezTo>
                    <a:cubicBezTo>
                      <a:pt x="13657" y="3518"/>
                      <a:pt x="13653" y="3585"/>
                      <a:pt x="13644" y="3640"/>
                    </a:cubicBezTo>
                    <a:cubicBezTo>
                      <a:pt x="13644" y="3640"/>
                      <a:pt x="13635" y="3640"/>
                      <a:pt x="13635" y="3640"/>
                    </a:cubicBezTo>
                    <a:cubicBezTo>
                      <a:pt x="13635" y="3640"/>
                      <a:pt x="13635" y="3662"/>
                      <a:pt x="13635" y="3673"/>
                    </a:cubicBezTo>
                    <a:cubicBezTo>
                      <a:pt x="13622" y="3717"/>
                      <a:pt x="13596" y="3750"/>
                      <a:pt x="13596" y="3816"/>
                    </a:cubicBezTo>
                    <a:cubicBezTo>
                      <a:pt x="13614" y="3816"/>
                      <a:pt x="13627" y="3794"/>
                      <a:pt x="13640" y="3783"/>
                    </a:cubicBezTo>
                    <a:cubicBezTo>
                      <a:pt x="13649" y="3783"/>
                      <a:pt x="13657" y="3783"/>
                      <a:pt x="13666" y="3783"/>
                    </a:cubicBezTo>
                    <a:cubicBezTo>
                      <a:pt x="13666" y="3783"/>
                      <a:pt x="13666" y="3761"/>
                      <a:pt x="13675" y="3761"/>
                    </a:cubicBezTo>
                    <a:cubicBezTo>
                      <a:pt x="13675" y="3761"/>
                      <a:pt x="13683" y="3761"/>
                      <a:pt x="13683" y="3761"/>
                    </a:cubicBezTo>
                    <a:cubicBezTo>
                      <a:pt x="13701" y="3761"/>
                      <a:pt x="13714" y="3739"/>
                      <a:pt x="13727" y="3728"/>
                    </a:cubicBezTo>
                    <a:cubicBezTo>
                      <a:pt x="13758" y="3706"/>
                      <a:pt x="13780" y="3684"/>
                      <a:pt x="13815" y="3673"/>
                    </a:cubicBezTo>
                    <a:cubicBezTo>
                      <a:pt x="13854" y="3651"/>
                      <a:pt x="13884" y="3673"/>
                      <a:pt x="13924" y="3662"/>
                    </a:cubicBezTo>
                    <a:cubicBezTo>
                      <a:pt x="13933" y="3706"/>
                      <a:pt x="13941" y="3728"/>
                      <a:pt x="13941" y="3772"/>
                    </a:cubicBezTo>
                    <a:cubicBezTo>
                      <a:pt x="13941" y="3849"/>
                      <a:pt x="13915" y="3904"/>
                      <a:pt x="13911" y="3970"/>
                    </a:cubicBezTo>
                    <a:cubicBezTo>
                      <a:pt x="13954" y="3981"/>
                      <a:pt x="14007" y="3948"/>
                      <a:pt x="14068" y="3937"/>
                    </a:cubicBezTo>
                    <a:cubicBezTo>
                      <a:pt x="14125" y="3937"/>
                      <a:pt x="14190" y="3937"/>
                      <a:pt x="14234" y="3937"/>
                    </a:cubicBezTo>
                    <a:cubicBezTo>
                      <a:pt x="14265" y="3937"/>
                      <a:pt x="14295" y="3959"/>
                      <a:pt x="14308" y="3992"/>
                    </a:cubicBezTo>
                    <a:cubicBezTo>
                      <a:pt x="14334" y="3970"/>
                      <a:pt x="14365" y="4003"/>
                      <a:pt x="14378" y="4025"/>
                    </a:cubicBezTo>
                    <a:cubicBezTo>
                      <a:pt x="14396" y="4047"/>
                      <a:pt x="14413" y="4070"/>
                      <a:pt x="14426" y="4081"/>
                    </a:cubicBezTo>
                    <a:cubicBezTo>
                      <a:pt x="14426" y="4081"/>
                      <a:pt x="14426" y="4103"/>
                      <a:pt x="14426" y="4103"/>
                    </a:cubicBezTo>
                    <a:cubicBezTo>
                      <a:pt x="14439" y="4125"/>
                      <a:pt x="14457" y="4136"/>
                      <a:pt x="14466" y="4158"/>
                    </a:cubicBezTo>
                    <a:cubicBezTo>
                      <a:pt x="14479" y="4191"/>
                      <a:pt x="14505" y="4246"/>
                      <a:pt x="14514" y="4279"/>
                    </a:cubicBezTo>
                    <a:cubicBezTo>
                      <a:pt x="14514" y="4290"/>
                      <a:pt x="14514" y="4301"/>
                      <a:pt x="14514" y="4312"/>
                    </a:cubicBezTo>
                    <a:cubicBezTo>
                      <a:pt x="14514" y="4312"/>
                      <a:pt x="14522" y="4312"/>
                      <a:pt x="14522" y="4312"/>
                    </a:cubicBezTo>
                    <a:cubicBezTo>
                      <a:pt x="14522" y="4312"/>
                      <a:pt x="14522" y="4334"/>
                      <a:pt x="14522" y="4334"/>
                    </a:cubicBezTo>
                    <a:cubicBezTo>
                      <a:pt x="14531" y="4367"/>
                      <a:pt x="14544" y="4389"/>
                      <a:pt x="14553" y="4411"/>
                    </a:cubicBezTo>
                    <a:cubicBezTo>
                      <a:pt x="14557" y="4433"/>
                      <a:pt x="14557" y="4455"/>
                      <a:pt x="14566" y="4466"/>
                    </a:cubicBezTo>
                    <a:cubicBezTo>
                      <a:pt x="14570" y="4477"/>
                      <a:pt x="14583" y="4488"/>
                      <a:pt x="14588" y="4499"/>
                    </a:cubicBezTo>
                    <a:cubicBezTo>
                      <a:pt x="14588" y="4499"/>
                      <a:pt x="14588" y="4521"/>
                      <a:pt x="14588" y="4532"/>
                    </a:cubicBezTo>
                    <a:cubicBezTo>
                      <a:pt x="14588" y="4532"/>
                      <a:pt x="14592" y="4544"/>
                      <a:pt x="14597" y="4555"/>
                    </a:cubicBezTo>
                    <a:cubicBezTo>
                      <a:pt x="14605" y="4577"/>
                      <a:pt x="14610" y="4610"/>
                      <a:pt x="14618" y="4632"/>
                    </a:cubicBezTo>
                    <a:cubicBezTo>
                      <a:pt x="14618" y="4632"/>
                      <a:pt x="14623" y="4643"/>
                      <a:pt x="14627" y="4654"/>
                    </a:cubicBezTo>
                    <a:cubicBezTo>
                      <a:pt x="14636" y="4687"/>
                      <a:pt x="14645" y="4720"/>
                      <a:pt x="14658" y="4753"/>
                    </a:cubicBezTo>
                    <a:cubicBezTo>
                      <a:pt x="14658" y="4753"/>
                      <a:pt x="14671" y="4775"/>
                      <a:pt x="14671" y="4786"/>
                    </a:cubicBezTo>
                    <a:cubicBezTo>
                      <a:pt x="14688" y="4841"/>
                      <a:pt x="14701" y="4896"/>
                      <a:pt x="14710" y="4940"/>
                    </a:cubicBezTo>
                    <a:cubicBezTo>
                      <a:pt x="14728" y="5028"/>
                      <a:pt x="14741" y="5116"/>
                      <a:pt x="14758" y="5194"/>
                    </a:cubicBezTo>
                    <a:cubicBezTo>
                      <a:pt x="14763" y="5216"/>
                      <a:pt x="14767" y="5227"/>
                      <a:pt x="14771" y="5249"/>
                    </a:cubicBezTo>
                    <a:cubicBezTo>
                      <a:pt x="14771" y="5260"/>
                      <a:pt x="14784" y="5271"/>
                      <a:pt x="14789" y="5293"/>
                    </a:cubicBezTo>
                    <a:cubicBezTo>
                      <a:pt x="14789" y="5293"/>
                      <a:pt x="14789" y="5315"/>
                      <a:pt x="14789" y="5326"/>
                    </a:cubicBezTo>
                    <a:cubicBezTo>
                      <a:pt x="14789" y="5348"/>
                      <a:pt x="14798" y="5359"/>
                      <a:pt x="14802" y="5381"/>
                    </a:cubicBezTo>
                    <a:cubicBezTo>
                      <a:pt x="14811" y="5414"/>
                      <a:pt x="14819" y="5458"/>
                      <a:pt x="14828" y="5480"/>
                    </a:cubicBezTo>
                    <a:cubicBezTo>
                      <a:pt x="14828" y="5480"/>
                      <a:pt x="14828" y="5491"/>
                      <a:pt x="14837" y="5502"/>
                    </a:cubicBezTo>
                    <a:cubicBezTo>
                      <a:pt x="14837" y="5513"/>
                      <a:pt x="14846" y="5535"/>
                      <a:pt x="14850" y="5557"/>
                    </a:cubicBezTo>
                    <a:cubicBezTo>
                      <a:pt x="14859" y="5590"/>
                      <a:pt x="14863" y="5623"/>
                      <a:pt x="14872" y="5656"/>
                    </a:cubicBezTo>
                    <a:cubicBezTo>
                      <a:pt x="14872" y="5656"/>
                      <a:pt x="14885" y="5678"/>
                      <a:pt x="14889" y="5689"/>
                    </a:cubicBezTo>
                    <a:cubicBezTo>
                      <a:pt x="14889" y="5712"/>
                      <a:pt x="14889" y="5734"/>
                      <a:pt x="14898" y="5756"/>
                    </a:cubicBezTo>
                    <a:cubicBezTo>
                      <a:pt x="14898" y="5778"/>
                      <a:pt x="14907" y="5778"/>
                      <a:pt x="14911" y="5800"/>
                    </a:cubicBezTo>
                    <a:cubicBezTo>
                      <a:pt x="14924" y="5844"/>
                      <a:pt x="14933" y="5910"/>
                      <a:pt x="14955" y="5932"/>
                    </a:cubicBezTo>
                    <a:cubicBezTo>
                      <a:pt x="14964" y="5888"/>
                      <a:pt x="14955" y="5833"/>
                      <a:pt x="14955" y="5800"/>
                    </a:cubicBezTo>
                    <a:cubicBezTo>
                      <a:pt x="14950" y="5701"/>
                      <a:pt x="14942" y="5612"/>
                      <a:pt x="14933" y="5546"/>
                    </a:cubicBezTo>
                    <a:cubicBezTo>
                      <a:pt x="14924" y="5458"/>
                      <a:pt x="14920" y="5381"/>
                      <a:pt x="14911" y="5293"/>
                    </a:cubicBezTo>
                    <a:cubicBezTo>
                      <a:pt x="14898" y="5172"/>
                      <a:pt x="14885" y="5061"/>
                      <a:pt x="14863" y="4962"/>
                    </a:cubicBezTo>
                    <a:cubicBezTo>
                      <a:pt x="14846" y="4852"/>
                      <a:pt x="14824" y="4742"/>
                      <a:pt x="14802" y="4654"/>
                    </a:cubicBezTo>
                    <a:cubicBezTo>
                      <a:pt x="14793" y="4621"/>
                      <a:pt x="14784" y="4588"/>
                      <a:pt x="14780" y="4555"/>
                    </a:cubicBezTo>
                    <a:cubicBezTo>
                      <a:pt x="14771" y="4521"/>
                      <a:pt x="14767" y="4488"/>
                      <a:pt x="14758" y="4455"/>
                    </a:cubicBezTo>
                    <a:cubicBezTo>
                      <a:pt x="14749" y="4422"/>
                      <a:pt x="14741" y="4400"/>
                      <a:pt x="14732" y="4378"/>
                    </a:cubicBezTo>
                    <a:cubicBezTo>
                      <a:pt x="14719" y="4334"/>
                      <a:pt x="14706" y="4279"/>
                      <a:pt x="14697" y="4246"/>
                    </a:cubicBezTo>
                    <a:cubicBezTo>
                      <a:pt x="14693" y="4224"/>
                      <a:pt x="14684" y="4213"/>
                      <a:pt x="14684" y="4191"/>
                    </a:cubicBezTo>
                    <a:cubicBezTo>
                      <a:pt x="14675" y="4191"/>
                      <a:pt x="14671" y="4169"/>
                      <a:pt x="14671" y="4147"/>
                    </a:cubicBezTo>
                    <a:cubicBezTo>
                      <a:pt x="14684" y="4103"/>
                      <a:pt x="14706" y="4081"/>
                      <a:pt x="14728" y="4081"/>
                    </a:cubicBezTo>
                    <a:cubicBezTo>
                      <a:pt x="14736" y="4081"/>
                      <a:pt x="14736" y="4081"/>
                      <a:pt x="14749" y="4103"/>
                    </a:cubicBezTo>
                    <a:cubicBezTo>
                      <a:pt x="14776" y="4125"/>
                      <a:pt x="14776" y="4136"/>
                      <a:pt x="14793" y="4169"/>
                    </a:cubicBezTo>
                    <a:cubicBezTo>
                      <a:pt x="14811" y="4213"/>
                      <a:pt x="14819" y="4246"/>
                      <a:pt x="14833" y="4279"/>
                    </a:cubicBezTo>
                    <a:cubicBezTo>
                      <a:pt x="14837" y="4301"/>
                      <a:pt x="14850" y="4323"/>
                      <a:pt x="14854" y="4345"/>
                    </a:cubicBezTo>
                    <a:cubicBezTo>
                      <a:pt x="14876" y="4444"/>
                      <a:pt x="14902" y="4400"/>
                      <a:pt x="14929" y="4334"/>
                    </a:cubicBezTo>
                    <a:cubicBezTo>
                      <a:pt x="14942" y="4312"/>
                      <a:pt x="14950" y="4268"/>
                      <a:pt x="14964" y="4246"/>
                    </a:cubicBezTo>
                    <a:cubicBezTo>
                      <a:pt x="14972" y="4224"/>
                      <a:pt x="14977" y="4224"/>
                      <a:pt x="14985" y="4213"/>
                    </a:cubicBezTo>
                    <a:cubicBezTo>
                      <a:pt x="15003" y="4180"/>
                      <a:pt x="15020" y="4125"/>
                      <a:pt x="15042" y="4114"/>
                    </a:cubicBezTo>
                    <a:cubicBezTo>
                      <a:pt x="15060" y="4103"/>
                      <a:pt x="15090" y="4081"/>
                      <a:pt x="15112" y="4147"/>
                    </a:cubicBezTo>
                    <a:cubicBezTo>
                      <a:pt x="15112" y="4224"/>
                      <a:pt x="15112" y="4312"/>
                      <a:pt x="15095" y="4367"/>
                    </a:cubicBezTo>
                    <a:cubicBezTo>
                      <a:pt x="15095" y="4389"/>
                      <a:pt x="15086" y="4389"/>
                      <a:pt x="15082" y="4411"/>
                    </a:cubicBezTo>
                    <a:cubicBezTo>
                      <a:pt x="15068" y="4455"/>
                      <a:pt x="15060" y="4488"/>
                      <a:pt x="15051" y="4521"/>
                    </a:cubicBezTo>
                    <a:cubicBezTo>
                      <a:pt x="15051" y="4521"/>
                      <a:pt x="15051" y="4544"/>
                      <a:pt x="15047" y="4555"/>
                    </a:cubicBezTo>
                    <a:cubicBezTo>
                      <a:pt x="15047" y="4555"/>
                      <a:pt x="15038" y="4555"/>
                      <a:pt x="15033" y="4577"/>
                    </a:cubicBezTo>
                    <a:cubicBezTo>
                      <a:pt x="15033" y="4577"/>
                      <a:pt x="15033" y="4599"/>
                      <a:pt x="15033" y="4610"/>
                    </a:cubicBezTo>
                    <a:cubicBezTo>
                      <a:pt x="15033" y="4610"/>
                      <a:pt x="15025" y="4621"/>
                      <a:pt x="15020" y="4632"/>
                    </a:cubicBezTo>
                    <a:cubicBezTo>
                      <a:pt x="15020" y="4632"/>
                      <a:pt x="15020" y="4654"/>
                      <a:pt x="15020" y="4665"/>
                    </a:cubicBezTo>
                    <a:cubicBezTo>
                      <a:pt x="15007" y="4709"/>
                      <a:pt x="14981" y="4742"/>
                      <a:pt x="14994" y="4808"/>
                    </a:cubicBezTo>
                    <a:cubicBezTo>
                      <a:pt x="15016" y="4830"/>
                      <a:pt x="15047" y="4775"/>
                      <a:pt x="15055" y="4764"/>
                    </a:cubicBezTo>
                    <a:cubicBezTo>
                      <a:pt x="15064" y="4731"/>
                      <a:pt x="15077" y="4720"/>
                      <a:pt x="15090" y="4698"/>
                    </a:cubicBezTo>
                    <a:cubicBezTo>
                      <a:pt x="15116" y="4654"/>
                      <a:pt x="15151" y="4599"/>
                      <a:pt x="15178" y="4555"/>
                    </a:cubicBezTo>
                    <a:cubicBezTo>
                      <a:pt x="15200" y="4521"/>
                      <a:pt x="15226" y="4477"/>
                      <a:pt x="15243" y="4433"/>
                    </a:cubicBezTo>
                    <a:cubicBezTo>
                      <a:pt x="15265" y="4400"/>
                      <a:pt x="15291" y="4378"/>
                      <a:pt x="15313" y="4334"/>
                    </a:cubicBezTo>
                    <a:cubicBezTo>
                      <a:pt x="15317" y="4334"/>
                      <a:pt x="15322" y="4334"/>
                      <a:pt x="15326" y="4334"/>
                    </a:cubicBezTo>
                    <a:cubicBezTo>
                      <a:pt x="15335" y="4312"/>
                      <a:pt x="15339" y="4301"/>
                      <a:pt x="15348" y="4290"/>
                    </a:cubicBezTo>
                    <a:cubicBezTo>
                      <a:pt x="15374" y="4246"/>
                      <a:pt x="15414" y="4213"/>
                      <a:pt x="15449" y="4202"/>
                    </a:cubicBezTo>
                    <a:cubicBezTo>
                      <a:pt x="15449" y="4224"/>
                      <a:pt x="15457" y="4235"/>
                      <a:pt x="15462" y="4257"/>
                    </a:cubicBezTo>
                    <a:cubicBezTo>
                      <a:pt x="15462" y="4290"/>
                      <a:pt x="15462" y="4312"/>
                      <a:pt x="15470" y="4334"/>
                    </a:cubicBezTo>
                    <a:cubicBezTo>
                      <a:pt x="15462" y="4356"/>
                      <a:pt x="15462" y="4400"/>
                      <a:pt x="15457" y="4444"/>
                    </a:cubicBezTo>
                    <a:cubicBezTo>
                      <a:pt x="15449" y="4499"/>
                      <a:pt x="15427" y="4555"/>
                      <a:pt x="15405" y="4599"/>
                    </a:cubicBezTo>
                    <a:cubicBezTo>
                      <a:pt x="15405" y="4599"/>
                      <a:pt x="15405" y="4621"/>
                      <a:pt x="15400" y="4621"/>
                    </a:cubicBezTo>
                    <a:cubicBezTo>
                      <a:pt x="15400" y="4621"/>
                      <a:pt x="15392" y="4621"/>
                      <a:pt x="15392" y="4621"/>
                    </a:cubicBezTo>
                    <a:cubicBezTo>
                      <a:pt x="15387" y="4643"/>
                      <a:pt x="15383" y="4665"/>
                      <a:pt x="15379" y="4676"/>
                    </a:cubicBezTo>
                    <a:cubicBezTo>
                      <a:pt x="15379" y="4676"/>
                      <a:pt x="15370" y="4676"/>
                      <a:pt x="15370" y="4676"/>
                    </a:cubicBezTo>
                    <a:cubicBezTo>
                      <a:pt x="15366" y="4687"/>
                      <a:pt x="15361" y="4709"/>
                      <a:pt x="15357" y="4720"/>
                    </a:cubicBezTo>
                    <a:cubicBezTo>
                      <a:pt x="15348" y="4742"/>
                      <a:pt x="15339" y="4742"/>
                      <a:pt x="15331" y="4775"/>
                    </a:cubicBezTo>
                    <a:cubicBezTo>
                      <a:pt x="15317" y="4797"/>
                      <a:pt x="15313" y="4819"/>
                      <a:pt x="15300" y="4841"/>
                    </a:cubicBezTo>
                    <a:cubicBezTo>
                      <a:pt x="15261" y="4896"/>
                      <a:pt x="15234" y="5017"/>
                      <a:pt x="15204" y="5083"/>
                    </a:cubicBezTo>
                    <a:cubicBezTo>
                      <a:pt x="15204" y="5094"/>
                      <a:pt x="15204" y="5105"/>
                      <a:pt x="15204" y="5083"/>
                    </a:cubicBezTo>
                    <a:cubicBezTo>
                      <a:pt x="15226" y="5061"/>
                      <a:pt x="15256" y="5028"/>
                      <a:pt x="15269" y="5006"/>
                    </a:cubicBezTo>
                    <a:cubicBezTo>
                      <a:pt x="15282" y="4973"/>
                      <a:pt x="15296" y="4962"/>
                      <a:pt x="15304" y="4951"/>
                    </a:cubicBezTo>
                    <a:cubicBezTo>
                      <a:pt x="15331" y="4918"/>
                      <a:pt x="15352" y="4885"/>
                      <a:pt x="15379" y="4852"/>
                    </a:cubicBezTo>
                    <a:cubicBezTo>
                      <a:pt x="15396" y="4830"/>
                      <a:pt x="15414" y="4786"/>
                      <a:pt x="15435" y="4753"/>
                    </a:cubicBezTo>
                    <a:cubicBezTo>
                      <a:pt x="15444" y="4753"/>
                      <a:pt x="15449" y="4753"/>
                      <a:pt x="15457" y="4753"/>
                    </a:cubicBezTo>
                    <a:cubicBezTo>
                      <a:pt x="15466" y="4753"/>
                      <a:pt x="15470" y="4742"/>
                      <a:pt x="15479" y="4731"/>
                    </a:cubicBezTo>
                    <a:cubicBezTo>
                      <a:pt x="15501" y="4709"/>
                      <a:pt x="15523" y="4676"/>
                      <a:pt x="15545" y="4654"/>
                    </a:cubicBezTo>
                    <a:cubicBezTo>
                      <a:pt x="15545" y="4654"/>
                      <a:pt x="15553" y="4654"/>
                      <a:pt x="15558" y="4654"/>
                    </a:cubicBezTo>
                    <a:cubicBezTo>
                      <a:pt x="15562" y="4654"/>
                      <a:pt x="15562" y="4632"/>
                      <a:pt x="15567" y="4632"/>
                    </a:cubicBezTo>
                    <a:cubicBezTo>
                      <a:pt x="15580" y="4610"/>
                      <a:pt x="15593" y="4599"/>
                      <a:pt x="15606" y="4577"/>
                    </a:cubicBezTo>
                    <a:cubicBezTo>
                      <a:pt x="15632" y="4532"/>
                      <a:pt x="15654" y="4477"/>
                      <a:pt x="15680" y="4433"/>
                    </a:cubicBezTo>
                    <a:cubicBezTo>
                      <a:pt x="15684" y="4433"/>
                      <a:pt x="15689" y="4411"/>
                      <a:pt x="15698" y="4400"/>
                    </a:cubicBezTo>
                    <a:cubicBezTo>
                      <a:pt x="15702" y="4400"/>
                      <a:pt x="15715" y="4400"/>
                      <a:pt x="15724" y="4378"/>
                    </a:cubicBezTo>
                    <a:cubicBezTo>
                      <a:pt x="15728" y="4378"/>
                      <a:pt x="15733" y="4345"/>
                      <a:pt x="15737" y="4334"/>
                    </a:cubicBezTo>
                    <a:cubicBezTo>
                      <a:pt x="15759" y="4301"/>
                      <a:pt x="15785" y="4279"/>
                      <a:pt x="15807" y="4268"/>
                    </a:cubicBezTo>
                    <a:cubicBezTo>
                      <a:pt x="15833" y="4235"/>
                      <a:pt x="15855" y="4213"/>
                      <a:pt x="15877" y="4169"/>
                    </a:cubicBezTo>
                    <a:cubicBezTo>
                      <a:pt x="15885" y="4180"/>
                      <a:pt x="15894" y="4213"/>
                      <a:pt x="15912" y="4191"/>
                    </a:cubicBezTo>
                    <a:cubicBezTo>
                      <a:pt x="15938" y="4158"/>
                      <a:pt x="15955" y="4235"/>
                      <a:pt x="15964" y="4279"/>
                    </a:cubicBezTo>
                    <a:cubicBezTo>
                      <a:pt x="15951" y="4290"/>
                      <a:pt x="15955" y="4323"/>
                      <a:pt x="15951" y="4345"/>
                    </a:cubicBezTo>
                    <a:cubicBezTo>
                      <a:pt x="15942" y="4400"/>
                      <a:pt x="15929" y="4422"/>
                      <a:pt x="15916" y="4466"/>
                    </a:cubicBezTo>
                    <a:cubicBezTo>
                      <a:pt x="15916" y="4488"/>
                      <a:pt x="15907" y="4510"/>
                      <a:pt x="15899" y="4532"/>
                    </a:cubicBezTo>
                    <a:cubicBezTo>
                      <a:pt x="15890" y="4577"/>
                      <a:pt x="15868" y="4621"/>
                      <a:pt x="15859" y="4665"/>
                    </a:cubicBezTo>
                    <a:cubicBezTo>
                      <a:pt x="15859" y="4665"/>
                      <a:pt x="15855" y="4665"/>
                      <a:pt x="15850" y="4676"/>
                    </a:cubicBezTo>
                    <a:cubicBezTo>
                      <a:pt x="15833" y="4720"/>
                      <a:pt x="15820" y="4753"/>
                      <a:pt x="15802" y="4797"/>
                    </a:cubicBezTo>
                    <a:cubicBezTo>
                      <a:pt x="15802" y="4797"/>
                      <a:pt x="15802" y="4808"/>
                      <a:pt x="15794" y="4819"/>
                    </a:cubicBezTo>
                    <a:cubicBezTo>
                      <a:pt x="15794" y="4819"/>
                      <a:pt x="15785" y="4819"/>
                      <a:pt x="15781" y="4819"/>
                    </a:cubicBezTo>
                    <a:cubicBezTo>
                      <a:pt x="15772" y="4841"/>
                      <a:pt x="15759" y="4874"/>
                      <a:pt x="15750" y="4896"/>
                    </a:cubicBezTo>
                    <a:cubicBezTo>
                      <a:pt x="15737" y="4918"/>
                      <a:pt x="15724" y="4940"/>
                      <a:pt x="15715" y="4973"/>
                    </a:cubicBezTo>
                    <a:cubicBezTo>
                      <a:pt x="15706" y="4995"/>
                      <a:pt x="15698" y="5017"/>
                      <a:pt x="15689" y="5039"/>
                    </a:cubicBezTo>
                    <a:cubicBezTo>
                      <a:pt x="15689" y="5039"/>
                      <a:pt x="15680" y="5039"/>
                      <a:pt x="15676" y="5039"/>
                    </a:cubicBezTo>
                    <a:cubicBezTo>
                      <a:pt x="15676" y="5039"/>
                      <a:pt x="15671" y="5072"/>
                      <a:pt x="15663" y="5083"/>
                    </a:cubicBezTo>
                    <a:cubicBezTo>
                      <a:pt x="15649" y="5116"/>
                      <a:pt x="15636" y="5127"/>
                      <a:pt x="15628" y="5160"/>
                    </a:cubicBezTo>
                    <a:cubicBezTo>
                      <a:pt x="15623" y="5160"/>
                      <a:pt x="15619" y="5194"/>
                      <a:pt x="15615" y="5205"/>
                    </a:cubicBezTo>
                    <a:cubicBezTo>
                      <a:pt x="15588" y="5271"/>
                      <a:pt x="15558" y="5348"/>
                      <a:pt x="15536" y="5403"/>
                    </a:cubicBezTo>
                    <a:cubicBezTo>
                      <a:pt x="15514" y="5436"/>
                      <a:pt x="15505" y="5480"/>
                      <a:pt x="15488" y="5524"/>
                    </a:cubicBezTo>
                    <a:cubicBezTo>
                      <a:pt x="15444" y="5634"/>
                      <a:pt x="15396" y="5723"/>
                      <a:pt x="15357" y="5833"/>
                    </a:cubicBezTo>
                    <a:cubicBezTo>
                      <a:pt x="15344" y="5866"/>
                      <a:pt x="15339" y="5899"/>
                      <a:pt x="15331" y="5932"/>
                    </a:cubicBezTo>
                    <a:cubicBezTo>
                      <a:pt x="15317" y="5954"/>
                      <a:pt x="15300" y="5965"/>
                      <a:pt x="15300" y="6009"/>
                    </a:cubicBezTo>
                    <a:cubicBezTo>
                      <a:pt x="15313" y="6009"/>
                      <a:pt x="15317" y="5965"/>
                      <a:pt x="15331" y="5954"/>
                    </a:cubicBezTo>
                    <a:cubicBezTo>
                      <a:pt x="15339" y="5932"/>
                      <a:pt x="15357" y="5932"/>
                      <a:pt x="15366" y="5921"/>
                    </a:cubicBezTo>
                    <a:cubicBezTo>
                      <a:pt x="15366" y="5921"/>
                      <a:pt x="15370" y="5899"/>
                      <a:pt x="15379" y="5877"/>
                    </a:cubicBezTo>
                    <a:cubicBezTo>
                      <a:pt x="15379" y="5877"/>
                      <a:pt x="15392" y="5877"/>
                      <a:pt x="15396" y="5866"/>
                    </a:cubicBezTo>
                    <a:cubicBezTo>
                      <a:pt x="15405" y="5866"/>
                      <a:pt x="15418" y="5833"/>
                      <a:pt x="15422" y="5822"/>
                    </a:cubicBezTo>
                    <a:cubicBezTo>
                      <a:pt x="15427" y="5822"/>
                      <a:pt x="15427" y="5822"/>
                      <a:pt x="15431" y="5800"/>
                    </a:cubicBezTo>
                    <a:cubicBezTo>
                      <a:pt x="15475" y="5723"/>
                      <a:pt x="15518" y="5656"/>
                      <a:pt x="15562" y="5590"/>
                    </a:cubicBezTo>
                    <a:cubicBezTo>
                      <a:pt x="15571" y="5579"/>
                      <a:pt x="15584" y="5557"/>
                      <a:pt x="15593" y="5535"/>
                    </a:cubicBezTo>
                    <a:cubicBezTo>
                      <a:pt x="15628" y="5480"/>
                      <a:pt x="15654" y="5414"/>
                      <a:pt x="15689" y="5359"/>
                    </a:cubicBezTo>
                    <a:cubicBezTo>
                      <a:pt x="15733" y="5293"/>
                      <a:pt x="15772" y="5205"/>
                      <a:pt x="15816" y="5116"/>
                    </a:cubicBezTo>
                    <a:cubicBezTo>
                      <a:pt x="15850" y="5050"/>
                      <a:pt x="15894" y="4984"/>
                      <a:pt x="15925" y="4918"/>
                    </a:cubicBezTo>
                    <a:cubicBezTo>
                      <a:pt x="15925" y="4918"/>
                      <a:pt x="15929" y="4918"/>
                      <a:pt x="15933" y="4907"/>
                    </a:cubicBezTo>
                    <a:cubicBezTo>
                      <a:pt x="15933" y="4907"/>
                      <a:pt x="15933" y="4896"/>
                      <a:pt x="15933" y="4885"/>
                    </a:cubicBezTo>
                    <a:cubicBezTo>
                      <a:pt x="15933" y="4885"/>
                      <a:pt x="15942" y="4885"/>
                      <a:pt x="15942" y="4885"/>
                    </a:cubicBezTo>
                    <a:cubicBezTo>
                      <a:pt x="15951" y="4863"/>
                      <a:pt x="15960" y="4841"/>
                      <a:pt x="15968" y="4830"/>
                    </a:cubicBezTo>
                    <a:cubicBezTo>
                      <a:pt x="15986" y="4797"/>
                      <a:pt x="15999" y="4764"/>
                      <a:pt x="16012" y="4742"/>
                    </a:cubicBezTo>
                    <a:cubicBezTo>
                      <a:pt x="16034" y="4698"/>
                      <a:pt x="16051" y="4643"/>
                      <a:pt x="16073" y="4621"/>
                    </a:cubicBezTo>
                    <a:cubicBezTo>
                      <a:pt x="16117" y="4555"/>
                      <a:pt x="16156" y="4488"/>
                      <a:pt x="16191" y="4422"/>
                    </a:cubicBezTo>
                    <a:cubicBezTo>
                      <a:pt x="16235" y="4356"/>
                      <a:pt x="16283" y="4301"/>
                      <a:pt x="16322" y="4213"/>
                    </a:cubicBezTo>
                    <a:cubicBezTo>
                      <a:pt x="16366" y="4213"/>
                      <a:pt x="16414" y="4103"/>
                      <a:pt x="16458" y="4081"/>
                    </a:cubicBezTo>
                    <a:cubicBezTo>
                      <a:pt x="16501" y="4059"/>
                      <a:pt x="16541" y="4081"/>
                      <a:pt x="16589" y="4103"/>
                    </a:cubicBezTo>
                    <a:cubicBezTo>
                      <a:pt x="16580" y="4158"/>
                      <a:pt x="16563" y="4202"/>
                      <a:pt x="16545" y="4235"/>
                    </a:cubicBezTo>
                    <a:cubicBezTo>
                      <a:pt x="16528" y="4279"/>
                      <a:pt x="16515" y="4323"/>
                      <a:pt x="16493" y="4356"/>
                    </a:cubicBezTo>
                    <a:cubicBezTo>
                      <a:pt x="16480" y="4433"/>
                      <a:pt x="16458" y="4488"/>
                      <a:pt x="16436" y="4544"/>
                    </a:cubicBezTo>
                    <a:cubicBezTo>
                      <a:pt x="16414" y="4610"/>
                      <a:pt x="16392" y="4665"/>
                      <a:pt x="16366" y="4720"/>
                    </a:cubicBezTo>
                    <a:cubicBezTo>
                      <a:pt x="16335" y="4786"/>
                      <a:pt x="16300" y="4852"/>
                      <a:pt x="16274" y="4918"/>
                    </a:cubicBezTo>
                    <a:cubicBezTo>
                      <a:pt x="16252" y="4962"/>
                      <a:pt x="16239" y="4995"/>
                      <a:pt x="16217" y="5028"/>
                    </a:cubicBezTo>
                    <a:cubicBezTo>
                      <a:pt x="16204" y="5061"/>
                      <a:pt x="16196" y="5072"/>
                      <a:pt x="16182" y="5105"/>
                    </a:cubicBezTo>
                    <a:cubicBezTo>
                      <a:pt x="16174" y="5105"/>
                      <a:pt x="16174" y="5138"/>
                      <a:pt x="16165" y="5138"/>
                    </a:cubicBezTo>
                    <a:cubicBezTo>
                      <a:pt x="16165" y="5160"/>
                      <a:pt x="16156" y="5138"/>
                      <a:pt x="16152" y="5160"/>
                    </a:cubicBezTo>
                    <a:cubicBezTo>
                      <a:pt x="16143" y="5160"/>
                      <a:pt x="16139" y="5205"/>
                      <a:pt x="16134" y="5205"/>
                    </a:cubicBezTo>
                    <a:cubicBezTo>
                      <a:pt x="16134" y="5205"/>
                      <a:pt x="16126" y="5205"/>
                      <a:pt x="16121" y="5205"/>
                    </a:cubicBezTo>
                    <a:cubicBezTo>
                      <a:pt x="16117" y="5216"/>
                      <a:pt x="16108" y="5227"/>
                      <a:pt x="16100" y="5249"/>
                    </a:cubicBezTo>
                    <a:cubicBezTo>
                      <a:pt x="16086" y="5282"/>
                      <a:pt x="16078" y="5304"/>
                      <a:pt x="16065" y="5337"/>
                    </a:cubicBezTo>
                    <a:cubicBezTo>
                      <a:pt x="16056" y="5348"/>
                      <a:pt x="16047" y="5359"/>
                      <a:pt x="16043" y="5359"/>
                    </a:cubicBezTo>
                    <a:cubicBezTo>
                      <a:pt x="16038" y="5381"/>
                      <a:pt x="16034" y="5392"/>
                      <a:pt x="16030" y="5414"/>
                    </a:cubicBezTo>
                    <a:cubicBezTo>
                      <a:pt x="16025" y="5425"/>
                      <a:pt x="16012" y="5436"/>
                      <a:pt x="16008" y="5447"/>
                    </a:cubicBezTo>
                    <a:cubicBezTo>
                      <a:pt x="16008" y="5447"/>
                      <a:pt x="16003" y="5458"/>
                      <a:pt x="15999" y="5469"/>
                    </a:cubicBezTo>
                    <a:cubicBezTo>
                      <a:pt x="15990" y="5491"/>
                      <a:pt x="15982" y="5502"/>
                      <a:pt x="15973" y="5535"/>
                    </a:cubicBezTo>
                    <a:cubicBezTo>
                      <a:pt x="15955" y="5557"/>
                      <a:pt x="15947" y="5579"/>
                      <a:pt x="15938" y="5612"/>
                    </a:cubicBezTo>
                    <a:cubicBezTo>
                      <a:pt x="15933" y="5612"/>
                      <a:pt x="15920" y="5634"/>
                      <a:pt x="15929" y="5656"/>
                    </a:cubicBezTo>
                    <a:cubicBezTo>
                      <a:pt x="16003" y="5546"/>
                      <a:pt x="16082" y="5469"/>
                      <a:pt x="16156" y="5359"/>
                    </a:cubicBezTo>
                    <a:cubicBezTo>
                      <a:pt x="16174" y="5337"/>
                      <a:pt x="16191" y="5304"/>
                      <a:pt x="16209" y="5282"/>
                    </a:cubicBezTo>
                    <a:cubicBezTo>
                      <a:pt x="16244" y="5216"/>
                      <a:pt x="16283" y="5172"/>
                      <a:pt x="16318" y="5116"/>
                    </a:cubicBezTo>
                    <a:cubicBezTo>
                      <a:pt x="16331" y="5094"/>
                      <a:pt x="16349" y="5072"/>
                      <a:pt x="16357" y="5061"/>
                    </a:cubicBezTo>
                    <a:cubicBezTo>
                      <a:pt x="16362" y="5050"/>
                      <a:pt x="16366" y="5061"/>
                      <a:pt x="16370" y="5039"/>
                    </a:cubicBezTo>
                    <a:cubicBezTo>
                      <a:pt x="16405" y="4984"/>
                      <a:pt x="16440" y="4929"/>
                      <a:pt x="16475" y="4874"/>
                    </a:cubicBezTo>
                    <a:cubicBezTo>
                      <a:pt x="16510" y="4819"/>
                      <a:pt x="16549" y="4775"/>
                      <a:pt x="16584" y="4720"/>
                    </a:cubicBezTo>
                    <a:cubicBezTo>
                      <a:pt x="16619" y="4665"/>
                      <a:pt x="16654" y="4610"/>
                      <a:pt x="16689" y="4544"/>
                    </a:cubicBezTo>
                    <a:cubicBezTo>
                      <a:pt x="16707" y="4521"/>
                      <a:pt x="16724" y="4477"/>
                      <a:pt x="16737" y="4455"/>
                    </a:cubicBezTo>
                    <a:cubicBezTo>
                      <a:pt x="16755" y="4422"/>
                      <a:pt x="16768" y="4389"/>
                      <a:pt x="16790" y="4367"/>
                    </a:cubicBezTo>
                    <a:cubicBezTo>
                      <a:pt x="16812" y="4334"/>
                      <a:pt x="16833" y="4312"/>
                      <a:pt x="16851" y="4279"/>
                    </a:cubicBezTo>
                    <a:cubicBezTo>
                      <a:pt x="16860" y="4257"/>
                      <a:pt x="16868" y="4246"/>
                      <a:pt x="16882" y="4224"/>
                    </a:cubicBezTo>
                    <a:cubicBezTo>
                      <a:pt x="16916" y="4169"/>
                      <a:pt x="16960" y="4125"/>
                      <a:pt x="17000" y="4092"/>
                    </a:cubicBezTo>
                    <a:cubicBezTo>
                      <a:pt x="17004" y="4092"/>
                      <a:pt x="17008" y="4081"/>
                      <a:pt x="17017" y="4070"/>
                    </a:cubicBezTo>
                    <a:cubicBezTo>
                      <a:pt x="17030" y="4059"/>
                      <a:pt x="17043" y="4059"/>
                      <a:pt x="17056" y="4047"/>
                    </a:cubicBezTo>
                    <a:cubicBezTo>
                      <a:pt x="17074" y="4036"/>
                      <a:pt x="17096" y="3992"/>
                      <a:pt x="17117" y="3970"/>
                    </a:cubicBezTo>
                    <a:cubicBezTo>
                      <a:pt x="17139" y="3948"/>
                      <a:pt x="17166" y="3926"/>
                      <a:pt x="17192" y="3970"/>
                    </a:cubicBezTo>
                    <a:cubicBezTo>
                      <a:pt x="17214" y="4047"/>
                      <a:pt x="17192" y="4114"/>
                      <a:pt x="17183" y="4169"/>
                    </a:cubicBezTo>
                    <a:cubicBezTo>
                      <a:pt x="17183" y="4191"/>
                      <a:pt x="17174" y="4202"/>
                      <a:pt x="17170" y="4213"/>
                    </a:cubicBezTo>
                    <a:cubicBezTo>
                      <a:pt x="17161" y="4235"/>
                      <a:pt x="17157" y="4257"/>
                      <a:pt x="17148" y="4268"/>
                    </a:cubicBezTo>
                    <a:cubicBezTo>
                      <a:pt x="17135" y="4301"/>
                      <a:pt x="17122" y="4345"/>
                      <a:pt x="17113" y="4367"/>
                    </a:cubicBezTo>
                    <a:cubicBezTo>
                      <a:pt x="17100" y="4389"/>
                      <a:pt x="17087" y="4433"/>
                      <a:pt x="17074" y="4455"/>
                    </a:cubicBezTo>
                    <a:cubicBezTo>
                      <a:pt x="17069" y="4455"/>
                      <a:pt x="17061" y="4466"/>
                      <a:pt x="17052" y="4477"/>
                    </a:cubicBezTo>
                    <a:cubicBezTo>
                      <a:pt x="17021" y="4544"/>
                      <a:pt x="17000" y="4632"/>
                      <a:pt x="16973" y="4676"/>
                    </a:cubicBezTo>
                    <a:cubicBezTo>
                      <a:pt x="16947" y="4720"/>
                      <a:pt x="16930" y="4775"/>
                      <a:pt x="16908" y="4819"/>
                    </a:cubicBezTo>
                    <a:cubicBezTo>
                      <a:pt x="16908" y="4830"/>
                      <a:pt x="16899" y="4852"/>
                      <a:pt x="16908" y="4852"/>
                    </a:cubicBezTo>
                    <a:cubicBezTo>
                      <a:pt x="16965" y="4819"/>
                      <a:pt x="17026" y="4742"/>
                      <a:pt x="17074" y="4698"/>
                    </a:cubicBezTo>
                    <a:cubicBezTo>
                      <a:pt x="17096" y="4676"/>
                      <a:pt x="17109" y="4665"/>
                      <a:pt x="17122" y="4643"/>
                    </a:cubicBezTo>
                    <a:cubicBezTo>
                      <a:pt x="17144" y="4610"/>
                      <a:pt x="17179" y="4566"/>
                      <a:pt x="17196" y="4544"/>
                    </a:cubicBezTo>
                    <a:cubicBezTo>
                      <a:pt x="17209" y="4521"/>
                      <a:pt x="17231" y="4499"/>
                      <a:pt x="17240" y="4488"/>
                    </a:cubicBezTo>
                    <a:cubicBezTo>
                      <a:pt x="17240" y="4488"/>
                      <a:pt x="17249" y="4488"/>
                      <a:pt x="17253" y="4488"/>
                    </a:cubicBezTo>
                    <a:cubicBezTo>
                      <a:pt x="17292" y="4433"/>
                      <a:pt x="17323" y="4389"/>
                      <a:pt x="17362" y="4334"/>
                    </a:cubicBezTo>
                    <a:cubicBezTo>
                      <a:pt x="17393" y="4301"/>
                      <a:pt x="17419" y="4257"/>
                      <a:pt x="17449" y="4213"/>
                    </a:cubicBezTo>
                    <a:cubicBezTo>
                      <a:pt x="17480" y="4169"/>
                      <a:pt x="17511" y="4147"/>
                      <a:pt x="17537" y="4103"/>
                    </a:cubicBezTo>
                    <a:cubicBezTo>
                      <a:pt x="17554" y="4081"/>
                      <a:pt x="17576" y="4036"/>
                      <a:pt x="17589" y="4025"/>
                    </a:cubicBezTo>
                    <a:cubicBezTo>
                      <a:pt x="17602" y="4003"/>
                      <a:pt x="17611" y="3981"/>
                      <a:pt x="17620" y="3970"/>
                    </a:cubicBezTo>
                    <a:cubicBezTo>
                      <a:pt x="17620" y="3970"/>
                      <a:pt x="17620" y="3970"/>
                      <a:pt x="17620" y="3970"/>
                    </a:cubicBezTo>
                    <a:cubicBezTo>
                      <a:pt x="17620" y="3970"/>
                      <a:pt x="17637" y="3948"/>
                      <a:pt x="17642" y="3948"/>
                    </a:cubicBezTo>
                    <a:cubicBezTo>
                      <a:pt x="17664" y="3937"/>
                      <a:pt x="17672" y="3937"/>
                      <a:pt x="17694" y="3937"/>
                    </a:cubicBezTo>
                    <a:cubicBezTo>
                      <a:pt x="17725" y="3948"/>
                      <a:pt x="17751" y="3948"/>
                      <a:pt x="17777" y="3948"/>
                    </a:cubicBezTo>
                    <a:cubicBezTo>
                      <a:pt x="17803" y="3948"/>
                      <a:pt x="17825" y="3915"/>
                      <a:pt x="17843" y="3959"/>
                    </a:cubicBezTo>
                    <a:cubicBezTo>
                      <a:pt x="17830" y="4059"/>
                      <a:pt x="17799" y="4136"/>
                      <a:pt x="17773" y="4224"/>
                    </a:cubicBezTo>
                    <a:cubicBezTo>
                      <a:pt x="17760" y="4257"/>
                      <a:pt x="17747" y="4290"/>
                      <a:pt x="17733" y="4334"/>
                    </a:cubicBezTo>
                    <a:cubicBezTo>
                      <a:pt x="17716" y="4378"/>
                      <a:pt x="17699" y="4444"/>
                      <a:pt x="17685" y="4466"/>
                    </a:cubicBezTo>
                    <a:cubicBezTo>
                      <a:pt x="17677" y="4466"/>
                      <a:pt x="17672" y="4488"/>
                      <a:pt x="17664" y="4488"/>
                    </a:cubicBezTo>
                    <a:cubicBezTo>
                      <a:pt x="17664" y="4488"/>
                      <a:pt x="17664" y="4510"/>
                      <a:pt x="17655" y="4510"/>
                    </a:cubicBezTo>
                    <a:cubicBezTo>
                      <a:pt x="17646" y="4532"/>
                      <a:pt x="17620" y="4532"/>
                      <a:pt x="17629" y="4588"/>
                    </a:cubicBezTo>
                    <a:cubicBezTo>
                      <a:pt x="17655" y="4621"/>
                      <a:pt x="17694" y="4555"/>
                      <a:pt x="17712" y="4532"/>
                    </a:cubicBezTo>
                    <a:cubicBezTo>
                      <a:pt x="17747" y="4477"/>
                      <a:pt x="17777" y="4422"/>
                      <a:pt x="17816" y="4378"/>
                    </a:cubicBezTo>
                    <a:cubicBezTo>
                      <a:pt x="17834" y="4345"/>
                      <a:pt x="17851" y="4334"/>
                      <a:pt x="17865" y="4312"/>
                    </a:cubicBezTo>
                    <a:cubicBezTo>
                      <a:pt x="17869" y="4312"/>
                      <a:pt x="17873" y="4290"/>
                      <a:pt x="17878" y="4279"/>
                    </a:cubicBezTo>
                    <a:cubicBezTo>
                      <a:pt x="17886" y="4268"/>
                      <a:pt x="17900" y="4257"/>
                      <a:pt x="17908" y="4246"/>
                    </a:cubicBezTo>
                    <a:cubicBezTo>
                      <a:pt x="17913" y="4246"/>
                      <a:pt x="17917" y="4224"/>
                      <a:pt x="17921" y="4224"/>
                    </a:cubicBezTo>
                    <a:cubicBezTo>
                      <a:pt x="17926" y="4213"/>
                      <a:pt x="17934" y="4202"/>
                      <a:pt x="17939" y="4202"/>
                    </a:cubicBezTo>
                    <a:cubicBezTo>
                      <a:pt x="17961" y="4180"/>
                      <a:pt x="17982" y="4147"/>
                      <a:pt x="18004" y="4125"/>
                    </a:cubicBezTo>
                    <a:cubicBezTo>
                      <a:pt x="18044" y="4059"/>
                      <a:pt x="18083" y="3992"/>
                      <a:pt x="18122" y="3948"/>
                    </a:cubicBezTo>
                    <a:cubicBezTo>
                      <a:pt x="18140" y="3937"/>
                      <a:pt x="18166" y="3915"/>
                      <a:pt x="18192" y="3893"/>
                    </a:cubicBezTo>
                    <a:cubicBezTo>
                      <a:pt x="18218" y="3871"/>
                      <a:pt x="18249" y="3838"/>
                      <a:pt x="18271" y="3849"/>
                    </a:cubicBezTo>
                    <a:cubicBezTo>
                      <a:pt x="18288" y="3849"/>
                      <a:pt x="18297" y="3904"/>
                      <a:pt x="18310" y="3926"/>
                    </a:cubicBezTo>
                    <a:cubicBezTo>
                      <a:pt x="18301" y="3970"/>
                      <a:pt x="18293" y="3992"/>
                      <a:pt x="18288" y="4025"/>
                    </a:cubicBezTo>
                    <a:cubicBezTo>
                      <a:pt x="18288" y="4036"/>
                      <a:pt x="18288" y="4070"/>
                      <a:pt x="18288" y="4081"/>
                    </a:cubicBezTo>
                    <a:cubicBezTo>
                      <a:pt x="18280" y="4136"/>
                      <a:pt x="18262" y="4169"/>
                      <a:pt x="18262" y="4246"/>
                    </a:cubicBezTo>
                    <a:cubicBezTo>
                      <a:pt x="18258" y="4279"/>
                      <a:pt x="18245" y="4323"/>
                      <a:pt x="18245" y="4345"/>
                    </a:cubicBezTo>
                    <a:cubicBezTo>
                      <a:pt x="18245" y="4367"/>
                      <a:pt x="18240" y="4367"/>
                      <a:pt x="18245" y="4389"/>
                    </a:cubicBezTo>
                    <a:cubicBezTo>
                      <a:pt x="18271" y="4422"/>
                      <a:pt x="18297" y="4389"/>
                      <a:pt x="18310" y="4345"/>
                    </a:cubicBezTo>
                    <a:cubicBezTo>
                      <a:pt x="18319" y="4323"/>
                      <a:pt x="18336" y="4301"/>
                      <a:pt x="18345" y="4290"/>
                    </a:cubicBezTo>
                    <a:cubicBezTo>
                      <a:pt x="18376" y="4246"/>
                      <a:pt x="18406" y="4169"/>
                      <a:pt x="18441" y="4125"/>
                    </a:cubicBezTo>
                    <a:cubicBezTo>
                      <a:pt x="18459" y="4103"/>
                      <a:pt x="18472" y="4092"/>
                      <a:pt x="18485" y="4070"/>
                    </a:cubicBezTo>
                    <a:cubicBezTo>
                      <a:pt x="18498" y="4047"/>
                      <a:pt x="18511" y="4025"/>
                      <a:pt x="18529" y="4014"/>
                    </a:cubicBezTo>
                    <a:cubicBezTo>
                      <a:pt x="18555" y="3970"/>
                      <a:pt x="18590" y="3948"/>
                      <a:pt x="18620" y="3915"/>
                    </a:cubicBezTo>
                    <a:cubicBezTo>
                      <a:pt x="18686" y="3739"/>
                      <a:pt x="18817" y="3805"/>
                      <a:pt x="18917" y="3816"/>
                    </a:cubicBezTo>
                    <a:cubicBezTo>
                      <a:pt x="18944" y="3816"/>
                      <a:pt x="18970" y="3816"/>
                      <a:pt x="18992" y="3838"/>
                    </a:cubicBezTo>
                    <a:cubicBezTo>
                      <a:pt x="18983" y="3882"/>
                      <a:pt x="18970" y="3937"/>
                      <a:pt x="18961" y="3970"/>
                    </a:cubicBezTo>
                    <a:cubicBezTo>
                      <a:pt x="18961" y="3970"/>
                      <a:pt x="18961" y="3970"/>
                      <a:pt x="18952" y="3981"/>
                    </a:cubicBezTo>
                    <a:cubicBezTo>
                      <a:pt x="18952" y="3981"/>
                      <a:pt x="18952" y="4003"/>
                      <a:pt x="18952" y="4014"/>
                    </a:cubicBezTo>
                    <a:cubicBezTo>
                      <a:pt x="18944" y="4036"/>
                      <a:pt x="18935" y="4047"/>
                      <a:pt x="18922" y="4070"/>
                    </a:cubicBezTo>
                    <a:cubicBezTo>
                      <a:pt x="18904" y="4114"/>
                      <a:pt x="18887" y="4147"/>
                      <a:pt x="18878" y="4169"/>
                    </a:cubicBezTo>
                    <a:cubicBezTo>
                      <a:pt x="18874" y="4191"/>
                      <a:pt x="18865" y="4202"/>
                      <a:pt x="18861" y="4224"/>
                    </a:cubicBezTo>
                    <a:cubicBezTo>
                      <a:pt x="18861" y="4224"/>
                      <a:pt x="18861" y="4235"/>
                      <a:pt x="18861" y="4235"/>
                    </a:cubicBezTo>
                    <a:cubicBezTo>
                      <a:pt x="18861" y="4235"/>
                      <a:pt x="18852" y="4235"/>
                      <a:pt x="18852" y="4235"/>
                    </a:cubicBezTo>
                    <a:cubicBezTo>
                      <a:pt x="18852" y="4257"/>
                      <a:pt x="18852" y="4268"/>
                      <a:pt x="18843" y="4290"/>
                    </a:cubicBezTo>
                    <a:cubicBezTo>
                      <a:pt x="18826" y="4334"/>
                      <a:pt x="18804" y="4389"/>
                      <a:pt x="18795" y="4455"/>
                    </a:cubicBezTo>
                    <a:cubicBezTo>
                      <a:pt x="18782" y="4455"/>
                      <a:pt x="18769" y="4510"/>
                      <a:pt x="18782" y="4555"/>
                    </a:cubicBezTo>
                    <a:cubicBezTo>
                      <a:pt x="18800" y="4555"/>
                      <a:pt x="18817" y="4532"/>
                      <a:pt x="18834" y="4499"/>
                    </a:cubicBezTo>
                    <a:cubicBezTo>
                      <a:pt x="18852" y="4477"/>
                      <a:pt x="18869" y="4455"/>
                      <a:pt x="18882" y="4411"/>
                    </a:cubicBezTo>
                    <a:cubicBezTo>
                      <a:pt x="18917" y="4378"/>
                      <a:pt x="18944" y="4312"/>
                      <a:pt x="18974" y="4279"/>
                    </a:cubicBezTo>
                    <a:cubicBezTo>
                      <a:pt x="18992" y="4257"/>
                      <a:pt x="19009" y="4235"/>
                      <a:pt x="19022" y="4224"/>
                    </a:cubicBezTo>
                    <a:cubicBezTo>
                      <a:pt x="19035" y="4202"/>
                      <a:pt x="19053" y="4169"/>
                      <a:pt x="19066" y="4147"/>
                    </a:cubicBezTo>
                    <a:cubicBezTo>
                      <a:pt x="19066" y="4147"/>
                      <a:pt x="19075" y="4147"/>
                      <a:pt x="19079" y="4147"/>
                    </a:cubicBezTo>
                    <a:cubicBezTo>
                      <a:pt x="19079" y="4147"/>
                      <a:pt x="19079" y="4125"/>
                      <a:pt x="19079" y="4125"/>
                    </a:cubicBezTo>
                    <a:cubicBezTo>
                      <a:pt x="19079" y="4125"/>
                      <a:pt x="19083" y="4125"/>
                      <a:pt x="19088" y="4125"/>
                    </a:cubicBezTo>
                    <a:cubicBezTo>
                      <a:pt x="19101" y="4103"/>
                      <a:pt x="19114" y="4092"/>
                      <a:pt x="19123" y="4070"/>
                    </a:cubicBezTo>
                    <a:cubicBezTo>
                      <a:pt x="19132" y="4059"/>
                      <a:pt x="19132" y="4047"/>
                      <a:pt x="19140" y="4036"/>
                    </a:cubicBezTo>
                    <a:cubicBezTo>
                      <a:pt x="19180" y="3981"/>
                      <a:pt x="19219" y="3948"/>
                      <a:pt x="19258" y="3893"/>
                    </a:cubicBezTo>
                    <a:cubicBezTo>
                      <a:pt x="19276" y="3871"/>
                      <a:pt x="19289" y="3838"/>
                      <a:pt x="19306" y="3816"/>
                    </a:cubicBezTo>
                    <a:cubicBezTo>
                      <a:pt x="19306" y="3816"/>
                      <a:pt x="19319" y="3816"/>
                      <a:pt x="19324" y="3816"/>
                    </a:cubicBezTo>
                    <a:cubicBezTo>
                      <a:pt x="19324" y="3816"/>
                      <a:pt x="19328" y="3794"/>
                      <a:pt x="19333" y="3794"/>
                    </a:cubicBezTo>
                    <a:cubicBezTo>
                      <a:pt x="19346" y="3772"/>
                      <a:pt x="19359" y="3772"/>
                      <a:pt x="19372" y="3750"/>
                    </a:cubicBezTo>
                    <a:cubicBezTo>
                      <a:pt x="19372" y="3750"/>
                      <a:pt x="19372" y="3728"/>
                      <a:pt x="19372" y="3728"/>
                    </a:cubicBezTo>
                    <a:cubicBezTo>
                      <a:pt x="19372" y="3728"/>
                      <a:pt x="19385" y="3728"/>
                      <a:pt x="19385" y="3728"/>
                    </a:cubicBezTo>
                    <a:cubicBezTo>
                      <a:pt x="19398" y="3717"/>
                      <a:pt x="19416" y="3706"/>
                      <a:pt x="19429" y="3695"/>
                    </a:cubicBezTo>
                    <a:cubicBezTo>
                      <a:pt x="19437" y="3695"/>
                      <a:pt x="19446" y="3695"/>
                      <a:pt x="19455" y="3695"/>
                    </a:cubicBezTo>
                    <a:cubicBezTo>
                      <a:pt x="19468" y="3684"/>
                      <a:pt x="19485" y="3662"/>
                      <a:pt x="19499" y="3651"/>
                    </a:cubicBezTo>
                    <a:cubicBezTo>
                      <a:pt x="19516" y="3640"/>
                      <a:pt x="19529" y="3651"/>
                      <a:pt x="19551" y="3640"/>
                    </a:cubicBezTo>
                    <a:cubicBezTo>
                      <a:pt x="19568" y="3640"/>
                      <a:pt x="19599" y="3618"/>
                      <a:pt x="19603" y="3640"/>
                    </a:cubicBezTo>
                    <a:cubicBezTo>
                      <a:pt x="19608" y="3651"/>
                      <a:pt x="19678" y="3640"/>
                      <a:pt x="19686" y="3640"/>
                    </a:cubicBezTo>
                    <a:cubicBezTo>
                      <a:pt x="19695" y="3640"/>
                      <a:pt x="19704" y="3618"/>
                      <a:pt x="19708" y="3618"/>
                    </a:cubicBezTo>
                    <a:cubicBezTo>
                      <a:pt x="19721" y="3618"/>
                      <a:pt x="19734" y="3618"/>
                      <a:pt x="19743" y="3618"/>
                    </a:cubicBezTo>
                    <a:cubicBezTo>
                      <a:pt x="19809" y="3596"/>
                      <a:pt x="19874" y="3563"/>
                      <a:pt x="19935" y="3551"/>
                    </a:cubicBezTo>
                    <a:cubicBezTo>
                      <a:pt x="19983" y="3551"/>
                      <a:pt x="20027" y="3551"/>
                      <a:pt x="20075" y="3551"/>
                    </a:cubicBezTo>
                    <a:cubicBezTo>
                      <a:pt x="20093" y="3551"/>
                      <a:pt x="20128" y="3551"/>
                      <a:pt x="20132" y="3551"/>
                    </a:cubicBezTo>
                    <a:cubicBezTo>
                      <a:pt x="20132" y="3551"/>
                      <a:pt x="20136" y="3551"/>
                      <a:pt x="20136" y="3551"/>
                    </a:cubicBezTo>
                    <a:cubicBezTo>
                      <a:pt x="20250" y="3551"/>
                      <a:pt x="20355" y="3518"/>
                      <a:pt x="20464" y="3551"/>
                    </a:cubicBezTo>
                    <a:cubicBezTo>
                      <a:pt x="20477" y="3551"/>
                      <a:pt x="20477" y="3563"/>
                      <a:pt x="20482" y="3563"/>
                    </a:cubicBezTo>
                    <a:cubicBezTo>
                      <a:pt x="20486" y="3563"/>
                      <a:pt x="20495" y="3563"/>
                      <a:pt x="20503" y="3563"/>
                    </a:cubicBezTo>
                    <a:cubicBezTo>
                      <a:pt x="20556" y="3563"/>
                      <a:pt x="20613" y="3574"/>
                      <a:pt x="20669" y="3563"/>
                    </a:cubicBezTo>
                    <a:cubicBezTo>
                      <a:pt x="20717" y="3563"/>
                      <a:pt x="20770" y="3540"/>
                      <a:pt x="20822" y="3540"/>
                    </a:cubicBezTo>
                    <a:cubicBezTo>
                      <a:pt x="20870" y="3540"/>
                      <a:pt x="20918" y="3563"/>
                      <a:pt x="20967" y="3540"/>
                    </a:cubicBezTo>
                    <a:cubicBezTo>
                      <a:pt x="20980" y="3540"/>
                      <a:pt x="20993" y="3518"/>
                      <a:pt x="21006" y="3518"/>
                    </a:cubicBezTo>
                    <a:cubicBezTo>
                      <a:pt x="21019" y="3518"/>
                      <a:pt x="21032" y="3518"/>
                      <a:pt x="21032" y="3518"/>
                    </a:cubicBezTo>
                    <a:cubicBezTo>
                      <a:pt x="21041" y="3518"/>
                      <a:pt x="21054" y="3518"/>
                      <a:pt x="21058" y="3518"/>
                    </a:cubicBezTo>
                    <a:cubicBezTo>
                      <a:pt x="21080" y="3518"/>
                      <a:pt x="21093" y="3518"/>
                      <a:pt x="21111" y="3551"/>
                    </a:cubicBezTo>
                    <a:cubicBezTo>
                      <a:pt x="21119" y="3596"/>
                      <a:pt x="21124" y="3651"/>
                      <a:pt x="21124" y="3728"/>
                    </a:cubicBezTo>
                    <a:cubicBezTo>
                      <a:pt x="21111" y="3772"/>
                      <a:pt x="21089" y="3794"/>
                      <a:pt x="21076" y="3838"/>
                    </a:cubicBezTo>
                    <a:cubicBezTo>
                      <a:pt x="21076" y="3838"/>
                      <a:pt x="21067" y="3838"/>
                      <a:pt x="21067" y="3838"/>
                    </a:cubicBezTo>
                    <a:cubicBezTo>
                      <a:pt x="21032" y="3948"/>
                      <a:pt x="21001" y="4047"/>
                      <a:pt x="20962" y="4136"/>
                    </a:cubicBezTo>
                    <a:cubicBezTo>
                      <a:pt x="20953" y="4136"/>
                      <a:pt x="20949" y="4158"/>
                      <a:pt x="20962" y="4158"/>
                    </a:cubicBezTo>
                    <a:cubicBezTo>
                      <a:pt x="20988" y="4158"/>
                      <a:pt x="21006" y="4114"/>
                      <a:pt x="21028" y="4081"/>
                    </a:cubicBezTo>
                    <a:cubicBezTo>
                      <a:pt x="21054" y="4036"/>
                      <a:pt x="21080" y="3992"/>
                      <a:pt x="21106" y="3959"/>
                    </a:cubicBezTo>
                    <a:cubicBezTo>
                      <a:pt x="21119" y="3937"/>
                      <a:pt x="21124" y="3926"/>
                      <a:pt x="21133" y="3904"/>
                    </a:cubicBezTo>
                    <a:cubicBezTo>
                      <a:pt x="21133" y="3904"/>
                      <a:pt x="21146" y="3904"/>
                      <a:pt x="21150" y="3882"/>
                    </a:cubicBezTo>
                    <a:cubicBezTo>
                      <a:pt x="21211" y="3783"/>
                      <a:pt x="21268" y="3673"/>
                      <a:pt x="21329" y="3585"/>
                    </a:cubicBezTo>
                    <a:cubicBezTo>
                      <a:pt x="21373" y="3518"/>
                      <a:pt x="21416" y="3452"/>
                      <a:pt x="21469" y="3430"/>
                    </a:cubicBezTo>
                    <a:cubicBezTo>
                      <a:pt x="21469" y="3463"/>
                      <a:pt x="21482" y="3452"/>
                      <a:pt x="21491" y="3474"/>
                    </a:cubicBezTo>
                    <a:cubicBezTo>
                      <a:pt x="21491" y="3474"/>
                      <a:pt x="21500" y="3518"/>
                      <a:pt x="21504" y="3529"/>
                    </a:cubicBezTo>
                    <a:cubicBezTo>
                      <a:pt x="21504" y="3585"/>
                      <a:pt x="21500" y="3596"/>
                      <a:pt x="21495" y="3629"/>
                    </a:cubicBezTo>
                    <a:cubicBezTo>
                      <a:pt x="21495" y="3651"/>
                      <a:pt x="21491" y="3695"/>
                      <a:pt x="21486" y="3717"/>
                    </a:cubicBezTo>
                    <a:cubicBezTo>
                      <a:pt x="21478" y="3739"/>
                      <a:pt x="21469" y="3761"/>
                      <a:pt x="21456" y="3794"/>
                    </a:cubicBezTo>
                    <a:cubicBezTo>
                      <a:pt x="21447" y="3827"/>
                      <a:pt x="21438" y="3860"/>
                      <a:pt x="21430" y="3882"/>
                    </a:cubicBezTo>
                    <a:cubicBezTo>
                      <a:pt x="21425" y="3893"/>
                      <a:pt x="21416" y="3904"/>
                      <a:pt x="21412" y="3904"/>
                    </a:cubicBezTo>
                    <a:cubicBezTo>
                      <a:pt x="21412" y="3926"/>
                      <a:pt x="21403" y="3948"/>
                      <a:pt x="21399" y="3959"/>
                    </a:cubicBezTo>
                    <a:cubicBezTo>
                      <a:pt x="21399" y="3981"/>
                      <a:pt x="21390" y="3981"/>
                      <a:pt x="21386" y="3992"/>
                    </a:cubicBezTo>
                    <a:cubicBezTo>
                      <a:pt x="21386" y="3992"/>
                      <a:pt x="21364" y="4025"/>
                      <a:pt x="21382" y="4025"/>
                    </a:cubicBezTo>
                    <a:cubicBezTo>
                      <a:pt x="21416" y="4025"/>
                      <a:pt x="21425" y="4003"/>
                      <a:pt x="21451" y="4025"/>
                    </a:cubicBezTo>
                    <a:cubicBezTo>
                      <a:pt x="21478" y="3970"/>
                      <a:pt x="21517" y="3915"/>
                      <a:pt x="21543" y="3871"/>
                    </a:cubicBezTo>
                    <a:cubicBezTo>
                      <a:pt x="21543" y="3871"/>
                      <a:pt x="21552" y="3860"/>
                      <a:pt x="21556" y="3849"/>
                    </a:cubicBezTo>
                    <a:cubicBezTo>
                      <a:pt x="21574" y="3827"/>
                      <a:pt x="21582" y="3794"/>
                      <a:pt x="21591" y="3794"/>
                    </a:cubicBezTo>
                    <a:cubicBezTo>
                      <a:pt x="21596" y="3794"/>
                      <a:pt x="21600" y="3794"/>
                      <a:pt x="21600" y="3794"/>
                    </a:cubicBezTo>
                    <a:lnTo>
                      <a:pt x="21600" y="2945"/>
                    </a:lnTo>
                    <a:cubicBezTo>
                      <a:pt x="21569" y="2945"/>
                      <a:pt x="21543" y="2945"/>
                      <a:pt x="21517" y="2945"/>
                    </a:cubicBezTo>
                    <a:cubicBezTo>
                      <a:pt x="21500" y="2945"/>
                      <a:pt x="21491" y="2923"/>
                      <a:pt x="21473" y="2923"/>
                    </a:cubicBezTo>
                    <a:cubicBezTo>
                      <a:pt x="21460" y="2923"/>
                      <a:pt x="21443" y="2923"/>
                      <a:pt x="21425" y="2923"/>
                    </a:cubicBezTo>
                    <a:lnTo>
                      <a:pt x="21373" y="2923"/>
                    </a:lnTo>
                    <a:cubicBezTo>
                      <a:pt x="21303" y="2923"/>
                      <a:pt x="21207" y="2945"/>
                      <a:pt x="21154" y="2923"/>
                    </a:cubicBezTo>
                    <a:cubicBezTo>
                      <a:pt x="21154" y="2923"/>
                      <a:pt x="21146" y="2923"/>
                      <a:pt x="21146" y="2923"/>
                    </a:cubicBezTo>
                    <a:cubicBezTo>
                      <a:pt x="20980" y="2934"/>
                      <a:pt x="20805" y="2923"/>
                      <a:pt x="20639" y="2923"/>
                    </a:cubicBezTo>
                    <a:cubicBezTo>
                      <a:pt x="20525" y="2934"/>
                      <a:pt x="20416" y="2979"/>
                      <a:pt x="20298" y="2979"/>
                    </a:cubicBezTo>
                    <a:cubicBezTo>
                      <a:pt x="20276" y="2979"/>
                      <a:pt x="20250" y="2979"/>
                      <a:pt x="20228" y="2979"/>
                    </a:cubicBezTo>
                    <a:cubicBezTo>
                      <a:pt x="20202" y="2979"/>
                      <a:pt x="20171" y="3001"/>
                      <a:pt x="20145" y="3012"/>
                    </a:cubicBezTo>
                    <a:cubicBezTo>
                      <a:pt x="20119" y="3023"/>
                      <a:pt x="20088" y="3023"/>
                      <a:pt x="20058" y="3034"/>
                    </a:cubicBezTo>
                    <a:cubicBezTo>
                      <a:pt x="20005" y="3045"/>
                      <a:pt x="19953" y="3067"/>
                      <a:pt x="19900" y="3078"/>
                    </a:cubicBezTo>
                    <a:cubicBezTo>
                      <a:pt x="19809" y="3078"/>
                      <a:pt x="19721" y="3089"/>
                      <a:pt x="19634" y="3100"/>
                    </a:cubicBezTo>
                    <a:cubicBezTo>
                      <a:pt x="19590" y="3100"/>
                      <a:pt x="19547" y="3111"/>
                      <a:pt x="19499" y="3111"/>
                    </a:cubicBezTo>
                    <a:cubicBezTo>
                      <a:pt x="19450" y="3111"/>
                      <a:pt x="19416" y="3111"/>
                      <a:pt x="19376" y="3122"/>
                    </a:cubicBezTo>
                    <a:cubicBezTo>
                      <a:pt x="19276" y="3133"/>
                      <a:pt x="19162" y="3122"/>
                      <a:pt x="19075" y="3133"/>
                    </a:cubicBezTo>
                    <a:cubicBezTo>
                      <a:pt x="19053" y="3133"/>
                      <a:pt x="19031" y="3133"/>
                      <a:pt x="19014" y="3133"/>
                    </a:cubicBezTo>
                    <a:cubicBezTo>
                      <a:pt x="18983" y="3133"/>
                      <a:pt x="18961" y="3122"/>
                      <a:pt x="18944" y="3122"/>
                    </a:cubicBezTo>
                    <a:cubicBezTo>
                      <a:pt x="18931" y="3122"/>
                      <a:pt x="18917" y="3144"/>
                      <a:pt x="18904" y="3144"/>
                    </a:cubicBezTo>
                    <a:cubicBezTo>
                      <a:pt x="18896" y="3144"/>
                      <a:pt x="18887" y="3144"/>
                      <a:pt x="18874" y="3144"/>
                    </a:cubicBezTo>
                    <a:cubicBezTo>
                      <a:pt x="18843" y="3144"/>
                      <a:pt x="18817" y="3166"/>
                      <a:pt x="18791" y="3177"/>
                    </a:cubicBezTo>
                    <a:cubicBezTo>
                      <a:pt x="18738" y="3177"/>
                      <a:pt x="18686" y="3177"/>
                      <a:pt x="18629" y="3199"/>
                    </a:cubicBezTo>
                    <a:cubicBezTo>
                      <a:pt x="18572" y="3199"/>
                      <a:pt x="18494" y="3232"/>
                      <a:pt x="18450" y="3210"/>
                    </a:cubicBezTo>
                    <a:cubicBezTo>
                      <a:pt x="18433" y="3199"/>
                      <a:pt x="18419" y="3210"/>
                      <a:pt x="18402" y="3210"/>
                    </a:cubicBezTo>
                    <a:cubicBezTo>
                      <a:pt x="18363" y="3210"/>
                      <a:pt x="18328" y="3210"/>
                      <a:pt x="18288" y="3210"/>
                    </a:cubicBezTo>
                    <a:cubicBezTo>
                      <a:pt x="18271" y="3210"/>
                      <a:pt x="18236" y="3232"/>
                      <a:pt x="18232" y="3221"/>
                    </a:cubicBezTo>
                    <a:cubicBezTo>
                      <a:pt x="18232" y="3210"/>
                      <a:pt x="18223" y="3232"/>
                      <a:pt x="18232" y="3232"/>
                    </a:cubicBezTo>
                    <a:cubicBezTo>
                      <a:pt x="18201" y="3232"/>
                      <a:pt x="18183" y="3232"/>
                      <a:pt x="18166" y="3232"/>
                    </a:cubicBezTo>
                    <a:cubicBezTo>
                      <a:pt x="18004" y="3265"/>
                      <a:pt x="17834" y="3276"/>
                      <a:pt x="17672" y="3298"/>
                    </a:cubicBezTo>
                    <a:cubicBezTo>
                      <a:pt x="17650" y="3298"/>
                      <a:pt x="17624" y="3320"/>
                      <a:pt x="17607" y="3320"/>
                    </a:cubicBezTo>
                    <a:cubicBezTo>
                      <a:pt x="17602" y="3320"/>
                      <a:pt x="17602" y="3298"/>
                      <a:pt x="17598" y="3298"/>
                    </a:cubicBezTo>
                    <a:cubicBezTo>
                      <a:pt x="17594" y="3298"/>
                      <a:pt x="17585" y="3298"/>
                      <a:pt x="17581" y="3298"/>
                    </a:cubicBezTo>
                    <a:cubicBezTo>
                      <a:pt x="17484" y="3276"/>
                      <a:pt x="17362" y="3298"/>
                      <a:pt x="17275" y="3276"/>
                    </a:cubicBezTo>
                    <a:cubicBezTo>
                      <a:pt x="17227" y="3276"/>
                      <a:pt x="17187" y="3276"/>
                      <a:pt x="17144" y="3276"/>
                    </a:cubicBezTo>
                    <a:cubicBezTo>
                      <a:pt x="17078" y="3276"/>
                      <a:pt x="17026" y="3276"/>
                      <a:pt x="16965" y="3276"/>
                    </a:cubicBezTo>
                    <a:cubicBezTo>
                      <a:pt x="16930" y="3276"/>
                      <a:pt x="16895" y="3309"/>
                      <a:pt x="16860" y="3309"/>
                    </a:cubicBezTo>
                    <a:cubicBezTo>
                      <a:pt x="16851" y="3309"/>
                      <a:pt x="16847" y="3309"/>
                      <a:pt x="16838" y="3309"/>
                    </a:cubicBezTo>
                    <a:cubicBezTo>
                      <a:pt x="16833" y="3309"/>
                      <a:pt x="16825" y="3309"/>
                      <a:pt x="16820" y="3309"/>
                    </a:cubicBezTo>
                    <a:lnTo>
                      <a:pt x="16799" y="3309"/>
                    </a:lnTo>
                    <a:cubicBezTo>
                      <a:pt x="16724" y="3309"/>
                      <a:pt x="16650" y="3342"/>
                      <a:pt x="16584" y="3353"/>
                    </a:cubicBezTo>
                    <a:cubicBezTo>
                      <a:pt x="16567" y="3353"/>
                      <a:pt x="16536" y="3375"/>
                      <a:pt x="16528" y="3375"/>
                    </a:cubicBezTo>
                    <a:cubicBezTo>
                      <a:pt x="16519" y="3375"/>
                      <a:pt x="16519" y="3375"/>
                      <a:pt x="16515" y="3375"/>
                    </a:cubicBezTo>
                    <a:cubicBezTo>
                      <a:pt x="16515" y="3375"/>
                      <a:pt x="16510" y="3375"/>
                      <a:pt x="16506" y="3375"/>
                    </a:cubicBezTo>
                    <a:cubicBezTo>
                      <a:pt x="16467" y="3375"/>
                      <a:pt x="16432" y="3375"/>
                      <a:pt x="16401" y="3375"/>
                    </a:cubicBezTo>
                    <a:cubicBezTo>
                      <a:pt x="16357" y="3375"/>
                      <a:pt x="16314" y="3408"/>
                      <a:pt x="16270" y="3408"/>
                    </a:cubicBezTo>
                    <a:cubicBezTo>
                      <a:pt x="16073" y="3408"/>
                      <a:pt x="15877" y="3386"/>
                      <a:pt x="15676" y="3386"/>
                    </a:cubicBezTo>
                    <a:cubicBezTo>
                      <a:pt x="15663" y="3386"/>
                      <a:pt x="15654" y="3353"/>
                      <a:pt x="15645" y="3342"/>
                    </a:cubicBezTo>
                    <a:cubicBezTo>
                      <a:pt x="15628" y="3342"/>
                      <a:pt x="15601" y="3342"/>
                      <a:pt x="15584" y="3342"/>
                    </a:cubicBezTo>
                    <a:cubicBezTo>
                      <a:pt x="15562" y="3342"/>
                      <a:pt x="15545" y="3331"/>
                      <a:pt x="15527" y="3320"/>
                    </a:cubicBezTo>
                    <a:cubicBezTo>
                      <a:pt x="15497" y="3320"/>
                      <a:pt x="15466" y="3298"/>
                      <a:pt x="15440" y="3287"/>
                    </a:cubicBezTo>
                    <a:cubicBezTo>
                      <a:pt x="15431" y="3287"/>
                      <a:pt x="15422" y="3287"/>
                      <a:pt x="15414" y="3276"/>
                    </a:cubicBezTo>
                    <a:cubicBezTo>
                      <a:pt x="15379" y="3265"/>
                      <a:pt x="15339" y="3265"/>
                      <a:pt x="15304" y="3276"/>
                    </a:cubicBezTo>
                    <a:cubicBezTo>
                      <a:pt x="15282" y="3276"/>
                      <a:pt x="15261" y="3287"/>
                      <a:pt x="15239" y="3276"/>
                    </a:cubicBezTo>
                    <a:cubicBezTo>
                      <a:pt x="15226" y="3276"/>
                      <a:pt x="15213" y="3254"/>
                      <a:pt x="15200" y="3254"/>
                    </a:cubicBezTo>
                    <a:cubicBezTo>
                      <a:pt x="15186" y="3254"/>
                      <a:pt x="15169" y="3254"/>
                      <a:pt x="15151" y="3243"/>
                    </a:cubicBezTo>
                    <a:cubicBezTo>
                      <a:pt x="15029" y="3221"/>
                      <a:pt x="14889" y="3188"/>
                      <a:pt x="14793" y="3177"/>
                    </a:cubicBezTo>
                    <a:cubicBezTo>
                      <a:pt x="14776" y="3177"/>
                      <a:pt x="14763" y="3177"/>
                      <a:pt x="14749" y="3177"/>
                    </a:cubicBezTo>
                    <a:cubicBezTo>
                      <a:pt x="14710" y="3177"/>
                      <a:pt x="14653" y="3166"/>
                      <a:pt x="14618" y="3155"/>
                    </a:cubicBezTo>
                    <a:cubicBezTo>
                      <a:pt x="14614" y="3155"/>
                      <a:pt x="14614" y="3155"/>
                      <a:pt x="14605" y="3155"/>
                    </a:cubicBezTo>
                    <a:cubicBezTo>
                      <a:pt x="14575" y="3155"/>
                      <a:pt x="14549" y="3144"/>
                      <a:pt x="14518" y="3133"/>
                    </a:cubicBezTo>
                    <a:cubicBezTo>
                      <a:pt x="14483" y="3133"/>
                      <a:pt x="14452" y="3133"/>
                      <a:pt x="14422" y="3133"/>
                    </a:cubicBezTo>
                    <a:cubicBezTo>
                      <a:pt x="14404" y="3133"/>
                      <a:pt x="14387" y="3111"/>
                      <a:pt x="14369" y="3100"/>
                    </a:cubicBezTo>
                    <a:cubicBezTo>
                      <a:pt x="14348" y="3100"/>
                      <a:pt x="14326" y="3100"/>
                      <a:pt x="14304" y="3089"/>
                    </a:cubicBezTo>
                    <a:cubicBezTo>
                      <a:pt x="14265" y="3089"/>
                      <a:pt x="14230" y="3045"/>
                      <a:pt x="14190" y="3023"/>
                    </a:cubicBezTo>
                    <a:cubicBezTo>
                      <a:pt x="14173" y="3023"/>
                      <a:pt x="14160" y="3023"/>
                      <a:pt x="14142" y="3023"/>
                    </a:cubicBezTo>
                    <a:cubicBezTo>
                      <a:pt x="14112" y="3023"/>
                      <a:pt x="14081" y="3001"/>
                      <a:pt x="14055" y="2979"/>
                    </a:cubicBezTo>
                    <a:cubicBezTo>
                      <a:pt x="14042" y="2979"/>
                      <a:pt x="14033" y="2945"/>
                      <a:pt x="14020" y="2934"/>
                    </a:cubicBezTo>
                    <a:cubicBezTo>
                      <a:pt x="14011" y="2934"/>
                      <a:pt x="14002" y="2934"/>
                      <a:pt x="13989" y="2934"/>
                    </a:cubicBezTo>
                    <a:cubicBezTo>
                      <a:pt x="13981" y="2934"/>
                      <a:pt x="13976" y="2934"/>
                      <a:pt x="13972" y="2923"/>
                    </a:cubicBezTo>
                    <a:cubicBezTo>
                      <a:pt x="13954" y="2923"/>
                      <a:pt x="13937" y="2923"/>
                      <a:pt x="13919" y="2901"/>
                    </a:cubicBezTo>
                    <a:cubicBezTo>
                      <a:pt x="13906" y="2901"/>
                      <a:pt x="13893" y="2879"/>
                      <a:pt x="13876" y="2857"/>
                    </a:cubicBezTo>
                    <a:cubicBezTo>
                      <a:pt x="13858" y="2835"/>
                      <a:pt x="13841" y="2835"/>
                      <a:pt x="13828" y="2824"/>
                    </a:cubicBezTo>
                    <a:cubicBezTo>
                      <a:pt x="13815" y="2813"/>
                      <a:pt x="13797" y="2791"/>
                      <a:pt x="13784" y="2780"/>
                    </a:cubicBezTo>
                    <a:cubicBezTo>
                      <a:pt x="13767" y="2780"/>
                      <a:pt x="13749" y="2780"/>
                      <a:pt x="13732" y="2758"/>
                    </a:cubicBezTo>
                    <a:cubicBezTo>
                      <a:pt x="13714" y="2747"/>
                      <a:pt x="13701" y="2725"/>
                      <a:pt x="13688" y="2725"/>
                    </a:cubicBezTo>
                    <a:cubicBezTo>
                      <a:pt x="13666" y="2703"/>
                      <a:pt x="13635" y="2703"/>
                      <a:pt x="13618" y="2681"/>
                    </a:cubicBezTo>
                    <a:cubicBezTo>
                      <a:pt x="13609" y="2681"/>
                      <a:pt x="13605" y="2670"/>
                      <a:pt x="13596" y="2659"/>
                    </a:cubicBezTo>
                    <a:cubicBezTo>
                      <a:pt x="13583" y="2637"/>
                      <a:pt x="13570" y="2637"/>
                      <a:pt x="13552" y="2637"/>
                    </a:cubicBezTo>
                    <a:cubicBezTo>
                      <a:pt x="13522" y="2615"/>
                      <a:pt x="13491" y="2593"/>
                      <a:pt x="13461" y="2571"/>
                    </a:cubicBezTo>
                    <a:cubicBezTo>
                      <a:pt x="13452" y="2571"/>
                      <a:pt x="13443" y="2571"/>
                      <a:pt x="13434" y="2571"/>
                    </a:cubicBezTo>
                    <a:cubicBezTo>
                      <a:pt x="13413" y="2560"/>
                      <a:pt x="13386" y="2538"/>
                      <a:pt x="13365" y="2516"/>
                    </a:cubicBezTo>
                    <a:cubicBezTo>
                      <a:pt x="13356" y="2516"/>
                      <a:pt x="13347" y="2516"/>
                      <a:pt x="13338" y="2505"/>
                    </a:cubicBezTo>
                    <a:cubicBezTo>
                      <a:pt x="13330" y="2505"/>
                      <a:pt x="13325" y="2483"/>
                      <a:pt x="13321" y="2472"/>
                    </a:cubicBezTo>
                    <a:cubicBezTo>
                      <a:pt x="13303" y="2472"/>
                      <a:pt x="13286" y="2472"/>
                      <a:pt x="13268" y="2461"/>
                    </a:cubicBezTo>
                    <a:cubicBezTo>
                      <a:pt x="13255" y="2461"/>
                      <a:pt x="13242" y="2439"/>
                      <a:pt x="13229" y="2417"/>
                    </a:cubicBezTo>
                    <a:cubicBezTo>
                      <a:pt x="13181" y="2372"/>
                      <a:pt x="13116" y="2328"/>
                      <a:pt x="13067" y="2295"/>
                    </a:cubicBezTo>
                    <a:cubicBezTo>
                      <a:pt x="13059" y="2295"/>
                      <a:pt x="13050" y="2295"/>
                      <a:pt x="13041" y="2295"/>
                    </a:cubicBezTo>
                    <a:cubicBezTo>
                      <a:pt x="13024" y="2295"/>
                      <a:pt x="13011" y="2273"/>
                      <a:pt x="12998" y="2251"/>
                    </a:cubicBezTo>
                    <a:cubicBezTo>
                      <a:pt x="12967" y="2229"/>
                      <a:pt x="12936" y="2196"/>
                      <a:pt x="12906" y="2185"/>
                    </a:cubicBezTo>
                    <a:cubicBezTo>
                      <a:pt x="12888" y="2185"/>
                      <a:pt x="12871" y="2185"/>
                      <a:pt x="12853" y="2163"/>
                    </a:cubicBezTo>
                    <a:cubicBezTo>
                      <a:pt x="12840" y="2152"/>
                      <a:pt x="12827" y="2130"/>
                      <a:pt x="12810" y="2119"/>
                    </a:cubicBezTo>
                    <a:cubicBezTo>
                      <a:pt x="12770" y="2086"/>
                      <a:pt x="12731" y="2064"/>
                      <a:pt x="12692" y="2042"/>
                    </a:cubicBezTo>
                    <a:cubicBezTo>
                      <a:pt x="12666" y="2020"/>
                      <a:pt x="12644" y="2009"/>
                      <a:pt x="12617" y="1987"/>
                    </a:cubicBezTo>
                    <a:cubicBezTo>
                      <a:pt x="12578" y="1954"/>
                      <a:pt x="12548" y="1909"/>
                      <a:pt x="12508" y="1887"/>
                    </a:cubicBezTo>
                    <a:cubicBezTo>
                      <a:pt x="12495" y="1887"/>
                      <a:pt x="12482" y="1887"/>
                      <a:pt x="12478" y="1865"/>
                    </a:cubicBezTo>
                    <a:cubicBezTo>
                      <a:pt x="12473" y="1865"/>
                      <a:pt x="12469" y="1865"/>
                      <a:pt x="12469" y="1865"/>
                    </a:cubicBezTo>
                    <a:cubicBezTo>
                      <a:pt x="12443" y="1843"/>
                      <a:pt x="12425" y="1810"/>
                      <a:pt x="12403" y="1799"/>
                    </a:cubicBezTo>
                    <a:cubicBezTo>
                      <a:pt x="12373" y="1766"/>
                      <a:pt x="12347" y="1733"/>
                      <a:pt x="12316" y="1711"/>
                    </a:cubicBezTo>
                    <a:cubicBezTo>
                      <a:pt x="12312" y="1711"/>
                      <a:pt x="12307" y="1711"/>
                      <a:pt x="12299" y="1700"/>
                    </a:cubicBezTo>
                    <a:cubicBezTo>
                      <a:pt x="12294" y="1700"/>
                      <a:pt x="12285" y="1678"/>
                      <a:pt x="12277" y="1667"/>
                    </a:cubicBezTo>
                    <a:cubicBezTo>
                      <a:pt x="12268" y="1667"/>
                      <a:pt x="12259" y="1667"/>
                      <a:pt x="12250" y="1667"/>
                    </a:cubicBezTo>
                    <a:cubicBezTo>
                      <a:pt x="12242" y="1667"/>
                      <a:pt x="12237" y="1645"/>
                      <a:pt x="12229" y="1634"/>
                    </a:cubicBezTo>
                    <a:cubicBezTo>
                      <a:pt x="12220" y="1634"/>
                      <a:pt x="12229" y="1623"/>
                      <a:pt x="12220" y="1601"/>
                    </a:cubicBezTo>
                    <a:cubicBezTo>
                      <a:pt x="12220" y="1601"/>
                      <a:pt x="12211" y="1601"/>
                      <a:pt x="12211" y="1601"/>
                    </a:cubicBezTo>
                    <a:cubicBezTo>
                      <a:pt x="12194" y="1579"/>
                      <a:pt x="12189" y="1579"/>
                      <a:pt x="12172" y="1568"/>
                    </a:cubicBezTo>
                    <a:cubicBezTo>
                      <a:pt x="12167" y="1568"/>
                      <a:pt x="12163" y="1568"/>
                      <a:pt x="12159" y="1557"/>
                    </a:cubicBezTo>
                    <a:cubicBezTo>
                      <a:pt x="12146" y="1546"/>
                      <a:pt x="12137" y="1546"/>
                      <a:pt x="12128" y="1535"/>
                    </a:cubicBezTo>
                    <a:cubicBezTo>
                      <a:pt x="12119" y="1535"/>
                      <a:pt x="12111" y="1513"/>
                      <a:pt x="12102" y="1502"/>
                    </a:cubicBezTo>
                    <a:cubicBezTo>
                      <a:pt x="12080" y="1480"/>
                      <a:pt x="12063" y="1469"/>
                      <a:pt x="12045" y="1447"/>
                    </a:cubicBezTo>
                    <a:cubicBezTo>
                      <a:pt x="12041" y="1447"/>
                      <a:pt x="12028" y="1436"/>
                      <a:pt x="12023" y="1425"/>
                    </a:cubicBezTo>
                    <a:cubicBezTo>
                      <a:pt x="12023" y="1425"/>
                      <a:pt x="12023" y="1414"/>
                      <a:pt x="12023" y="1402"/>
                    </a:cubicBezTo>
                    <a:cubicBezTo>
                      <a:pt x="12015" y="1402"/>
                      <a:pt x="12001" y="1402"/>
                      <a:pt x="11993" y="1380"/>
                    </a:cubicBezTo>
                    <a:cubicBezTo>
                      <a:pt x="11984" y="1380"/>
                      <a:pt x="11980" y="1347"/>
                      <a:pt x="11967" y="1347"/>
                    </a:cubicBezTo>
                    <a:cubicBezTo>
                      <a:pt x="11967" y="1347"/>
                      <a:pt x="11958" y="1347"/>
                      <a:pt x="11953" y="1336"/>
                    </a:cubicBezTo>
                    <a:cubicBezTo>
                      <a:pt x="11940" y="1325"/>
                      <a:pt x="11936" y="1314"/>
                      <a:pt x="11927" y="1303"/>
                    </a:cubicBezTo>
                    <a:cubicBezTo>
                      <a:pt x="11927" y="1303"/>
                      <a:pt x="11918" y="1292"/>
                      <a:pt x="11914" y="1281"/>
                    </a:cubicBezTo>
                    <a:cubicBezTo>
                      <a:pt x="11892" y="1248"/>
                      <a:pt x="11866" y="1215"/>
                      <a:pt x="11844" y="1182"/>
                    </a:cubicBezTo>
                    <a:cubicBezTo>
                      <a:pt x="11844" y="1182"/>
                      <a:pt x="11835" y="1171"/>
                      <a:pt x="11831" y="1160"/>
                    </a:cubicBezTo>
                    <a:cubicBezTo>
                      <a:pt x="11831" y="1160"/>
                      <a:pt x="11822" y="1160"/>
                      <a:pt x="11814" y="1160"/>
                    </a:cubicBezTo>
                    <a:cubicBezTo>
                      <a:pt x="11796" y="1138"/>
                      <a:pt x="11783" y="1105"/>
                      <a:pt x="11766" y="1094"/>
                    </a:cubicBezTo>
                    <a:cubicBezTo>
                      <a:pt x="11757" y="1094"/>
                      <a:pt x="11748" y="1072"/>
                      <a:pt x="11739" y="1072"/>
                    </a:cubicBezTo>
                    <a:cubicBezTo>
                      <a:pt x="11731" y="1072"/>
                      <a:pt x="11722" y="1050"/>
                      <a:pt x="11713" y="1039"/>
                    </a:cubicBezTo>
                    <a:cubicBezTo>
                      <a:pt x="11704" y="1039"/>
                      <a:pt x="11691" y="1039"/>
                      <a:pt x="11682" y="1028"/>
                    </a:cubicBezTo>
                    <a:cubicBezTo>
                      <a:pt x="11674" y="1028"/>
                      <a:pt x="11665" y="1006"/>
                      <a:pt x="11661" y="1006"/>
                    </a:cubicBezTo>
                    <a:cubicBezTo>
                      <a:pt x="11586" y="940"/>
                      <a:pt x="11508" y="896"/>
                      <a:pt x="11429" y="852"/>
                    </a:cubicBezTo>
                    <a:cubicBezTo>
                      <a:pt x="11416" y="852"/>
                      <a:pt x="11394" y="841"/>
                      <a:pt x="11385" y="830"/>
                    </a:cubicBezTo>
                    <a:lnTo>
                      <a:pt x="11372" y="830"/>
                    </a:lnTo>
                    <a:cubicBezTo>
                      <a:pt x="11372" y="830"/>
                      <a:pt x="11337" y="786"/>
                      <a:pt x="11316" y="808"/>
                    </a:cubicBezTo>
                    <a:cubicBezTo>
                      <a:pt x="11298" y="763"/>
                      <a:pt x="11259" y="786"/>
                      <a:pt x="11254" y="763"/>
                    </a:cubicBezTo>
                    <a:cubicBezTo>
                      <a:pt x="11246" y="741"/>
                      <a:pt x="11233" y="763"/>
                      <a:pt x="11233" y="763"/>
                    </a:cubicBezTo>
                    <a:cubicBezTo>
                      <a:pt x="11224" y="763"/>
                      <a:pt x="11198" y="741"/>
                      <a:pt x="11184" y="741"/>
                    </a:cubicBezTo>
                    <a:cubicBezTo>
                      <a:pt x="11176" y="741"/>
                      <a:pt x="11167" y="741"/>
                      <a:pt x="11158" y="730"/>
                    </a:cubicBezTo>
                    <a:cubicBezTo>
                      <a:pt x="11145" y="730"/>
                      <a:pt x="11128" y="730"/>
                      <a:pt x="11115" y="730"/>
                    </a:cubicBezTo>
                    <a:cubicBezTo>
                      <a:pt x="11088" y="730"/>
                      <a:pt x="11067" y="708"/>
                      <a:pt x="11040" y="697"/>
                    </a:cubicBezTo>
                    <a:cubicBezTo>
                      <a:pt x="11027" y="697"/>
                      <a:pt x="11014" y="708"/>
                      <a:pt x="11001" y="708"/>
                    </a:cubicBezTo>
                    <a:cubicBezTo>
                      <a:pt x="10979" y="708"/>
                      <a:pt x="10957" y="686"/>
                      <a:pt x="10935" y="686"/>
                    </a:cubicBezTo>
                    <a:cubicBezTo>
                      <a:pt x="10922" y="686"/>
                      <a:pt x="10900" y="675"/>
                      <a:pt x="10900" y="675"/>
                    </a:cubicBezTo>
                    <a:cubicBezTo>
                      <a:pt x="10900" y="675"/>
                      <a:pt x="10900" y="686"/>
                      <a:pt x="10892" y="686"/>
                    </a:cubicBezTo>
                    <a:cubicBezTo>
                      <a:pt x="10879" y="686"/>
                      <a:pt x="10866" y="664"/>
                      <a:pt x="10852" y="664"/>
                    </a:cubicBezTo>
                    <a:cubicBezTo>
                      <a:pt x="10826" y="664"/>
                      <a:pt x="10796" y="664"/>
                      <a:pt x="10769" y="664"/>
                    </a:cubicBezTo>
                    <a:cubicBezTo>
                      <a:pt x="10717" y="664"/>
                      <a:pt x="10643" y="631"/>
                      <a:pt x="10595" y="631"/>
                    </a:cubicBezTo>
                    <a:cubicBezTo>
                      <a:pt x="10586" y="631"/>
                      <a:pt x="10577" y="642"/>
                      <a:pt x="10568" y="642"/>
                    </a:cubicBezTo>
                    <a:cubicBezTo>
                      <a:pt x="10568" y="642"/>
                      <a:pt x="10568" y="631"/>
                      <a:pt x="10560" y="631"/>
                    </a:cubicBezTo>
                    <a:cubicBezTo>
                      <a:pt x="10533" y="631"/>
                      <a:pt x="10485" y="631"/>
                      <a:pt x="10472" y="631"/>
                    </a:cubicBezTo>
                    <a:cubicBezTo>
                      <a:pt x="10464" y="631"/>
                      <a:pt x="10464" y="631"/>
                      <a:pt x="10459" y="631"/>
                    </a:cubicBezTo>
                    <a:cubicBezTo>
                      <a:pt x="10402" y="631"/>
                      <a:pt x="10341" y="620"/>
                      <a:pt x="10293" y="598"/>
                    </a:cubicBezTo>
                    <a:cubicBezTo>
                      <a:pt x="10276" y="598"/>
                      <a:pt x="10258" y="576"/>
                      <a:pt x="10241" y="576"/>
                    </a:cubicBezTo>
                    <a:cubicBezTo>
                      <a:pt x="10232" y="576"/>
                      <a:pt x="10219" y="576"/>
                      <a:pt x="10206" y="576"/>
                    </a:cubicBezTo>
                    <a:cubicBezTo>
                      <a:pt x="10158" y="576"/>
                      <a:pt x="10132" y="576"/>
                      <a:pt x="10097" y="576"/>
                    </a:cubicBezTo>
                    <a:cubicBezTo>
                      <a:pt x="10040" y="565"/>
                      <a:pt x="9974" y="554"/>
                      <a:pt x="9926" y="521"/>
                    </a:cubicBezTo>
                    <a:cubicBezTo>
                      <a:pt x="9926" y="521"/>
                      <a:pt x="9926" y="532"/>
                      <a:pt x="9917" y="521"/>
                    </a:cubicBezTo>
                    <a:cubicBezTo>
                      <a:pt x="9913" y="521"/>
                      <a:pt x="9891" y="510"/>
                      <a:pt x="9891" y="499"/>
                    </a:cubicBezTo>
                    <a:cubicBezTo>
                      <a:pt x="9891" y="499"/>
                      <a:pt x="9887" y="499"/>
                      <a:pt x="9891" y="499"/>
                    </a:cubicBezTo>
                    <a:lnTo>
                      <a:pt x="9848" y="499"/>
                    </a:lnTo>
                    <a:cubicBezTo>
                      <a:pt x="9848" y="499"/>
                      <a:pt x="9826" y="488"/>
                      <a:pt x="9821" y="499"/>
                    </a:cubicBezTo>
                    <a:cubicBezTo>
                      <a:pt x="9773" y="521"/>
                      <a:pt x="9716" y="466"/>
                      <a:pt x="9668" y="444"/>
                    </a:cubicBezTo>
                    <a:cubicBezTo>
                      <a:pt x="9642" y="444"/>
                      <a:pt x="9616" y="444"/>
                      <a:pt x="9594" y="444"/>
                    </a:cubicBezTo>
                    <a:cubicBezTo>
                      <a:pt x="9577" y="444"/>
                      <a:pt x="9559" y="422"/>
                      <a:pt x="9542" y="411"/>
                    </a:cubicBezTo>
                    <a:cubicBezTo>
                      <a:pt x="9476" y="389"/>
                      <a:pt x="9389" y="367"/>
                      <a:pt x="9345" y="323"/>
                    </a:cubicBezTo>
                    <a:cubicBezTo>
                      <a:pt x="9341" y="323"/>
                      <a:pt x="9336" y="323"/>
                      <a:pt x="9332" y="323"/>
                    </a:cubicBezTo>
                    <a:cubicBezTo>
                      <a:pt x="9301" y="301"/>
                      <a:pt x="9271" y="279"/>
                      <a:pt x="9245" y="256"/>
                    </a:cubicBezTo>
                    <a:cubicBezTo>
                      <a:pt x="9232" y="256"/>
                      <a:pt x="9227" y="245"/>
                      <a:pt x="9223" y="234"/>
                    </a:cubicBezTo>
                    <a:cubicBezTo>
                      <a:pt x="9214" y="234"/>
                      <a:pt x="9201" y="234"/>
                      <a:pt x="9197" y="234"/>
                    </a:cubicBezTo>
                    <a:cubicBezTo>
                      <a:pt x="9183" y="223"/>
                      <a:pt x="9170" y="201"/>
                      <a:pt x="9157" y="190"/>
                    </a:cubicBezTo>
                    <a:cubicBezTo>
                      <a:pt x="9140" y="179"/>
                      <a:pt x="9122" y="179"/>
                      <a:pt x="9109" y="168"/>
                    </a:cubicBezTo>
                    <a:cubicBezTo>
                      <a:pt x="9096" y="168"/>
                      <a:pt x="9083" y="146"/>
                      <a:pt x="9066" y="146"/>
                    </a:cubicBezTo>
                    <a:cubicBezTo>
                      <a:pt x="9048" y="146"/>
                      <a:pt x="9031" y="146"/>
                      <a:pt x="9009" y="135"/>
                    </a:cubicBezTo>
                    <a:cubicBezTo>
                      <a:pt x="8996" y="135"/>
                      <a:pt x="8987" y="113"/>
                      <a:pt x="8974" y="102"/>
                    </a:cubicBezTo>
                    <a:cubicBezTo>
                      <a:pt x="8961" y="102"/>
                      <a:pt x="8948" y="102"/>
                      <a:pt x="8934" y="102"/>
                    </a:cubicBezTo>
                    <a:cubicBezTo>
                      <a:pt x="8921" y="102"/>
                      <a:pt x="8908" y="91"/>
                      <a:pt x="8895" y="80"/>
                    </a:cubicBezTo>
                    <a:cubicBezTo>
                      <a:pt x="8882" y="80"/>
                      <a:pt x="8869" y="80"/>
                      <a:pt x="8856" y="80"/>
                    </a:cubicBezTo>
                    <a:cubicBezTo>
                      <a:pt x="8803" y="58"/>
                      <a:pt x="8751" y="25"/>
                      <a:pt x="8699" y="25"/>
                    </a:cubicBezTo>
                    <a:cubicBezTo>
                      <a:pt x="8594" y="14"/>
                      <a:pt x="8493" y="25"/>
                      <a:pt x="8388" y="14"/>
                    </a:cubicBezTo>
                    <a:cubicBezTo>
                      <a:pt x="8371" y="14"/>
                      <a:pt x="8353" y="-8"/>
                      <a:pt x="8336" y="3"/>
                    </a:cubicBezTo>
                    <a:cubicBezTo>
                      <a:pt x="8318" y="3"/>
                      <a:pt x="8297" y="36"/>
                      <a:pt x="8288" y="47"/>
                    </a:cubicBezTo>
                    <a:cubicBezTo>
                      <a:pt x="8275" y="58"/>
                      <a:pt x="8262" y="69"/>
                      <a:pt x="8257" y="69"/>
                    </a:cubicBezTo>
                    <a:cubicBezTo>
                      <a:pt x="8257" y="69"/>
                      <a:pt x="8257" y="91"/>
                      <a:pt x="8257" y="91"/>
                    </a:cubicBezTo>
                    <a:cubicBezTo>
                      <a:pt x="8244" y="102"/>
                      <a:pt x="8222" y="124"/>
                      <a:pt x="8214" y="135"/>
                    </a:cubicBezTo>
                    <a:cubicBezTo>
                      <a:pt x="8214" y="135"/>
                      <a:pt x="8214" y="157"/>
                      <a:pt x="8209" y="157"/>
                    </a:cubicBezTo>
                    <a:cubicBezTo>
                      <a:pt x="8196" y="179"/>
                      <a:pt x="8174" y="190"/>
                      <a:pt x="8161" y="223"/>
                    </a:cubicBezTo>
                    <a:cubicBezTo>
                      <a:pt x="8078" y="334"/>
                      <a:pt x="8000" y="455"/>
                      <a:pt x="7921" y="565"/>
                    </a:cubicBezTo>
                    <a:cubicBezTo>
                      <a:pt x="7908" y="587"/>
                      <a:pt x="7890" y="598"/>
                      <a:pt x="7873" y="631"/>
                    </a:cubicBezTo>
                    <a:cubicBezTo>
                      <a:pt x="7864" y="631"/>
                      <a:pt x="7860" y="664"/>
                      <a:pt x="7851" y="664"/>
                    </a:cubicBezTo>
                    <a:cubicBezTo>
                      <a:pt x="7847" y="664"/>
                      <a:pt x="7838" y="686"/>
                      <a:pt x="7833" y="686"/>
                    </a:cubicBezTo>
                    <a:cubicBezTo>
                      <a:pt x="7833" y="686"/>
                      <a:pt x="7833" y="708"/>
                      <a:pt x="7833" y="708"/>
                    </a:cubicBezTo>
                    <a:cubicBezTo>
                      <a:pt x="7825" y="719"/>
                      <a:pt x="7816" y="730"/>
                      <a:pt x="7807" y="741"/>
                    </a:cubicBezTo>
                    <a:cubicBezTo>
                      <a:pt x="7799" y="741"/>
                      <a:pt x="7799" y="741"/>
                      <a:pt x="7790" y="752"/>
                    </a:cubicBezTo>
                    <a:cubicBezTo>
                      <a:pt x="7790" y="752"/>
                      <a:pt x="7790" y="775"/>
                      <a:pt x="7790" y="775"/>
                    </a:cubicBezTo>
                    <a:cubicBezTo>
                      <a:pt x="7777" y="797"/>
                      <a:pt x="7755" y="819"/>
                      <a:pt x="7746" y="819"/>
                    </a:cubicBezTo>
                    <a:cubicBezTo>
                      <a:pt x="7746" y="819"/>
                      <a:pt x="7746" y="830"/>
                      <a:pt x="7742" y="841"/>
                    </a:cubicBezTo>
                    <a:cubicBezTo>
                      <a:pt x="7733" y="852"/>
                      <a:pt x="7724" y="852"/>
                      <a:pt x="7720" y="874"/>
                    </a:cubicBezTo>
                    <a:cubicBezTo>
                      <a:pt x="7711" y="874"/>
                      <a:pt x="7707" y="907"/>
                      <a:pt x="7698" y="918"/>
                    </a:cubicBezTo>
                    <a:cubicBezTo>
                      <a:pt x="7685" y="940"/>
                      <a:pt x="7663" y="951"/>
                      <a:pt x="7654" y="962"/>
                    </a:cubicBezTo>
                    <a:cubicBezTo>
                      <a:pt x="7654" y="962"/>
                      <a:pt x="7654" y="984"/>
                      <a:pt x="7650" y="984"/>
                    </a:cubicBezTo>
                    <a:cubicBezTo>
                      <a:pt x="7602" y="1050"/>
                      <a:pt x="7549" y="1105"/>
                      <a:pt x="7497" y="1160"/>
                    </a:cubicBezTo>
                    <a:cubicBezTo>
                      <a:pt x="7488" y="1160"/>
                      <a:pt x="7480" y="1171"/>
                      <a:pt x="7467" y="1182"/>
                    </a:cubicBezTo>
                    <a:cubicBezTo>
                      <a:pt x="7458" y="1193"/>
                      <a:pt x="7453" y="1215"/>
                      <a:pt x="7440" y="1226"/>
                    </a:cubicBezTo>
                    <a:cubicBezTo>
                      <a:pt x="7440" y="1226"/>
                      <a:pt x="7427" y="1226"/>
                      <a:pt x="7427" y="1226"/>
                    </a:cubicBezTo>
                    <a:cubicBezTo>
                      <a:pt x="7427" y="1226"/>
                      <a:pt x="7418" y="1237"/>
                      <a:pt x="7414" y="1248"/>
                    </a:cubicBezTo>
                    <a:cubicBezTo>
                      <a:pt x="7405" y="1248"/>
                      <a:pt x="7397" y="1259"/>
                      <a:pt x="7383" y="1270"/>
                    </a:cubicBezTo>
                    <a:cubicBezTo>
                      <a:pt x="7292" y="1347"/>
                      <a:pt x="7200" y="1447"/>
                      <a:pt x="7104" y="1502"/>
                    </a:cubicBezTo>
                    <a:cubicBezTo>
                      <a:pt x="7021" y="1557"/>
                      <a:pt x="6938" y="1601"/>
                      <a:pt x="6855" y="1623"/>
                    </a:cubicBezTo>
                    <a:cubicBezTo>
                      <a:pt x="6772" y="1656"/>
                      <a:pt x="6684" y="1667"/>
                      <a:pt x="6597" y="1700"/>
                    </a:cubicBezTo>
                    <a:cubicBezTo>
                      <a:pt x="6584" y="1700"/>
                      <a:pt x="6588" y="1733"/>
                      <a:pt x="6580" y="1755"/>
                    </a:cubicBezTo>
                    <a:cubicBezTo>
                      <a:pt x="6575" y="1755"/>
                      <a:pt x="6562" y="1788"/>
                      <a:pt x="6558" y="1810"/>
                    </a:cubicBezTo>
                    <a:cubicBezTo>
                      <a:pt x="6558" y="1810"/>
                      <a:pt x="6558" y="1843"/>
                      <a:pt x="6549" y="1865"/>
                    </a:cubicBezTo>
                    <a:cubicBezTo>
                      <a:pt x="6540" y="1921"/>
                      <a:pt x="6523" y="1976"/>
                      <a:pt x="6518" y="2031"/>
                    </a:cubicBezTo>
                    <a:cubicBezTo>
                      <a:pt x="6505" y="2108"/>
                      <a:pt x="6505" y="2185"/>
                      <a:pt x="6510" y="2284"/>
                    </a:cubicBezTo>
                    <a:cubicBezTo>
                      <a:pt x="6510" y="2339"/>
                      <a:pt x="6510" y="2394"/>
                      <a:pt x="6510" y="2450"/>
                    </a:cubicBezTo>
                    <a:cubicBezTo>
                      <a:pt x="6510" y="2472"/>
                      <a:pt x="6518" y="2505"/>
                      <a:pt x="6523" y="2527"/>
                    </a:cubicBezTo>
                    <a:cubicBezTo>
                      <a:pt x="6523" y="2560"/>
                      <a:pt x="6527" y="2604"/>
                      <a:pt x="6532" y="2626"/>
                    </a:cubicBezTo>
                    <a:cubicBezTo>
                      <a:pt x="6540" y="2692"/>
                      <a:pt x="6558" y="2747"/>
                      <a:pt x="6553" y="2824"/>
                    </a:cubicBezTo>
                    <a:cubicBezTo>
                      <a:pt x="6553" y="2846"/>
                      <a:pt x="6540" y="2846"/>
                      <a:pt x="6536" y="2857"/>
                    </a:cubicBezTo>
                    <a:cubicBezTo>
                      <a:pt x="6527" y="2857"/>
                      <a:pt x="6523" y="2879"/>
                      <a:pt x="6518" y="2890"/>
                    </a:cubicBezTo>
                    <a:cubicBezTo>
                      <a:pt x="6501" y="2912"/>
                      <a:pt x="6488" y="2901"/>
                      <a:pt x="6470" y="2923"/>
                    </a:cubicBezTo>
                    <a:cubicBezTo>
                      <a:pt x="6457" y="2934"/>
                      <a:pt x="6449" y="2968"/>
                      <a:pt x="6435" y="2979"/>
                    </a:cubicBezTo>
                    <a:cubicBezTo>
                      <a:pt x="6427" y="2979"/>
                      <a:pt x="6418" y="2979"/>
                      <a:pt x="6414" y="2979"/>
                    </a:cubicBezTo>
                    <a:cubicBezTo>
                      <a:pt x="6405" y="2990"/>
                      <a:pt x="6400" y="3001"/>
                      <a:pt x="6392" y="3023"/>
                    </a:cubicBezTo>
                    <a:cubicBezTo>
                      <a:pt x="6383" y="3023"/>
                      <a:pt x="6379" y="3034"/>
                      <a:pt x="6370" y="3034"/>
                    </a:cubicBezTo>
                    <a:cubicBezTo>
                      <a:pt x="6361" y="3045"/>
                      <a:pt x="6352" y="3034"/>
                      <a:pt x="6344" y="3045"/>
                    </a:cubicBezTo>
                    <a:cubicBezTo>
                      <a:pt x="6331" y="3056"/>
                      <a:pt x="6317" y="3078"/>
                      <a:pt x="6300" y="3089"/>
                    </a:cubicBezTo>
                    <a:cubicBezTo>
                      <a:pt x="6287" y="3089"/>
                      <a:pt x="6269" y="3089"/>
                      <a:pt x="6252" y="3111"/>
                    </a:cubicBezTo>
                    <a:cubicBezTo>
                      <a:pt x="6217" y="3133"/>
                      <a:pt x="6186" y="3144"/>
                      <a:pt x="6151" y="3155"/>
                    </a:cubicBezTo>
                    <a:cubicBezTo>
                      <a:pt x="6116" y="3155"/>
                      <a:pt x="6086" y="3188"/>
                      <a:pt x="6055" y="3199"/>
                    </a:cubicBezTo>
                    <a:cubicBezTo>
                      <a:pt x="6038" y="3210"/>
                      <a:pt x="6020" y="3221"/>
                      <a:pt x="6003" y="3221"/>
                    </a:cubicBezTo>
                    <a:cubicBezTo>
                      <a:pt x="5902" y="3254"/>
                      <a:pt x="5798" y="3298"/>
                      <a:pt x="5697" y="3298"/>
                    </a:cubicBezTo>
                    <a:cubicBezTo>
                      <a:pt x="5688" y="3298"/>
                      <a:pt x="5675" y="3287"/>
                      <a:pt x="5662" y="3287"/>
                    </a:cubicBezTo>
                    <a:cubicBezTo>
                      <a:pt x="5623" y="3287"/>
                      <a:pt x="5583" y="3309"/>
                      <a:pt x="5549" y="3309"/>
                    </a:cubicBezTo>
                    <a:cubicBezTo>
                      <a:pt x="5417" y="3320"/>
                      <a:pt x="5304" y="3309"/>
                      <a:pt x="5177" y="3309"/>
                    </a:cubicBezTo>
                    <a:cubicBezTo>
                      <a:pt x="5155" y="3309"/>
                      <a:pt x="5142" y="3309"/>
                      <a:pt x="5120" y="3309"/>
                    </a:cubicBezTo>
                    <a:cubicBezTo>
                      <a:pt x="5024" y="3309"/>
                      <a:pt x="4919" y="3320"/>
                      <a:pt x="4841" y="3309"/>
                    </a:cubicBezTo>
                    <a:cubicBezTo>
                      <a:pt x="4823" y="3309"/>
                      <a:pt x="4806" y="3331"/>
                      <a:pt x="4801" y="3309"/>
                    </a:cubicBezTo>
                    <a:cubicBezTo>
                      <a:pt x="4801" y="3309"/>
                      <a:pt x="4797" y="3309"/>
                      <a:pt x="4797" y="3309"/>
                    </a:cubicBezTo>
                    <a:cubicBezTo>
                      <a:pt x="4784" y="3309"/>
                      <a:pt x="4775" y="3309"/>
                      <a:pt x="4767" y="3309"/>
                    </a:cubicBezTo>
                    <a:cubicBezTo>
                      <a:pt x="4758" y="3309"/>
                      <a:pt x="4749" y="3320"/>
                      <a:pt x="4740" y="3331"/>
                    </a:cubicBezTo>
                    <a:cubicBezTo>
                      <a:pt x="4736" y="3331"/>
                      <a:pt x="4718" y="3320"/>
                      <a:pt x="4714" y="3320"/>
                    </a:cubicBezTo>
                    <a:cubicBezTo>
                      <a:pt x="4675" y="3320"/>
                      <a:pt x="4653" y="3320"/>
                      <a:pt x="4627" y="3320"/>
                    </a:cubicBezTo>
                    <a:cubicBezTo>
                      <a:pt x="4587" y="3320"/>
                      <a:pt x="4544" y="3320"/>
                      <a:pt x="4509" y="3320"/>
                    </a:cubicBezTo>
                    <a:cubicBezTo>
                      <a:pt x="4496" y="3320"/>
                      <a:pt x="4482" y="3298"/>
                      <a:pt x="4465" y="3298"/>
                    </a:cubicBezTo>
                    <a:cubicBezTo>
                      <a:pt x="4421" y="3287"/>
                      <a:pt x="4373" y="3276"/>
                      <a:pt x="4325" y="3276"/>
                    </a:cubicBezTo>
                    <a:cubicBezTo>
                      <a:pt x="4295" y="3276"/>
                      <a:pt x="4260" y="3276"/>
                      <a:pt x="4229" y="3276"/>
                    </a:cubicBezTo>
                    <a:cubicBezTo>
                      <a:pt x="4207" y="3276"/>
                      <a:pt x="4177" y="3254"/>
                      <a:pt x="4159" y="3243"/>
                    </a:cubicBezTo>
                    <a:cubicBezTo>
                      <a:pt x="4133" y="3243"/>
                      <a:pt x="4129" y="3243"/>
                      <a:pt x="4107" y="3243"/>
                    </a:cubicBezTo>
                    <a:cubicBezTo>
                      <a:pt x="4076" y="3243"/>
                      <a:pt x="4050" y="3243"/>
                      <a:pt x="4024" y="3232"/>
                    </a:cubicBezTo>
                    <a:cubicBezTo>
                      <a:pt x="3901" y="3199"/>
                      <a:pt x="3779" y="3166"/>
                      <a:pt x="3657" y="3133"/>
                    </a:cubicBezTo>
                    <a:cubicBezTo>
                      <a:pt x="3622" y="3133"/>
                      <a:pt x="3582" y="3111"/>
                      <a:pt x="3543" y="3100"/>
                    </a:cubicBezTo>
                    <a:lnTo>
                      <a:pt x="3465" y="3100"/>
                    </a:lnTo>
                    <a:cubicBezTo>
                      <a:pt x="3465" y="3100"/>
                      <a:pt x="3430" y="3078"/>
                      <a:pt x="3430" y="3078"/>
                    </a:cubicBezTo>
                    <a:cubicBezTo>
                      <a:pt x="3368" y="3056"/>
                      <a:pt x="3299" y="3056"/>
                      <a:pt x="3242" y="3045"/>
                    </a:cubicBezTo>
                    <a:cubicBezTo>
                      <a:pt x="3220" y="3045"/>
                      <a:pt x="3198" y="3045"/>
                      <a:pt x="3176" y="3045"/>
                    </a:cubicBezTo>
                    <a:cubicBezTo>
                      <a:pt x="3159" y="3045"/>
                      <a:pt x="3163" y="3034"/>
                      <a:pt x="3150" y="3023"/>
                    </a:cubicBezTo>
                    <a:cubicBezTo>
                      <a:pt x="3098" y="3023"/>
                      <a:pt x="3036" y="3023"/>
                      <a:pt x="2980" y="3023"/>
                    </a:cubicBezTo>
                    <a:cubicBezTo>
                      <a:pt x="2870" y="3023"/>
                      <a:pt x="2792" y="3023"/>
                      <a:pt x="2696" y="3012"/>
                    </a:cubicBezTo>
                    <a:cubicBezTo>
                      <a:pt x="2630" y="3012"/>
                      <a:pt x="2547" y="3012"/>
                      <a:pt x="2508" y="3001"/>
                    </a:cubicBezTo>
                    <a:cubicBezTo>
                      <a:pt x="2508" y="3001"/>
                      <a:pt x="2508" y="3012"/>
                      <a:pt x="2508" y="3012"/>
                    </a:cubicBezTo>
                    <a:cubicBezTo>
                      <a:pt x="2508" y="3012"/>
                      <a:pt x="2508" y="3001"/>
                      <a:pt x="2508" y="3001"/>
                    </a:cubicBezTo>
                    <a:cubicBezTo>
                      <a:pt x="2433" y="3001"/>
                      <a:pt x="2364" y="3012"/>
                      <a:pt x="2294" y="2990"/>
                    </a:cubicBezTo>
                    <a:cubicBezTo>
                      <a:pt x="2285" y="2990"/>
                      <a:pt x="2276" y="2990"/>
                      <a:pt x="2267" y="2979"/>
                    </a:cubicBezTo>
                    <a:cubicBezTo>
                      <a:pt x="2263" y="2979"/>
                      <a:pt x="2254" y="2979"/>
                      <a:pt x="2250" y="2979"/>
                    </a:cubicBezTo>
                    <a:cubicBezTo>
                      <a:pt x="2250" y="2979"/>
                      <a:pt x="2241" y="2956"/>
                      <a:pt x="2237" y="2956"/>
                    </a:cubicBezTo>
                    <a:cubicBezTo>
                      <a:pt x="2237" y="2956"/>
                      <a:pt x="2233" y="2956"/>
                      <a:pt x="2224" y="2956"/>
                    </a:cubicBezTo>
                    <a:cubicBezTo>
                      <a:pt x="2215" y="2956"/>
                      <a:pt x="2211" y="2956"/>
                      <a:pt x="2206" y="2956"/>
                    </a:cubicBezTo>
                    <a:cubicBezTo>
                      <a:pt x="2193" y="2956"/>
                      <a:pt x="2180" y="2956"/>
                      <a:pt x="2171" y="2956"/>
                    </a:cubicBezTo>
                    <a:cubicBezTo>
                      <a:pt x="2158" y="2956"/>
                      <a:pt x="2154" y="2934"/>
                      <a:pt x="2136" y="2934"/>
                    </a:cubicBezTo>
                    <a:cubicBezTo>
                      <a:pt x="2097" y="2934"/>
                      <a:pt x="2058" y="2934"/>
                      <a:pt x="2018" y="2934"/>
                    </a:cubicBezTo>
                    <a:cubicBezTo>
                      <a:pt x="1957" y="2934"/>
                      <a:pt x="1896" y="2923"/>
                      <a:pt x="1835" y="2912"/>
                    </a:cubicBezTo>
                    <a:cubicBezTo>
                      <a:pt x="1765" y="2912"/>
                      <a:pt x="1695" y="2879"/>
                      <a:pt x="1630" y="2879"/>
                    </a:cubicBezTo>
                    <a:cubicBezTo>
                      <a:pt x="1586" y="2879"/>
                      <a:pt x="1542" y="2879"/>
                      <a:pt x="1499" y="2879"/>
                    </a:cubicBezTo>
                    <a:cubicBezTo>
                      <a:pt x="1481" y="2879"/>
                      <a:pt x="1459" y="2879"/>
                      <a:pt x="1437" y="2879"/>
                    </a:cubicBezTo>
                    <a:cubicBezTo>
                      <a:pt x="1298" y="2868"/>
                      <a:pt x="1180" y="2857"/>
                      <a:pt x="1049" y="2846"/>
                    </a:cubicBezTo>
                    <a:cubicBezTo>
                      <a:pt x="957" y="2835"/>
                      <a:pt x="874" y="2846"/>
                      <a:pt x="782" y="2835"/>
                    </a:cubicBezTo>
                    <a:cubicBezTo>
                      <a:pt x="747" y="2835"/>
                      <a:pt x="708" y="2813"/>
                      <a:pt x="668" y="2813"/>
                    </a:cubicBezTo>
                    <a:cubicBezTo>
                      <a:pt x="629" y="2813"/>
                      <a:pt x="585" y="2835"/>
                      <a:pt x="546" y="2835"/>
                    </a:cubicBezTo>
                    <a:cubicBezTo>
                      <a:pt x="437" y="2846"/>
                      <a:pt x="332" y="2846"/>
                      <a:pt x="223" y="2846"/>
                    </a:cubicBezTo>
                    <a:lnTo>
                      <a:pt x="100" y="2846"/>
                    </a:lnTo>
                    <a:lnTo>
                      <a:pt x="100" y="3728"/>
                    </a:lnTo>
                    <a:cubicBezTo>
                      <a:pt x="131" y="3673"/>
                      <a:pt x="170" y="3629"/>
                      <a:pt x="210" y="3574"/>
                    </a:cubicBezTo>
                    <a:cubicBezTo>
                      <a:pt x="227" y="3551"/>
                      <a:pt x="253" y="3518"/>
                      <a:pt x="275" y="3496"/>
                    </a:cubicBezTo>
                    <a:cubicBezTo>
                      <a:pt x="297" y="3463"/>
                      <a:pt x="319" y="3419"/>
                      <a:pt x="341" y="3419"/>
                    </a:cubicBezTo>
                    <a:cubicBezTo>
                      <a:pt x="363" y="3419"/>
                      <a:pt x="398" y="3419"/>
                      <a:pt x="406" y="3419"/>
                    </a:cubicBezTo>
                    <a:cubicBezTo>
                      <a:pt x="424" y="3441"/>
                      <a:pt x="454" y="3397"/>
                      <a:pt x="476" y="3430"/>
                    </a:cubicBezTo>
                    <a:cubicBezTo>
                      <a:pt x="476" y="3551"/>
                      <a:pt x="437" y="3629"/>
                      <a:pt x="411" y="3695"/>
                    </a:cubicBezTo>
                    <a:cubicBezTo>
                      <a:pt x="402" y="3717"/>
                      <a:pt x="398" y="3728"/>
                      <a:pt x="389" y="3750"/>
                    </a:cubicBezTo>
                    <a:cubicBezTo>
                      <a:pt x="389" y="3750"/>
                      <a:pt x="389" y="3772"/>
                      <a:pt x="389" y="3772"/>
                    </a:cubicBezTo>
                    <a:lnTo>
                      <a:pt x="384" y="3772"/>
                    </a:lnTo>
                    <a:cubicBezTo>
                      <a:pt x="384" y="3772"/>
                      <a:pt x="371" y="3794"/>
                      <a:pt x="367" y="3805"/>
                    </a:cubicBezTo>
                    <a:cubicBezTo>
                      <a:pt x="349" y="3838"/>
                      <a:pt x="341" y="3882"/>
                      <a:pt x="328" y="3915"/>
                    </a:cubicBezTo>
                    <a:cubicBezTo>
                      <a:pt x="293" y="4003"/>
                      <a:pt x="253" y="4092"/>
                      <a:pt x="223" y="4180"/>
                    </a:cubicBezTo>
                    <a:cubicBezTo>
                      <a:pt x="201" y="4235"/>
                      <a:pt x="175" y="4279"/>
                      <a:pt x="166" y="4367"/>
                    </a:cubicBezTo>
                    <a:cubicBezTo>
                      <a:pt x="175" y="4367"/>
                      <a:pt x="188" y="4367"/>
                      <a:pt x="197" y="4367"/>
                    </a:cubicBezTo>
                    <a:cubicBezTo>
                      <a:pt x="197" y="4367"/>
                      <a:pt x="205" y="4367"/>
                      <a:pt x="214" y="4356"/>
                    </a:cubicBezTo>
                    <a:cubicBezTo>
                      <a:pt x="214" y="4356"/>
                      <a:pt x="214" y="4334"/>
                      <a:pt x="214" y="4334"/>
                    </a:cubicBezTo>
                    <a:cubicBezTo>
                      <a:pt x="218" y="4334"/>
                      <a:pt x="227" y="4334"/>
                      <a:pt x="232" y="4334"/>
                    </a:cubicBezTo>
                    <a:cubicBezTo>
                      <a:pt x="236" y="4323"/>
                      <a:pt x="245" y="4312"/>
                      <a:pt x="253" y="4301"/>
                    </a:cubicBezTo>
                    <a:cubicBezTo>
                      <a:pt x="262" y="4290"/>
                      <a:pt x="284" y="4268"/>
                      <a:pt x="284" y="4246"/>
                    </a:cubicBezTo>
                    <a:cubicBezTo>
                      <a:pt x="284" y="4246"/>
                      <a:pt x="284" y="4246"/>
                      <a:pt x="293" y="4235"/>
                    </a:cubicBezTo>
                    <a:cubicBezTo>
                      <a:pt x="319" y="4213"/>
                      <a:pt x="341" y="4158"/>
                      <a:pt x="367" y="4136"/>
                    </a:cubicBezTo>
                    <a:cubicBezTo>
                      <a:pt x="367" y="4136"/>
                      <a:pt x="367" y="4114"/>
                      <a:pt x="367" y="4114"/>
                    </a:cubicBezTo>
                    <a:cubicBezTo>
                      <a:pt x="380" y="4103"/>
                      <a:pt x="389" y="4092"/>
                      <a:pt x="402" y="4081"/>
                    </a:cubicBezTo>
                    <a:cubicBezTo>
                      <a:pt x="406" y="4081"/>
                      <a:pt x="415" y="4059"/>
                      <a:pt x="419" y="4070"/>
                    </a:cubicBezTo>
                    <a:cubicBezTo>
                      <a:pt x="428" y="4025"/>
                      <a:pt x="446" y="4003"/>
                      <a:pt x="467" y="3992"/>
                    </a:cubicBezTo>
                    <a:cubicBezTo>
                      <a:pt x="485" y="3937"/>
                      <a:pt x="511" y="3915"/>
                      <a:pt x="533" y="3871"/>
                    </a:cubicBezTo>
                    <a:cubicBezTo>
                      <a:pt x="546" y="3849"/>
                      <a:pt x="555" y="3827"/>
                      <a:pt x="564" y="3816"/>
                    </a:cubicBezTo>
                    <a:cubicBezTo>
                      <a:pt x="572" y="3816"/>
                      <a:pt x="581" y="3794"/>
                      <a:pt x="590" y="3794"/>
                    </a:cubicBezTo>
                    <a:cubicBezTo>
                      <a:pt x="594" y="3794"/>
                      <a:pt x="599" y="3772"/>
                      <a:pt x="603" y="3772"/>
                    </a:cubicBezTo>
                    <a:cubicBezTo>
                      <a:pt x="616" y="3761"/>
                      <a:pt x="633" y="3750"/>
                      <a:pt x="642" y="3739"/>
                    </a:cubicBezTo>
                    <a:cubicBezTo>
                      <a:pt x="642" y="3739"/>
                      <a:pt x="647" y="3717"/>
                      <a:pt x="651" y="3706"/>
                    </a:cubicBezTo>
                    <a:cubicBezTo>
                      <a:pt x="660" y="3706"/>
                      <a:pt x="673" y="3706"/>
                      <a:pt x="677" y="3684"/>
                    </a:cubicBezTo>
                    <a:cubicBezTo>
                      <a:pt x="677" y="3684"/>
                      <a:pt x="682" y="3673"/>
                      <a:pt x="686" y="3662"/>
                    </a:cubicBezTo>
                    <a:cubicBezTo>
                      <a:pt x="686" y="3662"/>
                      <a:pt x="695" y="3662"/>
                      <a:pt x="699" y="3662"/>
                    </a:cubicBezTo>
                    <a:cubicBezTo>
                      <a:pt x="716" y="3640"/>
                      <a:pt x="730" y="3618"/>
                      <a:pt x="743" y="3585"/>
                    </a:cubicBezTo>
                    <a:cubicBezTo>
                      <a:pt x="778" y="3540"/>
                      <a:pt x="813" y="3507"/>
                      <a:pt x="843" y="3463"/>
                    </a:cubicBezTo>
                    <a:cubicBezTo>
                      <a:pt x="869" y="3507"/>
                      <a:pt x="887" y="3452"/>
                      <a:pt x="931" y="3463"/>
                    </a:cubicBezTo>
                    <a:cubicBezTo>
                      <a:pt x="944" y="3496"/>
                      <a:pt x="952" y="3540"/>
                      <a:pt x="948" y="3596"/>
                    </a:cubicBezTo>
                    <a:cubicBezTo>
                      <a:pt x="948" y="3640"/>
                      <a:pt x="913" y="3706"/>
                      <a:pt x="900" y="3750"/>
                    </a:cubicBezTo>
                    <a:cubicBezTo>
                      <a:pt x="887" y="3772"/>
                      <a:pt x="874" y="3816"/>
                      <a:pt x="865" y="3838"/>
                    </a:cubicBezTo>
                    <a:cubicBezTo>
                      <a:pt x="852" y="3860"/>
                      <a:pt x="839" y="3882"/>
                      <a:pt x="834" y="3904"/>
                    </a:cubicBezTo>
                    <a:cubicBezTo>
                      <a:pt x="830" y="3926"/>
                      <a:pt x="821" y="3926"/>
                      <a:pt x="813" y="3937"/>
                    </a:cubicBezTo>
                    <a:cubicBezTo>
                      <a:pt x="813" y="3937"/>
                      <a:pt x="813" y="3959"/>
                      <a:pt x="813" y="3959"/>
                    </a:cubicBezTo>
                    <a:cubicBezTo>
                      <a:pt x="813" y="3959"/>
                      <a:pt x="808" y="3959"/>
                      <a:pt x="804" y="3959"/>
                    </a:cubicBezTo>
                    <a:cubicBezTo>
                      <a:pt x="804" y="3959"/>
                      <a:pt x="800" y="3959"/>
                      <a:pt x="795" y="3970"/>
                    </a:cubicBezTo>
                    <a:cubicBezTo>
                      <a:pt x="795" y="3970"/>
                      <a:pt x="795" y="3992"/>
                      <a:pt x="791" y="3992"/>
                    </a:cubicBezTo>
                    <a:cubicBezTo>
                      <a:pt x="782" y="4003"/>
                      <a:pt x="769" y="4014"/>
                      <a:pt x="765" y="4036"/>
                    </a:cubicBezTo>
                    <a:cubicBezTo>
                      <a:pt x="765" y="4036"/>
                      <a:pt x="760" y="4059"/>
                      <a:pt x="756" y="4070"/>
                    </a:cubicBezTo>
                    <a:cubicBezTo>
                      <a:pt x="743" y="4103"/>
                      <a:pt x="734" y="4125"/>
                      <a:pt x="725" y="4158"/>
                    </a:cubicBezTo>
                    <a:cubicBezTo>
                      <a:pt x="716" y="4180"/>
                      <a:pt x="708" y="4191"/>
                      <a:pt x="699" y="4213"/>
                    </a:cubicBezTo>
                    <a:cubicBezTo>
                      <a:pt x="695" y="4224"/>
                      <a:pt x="686" y="4257"/>
                      <a:pt x="682" y="4279"/>
                    </a:cubicBezTo>
                    <a:cubicBezTo>
                      <a:pt x="668" y="4301"/>
                      <a:pt x="651" y="4323"/>
                      <a:pt x="642" y="4345"/>
                    </a:cubicBezTo>
                    <a:cubicBezTo>
                      <a:pt x="642" y="4345"/>
                      <a:pt x="642" y="4367"/>
                      <a:pt x="642" y="4367"/>
                    </a:cubicBezTo>
                    <a:cubicBezTo>
                      <a:pt x="633" y="4389"/>
                      <a:pt x="625" y="4422"/>
                      <a:pt x="616" y="4444"/>
                    </a:cubicBezTo>
                    <a:cubicBezTo>
                      <a:pt x="612" y="4444"/>
                      <a:pt x="590" y="4466"/>
                      <a:pt x="599" y="4499"/>
                    </a:cubicBezTo>
                    <a:cubicBezTo>
                      <a:pt x="607" y="4499"/>
                      <a:pt x="612" y="4499"/>
                      <a:pt x="620" y="4499"/>
                    </a:cubicBezTo>
                    <a:cubicBezTo>
                      <a:pt x="629" y="4499"/>
                      <a:pt x="629" y="4488"/>
                      <a:pt x="633" y="4477"/>
                    </a:cubicBezTo>
                    <a:cubicBezTo>
                      <a:pt x="642" y="4477"/>
                      <a:pt x="664" y="4455"/>
                      <a:pt x="664" y="4444"/>
                    </a:cubicBezTo>
                    <a:cubicBezTo>
                      <a:pt x="677" y="4400"/>
                      <a:pt x="699" y="4389"/>
                      <a:pt x="712" y="4367"/>
                    </a:cubicBezTo>
                    <a:cubicBezTo>
                      <a:pt x="747" y="4312"/>
                      <a:pt x="782" y="4257"/>
                      <a:pt x="817" y="4224"/>
                    </a:cubicBezTo>
                    <a:cubicBezTo>
                      <a:pt x="856" y="4169"/>
                      <a:pt x="904" y="4103"/>
                      <a:pt x="939" y="4059"/>
                    </a:cubicBezTo>
                    <a:cubicBezTo>
                      <a:pt x="939" y="4059"/>
                      <a:pt x="939" y="4059"/>
                      <a:pt x="948" y="4059"/>
                    </a:cubicBezTo>
                    <a:cubicBezTo>
                      <a:pt x="948" y="4059"/>
                      <a:pt x="948" y="4036"/>
                      <a:pt x="948" y="4036"/>
                    </a:cubicBezTo>
                    <a:cubicBezTo>
                      <a:pt x="952" y="4036"/>
                      <a:pt x="961" y="4036"/>
                      <a:pt x="970" y="4036"/>
                    </a:cubicBezTo>
                    <a:cubicBezTo>
                      <a:pt x="970" y="4036"/>
                      <a:pt x="974" y="4003"/>
                      <a:pt x="979" y="4003"/>
                    </a:cubicBezTo>
                    <a:cubicBezTo>
                      <a:pt x="996" y="3981"/>
                      <a:pt x="1018" y="3959"/>
                      <a:pt x="1040" y="3948"/>
                    </a:cubicBezTo>
                    <a:cubicBezTo>
                      <a:pt x="1040" y="3915"/>
                      <a:pt x="1057" y="3915"/>
                      <a:pt x="1066" y="3893"/>
                    </a:cubicBezTo>
                    <a:cubicBezTo>
                      <a:pt x="1088" y="3871"/>
                      <a:pt x="1110" y="3838"/>
                      <a:pt x="1132" y="3816"/>
                    </a:cubicBezTo>
                    <a:cubicBezTo>
                      <a:pt x="1140" y="3816"/>
                      <a:pt x="1149" y="3816"/>
                      <a:pt x="1153" y="3816"/>
                    </a:cubicBezTo>
                    <a:cubicBezTo>
                      <a:pt x="1153" y="3816"/>
                      <a:pt x="1153" y="3794"/>
                      <a:pt x="1153" y="3794"/>
                    </a:cubicBezTo>
                    <a:cubicBezTo>
                      <a:pt x="1153" y="3794"/>
                      <a:pt x="1167" y="3794"/>
                      <a:pt x="1167" y="3783"/>
                    </a:cubicBezTo>
                    <a:cubicBezTo>
                      <a:pt x="1201" y="3750"/>
                      <a:pt x="1236" y="3706"/>
                      <a:pt x="1267" y="3662"/>
                    </a:cubicBezTo>
                    <a:cubicBezTo>
                      <a:pt x="1280" y="3651"/>
                      <a:pt x="1298" y="3651"/>
                      <a:pt x="1302" y="3618"/>
                    </a:cubicBezTo>
                    <a:cubicBezTo>
                      <a:pt x="1337" y="3640"/>
                      <a:pt x="1359" y="3540"/>
                      <a:pt x="1389" y="3529"/>
                    </a:cubicBezTo>
                    <a:cubicBezTo>
                      <a:pt x="1429" y="3507"/>
                      <a:pt x="1464" y="3529"/>
                      <a:pt x="1481" y="3563"/>
                    </a:cubicBezTo>
                    <a:cubicBezTo>
                      <a:pt x="1472" y="3629"/>
                      <a:pt x="1459" y="3662"/>
                      <a:pt x="1437" y="3684"/>
                    </a:cubicBezTo>
                    <a:cubicBezTo>
                      <a:pt x="1433" y="3695"/>
                      <a:pt x="1429" y="3684"/>
                      <a:pt x="1420" y="3695"/>
                    </a:cubicBezTo>
                    <a:cubicBezTo>
                      <a:pt x="1420" y="3695"/>
                      <a:pt x="1411" y="3717"/>
                      <a:pt x="1407" y="3728"/>
                    </a:cubicBezTo>
                    <a:cubicBezTo>
                      <a:pt x="1381" y="3772"/>
                      <a:pt x="1354" y="3805"/>
                      <a:pt x="1341" y="3882"/>
                    </a:cubicBezTo>
                    <a:cubicBezTo>
                      <a:pt x="1319" y="3882"/>
                      <a:pt x="1306" y="3948"/>
                      <a:pt x="1293" y="3981"/>
                    </a:cubicBezTo>
                    <a:cubicBezTo>
                      <a:pt x="1284" y="3992"/>
                      <a:pt x="1280" y="4003"/>
                      <a:pt x="1271" y="4014"/>
                    </a:cubicBezTo>
                    <a:cubicBezTo>
                      <a:pt x="1263" y="4025"/>
                      <a:pt x="1254" y="4059"/>
                      <a:pt x="1241" y="4081"/>
                    </a:cubicBezTo>
                    <a:cubicBezTo>
                      <a:pt x="1188" y="4202"/>
                      <a:pt x="1136" y="4312"/>
                      <a:pt x="1101" y="4466"/>
                    </a:cubicBezTo>
                    <a:cubicBezTo>
                      <a:pt x="1118" y="4466"/>
                      <a:pt x="1127" y="4433"/>
                      <a:pt x="1145" y="4411"/>
                    </a:cubicBezTo>
                    <a:cubicBezTo>
                      <a:pt x="1158" y="4389"/>
                      <a:pt x="1175" y="4378"/>
                      <a:pt x="1188" y="4356"/>
                    </a:cubicBezTo>
                    <a:cubicBezTo>
                      <a:pt x="1193" y="4356"/>
                      <a:pt x="1197" y="4334"/>
                      <a:pt x="1206" y="4323"/>
                    </a:cubicBezTo>
                    <a:cubicBezTo>
                      <a:pt x="1219" y="4312"/>
                      <a:pt x="1228" y="4290"/>
                      <a:pt x="1236" y="4279"/>
                    </a:cubicBezTo>
                    <a:cubicBezTo>
                      <a:pt x="1236" y="4279"/>
                      <a:pt x="1245" y="4279"/>
                      <a:pt x="1249" y="4279"/>
                    </a:cubicBezTo>
                    <a:cubicBezTo>
                      <a:pt x="1276" y="4257"/>
                      <a:pt x="1293" y="4235"/>
                      <a:pt x="1315" y="4213"/>
                    </a:cubicBezTo>
                    <a:cubicBezTo>
                      <a:pt x="1346" y="4180"/>
                      <a:pt x="1372" y="4136"/>
                      <a:pt x="1398" y="4114"/>
                    </a:cubicBezTo>
                    <a:cubicBezTo>
                      <a:pt x="1416" y="4092"/>
                      <a:pt x="1429" y="4092"/>
                      <a:pt x="1446" y="4070"/>
                    </a:cubicBezTo>
                    <a:cubicBezTo>
                      <a:pt x="1503" y="4025"/>
                      <a:pt x="1564" y="3959"/>
                      <a:pt x="1621" y="3882"/>
                    </a:cubicBezTo>
                    <a:cubicBezTo>
                      <a:pt x="1647" y="3849"/>
                      <a:pt x="1678" y="3816"/>
                      <a:pt x="1704" y="3783"/>
                    </a:cubicBezTo>
                    <a:cubicBezTo>
                      <a:pt x="1734" y="3750"/>
                      <a:pt x="1765" y="3695"/>
                      <a:pt x="1791" y="3684"/>
                    </a:cubicBezTo>
                    <a:cubicBezTo>
                      <a:pt x="1818" y="3684"/>
                      <a:pt x="1844" y="3684"/>
                      <a:pt x="1870" y="3695"/>
                    </a:cubicBezTo>
                    <a:cubicBezTo>
                      <a:pt x="1896" y="3695"/>
                      <a:pt x="1922" y="3695"/>
                      <a:pt x="1949" y="3717"/>
                    </a:cubicBezTo>
                    <a:cubicBezTo>
                      <a:pt x="1949" y="3750"/>
                      <a:pt x="1927" y="3750"/>
                      <a:pt x="1918" y="3772"/>
                    </a:cubicBezTo>
                    <a:cubicBezTo>
                      <a:pt x="1918" y="3772"/>
                      <a:pt x="1918" y="3772"/>
                      <a:pt x="1909" y="3772"/>
                    </a:cubicBezTo>
                    <a:cubicBezTo>
                      <a:pt x="1909" y="3772"/>
                      <a:pt x="1900" y="3794"/>
                      <a:pt x="1896" y="3805"/>
                    </a:cubicBezTo>
                    <a:cubicBezTo>
                      <a:pt x="1861" y="3871"/>
                      <a:pt x="1831" y="3948"/>
                      <a:pt x="1804" y="4025"/>
                    </a:cubicBezTo>
                    <a:cubicBezTo>
                      <a:pt x="1791" y="4059"/>
                      <a:pt x="1774" y="4092"/>
                      <a:pt x="1765" y="4114"/>
                    </a:cubicBezTo>
                    <a:cubicBezTo>
                      <a:pt x="1765" y="4114"/>
                      <a:pt x="1765" y="4114"/>
                      <a:pt x="1761" y="4136"/>
                    </a:cubicBezTo>
                    <a:cubicBezTo>
                      <a:pt x="1752" y="4147"/>
                      <a:pt x="1743" y="4158"/>
                      <a:pt x="1734" y="4180"/>
                    </a:cubicBezTo>
                    <a:cubicBezTo>
                      <a:pt x="1734" y="4180"/>
                      <a:pt x="1734" y="4202"/>
                      <a:pt x="1734" y="4202"/>
                    </a:cubicBezTo>
                    <a:cubicBezTo>
                      <a:pt x="1734" y="4202"/>
                      <a:pt x="1730" y="4202"/>
                      <a:pt x="1726" y="4202"/>
                    </a:cubicBezTo>
                    <a:cubicBezTo>
                      <a:pt x="1721" y="4202"/>
                      <a:pt x="1717" y="4224"/>
                      <a:pt x="1713" y="4235"/>
                    </a:cubicBezTo>
                    <a:cubicBezTo>
                      <a:pt x="1665" y="4334"/>
                      <a:pt x="1612" y="4433"/>
                      <a:pt x="1573" y="4544"/>
                    </a:cubicBezTo>
                    <a:cubicBezTo>
                      <a:pt x="1608" y="4521"/>
                      <a:pt x="1643" y="4466"/>
                      <a:pt x="1673" y="4444"/>
                    </a:cubicBezTo>
                    <a:cubicBezTo>
                      <a:pt x="1686" y="4422"/>
                      <a:pt x="1700" y="4411"/>
                      <a:pt x="1713" y="4400"/>
                    </a:cubicBezTo>
                    <a:cubicBezTo>
                      <a:pt x="1726" y="4389"/>
                      <a:pt x="1739" y="4367"/>
                      <a:pt x="1752" y="4345"/>
                    </a:cubicBezTo>
                    <a:cubicBezTo>
                      <a:pt x="1752" y="4345"/>
                      <a:pt x="1761" y="4323"/>
                      <a:pt x="1765" y="4323"/>
                    </a:cubicBezTo>
                    <a:cubicBezTo>
                      <a:pt x="1774" y="4323"/>
                      <a:pt x="1787" y="4323"/>
                      <a:pt x="1796" y="4301"/>
                    </a:cubicBezTo>
                    <a:cubicBezTo>
                      <a:pt x="1818" y="4268"/>
                      <a:pt x="1844" y="4224"/>
                      <a:pt x="1866" y="4213"/>
                    </a:cubicBezTo>
                    <a:cubicBezTo>
                      <a:pt x="1879" y="4213"/>
                      <a:pt x="1892" y="4191"/>
                      <a:pt x="1896" y="4180"/>
                    </a:cubicBezTo>
                    <a:cubicBezTo>
                      <a:pt x="1900" y="4180"/>
                      <a:pt x="1905" y="4169"/>
                      <a:pt x="1914" y="4158"/>
                    </a:cubicBezTo>
                    <a:cubicBezTo>
                      <a:pt x="1953" y="4114"/>
                      <a:pt x="1992" y="4059"/>
                      <a:pt x="2036" y="4014"/>
                    </a:cubicBezTo>
                    <a:cubicBezTo>
                      <a:pt x="2075" y="3981"/>
                      <a:pt x="2119" y="3926"/>
                      <a:pt x="2158" y="3871"/>
                    </a:cubicBezTo>
                    <a:cubicBezTo>
                      <a:pt x="2158" y="3871"/>
                      <a:pt x="2167" y="3871"/>
                      <a:pt x="2176" y="3860"/>
                    </a:cubicBezTo>
                    <a:cubicBezTo>
                      <a:pt x="2176" y="3860"/>
                      <a:pt x="2184" y="3838"/>
                      <a:pt x="2189" y="3827"/>
                    </a:cubicBezTo>
                    <a:cubicBezTo>
                      <a:pt x="2198" y="3816"/>
                      <a:pt x="2219" y="3805"/>
                      <a:pt x="2224" y="3783"/>
                    </a:cubicBezTo>
                    <a:cubicBezTo>
                      <a:pt x="2237" y="3750"/>
                      <a:pt x="2267" y="3717"/>
                      <a:pt x="2276" y="3717"/>
                    </a:cubicBezTo>
                    <a:cubicBezTo>
                      <a:pt x="2289" y="3706"/>
                      <a:pt x="2302" y="3717"/>
                      <a:pt x="2316" y="3717"/>
                    </a:cubicBezTo>
                    <a:lnTo>
                      <a:pt x="2351" y="3717"/>
                    </a:lnTo>
                    <a:cubicBezTo>
                      <a:pt x="2372" y="3717"/>
                      <a:pt x="2399" y="3684"/>
                      <a:pt x="2416" y="3717"/>
                    </a:cubicBezTo>
                    <a:cubicBezTo>
                      <a:pt x="2407" y="3827"/>
                      <a:pt x="2364" y="3893"/>
                      <a:pt x="2337" y="3959"/>
                    </a:cubicBezTo>
                    <a:cubicBezTo>
                      <a:pt x="2337" y="3959"/>
                      <a:pt x="2329" y="3970"/>
                      <a:pt x="2324" y="3981"/>
                    </a:cubicBezTo>
                    <a:cubicBezTo>
                      <a:pt x="2311" y="4003"/>
                      <a:pt x="2302" y="4036"/>
                      <a:pt x="2289" y="4047"/>
                    </a:cubicBezTo>
                    <a:cubicBezTo>
                      <a:pt x="2289" y="4047"/>
                      <a:pt x="2289" y="4070"/>
                      <a:pt x="2289" y="4070"/>
                    </a:cubicBezTo>
                    <a:cubicBezTo>
                      <a:pt x="2289" y="4070"/>
                      <a:pt x="2285" y="4070"/>
                      <a:pt x="2281" y="4070"/>
                    </a:cubicBezTo>
                    <a:cubicBezTo>
                      <a:pt x="2281" y="4070"/>
                      <a:pt x="2281" y="4081"/>
                      <a:pt x="2281" y="4092"/>
                    </a:cubicBezTo>
                    <a:cubicBezTo>
                      <a:pt x="2263" y="4125"/>
                      <a:pt x="2250" y="4169"/>
                      <a:pt x="2237" y="4191"/>
                    </a:cubicBezTo>
                    <a:cubicBezTo>
                      <a:pt x="2233" y="4213"/>
                      <a:pt x="2219" y="4224"/>
                      <a:pt x="2215" y="4246"/>
                    </a:cubicBezTo>
                    <a:cubicBezTo>
                      <a:pt x="2202" y="4268"/>
                      <a:pt x="2189" y="4312"/>
                      <a:pt x="2180" y="4334"/>
                    </a:cubicBezTo>
                    <a:cubicBezTo>
                      <a:pt x="2180" y="4334"/>
                      <a:pt x="2180" y="4334"/>
                      <a:pt x="2171" y="4334"/>
                    </a:cubicBezTo>
                    <a:cubicBezTo>
                      <a:pt x="2158" y="4367"/>
                      <a:pt x="2145" y="4411"/>
                      <a:pt x="2132" y="4444"/>
                    </a:cubicBezTo>
                    <a:cubicBezTo>
                      <a:pt x="2119" y="4477"/>
                      <a:pt x="2088" y="4499"/>
                      <a:pt x="2093" y="4566"/>
                    </a:cubicBezTo>
                    <a:cubicBezTo>
                      <a:pt x="2154" y="4510"/>
                      <a:pt x="2211" y="4433"/>
                      <a:pt x="2272" y="4356"/>
                    </a:cubicBezTo>
                    <a:cubicBezTo>
                      <a:pt x="2302" y="4323"/>
                      <a:pt x="2333" y="4290"/>
                      <a:pt x="2359" y="4257"/>
                    </a:cubicBezTo>
                    <a:cubicBezTo>
                      <a:pt x="2368" y="4257"/>
                      <a:pt x="2377" y="4257"/>
                      <a:pt x="2381" y="4235"/>
                    </a:cubicBezTo>
                    <a:cubicBezTo>
                      <a:pt x="2390" y="4235"/>
                      <a:pt x="2390" y="4202"/>
                      <a:pt x="2399" y="4202"/>
                    </a:cubicBezTo>
                    <a:cubicBezTo>
                      <a:pt x="2412" y="4180"/>
                      <a:pt x="2425" y="4169"/>
                      <a:pt x="2429" y="4158"/>
                    </a:cubicBezTo>
                    <a:cubicBezTo>
                      <a:pt x="2447" y="4125"/>
                      <a:pt x="2468" y="4114"/>
                      <a:pt x="2486" y="4092"/>
                    </a:cubicBezTo>
                    <a:cubicBezTo>
                      <a:pt x="2495" y="4092"/>
                      <a:pt x="2503" y="4081"/>
                      <a:pt x="2512" y="4070"/>
                    </a:cubicBezTo>
                    <a:cubicBezTo>
                      <a:pt x="2512" y="4070"/>
                      <a:pt x="2512" y="4047"/>
                      <a:pt x="2512" y="4047"/>
                    </a:cubicBezTo>
                    <a:cubicBezTo>
                      <a:pt x="2512" y="4047"/>
                      <a:pt x="2516" y="4047"/>
                      <a:pt x="2521" y="4047"/>
                    </a:cubicBezTo>
                    <a:cubicBezTo>
                      <a:pt x="2547" y="4014"/>
                      <a:pt x="2573" y="3981"/>
                      <a:pt x="2595" y="3959"/>
                    </a:cubicBezTo>
                    <a:cubicBezTo>
                      <a:pt x="2604" y="3959"/>
                      <a:pt x="2613" y="3937"/>
                      <a:pt x="2617" y="3926"/>
                    </a:cubicBezTo>
                    <a:cubicBezTo>
                      <a:pt x="2648" y="3893"/>
                      <a:pt x="2682" y="3871"/>
                      <a:pt x="2718" y="3849"/>
                    </a:cubicBezTo>
                    <a:cubicBezTo>
                      <a:pt x="2726" y="3849"/>
                      <a:pt x="2735" y="3838"/>
                      <a:pt x="2739" y="3827"/>
                    </a:cubicBezTo>
                    <a:cubicBezTo>
                      <a:pt x="2766" y="3805"/>
                      <a:pt x="2787" y="3772"/>
                      <a:pt x="2809" y="3750"/>
                    </a:cubicBezTo>
                    <a:cubicBezTo>
                      <a:pt x="2827" y="3739"/>
                      <a:pt x="2849" y="3728"/>
                      <a:pt x="2875" y="3728"/>
                    </a:cubicBezTo>
                    <a:cubicBezTo>
                      <a:pt x="2892" y="3728"/>
                      <a:pt x="2914" y="3717"/>
                      <a:pt x="2923" y="3750"/>
                    </a:cubicBezTo>
                    <a:cubicBezTo>
                      <a:pt x="2918" y="3805"/>
                      <a:pt x="2905" y="3816"/>
                      <a:pt x="2897" y="3849"/>
                    </a:cubicBezTo>
                    <a:cubicBezTo>
                      <a:pt x="2897" y="3849"/>
                      <a:pt x="2892" y="3871"/>
                      <a:pt x="2888" y="3882"/>
                    </a:cubicBezTo>
                    <a:cubicBezTo>
                      <a:pt x="2875" y="3915"/>
                      <a:pt x="2862" y="3948"/>
                      <a:pt x="2844" y="3981"/>
                    </a:cubicBezTo>
                    <a:cubicBezTo>
                      <a:pt x="2822" y="4025"/>
                      <a:pt x="2800" y="4092"/>
                      <a:pt x="2779" y="4136"/>
                    </a:cubicBezTo>
                    <a:cubicBezTo>
                      <a:pt x="2779" y="4136"/>
                      <a:pt x="2779" y="4158"/>
                      <a:pt x="2770" y="4169"/>
                    </a:cubicBezTo>
                    <a:cubicBezTo>
                      <a:pt x="2766" y="4169"/>
                      <a:pt x="2757" y="4169"/>
                      <a:pt x="2752" y="4191"/>
                    </a:cubicBezTo>
                    <a:cubicBezTo>
                      <a:pt x="2752" y="4191"/>
                      <a:pt x="2752" y="4213"/>
                      <a:pt x="2744" y="4213"/>
                    </a:cubicBezTo>
                    <a:cubicBezTo>
                      <a:pt x="2731" y="4246"/>
                      <a:pt x="2713" y="4268"/>
                      <a:pt x="2704" y="4290"/>
                    </a:cubicBezTo>
                    <a:cubicBezTo>
                      <a:pt x="2704" y="4290"/>
                      <a:pt x="2704" y="4312"/>
                      <a:pt x="2704" y="4312"/>
                    </a:cubicBezTo>
                    <a:cubicBezTo>
                      <a:pt x="2682" y="4356"/>
                      <a:pt x="2661" y="4389"/>
                      <a:pt x="2643" y="4422"/>
                    </a:cubicBezTo>
                    <a:cubicBezTo>
                      <a:pt x="2634" y="4433"/>
                      <a:pt x="2630" y="4455"/>
                      <a:pt x="2621" y="4466"/>
                    </a:cubicBezTo>
                    <a:cubicBezTo>
                      <a:pt x="2608" y="4499"/>
                      <a:pt x="2586" y="4532"/>
                      <a:pt x="2578" y="4577"/>
                    </a:cubicBezTo>
                    <a:cubicBezTo>
                      <a:pt x="2634" y="4577"/>
                      <a:pt x="2682" y="4488"/>
                      <a:pt x="2718" y="4455"/>
                    </a:cubicBezTo>
                    <a:cubicBezTo>
                      <a:pt x="2735" y="4433"/>
                      <a:pt x="2748" y="4422"/>
                      <a:pt x="2761" y="4400"/>
                    </a:cubicBezTo>
                    <a:cubicBezTo>
                      <a:pt x="2814" y="4345"/>
                      <a:pt x="2862" y="4279"/>
                      <a:pt x="2914" y="4224"/>
                    </a:cubicBezTo>
                    <a:cubicBezTo>
                      <a:pt x="2923" y="4213"/>
                      <a:pt x="2932" y="4191"/>
                      <a:pt x="2940" y="4180"/>
                    </a:cubicBezTo>
                    <a:cubicBezTo>
                      <a:pt x="2958" y="4158"/>
                      <a:pt x="2980" y="4136"/>
                      <a:pt x="3001" y="4114"/>
                    </a:cubicBezTo>
                    <a:cubicBezTo>
                      <a:pt x="3028" y="4081"/>
                      <a:pt x="3054" y="4047"/>
                      <a:pt x="3080" y="4036"/>
                    </a:cubicBezTo>
                    <a:cubicBezTo>
                      <a:pt x="3111" y="4014"/>
                      <a:pt x="3119" y="3992"/>
                      <a:pt x="3141" y="3970"/>
                    </a:cubicBezTo>
                    <a:cubicBezTo>
                      <a:pt x="3154" y="3948"/>
                      <a:pt x="3172" y="3948"/>
                      <a:pt x="3189" y="3926"/>
                    </a:cubicBezTo>
                    <a:cubicBezTo>
                      <a:pt x="3202" y="3915"/>
                      <a:pt x="3220" y="3893"/>
                      <a:pt x="3237" y="3882"/>
                    </a:cubicBezTo>
                    <a:cubicBezTo>
                      <a:pt x="3246" y="3882"/>
                      <a:pt x="3255" y="3882"/>
                      <a:pt x="3264" y="3882"/>
                    </a:cubicBezTo>
                    <a:cubicBezTo>
                      <a:pt x="3264" y="3882"/>
                      <a:pt x="3268" y="3871"/>
                      <a:pt x="3272" y="3860"/>
                    </a:cubicBezTo>
                    <a:cubicBezTo>
                      <a:pt x="3277" y="3860"/>
                      <a:pt x="3281" y="3860"/>
                      <a:pt x="3285" y="3849"/>
                    </a:cubicBezTo>
                    <a:cubicBezTo>
                      <a:pt x="3338" y="3827"/>
                      <a:pt x="3395" y="3849"/>
                      <a:pt x="3443" y="3849"/>
                    </a:cubicBezTo>
                    <a:cubicBezTo>
                      <a:pt x="3749" y="3882"/>
                      <a:pt x="4067" y="3849"/>
                      <a:pt x="4386" y="3882"/>
                    </a:cubicBezTo>
                    <a:cubicBezTo>
                      <a:pt x="4526" y="3893"/>
                      <a:pt x="4670" y="3860"/>
                      <a:pt x="4810" y="3893"/>
                    </a:cubicBezTo>
                    <a:cubicBezTo>
                      <a:pt x="4810" y="3970"/>
                      <a:pt x="4810" y="4047"/>
                      <a:pt x="4797" y="4070"/>
                    </a:cubicBezTo>
                    <a:cubicBezTo>
                      <a:pt x="4797" y="4070"/>
                      <a:pt x="4797" y="4070"/>
                      <a:pt x="4797" y="4092"/>
                    </a:cubicBezTo>
                    <a:cubicBezTo>
                      <a:pt x="4793" y="4114"/>
                      <a:pt x="4780" y="4125"/>
                      <a:pt x="4780" y="4158"/>
                    </a:cubicBezTo>
                    <a:cubicBezTo>
                      <a:pt x="4793" y="4158"/>
                      <a:pt x="4810" y="4136"/>
                      <a:pt x="4823" y="4125"/>
                    </a:cubicBezTo>
                    <a:cubicBezTo>
                      <a:pt x="4841" y="4114"/>
                      <a:pt x="4854" y="4103"/>
                      <a:pt x="4867" y="4081"/>
                    </a:cubicBezTo>
                    <a:cubicBezTo>
                      <a:pt x="4880" y="4070"/>
                      <a:pt x="4893" y="4025"/>
                      <a:pt x="4906" y="4003"/>
                    </a:cubicBezTo>
                    <a:cubicBezTo>
                      <a:pt x="4928" y="3970"/>
                      <a:pt x="4954" y="3948"/>
                      <a:pt x="4976" y="3926"/>
                    </a:cubicBezTo>
                    <a:cubicBezTo>
                      <a:pt x="5002" y="3893"/>
                      <a:pt x="5046" y="3860"/>
                      <a:pt x="5072" y="3849"/>
                    </a:cubicBezTo>
                    <a:cubicBezTo>
                      <a:pt x="5077" y="3849"/>
                      <a:pt x="5077" y="3860"/>
                      <a:pt x="5077" y="3860"/>
                    </a:cubicBezTo>
                    <a:lnTo>
                      <a:pt x="5182" y="3860"/>
                    </a:lnTo>
                    <a:cubicBezTo>
                      <a:pt x="5216" y="3860"/>
                      <a:pt x="5243" y="3838"/>
                      <a:pt x="5269" y="3882"/>
                    </a:cubicBezTo>
                    <a:cubicBezTo>
                      <a:pt x="5269" y="3948"/>
                      <a:pt x="5256" y="3992"/>
                      <a:pt x="5247" y="4036"/>
                    </a:cubicBezTo>
                    <a:cubicBezTo>
                      <a:pt x="5238" y="4081"/>
                      <a:pt x="5221" y="4125"/>
                      <a:pt x="5221" y="4180"/>
                    </a:cubicBezTo>
                    <a:cubicBezTo>
                      <a:pt x="5256" y="4147"/>
                      <a:pt x="5291" y="4114"/>
                      <a:pt x="5326" y="4081"/>
                    </a:cubicBezTo>
                    <a:cubicBezTo>
                      <a:pt x="5356" y="4036"/>
                      <a:pt x="5396" y="3992"/>
                      <a:pt x="5435" y="3981"/>
                    </a:cubicBezTo>
                    <a:cubicBezTo>
                      <a:pt x="5435" y="3948"/>
                      <a:pt x="5444" y="3959"/>
                      <a:pt x="5448" y="3959"/>
                    </a:cubicBezTo>
                    <a:cubicBezTo>
                      <a:pt x="5448" y="3959"/>
                      <a:pt x="5461" y="3926"/>
                      <a:pt x="5461" y="3926"/>
                    </a:cubicBezTo>
                    <a:cubicBezTo>
                      <a:pt x="5466" y="3926"/>
                      <a:pt x="5479" y="3926"/>
                      <a:pt x="5483" y="3915"/>
                    </a:cubicBezTo>
                    <a:cubicBezTo>
                      <a:pt x="5492" y="3915"/>
                      <a:pt x="5492" y="3893"/>
                      <a:pt x="5500" y="3882"/>
                    </a:cubicBezTo>
                    <a:cubicBezTo>
                      <a:pt x="5514" y="3882"/>
                      <a:pt x="5531" y="3860"/>
                      <a:pt x="5540" y="3849"/>
                    </a:cubicBezTo>
                    <a:cubicBezTo>
                      <a:pt x="5549" y="3849"/>
                      <a:pt x="5553" y="3860"/>
                      <a:pt x="5566" y="3860"/>
                    </a:cubicBezTo>
                    <a:cubicBezTo>
                      <a:pt x="5566" y="3860"/>
                      <a:pt x="5570" y="3849"/>
                      <a:pt x="5579" y="3849"/>
                    </a:cubicBezTo>
                    <a:cubicBezTo>
                      <a:pt x="5610" y="3849"/>
                      <a:pt x="5636" y="3871"/>
                      <a:pt x="5658" y="3871"/>
                    </a:cubicBezTo>
                    <a:cubicBezTo>
                      <a:pt x="5680" y="3871"/>
                      <a:pt x="5701" y="3871"/>
                      <a:pt x="5719" y="3893"/>
                    </a:cubicBezTo>
                    <a:cubicBezTo>
                      <a:pt x="5706" y="3981"/>
                      <a:pt x="5688" y="4059"/>
                      <a:pt x="5675" y="4136"/>
                    </a:cubicBezTo>
                    <a:cubicBezTo>
                      <a:pt x="5701" y="4136"/>
                      <a:pt x="5723" y="4092"/>
                      <a:pt x="5749" y="4081"/>
                    </a:cubicBezTo>
                    <a:cubicBezTo>
                      <a:pt x="5767" y="4070"/>
                      <a:pt x="5780" y="4059"/>
                      <a:pt x="5798" y="4036"/>
                    </a:cubicBezTo>
                    <a:cubicBezTo>
                      <a:pt x="5828" y="4014"/>
                      <a:pt x="5850" y="3981"/>
                      <a:pt x="5885" y="3948"/>
                    </a:cubicBezTo>
                    <a:cubicBezTo>
                      <a:pt x="5894" y="3937"/>
                      <a:pt x="5911" y="3926"/>
                      <a:pt x="5920" y="3915"/>
                    </a:cubicBezTo>
                    <a:cubicBezTo>
                      <a:pt x="5924" y="3915"/>
                      <a:pt x="5929" y="3893"/>
                      <a:pt x="5933" y="3882"/>
                    </a:cubicBezTo>
                    <a:cubicBezTo>
                      <a:pt x="5933" y="3882"/>
                      <a:pt x="5946" y="3882"/>
                      <a:pt x="5950" y="3882"/>
                    </a:cubicBezTo>
                    <a:cubicBezTo>
                      <a:pt x="5972" y="3882"/>
                      <a:pt x="5999" y="3882"/>
                      <a:pt x="6025" y="3882"/>
                    </a:cubicBezTo>
                    <a:cubicBezTo>
                      <a:pt x="6051" y="3882"/>
                      <a:pt x="6073" y="3882"/>
                      <a:pt x="6099" y="3882"/>
                    </a:cubicBezTo>
                    <a:cubicBezTo>
                      <a:pt x="6116" y="3882"/>
                      <a:pt x="6134" y="3860"/>
                      <a:pt x="6147" y="3882"/>
                    </a:cubicBezTo>
                    <a:cubicBezTo>
                      <a:pt x="6147" y="3937"/>
                      <a:pt x="6125" y="3981"/>
                      <a:pt x="6121" y="4014"/>
                    </a:cubicBezTo>
                    <a:cubicBezTo>
                      <a:pt x="6112" y="4047"/>
                      <a:pt x="6108" y="4081"/>
                      <a:pt x="6103" y="4103"/>
                    </a:cubicBezTo>
                    <a:cubicBezTo>
                      <a:pt x="6095" y="4136"/>
                      <a:pt x="6090" y="4180"/>
                      <a:pt x="6086" y="4202"/>
                    </a:cubicBezTo>
                    <a:cubicBezTo>
                      <a:pt x="6086" y="4202"/>
                      <a:pt x="6077" y="4213"/>
                      <a:pt x="6077" y="4213"/>
                    </a:cubicBezTo>
                    <a:cubicBezTo>
                      <a:pt x="6073" y="4235"/>
                      <a:pt x="6073" y="4257"/>
                      <a:pt x="6068" y="4268"/>
                    </a:cubicBezTo>
                    <a:cubicBezTo>
                      <a:pt x="6068" y="4290"/>
                      <a:pt x="6055" y="4312"/>
                      <a:pt x="6068" y="4334"/>
                    </a:cubicBezTo>
                    <a:cubicBezTo>
                      <a:pt x="6116" y="4268"/>
                      <a:pt x="6165" y="4191"/>
                      <a:pt x="6217" y="4103"/>
                    </a:cubicBezTo>
                    <a:cubicBezTo>
                      <a:pt x="6248" y="4059"/>
                      <a:pt x="6282" y="4003"/>
                      <a:pt x="6309" y="3970"/>
                    </a:cubicBezTo>
                    <a:cubicBezTo>
                      <a:pt x="6317" y="3970"/>
                      <a:pt x="6322" y="3970"/>
                      <a:pt x="6331" y="3959"/>
                    </a:cubicBezTo>
                    <a:cubicBezTo>
                      <a:pt x="6331" y="3959"/>
                      <a:pt x="6331" y="3937"/>
                      <a:pt x="6331" y="3937"/>
                    </a:cubicBezTo>
                    <a:cubicBezTo>
                      <a:pt x="6335" y="3937"/>
                      <a:pt x="6344" y="3926"/>
                      <a:pt x="6344" y="3926"/>
                    </a:cubicBezTo>
                    <a:cubicBezTo>
                      <a:pt x="6361" y="3904"/>
                      <a:pt x="6379" y="3893"/>
                      <a:pt x="6383" y="3871"/>
                    </a:cubicBezTo>
                    <a:cubicBezTo>
                      <a:pt x="6387" y="3871"/>
                      <a:pt x="6392" y="3871"/>
                      <a:pt x="6396" y="3849"/>
                    </a:cubicBezTo>
                    <a:cubicBezTo>
                      <a:pt x="6414" y="3805"/>
                      <a:pt x="6427" y="3805"/>
                      <a:pt x="6444" y="3772"/>
                    </a:cubicBezTo>
                    <a:cubicBezTo>
                      <a:pt x="6457" y="3761"/>
                      <a:pt x="6462" y="3739"/>
                      <a:pt x="6475" y="3728"/>
                    </a:cubicBezTo>
                    <a:cubicBezTo>
                      <a:pt x="6479" y="3728"/>
                      <a:pt x="6488" y="3728"/>
                      <a:pt x="6497" y="3728"/>
                    </a:cubicBezTo>
                    <a:cubicBezTo>
                      <a:pt x="6505" y="3728"/>
                      <a:pt x="6510" y="3717"/>
                      <a:pt x="6514" y="3706"/>
                    </a:cubicBezTo>
                    <a:cubicBezTo>
                      <a:pt x="6536" y="3706"/>
                      <a:pt x="6558" y="3706"/>
                      <a:pt x="6580" y="3684"/>
                    </a:cubicBezTo>
                    <a:cubicBezTo>
                      <a:pt x="6584" y="3684"/>
                      <a:pt x="6588" y="3662"/>
                      <a:pt x="6597" y="3662"/>
                    </a:cubicBezTo>
                    <a:cubicBezTo>
                      <a:pt x="6610" y="3662"/>
                      <a:pt x="6623" y="3651"/>
                      <a:pt x="6641" y="3651"/>
                    </a:cubicBezTo>
                    <a:cubicBezTo>
                      <a:pt x="6649" y="3706"/>
                      <a:pt x="6658" y="3761"/>
                      <a:pt x="6658" y="3816"/>
                    </a:cubicBezTo>
                    <a:cubicBezTo>
                      <a:pt x="6641" y="3871"/>
                      <a:pt x="6619" y="3926"/>
                      <a:pt x="6597" y="3959"/>
                    </a:cubicBezTo>
                    <a:cubicBezTo>
                      <a:pt x="6593" y="3959"/>
                      <a:pt x="6588" y="3981"/>
                      <a:pt x="6584" y="3992"/>
                    </a:cubicBezTo>
                    <a:cubicBezTo>
                      <a:pt x="6571" y="4014"/>
                      <a:pt x="6558" y="4036"/>
                      <a:pt x="6549" y="4047"/>
                    </a:cubicBezTo>
                    <a:cubicBezTo>
                      <a:pt x="6549" y="4047"/>
                      <a:pt x="6549" y="4059"/>
                      <a:pt x="6549" y="4070"/>
                    </a:cubicBezTo>
                    <a:cubicBezTo>
                      <a:pt x="6549" y="4070"/>
                      <a:pt x="6540" y="4081"/>
                      <a:pt x="6532" y="4092"/>
                    </a:cubicBezTo>
                    <a:cubicBezTo>
                      <a:pt x="6514" y="4136"/>
                      <a:pt x="6497" y="4169"/>
                      <a:pt x="6479" y="4202"/>
                    </a:cubicBezTo>
                    <a:cubicBezTo>
                      <a:pt x="6470" y="4224"/>
                      <a:pt x="6462" y="4246"/>
                      <a:pt x="6449" y="4257"/>
                    </a:cubicBezTo>
                    <a:cubicBezTo>
                      <a:pt x="6449" y="4279"/>
                      <a:pt x="6435" y="4290"/>
                      <a:pt x="6449" y="4290"/>
                    </a:cubicBezTo>
                    <a:cubicBezTo>
                      <a:pt x="6479" y="4290"/>
                      <a:pt x="6510" y="4268"/>
                      <a:pt x="6532" y="4246"/>
                    </a:cubicBezTo>
                    <a:cubicBezTo>
                      <a:pt x="6532" y="4246"/>
                      <a:pt x="6540" y="4224"/>
                      <a:pt x="6540" y="4224"/>
                    </a:cubicBezTo>
                    <a:cubicBezTo>
                      <a:pt x="6567" y="4202"/>
                      <a:pt x="6597" y="4180"/>
                      <a:pt x="6623" y="4158"/>
                    </a:cubicBezTo>
                    <a:cubicBezTo>
                      <a:pt x="6676" y="4114"/>
                      <a:pt x="6733" y="4059"/>
                      <a:pt x="6794" y="4014"/>
                    </a:cubicBezTo>
                    <a:cubicBezTo>
                      <a:pt x="6807" y="3959"/>
                      <a:pt x="6829" y="3937"/>
                      <a:pt x="6859" y="3926"/>
                    </a:cubicBezTo>
                    <a:cubicBezTo>
                      <a:pt x="6859" y="3926"/>
                      <a:pt x="6859" y="3948"/>
                      <a:pt x="6868" y="3948"/>
                    </a:cubicBezTo>
                    <a:cubicBezTo>
                      <a:pt x="6872" y="3948"/>
                      <a:pt x="6881" y="3948"/>
                      <a:pt x="6881" y="3948"/>
                    </a:cubicBezTo>
                    <a:cubicBezTo>
                      <a:pt x="6881" y="3948"/>
                      <a:pt x="6890" y="3970"/>
                      <a:pt x="6890" y="3970"/>
                    </a:cubicBezTo>
                    <a:cubicBezTo>
                      <a:pt x="6890" y="3970"/>
                      <a:pt x="6891" y="3970"/>
                      <a:pt x="6894" y="3970"/>
                    </a:cubicBezTo>
                    <a:cubicBezTo>
                      <a:pt x="6894" y="3970"/>
                      <a:pt x="6894" y="3970"/>
                      <a:pt x="6894" y="3992"/>
                    </a:cubicBezTo>
                    <a:cubicBezTo>
                      <a:pt x="6903" y="4036"/>
                      <a:pt x="6907" y="4092"/>
                      <a:pt x="6912" y="4147"/>
                    </a:cubicBezTo>
                    <a:cubicBezTo>
                      <a:pt x="6899" y="4180"/>
                      <a:pt x="6890" y="4213"/>
                      <a:pt x="6877" y="4246"/>
                    </a:cubicBezTo>
                    <a:cubicBezTo>
                      <a:pt x="6837" y="4356"/>
                      <a:pt x="6802" y="4466"/>
                      <a:pt x="6754" y="4555"/>
                    </a:cubicBezTo>
                    <a:cubicBezTo>
                      <a:pt x="6754" y="4610"/>
                      <a:pt x="6733" y="4632"/>
                      <a:pt x="6724" y="4676"/>
                    </a:cubicBezTo>
                    <a:cubicBezTo>
                      <a:pt x="6789" y="4610"/>
                      <a:pt x="6837" y="4510"/>
                      <a:pt x="6903" y="4433"/>
                    </a:cubicBezTo>
                    <a:cubicBezTo>
                      <a:pt x="6933" y="4400"/>
                      <a:pt x="6960" y="4356"/>
                      <a:pt x="6995" y="4323"/>
                    </a:cubicBezTo>
                    <a:cubicBezTo>
                      <a:pt x="7051" y="4246"/>
                      <a:pt x="7104" y="4169"/>
                      <a:pt x="7187" y="4180"/>
                    </a:cubicBezTo>
                    <a:cubicBezTo>
                      <a:pt x="7191" y="4213"/>
                      <a:pt x="7204" y="4213"/>
                      <a:pt x="7209" y="4224"/>
                    </a:cubicBezTo>
                    <a:cubicBezTo>
                      <a:pt x="7217" y="4246"/>
                      <a:pt x="7222" y="4268"/>
                      <a:pt x="7226" y="4301"/>
                    </a:cubicBezTo>
                    <a:cubicBezTo>
                      <a:pt x="7222" y="4345"/>
                      <a:pt x="7204" y="4378"/>
                      <a:pt x="7191" y="4400"/>
                    </a:cubicBezTo>
                    <a:cubicBezTo>
                      <a:pt x="7178" y="4433"/>
                      <a:pt x="7161" y="4477"/>
                      <a:pt x="7143" y="4499"/>
                    </a:cubicBezTo>
                    <a:cubicBezTo>
                      <a:pt x="7143" y="4499"/>
                      <a:pt x="7143" y="4521"/>
                      <a:pt x="7139" y="4521"/>
                    </a:cubicBezTo>
                    <a:cubicBezTo>
                      <a:pt x="7117" y="4577"/>
                      <a:pt x="7091" y="4632"/>
                      <a:pt x="7069" y="4676"/>
                    </a:cubicBezTo>
                    <a:lnTo>
                      <a:pt x="7060" y="4676"/>
                    </a:lnTo>
                    <a:cubicBezTo>
                      <a:pt x="7038" y="4731"/>
                      <a:pt x="7016" y="4786"/>
                      <a:pt x="6999" y="4830"/>
                    </a:cubicBezTo>
                    <a:cubicBezTo>
                      <a:pt x="6990" y="4841"/>
                      <a:pt x="6982" y="4852"/>
                      <a:pt x="6977" y="4863"/>
                    </a:cubicBezTo>
                    <a:cubicBezTo>
                      <a:pt x="6964" y="4896"/>
                      <a:pt x="6951" y="4940"/>
                      <a:pt x="6933" y="4962"/>
                    </a:cubicBezTo>
                    <a:cubicBezTo>
                      <a:pt x="6929" y="4984"/>
                      <a:pt x="6916" y="4984"/>
                      <a:pt x="6907" y="4995"/>
                    </a:cubicBezTo>
                    <a:cubicBezTo>
                      <a:pt x="6899" y="5006"/>
                      <a:pt x="6894" y="5017"/>
                      <a:pt x="6885" y="5039"/>
                    </a:cubicBezTo>
                    <a:cubicBezTo>
                      <a:pt x="6938" y="5017"/>
                      <a:pt x="6986" y="4940"/>
                      <a:pt x="7038" y="4885"/>
                    </a:cubicBezTo>
                    <a:cubicBezTo>
                      <a:pt x="7100" y="4830"/>
                      <a:pt x="7169" y="4764"/>
                      <a:pt x="7231" y="4698"/>
                    </a:cubicBezTo>
                    <a:cubicBezTo>
                      <a:pt x="7244" y="4687"/>
                      <a:pt x="7257" y="4665"/>
                      <a:pt x="7266" y="4665"/>
                    </a:cubicBezTo>
                    <a:cubicBezTo>
                      <a:pt x="7266" y="4665"/>
                      <a:pt x="7266" y="4643"/>
                      <a:pt x="7270" y="4643"/>
                    </a:cubicBezTo>
                    <a:cubicBezTo>
                      <a:pt x="7270" y="4643"/>
                      <a:pt x="7279" y="4643"/>
                      <a:pt x="7283" y="4643"/>
                    </a:cubicBezTo>
                    <a:cubicBezTo>
                      <a:pt x="7287" y="4643"/>
                      <a:pt x="7292" y="4621"/>
                      <a:pt x="7300" y="4621"/>
                    </a:cubicBezTo>
                    <a:cubicBezTo>
                      <a:pt x="7314" y="4599"/>
                      <a:pt x="7327" y="4599"/>
                      <a:pt x="7340" y="4577"/>
                    </a:cubicBezTo>
                    <a:cubicBezTo>
                      <a:pt x="7362" y="4555"/>
                      <a:pt x="7388" y="4521"/>
                      <a:pt x="7410" y="4488"/>
                    </a:cubicBezTo>
                    <a:cubicBezTo>
                      <a:pt x="7440" y="4466"/>
                      <a:pt x="7475" y="4411"/>
                      <a:pt x="7493" y="4422"/>
                    </a:cubicBezTo>
                    <a:cubicBezTo>
                      <a:pt x="7497" y="4422"/>
                      <a:pt x="7519" y="4400"/>
                      <a:pt x="7528" y="4422"/>
                    </a:cubicBezTo>
                    <a:cubicBezTo>
                      <a:pt x="7545" y="4455"/>
                      <a:pt x="7563" y="4466"/>
                      <a:pt x="7567" y="4521"/>
                    </a:cubicBezTo>
                    <a:cubicBezTo>
                      <a:pt x="7567" y="4610"/>
                      <a:pt x="7528" y="4698"/>
                      <a:pt x="7515" y="4742"/>
                    </a:cubicBezTo>
                    <a:cubicBezTo>
                      <a:pt x="7501" y="4786"/>
                      <a:pt x="7497" y="4808"/>
                      <a:pt x="7480" y="4819"/>
                    </a:cubicBezTo>
                    <a:cubicBezTo>
                      <a:pt x="7458" y="4863"/>
                      <a:pt x="7436" y="4896"/>
                      <a:pt x="7410" y="4940"/>
                    </a:cubicBezTo>
                    <a:cubicBezTo>
                      <a:pt x="7405" y="4951"/>
                      <a:pt x="7401" y="4973"/>
                      <a:pt x="7397" y="4984"/>
                    </a:cubicBezTo>
                    <a:cubicBezTo>
                      <a:pt x="7392" y="4984"/>
                      <a:pt x="7388" y="4984"/>
                      <a:pt x="7383" y="4995"/>
                    </a:cubicBezTo>
                    <a:cubicBezTo>
                      <a:pt x="7383" y="4995"/>
                      <a:pt x="7379" y="5017"/>
                      <a:pt x="7375" y="5017"/>
                    </a:cubicBezTo>
                    <a:cubicBezTo>
                      <a:pt x="7375" y="5017"/>
                      <a:pt x="7366" y="5017"/>
                      <a:pt x="7362" y="5028"/>
                    </a:cubicBezTo>
                    <a:cubicBezTo>
                      <a:pt x="7362" y="5028"/>
                      <a:pt x="7357" y="5039"/>
                      <a:pt x="7353" y="5039"/>
                    </a:cubicBezTo>
                    <a:cubicBezTo>
                      <a:pt x="7353" y="5050"/>
                      <a:pt x="7344" y="5039"/>
                      <a:pt x="7340" y="5050"/>
                    </a:cubicBezTo>
                    <a:cubicBezTo>
                      <a:pt x="7340" y="5050"/>
                      <a:pt x="7340" y="5072"/>
                      <a:pt x="7331" y="5083"/>
                    </a:cubicBezTo>
                    <a:cubicBezTo>
                      <a:pt x="7331" y="5083"/>
                      <a:pt x="7322" y="5083"/>
                      <a:pt x="7318" y="5083"/>
                    </a:cubicBezTo>
                    <a:cubicBezTo>
                      <a:pt x="7318" y="5083"/>
                      <a:pt x="7314" y="5094"/>
                      <a:pt x="7309" y="5105"/>
                    </a:cubicBezTo>
                    <a:cubicBezTo>
                      <a:pt x="7287" y="5149"/>
                      <a:pt x="7274" y="5194"/>
                      <a:pt x="7257" y="5238"/>
                    </a:cubicBezTo>
                    <a:cubicBezTo>
                      <a:pt x="7244" y="5271"/>
                      <a:pt x="7235" y="5304"/>
                      <a:pt x="7226" y="5326"/>
                    </a:cubicBezTo>
                    <a:cubicBezTo>
                      <a:pt x="7217" y="5359"/>
                      <a:pt x="7200" y="5381"/>
                      <a:pt x="7200" y="5425"/>
                    </a:cubicBezTo>
                    <a:cubicBezTo>
                      <a:pt x="7226" y="5403"/>
                      <a:pt x="7248" y="5381"/>
                      <a:pt x="7270" y="5348"/>
                    </a:cubicBezTo>
                    <a:cubicBezTo>
                      <a:pt x="7292" y="5315"/>
                      <a:pt x="7318" y="5293"/>
                      <a:pt x="7340" y="5271"/>
                    </a:cubicBezTo>
                    <a:cubicBezTo>
                      <a:pt x="7362" y="5249"/>
                      <a:pt x="7383" y="5216"/>
                      <a:pt x="7405" y="5194"/>
                    </a:cubicBezTo>
                    <a:cubicBezTo>
                      <a:pt x="7432" y="5172"/>
                      <a:pt x="7453" y="5138"/>
                      <a:pt x="7475" y="5116"/>
                    </a:cubicBezTo>
                    <a:cubicBezTo>
                      <a:pt x="7523" y="5050"/>
                      <a:pt x="7571" y="4962"/>
                      <a:pt x="7615" y="4907"/>
                    </a:cubicBezTo>
                    <a:cubicBezTo>
                      <a:pt x="7619" y="4907"/>
                      <a:pt x="7628" y="4907"/>
                      <a:pt x="7637" y="4907"/>
                    </a:cubicBezTo>
                    <a:cubicBezTo>
                      <a:pt x="7637" y="4907"/>
                      <a:pt x="7646" y="4885"/>
                      <a:pt x="7650" y="4874"/>
                    </a:cubicBezTo>
                    <a:cubicBezTo>
                      <a:pt x="7663" y="4841"/>
                      <a:pt x="7681" y="4830"/>
                      <a:pt x="7698" y="4808"/>
                    </a:cubicBezTo>
                    <a:cubicBezTo>
                      <a:pt x="7702" y="4808"/>
                      <a:pt x="7707" y="4797"/>
                      <a:pt x="7716" y="4786"/>
                    </a:cubicBezTo>
                    <a:cubicBezTo>
                      <a:pt x="7720" y="4786"/>
                      <a:pt x="7733" y="4786"/>
                      <a:pt x="7737" y="4775"/>
                    </a:cubicBezTo>
                    <a:cubicBezTo>
                      <a:pt x="7737" y="4775"/>
                      <a:pt x="7742" y="4764"/>
                      <a:pt x="7746" y="4764"/>
                    </a:cubicBezTo>
                    <a:cubicBezTo>
                      <a:pt x="7759" y="4742"/>
                      <a:pt x="7781" y="4720"/>
                      <a:pt x="7790" y="4698"/>
                    </a:cubicBezTo>
                    <a:cubicBezTo>
                      <a:pt x="7790" y="4698"/>
                      <a:pt x="7799" y="4698"/>
                      <a:pt x="7803" y="4687"/>
                    </a:cubicBezTo>
                    <a:cubicBezTo>
                      <a:pt x="7838" y="4632"/>
                      <a:pt x="7882" y="4588"/>
                      <a:pt x="7930" y="4566"/>
                    </a:cubicBezTo>
                    <a:cubicBezTo>
                      <a:pt x="7960" y="4499"/>
                      <a:pt x="8008" y="4444"/>
                      <a:pt x="8043" y="4389"/>
                    </a:cubicBezTo>
                    <a:cubicBezTo>
                      <a:pt x="8052" y="4367"/>
                      <a:pt x="8056" y="4356"/>
                      <a:pt x="8065" y="4345"/>
                    </a:cubicBezTo>
                    <a:cubicBezTo>
                      <a:pt x="8069" y="4345"/>
                      <a:pt x="8078" y="4323"/>
                      <a:pt x="8082" y="4323"/>
                    </a:cubicBezTo>
                    <a:cubicBezTo>
                      <a:pt x="8096" y="4312"/>
                      <a:pt x="8104" y="4301"/>
                      <a:pt x="8117" y="4301"/>
                    </a:cubicBezTo>
                    <a:cubicBezTo>
                      <a:pt x="8152" y="4301"/>
                      <a:pt x="8166" y="4411"/>
                      <a:pt x="8144" y="4455"/>
                    </a:cubicBezTo>
                    <a:cubicBezTo>
                      <a:pt x="8144" y="4455"/>
                      <a:pt x="8135" y="4455"/>
                      <a:pt x="8135" y="4455"/>
                    </a:cubicBezTo>
                    <a:cubicBezTo>
                      <a:pt x="8135" y="4455"/>
                      <a:pt x="8135" y="4477"/>
                      <a:pt x="8135" y="4477"/>
                    </a:cubicBezTo>
                    <a:cubicBezTo>
                      <a:pt x="8126" y="4510"/>
                      <a:pt x="8117" y="4532"/>
                      <a:pt x="8113" y="4555"/>
                    </a:cubicBezTo>
                    <a:cubicBezTo>
                      <a:pt x="8096" y="4610"/>
                      <a:pt x="8078" y="4654"/>
                      <a:pt x="8065" y="4698"/>
                    </a:cubicBezTo>
                    <a:cubicBezTo>
                      <a:pt x="8043" y="4764"/>
                      <a:pt x="8026" y="4830"/>
                      <a:pt x="8004" y="4874"/>
                    </a:cubicBezTo>
                    <a:cubicBezTo>
                      <a:pt x="8004" y="4874"/>
                      <a:pt x="7995" y="4874"/>
                      <a:pt x="7995" y="4874"/>
                    </a:cubicBezTo>
                    <a:cubicBezTo>
                      <a:pt x="7995" y="4874"/>
                      <a:pt x="7995" y="4896"/>
                      <a:pt x="7995" y="4907"/>
                    </a:cubicBezTo>
                    <a:cubicBezTo>
                      <a:pt x="7995" y="4929"/>
                      <a:pt x="7969" y="4962"/>
                      <a:pt x="7982" y="4962"/>
                    </a:cubicBezTo>
                    <a:cubicBezTo>
                      <a:pt x="8013" y="4962"/>
                      <a:pt x="8039" y="4918"/>
                      <a:pt x="8065" y="4885"/>
                    </a:cubicBezTo>
                    <a:cubicBezTo>
                      <a:pt x="8087" y="4852"/>
                      <a:pt x="8113" y="4819"/>
                      <a:pt x="8131" y="4797"/>
                    </a:cubicBezTo>
                    <a:cubicBezTo>
                      <a:pt x="8131" y="4797"/>
                      <a:pt x="8135" y="4775"/>
                      <a:pt x="8139" y="4775"/>
                    </a:cubicBezTo>
                    <a:cubicBezTo>
                      <a:pt x="8161" y="4742"/>
                      <a:pt x="8192" y="4709"/>
                      <a:pt x="8218" y="4676"/>
                    </a:cubicBezTo>
                    <a:cubicBezTo>
                      <a:pt x="8244" y="4643"/>
                      <a:pt x="8275" y="4599"/>
                      <a:pt x="8301" y="4566"/>
                    </a:cubicBezTo>
                    <a:cubicBezTo>
                      <a:pt x="8301" y="4566"/>
                      <a:pt x="8305" y="4566"/>
                      <a:pt x="8314" y="4566"/>
                    </a:cubicBezTo>
                    <a:cubicBezTo>
                      <a:pt x="8327" y="4566"/>
                      <a:pt x="8332" y="4532"/>
                      <a:pt x="8340" y="4521"/>
                    </a:cubicBezTo>
                    <a:cubicBezTo>
                      <a:pt x="8349" y="4499"/>
                      <a:pt x="8367" y="4499"/>
                      <a:pt x="8375" y="4488"/>
                    </a:cubicBezTo>
                    <a:cubicBezTo>
                      <a:pt x="8380" y="4488"/>
                      <a:pt x="8388" y="4466"/>
                      <a:pt x="8393" y="4466"/>
                    </a:cubicBezTo>
                    <a:cubicBezTo>
                      <a:pt x="8406" y="4444"/>
                      <a:pt x="8423" y="4444"/>
                      <a:pt x="8432" y="4422"/>
                    </a:cubicBezTo>
                    <a:cubicBezTo>
                      <a:pt x="8436" y="4422"/>
                      <a:pt x="8441" y="4400"/>
                      <a:pt x="8449" y="4389"/>
                    </a:cubicBezTo>
                    <a:cubicBezTo>
                      <a:pt x="8476" y="4345"/>
                      <a:pt x="8506" y="4334"/>
                      <a:pt x="8537" y="4312"/>
                    </a:cubicBezTo>
                    <a:cubicBezTo>
                      <a:pt x="8550" y="4290"/>
                      <a:pt x="8563" y="4268"/>
                      <a:pt x="8572" y="4257"/>
                    </a:cubicBezTo>
                    <a:cubicBezTo>
                      <a:pt x="8572" y="4257"/>
                      <a:pt x="8581" y="4257"/>
                      <a:pt x="8585" y="4257"/>
                    </a:cubicBezTo>
                    <a:cubicBezTo>
                      <a:pt x="8598" y="4257"/>
                      <a:pt x="8602" y="4202"/>
                      <a:pt x="8611" y="4202"/>
                    </a:cubicBezTo>
                    <a:cubicBezTo>
                      <a:pt x="8642" y="4202"/>
                      <a:pt x="8681" y="4125"/>
                      <a:pt x="8712" y="4136"/>
                    </a:cubicBezTo>
                    <a:cubicBezTo>
                      <a:pt x="8729" y="4136"/>
                      <a:pt x="8751" y="4169"/>
                      <a:pt x="8755" y="4224"/>
                    </a:cubicBezTo>
                    <a:cubicBezTo>
                      <a:pt x="8755" y="4290"/>
                      <a:pt x="8747" y="4323"/>
                      <a:pt x="8738" y="4367"/>
                    </a:cubicBezTo>
                    <a:cubicBezTo>
                      <a:pt x="8738" y="4367"/>
                      <a:pt x="8738" y="4389"/>
                      <a:pt x="8738" y="4389"/>
                    </a:cubicBezTo>
                    <a:cubicBezTo>
                      <a:pt x="8738" y="4389"/>
                      <a:pt x="8733" y="4389"/>
                      <a:pt x="8729" y="4389"/>
                    </a:cubicBezTo>
                    <a:cubicBezTo>
                      <a:pt x="8729" y="4389"/>
                      <a:pt x="8725" y="4411"/>
                      <a:pt x="8720" y="4422"/>
                    </a:cubicBezTo>
                    <a:cubicBezTo>
                      <a:pt x="8716" y="4433"/>
                      <a:pt x="8699" y="4433"/>
                      <a:pt x="8703" y="4466"/>
                    </a:cubicBezTo>
                    <a:cubicBezTo>
                      <a:pt x="8742" y="4466"/>
                      <a:pt x="8777" y="4400"/>
                      <a:pt x="8816" y="4345"/>
                    </a:cubicBezTo>
                    <a:cubicBezTo>
                      <a:pt x="8838" y="4323"/>
                      <a:pt x="8856" y="4312"/>
                      <a:pt x="8878" y="4301"/>
                    </a:cubicBezTo>
                    <a:cubicBezTo>
                      <a:pt x="8886" y="4290"/>
                      <a:pt x="8895" y="4279"/>
                      <a:pt x="8908" y="4268"/>
                    </a:cubicBezTo>
                    <a:cubicBezTo>
                      <a:pt x="8917" y="4268"/>
                      <a:pt x="8930" y="4268"/>
                      <a:pt x="8939" y="4246"/>
                    </a:cubicBezTo>
                    <a:cubicBezTo>
                      <a:pt x="8948" y="4246"/>
                      <a:pt x="8956" y="4224"/>
                      <a:pt x="8965" y="4224"/>
                    </a:cubicBezTo>
                    <a:cubicBezTo>
                      <a:pt x="8978" y="4224"/>
                      <a:pt x="8987" y="4224"/>
                      <a:pt x="9000" y="4202"/>
                    </a:cubicBezTo>
                    <a:cubicBezTo>
                      <a:pt x="9017" y="4191"/>
                      <a:pt x="9035" y="4147"/>
                      <a:pt x="9052" y="4136"/>
                    </a:cubicBezTo>
                    <a:cubicBezTo>
                      <a:pt x="9061" y="4136"/>
                      <a:pt x="9079" y="4125"/>
                      <a:pt x="9083" y="4114"/>
                    </a:cubicBezTo>
                    <a:cubicBezTo>
                      <a:pt x="9114" y="4092"/>
                      <a:pt x="9144" y="4036"/>
                      <a:pt x="9170" y="4047"/>
                    </a:cubicBezTo>
                    <a:cubicBezTo>
                      <a:pt x="9170" y="4003"/>
                      <a:pt x="9188" y="4047"/>
                      <a:pt x="9197" y="4047"/>
                    </a:cubicBezTo>
                    <a:cubicBezTo>
                      <a:pt x="9197" y="4047"/>
                      <a:pt x="9197" y="4025"/>
                      <a:pt x="9201" y="4025"/>
                    </a:cubicBezTo>
                    <a:cubicBezTo>
                      <a:pt x="9201" y="4025"/>
                      <a:pt x="9205" y="4025"/>
                      <a:pt x="9210" y="4025"/>
                    </a:cubicBezTo>
                    <a:cubicBezTo>
                      <a:pt x="9214" y="4025"/>
                      <a:pt x="9223" y="4025"/>
                      <a:pt x="9227" y="4025"/>
                    </a:cubicBezTo>
                    <a:cubicBezTo>
                      <a:pt x="9240" y="4025"/>
                      <a:pt x="9253" y="3992"/>
                      <a:pt x="9262" y="3981"/>
                    </a:cubicBezTo>
                    <a:cubicBezTo>
                      <a:pt x="9280" y="3970"/>
                      <a:pt x="9306" y="3981"/>
                      <a:pt x="9328" y="3959"/>
                    </a:cubicBezTo>
                    <a:cubicBezTo>
                      <a:pt x="9349" y="3959"/>
                      <a:pt x="9371" y="3937"/>
                      <a:pt x="9393" y="3937"/>
                    </a:cubicBezTo>
                    <a:cubicBezTo>
                      <a:pt x="9402" y="3937"/>
                      <a:pt x="9415" y="3937"/>
                      <a:pt x="9424" y="3937"/>
                    </a:cubicBezTo>
                    <a:cubicBezTo>
                      <a:pt x="9450" y="3937"/>
                      <a:pt x="9489" y="3915"/>
                      <a:pt x="9507" y="3915"/>
                    </a:cubicBezTo>
                    <a:cubicBezTo>
                      <a:pt x="9533" y="3915"/>
                      <a:pt x="9559" y="3915"/>
                      <a:pt x="9572" y="3915"/>
                    </a:cubicBezTo>
                    <a:cubicBezTo>
                      <a:pt x="9625" y="3937"/>
                      <a:pt x="9677" y="3915"/>
                      <a:pt x="9730" y="3926"/>
                    </a:cubicBezTo>
                    <a:cubicBezTo>
                      <a:pt x="9791" y="3926"/>
                      <a:pt x="9848" y="3937"/>
                      <a:pt x="9909" y="3948"/>
                    </a:cubicBezTo>
                    <a:cubicBezTo>
                      <a:pt x="9970" y="3959"/>
                      <a:pt x="10027" y="3970"/>
                      <a:pt x="10083" y="3992"/>
                    </a:cubicBezTo>
                    <a:cubicBezTo>
                      <a:pt x="10140" y="4014"/>
                      <a:pt x="10193" y="4036"/>
                      <a:pt x="10249" y="4059"/>
                    </a:cubicBezTo>
                    <a:cubicBezTo>
                      <a:pt x="10289" y="4081"/>
                      <a:pt x="10333" y="4114"/>
                      <a:pt x="10372" y="4125"/>
                    </a:cubicBezTo>
                    <a:cubicBezTo>
                      <a:pt x="10424" y="4136"/>
                      <a:pt x="10450" y="4169"/>
                      <a:pt x="10494" y="4202"/>
                    </a:cubicBezTo>
                    <a:cubicBezTo>
                      <a:pt x="10551" y="4235"/>
                      <a:pt x="10621" y="4279"/>
                      <a:pt x="10673" y="4323"/>
                    </a:cubicBezTo>
                    <a:cubicBezTo>
                      <a:pt x="10704" y="4345"/>
                      <a:pt x="10734" y="4356"/>
                      <a:pt x="10756" y="4389"/>
                    </a:cubicBezTo>
                    <a:cubicBezTo>
                      <a:pt x="10756" y="4389"/>
                      <a:pt x="10756" y="4411"/>
                      <a:pt x="10756" y="4411"/>
                    </a:cubicBezTo>
                    <a:cubicBezTo>
                      <a:pt x="10765" y="4411"/>
                      <a:pt x="10778" y="4422"/>
                      <a:pt x="10787" y="4433"/>
                    </a:cubicBezTo>
                    <a:cubicBezTo>
                      <a:pt x="10831" y="4488"/>
                      <a:pt x="10883" y="4544"/>
                      <a:pt x="10922" y="4588"/>
                    </a:cubicBezTo>
                    <a:cubicBezTo>
                      <a:pt x="10927" y="4588"/>
                      <a:pt x="10931" y="4588"/>
                      <a:pt x="10935" y="4610"/>
                    </a:cubicBezTo>
                    <a:cubicBezTo>
                      <a:pt x="10949" y="4621"/>
                      <a:pt x="10966" y="4643"/>
                      <a:pt x="10979" y="4654"/>
                    </a:cubicBezTo>
                    <a:cubicBezTo>
                      <a:pt x="10979" y="4654"/>
                      <a:pt x="10983" y="4676"/>
                      <a:pt x="10992" y="4687"/>
                    </a:cubicBezTo>
                    <a:lnTo>
                      <a:pt x="11010" y="4687"/>
                    </a:lnTo>
                    <a:cubicBezTo>
                      <a:pt x="11010" y="4687"/>
                      <a:pt x="11010" y="4709"/>
                      <a:pt x="11010" y="4709"/>
                    </a:cubicBezTo>
                    <a:cubicBezTo>
                      <a:pt x="11010" y="4709"/>
                      <a:pt x="11018" y="4709"/>
                      <a:pt x="11023" y="4709"/>
                    </a:cubicBezTo>
                    <a:cubicBezTo>
                      <a:pt x="11027" y="4720"/>
                      <a:pt x="11036" y="4753"/>
                      <a:pt x="11040" y="4764"/>
                    </a:cubicBezTo>
                    <a:cubicBezTo>
                      <a:pt x="11040" y="4764"/>
                      <a:pt x="11045" y="4764"/>
                      <a:pt x="11049" y="4764"/>
                    </a:cubicBezTo>
                    <a:cubicBezTo>
                      <a:pt x="11049" y="4764"/>
                      <a:pt x="11049" y="4775"/>
                      <a:pt x="11049" y="4786"/>
                    </a:cubicBezTo>
                    <a:cubicBezTo>
                      <a:pt x="11067" y="4819"/>
                      <a:pt x="11088" y="4841"/>
                      <a:pt x="11101" y="4874"/>
                    </a:cubicBezTo>
                    <a:cubicBezTo>
                      <a:pt x="11101" y="4874"/>
                      <a:pt x="11106" y="4896"/>
                      <a:pt x="11115" y="4907"/>
                    </a:cubicBezTo>
                    <a:cubicBezTo>
                      <a:pt x="11123" y="4929"/>
                      <a:pt x="11132" y="4929"/>
                      <a:pt x="11141" y="4940"/>
                    </a:cubicBezTo>
                    <a:cubicBezTo>
                      <a:pt x="11141" y="4940"/>
                      <a:pt x="11145" y="4962"/>
                      <a:pt x="11149" y="4973"/>
                    </a:cubicBezTo>
                    <a:cubicBezTo>
                      <a:pt x="11154" y="4973"/>
                      <a:pt x="11163" y="4973"/>
                      <a:pt x="11167" y="4984"/>
                    </a:cubicBezTo>
                    <a:cubicBezTo>
                      <a:pt x="11184" y="5017"/>
                      <a:pt x="11198" y="5061"/>
                      <a:pt x="11219" y="5083"/>
                    </a:cubicBezTo>
                    <a:cubicBezTo>
                      <a:pt x="11233" y="5160"/>
                      <a:pt x="11254" y="5194"/>
                      <a:pt x="11276" y="5227"/>
                    </a:cubicBezTo>
                    <a:cubicBezTo>
                      <a:pt x="11298" y="5260"/>
                      <a:pt x="11311" y="5304"/>
                      <a:pt x="11329" y="5337"/>
                    </a:cubicBezTo>
                    <a:cubicBezTo>
                      <a:pt x="11342" y="5370"/>
                      <a:pt x="11355" y="5403"/>
                      <a:pt x="11364" y="5414"/>
                    </a:cubicBezTo>
                    <a:cubicBezTo>
                      <a:pt x="11368" y="5414"/>
                      <a:pt x="11377" y="5414"/>
                      <a:pt x="11381" y="5436"/>
                    </a:cubicBezTo>
                    <a:cubicBezTo>
                      <a:pt x="11394" y="5469"/>
                      <a:pt x="11412" y="5502"/>
                      <a:pt x="11420" y="5513"/>
                    </a:cubicBezTo>
                    <a:cubicBezTo>
                      <a:pt x="11429" y="5513"/>
                      <a:pt x="11433" y="5513"/>
                      <a:pt x="11438" y="5535"/>
                    </a:cubicBezTo>
                    <a:cubicBezTo>
                      <a:pt x="11460" y="5568"/>
                      <a:pt x="11477" y="5601"/>
                      <a:pt x="11495" y="5623"/>
                    </a:cubicBezTo>
                    <a:cubicBezTo>
                      <a:pt x="11503" y="5645"/>
                      <a:pt x="11516" y="5645"/>
                      <a:pt x="11525" y="5667"/>
                    </a:cubicBezTo>
                    <a:cubicBezTo>
                      <a:pt x="11543" y="5689"/>
                      <a:pt x="11556" y="5712"/>
                      <a:pt x="11569" y="5734"/>
                    </a:cubicBezTo>
                    <a:cubicBezTo>
                      <a:pt x="11569" y="5734"/>
                      <a:pt x="11578" y="5756"/>
                      <a:pt x="11582" y="5756"/>
                    </a:cubicBezTo>
                    <a:cubicBezTo>
                      <a:pt x="11595" y="5778"/>
                      <a:pt x="11604" y="5789"/>
                      <a:pt x="11613" y="5800"/>
                    </a:cubicBezTo>
                    <a:cubicBezTo>
                      <a:pt x="11643" y="5844"/>
                      <a:pt x="11669" y="5899"/>
                      <a:pt x="11704" y="5943"/>
                    </a:cubicBezTo>
                    <a:cubicBezTo>
                      <a:pt x="11731" y="5976"/>
                      <a:pt x="11757" y="6009"/>
                      <a:pt x="11779" y="6042"/>
                    </a:cubicBezTo>
                    <a:cubicBezTo>
                      <a:pt x="11805" y="6075"/>
                      <a:pt x="11835" y="6097"/>
                      <a:pt x="11857" y="6130"/>
                    </a:cubicBezTo>
                    <a:cubicBezTo>
                      <a:pt x="11870" y="6141"/>
                      <a:pt x="11883" y="6163"/>
                      <a:pt x="11892" y="6186"/>
                    </a:cubicBezTo>
                    <a:cubicBezTo>
                      <a:pt x="11910" y="6208"/>
                      <a:pt x="11923" y="6208"/>
                      <a:pt x="11936" y="6230"/>
                    </a:cubicBezTo>
                    <a:cubicBezTo>
                      <a:pt x="11962" y="6263"/>
                      <a:pt x="11988" y="6296"/>
                      <a:pt x="12010" y="6329"/>
                    </a:cubicBezTo>
                    <a:cubicBezTo>
                      <a:pt x="12063" y="6395"/>
                      <a:pt x="12119" y="6439"/>
                      <a:pt x="12172" y="6516"/>
                    </a:cubicBezTo>
                    <a:cubicBezTo>
                      <a:pt x="12224" y="6582"/>
                      <a:pt x="12281" y="6648"/>
                      <a:pt x="12338" y="6692"/>
                    </a:cubicBezTo>
                    <a:cubicBezTo>
                      <a:pt x="12347" y="6692"/>
                      <a:pt x="12338" y="6748"/>
                      <a:pt x="12355" y="6748"/>
                    </a:cubicBezTo>
                    <a:cubicBezTo>
                      <a:pt x="12390" y="6814"/>
                      <a:pt x="12434" y="6847"/>
                      <a:pt x="12473" y="6891"/>
                    </a:cubicBezTo>
                    <a:cubicBezTo>
                      <a:pt x="12513" y="6946"/>
                      <a:pt x="12552" y="7001"/>
                      <a:pt x="12600" y="7034"/>
                    </a:cubicBezTo>
                    <a:cubicBezTo>
                      <a:pt x="12600" y="7056"/>
                      <a:pt x="12617" y="7078"/>
                      <a:pt x="12626" y="7089"/>
                    </a:cubicBezTo>
                    <a:cubicBezTo>
                      <a:pt x="12639" y="7111"/>
                      <a:pt x="12652" y="7122"/>
                      <a:pt x="12661" y="7133"/>
                    </a:cubicBezTo>
                    <a:cubicBezTo>
                      <a:pt x="12683" y="7155"/>
                      <a:pt x="12714" y="7177"/>
                      <a:pt x="12735" y="7210"/>
                    </a:cubicBezTo>
                    <a:cubicBezTo>
                      <a:pt x="12735" y="7210"/>
                      <a:pt x="12744" y="7232"/>
                      <a:pt x="12749" y="7243"/>
                    </a:cubicBezTo>
                    <a:cubicBezTo>
                      <a:pt x="12753" y="7243"/>
                      <a:pt x="12762" y="7254"/>
                      <a:pt x="12770" y="7265"/>
                    </a:cubicBezTo>
                    <a:cubicBezTo>
                      <a:pt x="12797" y="7309"/>
                      <a:pt x="12827" y="7354"/>
                      <a:pt x="12853" y="7387"/>
                    </a:cubicBezTo>
                    <a:cubicBezTo>
                      <a:pt x="12858" y="7398"/>
                      <a:pt x="12862" y="7409"/>
                      <a:pt x="12867" y="7420"/>
                    </a:cubicBezTo>
                    <a:cubicBezTo>
                      <a:pt x="12875" y="7431"/>
                      <a:pt x="12884" y="7420"/>
                      <a:pt x="12893" y="7431"/>
                    </a:cubicBezTo>
                    <a:cubicBezTo>
                      <a:pt x="12893" y="7431"/>
                      <a:pt x="12893" y="7442"/>
                      <a:pt x="12897" y="7453"/>
                    </a:cubicBezTo>
                    <a:cubicBezTo>
                      <a:pt x="12901" y="7453"/>
                      <a:pt x="12906" y="7453"/>
                      <a:pt x="12910" y="7453"/>
                    </a:cubicBezTo>
                    <a:cubicBezTo>
                      <a:pt x="12954" y="7508"/>
                      <a:pt x="12989" y="7552"/>
                      <a:pt x="13028" y="7618"/>
                    </a:cubicBezTo>
                    <a:cubicBezTo>
                      <a:pt x="13054" y="7651"/>
                      <a:pt x="13076" y="7695"/>
                      <a:pt x="13102" y="7739"/>
                    </a:cubicBezTo>
                    <a:cubicBezTo>
                      <a:pt x="13116" y="7761"/>
                      <a:pt x="13129" y="7783"/>
                      <a:pt x="13142" y="7794"/>
                    </a:cubicBezTo>
                    <a:cubicBezTo>
                      <a:pt x="13164" y="7816"/>
                      <a:pt x="13190" y="7872"/>
                      <a:pt x="13207" y="7894"/>
                    </a:cubicBezTo>
                    <a:cubicBezTo>
                      <a:pt x="13216" y="7905"/>
                      <a:pt x="13225" y="7916"/>
                      <a:pt x="13233" y="7938"/>
                    </a:cubicBezTo>
                    <a:cubicBezTo>
                      <a:pt x="13242" y="7949"/>
                      <a:pt x="13251" y="7971"/>
                      <a:pt x="13255" y="7993"/>
                    </a:cubicBezTo>
                    <a:cubicBezTo>
                      <a:pt x="13255" y="7993"/>
                      <a:pt x="13264" y="7993"/>
                      <a:pt x="13268" y="7993"/>
                    </a:cubicBezTo>
                    <a:cubicBezTo>
                      <a:pt x="13273" y="7993"/>
                      <a:pt x="13277" y="8026"/>
                      <a:pt x="13286" y="8037"/>
                    </a:cubicBezTo>
                    <a:cubicBezTo>
                      <a:pt x="13290" y="8037"/>
                      <a:pt x="13299" y="8037"/>
                      <a:pt x="13308" y="8059"/>
                    </a:cubicBezTo>
                    <a:cubicBezTo>
                      <a:pt x="13312" y="8059"/>
                      <a:pt x="13316" y="8081"/>
                      <a:pt x="13325" y="8092"/>
                    </a:cubicBezTo>
                    <a:cubicBezTo>
                      <a:pt x="13343" y="8125"/>
                      <a:pt x="13369" y="8180"/>
                      <a:pt x="13382" y="8213"/>
                    </a:cubicBezTo>
                    <a:cubicBezTo>
                      <a:pt x="13382" y="8213"/>
                      <a:pt x="13391" y="8213"/>
                      <a:pt x="13395" y="8213"/>
                    </a:cubicBezTo>
                    <a:cubicBezTo>
                      <a:pt x="13408" y="8235"/>
                      <a:pt x="13417" y="8268"/>
                      <a:pt x="13426" y="8279"/>
                    </a:cubicBezTo>
                    <a:cubicBezTo>
                      <a:pt x="13426" y="8279"/>
                      <a:pt x="13434" y="8279"/>
                      <a:pt x="13439" y="8290"/>
                    </a:cubicBezTo>
                    <a:cubicBezTo>
                      <a:pt x="13439" y="8290"/>
                      <a:pt x="13443" y="8301"/>
                      <a:pt x="13448" y="8312"/>
                    </a:cubicBezTo>
                    <a:cubicBezTo>
                      <a:pt x="13461" y="8335"/>
                      <a:pt x="13469" y="8357"/>
                      <a:pt x="13478" y="8390"/>
                    </a:cubicBezTo>
                    <a:cubicBezTo>
                      <a:pt x="13482" y="8390"/>
                      <a:pt x="13491" y="8401"/>
                      <a:pt x="13500" y="8423"/>
                    </a:cubicBezTo>
                    <a:cubicBezTo>
                      <a:pt x="13539" y="8500"/>
                      <a:pt x="13579" y="8588"/>
                      <a:pt x="13614" y="8665"/>
                    </a:cubicBezTo>
                    <a:cubicBezTo>
                      <a:pt x="13627" y="8687"/>
                      <a:pt x="13635" y="8709"/>
                      <a:pt x="13644" y="8731"/>
                    </a:cubicBezTo>
                    <a:cubicBezTo>
                      <a:pt x="13657" y="8764"/>
                      <a:pt x="13666" y="8775"/>
                      <a:pt x="13675" y="8797"/>
                    </a:cubicBezTo>
                    <a:cubicBezTo>
                      <a:pt x="13679" y="8819"/>
                      <a:pt x="13688" y="8830"/>
                      <a:pt x="13692" y="8841"/>
                    </a:cubicBezTo>
                    <a:cubicBezTo>
                      <a:pt x="13705" y="8863"/>
                      <a:pt x="13718" y="8896"/>
                      <a:pt x="13732" y="8907"/>
                    </a:cubicBezTo>
                    <a:cubicBezTo>
                      <a:pt x="13740" y="8930"/>
                      <a:pt x="13749" y="8963"/>
                      <a:pt x="13758" y="8996"/>
                    </a:cubicBezTo>
                    <a:cubicBezTo>
                      <a:pt x="13780" y="9051"/>
                      <a:pt x="13801" y="9095"/>
                      <a:pt x="13819" y="9150"/>
                    </a:cubicBezTo>
                    <a:cubicBezTo>
                      <a:pt x="13828" y="9172"/>
                      <a:pt x="13836" y="9205"/>
                      <a:pt x="13845" y="9238"/>
                    </a:cubicBezTo>
                    <a:cubicBezTo>
                      <a:pt x="13854" y="9260"/>
                      <a:pt x="13863" y="9293"/>
                      <a:pt x="13871" y="9315"/>
                    </a:cubicBezTo>
                    <a:cubicBezTo>
                      <a:pt x="13884" y="9348"/>
                      <a:pt x="13898" y="9392"/>
                      <a:pt x="13902" y="9414"/>
                    </a:cubicBezTo>
                    <a:cubicBezTo>
                      <a:pt x="13902" y="9414"/>
                      <a:pt x="13902" y="9447"/>
                      <a:pt x="13902" y="9447"/>
                    </a:cubicBezTo>
                    <a:cubicBezTo>
                      <a:pt x="13915" y="9492"/>
                      <a:pt x="13933" y="9547"/>
                      <a:pt x="13937" y="9602"/>
                    </a:cubicBezTo>
                    <a:cubicBezTo>
                      <a:pt x="13937" y="9624"/>
                      <a:pt x="13937" y="9646"/>
                      <a:pt x="13937" y="9668"/>
                    </a:cubicBezTo>
                    <a:cubicBezTo>
                      <a:pt x="13937" y="9701"/>
                      <a:pt x="13946" y="9723"/>
                      <a:pt x="13950" y="9745"/>
                    </a:cubicBezTo>
                    <a:cubicBezTo>
                      <a:pt x="13950" y="9789"/>
                      <a:pt x="13959" y="9844"/>
                      <a:pt x="13967" y="9866"/>
                    </a:cubicBezTo>
                    <a:cubicBezTo>
                      <a:pt x="13967" y="9910"/>
                      <a:pt x="13976" y="9943"/>
                      <a:pt x="13985" y="9988"/>
                    </a:cubicBezTo>
                    <a:cubicBezTo>
                      <a:pt x="13985" y="10010"/>
                      <a:pt x="13989" y="10010"/>
                      <a:pt x="13994" y="10021"/>
                    </a:cubicBezTo>
                    <a:cubicBezTo>
                      <a:pt x="13994" y="10043"/>
                      <a:pt x="13994" y="10054"/>
                      <a:pt x="13994" y="10065"/>
                    </a:cubicBezTo>
                    <a:cubicBezTo>
                      <a:pt x="14007" y="10153"/>
                      <a:pt x="14029" y="10241"/>
                      <a:pt x="14042" y="10329"/>
                    </a:cubicBezTo>
                    <a:cubicBezTo>
                      <a:pt x="14042" y="10329"/>
                      <a:pt x="14046" y="10351"/>
                      <a:pt x="14050" y="10362"/>
                    </a:cubicBezTo>
                    <a:cubicBezTo>
                      <a:pt x="14059" y="10417"/>
                      <a:pt x="14068" y="10472"/>
                      <a:pt x="14077" y="10528"/>
                    </a:cubicBezTo>
                    <a:cubicBezTo>
                      <a:pt x="14077" y="10528"/>
                      <a:pt x="14085" y="10550"/>
                      <a:pt x="14085" y="10550"/>
                    </a:cubicBezTo>
                    <a:cubicBezTo>
                      <a:pt x="14085" y="10572"/>
                      <a:pt x="14085" y="10583"/>
                      <a:pt x="14085" y="10594"/>
                    </a:cubicBezTo>
                    <a:cubicBezTo>
                      <a:pt x="14085" y="10594"/>
                      <a:pt x="14085" y="10594"/>
                      <a:pt x="14085" y="10616"/>
                    </a:cubicBezTo>
                    <a:cubicBezTo>
                      <a:pt x="14094" y="10682"/>
                      <a:pt x="14099" y="10759"/>
                      <a:pt x="14120" y="10803"/>
                    </a:cubicBezTo>
                    <a:cubicBezTo>
                      <a:pt x="14120" y="10869"/>
                      <a:pt x="14138" y="10924"/>
                      <a:pt x="14142" y="10979"/>
                    </a:cubicBezTo>
                    <a:cubicBezTo>
                      <a:pt x="14142" y="11001"/>
                      <a:pt x="14151" y="11001"/>
                      <a:pt x="14151" y="11001"/>
                    </a:cubicBezTo>
                    <a:cubicBezTo>
                      <a:pt x="14155" y="11034"/>
                      <a:pt x="14151" y="11078"/>
                      <a:pt x="14160" y="11112"/>
                    </a:cubicBezTo>
                    <a:cubicBezTo>
                      <a:pt x="14160" y="11112"/>
                      <a:pt x="14164" y="11123"/>
                      <a:pt x="14168" y="11123"/>
                    </a:cubicBezTo>
                    <a:cubicBezTo>
                      <a:pt x="14168" y="11123"/>
                      <a:pt x="14168" y="11145"/>
                      <a:pt x="14168" y="11156"/>
                    </a:cubicBezTo>
                    <a:cubicBezTo>
                      <a:pt x="14182" y="11244"/>
                      <a:pt x="14190" y="11332"/>
                      <a:pt x="14199" y="11409"/>
                    </a:cubicBezTo>
                    <a:cubicBezTo>
                      <a:pt x="14199" y="11409"/>
                      <a:pt x="14199" y="11442"/>
                      <a:pt x="14203" y="11453"/>
                    </a:cubicBezTo>
                    <a:cubicBezTo>
                      <a:pt x="14203" y="11453"/>
                      <a:pt x="14208" y="11464"/>
                      <a:pt x="14208" y="11464"/>
                    </a:cubicBezTo>
                    <a:cubicBezTo>
                      <a:pt x="14216" y="11497"/>
                      <a:pt x="14208" y="11508"/>
                      <a:pt x="14212" y="11530"/>
                    </a:cubicBezTo>
                    <a:cubicBezTo>
                      <a:pt x="14212" y="11530"/>
                      <a:pt x="14221" y="11530"/>
                      <a:pt x="14221" y="11530"/>
                    </a:cubicBezTo>
                    <a:cubicBezTo>
                      <a:pt x="14230" y="11574"/>
                      <a:pt x="14230" y="11630"/>
                      <a:pt x="14234" y="11685"/>
                    </a:cubicBezTo>
                    <a:cubicBezTo>
                      <a:pt x="14234" y="11718"/>
                      <a:pt x="14247" y="11751"/>
                      <a:pt x="14251" y="11784"/>
                    </a:cubicBezTo>
                    <a:cubicBezTo>
                      <a:pt x="14260" y="11850"/>
                      <a:pt x="14265" y="11916"/>
                      <a:pt x="14273" y="11982"/>
                    </a:cubicBezTo>
                    <a:cubicBezTo>
                      <a:pt x="14278" y="12037"/>
                      <a:pt x="14286" y="12081"/>
                      <a:pt x="14291" y="12126"/>
                    </a:cubicBezTo>
                    <a:cubicBezTo>
                      <a:pt x="14291" y="12148"/>
                      <a:pt x="14295" y="12170"/>
                      <a:pt x="14300" y="12181"/>
                    </a:cubicBezTo>
                    <a:cubicBezTo>
                      <a:pt x="14300" y="12214"/>
                      <a:pt x="14308" y="12247"/>
                      <a:pt x="14313" y="12291"/>
                    </a:cubicBezTo>
                    <a:cubicBezTo>
                      <a:pt x="14317" y="12324"/>
                      <a:pt x="14326" y="12346"/>
                      <a:pt x="14330" y="12379"/>
                    </a:cubicBezTo>
                    <a:cubicBezTo>
                      <a:pt x="14348" y="12500"/>
                      <a:pt x="14365" y="12643"/>
                      <a:pt x="14382" y="12765"/>
                    </a:cubicBezTo>
                    <a:cubicBezTo>
                      <a:pt x="14396" y="12864"/>
                      <a:pt x="14413" y="12952"/>
                      <a:pt x="14422" y="13051"/>
                    </a:cubicBezTo>
                    <a:cubicBezTo>
                      <a:pt x="14422" y="13095"/>
                      <a:pt x="14422" y="13128"/>
                      <a:pt x="14431" y="13161"/>
                    </a:cubicBezTo>
                    <a:cubicBezTo>
                      <a:pt x="14431" y="13194"/>
                      <a:pt x="14444" y="13216"/>
                      <a:pt x="14448" y="13238"/>
                    </a:cubicBezTo>
                    <a:cubicBezTo>
                      <a:pt x="14461" y="13327"/>
                      <a:pt x="14466" y="13404"/>
                      <a:pt x="14474" y="13503"/>
                    </a:cubicBezTo>
                    <a:cubicBezTo>
                      <a:pt x="14474" y="13547"/>
                      <a:pt x="14483" y="13580"/>
                      <a:pt x="14483" y="13613"/>
                    </a:cubicBezTo>
                    <a:cubicBezTo>
                      <a:pt x="14483" y="13646"/>
                      <a:pt x="14483" y="13679"/>
                      <a:pt x="14479" y="13712"/>
                    </a:cubicBezTo>
                    <a:cubicBezTo>
                      <a:pt x="14479" y="13823"/>
                      <a:pt x="14474" y="13933"/>
                      <a:pt x="14479" y="14054"/>
                    </a:cubicBezTo>
                    <a:cubicBezTo>
                      <a:pt x="14461" y="14142"/>
                      <a:pt x="14439" y="14231"/>
                      <a:pt x="14413" y="14319"/>
                    </a:cubicBezTo>
                    <a:cubicBezTo>
                      <a:pt x="14413" y="14319"/>
                      <a:pt x="14413" y="14341"/>
                      <a:pt x="14413" y="14341"/>
                    </a:cubicBezTo>
                    <a:cubicBezTo>
                      <a:pt x="14413" y="14341"/>
                      <a:pt x="14400" y="14374"/>
                      <a:pt x="14396" y="14385"/>
                    </a:cubicBezTo>
                    <a:cubicBezTo>
                      <a:pt x="14387" y="14418"/>
                      <a:pt x="14374" y="14440"/>
                      <a:pt x="14361" y="14462"/>
                    </a:cubicBezTo>
                    <a:cubicBezTo>
                      <a:pt x="14352" y="14495"/>
                      <a:pt x="14339" y="14528"/>
                      <a:pt x="14334" y="14539"/>
                    </a:cubicBezTo>
                    <a:cubicBezTo>
                      <a:pt x="14326" y="14561"/>
                      <a:pt x="14321" y="14561"/>
                      <a:pt x="14317" y="14572"/>
                    </a:cubicBezTo>
                    <a:cubicBezTo>
                      <a:pt x="14317" y="14572"/>
                      <a:pt x="14317" y="14583"/>
                      <a:pt x="14308" y="14594"/>
                    </a:cubicBezTo>
                    <a:cubicBezTo>
                      <a:pt x="14295" y="14616"/>
                      <a:pt x="14282" y="14649"/>
                      <a:pt x="14273" y="14671"/>
                    </a:cubicBezTo>
                    <a:cubicBezTo>
                      <a:pt x="14269" y="14671"/>
                      <a:pt x="14260" y="14682"/>
                      <a:pt x="14251" y="14693"/>
                    </a:cubicBezTo>
                    <a:cubicBezTo>
                      <a:pt x="14243" y="14715"/>
                      <a:pt x="14234" y="14737"/>
                      <a:pt x="14230" y="14748"/>
                    </a:cubicBezTo>
                    <a:cubicBezTo>
                      <a:pt x="14230" y="14748"/>
                      <a:pt x="14221" y="14748"/>
                      <a:pt x="14216" y="14759"/>
                    </a:cubicBezTo>
                    <a:cubicBezTo>
                      <a:pt x="14216" y="14759"/>
                      <a:pt x="14208" y="14792"/>
                      <a:pt x="14199" y="14803"/>
                    </a:cubicBezTo>
                    <a:cubicBezTo>
                      <a:pt x="14195" y="14814"/>
                      <a:pt x="14186" y="14814"/>
                      <a:pt x="14177" y="14836"/>
                    </a:cubicBezTo>
                    <a:cubicBezTo>
                      <a:pt x="14151" y="14881"/>
                      <a:pt x="14120" y="14914"/>
                      <a:pt x="14094" y="14958"/>
                    </a:cubicBezTo>
                    <a:cubicBezTo>
                      <a:pt x="14068" y="14991"/>
                      <a:pt x="14029" y="15035"/>
                      <a:pt x="14002" y="15057"/>
                    </a:cubicBezTo>
                    <a:cubicBezTo>
                      <a:pt x="13989" y="15068"/>
                      <a:pt x="13972" y="15068"/>
                      <a:pt x="13959" y="15079"/>
                    </a:cubicBezTo>
                    <a:cubicBezTo>
                      <a:pt x="13954" y="15079"/>
                      <a:pt x="13941" y="15101"/>
                      <a:pt x="13937" y="15112"/>
                    </a:cubicBezTo>
                    <a:cubicBezTo>
                      <a:pt x="13911" y="15156"/>
                      <a:pt x="13876" y="15178"/>
                      <a:pt x="13845" y="15200"/>
                    </a:cubicBezTo>
                    <a:cubicBezTo>
                      <a:pt x="13819" y="15211"/>
                      <a:pt x="13723" y="15233"/>
                      <a:pt x="13727" y="15112"/>
                    </a:cubicBezTo>
                    <a:cubicBezTo>
                      <a:pt x="13727" y="15090"/>
                      <a:pt x="13736" y="15079"/>
                      <a:pt x="13749" y="15068"/>
                    </a:cubicBezTo>
                    <a:cubicBezTo>
                      <a:pt x="13775" y="15035"/>
                      <a:pt x="13815" y="15002"/>
                      <a:pt x="13845" y="14991"/>
                    </a:cubicBezTo>
                    <a:cubicBezTo>
                      <a:pt x="13854" y="14969"/>
                      <a:pt x="13863" y="14936"/>
                      <a:pt x="13876" y="14925"/>
                    </a:cubicBezTo>
                    <a:cubicBezTo>
                      <a:pt x="13880" y="14903"/>
                      <a:pt x="13889" y="14925"/>
                      <a:pt x="13889" y="14914"/>
                    </a:cubicBezTo>
                    <a:cubicBezTo>
                      <a:pt x="13876" y="14914"/>
                      <a:pt x="13893" y="14892"/>
                      <a:pt x="13898" y="14881"/>
                    </a:cubicBezTo>
                    <a:cubicBezTo>
                      <a:pt x="13898" y="14881"/>
                      <a:pt x="13906" y="14881"/>
                      <a:pt x="13906" y="14881"/>
                    </a:cubicBezTo>
                    <a:cubicBezTo>
                      <a:pt x="13972" y="14847"/>
                      <a:pt x="14016" y="14770"/>
                      <a:pt x="14068" y="14715"/>
                    </a:cubicBezTo>
                    <a:cubicBezTo>
                      <a:pt x="14068" y="14693"/>
                      <a:pt x="14081" y="14682"/>
                      <a:pt x="14090" y="14660"/>
                    </a:cubicBezTo>
                    <a:cubicBezTo>
                      <a:pt x="14103" y="14638"/>
                      <a:pt x="14120" y="14594"/>
                      <a:pt x="14133" y="14572"/>
                    </a:cubicBezTo>
                    <a:cubicBezTo>
                      <a:pt x="14133" y="14561"/>
                      <a:pt x="14138" y="14572"/>
                      <a:pt x="14142" y="14572"/>
                    </a:cubicBezTo>
                    <a:cubicBezTo>
                      <a:pt x="14142" y="14572"/>
                      <a:pt x="14142" y="14550"/>
                      <a:pt x="14147" y="14550"/>
                    </a:cubicBezTo>
                    <a:cubicBezTo>
                      <a:pt x="14168" y="14506"/>
                      <a:pt x="14195" y="14440"/>
                      <a:pt x="14212" y="14396"/>
                    </a:cubicBezTo>
                    <a:cubicBezTo>
                      <a:pt x="14225" y="14352"/>
                      <a:pt x="14251" y="14308"/>
                      <a:pt x="14260" y="14286"/>
                    </a:cubicBezTo>
                    <a:cubicBezTo>
                      <a:pt x="14260" y="14286"/>
                      <a:pt x="14260" y="14275"/>
                      <a:pt x="14265" y="14264"/>
                    </a:cubicBezTo>
                    <a:cubicBezTo>
                      <a:pt x="14282" y="14219"/>
                      <a:pt x="14300" y="14164"/>
                      <a:pt x="14313" y="14131"/>
                    </a:cubicBezTo>
                    <a:cubicBezTo>
                      <a:pt x="14321" y="14087"/>
                      <a:pt x="14334" y="14065"/>
                      <a:pt x="14343" y="14032"/>
                    </a:cubicBezTo>
                    <a:cubicBezTo>
                      <a:pt x="14361" y="13966"/>
                      <a:pt x="14374" y="13889"/>
                      <a:pt x="14382" y="13812"/>
                    </a:cubicBezTo>
                    <a:cubicBezTo>
                      <a:pt x="14369" y="13801"/>
                      <a:pt x="14365" y="13834"/>
                      <a:pt x="14356" y="13845"/>
                    </a:cubicBezTo>
                    <a:cubicBezTo>
                      <a:pt x="14348" y="13856"/>
                      <a:pt x="14339" y="13867"/>
                      <a:pt x="14330" y="13878"/>
                    </a:cubicBezTo>
                    <a:cubicBezTo>
                      <a:pt x="14300" y="13911"/>
                      <a:pt x="14273" y="13944"/>
                      <a:pt x="14247" y="13988"/>
                    </a:cubicBezTo>
                    <a:cubicBezTo>
                      <a:pt x="14238" y="13988"/>
                      <a:pt x="14234" y="14010"/>
                      <a:pt x="14221" y="14021"/>
                    </a:cubicBezTo>
                    <a:cubicBezTo>
                      <a:pt x="14199" y="14065"/>
                      <a:pt x="14177" y="14087"/>
                      <a:pt x="14155" y="14120"/>
                    </a:cubicBezTo>
                    <a:cubicBezTo>
                      <a:pt x="14147" y="14131"/>
                      <a:pt x="14133" y="14153"/>
                      <a:pt x="14125" y="14164"/>
                    </a:cubicBezTo>
                    <a:cubicBezTo>
                      <a:pt x="14125" y="14164"/>
                      <a:pt x="14125" y="14175"/>
                      <a:pt x="14125" y="14175"/>
                    </a:cubicBezTo>
                    <a:cubicBezTo>
                      <a:pt x="14090" y="14231"/>
                      <a:pt x="14050" y="14275"/>
                      <a:pt x="14011" y="14308"/>
                    </a:cubicBezTo>
                    <a:cubicBezTo>
                      <a:pt x="14011" y="14308"/>
                      <a:pt x="14002" y="14330"/>
                      <a:pt x="13998" y="14330"/>
                    </a:cubicBezTo>
                    <a:cubicBezTo>
                      <a:pt x="13994" y="14330"/>
                      <a:pt x="13989" y="14330"/>
                      <a:pt x="13985" y="14330"/>
                    </a:cubicBezTo>
                    <a:cubicBezTo>
                      <a:pt x="13976" y="14341"/>
                      <a:pt x="13963" y="14363"/>
                      <a:pt x="13954" y="14374"/>
                    </a:cubicBezTo>
                    <a:cubicBezTo>
                      <a:pt x="13950" y="14374"/>
                      <a:pt x="13937" y="14374"/>
                      <a:pt x="13928" y="14396"/>
                    </a:cubicBezTo>
                    <a:cubicBezTo>
                      <a:pt x="13911" y="14396"/>
                      <a:pt x="13906" y="14407"/>
                      <a:pt x="13893" y="14418"/>
                    </a:cubicBezTo>
                    <a:cubicBezTo>
                      <a:pt x="13876" y="14440"/>
                      <a:pt x="13867" y="14451"/>
                      <a:pt x="13854" y="14473"/>
                    </a:cubicBezTo>
                    <a:cubicBezTo>
                      <a:pt x="13815" y="14517"/>
                      <a:pt x="13771" y="14550"/>
                      <a:pt x="13727" y="14583"/>
                    </a:cubicBezTo>
                    <a:cubicBezTo>
                      <a:pt x="13701" y="14594"/>
                      <a:pt x="13679" y="14616"/>
                      <a:pt x="13657" y="14616"/>
                    </a:cubicBezTo>
                    <a:cubicBezTo>
                      <a:pt x="13644" y="14616"/>
                      <a:pt x="13635" y="14583"/>
                      <a:pt x="13622" y="14594"/>
                    </a:cubicBezTo>
                    <a:cubicBezTo>
                      <a:pt x="13609" y="14550"/>
                      <a:pt x="13592" y="14484"/>
                      <a:pt x="13600" y="14418"/>
                    </a:cubicBezTo>
                    <a:cubicBezTo>
                      <a:pt x="13609" y="14374"/>
                      <a:pt x="13631" y="14374"/>
                      <a:pt x="13649" y="14352"/>
                    </a:cubicBezTo>
                    <a:cubicBezTo>
                      <a:pt x="13649" y="14352"/>
                      <a:pt x="13657" y="14341"/>
                      <a:pt x="13657" y="14330"/>
                    </a:cubicBezTo>
                    <a:cubicBezTo>
                      <a:pt x="13670" y="14319"/>
                      <a:pt x="13683" y="14286"/>
                      <a:pt x="13692" y="14275"/>
                    </a:cubicBezTo>
                    <a:cubicBezTo>
                      <a:pt x="13701" y="14264"/>
                      <a:pt x="13710" y="14264"/>
                      <a:pt x="13718" y="14253"/>
                    </a:cubicBezTo>
                    <a:cubicBezTo>
                      <a:pt x="13732" y="14231"/>
                      <a:pt x="13740" y="14197"/>
                      <a:pt x="13749" y="14175"/>
                    </a:cubicBezTo>
                    <a:cubicBezTo>
                      <a:pt x="13762" y="14164"/>
                      <a:pt x="13775" y="14153"/>
                      <a:pt x="13788" y="14131"/>
                    </a:cubicBezTo>
                    <a:cubicBezTo>
                      <a:pt x="13832" y="14087"/>
                      <a:pt x="13867" y="14032"/>
                      <a:pt x="13906" y="13977"/>
                    </a:cubicBezTo>
                    <a:cubicBezTo>
                      <a:pt x="13933" y="13933"/>
                      <a:pt x="13954" y="13900"/>
                      <a:pt x="13981" y="13845"/>
                    </a:cubicBezTo>
                    <a:cubicBezTo>
                      <a:pt x="14002" y="13801"/>
                      <a:pt x="14024" y="13757"/>
                      <a:pt x="14050" y="13723"/>
                    </a:cubicBezTo>
                    <a:cubicBezTo>
                      <a:pt x="14050" y="13679"/>
                      <a:pt x="14068" y="13657"/>
                      <a:pt x="14081" y="13602"/>
                    </a:cubicBezTo>
                    <a:cubicBezTo>
                      <a:pt x="14094" y="13569"/>
                      <a:pt x="14107" y="13536"/>
                      <a:pt x="14120" y="13503"/>
                    </a:cubicBezTo>
                    <a:cubicBezTo>
                      <a:pt x="14120" y="13503"/>
                      <a:pt x="14133" y="13470"/>
                      <a:pt x="14120" y="13470"/>
                    </a:cubicBezTo>
                    <a:cubicBezTo>
                      <a:pt x="14072" y="13503"/>
                      <a:pt x="14033" y="13547"/>
                      <a:pt x="13994" y="13569"/>
                    </a:cubicBezTo>
                    <a:cubicBezTo>
                      <a:pt x="13976" y="13569"/>
                      <a:pt x="13959" y="13569"/>
                      <a:pt x="13941" y="13569"/>
                    </a:cubicBezTo>
                    <a:cubicBezTo>
                      <a:pt x="13928" y="13569"/>
                      <a:pt x="13919" y="13602"/>
                      <a:pt x="13906" y="13613"/>
                    </a:cubicBezTo>
                    <a:cubicBezTo>
                      <a:pt x="13898" y="13624"/>
                      <a:pt x="13884" y="13635"/>
                      <a:pt x="13871" y="13646"/>
                    </a:cubicBezTo>
                    <a:cubicBezTo>
                      <a:pt x="13849" y="13668"/>
                      <a:pt x="13828" y="13701"/>
                      <a:pt x="13806" y="13723"/>
                    </a:cubicBezTo>
                    <a:cubicBezTo>
                      <a:pt x="13784" y="13746"/>
                      <a:pt x="13762" y="13768"/>
                      <a:pt x="13736" y="13801"/>
                    </a:cubicBezTo>
                    <a:cubicBezTo>
                      <a:pt x="13714" y="13823"/>
                      <a:pt x="13688" y="13856"/>
                      <a:pt x="13666" y="13878"/>
                    </a:cubicBezTo>
                    <a:cubicBezTo>
                      <a:pt x="13627" y="13889"/>
                      <a:pt x="13592" y="13878"/>
                      <a:pt x="13548" y="13889"/>
                    </a:cubicBezTo>
                    <a:cubicBezTo>
                      <a:pt x="13526" y="13845"/>
                      <a:pt x="13509" y="13790"/>
                      <a:pt x="13504" y="13701"/>
                    </a:cubicBezTo>
                    <a:cubicBezTo>
                      <a:pt x="13526" y="13657"/>
                      <a:pt x="13539" y="13613"/>
                      <a:pt x="13557" y="13580"/>
                    </a:cubicBezTo>
                    <a:cubicBezTo>
                      <a:pt x="13570" y="13558"/>
                      <a:pt x="13583" y="13547"/>
                      <a:pt x="13596" y="13536"/>
                    </a:cubicBezTo>
                    <a:cubicBezTo>
                      <a:pt x="13644" y="13470"/>
                      <a:pt x="13705" y="13415"/>
                      <a:pt x="13740" y="13349"/>
                    </a:cubicBezTo>
                    <a:cubicBezTo>
                      <a:pt x="13745" y="13349"/>
                      <a:pt x="13753" y="13349"/>
                      <a:pt x="13758" y="13338"/>
                    </a:cubicBezTo>
                    <a:cubicBezTo>
                      <a:pt x="13767" y="13316"/>
                      <a:pt x="13775" y="13283"/>
                      <a:pt x="13784" y="13272"/>
                    </a:cubicBezTo>
                    <a:cubicBezTo>
                      <a:pt x="13806" y="13238"/>
                      <a:pt x="13832" y="13216"/>
                      <a:pt x="13858" y="13194"/>
                    </a:cubicBezTo>
                    <a:cubicBezTo>
                      <a:pt x="13858" y="13161"/>
                      <a:pt x="13876" y="13161"/>
                      <a:pt x="13880" y="13150"/>
                    </a:cubicBezTo>
                    <a:cubicBezTo>
                      <a:pt x="13880" y="13150"/>
                      <a:pt x="13880" y="13139"/>
                      <a:pt x="13880" y="13128"/>
                    </a:cubicBezTo>
                    <a:cubicBezTo>
                      <a:pt x="13880" y="13128"/>
                      <a:pt x="13889" y="13128"/>
                      <a:pt x="13889" y="13128"/>
                    </a:cubicBezTo>
                    <a:cubicBezTo>
                      <a:pt x="13898" y="13106"/>
                      <a:pt x="13902" y="13095"/>
                      <a:pt x="13911" y="13073"/>
                    </a:cubicBezTo>
                    <a:cubicBezTo>
                      <a:pt x="13911" y="13073"/>
                      <a:pt x="13919" y="13062"/>
                      <a:pt x="13924" y="13051"/>
                    </a:cubicBezTo>
                    <a:cubicBezTo>
                      <a:pt x="13928" y="13040"/>
                      <a:pt x="13928" y="12985"/>
                      <a:pt x="13946" y="13007"/>
                    </a:cubicBezTo>
                    <a:cubicBezTo>
                      <a:pt x="13946" y="12941"/>
                      <a:pt x="13976" y="12897"/>
                      <a:pt x="13976" y="12853"/>
                    </a:cubicBezTo>
                    <a:cubicBezTo>
                      <a:pt x="13946" y="12897"/>
                      <a:pt x="13911" y="12919"/>
                      <a:pt x="13876" y="12941"/>
                    </a:cubicBezTo>
                    <a:cubicBezTo>
                      <a:pt x="13801" y="13007"/>
                      <a:pt x="13710" y="13073"/>
                      <a:pt x="13635" y="13128"/>
                    </a:cubicBezTo>
                    <a:cubicBezTo>
                      <a:pt x="13609" y="13150"/>
                      <a:pt x="13583" y="13194"/>
                      <a:pt x="13557" y="13194"/>
                    </a:cubicBezTo>
                    <a:cubicBezTo>
                      <a:pt x="13526" y="13216"/>
                      <a:pt x="13482" y="13194"/>
                      <a:pt x="13461" y="13194"/>
                    </a:cubicBezTo>
                    <a:cubicBezTo>
                      <a:pt x="13448" y="13161"/>
                      <a:pt x="13421" y="13139"/>
                      <a:pt x="13421" y="13084"/>
                    </a:cubicBezTo>
                    <a:cubicBezTo>
                      <a:pt x="13421" y="13051"/>
                      <a:pt x="13430" y="13007"/>
                      <a:pt x="13430" y="12963"/>
                    </a:cubicBezTo>
                    <a:cubicBezTo>
                      <a:pt x="13448" y="12919"/>
                      <a:pt x="13456" y="12886"/>
                      <a:pt x="13478" y="12864"/>
                    </a:cubicBezTo>
                    <a:cubicBezTo>
                      <a:pt x="13482" y="12864"/>
                      <a:pt x="13487" y="12842"/>
                      <a:pt x="13491" y="12842"/>
                    </a:cubicBezTo>
                    <a:cubicBezTo>
                      <a:pt x="13500" y="12831"/>
                      <a:pt x="13509" y="12831"/>
                      <a:pt x="13522" y="12820"/>
                    </a:cubicBezTo>
                    <a:cubicBezTo>
                      <a:pt x="13522" y="12820"/>
                      <a:pt x="13522" y="12809"/>
                      <a:pt x="13522" y="12809"/>
                    </a:cubicBezTo>
                    <a:cubicBezTo>
                      <a:pt x="13531" y="12787"/>
                      <a:pt x="13544" y="12776"/>
                      <a:pt x="13552" y="12765"/>
                    </a:cubicBezTo>
                    <a:cubicBezTo>
                      <a:pt x="13566" y="12754"/>
                      <a:pt x="13583" y="12743"/>
                      <a:pt x="13592" y="12732"/>
                    </a:cubicBezTo>
                    <a:cubicBezTo>
                      <a:pt x="13605" y="12732"/>
                      <a:pt x="13614" y="12688"/>
                      <a:pt x="13622" y="12677"/>
                    </a:cubicBezTo>
                    <a:cubicBezTo>
                      <a:pt x="13631" y="12654"/>
                      <a:pt x="13640" y="12643"/>
                      <a:pt x="13649" y="12621"/>
                    </a:cubicBezTo>
                    <a:cubicBezTo>
                      <a:pt x="13657" y="12621"/>
                      <a:pt x="13662" y="12599"/>
                      <a:pt x="13670" y="12588"/>
                    </a:cubicBezTo>
                    <a:cubicBezTo>
                      <a:pt x="13697" y="12544"/>
                      <a:pt x="13727" y="12500"/>
                      <a:pt x="13758" y="12478"/>
                    </a:cubicBezTo>
                    <a:cubicBezTo>
                      <a:pt x="13806" y="12346"/>
                      <a:pt x="13867" y="12236"/>
                      <a:pt x="13915" y="12115"/>
                    </a:cubicBezTo>
                    <a:cubicBezTo>
                      <a:pt x="13933" y="12070"/>
                      <a:pt x="13950" y="12026"/>
                      <a:pt x="13963" y="11971"/>
                    </a:cubicBezTo>
                    <a:cubicBezTo>
                      <a:pt x="13933" y="11971"/>
                      <a:pt x="13919" y="12026"/>
                      <a:pt x="13889" y="12037"/>
                    </a:cubicBezTo>
                    <a:cubicBezTo>
                      <a:pt x="13876" y="12081"/>
                      <a:pt x="13863" y="12104"/>
                      <a:pt x="13845" y="12126"/>
                    </a:cubicBezTo>
                    <a:cubicBezTo>
                      <a:pt x="13845" y="12126"/>
                      <a:pt x="13832" y="12126"/>
                      <a:pt x="13832" y="12126"/>
                    </a:cubicBezTo>
                    <a:cubicBezTo>
                      <a:pt x="13801" y="12148"/>
                      <a:pt x="13771" y="12192"/>
                      <a:pt x="13745" y="12225"/>
                    </a:cubicBezTo>
                    <a:cubicBezTo>
                      <a:pt x="13723" y="12247"/>
                      <a:pt x="13701" y="12269"/>
                      <a:pt x="13679" y="12302"/>
                    </a:cubicBezTo>
                    <a:cubicBezTo>
                      <a:pt x="13675" y="12302"/>
                      <a:pt x="13666" y="12302"/>
                      <a:pt x="13662" y="12324"/>
                    </a:cubicBezTo>
                    <a:lnTo>
                      <a:pt x="13640" y="12324"/>
                    </a:lnTo>
                    <a:cubicBezTo>
                      <a:pt x="13640" y="12324"/>
                      <a:pt x="13622" y="12368"/>
                      <a:pt x="13614" y="12379"/>
                    </a:cubicBezTo>
                    <a:cubicBezTo>
                      <a:pt x="13592" y="12412"/>
                      <a:pt x="13574" y="12412"/>
                      <a:pt x="13552" y="12434"/>
                    </a:cubicBezTo>
                    <a:cubicBezTo>
                      <a:pt x="13535" y="12445"/>
                      <a:pt x="13522" y="12467"/>
                      <a:pt x="13509" y="12478"/>
                    </a:cubicBezTo>
                    <a:cubicBezTo>
                      <a:pt x="13500" y="12489"/>
                      <a:pt x="13487" y="12500"/>
                      <a:pt x="13482" y="12500"/>
                    </a:cubicBezTo>
                    <a:cubicBezTo>
                      <a:pt x="13413" y="12555"/>
                      <a:pt x="13338" y="12577"/>
                      <a:pt x="13268" y="12566"/>
                    </a:cubicBezTo>
                    <a:cubicBezTo>
                      <a:pt x="13268" y="12544"/>
                      <a:pt x="13260" y="12533"/>
                      <a:pt x="13260" y="12511"/>
                    </a:cubicBezTo>
                    <a:cubicBezTo>
                      <a:pt x="13260" y="12478"/>
                      <a:pt x="13260" y="12478"/>
                      <a:pt x="13268" y="12456"/>
                    </a:cubicBezTo>
                    <a:cubicBezTo>
                      <a:pt x="13268" y="12456"/>
                      <a:pt x="13268" y="12423"/>
                      <a:pt x="13273" y="12412"/>
                    </a:cubicBezTo>
                    <a:cubicBezTo>
                      <a:pt x="13273" y="12412"/>
                      <a:pt x="13277" y="12412"/>
                      <a:pt x="13282" y="12412"/>
                    </a:cubicBezTo>
                    <a:cubicBezTo>
                      <a:pt x="13299" y="12379"/>
                      <a:pt x="13325" y="12357"/>
                      <a:pt x="13343" y="12324"/>
                    </a:cubicBezTo>
                    <a:cubicBezTo>
                      <a:pt x="13356" y="12302"/>
                      <a:pt x="13369" y="12280"/>
                      <a:pt x="13378" y="12269"/>
                    </a:cubicBezTo>
                    <a:cubicBezTo>
                      <a:pt x="13386" y="12247"/>
                      <a:pt x="13395" y="12247"/>
                      <a:pt x="13404" y="12247"/>
                    </a:cubicBezTo>
                    <a:cubicBezTo>
                      <a:pt x="13404" y="12247"/>
                      <a:pt x="13408" y="12225"/>
                      <a:pt x="13413" y="12225"/>
                    </a:cubicBezTo>
                    <a:cubicBezTo>
                      <a:pt x="13421" y="12225"/>
                      <a:pt x="13426" y="12225"/>
                      <a:pt x="13434" y="12214"/>
                    </a:cubicBezTo>
                    <a:cubicBezTo>
                      <a:pt x="13439" y="12214"/>
                      <a:pt x="13448" y="12181"/>
                      <a:pt x="13448" y="12181"/>
                    </a:cubicBezTo>
                    <a:cubicBezTo>
                      <a:pt x="13452" y="12181"/>
                      <a:pt x="13461" y="12181"/>
                      <a:pt x="13469" y="12181"/>
                    </a:cubicBezTo>
                    <a:cubicBezTo>
                      <a:pt x="13469" y="12181"/>
                      <a:pt x="13469" y="12170"/>
                      <a:pt x="13469" y="12170"/>
                    </a:cubicBezTo>
                    <a:cubicBezTo>
                      <a:pt x="13469" y="12170"/>
                      <a:pt x="13482" y="12159"/>
                      <a:pt x="13482" y="12159"/>
                    </a:cubicBezTo>
                    <a:cubicBezTo>
                      <a:pt x="13496" y="12148"/>
                      <a:pt x="13509" y="12126"/>
                      <a:pt x="13526" y="12126"/>
                    </a:cubicBezTo>
                    <a:cubicBezTo>
                      <a:pt x="13531" y="12104"/>
                      <a:pt x="13539" y="12081"/>
                      <a:pt x="13548" y="12059"/>
                    </a:cubicBezTo>
                    <a:cubicBezTo>
                      <a:pt x="13561" y="12059"/>
                      <a:pt x="13583" y="12037"/>
                      <a:pt x="13587" y="12037"/>
                    </a:cubicBezTo>
                    <a:cubicBezTo>
                      <a:pt x="13596" y="12015"/>
                      <a:pt x="13600" y="12004"/>
                      <a:pt x="13609" y="12004"/>
                    </a:cubicBezTo>
                    <a:cubicBezTo>
                      <a:pt x="13609" y="11993"/>
                      <a:pt x="13622" y="11993"/>
                      <a:pt x="13627" y="11971"/>
                    </a:cubicBezTo>
                    <a:cubicBezTo>
                      <a:pt x="13627" y="11971"/>
                      <a:pt x="13635" y="11949"/>
                      <a:pt x="13640" y="11949"/>
                    </a:cubicBezTo>
                    <a:cubicBezTo>
                      <a:pt x="13644" y="11927"/>
                      <a:pt x="13653" y="11916"/>
                      <a:pt x="13657" y="11905"/>
                    </a:cubicBezTo>
                    <a:cubicBezTo>
                      <a:pt x="13666" y="11883"/>
                      <a:pt x="13679" y="11861"/>
                      <a:pt x="13683" y="11850"/>
                    </a:cubicBezTo>
                    <a:cubicBezTo>
                      <a:pt x="13701" y="11795"/>
                      <a:pt x="13718" y="11751"/>
                      <a:pt x="13736" y="11707"/>
                    </a:cubicBezTo>
                    <a:cubicBezTo>
                      <a:pt x="13749" y="11674"/>
                      <a:pt x="13762" y="11641"/>
                      <a:pt x="13771" y="11619"/>
                    </a:cubicBezTo>
                    <a:cubicBezTo>
                      <a:pt x="13775" y="11608"/>
                      <a:pt x="13775" y="11585"/>
                      <a:pt x="13780" y="11574"/>
                    </a:cubicBezTo>
                    <a:cubicBezTo>
                      <a:pt x="13784" y="11552"/>
                      <a:pt x="13793" y="11530"/>
                      <a:pt x="13797" y="11508"/>
                    </a:cubicBezTo>
                    <a:cubicBezTo>
                      <a:pt x="13797" y="11486"/>
                      <a:pt x="13797" y="11475"/>
                      <a:pt x="13797" y="11453"/>
                    </a:cubicBezTo>
                    <a:cubicBezTo>
                      <a:pt x="13797" y="11453"/>
                      <a:pt x="13806" y="11442"/>
                      <a:pt x="13810" y="11431"/>
                    </a:cubicBezTo>
                    <a:cubicBezTo>
                      <a:pt x="13810" y="11398"/>
                      <a:pt x="13819" y="11365"/>
                      <a:pt x="13823" y="11354"/>
                    </a:cubicBezTo>
                    <a:cubicBezTo>
                      <a:pt x="13854" y="11211"/>
                      <a:pt x="13863" y="11056"/>
                      <a:pt x="13880" y="10891"/>
                    </a:cubicBezTo>
                    <a:cubicBezTo>
                      <a:pt x="13871" y="10891"/>
                      <a:pt x="13871" y="10891"/>
                      <a:pt x="13867" y="10924"/>
                    </a:cubicBezTo>
                    <a:cubicBezTo>
                      <a:pt x="13867" y="10946"/>
                      <a:pt x="13858" y="10957"/>
                      <a:pt x="13854" y="10968"/>
                    </a:cubicBezTo>
                    <a:cubicBezTo>
                      <a:pt x="13854" y="10968"/>
                      <a:pt x="13854" y="10990"/>
                      <a:pt x="13854" y="11001"/>
                    </a:cubicBezTo>
                    <a:cubicBezTo>
                      <a:pt x="13854" y="11001"/>
                      <a:pt x="13845" y="11001"/>
                      <a:pt x="13845" y="11001"/>
                    </a:cubicBezTo>
                    <a:cubicBezTo>
                      <a:pt x="13841" y="11023"/>
                      <a:pt x="13841" y="11034"/>
                      <a:pt x="13836" y="11056"/>
                    </a:cubicBezTo>
                    <a:cubicBezTo>
                      <a:pt x="13828" y="11089"/>
                      <a:pt x="13823" y="11100"/>
                      <a:pt x="13815" y="11134"/>
                    </a:cubicBezTo>
                    <a:cubicBezTo>
                      <a:pt x="13806" y="11156"/>
                      <a:pt x="13801" y="11189"/>
                      <a:pt x="13788" y="11222"/>
                    </a:cubicBezTo>
                    <a:cubicBezTo>
                      <a:pt x="13788" y="11222"/>
                      <a:pt x="13780" y="11222"/>
                      <a:pt x="13775" y="11244"/>
                    </a:cubicBezTo>
                    <a:cubicBezTo>
                      <a:pt x="13745" y="11288"/>
                      <a:pt x="13718" y="11332"/>
                      <a:pt x="13688" y="11376"/>
                    </a:cubicBezTo>
                    <a:cubicBezTo>
                      <a:pt x="13675" y="11376"/>
                      <a:pt x="13657" y="11420"/>
                      <a:pt x="13644" y="11420"/>
                    </a:cubicBezTo>
                    <a:cubicBezTo>
                      <a:pt x="13631" y="11420"/>
                      <a:pt x="13618" y="11387"/>
                      <a:pt x="13605" y="11409"/>
                    </a:cubicBezTo>
                    <a:cubicBezTo>
                      <a:pt x="13600" y="11354"/>
                      <a:pt x="13583" y="11343"/>
                      <a:pt x="13579" y="11277"/>
                    </a:cubicBezTo>
                    <a:cubicBezTo>
                      <a:pt x="13587" y="11244"/>
                      <a:pt x="13587" y="11233"/>
                      <a:pt x="13596" y="11211"/>
                    </a:cubicBezTo>
                    <a:cubicBezTo>
                      <a:pt x="13596" y="11200"/>
                      <a:pt x="13605" y="11200"/>
                      <a:pt x="13605" y="11189"/>
                    </a:cubicBezTo>
                    <a:cubicBezTo>
                      <a:pt x="13614" y="11156"/>
                      <a:pt x="13614" y="11112"/>
                      <a:pt x="13622" y="11078"/>
                    </a:cubicBezTo>
                    <a:cubicBezTo>
                      <a:pt x="13622" y="11067"/>
                      <a:pt x="13631" y="11056"/>
                      <a:pt x="13631" y="11045"/>
                    </a:cubicBezTo>
                    <a:cubicBezTo>
                      <a:pt x="13640" y="11012"/>
                      <a:pt x="13644" y="10990"/>
                      <a:pt x="13653" y="10979"/>
                    </a:cubicBezTo>
                    <a:cubicBezTo>
                      <a:pt x="13657" y="10957"/>
                      <a:pt x="13653" y="10946"/>
                      <a:pt x="13666" y="10946"/>
                    </a:cubicBezTo>
                    <a:cubicBezTo>
                      <a:pt x="13666" y="10913"/>
                      <a:pt x="13666" y="10891"/>
                      <a:pt x="13666" y="10869"/>
                    </a:cubicBezTo>
                    <a:cubicBezTo>
                      <a:pt x="13666" y="10869"/>
                      <a:pt x="13675" y="10869"/>
                      <a:pt x="13675" y="10869"/>
                    </a:cubicBezTo>
                    <a:cubicBezTo>
                      <a:pt x="13679" y="10836"/>
                      <a:pt x="13683" y="10803"/>
                      <a:pt x="13697" y="10770"/>
                    </a:cubicBezTo>
                    <a:cubicBezTo>
                      <a:pt x="13701" y="10748"/>
                      <a:pt x="13714" y="10715"/>
                      <a:pt x="13718" y="10704"/>
                    </a:cubicBezTo>
                    <a:cubicBezTo>
                      <a:pt x="13727" y="10682"/>
                      <a:pt x="13732" y="10649"/>
                      <a:pt x="13740" y="10627"/>
                    </a:cubicBezTo>
                    <a:cubicBezTo>
                      <a:pt x="13767" y="10528"/>
                      <a:pt x="13797" y="10417"/>
                      <a:pt x="13815" y="10318"/>
                    </a:cubicBezTo>
                    <a:cubicBezTo>
                      <a:pt x="13823" y="10263"/>
                      <a:pt x="13828" y="10208"/>
                      <a:pt x="13828" y="10142"/>
                    </a:cubicBezTo>
                    <a:cubicBezTo>
                      <a:pt x="13828" y="10109"/>
                      <a:pt x="13823" y="10054"/>
                      <a:pt x="13819" y="10043"/>
                    </a:cubicBezTo>
                    <a:cubicBezTo>
                      <a:pt x="13819" y="9999"/>
                      <a:pt x="13828" y="9999"/>
                      <a:pt x="13828" y="9988"/>
                    </a:cubicBezTo>
                    <a:cubicBezTo>
                      <a:pt x="13828" y="9966"/>
                      <a:pt x="13815" y="9921"/>
                      <a:pt x="13806" y="9921"/>
                    </a:cubicBezTo>
                    <a:cubicBezTo>
                      <a:pt x="13784" y="9988"/>
                      <a:pt x="13780" y="10054"/>
                      <a:pt x="13771" y="10109"/>
                    </a:cubicBezTo>
                    <a:cubicBezTo>
                      <a:pt x="13767" y="10131"/>
                      <a:pt x="13762" y="10142"/>
                      <a:pt x="13758" y="10153"/>
                    </a:cubicBezTo>
                    <a:cubicBezTo>
                      <a:pt x="13753" y="10164"/>
                      <a:pt x="13753" y="10197"/>
                      <a:pt x="13749" y="10208"/>
                    </a:cubicBezTo>
                    <a:cubicBezTo>
                      <a:pt x="13749" y="10208"/>
                      <a:pt x="13740" y="10208"/>
                      <a:pt x="13740" y="10208"/>
                    </a:cubicBezTo>
                    <a:cubicBezTo>
                      <a:pt x="13740" y="10208"/>
                      <a:pt x="13740" y="10230"/>
                      <a:pt x="13736" y="10241"/>
                    </a:cubicBezTo>
                    <a:cubicBezTo>
                      <a:pt x="13736" y="10241"/>
                      <a:pt x="13727" y="10241"/>
                      <a:pt x="13727" y="10241"/>
                    </a:cubicBezTo>
                    <a:cubicBezTo>
                      <a:pt x="13727" y="10241"/>
                      <a:pt x="13727" y="10263"/>
                      <a:pt x="13727" y="10263"/>
                    </a:cubicBezTo>
                    <a:cubicBezTo>
                      <a:pt x="13727" y="10263"/>
                      <a:pt x="13718" y="10263"/>
                      <a:pt x="13718" y="10263"/>
                    </a:cubicBezTo>
                    <a:cubicBezTo>
                      <a:pt x="13710" y="10285"/>
                      <a:pt x="13718" y="10318"/>
                      <a:pt x="13710" y="10340"/>
                    </a:cubicBezTo>
                    <a:cubicBezTo>
                      <a:pt x="13710" y="10340"/>
                      <a:pt x="13705" y="10362"/>
                      <a:pt x="13701" y="10362"/>
                    </a:cubicBezTo>
                    <a:cubicBezTo>
                      <a:pt x="13688" y="10406"/>
                      <a:pt x="13679" y="10450"/>
                      <a:pt x="13662" y="10506"/>
                    </a:cubicBezTo>
                    <a:cubicBezTo>
                      <a:pt x="13653" y="10528"/>
                      <a:pt x="13644" y="10539"/>
                      <a:pt x="13640" y="10561"/>
                    </a:cubicBezTo>
                    <a:cubicBezTo>
                      <a:pt x="13640" y="10561"/>
                      <a:pt x="13631" y="10561"/>
                      <a:pt x="13631" y="10561"/>
                    </a:cubicBezTo>
                    <a:cubicBezTo>
                      <a:pt x="13631" y="10561"/>
                      <a:pt x="13631" y="10572"/>
                      <a:pt x="13631" y="10583"/>
                    </a:cubicBezTo>
                    <a:cubicBezTo>
                      <a:pt x="13631" y="10583"/>
                      <a:pt x="13627" y="10583"/>
                      <a:pt x="13622" y="10594"/>
                    </a:cubicBezTo>
                    <a:cubicBezTo>
                      <a:pt x="13609" y="10627"/>
                      <a:pt x="13587" y="10682"/>
                      <a:pt x="13579" y="10715"/>
                    </a:cubicBezTo>
                    <a:cubicBezTo>
                      <a:pt x="13579" y="10715"/>
                      <a:pt x="13574" y="10737"/>
                      <a:pt x="13570" y="10748"/>
                    </a:cubicBezTo>
                    <a:cubicBezTo>
                      <a:pt x="13561" y="10770"/>
                      <a:pt x="13552" y="10770"/>
                      <a:pt x="13548" y="10792"/>
                    </a:cubicBezTo>
                    <a:cubicBezTo>
                      <a:pt x="13548" y="10792"/>
                      <a:pt x="13548" y="10814"/>
                      <a:pt x="13548" y="10814"/>
                    </a:cubicBezTo>
                    <a:cubicBezTo>
                      <a:pt x="13548" y="10814"/>
                      <a:pt x="13544" y="10814"/>
                      <a:pt x="13539" y="10814"/>
                    </a:cubicBezTo>
                    <a:cubicBezTo>
                      <a:pt x="13526" y="10847"/>
                      <a:pt x="13522" y="10858"/>
                      <a:pt x="13509" y="10891"/>
                    </a:cubicBezTo>
                    <a:cubicBezTo>
                      <a:pt x="13482" y="10946"/>
                      <a:pt x="13452" y="11001"/>
                      <a:pt x="13421" y="11056"/>
                    </a:cubicBezTo>
                    <a:cubicBezTo>
                      <a:pt x="13386" y="11112"/>
                      <a:pt x="13356" y="11200"/>
                      <a:pt x="13325" y="11233"/>
                    </a:cubicBezTo>
                    <a:cubicBezTo>
                      <a:pt x="13295" y="11277"/>
                      <a:pt x="13273" y="11332"/>
                      <a:pt x="13242" y="11376"/>
                    </a:cubicBezTo>
                    <a:cubicBezTo>
                      <a:pt x="13207" y="11431"/>
                      <a:pt x="13164" y="11475"/>
                      <a:pt x="13133" y="11519"/>
                    </a:cubicBezTo>
                    <a:cubicBezTo>
                      <a:pt x="13124" y="11541"/>
                      <a:pt x="13116" y="11541"/>
                      <a:pt x="13111" y="11541"/>
                    </a:cubicBezTo>
                    <a:cubicBezTo>
                      <a:pt x="13094" y="11585"/>
                      <a:pt x="13059" y="11596"/>
                      <a:pt x="13050" y="11663"/>
                    </a:cubicBezTo>
                    <a:cubicBezTo>
                      <a:pt x="13076" y="11850"/>
                      <a:pt x="13142" y="11740"/>
                      <a:pt x="13203" y="11707"/>
                    </a:cubicBezTo>
                    <a:cubicBezTo>
                      <a:pt x="13220" y="11696"/>
                      <a:pt x="13233" y="11696"/>
                      <a:pt x="13247" y="11685"/>
                    </a:cubicBezTo>
                    <a:cubicBezTo>
                      <a:pt x="13273" y="11674"/>
                      <a:pt x="13295" y="11663"/>
                      <a:pt x="13316" y="11652"/>
                    </a:cubicBezTo>
                    <a:cubicBezTo>
                      <a:pt x="13321" y="11641"/>
                      <a:pt x="13330" y="11630"/>
                      <a:pt x="13338" y="11630"/>
                    </a:cubicBezTo>
                    <a:cubicBezTo>
                      <a:pt x="13356" y="11630"/>
                      <a:pt x="13369" y="11630"/>
                      <a:pt x="13386" y="11652"/>
                    </a:cubicBezTo>
                    <a:cubicBezTo>
                      <a:pt x="13373" y="11707"/>
                      <a:pt x="13351" y="11751"/>
                      <a:pt x="13330" y="11817"/>
                    </a:cubicBezTo>
                    <a:cubicBezTo>
                      <a:pt x="13308" y="11861"/>
                      <a:pt x="13290" y="11938"/>
                      <a:pt x="13264" y="11960"/>
                    </a:cubicBezTo>
                    <a:cubicBezTo>
                      <a:pt x="13251" y="11982"/>
                      <a:pt x="13233" y="11982"/>
                      <a:pt x="13212" y="11993"/>
                    </a:cubicBezTo>
                    <a:cubicBezTo>
                      <a:pt x="13172" y="12015"/>
                      <a:pt x="13142" y="12048"/>
                      <a:pt x="13107" y="12059"/>
                    </a:cubicBezTo>
                    <a:cubicBezTo>
                      <a:pt x="13085" y="12070"/>
                      <a:pt x="13063" y="12093"/>
                      <a:pt x="13046" y="12081"/>
                    </a:cubicBezTo>
                    <a:cubicBezTo>
                      <a:pt x="13028" y="12081"/>
                      <a:pt x="13002" y="11993"/>
                      <a:pt x="12980" y="11927"/>
                    </a:cubicBezTo>
                    <a:cubicBezTo>
                      <a:pt x="12932" y="11806"/>
                      <a:pt x="12897" y="11729"/>
                      <a:pt x="12849" y="11619"/>
                    </a:cubicBezTo>
                    <a:cubicBezTo>
                      <a:pt x="12827" y="11563"/>
                      <a:pt x="12801" y="11475"/>
                      <a:pt x="12775" y="11464"/>
                    </a:cubicBezTo>
                    <a:cubicBezTo>
                      <a:pt x="12775" y="11464"/>
                      <a:pt x="12775" y="11442"/>
                      <a:pt x="12775" y="11442"/>
                    </a:cubicBezTo>
                    <a:cubicBezTo>
                      <a:pt x="12775" y="11442"/>
                      <a:pt x="12770" y="11442"/>
                      <a:pt x="12766" y="11442"/>
                    </a:cubicBezTo>
                    <a:cubicBezTo>
                      <a:pt x="12766" y="11442"/>
                      <a:pt x="12766" y="11431"/>
                      <a:pt x="12762" y="11420"/>
                    </a:cubicBezTo>
                    <a:cubicBezTo>
                      <a:pt x="12753" y="11398"/>
                      <a:pt x="12744" y="11398"/>
                      <a:pt x="12735" y="11398"/>
                    </a:cubicBezTo>
                    <a:cubicBezTo>
                      <a:pt x="12727" y="11398"/>
                      <a:pt x="12722" y="11365"/>
                      <a:pt x="12709" y="11354"/>
                    </a:cubicBezTo>
                    <a:cubicBezTo>
                      <a:pt x="12692" y="11321"/>
                      <a:pt x="12674" y="11299"/>
                      <a:pt x="12657" y="11277"/>
                    </a:cubicBezTo>
                    <a:cubicBezTo>
                      <a:pt x="12631" y="11233"/>
                      <a:pt x="12604" y="11189"/>
                      <a:pt x="12574" y="11156"/>
                    </a:cubicBezTo>
                    <a:cubicBezTo>
                      <a:pt x="12539" y="11100"/>
                      <a:pt x="12495" y="11067"/>
                      <a:pt x="12460" y="11012"/>
                    </a:cubicBezTo>
                    <a:cubicBezTo>
                      <a:pt x="12460" y="11012"/>
                      <a:pt x="12451" y="10990"/>
                      <a:pt x="12447" y="10979"/>
                    </a:cubicBezTo>
                    <a:cubicBezTo>
                      <a:pt x="12447" y="10979"/>
                      <a:pt x="12438" y="10979"/>
                      <a:pt x="12434" y="10957"/>
                    </a:cubicBezTo>
                    <a:cubicBezTo>
                      <a:pt x="12434" y="10957"/>
                      <a:pt x="12434" y="10957"/>
                      <a:pt x="12425" y="10957"/>
                    </a:cubicBezTo>
                    <a:cubicBezTo>
                      <a:pt x="12403" y="10924"/>
                      <a:pt x="12377" y="10880"/>
                      <a:pt x="12355" y="10847"/>
                    </a:cubicBezTo>
                    <a:cubicBezTo>
                      <a:pt x="12320" y="10803"/>
                      <a:pt x="12281" y="10759"/>
                      <a:pt x="12246" y="10715"/>
                    </a:cubicBezTo>
                    <a:cubicBezTo>
                      <a:pt x="12246" y="10649"/>
                      <a:pt x="12216" y="10638"/>
                      <a:pt x="12207" y="10583"/>
                    </a:cubicBezTo>
                    <a:cubicBezTo>
                      <a:pt x="12224" y="10572"/>
                      <a:pt x="12233" y="10528"/>
                      <a:pt x="12242" y="10506"/>
                    </a:cubicBezTo>
                    <a:cubicBezTo>
                      <a:pt x="12272" y="10428"/>
                      <a:pt x="12303" y="10373"/>
                      <a:pt x="12338" y="10318"/>
                    </a:cubicBezTo>
                    <a:cubicBezTo>
                      <a:pt x="12338" y="10318"/>
                      <a:pt x="12338" y="10318"/>
                      <a:pt x="12347" y="10318"/>
                    </a:cubicBezTo>
                    <a:cubicBezTo>
                      <a:pt x="12347" y="10318"/>
                      <a:pt x="12373" y="10252"/>
                      <a:pt x="12386" y="10219"/>
                    </a:cubicBezTo>
                    <a:cubicBezTo>
                      <a:pt x="12403" y="10175"/>
                      <a:pt x="12425" y="10142"/>
                      <a:pt x="12443" y="10109"/>
                    </a:cubicBezTo>
                    <a:cubicBezTo>
                      <a:pt x="12451" y="10087"/>
                      <a:pt x="12456" y="10076"/>
                      <a:pt x="12465" y="10065"/>
                    </a:cubicBezTo>
                    <a:cubicBezTo>
                      <a:pt x="12465" y="10065"/>
                      <a:pt x="12473" y="10065"/>
                      <a:pt x="12478" y="10065"/>
                    </a:cubicBezTo>
                    <a:cubicBezTo>
                      <a:pt x="12478" y="10065"/>
                      <a:pt x="12482" y="10054"/>
                      <a:pt x="12486" y="10043"/>
                    </a:cubicBezTo>
                    <a:cubicBezTo>
                      <a:pt x="12500" y="10010"/>
                      <a:pt x="12508" y="9988"/>
                      <a:pt x="12521" y="9966"/>
                    </a:cubicBezTo>
                    <a:cubicBezTo>
                      <a:pt x="12526" y="9943"/>
                      <a:pt x="12534" y="9943"/>
                      <a:pt x="12543" y="9921"/>
                    </a:cubicBezTo>
                    <a:cubicBezTo>
                      <a:pt x="12543" y="9921"/>
                      <a:pt x="12543" y="9899"/>
                      <a:pt x="12543" y="9899"/>
                    </a:cubicBezTo>
                    <a:cubicBezTo>
                      <a:pt x="12543" y="9899"/>
                      <a:pt x="12552" y="9899"/>
                      <a:pt x="12552" y="9899"/>
                    </a:cubicBezTo>
                    <a:cubicBezTo>
                      <a:pt x="12561" y="9866"/>
                      <a:pt x="12569" y="9844"/>
                      <a:pt x="12574" y="9822"/>
                    </a:cubicBezTo>
                    <a:cubicBezTo>
                      <a:pt x="12582" y="9822"/>
                      <a:pt x="12587" y="9789"/>
                      <a:pt x="12591" y="9767"/>
                    </a:cubicBezTo>
                    <a:cubicBezTo>
                      <a:pt x="12591" y="9767"/>
                      <a:pt x="12600" y="9767"/>
                      <a:pt x="12600" y="9767"/>
                    </a:cubicBezTo>
                    <a:cubicBezTo>
                      <a:pt x="12600" y="9767"/>
                      <a:pt x="12600" y="9745"/>
                      <a:pt x="12600" y="9745"/>
                    </a:cubicBezTo>
                    <a:cubicBezTo>
                      <a:pt x="12617" y="9712"/>
                      <a:pt x="12626" y="9701"/>
                      <a:pt x="12635" y="9679"/>
                    </a:cubicBezTo>
                    <a:cubicBezTo>
                      <a:pt x="12639" y="9657"/>
                      <a:pt x="12657" y="9657"/>
                      <a:pt x="12652" y="9624"/>
                    </a:cubicBezTo>
                    <a:cubicBezTo>
                      <a:pt x="12569" y="9745"/>
                      <a:pt x="12478" y="9811"/>
                      <a:pt x="12386" y="9921"/>
                    </a:cubicBezTo>
                    <a:cubicBezTo>
                      <a:pt x="12377" y="9943"/>
                      <a:pt x="12364" y="9954"/>
                      <a:pt x="12355" y="9966"/>
                    </a:cubicBezTo>
                    <a:cubicBezTo>
                      <a:pt x="12333" y="9988"/>
                      <a:pt x="12320" y="9999"/>
                      <a:pt x="12303" y="10010"/>
                    </a:cubicBezTo>
                    <a:cubicBezTo>
                      <a:pt x="12268" y="10043"/>
                      <a:pt x="12229" y="10076"/>
                      <a:pt x="12194" y="10098"/>
                    </a:cubicBezTo>
                    <a:cubicBezTo>
                      <a:pt x="12185" y="10098"/>
                      <a:pt x="12185" y="10120"/>
                      <a:pt x="12176" y="10120"/>
                    </a:cubicBezTo>
                    <a:cubicBezTo>
                      <a:pt x="12163" y="10131"/>
                      <a:pt x="12150" y="10131"/>
                      <a:pt x="12137" y="10142"/>
                    </a:cubicBezTo>
                    <a:cubicBezTo>
                      <a:pt x="12115" y="10164"/>
                      <a:pt x="12089" y="10197"/>
                      <a:pt x="12071" y="10219"/>
                    </a:cubicBezTo>
                    <a:cubicBezTo>
                      <a:pt x="12054" y="10340"/>
                      <a:pt x="12010" y="10208"/>
                      <a:pt x="12001" y="10164"/>
                    </a:cubicBezTo>
                    <a:cubicBezTo>
                      <a:pt x="11997" y="10142"/>
                      <a:pt x="12001" y="10131"/>
                      <a:pt x="12001" y="10120"/>
                    </a:cubicBezTo>
                    <a:cubicBezTo>
                      <a:pt x="12001" y="10120"/>
                      <a:pt x="11984" y="10098"/>
                      <a:pt x="11993" y="10076"/>
                    </a:cubicBezTo>
                    <a:cubicBezTo>
                      <a:pt x="12001" y="10032"/>
                      <a:pt x="12023" y="9999"/>
                      <a:pt x="12036" y="9977"/>
                    </a:cubicBezTo>
                    <a:cubicBezTo>
                      <a:pt x="12045" y="9966"/>
                      <a:pt x="12049" y="9943"/>
                      <a:pt x="12063" y="9921"/>
                    </a:cubicBezTo>
                    <a:cubicBezTo>
                      <a:pt x="12063" y="9921"/>
                      <a:pt x="12067" y="9921"/>
                      <a:pt x="12067" y="9921"/>
                    </a:cubicBezTo>
                    <a:cubicBezTo>
                      <a:pt x="12067" y="9921"/>
                      <a:pt x="12067" y="9899"/>
                      <a:pt x="12067" y="9899"/>
                    </a:cubicBezTo>
                    <a:cubicBezTo>
                      <a:pt x="12076" y="9888"/>
                      <a:pt x="12080" y="9877"/>
                      <a:pt x="12089" y="9866"/>
                    </a:cubicBezTo>
                    <a:cubicBezTo>
                      <a:pt x="12089" y="9866"/>
                      <a:pt x="12089" y="9844"/>
                      <a:pt x="12093" y="9844"/>
                    </a:cubicBezTo>
                    <a:cubicBezTo>
                      <a:pt x="12102" y="9822"/>
                      <a:pt x="12106" y="9822"/>
                      <a:pt x="12115" y="9822"/>
                    </a:cubicBezTo>
                    <a:cubicBezTo>
                      <a:pt x="12115" y="9822"/>
                      <a:pt x="12115" y="9800"/>
                      <a:pt x="12115" y="9800"/>
                    </a:cubicBezTo>
                    <a:cubicBezTo>
                      <a:pt x="12124" y="9800"/>
                      <a:pt x="12124" y="9800"/>
                      <a:pt x="12133" y="9800"/>
                    </a:cubicBezTo>
                    <a:cubicBezTo>
                      <a:pt x="12133" y="9800"/>
                      <a:pt x="12141" y="9778"/>
                      <a:pt x="12146" y="9778"/>
                    </a:cubicBezTo>
                    <a:cubicBezTo>
                      <a:pt x="12163" y="9756"/>
                      <a:pt x="12176" y="9745"/>
                      <a:pt x="12189" y="9723"/>
                    </a:cubicBezTo>
                    <a:cubicBezTo>
                      <a:pt x="12202" y="9701"/>
                      <a:pt x="12211" y="9668"/>
                      <a:pt x="12224" y="9635"/>
                    </a:cubicBezTo>
                    <a:cubicBezTo>
                      <a:pt x="12259" y="9558"/>
                      <a:pt x="12303" y="9503"/>
                      <a:pt x="12333" y="9414"/>
                    </a:cubicBezTo>
                    <a:cubicBezTo>
                      <a:pt x="12342" y="9414"/>
                      <a:pt x="12355" y="9403"/>
                      <a:pt x="12355" y="9370"/>
                    </a:cubicBezTo>
                    <a:cubicBezTo>
                      <a:pt x="12312" y="9392"/>
                      <a:pt x="12264" y="9447"/>
                      <a:pt x="12216" y="9492"/>
                    </a:cubicBezTo>
                    <a:cubicBezTo>
                      <a:pt x="12185" y="9514"/>
                      <a:pt x="12154" y="9536"/>
                      <a:pt x="12128" y="9558"/>
                    </a:cubicBezTo>
                    <a:cubicBezTo>
                      <a:pt x="12124" y="9558"/>
                      <a:pt x="12119" y="9558"/>
                      <a:pt x="12111" y="9580"/>
                    </a:cubicBezTo>
                    <a:cubicBezTo>
                      <a:pt x="12089" y="9602"/>
                      <a:pt x="12067" y="9624"/>
                      <a:pt x="12041" y="9635"/>
                    </a:cubicBezTo>
                    <a:cubicBezTo>
                      <a:pt x="12028" y="9646"/>
                      <a:pt x="12019" y="9657"/>
                      <a:pt x="12006" y="9668"/>
                    </a:cubicBezTo>
                    <a:cubicBezTo>
                      <a:pt x="11967" y="9690"/>
                      <a:pt x="11914" y="9723"/>
                      <a:pt x="11879" y="9756"/>
                    </a:cubicBezTo>
                    <a:cubicBezTo>
                      <a:pt x="11870" y="9756"/>
                      <a:pt x="11866" y="9756"/>
                      <a:pt x="11857" y="9756"/>
                    </a:cubicBezTo>
                    <a:cubicBezTo>
                      <a:pt x="11835" y="9778"/>
                      <a:pt x="11805" y="9822"/>
                      <a:pt x="11787" y="9756"/>
                    </a:cubicBezTo>
                    <a:cubicBezTo>
                      <a:pt x="11787" y="9679"/>
                      <a:pt x="11822" y="9679"/>
                      <a:pt x="11822" y="9602"/>
                    </a:cubicBezTo>
                    <a:cubicBezTo>
                      <a:pt x="11844" y="9580"/>
                      <a:pt x="11857" y="9536"/>
                      <a:pt x="11870" y="9503"/>
                    </a:cubicBezTo>
                    <a:cubicBezTo>
                      <a:pt x="11888" y="9470"/>
                      <a:pt x="11905" y="9425"/>
                      <a:pt x="11918" y="9392"/>
                    </a:cubicBezTo>
                    <a:cubicBezTo>
                      <a:pt x="11949" y="9337"/>
                      <a:pt x="11988" y="9304"/>
                      <a:pt x="12019" y="9238"/>
                    </a:cubicBezTo>
                    <a:cubicBezTo>
                      <a:pt x="12028" y="9238"/>
                      <a:pt x="12032" y="9205"/>
                      <a:pt x="12036" y="9183"/>
                    </a:cubicBezTo>
                    <a:cubicBezTo>
                      <a:pt x="12058" y="9128"/>
                      <a:pt x="12089" y="9106"/>
                      <a:pt x="12102" y="9040"/>
                    </a:cubicBezTo>
                    <a:cubicBezTo>
                      <a:pt x="12071" y="9062"/>
                      <a:pt x="12036" y="9073"/>
                      <a:pt x="12015" y="9095"/>
                    </a:cubicBezTo>
                    <a:cubicBezTo>
                      <a:pt x="12006" y="9106"/>
                      <a:pt x="11997" y="9117"/>
                      <a:pt x="11988" y="9128"/>
                    </a:cubicBezTo>
                    <a:cubicBezTo>
                      <a:pt x="11962" y="9150"/>
                      <a:pt x="11936" y="9172"/>
                      <a:pt x="11905" y="9194"/>
                    </a:cubicBezTo>
                    <a:cubicBezTo>
                      <a:pt x="11892" y="9194"/>
                      <a:pt x="11883" y="9216"/>
                      <a:pt x="11875" y="9216"/>
                    </a:cubicBezTo>
                    <a:cubicBezTo>
                      <a:pt x="11862" y="9216"/>
                      <a:pt x="11853" y="9205"/>
                      <a:pt x="11844" y="9205"/>
                    </a:cubicBezTo>
                    <a:cubicBezTo>
                      <a:pt x="11835" y="9205"/>
                      <a:pt x="11831" y="9227"/>
                      <a:pt x="11822" y="9227"/>
                    </a:cubicBezTo>
                    <a:cubicBezTo>
                      <a:pt x="11796" y="9249"/>
                      <a:pt x="11774" y="9260"/>
                      <a:pt x="11752" y="9271"/>
                    </a:cubicBezTo>
                    <a:cubicBezTo>
                      <a:pt x="11744" y="9271"/>
                      <a:pt x="11735" y="9271"/>
                      <a:pt x="11731" y="9282"/>
                    </a:cubicBezTo>
                    <a:cubicBezTo>
                      <a:pt x="11700" y="9293"/>
                      <a:pt x="11674" y="9304"/>
                      <a:pt x="11648" y="9271"/>
                    </a:cubicBezTo>
                    <a:cubicBezTo>
                      <a:pt x="11648" y="9238"/>
                      <a:pt x="11648" y="9205"/>
                      <a:pt x="11648" y="9194"/>
                    </a:cubicBezTo>
                    <a:cubicBezTo>
                      <a:pt x="11648" y="9183"/>
                      <a:pt x="11648" y="9150"/>
                      <a:pt x="11648" y="9139"/>
                    </a:cubicBezTo>
                    <a:cubicBezTo>
                      <a:pt x="11652" y="9128"/>
                      <a:pt x="11656" y="9117"/>
                      <a:pt x="11661" y="9095"/>
                    </a:cubicBezTo>
                    <a:cubicBezTo>
                      <a:pt x="11661" y="9095"/>
                      <a:pt x="11669" y="9095"/>
                      <a:pt x="11674" y="9084"/>
                    </a:cubicBezTo>
                    <a:cubicBezTo>
                      <a:pt x="11687" y="9062"/>
                      <a:pt x="11700" y="9040"/>
                      <a:pt x="11709" y="9018"/>
                    </a:cubicBezTo>
                    <a:cubicBezTo>
                      <a:pt x="11709" y="9018"/>
                      <a:pt x="11709" y="8996"/>
                      <a:pt x="11717" y="8985"/>
                    </a:cubicBezTo>
                    <a:cubicBezTo>
                      <a:pt x="11726" y="8974"/>
                      <a:pt x="11735" y="8963"/>
                      <a:pt x="11744" y="8941"/>
                    </a:cubicBezTo>
                    <a:cubicBezTo>
                      <a:pt x="11748" y="8930"/>
                      <a:pt x="11757" y="8907"/>
                      <a:pt x="11761" y="8896"/>
                    </a:cubicBezTo>
                    <a:cubicBezTo>
                      <a:pt x="11761" y="8896"/>
                      <a:pt x="11766" y="8896"/>
                      <a:pt x="11770" y="8896"/>
                    </a:cubicBezTo>
                    <a:cubicBezTo>
                      <a:pt x="11774" y="8896"/>
                      <a:pt x="11783" y="8863"/>
                      <a:pt x="11787" y="8852"/>
                    </a:cubicBezTo>
                    <a:cubicBezTo>
                      <a:pt x="11800" y="8830"/>
                      <a:pt x="11814" y="8786"/>
                      <a:pt x="11827" y="8764"/>
                    </a:cubicBezTo>
                    <a:cubicBezTo>
                      <a:pt x="11857" y="8709"/>
                      <a:pt x="11888" y="8654"/>
                      <a:pt x="11914" y="8599"/>
                    </a:cubicBezTo>
                    <a:cubicBezTo>
                      <a:pt x="11932" y="8577"/>
                      <a:pt x="11945" y="8544"/>
                      <a:pt x="11953" y="8500"/>
                    </a:cubicBezTo>
                    <a:cubicBezTo>
                      <a:pt x="11879" y="8522"/>
                      <a:pt x="11814" y="8599"/>
                      <a:pt x="11748" y="8643"/>
                    </a:cubicBezTo>
                    <a:cubicBezTo>
                      <a:pt x="11722" y="8665"/>
                      <a:pt x="11696" y="8687"/>
                      <a:pt x="11674" y="8698"/>
                    </a:cubicBezTo>
                    <a:cubicBezTo>
                      <a:pt x="11656" y="8698"/>
                      <a:pt x="11639" y="8698"/>
                      <a:pt x="11621" y="8698"/>
                    </a:cubicBezTo>
                    <a:cubicBezTo>
                      <a:pt x="11604" y="8698"/>
                      <a:pt x="11582" y="8742"/>
                      <a:pt x="11556" y="8753"/>
                    </a:cubicBezTo>
                    <a:cubicBezTo>
                      <a:pt x="11508" y="8775"/>
                      <a:pt x="11425" y="8808"/>
                      <a:pt x="11420" y="8698"/>
                    </a:cubicBezTo>
                    <a:cubicBezTo>
                      <a:pt x="11420" y="8643"/>
                      <a:pt x="11442" y="8610"/>
                      <a:pt x="11455" y="8577"/>
                    </a:cubicBezTo>
                    <a:cubicBezTo>
                      <a:pt x="11468" y="8544"/>
                      <a:pt x="11477" y="8522"/>
                      <a:pt x="11490" y="8511"/>
                    </a:cubicBezTo>
                    <a:cubicBezTo>
                      <a:pt x="11490" y="8511"/>
                      <a:pt x="11495" y="8511"/>
                      <a:pt x="11503" y="8500"/>
                    </a:cubicBezTo>
                    <a:cubicBezTo>
                      <a:pt x="11495" y="8478"/>
                      <a:pt x="11503" y="8500"/>
                      <a:pt x="11512" y="8478"/>
                    </a:cubicBezTo>
                    <a:cubicBezTo>
                      <a:pt x="11512" y="8456"/>
                      <a:pt x="11516" y="8434"/>
                      <a:pt x="11521" y="8434"/>
                    </a:cubicBezTo>
                    <a:cubicBezTo>
                      <a:pt x="11521" y="8423"/>
                      <a:pt x="11534" y="8423"/>
                      <a:pt x="11534" y="8412"/>
                    </a:cubicBezTo>
                    <a:cubicBezTo>
                      <a:pt x="11556" y="8368"/>
                      <a:pt x="11573" y="8301"/>
                      <a:pt x="11595" y="8257"/>
                    </a:cubicBezTo>
                    <a:cubicBezTo>
                      <a:pt x="11621" y="8202"/>
                      <a:pt x="11652" y="8180"/>
                      <a:pt x="11665" y="8103"/>
                    </a:cubicBezTo>
                    <a:cubicBezTo>
                      <a:pt x="11634" y="8103"/>
                      <a:pt x="11604" y="8158"/>
                      <a:pt x="11560" y="8180"/>
                    </a:cubicBezTo>
                    <a:cubicBezTo>
                      <a:pt x="11543" y="8180"/>
                      <a:pt x="11521" y="8202"/>
                      <a:pt x="11503" y="8202"/>
                    </a:cubicBezTo>
                    <a:cubicBezTo>
                      <a:pt x="11482" y="8213"/>
                      <a:pt x="11460" y="8202"/>
                      <a:pt x="11442" y="8224"/>
                    </a:cubicBezTo>
                    <a:cubicBezTo>
                      <a:pt x="11425" y="8224"/>
                      <a:pt x="11416" y="8246"/>
                      <a:pt x="11399" y="8268"/>
                    </a:cubicBezTo>
                    <a:cubicBezTo>
                      <a:pt x="11385" y="8279"/>
                      <a:pt x="11368" y="8290"/>
                      <a:pt x="11350" y="8301"/>
                    </a:cubicBezTo>
                    <a:cubicBezTo>
                      <a:pt x="11333" y="8301"/>
                      <a:pt x="11316" y="8324"/>
                      <a:pt x="11307" y="8324"/>
                    </a:cubicBezTo>
                    <a:cubicBezTo>
                      <a:pt x="11267" y="8346"/>
                      <a:pt x="11241" y="8335"/>
                      <a:pt x="11224" y="8301"/>
                    </a:cubicBezTo>
                    <a:cubicBezTo>
                      <a:pt x="11224" y="8301"/>
                      <a:pt x="11211" y="8279"/>
                      <a:pt x="11211" y="8257"/>
                    </a:cubicBezTo>
                    <a:cubicBezTo>
                      <a:pt x="11206" y="8224"/>
                      <a:pt x="11211" y="8147"/>
                      <a:pt x="11202" y="8081"/>
                    </a:cubicBezTo>
                    <a:cubicBezTo>
                      <a:pt x="11228" y="7949"/>
                      <a:pt x="11294" y="7894"/>
                      <a:pt x="11337" y="7828"/>
                    </a:cubicBezTo>
                    <a:cubicBezTo>
                      <a:pt x="11337" y="7828"/>
                      <a:pt x="11346" y="7794"/>
                      <a:pt x="11350" y="7794"/>
                    </a:cubicBezTo>
                    <a:cubicBezTo>
                      <a:pt x="11350" y="7794"/>
                      <a:pt x="11359" y="7794"/>
                      <a:pt x="11364" y="7794"/>
                    </a:cubicBezTo>
                    <a:cubicBezTo>
                      <a:pt x="11364" y="7794"/>
                      <a:pt x="11364" y="7772"/>
                      <a:pt x="11368" y="7772"/>
                    </a:cubicBezTo>
                    <a:cubicBezTo>
                      <a:pt x="11390" y="7739"/>
                      <a:pt x="11416" y="7684"/>
                      <a:pt x="11433" y="7651"/>
                    </a:cubicBezTo>
                    <a:cubicBezTo>
                      <a:pt x="11447" y="7629"/>
                      <a:pt x="11451" y="7618"/>
                      <a:pt x="11464" y="7607"/>
                    </a:cubicBezTo>
                    <a:cubicBezTo>
                      <a:pt x="11473" y="7585"/>
                      <a:pt x="11482" y="7574"/>
                      <a:pt x="11490" y="7552"/>
                    </a:cubicBezTo>
                    <a:cubicBezTo>
                      <a:pt x="11499" y="7530"/>
                      <a:pt x="11508" y="7508"/>
                      <a:pt x="11512" y="7486"/>
                    </a:cubicBezTo>
                    <a:cubicBezTo>
                      <a:pt x="11516" y="7486"/>
                      <a:pt x="11525" y="7486"/>
                      <a:pt x="11530" y="7464"/>
                    </a:cubicBezTo>
                    <a:cubicBezTo>
                      <a:pt x="11538" y="7442"/>
                      <a:pt x="11547" y="7420"/>
                      <a:pt x="11556" y="7409"/>
                    </a:cubicBezTo>
                    <a:cubicBezTo>
                      <a:pt x="11556" y="7398"/>
                      <a:pt x="11569" y="7409"/>
                      <a:pt x="11573" y="7387"/>
                    </a:cubicBezTo>
                    <a:cubicBezTo>
                      <a:pt x="11573" y="7387"/>
                      <a:pt x="11573" y="7376"/>
                      <a:pt x="11573" y="7365"/>
                    </a:cubicBezTo>
                    <a:cubicBezTo>
                      <a:pt x="11582" y="7343"/>
                      <a:pt x="11582" y="7332"/>
                      <a:pt x="11591" y="7320"/>
                    </a:cubicBezTo>
                    <a:cubicBezTo>
                      <a:pt x="11600" y="7298"/>
                      <a:pt x="11608" y="7298"/>
                      <a:pt x="11613" y="7276"/>
                    </a:cubicBezTo>
                    <a:cubicBezTo>
                      <a:pt x="11613" y="7276"/>
                      <a:pt x="11613" y="7254"/>
                      <a:pt x="11613" y="7254"/>
                    </a:cubicBezTo>
                    <a:cubicBezTo>
                      <a:pt x="11613" y="7243"/>
                      <a:pt x="11621" y="7232"/>
                      <a:pt x="11621" y="7221"/>
                    </a:cubicBezTo>
                    <a:cubicBezTo>
                      <a:pt x="11595" y="7221"/>
                      <a:pt x="11582" y="7276"/>
                      <a:pt x="11560" y="7309"/>
                    </a:cubicBezTo>
                    <a:cubicBezTo>
                      <a:pt x="11551" y="7332"/>
                      <a:pt x="11538" y="7332"/>
                      <a:pt x="11525" y="7354"/>
                    </a:cubicBezTo>
                    <a:cubicBezTo>
                      <a:pt x="11499" y="7376"/>
                      <a:pt x="11482" y="7420"/>
                      <a:pt x="11464" y="7442"/>
                    </a:cubicBezTo>
                    <a:cubicBezTo>
                      <a:pt x="11460" y="7453"/>
                      <a:pt x="11451" y="7453"/>
                      <a:pt x="11442" y="7453"/>
                    </a:cubicBezTo>
                    <a:cubicBezTo>
                      <a:pt x="11442" y="7453"/>
                      <a:pt x="11442" y="7475"/>
                      <a:pt x="11442" y="7475"/>
                    </a:cubicBezTo>
                    <a:cubicBezTo>
                      <a:pt x="11442" y="7475"/>
                      <a:pt x="11433" y="7475"/>
                      <a:pt x="11429" y="7475"/>
                    </a:cubicBezTo>
                    <a:cubicBezTo>
                      <a:pt x="11429" y="7475"/>
                      <a:pt x="11420" y="7508"/>
                      <a:pt x="11416" y="7508"/>
                    </a:cubicBezTo>
                    <a:cubicBezTo>
                      <a:pt x="11412" y="7508"/>
                      <a:pt x="11403" y="7508"/>
                      <a:pt x="11394" y="7519"/>
                    </a:cubicBezTo>
                    <a:cubicBezTo>
                      <a:pt x="11385" y="7519"/>
                      <a:pt x="11372" y="7541"/>
                      <a:pt x="11364" y="7563"/>
                    </a:cubicBezTo>
                    <a:cubicBezTo>
                      <a:pt x="11316" y="7596"/>
                      <a:pt x="11263" y="7629"/>
                      <a:pt x="11215" y="7684"/>
                    </a:cubicBezTo>
                    <a:cubicBezTo>
                      <a:pt x="11193" y="7706"/>
                      <a:pt x="11171" y="7728"/>
                      <a:pt x="11145" y="7750"/>
                    </a:cubicBezTo>
                    <a:cubicBezTo>
                      <a:pt x="11123" y="7772"/>
                      <a:pt x="11093" y="7816"/>
                      <a:pt x="11075" y="7828"/>
                    </a:cubicBezTo>
                    <a:cubicBezTo>
                      <a:pt x="11045" y="7839"/>
                      <a:pt x="11023" y="7828"/>
                      <a:pt x="11001" y="7839"/>
                    </a:cubicBezTo>
                    <a:cubicBezTo>
                      <a:pt x="10988" y="7816"/>
                      <a:pt x="10975" y="7772"/>
                      <a:pt x="10970" y="7728"/>
                    </a:cubicBezTo>
                    <a:cubicBezTo>
                      <a:pt x="10979" y="7695"/>
                      <a:pt x="10983" y="7662"/>
                      <a:pt x="10988" y="7629"/>
                    </a:cubicBezTo>
                    <a:cubicBezTo>
                      <a:pt x="10992" y="7618"/>
                      <a:pt x="10997" y="7629"/>
                      <a:pt x="11005" y="7607"/>
                    </a:cubicBezTo>
                    <a:cubicBezTo>
                      <a:pt x="11005" y="7607"/>
                      <a:pt x="11001" y="7596"/>
                      <a:pt x="11005" y="7585"/>
                    </a:cubicBezTo>
                    <a:cubicBezTo>
                      <a:pt x="11005" y="7585"/>
                      <a:pt x="11014" y="7585"/>
                      <a:pt x="11014" y="7563"/>
                    </a:cubicBezTo>
                    <a:cubicBezTo>
                      <a:pt x="11036" y="7563"/>
                      <a:pt x="11040" y="7508"/>
                      <a:pt x="11053" y="7486"/>
                    </a:cubicBezTo>
                    <a:cubicBezTo>
                      <a:pt x="11084" y="7420"/>
                      <a:pt x="11123" y="7354"/>
                      <a:pt x="11145" y="7298"/>
                    </a:cubicBezTo>
                    <a:cubicBezTo>
                      <a:pt x="11145" y="7287"/>
                      <a:pt x="11149" y="7276"/>
                      <a:pt x="11158" y="7276"/>
                    </a:cubicBezTo>
                    <a:cubicBezTo>
                      <a:pt x="11167" y="7265"/>
                      <a:pt x="11171" y="7232"/>
                      <a:pt x="11180" y="7232"/>
                    </a:cubicBezTo>
                    <a:cubicBezTo>
                      <a:pt x="11206" y="7177"/>
                      <a:pt x="11241" y="7133"/>
                      <a:pt x="11267" y="7078"/>
                    </a:cubicBezTo>
                    <a:cubicBezTo>
                      <a:pt x="11298" y="7023"/>
                      <a:pt x="11320" y="6957"/>
                      <a:pt x="11355" y="6902"/>
                    </a:cubicBezTo>
                    <a:cubicBezTo>
                      <a:pt x="11355" y="6891"/>
                      <a:pt x="11359" y="6880"/>
                      <a:pt x="11355" y="6880"/>
                    </a:cubicBezTo>
                    <a:cubicBezTo>
                      <a:pt x="11320" y="6924"/>
                      <a:pt x="11285" y="6946"/>
                      <a:pt x="11250" y="6990"/>
                    </a:cubicBezTo>
                    <a:cubicBezTo>
                      <a:pt x="11219" y="7023"/>
                      <a:pt x="11189" y="7089"/>
                      <a:pt x="11154" y="7122"/>
                    </a:cubicBezTo>
                    <a:cubicBezTo>
                      <a:pt x="11119" y="7166"/>
                      <a:pt x="11084" y="7199"/>
                      <a:pt x="11049" y="7232"/>
                    </a:cubicBezTo>
                    <a:cubicBezTo>
                      <a:pt x="11040" y="7232"/>
                      <a:pt x="11032" y="7254"/>
                      <a:pt x="11023" y="7265"/>
                    </a:cubicBezTo>
                    <a:cubicBezTo>
                      <a:pt x="11014" y="7265"/>
                      <a:pt x="11005" y="7287"/>
                      <a:pt x="10997" y="7298"/>
                    </a:cubicBezTo>
                    <a:cubicBezTo>
                      <a:pt x="10979" y="7320"/>
                      <a:pt x="10957" y="7320"/>
                      <a:pt x="10935" y="7343"/>
                    </a:cubicBezTo>
                    <a:cubicBezTo>
                      <a:pt x="10927" y="7343"/>
                      <a:pt x="10918" y="7365"/>
                      <a:pt x="10909" y="7376"/>
                    </a:cubicBezTo>
                    <a:cubicBezTo>
                      <a:pt x="10887" y="7398"/>
                      <a:pt x="10866" y="7442"/>
                      <a:pt x="10848" y="7453"/>
                    </a:cubicBezTo>
                    <a:cubicBezTo>
                      <a:pt x="10844" y="7453"/>
                      <a:pt x="10839" y="7453"/>
                      <a:pt x="10835" y="7464"/>
                    </a:cubicBezTo>
                    <a:cubicBezTo>
                      <a:pt x="10817" y="7475"/>
                      <a:pt x="10800" y="7508"/>
                      <a:pt x="10787" y="7519"/>
                    </a:cubicBezTo>
                    <a:cubicBezTo>
                      <a:pt x="10769" y="7541"/>
                      <a:pt x="10748" y="7552"/>
                      <a:pt x="10734" y="7574"/>
                    </a:cubicBezTo>
                    <a:cubicBezTo>
                      <a:pt x="10734" y="7640"/>
                      <a:pt x="10756" y="7673"/>
                      <a:pt x="10774" y="7706"/>
                    </a:cubicBezTo>
                    <a:cubicBezTo>
                      <a:pt x="10774" y="7706"/>
                      <a:pt x="10774" y="7706"/>
                      <a:pt x="10778" y="7706"/>
                    </a:cubicBezTo>
                    <a:cubicBezTo>
                      <a:pt x="10778" y="7706"/>
                      <a:pt x="10778" y="7728"/>
                      <a:pt x="10782" y="7728"/>
                    </a:cubicBezTo>
                    <a:cubicBezTo>
                      <a:pt x="10791" y="7761"/>
                      <a:pt x="10800" y="7761"/>
                      <a:pt x="10809" y="7783"/>
                    </a:cubicBezTo>
                    <a:cubicBezTo>
                      <a:pt x="10817" y="7794"/>
                      <a:pt x="10826" y="7816"/>
                      <a:pt x="10835" y="7828"/>
                    </a:cubicBezTo>
                    <a:cubicBezTo>
                      <a:pt x="10835" y="7839"/>
                      <a:pt x="10844" y="7850"/>
                      <a:pt x="10844" y="7861"/>
                    </a:cubicBezTo>
                    <a:cubicBezTo>
                      <a:pt x="10866" y="7927"/>
                      <a:pt x="10883" y="7993"/>
                      <a:pt x="10905" y="8048"/>
                    </a:cubicBezTo>
                    <a:cubicBezTo>
                      <a:pt x="10931" y="8180"/>
                      <a:pt x="10957" y="8301"/>
                      <a:pt x="10975" y="8445"/>
                    </a:cubicBezTo>
                    <a:cubicBezTo>
                      <a:pt x="10979" y="8500"/>
                      <a:pt x="10988" y="8566"/>
                      <a:pt x="10992" y="8599"/>
                    </a:cubicBezTo>
                    <a:cubicBezTo>
                      <a:pt x="10992" y="8621"/>
                      <a:pt x="10992" y="8643"/>
                      <a:pt x="10997" y="8665"/>
                    </a:cubicBezTo>
                    <a:lnTo>
                      <a:pt x="11005" y="8665"/>
                    </a:lnTo>
                    <a:cubicBezTo>
                      <a:pt x="11005" y="8665"/>
                      <a:pt x="11005" y="8742"/>
                      <a:pt x="11014" y="8764"/>
                    </a:cubicBezTo>
                    <a:cubicBezTo>
                      <a:pt x="11014" y="8786"/>
                      <a:pt x="11023" y="8786"/>
                      <a:pt x="11027" y="8808"/>
                    </a:cubicBezTo>
                    <a:cubicBezTo>
                      <a:pt x="11040" y="8874"/>
                      <a:pt x="11040" y="8885"/>
                      <a:pt x="11062" y="8930"/>
                    </a:cubicBezTo>
                    <a:cubicBezTo>
                      <a:pt x="11080" y="8974"/>
                      <a:pt x="11101" y="9007"/>
                      <a:pt x="11123" y="9051"/>
                    </a:cubicBezTo>
                    <a:cubicBezTo>
                      <a:pt x="11149" y="9106"/>
                      <a:pt x="11176" y="9172"/>
                      <a:pt x="11198" y="9227"/>
                    </a:cubicBezTo>
                    <a:cubicBezTo>
                      <a:pt x="11215" y="9271"/>
                      <a:pt x="11228" y="9293"/>
                      <a:pt x="11246" y="9326"/>
                    </a:cubicBezTo>
                    <a:cubicBezTo>
                      <a:pt x="11254" y="9348"/>
                      <a:pt x="11263" y="9370"/>
                      <a:pt x="11276" y="9392"/>
                    </a:cubicBezTo>
                    <a:cubicBezTo>
                      <a:pt x="11276" y="9392"/>
                      <a:pt x="11285" y="9392"/>
                      <a:pt x="11285" y="9403"/>
                    </a:cubicBezTo>
                    <a:cubicBezTo>
                      <a:pt x="11285" y="9403"/>
                      <a:pt x="11285" y="9403"/>
                      <a:pt x="11294" y="9414"/>
                    </a:cubicBezTo>
                    <a:cubicBezTo>
                      <a:pt x="11311" y="9458"/>
                      <a:pt x="11342" y="9525"/>
                      <a:pt x="11359" y="9558"/>
                    </a:cubicBezTo>
                    <a:cubicBezTo>
                      <a:pt x="11359" y="9558"/>
                      <a:pt x="11359" y="9580"/>
                      <a:pt x="11359" y="9591"/>
                    </a:cubicBezTo>
                    <a:cubicBezTo>
                      <a:pt x="11377" y="9646"/>
                      <a:pt x="11399" y="9679"/>
                      <a:pt x="11420" y="9723"/>
                    </a:cubicBezTo>
                    <a:cubicBezTo>
                      <a:pt x="11447" y="9778"/>
                      <a:pt x="11477" y="9844"/>
                      <a:pt x="11508" y="9899"/>
                    </a:cubicBezTo>
                    <a:cubicBezTo>
                      <a:pt x="11521" y="9921"/>
                      <a:pt x="11530" y="9977"/>
                      <a:pt x="11543" y="9988"/>
                    </a:cubicBezTo>
                    <a:cubicBezTo>
                      <a:pt x="11556" y="10010"/>
                      <a:pt x="11569" y="10010"/>
                      <a:pt x="11578" y="10021"/>
                    </a:cubicBezTo>
                    <a:cubicBezTo>
                      <a:pt x="11578" y="10021"/>
                      <a:pt x="11578" y="10043"/>
                      <a:pt x="11578" y="10043"/>
                    </a:cubicBezTo>
                    <a:cubicBezTo>
                      <a:pt x="11578" y="10043"/>
                      <a:pt x="11586" y="10043"/>
                      <a:pt x="11586" y="10043"/>
                    </a:cubicBezTo>
                    <a:cubicBezTo>
                      <a:pt x="11586" y="10043"/>
                      <a:pt x="11586" y="10054"/>
                      <a:pt x="11591" y="10065"/>
                    </a:cubicBezTo>
                    <a:cubicBezTo>
                      <a:pt x="11591" y="10065"/>
                      <a:pt x="11595" y="10065"/>
                      <a:pt x="11600" y="10065"/>
                    </a:cubicBezTo>
                    <a:cubicBezTo>
                      <a:pt x="11600" y="10065"/>
                      <a:pt x="11600" y="10076"/>
                      <a:pt x="11600" y="10087"/>
                    </a:cubicBezTo>
                    <a:cubicBezTo>
                      <a:pt x="11613" y="10109"/>
                      <a:pt x="11626" y="10131"/>
                      <a:pt x="11634" y="10153"/>
                    </a:cubicBezTo>
                    <a:cubicBezTo>
                      <a:pt x="11648" y="10175"/>
                      <a:pt x="11665" y="10208"/>
                      <a:pt x="11678" y="10230"/>
                    </a:cubicBezTo>
                    <a:cubicBezTo>
                      <a:pt x="11700" y="10274"/>
                      <a:pt x="11717" y="10329"/>
                      <a:pt x="11739" y="10373"/>
                    </a:cubicBezTo>
                    <a:cubicBezTo>
                      <a:pt x="11757" y="10395"/>
                      <a:pt x="11770" y="10428"/>
                      <a:pt x="11783" y="10461"/>
                    </a:cubicBezTo>
                    <a:cubicBezTo>
                      <a:pt x="11792" y="10461"/>
                      <a:pt x="11800" y="10484"/>
                      <a:pt x="11805" y="10495"/>
                    </a:cubicBezTo>
                    <a:cubicBezTo>
                      <a:pt x="11818" y="10517"/>
                      <a:pt x="11831" y="10561"/>
                      <a:pt x="11844" y="10583"/>
                    </a:cubicBezTo>
                    <a:cubicBezTo>
                      <a:pt x="11853" y="10605"/>
                      <a:pt x="11857" y="10605"/>
                      <a:pt x="11862" y="10616"/>
                    </a:cubicBezTo>
                    <a:cubicBezTo>
                      <a:pt x="11862" y="10616"/>
                      <a:pt x="11862" y="10616"/>
                      <a:pt x="11870" y="10616"/>
                    </a:cubicBezTo>
                    <a:cubicBezTo>
                      <a:pt x="11879" y="10638"/>
                      <a:pt x="11892" y="10660"/>
                      <a:pt x="11901" y="10682"/>
                    </a:cubicBezTo>
                    <a:cubicBezTo>
                      <a:pt x="11914" y="10704"/>
                      <a:pt x="11923" y="10726"/>
                      <a:pt x="11932" y="10748"/>
                    </a:cubicBezTo>
                    <a:cubicBezTo>
                      <a:pt x="11932" y="10748"/>
                      <a:pt x="11936" y="10748"/>
                      <a:pt x="11940" y="10748"/>
                    </a:cubicBezTo>
                    <a:cubicBezTo>
                      <a:pt x="11940" y="10748"/>
                      <a:pt x="11940" y="10770"/>
                      <a:pt x="11945" y="10770"/>
                    </a:cubicBezTo>
                    <a:cubicBezTo>
                      <a:pt x="11953" y="10792"/>
                      <a:pt x="11971" y="10814"/>
                      <a:pt x="11975" y="10814"/>
                    </a:cubicBezTo>
                    <a:cubicBezTo>
                      <a:pt x="11980" y="10836"/>
                      <a:pt x="11984" y="10836"/>
                      <a:pt x="11993" y="10847"/>
                    </a:cubicBezTo>
                    <a:cubicBezTo>
                      <a:pt x="11993" y="10847"/>
                      <a:pt x="11993" y="10869"/>
                      <a:pt x="12001" y="10880"/>
                    </a:cubicBezTo>
                    <a:cubicBezTo>
                      <a:pt x="12019" y="10913"/>
                      <a:pt x="12032" y="10946"/>
                      <a:pt x="12049" y="10979"/>
                    </a:cubicBezTo>
                    <a:cubicBezTo>
                      <a:pt x="12058" y="11001"/>
                      <a:pt x="12071" y="11023"/>
                      <a:pt x="12080" y="11034"/>
                    </a:cubicBezTo>
                    <a:cubicBezTo>
                      <a:pt x="12093" y="11056"/>
                      <a:pt x="12102" y="11089"/>
                      <a:pt x="12111" y="11112"/>
                    </a:cubicBezTo>
                    <a:cubicBezTo>
                      <a:pt x="12111" y="11112"/>
                      <a:pt x="12115" y="11112"/>
                      <a:pt x="12119" y="11112"/>
                    </a:cubicBezTo>
                    <a:cubicBezTo>
                      <a:pt x="12119" y="11112"/>
                      <a:pt x="12119" y="11134"/>
                      <a:pt x="12119" y="11134"/>
                    </a:cubicBezTo>
                    <a:cubicBezTo>
                      <a:pt x="12133" y="11167"/>
                      <a:pt x="12141" y="11178"/>
                      <a:pt x="12154" y="11211"/>
                    </a:cubicBezTo>
                    <a:cubicBezTo>
                      <a:pt x="12159" y="11211"/>
                      <a:pt x="12167" y="11211"/>
                      <a:pt x="12172" y="11233"/>
                    </a:cubicBezTo>
                    <a:cubicBezTo>
                      <a:pt x="12172" y="11233"/>
                      <a:pt x="12181" y="11233"/>
                      <a:pt x="12185" y="11255"/>
                    </a:cubicBezTo>
                    <a:cubicBezTo>
                      <a:pt x="12185" y="11255"/>
                      <a:pt x="12194" y="11266"/>
                      <a:pt x="12198" y="11277"/>
                    </a:cubicBezTo>
                    <a:cubicBezTo>
                      <a:pt x="12198" y="11277"/>
                      <a:pt x="12202" y="11277"/>
                      <a:pt x="12207" y="11288"/>
                    </a:cubicBezTo>
                    <a:cubicBezTo>
                      <a:pt x="12207" y="11288"/>
                      <a:pt x="12207" y="11288"/>
                      <a:pt x="12207" y="11299"/>
                    </a:cubicBezTo>
                    <a:cubicBezTo>
                      <a:pt x="12207" y="11299"/>
                      <a:pt x="12220" y="11299"/>
                      <a:pt x="12224" y="11299"/>
                    </a:cubicBezTo>
                    <a:cubicBezTo>
                      <a:pt x="12224" y="11299"/>
                      <a:pt x="12224" y="11321"/>
                      <a:pt x="12224" y="11321"/>
                    </a:cubicBezTo>
                    <a:cubicBezTo>
                      <a:pt x="12233" y="11332"/>
                      <a:pt x="12242" y="11354"/>
                      <a:pt x="12246" y="11365"/>
                    </a:cubicBezTo>
                    <a:cubicBezTo>
                      <a:pt x="12259" y="11365"/>
                      <a:pt x="12255" y="11420"/>
                      <a:pt x="12268" y="11420"/>
                    </a:cubicBezTo>
                    <a:cubicBezTo>
                      <a:pt x="12277" y="11420"/>
                      <a:pt x="12277" y="11442"/>
                      <a:pt x="12290" y="11442"/>
                    </a:cubicBezTo>
                    <a:cubicBezTo>
                      <a:pt x="12303" y="11442"/>
                      <a:pt x="12294" y="11453"/>
                      <a:pt x="12290" y="11464"/>
                    </a:cubicBezTo>
                    <a:cubicBezTo>
                      <a:pt x="12307" y="11464"/>
                      <a:pt x="12312" y="11486"/>
                      <a:pt x="12320" y="11497"/>
                    </a:cubicBezTo>
                    <a:cubicBezTo>
                      <a:pt x="12329" y="11519"/>
                      <a:pt x="12338" y="11541"/>
                      <a:pt x="12347" y="11552"/>
                    </a:cubicBezTo>
                    <a:cubicBezTo>
                      <a:pt x="12351" y="11563"/>
                      <a:pt x="12355" y="11552"/>
                      <a:pt x="12364" y="11563"/>
                    </a:cubicBezTo>
                    <a:cubicBezTo>
                      <a:pt x="12377" y="11585"/>
                      <a:pt x="12390" y="11619"/>
                      <a:pt x="12408" y="11641"/>
                    </a:cubicBezTo>
                    <a:cubicBezTo>
                      <a:pt x="12408" y="11641"/>
                      <a:pt x="12408" y="11630"/>
                      <a:pt x="12408" y="11630"/>
                    </a:cubicBezTo>
                    <a:cubicBezTo>
                      <a:pt x="12412" y="11630"/>
                      <a:pt x="12416" y="11663"/>
                      <a:pt x="12421" y="11663"/>
                    </a:cubicBezTo>
                    <a:cubicBezTo>
                      <a:pt x="12421" y="11663"/>
                      <a:pt x="12430" y="11663"/>
                      <a:pt x="12434" y="11663"/>
                    </a:cubicBezTo>
                    <a:cubicBezTo>
                      <a:pt x="12434" y="11663"/>
                      <a:pt x="12443" y="11685"/>
                      <a:pt x="12447" y="11696"/>
                    </a:cubicBezTo>
                    <a:cubicBezTo>
                      <a:pt x="12447" y="11707"/>
                      <a:pt x="12456" y="11707"/>
                      <a:pt x="12465" y="11718"/>
                    </a:cubicBezTo>
                    <a:cubicBezTo>
                      <a:pt x="12469" y="11718"/>
                      <a:pt x="12473" y="11718"/>
                      <a:pt x="12478" y="11729"/>
                    </a:cubicBezTo>
                    <a:cubicBezTo>
                      <a:pt x="12478" y="11729"/>
                      <a:pt x="12482" y="11729"/>
                      <a:pt x="12486" y="11740"/>
                    </a:cubicBezTo>
                    <a:cubicBezTo>
                      <a:pt x="12486" y="11740"/>
                      <a:pt x="12486" y="11751"/>
                      <a:pt x="12486" y="11751"/>
                    </a:cubicBezTo>
                    <a:cubicBezTo>
                      <a:pt x="12495" y="11773"/>
                      <a:pt x="12513" y="11773"/>
                      <a:pt x="12513" y="11806"/>
                    </a:cubicBezTo>
                    <a:cubicBezTo>
                      <a:pt x="12521" y="11806"/>
                      <a:pt x="12530" y="11828"/>
                      <a:pt x="12530" y="11828"/>
                    </a:cubicBezTo>
                    <a:cubicBezTo>
                      <a:pt x="12530" y="11828"/>
                      <a:pt x="12530" y="11828"/>
                      <a:pt x="12539" y="11828"/>
                    </a:cubicBezTo>
                    <a:cubicBezTo>
                      <a:pt x="12548" y="11839"/>
                      <a:pt x="12556" y="11872"/>
                      <a:pt x="12561" y="11883"/>
                    </a:cubicBezTo>
                    <a:cubicBezTo>
                      <a:pt x="12565" y="11883"/>
                      <a:pt x="12574" y="11883"/>
                      <a:pt x="12578" y="11883"/>
                    </a:cubicBezTo>
                    <a:cubicBezTo>
                      <a:pt x="12578" y="11883"/>
                      <a:pt x="12582" y="11905"/>
                      <a:pt x="12591" y="11916"/>
                    </a:cubicBezTo>
                    <a:cubicBezTo>
                      <a:pt x="12591" y="11916"/>
                      <a:pt x="12600" y="11916"/>
                      <a:pt x="12604" y="11938"/>
                    </a:cubicBezTo>
                    <a:cubicBezTo>
                      <a:pt x="12613" y="11960"/>
                      <a:pt x="12613" y="11971"/>
                      <a:pt x="12617" y="11971"/>
                    </a:cubicBezTo>
                    <a:cubicBezTo>
                      <a:pt x="12617" y="11971"/>
                      <a:pt x="12617" y="11949"/>
                      <a:pt x="12617" y="11949"/>
                    </a:cubicBezTo>
                    <a:cubicBezTo>
                      <a:pt x="12617" y="11949"/>
                      <a:pt x="12626" y="11971"/>
                      <a:pt x="12631" y="11949"/>
                    </a:cubicBezTo>
                    <a:cubicBezTo>
                      <a:pt x="12644" y="11993"/>
                      <a:pt x="12661" y="12004"/>
                      <a:pt x="12674" y="12026"/>
                    </a:cubicBezTo>
                    <a:cubicBezTo>
                      <a:pt x="12692" y="12048"/>
                      <a:pt x="12700" y="12093"/>
                      <a:pt x="12718" y="12126"/>
                    </a:cubicBezTo>
                    <a:cubicBezTo>
                      <a:pt x="12722" y="12148"/>
                      <a:pt x="12735" y="12148"/>
                      <a:pt x="12740" y="12159"/>
                    </a:cubicBezTo>
                    <a:cubicBezTo>
                      <a:pt x="12749" y="12181"/>
                      <a:pt x="12753" y="12203"/>
                      <a:pt x="12762" y="12214"/>
                    </a:cubicBezTo>
                    <a:cubicBezTo>
                      <a:pt x="12792" y="12280"/>
                      <a:pt x="12818" y="12346"/>
                      <a:pt x="12849" y="12412"/>
                    </a:cubicBezTo>
                    <a:cubicBezTo>
                      <a:pt x="12849" y="12412"/>
                      <a:pt x="12858" y="12423"/>
                      <a:pt x="12858" y="12434"/>
                    </a:cubicBezTo>
                    <a:cubicBezTo>
                      <a:pt x="12871" y="12456"/>
                      <a:pt x="12880" y="12478"/>
                      <a:pt x="12888" y="12511"/>
                    </a:cubicBezTo>
                    <a:cubicBezTo>
                      <a:pt x="12901" y="12555"/>
                      <a:pt x="12915" y="12577"/>
                      <a:pt x="12928" y="12610"/>
                    </a:cubicBezTo>
                    <a:cubicBezTo>
                      <a:pt x="12936" y="12643"/>
                      <a:pt x="12945" y="12710"/>
                      <a:pt x="12949" y="12721"/>
                    </a:cubicBezTo>
                    <a:cubicBezTo>
                      <a:pt x="12963" y="12754"/>
                      <a:pt x="12976" y="12787"/>
                      <a:pt x="12993" y="12809"/>
                    </a:cubicBezTo>
                    <a:cubicBezTo>
                      <a:pt x="12998" y="12875"/>
                      <a:pt x="13015" y="12919"/>
                      <a:pt x="13028" y="12974"/>
                    </a:cubicBezTo>
                    <a:cubicBezTo>
                      <a:pt x="13041" y="13018"/>
                      <a:pt x="13054" y="13073"/>
                      <a:pt x="13072" y="13117"/>
                    </a:cubicBezTo>
                    <a:cubicBezTo>
                      <a:pt x="13107" y="13294"/>
                      <a:pt x="13150" y="13459"/>
                      <a:pt x="13177" y="13646"/>
                    </a:cubicBezTo>
                    <a:cubicBezTo>
                      <a:pt x="13181" y="13712"/>
                      <a:pt x="13190" y="13779"/>
                      <a:pt x="13203" y="13845"/>
                    </a:cubicBezTo>
                    <a:cubicBezTo>
                      <a:pt x="13203" y="13889"/>
                      <a:pt x="13212" y="13911"/>
                      <a:pt x="13203" y="13955"/>
                    </a:cubicBezTo>
                    <a:cubicBezTo>
                      <a:pt x="13212" y="13988"/>
                      <a:pt x="13225" y="14032"/>
                      <a:pt x="13229" y="14098"/>
                    </a:cubicBezTo>
                    <a:cubicBezTo>
                      <a:pt x="13229" y="14142"/>
                      <a:pt x="13229" y="14219"/>
                      <a:pt x="13229" y="14297"/>
                    </a:cubicBezTo>
                    <a:cubicBezTo>
                      <a:pt x="13229" y="14374"/>
                      <a:pt x="13233" y="14440"/>
                      <a:pt x="13229" y="14517"/>
                    </a:cubicBezTo>
                    <a:cubicBezTo>
                      <a:pt x="13229" y="14583"/>
                      <a:pt x="13203" y="14660"/>
                      <a:pt x="13203" y="14726"/>
                    </a:cubicBezTo>
                    <a:cubicBezTo>
                      <a:pt x="13181" y="14803"/>
                      <a:pt x="13172" y="14892"/>
                      <a:pt x="13155" y="14969"/>
                    </a:cubicBezTo>
                    <a:cubicBezTo>
                      <a:pt x="13137" y="15057"/>
                      <a:pt x="13116" y="15112"/>
                      <a:pt x="13107" y="15211"/>
                    </a:cubicBezTo>
                    <a:cubicBezTo>
                      <a:pt x="13089" y="15233"/>
                      <a:pt x="13081" y="15288"/>
                      <a:pt x="13067" y="15321"/>
                    </a:cubicBezTo>
                    <a:cubicBezTo>
                      <a:pt x="13024" y="15377"/>
                      <a:pt x="12989" y="15487"/>
                      <a:pt x="12954" y="15542"/>
                    </a:cubicBezTo>
                    <a:cubicBezTo>
                      <a:pt x="12945" y="15564"/>
                      <a:pt x="12936" y="15586"/>
                      <a:pt x="12928" y="15597"/>
                    </a:cubicBezTo>
                    <a:cubicBezTo>
                      <a:pt x="12928" y="15608"/>
                      <a:pt x="12919" y="15619"/>
                      <a:pt x="12915" y="15630"/>
                    </a:cubicBezTo>
                    <a:cubicBezTo>
                      <a:pt x="12880" y="15707"/>
                      <a:pt x="12840" y="15751"/>
                      <a:pt x="12805" y="15806"/>
                    </a:cubicBezTo>
                    <a:cubicBezTo>
                      <a:pt x="12770" y="15861"/>
                      <a:pt x="12744" y="15939"/>
                      <a:pt x="12718" y="15994"/>
                    </a:cubicBezTo>
                    <a:cubicBezTo>
                      <a:pt x="12709" y="16005"/>
                      <a:pt x="12705" y="16016"/>
                      <a:pt x="12696" y="16027"/>
                    </a:cubicBezTo>
                    <a:cubicBezTo>
                      <a:pt x="12696" y="16027"/>
                      <a:pt x="12696" y="16038"/>
                      <a:pt x="12696" y="16038"/>
                    </a:cubicBezTo>
                    <a:cubicBezTo>
                      <a:pt x="12679" y="16071"/>
                      <a:pt x="12666" y="16093"/>
                      <a:pt x="12657" y="16115"/>
                    </a:cubicBezTo>
                    <a:cubicBezTo>
                      <a:pt x="12652" y="16115"/>
                      <a:pt x="12644" y="16148"/>
                      <a:pt x="12657" y="16137"/>
                    </a:cubicBezTo>
                    <a:cubicBezTo>
                      <a:pt x="12718" y="16082"/>
                      <a:pt x="12783" y="16049"/>
                      <a:pt x="12840" y="15994"/>
                    </a:cubicBezTo>
                    <a:cubicBezTo>
                      <a:pt x="12853" y="15994"/>
                      <a:pt x="12871" y="15972"/>
                      <a:pt x="12884" y="15961"/>
                    </a:cubicBezTo>
                    <a:cubicBezTo>
                      <a:pt x="12888" y="15950"/>
                      <a:pt x="12897" y="15939"/>
                      <a:pt x="12901" y="15928"/>
                    </a:cubicBezTo>
                    <a:cubicBezTo>
                      <a:pt x="12923" y="15895"/>
                      <a:pt x="12949" y="15850"/>
                      <a:pt x="12967" y="15828"/>
                    </a:cubicBezTo>
                    <a:cubicBezTo>
                      <a:pt x="12976" y="15817"/>
                      <a:pt x="12984" y="15784"/>
                      <a:pt x="12998" y="15784"/>
                    </a:cubicBezTo>
                    <a:cubicBezTo>
                      <a:pt x="13015" y="15685"/>
                      <a:pt x="13059" y="15652"/>
                      <a:pt x="13085" y="15586"/>
                    </a:cubicBezTo>
                    <a:cubicBezTo>
                      <a:pt x="13094" y="15575"/>
                      <a:pt x="13098" y="15553"/>
                      <a:pt x="13107" y="15542"/>
                    </a:cubicBezTo>
                    <a:cubicBezTo>
                      <a:pt x="13116" y="15520"/>
                      <a:pt x="13120" y="15498"/>
                      <a:pt x="13129" y="15487"/>
                    </a:cubicBezTo>
                    <a:cubicBezTo>
                      <a:pt x="13146" y="15443"/>
                      <a:pt x="13159" y="15388"/>
                      <a:pt x="13177" y="15365"/>
                    </a:cubicBezTo>
                    <a:cubicBezTo>
                      <a:pt x="13177" y="15365"/>
                      <a:pt x="13177" y="15354"/>
                      <a:pt x="13177" y="15343"/>
                    </a:cubicBezTo>
                    <a:cubicBezTo>
                      <a:pt x="13185" y="15321"/>
                      <a:pt x="13190" y="15321"/>
                      <a:pt x="13194" y="15321"/>
                    </a:cubicBezTo>
                    <a:cubicBezTo>
                      <a:pt x="13194" y="15321"/>
                      <a:pt x="13194" y="15299"/>
                      <a:pt x="13194" y="15299"/>
                    </a:cubicBezTo>
                    <a:cubicBezTo>
                      <a:pt x="13203" y="15288"/>
                      <a:pt x="13212" y="15288"/>
                      <a:pt x="13216" y="15277"/>
                    </a:cubicBezTo>
                    <a:cubicBezTo>
                      <a:pt x="13216" y="15277"/>
                      <a:pt x="13216" y="15255"/>
                      <a:pt x="13216" y="15255"/>
                    </a:cubicBezTo>
                    <a:cubicBezTo>
                      <a:pt x="13216" y="15255"/>
                      <a:pt x="13216" y="15233"/>
                      <a:pt x="13216" y="15233"/>
                    </a:cubicBezTo>
                    <a:cubicBezTo>
                      <a:pt x="13220" y="15233"/>
                      <a:pt x="13225" y="15233"/>
                      <a:pt x="13229" y="15233"/>
                    </a:cubicBezTo>
                    <a:cubicBezTo>
                      <a:pt x="13238" y="15222"/>
                      <a:pt x="13242" y="15189"/>
                      <a:pt x="13255" y="15178"/>
                    </a:cubicBezTo>
                    <a:cubicBezTo>
                      <a:pt x="13260" y="15145"/>
                      <a:pt x="13268" y="15112"/>
                      <a:pt x="13282" y="15101"/>
                    </a:cubicBezTo>
                    <a:cubicBezTo>
                      <a:pt x="13295" y="15079"/>
                      <a:pt x="13299" y="15057"/>
                      <a:pt x="13321" y="15046"/>
                    </a:cubicBezTo>
                    <a:cubicBezTo>
                      <a:pt x="13330" y="15057"/>
                      <a:pt x="13334" y="15090"/>
                      <a:pt x="13343" y="15090"/>
                    </a:cubicBezTo>
                    <a:cubicBezTo>
                      <a:pt x="13343" y="15178"/>
                      <a:pt x="13347" y="15266"/>
                      <a:pt x="13343" y="15310"/>
                    </a:cubicBezTo>
                    <a:cubicBezTo>
                      <a:pt x="13330" y="15377"/>
                      <a:pt x="13316" y="15432"/>
                      <a:pt x="13303" y="15487"/>
                    </a:cubicBezTo>
                    <a:cubicBezTo>
                      <a:pt x="13290" y="15542"/>
                      <a:pt x="13282" y="15619"/>
                      <a:pt x="13273" y="15685"/>
                    </a:cubicBezTo>
                    <a:cubicBezTo>
                      <a:pt x="13260" y="15707"/>
                      <a:pt x="13242" y="15751"/>
                      <a:pt x="13233" y="15762"/>
                    </a:cubicBezTo>
                    <a:cubicBezTo>
                      <a:pt x="13233" y="15762"/>
                      <a:pt x="13233" y="15784"/>
                      <a:pt x="13233" y="15795"/>
                    </a:cubicBezTo>
                    <a:cubicBezTo>
                      <a:pt x="13233" y="15806"/>
                      <a:pt x="13220" y="15817"/>
                      <a:pt x="13216" y="15839"/>
                    </a:cubicBezTo>
                    <a:cubicBezTo>
                      <a:pt x="13207" y="15873"/>
                      <a:pt x="13190" y="15906"/>
                      <a:pt x="13185" y="15928"/>
                    </a:cubicBezTo>
                    <a:cubicBezTo>
                      <a:pt x="13185" y="15928"/>
                      <a:pt x="13181" y="15928"/>
                      <a:pt x="13177" y="15950"/>
                    </a:cubicBezTo>
                    <a:cubicBezTo>
                      <a:pt x="13177" y="15972"/>
                      <a:pt x="13168" y="15994"/>
                      <a:pt x="13164" y="16005"/>
                    </a:cubicBezTo>
                    <a:cubicBezTo>
                      <a:pt x="13164" y="16005"/>
                      <a:pt x="13155" y="16005"/>
                      <a:pt x="13150" y="16016"/>
                    </a:cubicBezTo>
                    <a:cubicBezTo>
                      <a:pt x="13150" y="16016"/>
                      <a:pt x="13146" y="16038"/>
                      <a:pt x="13142" y="16038"/>
                    </a:cubicBezTo>
                    <a:cubicBezTo>
                      <a:pt x="13142" y="16038"/>
                      <a:pt x="13133" y="16038"/>
                      <a:pt x="13133" y="16038"/>
                    </a:cubicBezTo>
                    <a:cubicBezTo>
                      <a:pt x="13133" y="16038"/>
                      <a:pt x="13133" y="16060"/>
                      <a:pt x="13129" y="16060"/>
                    </a:cubicBezTo>
                    <a:cubicBezTo>
                      <a:pt x="13129" y="16060"/>
                      <a:pt x="13120" y="16060"/>
                      <a:pt x="13120" y="16060"/>
                    </a:cubicBezTo>
                    <a:cubicBezTo>
                      <a:pt x="13120" y="16060"/>
                      <a:pt x="13120" y="16082"/>
                      <a:pt x="13120" y="16082"/>
                    </a:cubicBezTo>
                    <a:cubicBezTo>
                      <a:pt x="13120" y="16082"/>
                      <a:pt x="13111" y="16082"/>
                      <a:pt x="13107" y="16082"/>
                    </a:cubicBezTo>
                    <a:cubicBezTo>
                      <a:pt x="13107" y="16082"/>
                      <a:pt x="13107" y="16104"/>
                      <a:pt x="13098" y="16104"/>
                    </a:cubicBezTo>
                    <a:cubicBezTo>
                      <a:pt x="13094" y="16115"/>
                      <a:pt x="13085" y="16137"/>
                      <a:pt x="13085" y="16137"/>
                    </a:cubicBezTo>
                    <a:cubicBezTo>
                      <a:pt x="13085" y="16137"/>
                      <a:pt x="13076" y="16137"/>
                      <a:pt x="13076" y="16148"/>
                    </a:cubicBezTo>
                    <a:cubicBezTo>
                      <a:pt x="13063" y="16181"/>
                      <a:pt x="13050" y="16214"/>
                      <a:pt x="13037" y="16236"/>
                    </a:cubicBezTo>
                    <a:cubicBezTo>
                      <a:pt x="13037" y="16247"/>
                      <a:pt x="13024" y="16247"/>
                      <a:pt x="13019" y="16258"/>
                    </a:cubicBezTo>
                    <a:cubicBezTo>
                      <a:pt x="13019" y="16258"/>
                      <a:pt x="13019" y="16258"/>
                      <a:pt x="13011" y="16258"/>
                    </a:cubicBezTo>
                    <a:cubicBezTo>
                      <a:pt x="13002" y="16280"/>
                      <a:pt x="12998" y="16302"/>
                      <a:pt x="12989" y="16313"/>
                    </a:cubicBezTo>
                    <a:cubicBezTo>
                      <a:pt x="12976" y="16335"/>
                      <a:pt x="12954" y="16357"/>
                      <a:pt x="12941" y="16390"/>
                    </a:cubicBezTo>
                    <a:cubicBezTo>
                      <a:pt x="12923" y="16412"/>
                      <a:pt x="12910" y="16457"/>
                      <a:pt x="12897" y="16479"/>
                    </a:cubicBezTo>
                    <a:cubicBezTo>
                      <a:pt x="12875" y="16523"/>
                      <a:pt x="12849" y="16567"/>
                      <a:pt x="12832" y="16600"/>
                    </a:cubicBezTo>
                    <a:cubicBezTo>
                      <a:pt x="12823" y="16611"/>
                      <a:pt x="12814" y="16644"/>
                      <a:pt x="12805" y="16622"/>
                    </a:cubicBezTo>
                    <a:cubicBezTo>
                      <a:pt x="12805" y="16644"/>
                      <a:pt x="12805" y="16655"/>
                      <a:pt x="12797" y="16655"/>
                    </a:cubicBezTo>
                    <a:cubicBezTo>
                      <a:pt x="12792" y="16677"/>
                      <a:pt x="12775" y="16666"/>
                      <a:pt x="12775" y="16710"/>
                    </a:cubicBezTo>
                    <a:cubicBezTo>
                      <a:pt x="12818" y="16710"/>
                      <a:pt x="12853" y="16710"/>
                      <a:pt x="12884" y="16688"/>
                    </a:cubicBezTo>
                    <a:cubicBezTo>
                      <a:pt x="12910" y="16677"/>
                      <a:pt x="12932" y="16666"/>
                      <a:pt x="12954" y="16644"/>
                    </a:cubicBezTo>
                    <a:cubicBezTo>
                      <a:pt x="12967" y="16644"/>
                      <a:pt x="12980" y="16633"/>
                      <a:pt x="12989" y="16622"/>
                    </a:cubicBezTo>
                    <a:cubicBezTo>
                      <a:pt x="13002" y="16611"/>
                      <a:pt x="13019" y="16556"/>
                      <a:pt x="13033" y="16545"/>
                    </a:cubicBezTo>
                    <a:cubicBezTo>
                      <a:pt x="13041" y="16523"/>
                      <a:pt x="13050" y="16523"/>
                      <a:pt x="13054" y="16512"/>
                    </a:cubicBezTo>
                    <a:cubicBezTo>
                      <a:pt x="13072" y="16479"/>
                      <a:pt x="13085" y="16457"/>
                      <a:pt x="13098" y="16424"/>
                    </a:cubicBezTo>
                    <a:cubicBezTo>
                      <a:pt x="13111" y="16401"/>
                      <a:pt x="13124" y="16379"/>
                      <a:pt x="13137" y="16357"/>
                    </a:cubicBezTo>
                    <a:cubicBezTo>
                      <a:pt x="13137" y="16357"/>
                      <a:pt x="13137" y="16346"/>
                      <a:pt x="13137" y="16335"/>
                    </a:cubicBezTo>
                    <a:cubicBezTo>
                      <a:pt x="13146" y="16324"/>
                      <a:pt x="13159" y="16313"/>
                      <a:pt x="13168" y="16302"/>
                    </a:cubicBezTo>
                    <a:cubicBezTo>
                      <a:pt x="13190" y="16258"/>
                      <a:pt x="13207" y="16192"/>
                      <a:pt x="13225" y="16148"/>
                    </a:cubicBezTo>
                    <a:cubicBezTo>
                      <a:pt x="13238" y="16126"/>
                      <a:pt x="13251" y="16104"/>
                      <a:pt x="13264" y="16082"/>
                    </a:cubicBezTo>
                    <a:cubicBezTo>
                      <a:pt x="13277" y="16060"/>
                      <a:pt x="13286" y="16027"/>
                      <a:pt x="13295" y="15994"/>
                    </a:cubicBezTo>
                    <a:cubicBezTo>
                      <a:pt x="13303" y="15983"/>
                      <a:pt x="13312" y="15983"/>
                      <a:pt x="13316" y="15972"/>
                    </a:cubicBezTo>
                    <a:cubicBezTo>
                      <a:pt x="13316" y="15972"/>
                      <a:pt x="13316" y="15961"/>
                      <a:pt x="13316" y="15961"/>
                    </a:cubicBezTo>
                    <a:cubicBezTo>
                      <a:pt x="13325" y="15950"/>
                      <a:pt x="13338" y="15939"/>
                      <a:pt x="13347" y="15928"/>
                    </a:cubicBezTo>
                    <a:cubicBezTo>
                      <a:pt x="13347" y="15928"/>
                      <a:pt x="13347" y="15906"/>
                      <a:pt x="13360" y="15884"/>
                    </a:cubicBezTo>
                    <a:cubicBezTo>
                      <a:pt x="13360" y="15884"/>
                      <a:pt x="13369" y="15884"/>
                      <a:pt x="13373" y="15884"/>
                    </a:cubicBezTo>
                    <a:cubicBezTo>
                      <a:pt x="13373" y="15884"/>
                      <a:pt x="13373" y="15873"/>
                      <a:pt x="13382" y="15861"/>
                    </a:cubicBezTo>
                    <a:cubicBezTo>
                      <a:pt x="13400" y="15817"/>
                      <a:pt x="13413" y="15762"/>
                      <a:pt x="13426" y="15718"/>
                    </a:cubicBezTo>
                    <a:cubicBezTo>
                      <a:pt x="13426" y="15718"/>
                      <a:pt x="13430" y="15685"/>
                      <a:pt x="13443" y="15685"/>
                    </a:cubicBezTo>
                    <a:cubicBezTo>
                      <a:pt x="13482" y="15718"/>
                      <a:pt x="13474" y="15828"/>
                      <a:pt x="13469" y="15961"/>
                    </a:cubicBezTo>
                    <a:cubicBezTo>
                      <a:pt x="13469" y="16016"/>
                      <a:pt x="13469" y="16093"/>
                      <a:pt x="13469" y="16104"/>
                    </a:cubicBezTo>
                    <a:cubicBezTo>
                      <a:pt x="13465" y="16170"/>
                      <a:pt x="13434" y="16203"/>
                      <a:pt x="13413" y="16280"/>
                    </a:cubicBezTo>
                    <a:cubicBezTo>
                      <a:pt x="13404" y="16302"/>
                      <a:pt x="13400" y="16346"/>
                      <a:pt x="13386" y="16368"/>
                    </a:cubicBezTo>
                    <a:cubicBezTo>
                      <a:pt x="13369" y="16412"/>
                      <a:pt x="13351" y="16446"/>
                      <a:pt x="13338" y="16479"/>
                    </a:cubicBezTo>
                    <a:cubicBezTo>
                      <a:pt x="13338" y="16479"/>
                      <a:pt x="13338" y="16501"/>
                      <a:pt x="13338" y="16501"/>
                    </a:cubicBezTo>
                    <a:lnTo>
                      <a:pt x="13330" y="16501"/>
                    </a:lnTo>
                    <a:cubicBezTo>
                      <a:pt x="13330" y="16501"/>
                      <a:pt x="13308" y="16556"/>
                      <a:pt x="13303" y="16578"/>
                    </a:cubicBezTo>
                    <a:cubicBezTo>
                      <a:pt x="13303" y="16578"/>
                      <a:pt x="13295" y="16578"/>
                      <a:pt x="13290" y="16589"/>
                    </a:cubicBezTo>
                    <a:cubicBezTo>
                      <a:pt x="13277" y="16611"/>
                      <a:pt x="13268" y="16633"/>
                      <a:pt x="13260" y="16655"/>
                    </a:cubicBezTo>
                    <a:cubicBezTo>
                      <a:pt x="13225" y="16721"/>
                      <a:pt x="13181" y="16776"/>
                      <a:pt x="13142" y="16820"/>
                    </a:cubicBezTo>
                    <a:cubicBezTo>
                      <a:pt x="13124" y="16842"/>
                      <a:pt x="13111" y="16853"/>
                      <a:pt x="13098" y="16875"/>
                    </a:cubicBezTo>
                    <a:cubicBezTo>
                      <a:pt x="13076" y="16908"/>
                      <a:pt x="13063" y="16930"/>
                      <a:pt x="13041" y="16963"/>
                    </a:cubicBezTo>
                    <a:cubicBezTo>
                      <a:pt x="13028" y="16985"/>
                      <a:pt x="13024" y="17007"/>
                      <a:pt x="13019" y="17019"/>
                    </a:cubicBezTo>
                    <a:cubicBezTo>
                      <a:pt x="13019" y="17019"/>
                      <a:pt x="13011" y="17019"/>
                      <a:pt x="13006" y="17019"/>
                    </a:cubicBezTo>
                    <a:cubicBezTo>
                      <a:pt x="12998" y="17041"/>
                      <a:pt x="12984" y="17063"/>
                      <a:pt x="12984" y="17074"/>
                    </a:cubicBezTo>
                    <a:cubicBezTo>
                      <a:pt x="12984" y="17085"/>
                      <a:pt x="12976" y="17074"/>
                      <a:pt x="12971" y="17074"/>
                    </a:cubicBezTo>
                    <a:cubicBezTo>
                      <a:pt x="12958" y="17096"/>
                      <a:pt x="12945" y="17129"/>
                      <a:pt x="12936" y="17151"/>
                    </a:cubicBezTo>
                    <a:cubicBezTo>
                      <a:pt x="12928" y="17151"/>
                      <a:pt x="12915" y="17151"/>
                      <a:pt x="12919" y="17195"/>
                    </a:cubicBezTo>
                    <a:cubicBezTo>
                      <a:pt x="12945" y="17195"/>
                      <a:pt x="12971" y="17173"/>
                      <a:pt x="12993" y="17162"/>
                    </a:cubicBezTo>
                    <a:cubicBezTo>
                      <a:pt x="13028" y="17140"/>
                      <a:pt x="13067" y="17129"/>
                      <a:pt x="13107" y="17107"/>
                    </a:cubicBezTo>
                    <a:cubicBezTo>
                      <a:pt x="13137" y="17085"/>
                      <a:pt x="13164" y="17052"/>
                      <a:pt x="13194" y="17063"/>
                    </a:cubicBezTo>
                    <a:cubicBezTo>
                      <a:pt x="13207" y="17041"/>
                      <a:pt x="13216" y="17007"/>
                      <a:pt x="13242" y="17019"/>
                    </a:cubicBezTo>
                    <a:cubicBezTo>
                      <a:pt x="13251" y="16985"/>
                      <a:pt x="13268" y="16974"/>
                      <a:pt x="13282" y="16952"/>
                    </a:cubicBezTo>
                    <a:cubicBezTo>
                      <a:pt x="13299" y="16930"/>
                      <a:pt x="13308" y="16897"/>
                      <a:pt x="13325" y="16919"/>
                    </a:cubicBezTo>
                    <a:cubicBezTo>
                      <a:pt x="13360" y="16831"/>
                      <a:pt x="13400" y="16754"/>
                      <a:pt x="13456" y="16721"/>
                    </a:cubicBezTo>
                    <a:cubicBezTo>
                      <a:pt x="13500" y="16776"/>
                      <a:pt x="13469" y="16941"/>
                      <a:pt x="13439" y="16974"/>
                    </a:cubicBezTo>
                    <a:cubicBezTo>
                      <a:pt x="13439" y="17019"/>
                      <a:pt x="13421" y="17041"/>
                      <a:pt x="13417" y="17063"/>
                    </a:cubicBezTo>
                    <a:cubicBezTo>
                      <a:pt x="13408" y="17085"/>
                      <a:pt x="13404" y="17096"/>
                      <a:pt x="13395" y="17107"/>
                    </a:cubicBezTo>
                    <a:cubicBezTo>
                      <a:pt x="13369" y="17162"/>
                      <a:pt x="13351" y="17228"/>
                      <a:pt x="13325" y="17283"/>
                    </a:cubicBezTo>
                    <a:cubicBezTo>
                      <a:pt x="13312" y="17316"/>
                      <a:pt x="13295" y="17349"/>
                      <a:pt x="13282" y="17371"/>
                    </a:cubicBezTo>
                    <a:cubicBezTo>
                      <a:pt x="13247" y="17426"/>
                      <a:pt x="13203" y="17470"/>
                      <a:pt x="13164" y="17515"/>
                    </a:cubicBezTo>
                    <a:cubicBezTo>
                      <a:pt x="13120" y="17570"/>
                      <a:pt x="13072" y="17603"/>
                      <a:pt x="13037" y="17669"/>
                    </a:cubicBezTo>
                    <a:cubicBezTo>
                      <a:pt x="13050" y="17691"/>
                      <a:pt x="13063" y="17691"/>
                      <a:pt x="13076" y="17691"/>
                    </a:cubicBezTo>
                    <a:cubicBezTo>
                      <a:pt x="13089" y="17691"/>
                      <a:pt x="13098" y="17691"/>
                      <a:pt x="13107" y="17691"/>
                    </a:cubicBezTo>
                    <a:cubicBezTo>
                      <a:pt x="13124" y="17691"/>
                      <a:pt x="13150" y="17691"/>
                      <a:pt x="13168" y="17691"/>
                    </a:cubicBezTo>
                    <a:cubicBezTo>
                      <a:pt x="13181" y="17691"/>
                      <a:pt x="13203" y="17691"/>
                      <a:pt x="13216" y="17680"/>
                    </a:cubicBezTo>
                    <a:cubicBezTo>
                      <a:pt x="13251" y="17669"/>
                      <a:pt x="13303" y="17559"/>
                      <a:pt x="13316" y="17691"/>
                    </a:cubicBezTo>
                    <a:cubicBezTo>
                      <a:pt x="13316" y="17746"/>
                      <a:pt x="13290" y="17746"/>
                      <a:pt x="13277" y="17779"/>
                    </a:cubicBezTo>
                    <a:cubicBezTo>
                      <a:pt x="13268" y="17812"/>
                      <a:pt x="13255" y="17856"/>
                      <a:pt x="13242" y="17889"/>
                    </a:cubicBezTo>
                    <a:cubicBezTo>
                      <a:pt x="13225" y="17922"/>
                      <a:pt x="13199" y="17944"/>
                      <a:pt x="13181" y="17977"/>
                    </a:cubicBezTo>
                    <a:cubicBezTo>
                      <a:pt x="13177" y="17999"/>
                      <a:pt x="13172" y="18011"/>
                      <a:pt x="13168" y="18022"/>
                    </a:cubicBezTo>
                    <a:cubicBezTo>
                      <a:pt x="13155" y="18044"/>
                      <a:pt x="13137" y="18055"/>
                      <a:pt x="13124" y="18077"/>
                    </a:cubicBezTo>
                    <a:cubicBezTo>
                      <a:pt x="13116" y="18088"/>
                      <a:pt x="13111" y="18110"/>
                      <a:pt x="13107" y="18121"/>
                    </a:cubicBezTo>
                    <a:cubicBezTo>
                      <a:pt x="13098" y="18132"/>
                      <a:pt x="13094" y="18143"/>
                      <a:pt x="13089" y="18154"/>
                    </a:cubicBezTo>
                    <a:cubicBezTo>
                      <a:pt x="13063" y="18187"/>
                      <a:pt x="13033" y="18220"/>
                      <a:pt x="13015" y="18220"/>
                    </a:cubicBezTo>
                    <a:cubicBezTo>
                      <a:pt x="12976" y="18231"/>
                      <a:pt x="12945" y="18187"/>
                      <a:pt x="12906" y="18154"/>
                    </a:cubicBezTo>
                    <a:cubicBezTo>
                      <a:pt x="12897" y="18143"/>
                      <a:pt x="12897" y="18110"/>
                      <a:pt x="12888" y="18099"/>
                    </a:cubicBezTo>
                    <a:cubicBezTo>
                      <a:pt x="12884" y="18099"/>
                      <a:pt x="12880" y="18099"/>
                      <a:pt x="12875" y="18099"/>
                    </a:cubicBezTo>
                    <a:cubicBezTo>
                      <a:pt x="12867" y="18077"/>
                      <a:pt x="12853" y="18066"/>
                      <a:pt x="12840" y="18044"/>
                    </a:cubicBezTo>
                    <a:cubicBezTo>
                      <a:pt x="12840" y="18044"/>
                      <a:pt x="12840" y="18011"/>
                      <a:pt x="12827" y="17988"/>
                    </a:cubicBezTo>
                    <a:cubicBezTo>
                      <a:pt x="12827" y="17988"/>
                      <a:pt x="12818" y="17988"/>
                      <a:pt x="12818" y="17988"/>
                    </a:cubicBezTo>
                    <a:cubicBezTo>
                      <a:pt x="12810" y="17966"/>
                      <a:pt x="12805" y="17933"/>
                      <a:pt x="12797" y="17911"/>
                    </a:cubicBezTo>
                    <a:cubicBezTo>
                      <a:pt x="12788" y="17889"/>
                      <a:pt x="12779" y="17856"/>
                      <a:pt x="12770" y="17845"/>
                    </a:cubicBezTo>
                    <a:cubicBezTo>
                      <a:pt x="12753" y="17812"/>
                      <a:pt x="12744" y="17779"/>
                      <a:pt x="12731" y="17768"/>
                    </a:cubicBezTo>
                    <a:cubicBezTo>
                      <a:pt x="12727" y="17691"/>
                      <a:pt x="12700" y="17647"/>
                      <a:pt x="12692" y="17603"/>
                    </a:cubicBezTo>
                    <a:cubicBezTo>
                      <a:pt x="12687" y="17581"/>
                      <a:pt x="12683" y="17559"/>
                      <a:pt x="12679" y="17537"/>
                    </a:cubicBezTo>
                    <a:cubicBezTo>
                      <a:pt x="12679" y="17526"/>
                      <a:pt x="12666" y="17515"/>
                      <a:pt x="12661" y="17503"/>
                    </a:cubicBezTo>
                    <a:cubicBezTo>
                      <a:pt x="12661" y="17481"/>
                      <a:pt x="12657" y="17459"/>
                      <a:pt x="12648" y="17437"/>
                    </a:cubicBezTo>
                    <a:cubicBezTo>
                      <a:pt x="12648" y="17415"/>
                      <a:pt x="12644" y="17393"/>
                      <a:pt x="12635" y="17371"/>
                    </a:cubicBezTo>
                    <a:cubicBezTo>
                      <a:pt x="12631" y="17349"/>
                      <a:pt x="12622" y="17327"/>
                      <a:pt x="12617" y="17327"/>
                    </a:cubicBezTo>
                    <a:cubicBezTo>
                      <a:pt x="12617" y="17305"/>
                      <a:pt x="12617" y="17305"/>
                      <a:pt x="12613" y="17294"/>
                    </a:cubicBezTo>
                    <a:cubicBezTo>
                      <a:pt x="12609" y="17261"/>
                      <a:pt x="12600" y="17228"/>
                      <a:pt x="12596" y="17217"/>
                    </a:cubicBezTo>
                    <a:cubicBezTo>
                      <a:pt x="12587" y="17173"/>
                      <a:pt x="12578" y="17140"/>
                      <a:pt x="12569" y="17107"/>
                    </a:cubicBezTo>
                    <a:cubicBezTo>
                      <a:pt x="12561" y="17063"/>
                      <a:pt x="12556" y="17030"/>
                      <a:pt x="12548" y="16985"/>
                    </a:cubicBezTo>
                    <a:cubicBezTo>
                      <a:pt x="12534" y="16941"/>
                      <a:pt x="12526" y="16919"/>
                      <a:pt x="12517" y="16875"/>
                    </a:cubicBezTo>
                    <a:cubicBezTo>
                      <a:pt x="12513" y="16831"/>
                      <a:pt x="12513" y="16809"/>
                      <a:pt x="12504" y="16776"/>
                    </a:cubicBezTo>
                    <a:cubicBezTo>
                      <a:pt x="12500" y="16743"/>
                      <a:pt x="12495" y="16710"/>
                      <a:pt x="12486" y="16688"/>
                    </a:cubicBezTo>
                    <a:cubicBezTo>
                      <a:pt x="12473" y="16633"/>
                      <a:pt x="12456" y="16578"/>
                      <a:pt x="12438" y="16523"/>
                    </a:cubicBezTo>
                    <a:cubicBezTo>
                      <a:pt x="12430" y="16412"/>
                      <a:pt x="12395" y="16379"/>
                      <a:pt x="12368" y="16302"/>
                    </a:cubicBezTo>
                    <a:cubicBezTo>
                      <a:pt x="12368" y="16269"/>
                      <a:pt x="12364" y="16247"/>
                      <a:pt x="12360" y="16214"/>
                    </a:cubicBezTo>
                    <a:cubicBezTo>
                      <a:pt x="12333" y="16148"/>
                      <a:pt x="12307" y="16104"/>
                      <a:pt x="12290" y="16016"/>
                    </a:cubicBezTo>
                    <a:cubicBezTo>
                      <a:pt x="12277" y="16016"/>
                      <a:pt x="12264" y="15994"/>
                      <a:pt x="12250" y="15961"/>
                    </a:cubicBezTo>
                    <a:cubicBezTo>
                      <a:pt x="12268" y="15961"/>
                      <a:pt x="12250" y="15939"/>
                      <a:pt x="12255" y="15917"/>
                    </a:cubicBezTo>
                    <a:cubicBezTo>
                      <a:pt x="12246" y="15895"/>
                      <a:pt x="12237" y="15873"/>
                      <a:pt x="12229" y="15850"/>
                    </a:cubicBezTo>
                    <a:cubicBezTo>
                      <a:pt x="12229" y="15850"/>
                      <a:pt x="12229" y="15817"/>
                      <a:pt x="12229" y="15806"/>
                    </a:cubicBezTo>
                    <a:cubicBezTo>
                      <a:pt x="12229" y="15806"/>
                      <a:pt x="12224" y="15806"/>
                      <a:pt x="12220" y="15806"/>
                    </a:cubicBezTo>
                    <a:cubicBezTo>
                      <a:pt x="12220" y="15795"/>
                      <a:pt x="12220" y="15773"/>
                      <a:pt x="12211" y="15762"/>
                    </a:cubicBezTo>
                    <a:cubicBezTo>
                      <a:pt x="12202" y="15740"/>
                      <a:pt x="12185" y="15707"/>
                      <a:pt x="12181" y="15696"/>
                    </a:cubicBezTo>
                    <a:cubicBezTo>
                      <a:pt x="12176" y="15696"/>
                      <a:pt x="12172" y="15674"/>
                      <a:pt x="12167" y="15663"/>
                    </a:cubicBezTo>
                    <a:lnTo>
                      <a:pt x="12159" y="15663"/>
                    </a:lnTo>
                    <a:cubicBezTo>
                      <a:pt x="12159" y="15663"/>
                      <a:pt x="12159" y="15652"/>
                      <a:pt x="12154" y="15641"/>
                    </a:cubicBezTo>
                    <a:cubicBezTo>
                      <a:pt x="12141" y="15619"/>
                      <a:pt x="12128" y="15586"/>
                      <a:pt x="12124" y="15564"/>
                    </a:cubicBezTo>
                    <a:cubicBezTo>
                      <a:pt x="12111" y="15542"/>
                      <a:pt x="12093" y="15531"/>
                      <a:pt x="12084" y="15509"/>
                    </a:cubicBezTo>
                    <a:cubicBezTo>
                      <a:pt x="12084" y="15465"/>
                      <a:pt x="12076" y="15443"/>
                      <a:pt x="12071" y="15421"/>
                    </a:cubicBezTo>
                    <a:cubicBezTo>
                      <a:pt x="12063" y="15399"/>
                      <a:pt x="12045" y="15365"/>
                      <a:pt x="12036" y="15343"/>
                    </a:cubicBezTo>
                    <a:cubicBezTo>
                      <a:pt x="12036" y="15343"/>
                      <a:pt x="12036" y="15332"/>
                      <a:pt x="12036" y="15321"/>
                    </a:cubicBezTo>
                    <a:cubicBezTo>
                      <a:pt x="12036" y="15310"/>
                      <a:pt x="12028" y="15321"/>
                      <a:pt x="12028" y="15321"/>
                    </a:cubicBezTo>
                    <a:cubicBezTo>
                      <a:pt x="12019" y="15288"/>
                      <a:pt x="12006" y="15244"/>
                      <a:pt x="11997" y="15222"/>
                    </a:cubicBezTo>
                    <a:cubicBezTo>
                      <a:pt x="11984" y="15200"/>
                      <a:pt x="11975" y="15156"/>
                      <a:pt x="11967" y="15123"/>
                    </a:cubicBezTo>
                    <a:cubicBezTo>
                      <a:pt x="11967" y="15101"/>
                      <a:pt x="11958" y="15123"/>
                      <a:pt x="11958" y="15123"/>
                    </a:cubicBezTo>
                    <a:cubicBezTo>
                      <a:pt x="11958" y="15101"/>
                      <a:pt x="11958" y="15101"/>
                      <a:pt x="11958" y="15101"/>
                    </a:cubicBezTo>
                    <a:cubicBezTo>
                      <a:pt x="11958" y="15101"/>
                      <a:pt x="11949" y="15101"/>
                      <a:pt x="11949" y="15101"/>
                    </a:cubicBezTo>
                    <a:cubicBezTo>
                      <a:pt x="11932" y="15057"/>
                      <a:pt x="11918" y="15024"/>
                      <a:pt x="11905" y="15002"/>
                    </a:cubicBezTo>
                    <a:cubicBezTo>
                      <a:pt x="11901" y="14991"/>
                      <a:pt x="11892" y="14980"/>
                      <a:pt x="11888" y="14980"/>
                    </a:cubicBezTo>
                    <a:cubicBezTo>
                      <a:pt x="11879" y="14958"/>
                      <a:pt x="11870" y="14925"/>
                      <a:pt x="11862" y="14903"/>
                    </a:cubicBezTo>
                    <a:cubicBezTo>
                      <a:pt x="11857" y="14892"/>
                      <a:pt x="11849" y="14881"/>
                      <a:pt x="11844" y="14870"/>
                    </a:cubicBezTo>
                    <a:cubicBezTo>
                      <a:pt x="11835" y="14858"/>
                      <a:pt x="11835" y="14836"/>
                      <a:pt x="11835" y="14825"/>
                    </a:cubicBezTo>
                    <a:cubicBezTo>
                      <a:pt x="11835" y="14825"/>
                      <a:pt x="11827" y="14825"/>
                      <a:pt x="11822" y="14814"/>
                    </a:cubicBezTo>
                    <a:cubicBezTo>
                      <a:pt x="11822" y="14814"/>
                      <a:pt x="11814" y="14814"/>
                      <a:pt x="11809" y="14814"/>
                    </a:cubicBezTo>
                    <a:cubicBezTo>
                      <a:pt x="11809" y="14803"/>
                      <a:pt x="11800" y="14792"/>
                      <a:pt x="11796" y="14792"/>
                    </a:cubicBezTo>
                    <a:cubicBezTo>
                      <a:pt x="11796" y="14781"/>
                      <a:pt x="11787" y="14770"/>
                      <a:pt x="11783" y="14759"/>
                    </a:cubicBezTo>
                    <a:cubicBezTo>
                      <a:pt x="11774" y="14737"/>
                      <a:pt x="11766" y="14715"/>
                      <a:pt x="11757" y="14704"/>
                    </a:cubicBezTo>
                    <a:cubicBezTo>
                      <a:pt x="11757" y="14704"/>
                      <a:pt x="11748" y="14693"/>
                      <a:pt x="11744" y="14682"/>
                    </a:cubicBezTo>
                    <a:cubicBezTo>
                      <a:pt x="11739" y="14682"/>
                      <a:pt x="11731" y="14682"/>
                      <a:pt x="11726" y="14660"/>
                    </a:cubicBezTo>
                    <a:cubicBezTo>
                      <a:pt x="11696" y="14605"/>
                      <a:pt x="11665" y="14528"/>
                      <a:pt x="11639" y="14462"/>
                    </a:cubicBezTo>
                    <a:cubicBezTo>
                      <a:pt x="11639" y="14462"/>
                      <a:pt x="11630" y="14451"/>
                      <a:pt x="11626" y="14440"/>
                    </a:cubicBezTo>
                    <a:cubicBezTo>
                      <a:pt x="11621" y="14429"/>
                      <a:pt x="11613" y="14418"/>
                      <a:pt x="11608" y="14396"/>
                    </a:cubicBezTo>
                    <a:cubicBezTo>
                      <a:pt x="11608" y="14396"/>
                      <a:pt x="11600" y="14396"/>
                      <a:pt x="11595" y="14374"/>
                    </a:cubicBezTo>
                    <a:cubicBezTo>
                      <a:pt x="11586" y="14352"/>
                      <a:pt x="11578" y="14341"/>
                      <a:pt x="11569" y="14319"/>
                    </a:cubicBezTo>
                    <a:cubicBezTo>
                      <a:pt x="11569" y="14319"/>
                      <a:pt x="11560" y="14308"/>
                      <a:pt x="11556" y="14297"/>
                    </a:cubicBezTo>
                    <a:cubicBezTo>
                      <a:pt x="11556" y="14286"/>
                      <a:pt x="11547" y="14275"/>
                      <a:pt x="11547" y="14264"/>
                    </a:cubicBezTo>
                    <a:cubicBezTo>
                      <a:pt x="11534" y="14242"/>
                      <a:pt x="11512" y="14208"/>
                      <a:pt x="11508" y="14197"/>
                    </a:cubicBezTo>
                    <a:cubicBezTo>
                      <a:pt x="11508" y="14186"/>
                      <a:pt x="11503" y="14197"/>
                      <a:pt x="11499" y="14186"/>
                    </a:cubicBezTo>
                    <a:cubicBezTo>
                      <a:pt x="11486" y="14153"/>
                      <a:pt x="11473" y="14109"/>
                      <a:pt x="11451" y="14087"/>
                    </a:cubicBezTo>
                    <a:cubicBezTo>
                      <a:pt x="11433" y="14032"/>
                      <a:pt x="11403" y="13988"/>
                      <a:pt x="11385" y="13944"/>
                    </a:cubicBezTo>
                    <a:cubicBezTo>
                      <a:pt x="11377" y="13922"/>
                      <a:pt x="11372" y="13922"/>
                      <a:pt x="11364" y="13911"/>
                    </a:cubicBezTo>
                    <a:cubicBezTo>
                      <a:pt x="11346" y="13878"/>
                      <a:pt x="11329" y="13856"/>
                      <a:pt x="11316" y="13834"/>
                    </a:cubicBezTo>
                    <a:cubicBezTo>
                      <a:pt x="11316" y="13834"/>
                      <a:pt x="11316" y="13823"/>
                      <a:pt x="11316" y="13823"/>
                    </a:cubicBezTo>
                    <a:cubicBezTo>
                      <a:pt x="11289" y="13768"/>
                      <a:pt x="11272" y="13734"/>
                      <a:pt x="11250" y="13679"/>
                    </a:cubicBezTo>
                    <a:cubicBezTo>
                      <a:pt x="11241" y="13657"/>
                      <a:pt x="11233" y="13657"/>
                      <a:pt x="11219" y="13635"/>
                    </a:cubicBezTo>
                    <a:cubicBezTo>
                      <a:pt x="11211" y="13613"/>
                      <a:pt x="11202" y="13591"/>
                      <a:pt x="11193" y="13569"/>
                    </a:cubicBezTo>
                    <a:cubicBezTo>
                      <a:pt x="11193" y="13569"/>
                      <a:pt x="11193" y="13547"/>
                      <a:pt x="11193" y="13547"/>
                    </a:cubicBezTo>
                    <a:cubicBezTo>
                      <a:pt x="11180" y="13514"/>
                      <a:pt x="11167" y="13492"/>
                      <a:pt x="11154" y="13470"/>
                    </a:cubicBezTo>
                    <a:cubicBezTo>
                      <a:pt x="11136" y="13448"/>
                      <a:pt x="11128" y="13415"/>
                      <a:pt x="11115" y="13393"/>
                    </a:cubicBezTo>
                    <a:cubicBezTo>
                      <a:pt x="11115" y="13393"/>
                      <a:pt x="11106" y="13371"/>
                      <a:pt x="11101" y="13360"/>
                    </a:cubicBezTo>
                    <a:cubicBezTo>
                      <a:pt x="11101" y="13360"/>
                      <a:pt x="11088" y="13360"/>
                      <a:pt x="11084" y="13349"/>
                    </a:cubicBezTo>
                    <a:cubicBezTo>
                      <a:pt x="11084" y="13349"/>
                      <a:pt x="11075" y="13338"/>
                      <a:pt x="11075" y="13327"/>
                    </a:cubicBezTo>
                    <a:cubicBezTo>
                      <a:pt x="11067" y="13305"/>
                      <a:pt x="11058" y="13294"/>
                      <a:pt x="11053" y="13283"/>
                    </a:cubicBezTo>
                    <a:cubicBezTo>
                      <a:pt x="11040" y="13250"/>
                      <a:pt x="11032" y="13238"/>
                      <a:pt x="11018" y="13205"/>
                    </a:cubicBezTo>
                    <a:cubicBezTo>
                      <a:pt x="11018" y="13205"/>
                      <a:pt x="11018" y="13194"/>
                      <a:pt x="11014" y="13183"/>
                    </a:cubicBezTo>
                    <a:cubicBezTo>
                      <a:pt x="11010" y="13183"/>
                      <a:pt x="11005" y="13183"/>
                      <a:pt x="11001" y="13161"/>
                    </a:cubicBezTo>
                    <a:cubicBezTo>
                      <a:pt x="10997" y="13150"/>
                      <a:pt x="11001" y="13150"/>
                      <a:pt x="10992" y="13139"/>
                    </a:cubicBezTo>
                    <a:cubicBezTo>
                      <a:pt x="10992" y="13117"/>
                      <a:pt x="10983" y="13117"/>
                      <a:pt x="10975" y="13117"/>
                    </a:cubicBezTo>
                    <a:cubicBezTo>
                      <a:pt x="10966" y="13095"/>
                      <a:pt x="10962" y="13095"/>
                      <a:pt x="10957" y="13073"/>
                    </a:cubicBezTo>
                    <a:cubicBezTo>
                      <a:pt x="10957" y="13062"/>
                      <a:pt x="10957" y="13073"/>
                      <a:pt x="10949" y="13062"/>
                    </a:cubicBezTo>
                    <a:cubicBezTo>
                      <a:pt x="10935" y="13040"/>
                      <a:pt x="10927" y="13018"/>
                      <a:pt x="10918" y="13007"/>
                    </a:cubicBezTo>
                    <a:cubicBezTo>
                      <a:pt x="10918" y="13007"/>
                      <a:pt x="10918" y="12996"/>
                      <a:pt x="10914" y="12996"/>
                    </a:cubicBezTo>
                    <a:cubicBezTo>
                      <a:pt x="10914" y="12996"/>
                      <a:pt x="10900" y="12985"/>
                      <a:pt x="10896" y="12974"/>
                    </a:cubicBezTo>
                    <a:cubicBezTo>
                      <a:pt x="10896" y="12974"/>
                      <a:pt x="10896" y="12952"/>
                      <a:pt x="10892" y="12952"/>
                    </a:cubicBezTo>
                    <a:cubicBezTo>
                      <a:pt x="10892" y="12941"/>
                      <a:pt x="10879" y="12941"/>
                      <a:pt x="10874" y="12930"/>
                    </a:cubicBezTo>
                    <a:cubicBezTo>
                      <a:pt x="10870" y="12930"/>
                      <a:pt x="10866" y="12908"/>
                      <a:pt x="10861" y="12897"/>
                    </a:cubicBezTo>
                    <a:cubicBezTo>
                      <a:pt x="10857" y="12897"/>
                      <a:pt x="10848" y="12897"/>
                      <a:pt x="10848" y="12875"/>
                    </a:cubicBezTo>
                    <a:cubicBezTo>
                      <a:pt x="10831" y="12842"/>
                      <a:pt x="10804" y="12798"/>
                      <a:pt x="10796" y="12765"/>
                    </a:cubicBezTo>
                    <a:cubicBezTo>
                      <a:pt x="10791" y="12743"/>
                      <a:pt x="10782" y="12743"/>
                      <a:pt x="10778" y="12721"/>
                    </a:cubicBezTo>
                    <a:cubicBezTo>
                      <a:pt x="10778" y="12721"/>
                      <a:pt x="10778" y="12721"/>
                      <a:pt x="10774" y="12710"/>
                    </a:cubicBezTo>
                    <a:cubicBezTo>
                      <a:pt x="10774" y="12699"/>
                      <a:pt x="10774" y="12710"/>
                      <a:pt x="10769" y="12699"/>
                    </a:cubicBezTo>
                    <a:cubicBezTo>
                      <a:pt x="10761" y="12677"/>
                      <a:pt x="10752" y="12665"/>
                      <a:pt x="10743" y="12643"/>
                    </a:cubicBezTo>
                    <a:cubicBezTo>
                      <a:pt x="10743" y="12643"/>
                      <a:pt x="10730" y="12643"/>
                      <a:pt x="10726" y="12632"/>
                    </a:cubicBezTo>
                    <a:cubicBezTo>
                      <a:pt x="10717" y="12610"/>
                      <a:pt x="10704" y="12577"/>
                      <a:pt x="10695" y="12566"/>
                    </a:cubicBezTo>
                    <a:cubicBezTo>
                      <a:pt x="10695" y="12566"/>
                      <a:pt x="10695" y="12544"/>
                      <a:pt x="10695" y="12544"/>
                    </a:cubicBezTo>
                    <a:cubicBezTo>
                      <a:pt x="10678" y="12511"/>
                      <a:pt x="10665" y="12511"/>
                      <a:pt x="10656" y="12467"/>
                    </a:cubicBezTo>
                    <a:cubicBezTo>
                      <a:pt x="10630" y="12445"/>
                      <a:pt x="10603" y="12412"/>
                      <a:pt x="10582" y="12368"/>
                    </a:cubicBezTo>
                    <a:cubicBezTo>
                      <a:pt x="10582" y="12335"/>
                      <a:pt x="10568" y="12368"/>
                      <a:pt x="10564" y="12368"/>
                    </a:cubicBezTo>
                    <a:cubicBezTo>
                      <a:pt x="10547" y="12346"/>
                      <a:pt x="10533" y="12291"/>
                      <a:pt x="10525" y="12247"/>
                    </a:cubicBezTo>
                    <a:cubicBezTo>
                      <a:pt x="10547" y="12247"/>
                      <a:pt x="10564" y="12181"/>
                      <a:pt x="10586" y="12203"/>
                    </a:cubicBezTo>
                    <a:cubicBezTo>
                      <a:pt x="10590" y="12148"/>
                      <a:pt x="10616" y="12148"/>
                      <a:pt x="10630" y="12115"/>
                    </a:cubicBezTo>
                    <a:cubicBezTo>
                      <a:pt x="10634" y="12115"/>
                      <a:pt x="10634" y="12093"/>
                      <a:pt x="10638" y="12070"/>
                    </a:cubicBezTo>
                    <a:cubicBezTo>
                      <a:pt x="10638" y="12059"/>
                      <a:pt x="10651" y="12048"/>
                      <a:pt x="10656" y="12037"/>
                    </a:cubicBezTo>
                    <a:cubicBezTo>
                      <a:pt x="10656" y="12026"/>
                      <a:pt x="10656" y="12004"/>
                      <a:pt x="10665" y="11993"/>
                    </a:cubicBezTo>
                    <a:cubicBezTo>
                      <a:pt x="10665" y="11982"/>
                      <a:pt x="10678" y="11971"/>
                      <a:pt x="10678" y="11971"/>
                    </a:cubicBezTo>
                    <a:cubicBezTo>
                      <a:pt x="10678" y="11949"/>
                      <a:pt x="10678" y="11949"/>
                      <a:pt x="10686" y="11927"/>
                    </a:cubicBezTo>
                    <a:cubicBezTo>
                      <a:pt x="10686" y="11927"/>
                      <a:pt x="10691" y="11927"/>
                      <a:pt x="10695" y="11927"/>
                    </a:cubicBezTo>
                    <a:cubicBezTo>
                      <a:pt x="10695" y="11927"/>
                      <a:pt x="10695" y="11905"/>
                      <a:pt x="10695" y="11894"/>
                    </a:cubicBezTo>
                    <a:cubicBezTo>
                      <a:pt x="10704" y="11872"/>
                      <a:pt x="10717" y="11861"/>
                      <a:pt x="10721" y="11828"/>
                    </a:cubicBezTo>
                    <a:cubicBezTo>
                      <a:pt x="10748" y="11795"/>
                      <a:pt x="10765" y="11740"/>
                      <a:pt x="10787" y="11685"/>
                    </a:cubicBezTo>
                    <a:cubicBezTo>
                      <a:pt x="10804" y="11652"/>
                      <a:pt x="10822" y="11608"/>
                      <a:pt x="10835" y="11563"/>
                    </a:cubicBezTo>
                    <a:cubicBezTo>
                      <a:pt x="10835" y="11563"/>
                      <a:pt x="10835" y="11530"/>
                      <a:pt x="10844" y="11519"/>
                    </a:cubicBezTo>
                    <a:cubicBezTo>
                      <a:pt x="10848" y="11508"/>
                      <a:pt x="10852" y="11497"/>
                      <a:pt x="10861" y="11486"/>
                    </a:cubicBezTo>
                    <a:cubicBezTo>
                      <a:pt x="10900" y="11387"/>
                      <a:pt x="10940" y="11310"/>
                      <a:pt x="10975" y="11222"/>
                    </a:cubicBezTo>
                    <a:cubicBezTo>
                      <a:pt x="10975" y="11211"/>
                      <a:pt x="10970" y="11222"/>
                      <a:pt x="10966" y="11222"/>
                    </a:cubicBezTo>
                    <a:cubicBezTo>
                      <a:pt x="10887" y="11277"/>
                      <a:pt x="10822" y="11420"/>
                      <a:pt x="10761" y="11497"/>
                    </a:cubicBezTo>
                    <a:cubicBezTo>
                      <a:pt x="10739" y="11530"/>
                      <a:pt x="10713" y="11552"/>
                      <a:pt x="10686" y="11574"/>
                    </a:cubicBezTo>
                    <a:cubicBezTo>
                      <a:pt x="10665" y="11608"/>
                      <a:pt x="10643" y="11641"/>
                      <a:pt x="10621" y="11674"/>
                    </a:cubicBezTo>
                    <a:cubicBezTo>
                      <a:pt x="10582" y="11740"/>
                      <a:pt x="10547" y="11828"/>
                      <a:pt x="10503" y="11861"/>
                    </a:cubicBezTo>
                    <a:cubicBezTo>
                      <a:pt x="10503" y="11861"/>
                      <a:pt x="10494" y="11872"/>
                      <a:pt x="10494" y="11883"/>
                    </a:cubicBezTo>
                    <a:cubicBezTo>
                      <a:pt x="10485" y="11883"/>
                      <a:pt x="10477" y="11883"/>
                      <a:pt x="10472" y="11883"/>
                    </a:cubicBezTo>
                    <a:cubicBezTo>
                      <a:pt x="10464" y="11894"/>
                      <a:pt x="10464" y="11916"/>
                      <a:pt x="10455" y="11916"/>
                    </a:cubicBezTo>
                    <a:cubicBezTo>
                      <a:pt x="10420" y="11949"/>
                      <a:pt x="10394" y="11949"/>
                      <a:pt x="10381" y="11894"/>
                    </a:cubicBezTo>
                    <a:cubicBezTo>
                      <a:pt x="10363" y="11883"/>
                      <a:pt x="10363" y="11894"/>
                      <a:pt x="10350" y="11861"/>
                    </a:cubicBezTo>
                    <a:cubicBezTo>
                      <a:pt x="10359" y="11828"/>
                      <a:pt x="10350" y="11817"/>
                      <a:pt x="10350" y="11795"/>
                    </a:cubicBezTo>
                    <a:cubicBezTo>
                      <a:pt x="10354" y="11751"/>
                      <a:pt x="10385" y="11685"/>
                      <a:pt x="10394" y="11663"/>
                    </a:cubicBezTo>
                    <a:cubicBezTo>
                      <a:pt x="10464" y="11497"/>
                      <a:pt x="10538" y="11365"/>
                      <a:pt x="10608" y="11211"/>
                    </a:cubicBezTo>
                    <a:cubicBezTo>
                      <a:pt x="10616" y="11189"/>
                      <a:pt x="10630" y="11167"/>
                      <a:pt x="10634" y="11156"/>
                    </a:cubicBezTo>
                    <a:cubicBezTo>
                      <a:pt x="10634" y="11156"/>
                      <a:pt x="10643" y="11156"/>
                      <a:pt x="10647" y="11145"/>
                    </a:cubicBezTo>
                    <a:cubicBezTo>
                      <a:pt x="10647" y="11145"/>
                      <a:pt x="10647" y="11123"/>
                      <a:pt x="10647" y="11112"/>
                    </a:cubicBezTo>
                    <a:cubicBezTo>
                      <a:pt x="10647" y="11112"/>
                      <a:pt x="10656" y="11100"/>
                      <a:pt x="10656" y="11089"/>
                    </a:cubicBezTo>
                    <a:cubicBezTo>
                      <a:pt x="10669" y="11045"/>
                      <a:pt x="10686" y="11012"/>
                      <a:pt x="10704" y="10968"/>
                    </a:cubicBezTo>
                    <a:cubicBezTo>
                      <a:pt x="10717" y="10935"/>
                      <a:pt x="10726" y="10902"/>
                      <a:pt x="10739" y="10880"/>
                    </a:cubicBezTo>
                    <a:cubicBezTo>
                      <a:pt x="10761" y="10825"/>
                      <a:pt x="10782" y="10759"/>
                      <a:pt x="10800" y="10704"/>
                    </a:cubicBezTo>
                    <a:cubicBezTo>
                      <a:pt x="10804" y="10693"/>
                      <a:pt x="10813" y="10682"/>
                      <a:pt x="10817" y="10671"/>
                    </a:cubicBezTo>
                    <a:cubicBezTo>
                      <a:pt x="10817" y="10649"/>
                      <a:pt x="10822" y="10627"/>
                      <a:pt x="10831" y="10616"/>
                    </a:cubicBezTo>
                    <a:cubicBezTo>
                      <a:pt x="10839" y="10594"/>
                      <a:pt x="10857" y="10572"/>
                      <a:pt x="10861" y="10528"/>
                    </a:cubicBezTo>
                    <a:cubicBezTo>
                      <a:pt x="10839" y="10539"/>
                      <a:pt x="10822" y="10583"/>
                      <a:pt x="10813" y="10605"/>
                    </a:cubicBezTo>
                    <a:cubicBezTo>
                      <a:pt x="10800" y="10627"/>
                      <a:pt x="10791" y="10638"/>
                      <a:pt x="10782" y="10649"/>
                    </a:cubicBezTo>
                    <a:cubicBezTo>
                      <a:pt x="10765" y="10693"/>
                      <a:pt x="10748" y="10693"/>
                      <a:pt x="10730" y="10715"/>
                    </a:cubicBezTo>
                    <a:cubicBezTo>
                      <a:pt x="10730" y="10726"/>
                      <a:pt x="10721" y="10737"/>
                      <a:pt x="10717" y="10748"/>
                    </a:cubicBezTo>
                    <a:cubicBezTo>
                      <a:pt x="10700" y="10781"/>
                      <a:pt x="10682" y="10792"/>
                      <a:pt x="10665" y="10825"/>
                    </a:cubicBezTo>
                    <a:cubicBezTo>
                      <a:pt x="10651" y="10836"/>
                      <a:pt x="10643" y="10858"/>
                      <a:pt x="10634" y="10869"/>
                    </a:cubicBezTo>
                    <a:cubicBezTo>
                      <a:pt x="10608" y="10913"/>
                      <a:pt x="10573" y="10957"/>
                      <a:pt x="10551" y="10990"/>
                    </a:cubicBezTo>
                    <a:cubicBezTo>
                      <a:pt x="10538" y="11012"/>
                      <a:pt x="10529" y="11023"/>
                      <a:pt x="10520" y="11045"/>
                    </a:cubicBezTo>
                    <a:cubicBezTo>
                      <a:pt x="10512" y="11056"/>
                      <a:pt x="10507" y="11067"/>
                      <a:pt x="10507" y="11078"/>
                    </a:cubicBezTo>
                    <a:cubicBezTo>
                      <a:pt x="10494" y="11089"/>
                      <a:pt x="10481" y="11100"/>
                      <a:pt x="10472" y="11123"/>
                    </a:cubicBezTo>
                    <a:cubicBezTo>
                      <a:pt x="10472" y="11123"/>
                      <a:pt x="10464" y="11145"/>
                      <a:pt x="10459" y="11156"/>
                    </a:cubicBezTo>
                    <a:cubicBezTo>
                      <a:pt x="10450" y="11167"/>
                      <a:pt x="10446" y="11167"/>
                      <a:pt x="10442" y="11178"/>
                    </a:cubicBezTo>
                    <a:cubicBezTo>
                      <a:pt x="10437" y="11178"/>
                      <a:pt x="10433" y="11200"/>
                      <a:pt x="10429" y="11211"/>
                    </a:cubicBezTo>
                    <a:cubicBezTo>
                      <a:pt x="10416" y="11233"/>
                      <a:pt x="10407" y="11244"/>
                      <a:pt x="10398" y="11266"/>
                    </a:cubicBezTo>
                    <a:cubicBezTo>
                      <a:pt x="10376" y="11299"/>
                      <a:pt x="10354" y="11354"/>
                      <a:pt x="10333" y="11376"/>
                    </a:cubicBezTo>
                    <a:cubicBezTo>
                      <a:pt x="10315" y="11398"/>
                      <a:pt x="10311" y="11398"/>
                      <a:pt x="10302" y="11420"/>
                    </a:cubicBezTo>
                    <a:cubicBezTo>
                      <a:pt x="10289" y="11442"/>
                      <a:pt x="10280" y="11453"/>
                      <a:pt x="10267" y="11475"/>
                    </a:cubicBezTo>
                    <a:cubicBezTo>
                      <a:pt x="10249" y="11497"/>
                      <a:pt x="10236" y="11530"/>
                      <a:pt x="10223" y="11563"/>
                    </a:cubicBezTo>
                    <a:cubicBezTo>
                      <a:pt x="10197" y="11608"/>
                      <a:pt x="10184" y="11652"/>
                      <a:pt x="10167" y="11696"/>
                    </a:cubicBezTo>
                    <a:cubicBezTo>
                      <a:pt x="10153" y="11718"/>
                      <a:pt x="10145" y="11751"/>
                      <a:pt x="10136" y="11773"/>
                    </a:cubicBezTo>
                    <a:cubicBezTo>
                      <a:pt x="10136" y="11773"/>
                      <a:pt x="10136" y="11795"/>
                      <a:pt x="10127" y="11817"/>
                    </a:cubicBezTo>
                    <a:cubicBezTo>
                      <a:pt x="10114" y="11861"/>
                      <a:pt x="10092" y="11861"/>
                      <a:pt x="10083" y="11916"/>
                    </a:cubicBezTo>
                    <a:cubicBezTo>
                      <a:pt x="10110" y="11949"/>
                      <a:pt x="10136" y="11971"/>
                      <a:pt x="10162" y="12004"/>
                    </a:cubicBezTo>
                    <a:cubicBezTo>
                      <a:pt x="10188" y="12048"/>
                      <a:pt x="10210" y="12093"/>
                      <a:pt x="10232" y="12115"/>
                    </a:cubicBezTo>
                    <a:cubicBezTo>
                      <a:pt x="10232" y="12137"/>
                      <a:pt x="10228" y="12137"/>
                      <a:pt x="10223" y="12148"/>
                    </a:cubicBezTo>
                    <a:cubicBezTo>
                      <a:pt x="10241" y="12148"/>
                      <a:pt x="10245" y="12170"/>
                      <a:pt x="10258" y="12181"/>
                    </a:cubicBezTo>
                    <a:cubicBezTo>
                      <a:pt x="10258" y="12203"/>
                      <a:pt x="10267" y="12214"/>
                      <a:pt x="10267" y="12225"/>
                    </a:cubicBezTo>
                    <a:cubicBezTo>
                      <a:pt x="10271" y="12247"/>
                      <a:pt x="10267" y="12258"/>
                      <a:pt x="10276" y="12269"/>
                    </a:cubicBezTo>
                    <a:cubicBezTo>
                      <a:pt x="10306" y="12269"/>
                      <a:pt x="10324" y="12346"/>
                      <a:pt x="10346" y="12390"/>
                    </a:cubicBezTo>
                    <a:cubicBezTo>
                      <a:pt x="10367" y="12434"/>
                      <a:pt x="10394" y="12445"/>
                      <a:pt x="10420" y="12500"/>
                    </a:cubicBezTo>
                    <a:cubicBezTo>
                      <a:pt x="10420" y="12533"/>
                      <a:pt x="10442" y="12566"/>
                      <a:pt x="10450" y="12599"/>
                    </a:cubicBezTo>
                    <a:cubicBezTo>
                      <a:pt x="10450" y="12599"/>
                      <a:pt x="10459" y="12599"/>
                      <a:pt x="10464" y="12599"/>
                    </a:cubicBezTo>
                    <a:cubicBezTo>
                      <a:pt x="10464" y="12599"/>
                      <a:pt x="10464" y="12621"/>
                      <a:pt x="10464" y="12621"/>
                    </a:cubicBezTo>
                    <a:cubicBezTo>
                      <a:pt x="10464" y="12621"/>
                      <a:pt x="10472" y="12621"/>
                      <a:pt x="10472" y="12632"/>
                    </a:cubicBezTo>
                    <a:cubicBezTo>
                      <a:pt x="10490" y="12732"/>
                      <a:pt x="10459" y="12776"/>
                      <a:pt x="10437" y="12809"/>
                    </a:cubicBezTo>
                    <a:cubicBezTo>
                      <a:pt x="10429" y="12809"/>
                      <a:pt x="10429" y="12809"/>
                      <a:pt x="10424" y="12787"/>
                    </a:cubicBezTo>
                    <a:cubicBezTo>
                      <a:pt x="10420" y="12787"/>
                      <a:pt x="10411" y="12798"/>
                      <a:pt x="10407" y="12798"/>
                    </a:cubicBezTo>
                    <a:cubicBezTo>
                      <a:pt x="10402" y="12798"/>
                      <a:pt x="10394" y="12787"/>
                      <a:pt x="10394" y="12787"/>
                    </a:cubicBezTo>
                    <a:cubicBezTo>
                      <a:pt x="10385" y="12787"/>
                      <a:pt x="10372" y="12809"/>
                      <a:pt x="10363" y="12798"/>
                    </a:cubicBezTo>
                    <a:cubicBezTo>
                      <a:pt x="10363" y="12798"/>
                      <a:pt x="10363" y="12776"/>
                      <a:pt x="10363" y="12776"/>
                    </a:cubicBezTo>
                    <a:cubicBezTo>
                      <a:pt x="10359" y="12776"/>
                      <a:pt x="10350" y="12776"/>
                      <a:pt x="10346" y="12776"/>
                    </a:cubicBezTo>
                    <a:cubicBezTo>
                      <a:pt x="10319" y="12776"/>
                      <a:pt x="10284" y="12776"/>
                      <a:pt x="10258" y="12776"/>
                    </a:cubicBezTo>
                    <a:cubicBezTo>
                      <a:pt x="10258" y="12776"/>
                      <a:pt x="10236" y="12765"/>
                      <a:pt x="10236" y="12798"/>
                    </a:cubicBezTo>
                    <a:cubicBezTo>
                      <a:pt x="10236" y="12842"/>
                      <a:pt x="10258" y="12853"/>
                      <a:pt x="10276" y="12864"/>
                    </a:cubicBezTo>
                    <a:cubicBezTo>
                      <a:pt x="10284" y="12886"/>
                      <a:pt x="10302" y="12908"/>
                      <a:pt x="10311" y="12919"/>
                    </a:cubicBezTo>
                    <a:cubicBezTo>
                      <a:pt x="10311" y="12919"/>
                      <a:pt x="10311" y="12930"/>
                      <a:pt x="10311" y="12941"/>
                    </a:cubicBezTo>
                    <a:cubicBezTo>
                      <a:pt x="10311" y="12941"/>
                      <a:pt x="10324" y="12941"/>
                      <a:pt x="10324" y="12941"/>
                    </a:cubicBezTo>
                    <a:cubicBezTo>
                      <a:pt x="10337" y="12963"/>
                      <a:pt x="10354" y="12974"/>
                      <a:pt x="10372" y="12974"/>
                    </a:cubicBezTo>
                    <a:cubicBezTo>
                      <a:pt x="10407" y="13106"/>
                      <a:pt x="10507" y="13073"/>
                      <a:pt x="10538" y="13216"/>
                    </a:cubicBezTo>
                    <a:cubicBezTo>
                      <a:pt x="10560" y="13238"/>
                      <a:pt x="10586" y="13261"/>
                      <a:pt x="10603" y="13272"/>
                    </a:cubicBezTo>
                    <a:cubicBezTo>
                      <a:pt x="10621" y="13294"/>
                      <a:pt x="10634" y="13316"/>
                      <a:pt x="10651" y="13349"/>
                    </a:cubicBezTo>
                    <a:cubicBezTo>
                      <a:pt x="10660" y="13349"/>
                      <a:pt x="10665" y="13360"/>
                      <a:pt x="10673" y="13371"/>
                    </a:cubicBezTo>
                    <a:cubicBezTo>
                      <a:pt x="10682" y="13382"/>
                      <a:pt x="10691" y="13382"/>
                      <a:pt x="10695" y="13393"/>
                    </a:cubicBezTo>
                    <a:cubicBezTo>
                      <a:pt x="10708" y="13415"/>
                      <a:pt x="10717" y="13437"/>
                      <a:pt x="10730" y="13459"/>
                    </a:cubicBezTo>
                    <a:cubicBezTo>
                      <a:pt x="10774" y="13525"/>
                      <a:pt x="10817" y="13558"/>
                      <a:pt x="10852" y="13635"/>
                    </a:cubicBezTo>
                    <a:cubicBezTo>
                      <a:pt x="10852" y="13646"/>
                      <a:pt x="10857" y="13657"/>
                      <a:pt x="10861" y="13679"/>
                    </a:cubicBezTo>
                    <a:cubicBezTo>
                      <a:pt x="10861" y="13690"/>
                      <a:pt x="10874" y="13679"/>
                      <a:pt x="10874" y="13690"/>
                    </a:cubicBezTo>
                    <a:cubicBezTo>
                      <a:pt x="10874" y="13690"/>
                      <a:pt x="10874" y="13723"/>
                      <a:pt x="10879" y="13723"/>
                    </a:cubicBezTo>
                    <a:cubicBezTo>
                      <a:pt x="10879" y="13723"/>
                      <a:pt x="10887" y="13723"/>
                      <a:pt x="10892" y="13734"/>
                    </a:cubicBezTo>
                    <a:cubicBezTo>
                      <a:pt x="10900" y="13746"/>
                      <a:pt x="10905" y="13779"/>
                      <a:pt x="10914" y="13801"/>
                    </a:cubicBezTo>
                    <a:cubicBezTo>
                      <a:pt x="10918" y="13801"/>
                      <a:pt x="10927" y="13801"/>
                      <a:pt x="10935" y="13812"/>
                    </a:cubicBezTo>
                    <a:cubicBezTo>
                      <a:pt x="10949" y="13834"/>
                      <a:pt x="10957" y="13856"/>
                      <a:pt x="10962" y="13867"/>
                    </a:cubicBezTo>
                    <a:cubicBezTo>
                      <a:pt x="10962" y="13867"/>
                      <a:pt x="10966" y="13889"/>
                      <a:pt x="10970" y="13889"/>
                    </a:cubicBezTo>
                    <a:cubicBezTo>
                      <a:pt x="10997" y="13933"/>
                      <a:pt x="11032" y="13966"/>
                      <a:pt x="11049" y="14010"/>
                    </a:cubicBezTo>
                    <a:cubicBezTo>
                      <a:pt x="11049" y="14010"/>
                      <a:pt x="11049" y="14032"/>
                      <a:pt x="11058" y="14032"/>
                    </a:cubicBezTo>
                    <a:cubicBezTo>
                      <a:pt x="11058" y="14032"/>
                      <a:pt x="11067" y="14032"/>
                      <a:pt x="11071" y="14032"/>
                    </a:cubicBezTo>
                    <a:cubicBezTo>
                      <a:pt x="11084" y="14054"/>
                      <a:pt x="11093" y="14076"/>
                      <a:pt x="11101" y="14098"/>
                    </a:cubicBezTo>
                    <a:cubicBezTo>
                      <a:pt x="11115" y="14120"/>
                      <a:pt x="11128" y="14142"/>
                      <a:pt x="11141" y="14153"/>
                    </a:cubicBezTo>
                    <a:cubicBezTo>
                      <a:pt x="11158" y="14186"/>
                      <a:pt x="11171" y="14219"/>
                      <a:pt x="11189" y="14242"/>
                    </a:cubicBezTo>
                    <a:cubicBezTo>
                      <a:pt x="11202" y="14253"/>
                      <a:pt x="11202" y="14286"/>
                      <a:pt x="11215" y="14297"/>
                    </a:cubicBezTo>
                    <a:cubicBezTo>
                      <a:pt x="11228" y="14319"/>
                      <a:pt x="11246" y="14319"/>
                      <a:pt x="11263" y="14330"/>
                    </a:cubicBezTo>
                    <a:cubicBezTo>
                      <a:pt x="11276" y="14418"/>
                      <a:pt x="11320" y="14418"/>
                      <a:pt x="11337" y="14484"/>
                    </a:cubicBezTo>
                    <a:cubicBezTo>
                      <a:pt x="11342" y="14451"/>
                      <a:pt x="11359" y="14484"/>
                      <a:pt x="11364" y="14484"/>
                    </a:cubicBezTo>
                    <a:cubicBezTo>
                      <a:pt x="11372" y="14506"/>
                      <a:pt x="11381" y="14517"/>
                      <a:pt x="11390" y="14528"/>
                    </a:cubicBezTo>
                    <a:cubicBezTo>
                      <a:pt x="11390" y="14528"/>
                      <a:pt x="11390" y="14550"/>
                      <a:pt x="11390" y="14550"/>
                    </a:cubicBezTo>
                    <a:cubicBezTo>
                      <a:pt x="11403" y="14561"/>
                      <a:pt x="11412" y="14561"/>
                      <a:pt x="11416" y="14572"/>
                    </a:cubicBezTo>
                    <a:cubicBezTo>
                      <a:pt x="11429" y="14594"/>
                      <a:pt x="11438" y="14638"/>
                      <a:pt x="11451" y="14671"/>
                    </a:cubicBezTo>
                    <a:cubicBezTo>
                      <a:pt x="11451" y="14671"/>
                      <a:pt x="11455" y="14671"/>
                      <a:pt x="11460" y="14671"/>
                    </a:cubicBezTo>
                    <a:cubicBezTo>
                      <a:pt x="11460" y="14671"/>
                      <a:pt x="11460" y="14693"/>
                      <a:pt x="11460" y="14693"/>
                    </a:cubicBezTo>
                    <a:cubicBezTo>
                      <a:pt x="11464" y="14693"/>
                      <a:pt x="11473" y="14693"/>
                      <a:pt x="11477" y="14693"/>
                    </a:cubicBezTo>
                    <a:cubicBezTo>
                      <a:pt x="11477" y="14693"/>
                      <a:pt x="11486" y="14715"/>
                      <a:pt x="11490" y="14715"/>
                    </a:cubicBezTo>
                    <a:cubicBezTo>
                      <a:pt x="11490" y="14715"/>
                      <a:pt x="11490" y="14737"/>
                      <a:pt x="11490" y="14737"/>
                    </a:cubicBezTo>
                    <a:cubicBezTo>
                      <a:pt x="11499" y="14759"/>
                      <a:pt x="11512" y="14737"/>
                      <a:pt x="11521" y="14759"/>
                    </a:cubicBezTo>
                    <a:lnTo>
                      <a:pt x="11525" y="14759"/>
                    </a:lnTo>
                    <a:cubicBezTo>
                      <a:pt x="11525" y="14759"/>
                      <a:pt x="11534" y="14781"/>
                      <a:pt x="11538" y="14792"/>
                    </a:cubicBezTo>
                    <a:cubicBezTo>
                      <a:pt x="11547" y="14814"/>
                      <a:pt x="11556" y="14836"/>
                      <a:pt x="11569" y="14847"/>
                    </a:cubicBezTo>
                    <a:cubicBezTo>
                      <a:pt x="11582" y="14870"/>
                      <a:pt x="11591" y="14892"/>
                      <a:pt x="11595" y="14914"/>
                    </a:cubicBezTo>
                    <a:cubicBezTo>
                      <a:pt x="11595" y="14914"/>
                      <a:pt x="11604" y="14914"/>
                      <a:pt x="11604" y="14936"/>
                    </a:cubicBezTo>
                    <a:cubicBezTo>
                      <a:pt x="11604" y="14936"/>
                      <a:pt x="11600" y="14947"/>
                      <a:pt x="11604" y="14958"/>
                    </a:cubicBezTo>
                    <a:cubicBezTo>
                      <a:pt x="11604" y="14958"/>
                      <a:pt x="11613" y="14969"/>
                      <a:pt x="11613" y="14980"/>
                    </a:cubicBezTo>
                    <a:cubicBezTo>
                      <a:pt x="11626" y="14991"/>
                      <a:pt x="11626" y="15024"/>
                      <a:pt x="11639" y="15024"/>
                    </a:cubicBezTo>
                    <a:cubicBezTo>
                      <a:pt x="11639" y="15057"/>
                      <a:pt x="11648" y="15079"/>
                      <a:pt x="11661" y="15079"/>
                    </a:cubicBezTo>
                    <a:cubicBezTo>
                      <a:pt x="11669" y="15156"/>
                      <a:pt x="11682" y="15189"/>
                      <a:pt x="11696" y="15244"/>
                    </a:cubicBezTo>
                    <a:cubicBezTo>
                      <a:pt x="11696" y="15288"/>
                      <a:pt x="11704" y="15321"/>
                      <a:pt x="11713" y="15377"/>
                    </a:cubicBezTo>
                    <a:cubicBezTo>
                      <a:pt x="11717" y="15410"/>
                      <a:pt x="11722" y="15465"/>
                      <a:pt x="11722" y="15509"/>
                    </a:cubicBezTo>
                    <a:cubicBezTo>
                      <a:pt x="11722" y="15586"/>
                      <a:pt x="11709" y="15674"/>
                      <a:pt x="11735" y="15729"/>
                    </a:cubicBezTo>
                    <a:cubicBezTo>
                      <a:pt x="11748" y="15729"/>
                      <a:pt x="11761" y="15718"/>
                      <a:pt x="11761" y="15685"/>
                    </a:cubicBezTo>
                    <a:cubicBezTo>
                      <a:pt x="11787" y="15685"/>
                      <a:pt x="11814" y="15564"/>
                      <a:pt x="11840" y="15586"/>
                    </a:cubicBezTo>
                    <a:cubicBezTo>
                      <a:pt x="11849" y="15586"/>
                      <a:pt x="11849" y="15597"/>
                      <a:pt x="11857" y="15608"/>
                    </a:cubicBezTo>
                    <a:cubicBezTo>
                      <a:pt x="11857" y="15619"/>
                      <a:pt x="11870" y="15641"/>
                      <a:pt x="11870" y="15663"/>
                    </a:cubicBezTo>
                    <a:cubicBezTo>
                      <a:pt x="11892" y="15630"/>
                      <a:pt x="11897" y="15685"/>
                      <a:pt x="11914" y="15696"/>
                    </a:cubicBezTo>
                    <a:cubicBezTo>
                      <a:pt x="11914" y="15751"/>
                      <a:pt x="11932" y="15773"/>
                      <a:pt x="11936" y="15828"/>
                    </a:cubicBezTo>
                    <a:cubicBezTo>
                      <a:pt x="11936" y="15839"/>
                      <a:pt x="11932" y="15884"/>
                      <a:pt x="11932" y="15917"/>
                    </a:cubicBezTo>
                    <a:cubicBezTo>
                      <a:pt x="11932" y="15917"/>
                      <a:pt x="11936" y="15917"/>
                      <a:pt x="11936" y="15917"/>
                    </a:cubicBezTo>
                    <a:cubicBezTo>
                      <a:pt x="11936" y="15928"/>
                      <a:pt x="11932" y="15939"/>
                      <a:pt x="11932" y="15939"/>
                    </a:cubicBezTo>
                    <a:cubicBezTo>
                      <a:pt x="11932" y="16038"/>
                      <a:pt x="11914" y="16093"/>
                      <a:pt x="11897" y="16126"/>
                    </a:cubicBezTo>
                    <a:cubicBezTo>
                      <a:pt x="11897" y="16181"/>
                      <a:pt x="11879" y="16269"/>
                      <a:pt x="11875" y="16291"/>
                    </a:cubicBezTo>
                    <a:cubicBezTo>
                      <a:pt x="11862" y="16313"/>
                      <a:pt x="11853" y="16335"/>
                      <a:pt x="11844" y="16357"/>
                    </a:cubicBezTo>
                    <a:cubicBezTo>
                      <a:pt x="11831" y="16401"/>
                      <a:pt x="11818" y="16446"/>
                      <a:pt x="11800" y="16457"/>
                    </a:cubicBezTo>
                    <a:cubicBezTo>
                      <a:pt x="11800" y="16457"/>
                      <a:pt x="11800" y="16479"/>
                      <a:pt x="11800" y="16479"/>
                    </a:cubicBezTo>
                    <a:cubicBezTo>
                      <a:pt x="11787" y="16501"/>
                      <a:pt x="11774" y="16512"/>
                      <a:pt x="11766" y="16545"/>
                    </a:cubicBezTo>
                    <a:cubicBezTo>
                      <a:pt x="11761" y="16567"/>
                      <a:pt x="11752" y="16567"/>
                      <a:pt x="11744" y="16578"/>
                    </a:cubicBezTo>
                    <a:cubicBezTo>
                      <a:pt x="11739" y="16589"/>
                      <a:pt x="11735" y="16611"/>
                      <a:pt x="11726" y="16622"/>
                    </a:cubicBezTo>
                    <a:cubicBezTo>
                      <a:pt x="11726" y="16622"/>
                      <a:pt x="11717" y="16622"/>
                      <a:pt x="11713" y="16622"/>
                    </a:cubicBezTo>
                    <a:cubicBezTo>
                      <a:pt x="11713" y="16622"/>
                      <a:pt x="11709" y="16644"/>
                      <a:pt x="11704" y="16644"/>
                    </a:cubicBezTo>
                    <a:cubicBezTo>
                      <a:pt x="11696" y="16655"/>
                      <a:pt x="11687" y="16655"/>
                      <a:pt x="11678" y="16666"/>
                    </a:cubicBezTo>
                    <a:cubicBezTo>
                      <a:pt x="11674" y="16677"/>
                      <a:pt x="11669" y="16699"/>
                      <a:pt x="11661" y="16710"/>
                    </a:cubicBezTo>
                    <a:cubicBezTo>
                      <a:pt x="11639" y="16754"/>
                      <a:pt x="11621" y="16776"/>
                      <a:pt x="11595" y="16809"/>
                    </a:cubicBezTo>
                    <a:cubicBezTo>
                      <a:pt x="11569" y="16743"/>
                      <a:pt x="11578" y="16666"/>
                      <a:pt x="11595" y="16633"/>
                    </a:cubicBezTo>
                    <a:cubicBezTo>
                      <a:pt x="11604" y="16611"/>
                      <a:pt x="11604" y="16611"/>
                      <a:pt x="11608" y="16589"/>
                    </a:cubicBezTo>
                    <a:cubicBezTo>
                      <a:pt x="11608" y="16589"/>
                      <a:pt x="11617" y="16589"/>
                      <a:pt x="11617" y="16589"/>
                    </a:cubicBezTo>
                    <a:cubicBezTo>
                      <a:pt x="11617" y="16578"/>
                      <a:pt x="11621" y="16556"/>
                      <a:pt x="11626" y="16545"/>
                    </a:cubicBezTo>
                    <a:cubicBezTo>
                      <a:pt x="11634" y="16512"/>
                      <a:pt x="11643" y="16479"/>
                      <a:pt x="11648" y="16457"/>
                    </a:cubicBezTo>
                    <a:cubicBezTo>
                      <a:pt x="11648" y="16446"/>
                      <a:pt x="11656" y="16435"/>
                      <a:pt x="11661" y="16424"/>
                    </a:cubicBezTo>
                    <a:cubicBezTo>
                      <a:pt x="11665" y="16401"/>
                      <a:pt x="11669" y="16368"/>
                      <a:pt x="11674" y="16346"/>
                    </a:cubicBezTo>
                    <a:cubicBezTo>
                      <a:pt x="11674" y="16313"/>
                      <a:pt x="11687" y="16302"/>
                      <a:pt x="11691" y="16280"/>
                    </a:cubicBezTo>
                    <a:cubicBezTo>
                      <a:pt x="11691" y="16236"/>
                      <a:pt x="11691" y="16203"/>
                      <a:pt x="11691" y="16181"/>
                    </a:cubicBezTo>
                    <a:cubicBezTo>
                      <a:pt x="11696" y="16126"/>
                      <a:pt x="11717" y="16082"/>
                      <a:pt x="11713" y="16016"/>
                    </a:cubicBezTo>
                    <a:cubicBezTo>
                      <a:pt x="11674" y="16049"/>
                      <a:pt x="11669" y="16159"/>
                      <a:pt x="11648" y="16214"/>
                    </a:cubicBezTo>
                    <a:cubicBezTo>
                      <a:pt x="11648" y="16225"/>
                      <a:pt x="11648" y="16225"/>
                      <a:pt x="11648" y="16236"/>
                    </a:cubicBezTo>
                    <a:cubicBezTo>
                      <a:pt x="11648" y="16236"/>
                      <a:pt x="11639" y="16236"/>
                      <a:pt x="11634" y="16236"/>
                    </a:cubicBezTo>
                    <a:cubicBezTo>
                      <a:pt x="11626" y="16258"/>
                      <a:pt x="11617" y="16291"/>
                      <a:pt x="11608" y="16313"/>
                    </a:cubicBezTo>
                    <a:cubicBezTo>
                      <a:pt x="11608" y="16313"/>
                      <a:pt x="11608" y="16335"/>
                      <a:pt x="11608" y="16346"/>
                    </a:cubicBezTo>
                    <a:cubicBezTo>
                      <a:pt x="11608" y="16346"/>
                      <a:pt x="11595" y="16346"/>
                      <a:pt x="11591" y="16346"/>
                    </a:cubicBezTo>
                    <a:cubicBezTo>
                      <a:pt x="11569" y="16390"/>
                      <a:pt x="11551" y="16435"/>
                      <a:pt x="11534" y="16490"/>
                    </a:cubicBezTo>
                    <a:cubicBezTo>
                      <a:pt x="11521" y="16523"/>
                      <a:pt x="11512" y="16567"/>
                      <a:pt x="11499" y="16589"/>
                    </a:cubicBezTo>
                    <a:cubicBezTo>
                      <a:pt x="11499" y="16589"/>
                      <a:pt x="11495" y="16589"/>
                      <a:pt x="11490" y="16589"/>
                    </a:cubicBezTo>
                    <a:cubicBezTo>
                      <a:pt x="11490" y="16589"/>
                      <a:pt x="11490" y="16611"/>
                      <a:pt x="11490" y="16611"/>
                    </a:cubicBezTo>
                    <a:cubicBezTo>
                      <a:pt x="11482" y="16611"/>
                      <a:pt x="11468" y="16633"/>
                      <a:pt x="11460" y="16644"/>
                    </a:cubicBezTo>
                    <a:cubicBezTo>
                      <a:pt x="11438" y="16666"/>
                      <a:pt x="11420" y="16699"/>
                      <a:pt x="11403" y="16721"/>
                    </a:cubicBezTo>
                    <a:cubicBezTo>
                      <a:pt x="11403" y="16721"/>
                      <a:pt x="11390" y="16721"/>
                      <a:pt x="11385" y="16721"/>
                    </a:cubicBezTo>
                    <a:cubicBezTo>
                      <a:pt x="11385" y="16721"/>
                      <a:pt x="11377" y="16743"/>
                      <a:pt x="11372" y="16754"/>
                    </a:cubicBezTo>
                    <a:cubicBezTo>
                      <a:pt x="11372" y="16754"/>
                      <a:pt x="11364" y="16754"/>
                      <a:pt x="11355" y="16754"/>
                    </a:cubicBezTo>
                    <a:cubicBezTo>
                      <a:pt x="11350" y="16754"/>
                      <a:pt x="11350" y="16765"/>
                      <a:pt x="11342" y="16776"/>
                    </a:cubicBezTo>
                    <a:cubicBezTo>
                      <a:pt x="11337" y="16776"/>
                      <a:pt x="11329" y="16776"/>
                      <a:pt x="11324" y="16798"/>
                    </a:cubicBezTo>
                    <a:cubicBezTo>
                      <a:pt x="11324" y="16798"/>
                      <a:pt x="11316" y="16820"/>
                      <a:pt x="11311" y="16820"/>
                    </a:cubicBezTo>
                    <a:cubicBezTo>
                      <a:pt x="11294" y="16853"/>
                      <a:pt x="11272" y="16864"/>
                      <a:pt x="11254" y="16919"/>
                    </a:cubicBezTo>
                    <a:cubicBezTo>
                      <a:pt x="11241" y="16919"/>
                      <a:pt x="11228" y="16941"/>
                      <a:pt x="11215" y="16941"/>
                    </a:cubicBezTo>
                    <a:cubicBezTo>
                      <a:pt x="11171" y="16985"/>
                      <a:pt x="11123" y="17019"/>
                      <a:pt x="11080" y="16974"/>
                    </a:cubicBezTo>
                    <a:cubicBezTo>
                      <a:pt x="11071" y="16941"/>
                      <a:pt x="11067" y="16897"/>
                      <a:pt x="11067" y="16886"/>
                    </a:cubicBezTo>
                    <a:cubicBezTo>
                      <a:pt x="11067" y="16886"/>
                      <a:pt x="11075" y="16886"/>
                      <a:pt x="11075" y="16864"/>
                    </a:cubicBezTo>
                    <a:cubicBezTo>
                      <a:pt x="11075" y="16842"/>
                      <a:pt x="11075" y="16831"/>
                      <a:pt x="11084" y="16809"/>
                    </a:cubicBezTo>
                    <a:cubicBezTo>
                      <a:pt x="11093" y="16787"/>
                      <a:pt x="11106" y="16754"/>
                      <a:pt x="11115" y="16743"/>
                    </a:cubicBezTo>
                    <a:cubicBezTo>
                      <a:pt x="11132" y="16699"/>
                      <a:pt x="11149" y="16666"/>
                      <a:pt x="11167" y="16633"/>
                    </a:cubicBezTo>
                    <a:cubicBezTo>
                      <a:pt x="11189" y="16589"/>
                      <a:pt x="11211" y="16578"/>
                      <a:pt x="11233" y="16534"/>
                    </a:cubicBezTo>
                    <a:cubicBezTo>
                      <a:pt x="11250" y="16512"/>
                      <a:pt x="11272" y="16468"/>
                      <a:pt x="11281" y="16446"/>
                    </a:cubicBezTo>
                    <a:cubicBezTo>
                      <a:pt x="11281" y="16446"/>
                      <a:pt x="11289" y="16446"/>
                      <a:pt x="11294" y="16446"/>
                    </a:cubicBezTo>
                    <a:cubicBezTo>
                      <a:pt x="11302" y="16424"/>
                      <a:pt x="11307" y="16390"/>
                      <a:pt x="11316" y="16368"/>
                    </a:cubicBezTo>
                    <a:cubicBezTo>
                      <a:pt x="11316" y="16324"/>
                      <a:pt x="11342" y="16346"/>
                      <a:pt x="11342" y="16280"/>
                    </a:cubicBezTo>
                    <a:cubicBezTo>
                      <a:pt x="11329" y="16258"/>
                      <a:pt x="11329" y="16225"/>
                      <a:pt x="11311" y="16214"/>
                    </a:cubicBezTo>
                    <a:cubicBezTo>
                      <a:pt x="11298" y="16192"/>
                      <a:pt x="11285" y="16247"/>
                      <a:pt x="11267" y="16258"/>
                    </a:cubicBezTo>
                    <a:cubicBezTo>
                      <a:pt x="11259" y="16269"/>
                      <a:pt x="11259" y="16302"/>
                      <a:pt x="11250" y="16313"/>
                    </a:cubicBezTo>
                    <a:cubicBezTo>
                      <a:pt x="11228" y="16313"/>
                      <a:pt x="11224" y="16357"/>
                      <a:pt x="11206" y="16368"/>
                    </a:cubicBezTo>
                    <a:cubicBezTo>
                      <a:pt x="11184" y="16368"/>
                      <a:pt x="11184" y="16379"/>
                      <a:pt x="11167" y="16368"/>
                    </a:cubicBezTo>
                    <a:cubicBezTo>
                      <a:pt x="11167" y="16412"/>
                      <a:pt x="11149" y="16412"/>
                      <a:pt x="11145" y="16424"/>
                    </a:cubicBezTo>
                    <a:cubicBezTo>
                      <a:pt x="11145" y="16424"/>
                      <a:pt x="11136" y="16424"/>
                      <a:pt x="11136" y="16446"/>
                    </a:cubicBezTo>
                    <a:cubicBezTo>
                      <a:pt x="11093" y="16512"/>
                      <a:pt x="11036" y="16567"/>
                      <a:pt x="10997" y="16622"/>
                    </a:cubicBezTo>
                    <a:cubicBezTo>
                      <a:pt x="10988" y="16644"/>
                      <a:pt x="10979" y="16644"/>
                      <a:pt x="10970" y="16655"/>
                    </a:cubicBezTo>
                    <a:cubicBezTo>
                      <a:pt x="10953" y="16677"/>
                      <a:pt x="10935" y="16699"/>
                      <a:pt x="10914" y="16721"/>
                    </a:cubicBezTo>
                    <a:cubicBezTo>
                      <a:pt x="10905" y="16721"/>
                      <a:pt x="10896" y="16721"/>
                      <a:pt x="10887" y="16732"/>
                    </a:cubicBezTo>
                    <a:cubicBezTo>
                      <a:pt x="10879" y="16732"/>
                      <a:pt x="10870" y="16754"/>
                      <a:pt x="10861" y="16754"/>
                    </a:cubicBezTo>
                    <a:cubicBezTo>
                      <a:pt x="10826" y="16787"/>
                      <a:pt x="10787" y="16820"/>
                      <a:pt x="10752" y="16842"/>
                    </a:cubicBezTo>
                    <a:cubicBezTo>
                      <a:pt x="10743" y="16853"/>
                      <a:pt x="10730" y="16842"/>
                      <a:pt x="10721" y="16853"/>
                    </a:cubicBezTo>
                    <a:cubicBezTo>
                      <a:pt x="10713" y="16853"/>
                      <a:pt x="10704" y="16875"/>
                      <a:pt x="10700" y="16875"/>
                    </a:cubicBezTo>
                    <a:cubicBezTo>
                      <a:pt x="10651" y="16908"/>
                      <a:pt x="10599" y="16941"/>
                      <a:pt x="10555" y="16963"/>
                    </a:cubicBezTo>
                    <a:cubicBezTo>
                      <a:pt x="10525" y="16974"/>
                      <a:pt x="10494" y="17007"/>
                      <a:pt x="10464" y="16996"/>
                    </a:cubicBezTo>
                    <a:cubicBezTo>
                      <a:pt x="10464" y="16952"/>
                      <a:pt x="10450" y="16941"/>
                      <a:pt x="10450" y="16897"/>
                    </a:cubicBezTo>
                    <a:cubicBezTo>
                      <a:pt x="10481" y="16886"/>
                      <a:pt x="10503" y="16842"/>
                      <a:pt x="10520" y="16820"/>
                    </a:cubicBezTo>
                    <a:cubicBezTo>
                      <a:pt x="10533" y="16809"/>
                      <a:pt x="10547" y="16809"/>
                      <a:pt x="10555" y="16798"/>
                    </a:cubicBezTo>
                    <a:cubicBezTo>
                      <a:pt x="10582" y="16765"/>
                      <a:pt x="10599" y="16721"/>
                      <a:pt x="10621" y="16699"/>
                    </a:cubicBezTo>
                    <a:cubicBezTo>
                      <a:pt x="10634" y="16677"/>
                      <a:pt x="10651" y="16677"/>
                      <a:pt x="10665" y="16655"/>
                    </a:cubicBezTo>
                    <a:cubicBezTo>
                      <a:pt x="10669" y="16655"/>
                      <a:pt x="10673" y="16633"/>
                      <a:pt x="10678" y="16633"/>
                    </a:cubicBezTo>
                    <a:cubicBezTo>
                      <a:pt x="10700" y="16611"/>
                      <a:pt x="10721" y="16589"/>
                      <a:pt x="10739" y="16567"/>
                    </a:cubicBezTo>
                    <a:cubicBezTo>
                      <a:pt x="10748" y="16567"/>
                      <a:pt x="10752" y="16534"/>
                      <a:pt x="10761" y="16523"/>
                    </a:cubicBezTo>
                    <a:cubicBezTo>
                      <a:pt x="10774" y="16490"/>
                      <a:pt x="10787" y="16479"/>
                      <a:pt x="10796" y="16479"/>
                    </a:cubicBezTo>
                    <a:cubicBezTo>
                      <a:pt x="10796" y="16479"/>
                      <a:pt x="10796" y="16457"/>
                      <a:pt x="10796" y="16457"/>
                    </a:cubicBezTo>
                    <a:cubicBezTo>
                      <a:pt x="10796" y="16457"/>
                      <a:pt x="10809" y="16457"/>
                      <a:pt x="10813" y="16435"/>
                    </a:cubicBezTo>
                    <a:cubicBezTo>
                      <a:pt x="10822" y="16424"/>
                      <a:pt x="10844" y="16390"/>
                      <a:pt x="10848" y="16379"/>
                    </a:cubicBezTo>
                    <a:cubicBezTo>
                      <a:pt x="10857" y="16357"/>
                      <a:pt x="10866" y="16357"/>
                      <a:pt x="10870" y="16346"/>
                    </a:cubicBezTo>
                    <a:cubicBezTo>
                      <a:pt x="10879" y="16335"/>
                      <a:pt x="10887" y="16302"/>
                      <a:pt x="10896" y="16280"/>
                    </a:cubicBezTo>
                    <a:cubicBezTo>
                      <a:pt x="10896" y="16280"/>
                      <a:pt x="10909" y="16269"/>
                      <a:pt x="10914" y="16258"/>
                    </a:cubicBezTo>
                    <a:cubicBezTo>
                      <a:pt x="10927" y="16236"/>
                      <a:pt x="10940" y="16192"/>
                      <a:pt x="10957" y="16192"/>
                    </a:cubicBezTo>
                    <a:cubicBezTo>
                      <a:pt x="10966" y="16159"/>
                      <a:pt x="10983" y="16148"/>
                      <a:pt x="10992" y="16115"/>
                    </a:cubicBezTo>
                    <a:cubicBezTo>
                      <a:pt x="11001" y="16093"/>
                      <a:pt x="11014" y="16060"/>
                      <a:pt x="11014" y="16016"/>
                    </a:cubicBezTo>
                    <a:cubicBezTo>
                      <a:pt x="10992" y="15972"/>
                      <a:pt x="10970" y="16038"/>
                      <a:pt x="10949" y="16049"/>
                    </a:cubicBezTo>
                    <a:cubicBezTo>
                      <a:pt x="10927" y="16082"/>
                      <a:pt x="10900" y="16093"/>
                      <a:pt x="10874" y="16115"/>
                    </a:cubicBezTo>
                    <a:cubicBezTo>
                      <a:pt x="10852" y="16137"/>
                      <a:pt x="10826" y="16159"/>
                      <a:pt x="10804" y="16192"/>
                    </a:cubicBezTo>
                    <a:cubicBezTo>
                      <a:pt x="10778" y="16214"/>
                      <a:pt x="10752" y="16236"/>
                      <a:pt x="10726" y="16247"/>
                    </a:cubicBezTo>
                    <a:cubicBezTo>
                      <a:pt x="10721" y="16247"/>
                      <a:pt x="10717" y="16258"/>
                      <a:pt x="10708" y="16269"/>
                    </a:cubicBezTo>
                    <a:cubicBezTo>
                      <a:pt x="10691" y="16280"/>
                      <a:pt x="10673" y="16291"/>
                      <a:pt x="10651" y="16313"/>
                    </a:cubicBezTo>
                    <a:cubicBezTo>
                      <a:pt x="10647" y="16313"/>
                      <a:pt x="10643" y="16324"/>
                      <a:pt x="10634" y="16335"/>
                    </a:cubicBezTo>
                    <a:cubicBezTo>
                      <a:pt x="10586" y="16368"/>
                      <a:pt x="10547" y="16390"/>
                      <a:pt x="10499" y="16412"/>
                    </a:cubicBezTo>
                    <a:cubicBezTo>
                      <a:pt x="10468" y="16412"/>
                      <a:pt x="10437" y="16435"/>
                      <a:pt x="10407" y="16435"/>
                    </a:cubicBezTo>
                    <a:cubicBezTo>
                      <a:pt x="10389" y="16401"/>
                      <a:pt x="10367" y="16379"/>
                      <a:pt x="10363" y="16335"/>
                    </a:cubicBezTo>
                    <a:cubicBezTo>
                      <a:pt x="10363" y="16313"/>
                      <a:pt x="10363" y="16302"/>
                      <a:pt x="10363" y="16291"/>
                    </a:cubicBezTo>
                    <a:cubicBezTo>
                      <a:pt x="10363" y="16269"/>
                      <a:pt x="10359" y="16258"/>
                      <a:pt x="10363" y="16247"/>
                    </a:cubicBezTo>
                    <a:cubicBezTo>
                      <a:pt x="10363" y="16203"/>
                      <a:pt x="10385" y="16181"/>
                      <a:pt x="10385" y="16137"/>
                    </a:cubicBezTo>
                    <a:cubicBezTo>
                      <a:pt x="10398" y="16137"/>
                      <a:pt x="10407" y="16126"/>
                      <a:pt x="10411" y="16104"/>
                    </a:cubicBezTo>
                    <a:cubicBezTo>
                      <a:pt x="10437" y="16082"/>
                      <a:pt x="10459" y="16027"/>
                      <a:pt x="10490" y="15983"/>
                    </a:cubicBezTo>
                    <a:cubicBezTo>
                      <a:pt x="10520" y="15939"/>
                      <a:pt x="10555" y="15906"/>
                      <a:pt x="10586" y="15850"/>
                    </a:cubicBezTo>
                    <a:cubicBezTo>
                      <a:pt x="10643" y="15828"/>
                      <a:pt x="10660" y="15707"/>
                      <a:pt x="10708" y="15674"/>
                    </a:cubicBezTo>
                    <a:cubicBezTo>
                      <a:pt x="10717" y="15652"/>
                      <a:pt x="10717" y="15597"/>
                      <a:pt x="10730" y="15586"/>
                    </a:cubicBezTo>
                    <a:cubicBezTo>
                      <a:pt x="10752" y="15586"/>
                      <a:pt x="10765" y="15531"/>
                      <a:pt x="10778" y="15509"/>
                    </a:cubicBezTo>
                    <a:cubicBezTo>
                      <a:pt x="10787" y="15498"/>
                      <a:pt x="10796" y="15487"/>
                      <a:pt x="10800" y="15476"/>
                    </a:cubicBezTo>
                    <a:cubicBezTo>
                      <a:pt x="10809" y="15465"/>
                      <a:pt x="10822" y="15454"/>
                      <a:pt x="10831" y="15454"/>
                    </a:cubicBezTo>
                    <a:cubicBezTo>
                      <a:pt x="10831" y="15399"/>
                      <a:pt x="10857" y="15410"/>
                      <a:pt x="10861" y="15377"/>
                    </a:cubicBezTo>
                    <a:cubicBezTo>
                      <a:pt x="10870" y="15377"/>
                      <a:pt x="10874" y="15343"/>
                      <a:pt x="10861" y="15354"/>
                    </a:cubicBezTo>
                    <a:cubicBezTo>
                      <a:pt x="10822" y="15365"/>
                      <a:pt x="10769" y="15421"/>
                      <a:pt x="10726" y="15443"/>
                    </a:cubicBezTo>
                    <a:cubicBezTo>
                      <a:pt x="10704" y="15454"/>
                      <a:pt x="10678" y="15476"/>
                      <a:pt x="10660" y="15487"/>
                    </a:cubicBezTo>
                    <a:cubicBezTo>
                      <a:pt x="10643" y="15498"/>
                      <a:pt x="10625" y="15498"/>
                      <a:pt x="10608" y="15509"/>
                    </a:cubicBezTo>
                    <a:cubicBezTo>
                      <a:pt x="10599" y="15509"/>
                      <a:pt x="10595" y="15531"/>
                      <a:pt x="10586" y="15542"/>
                    </a:cubicBezTo>
                    <a:cubicBezTo>
                      <a:pt x="10551" y="15575"/>
                      <a:pt x="10507" y="15586"/>
                      <a:pt x="10481" y="15619"/>
                    </a:cubicBezTo>
                    <a:cubicBezTo>
                      <a:pt x="10455" y="15652"/>
                      <a:pt x="10429" y="15685"/>
                      <a:pt x="10402" y="15707"/>
                    </a:cubicBezTo>
                    <a:cubicBezTo>
                      <a:pt x="10367" y="15740"/>
                      <a:pt x="10324" y="15784"/>
                      <a:pt x="10289" y="15784"/>
                    </a:cubicBezTo>
                    <a:cubicBezTo>
                      <a:pt x="10263" y="15784"/>
                      <a:pt x="10232" y="15806"/>
                      <a:pt x="10215" y="15784"/>
                    </a:cubicBezTo>
                    <a:cubicBezTo>
                      <a:pt x="10210" y="15784"/>
                      <a:pt x="10206" y="15751"/>
                      <a:pt x="10201" y="15740"/>
                    </a:cubicBezTo>
                    <a:cubicBezTo>
                      <a:pt x="10197" y="15740"/>
                      <a:pt x="10193" y="15696"/>
                      <a:pt x="10188" y="15685"/>
                    </a:cubicBezTo>
                    <a:cubicBezTo>
                      <a:pt x="10188" y="15641"/>
                      <a:pt x="10206" y="15619"/>
                      <a:pt x="10210" y="15575"/>
                    </a:cubicBezTo>
                    <a:cubicBezTo>
                      <a:pt x="10228" y="15575"/>
                      <a:pt x="10232" y="15531"/>
                      <a:pt x="10241" y="15498"/>
                    </a:cubicBezTo>
                    <a:cubicBezTo>
                      <a:pt x="10254" y="15487"/>
                      <a:pt x="10263" y="15487"/>
                      <a:pt x="10271" y="15465"/>
                    </a:cubicBezTo>
                    <a:cubicBezTo>
                      <a:pt x="10271" y="15465"/>
                      <a:pt x="10271" y="15443"/>
                      <a:pt x="10271" y="15443"/>
                    </a:cubicBezTo>
                    <a:lnTo>
                      <a:pt x="10280" y="15443"/>
                    </a:lnTo>
                    <a:cubicBezTo>
                      <a:pt x="10280" y="15443"/>
                      <a:pt x="10311" y="15377"/>
                      <a:pt x="10324" y="15365"/>
                    </a:cubicBezTo>
                    <a:cubicBezTo>
                      <a:pt x="10324" y="15354"/>
                      <a:pt x="10333" y="15354"/>
                      <a:pt x="10337" y="15343"/>
                    </a:cubicBezTo>
                    <a:cubicBezTo>
                      <a:pt x="10346" y="15310"/>
                      <a:pt x="10354" y="15299"/>
                      <a:pt x="10363" y="15277"/>
                    </a:cubicBezTo>
                    <a:cubicBezTo>
                      <a:pt x="10372" y="15266"/>
                      <a:pt x="10381" y="15244"/>
                      <a:pt x="10385" y="15233"/>
                    </a:cubicBezTo>
                    <a:cubicBezTo>
                      <a:pt x="10402" y="15200"/>
                      <a:pt x="10420" y="15167"/>
                      <a:pt x="10433" y="15145"/>
                    </a:cubicBezTo>
                    <a:cubicBezTo>
                      <a:pt x="10464" y="15090"/>
                      <a:pt x="10499" y="15024"/>
                      <a:pt x="10529" y="14969"/>
                    </a:cubicBezTo>
                    <a:cubicBezTo>
                      <a:pt x="10542" y="14947"/>
                      <a:pt x="10560" y="14914"/>
                      <a:pt x="10573" y="14892"/>
                    </a:cubicBezTo>
                    <a:cubicBezTo>
                      <a:pt x="10573" y="14892"/>
                      <a:pt x="10586" y="14892"/>
                      <a:pt x="10590" y="14892"/>
                    </a:cubicBezTo>
                    <a:cubicBezTo>
                      <a:pt x="10603" y="14870"/>
                      <a:pt x="10616" y="14836"/>
                      <a:pt x="10612" y="14803"/>
                    </a:cubicBezTo>
                    <a:cubicBezTo>
                      <a:pt x="10551" y="14914"/>
                      <a:pt x="10472" y="14914"/>
                      <a:pt x="10398" y="14980"/>
                    </a:cubicBezTo>
                    <a:cubicBezTo>
                      <a:pt x="10350" y="15035"/>
                      <a:pt x="10298" y="15123"/>
                      <a:pt x="10245" y="15156"/>
                    </a:cubicBezTo>
                    <a:cubicBezTo>
                      <a:pt x="10228" y="15156"/>
                      <a:pt x="10201" y="15156"/>
                      <a:pt x="10184" y="15178"/>
                    </a:cubicBezTo>
                    <a:cubicBezTo>
                      <a:pt x="10175" y="15178"/>
                      <a:pt x="10167" y="15200"/>
                      <a:pt x="10158" y="15200"/>
                    </a:cubicBezTo>
                    <a:cubicBezTo>
                      <a:pt x="10149" y="15200"/>
                      <a:pt x="10140" y="15200"/>
                      <a:pt x="10127" y="15222"/>
                    </a:cubicBezTo>
                    <a:cubicBezTo>
                      <a:pt x="10097" y="15255"/>
                      <a:pt x="10057" y="15299"/>
                      <a:pt x="10031" y="15222"/>
                    </a:cubicBezTo>
                    <a:cubicBezTo>
                      <a:pt x="10018" y="15244"/>
                      <a:pt x="10005" y="15233"/>
                      <a:pt x="10000" y="15189"/>
                    </a:cubicBezTo>
                    <a:cubicBezTo>
                      <a:pt x="9992" y="15156"/>
                      <a:pt x="10018" y="15145"/>
                      <a:pt x="10014" y="15079"/>
                    </a:cubicBezTo>
                    <a:cubicBezTo>
                      <a:pt x="10044" y="15013"/>
                      <a:pt x="10079" y="14947"/>
                      <a:pt x="10114" y="14892"/>
                    </a:cubicBezTo>
                    <a:cubicBezTo>
                      <a:pt x="10132" y="14858"/>
                      <a:pt x="10145" y="14825"/>
                      <a:pt x="10162" y="14781"/>
                    </a:cubicBezTo>
                    <a:cubicBezTo>
                      <a:pt x="10175" y="14759"/>
                      <a:pt x="10193" y="14737"/>
                      <a:pt x="10201" y="14704"/>
                    </a:cubicBezTo>
                    <a:cubicBezTo>
                      <a:pt x="10210" y="14693"/>
                      <a:pt x="10215" y="14682"/>
                      <a:pt x="10219" y="14682"/>
                    </a:cubicBezTo>
                    <a:cubicBezTo>
                      <a:pt x="10219" y="14682"/>
                      <a:pt x="10219" y="14660"/>
                      <a:pt x="10219" y="14660"/>
                    </a:cubicBezTo>
                    <a:cubicBezTo>
                      <a:pt x="10232" y="14638"/>
                      <a:pt x="10245" y="14616"/>
                      <a:pt x="10258" y="14583"/>
                    </a:cubicBezTo>
                    <a:cubicBezTo>
                      <a:pt x="10276" y="14561"/>
                      <a:pt x="10293" y="14517"/>
                      <a:pt x="10311" y="14495"/>
                    </a:cubicBezTo>
                    <a:cubicBezTo>
                      <a:pt x="10328" y="14451"/>
                      <a:pt x="10346" y="14418"/>
                      <a:pt x="10367" y="14385"/>
                    </a:cubicBezTo>
                    <a:cubicBezTo>
                      <a:pt x="10367" y="14385"/>
                      <a:pt x="10367" y="14374"/>
                      <a:pt x="10367" y="14374"/>
                    </a:cubicBezTo>
                    <a:cubicBezTo>
                      <a:pt x="10381" y="14341"/>
                      <a:pt x="10407" y="14319"/>
                      <a:pt x="10402" y="14286"/>
                    </a:cubicBezTo>
                    <a:cubicBezTo>
                      <a:pt x="10372" y="14341"/>
                      <a:pt x="10333" y="14352"/>
                      <a:pt x="10293" y="14385"/>
                    </a:cubicBezTo>
                    <a:cubicBezTo>
                      <a:pt x="10267" y="14396"/>
                      <a:pt x="10245" y="14418"/>
                      <a:pt x="10215" y="14440"/>
                    </a:cubicBezTo>
                    <a:cubicBezTo>
                      <a:pt x="10201" y="14440"/>
                      <a:pt x="10188" y="14462"/>
                      <a:pt x="10180" y="14473"/>
                    </a:cubicBezTo>
                    <a:cubicBezTo>
                      <a:pt x="10105" y="14539"/>
                      <a:pt x="10040" y="14605"/>
                      <a:pt x="9966" y="14660"/>
                    </a:cubicBezTo>
                    <a:cubicBezTo>
                      <a:pt x="9939" y="14682"/>
                      <a:pt x="9913" y="14693"/>
                      <a:pt x="9887" y="14704"/>
                    </a:cubicBezTo>
                    <a:cubicBezTo>
                      <a:pt x="9856" y="14726"/>
                      <a:pt x="9826" y="14748"/>
                      <a:pt x="9804" y="14748"/>
                    </a:cubicBezTo>
                    <a:cubicBezTo>
                      <a:pt x="9782" y="14748"/>
                      <a:pt x="9760" y="14726"/>
                      <a:pt x="9747" y="14693"/>
                    </a:cubicBezTo>
                    <a:cubicBezTo>
                      <a:pt x="9743" y="14682"/>
                      <a:pt x="9747" y="14671"/>
                      <a:pt x="9747" y="14649"/>
                    </a:cubicBezTo>
                    <a:cubicBezTo>
                      <a:pt x="9747" y="14638"/>
                      <a:pt x="9743" y="14605"/>
                      <a:pt x="9747" y="14594"/>
                    </a:cubicBezTo>
                    <a:cubicBezTo>
                      <a:pt x="9747" y="14550"/>
                      <a:pt x="9773" y="14539"/>
                      <a:pt x="9791" y="14495"/>
                    </a:cubicBezTo>
                    <a:cubicBezTo>
                      <a:pt x="9800" y="14473"/>
                      <a:pt x="9813" y="14451"/>
                      <a:pt x="9813" y="14429"/>
                    </a:cubicBezTo>
                    <a:cubicBezTo>
                      <a:pt x="9813" y="14429"/>
                      <a:pt x="9813" y="14407"/>
                      <a:pt x="9817" y="14407"/>
                    </a:cubicBezTo>
                    <a:cubicBezTo>
                      <a:pt x="9817" y="14396"/>
                      <a:pt x="9830" y="14407"/>
                      <a:pt x="9834" y="14385"/>
                    </a:cubicBezTo>
                    <a:cubicBezTo>
                      <a:pt x="9843" y="14374"/>
                      <a:pt x="9848" y="14352"/>
                      <a:pt x="9856" y="14330"/>
                    </a:cubicBezTo>
                    <a:cubicBezTo>
                      <a:pt x="9865" y="14308"/>
                      <a:pt x="9882" y="14286"/>
                      <a:pt x="9887" y="14286"/>
                    </a:cubicBezTo>
                    <a:cubicBezTo>
                      <a:pt x="9887" y="14286"/>
                      <a:pt x="9896" y="14286"/>
                      <a:pt x="9900" y="14264"/>
                    </a:cubicBezTo>
                    <a:cubicBezTo>
                      <a:pt x="9909" y="14242"/>
                      <a:pt x="9926" y="14219"/>
                      <a:pt x="9931" y="14197"/>
                    </a:cubicBezTo>
                    <a:cubicBezTo>
                      <a:pt x="9931" y="14197"/>
                      <a:pt x="9935" y="14197"/>
                      <a:pt x="9939" y="14197"/>
                    </a:cubicBezTo>
                    <a:cubicBezTo>
                      <a:pt x="9948" y="14186"/>
                      <a:pt x="9939" y="14131"/>
                      <a:pt x="9952" y="14120"/>
                    </a:cubicBezTo>
                    <a:cubicBezTo>
                      <a:pt x="9974" y="14098"/>
                      <a:pt x="10000" y="14054"/>
                      <a:pt x="10018" y="14032"/>
                    </a:cubicBezTo>
                    <a:cubicBezTo>
                      <a:pt x="10018" y="14032"/>
                      <a:pt x="10018" y="14021"/>
                      <a:pt x="10018" y="14021"/>
                    </a:cubicBezTo>
                    <a:cubicBezTo>
                      <a:pt x="10027" y="13999"/>
                      <a:pt x="10040" y="13999"/>
                      <a:pt x="10049" y="13988"/>
                    </a:cubicBezTo>
                    <a:cubicBezTo>
                      <a:pt x="10079" y="13944"/>
                      <a:pt x="10114" y="13889"/>
                      <a:pt x="10136" y="13812"/>
                    </a:cubicBezTo>
                    <a:cubicBezTo>
                      <a:pt x="10088" y="13856"/>
                      <a:pt x="10044" y="13900"/>
                      <a:pt x="9996" y="13933"/>
                    </a:cubicBezTo>
                    <a:cubicBezTo>
                      <a:pt x="9987" y="13933"/>
                      <a:pt x="9970" y="13944"/>
                      <a:pt x="9961" y="13955"/>
                    </a:cubicBezTo>
                    <a:cubicBezTo>
                      <a:pt x="9935" y="13977"/>
                      <a:pt x="9913" y="13999"/>
                      <a:pt x="9887" y="14021"/>
                    </a:cubicBezTo>
                    <a:cubicBezTo>
                      <a:pt x="9882" y="14021"/>
                      <a:pt x="9878" y="14032"/>
                      <a:pt x="9869" y="14032"/>
                    </a:cubicBezTo>
                    <a:cubicBezTo>
                      <a:pt x="9861" y="14032"/>
                      <a:pt x="9852" y="14032"/>
                      <a:pt x="9843" y="14032"/>
                    </a:cubicBezTo>
                    <a:cubicBezTo>
                      <a:pt x="9834" y="14032"/>
                      <a:pt x="9821" y="14065"/>
                      <a:pt x="9813" y="14076"/>
                    </a:cubicBezTo>
                    <a:cubicBezTo>
                      <a:pt x="9791" y="14098"/>
                      <a:pt x="9769" y="14120"/>
                      <a:pt x="9747" y="14142"/>
                    </a:cubicBezTo>
                    <a:cubicBezTo>
                      <a:pt x="9734" y="14142"/>
                      <a:pt x="9721" y="14142"/>
                      <a:pt x="9708" y="14164"/>
                    </a:cubicBezTo>
                    <a:cubicBezTo>
                      <a:pt x="9664" y="14197"/>
                      <a:pt x="9616" y="14275"/>
                      <a:pt x="9564" y="14231"/>
                    </a:cubicBezTo>
                    <a:cubicBezTo>
                      <a:pt x="9529" y="14164"/>
                      <a:pt x="9555" y="14032"/>
                      <a:pt x="9599" y="14032"/>
                    </a:cubicBezTo>
                    <a:cubicBezTo>
                      <a:pt x="9633" y="13944"/>
                      <a:pt x="9682" y="13845"/>
                      <a:pt x="9721" y="13757"/>
                    </a:cubicBezTo>
                    <a:cubicBezTo>
                      <a:pt x="9721" y="13757"/>
                      <a:pt x="9721" y="13746"/>
                      <a:pt x="9721" y="13746"/>
                    </a:cubicBezTo>
                    <a:cubicBezTo>
                      <a:pt x="9721" y="13746"/>
                      <a:pt x="9730" y="13734"/>
                      <a:pt x="9730" y="13723"/>
                    </a:cubicBezTo>
                    <a:cubicBezTo>
                      <a:pt x="9730" y="13723"/>
                      <a:pt x="9738" y="13723"/>
                      <a:pt x="9743" y="13712"/>
                    </a:cubicBezTo>
                    <a:cubicBezTo>
                      <a:pt x="9760" y="13679"/>
                      <a:pt x="9773" y="13635"/>
                      <a:pt x="9791" y="13613"/>
                    </a:cubicBezTo>
                    <a:cubicBezTo>
                      <a:pt x="9791" y="13613"/>
                      <a:pt x="9791" y="13602"/>
                      <a:pt x="9795" y="13602"/>
                    </a:cubicBezTo>
                    <a:cubicBezTo>
                      <a:pt x="9808" y="13580"/>
                      <a:pt x="9817" y="13547"/>
                      <a:pt x="9826" y="13536"/>
                    </a:cubicBezTo>
                    <a:cubicBezTo>
                      <a:pt x="9865" y="13459"/>
                      <a:pt x="9904" y="13393"/>
                      <a:pt x="9935" y="13316"/>
                    </a:cubicBezTo>
                    <a:cubicBezTo>
                      <a:pt x="9917" y="13305"/>
                      <a:pt x="9891" y="13316"/>
                      <a:pt x="9878" y="13327"/>
                    </a:cubicBezTo>
                    <a:cubicBezTo>
                      <a:pt x="9878" y="13327"/>
                      <a:pt x="9874" y="13327"/>
                      <a:pt x="9865" y="13338"/>
                    </a:cubicBezTo>
                    <a:cubicBezTo>
                      <a:pt x="9808" y="13382"/>
                      <a:pt x="9760" y="13448"/>
                      <a:pt x="9712" y="13492"/>
                    </a:cubicBezTo>
                    <a:cubicBezTo>
                      <a:pt x="9686" y="13525"/>
                      <a:pt x="9647" y="13569"/>
                      <a:pt x="9620" y="13591"/>
                    </a:cubicBezTo>
                    <a:cubicBezTo>
                      <a:pt x="9607" y="13613"/>
                      <a:pt x="9585" y="13635"/>
                      <a:pt x="9577" y="13646"/>
                    </a:cubicBezTo>
                    <a:cubicBezTo>
                      <a:pt x="9577" y="13646"/>
                      <a:pt x="9568" y="13646"/>
                      <a:pt x="9564" y="13657"/>
                    </a:cubicBezTo>
                    <a:cubicBezTo>
                      <a:pt x="9555" y="13668"/>
                      <a:pt x="9550" y="13690"/>
                      <a:pt x="9542" y="13701"/>
                    </a:cubicBezTo>
                    <a:cubicBezTo>
                      <a:pt x="9533" y="13712"/>
                      <a:pt x="9524" y="13712"/>
                      <a:pt x="9516" y="13723"/>
                    </a:cubicBezTo>
                    <a:cubicBezTo>
                      <a:pt x="9507" y="13723"/>
                      <a:pt x="9498" y="13746"/>
                      <a:pt x="9489" y="13757"/>
                    </a:cubicBezTo>
                    <a:cubicBezTo>
                      <a:pt x="9467" y="13757"/>
                      <a:pt x="9433" y="13757"/>
                      <a:pt x="9415" y="13757"/>
                    </a:cubicBezTo>
                    <a:cubicBezTo>
                      <a:pt x="9393" y="13768"/>
                      <a:pt x="9367" y="13757"/>
                      <a:pt x="9349" y="13757"/>
                    </a:cubicBezTo>
                    <a:cubicBezTo>
                      <a:pt x="9336" y="13712"/>
                      <a:pt x="9332" y="13657"/>
                      <a:pt x="9332" y="13624"/>
                    </a:cubicBezTo>
                    <a:cubicBezTo>
                      <a:pt x="9332" y="13613"/>
                      <a:pt x="9328" y="13602"/>
                      <a:pt x="9328" y="13602"/>
                    </a:cubicBezTo>
                    <a:lnTo>
                      <a:pt x="9336" y="13602"/>
                    </a:lnTo>
                    <a:cubicBezTo>
                      <a:pt x="9336" y="13602"/>
                      <a:pt x="9336" y="13580"/>
                      <a:pt x="9336" y="13569"/>
                    </a:cubicBezTo>
                    <a:cubicBezTo>
                      <a:pt x="9354" y="13492"/>
                      <a:pt x="9384" y="13426"/>
                      <a:pt x="9402" y="13393"/>
                    </a:cubicBezTo>
                    <a:cubicBezTo>
                      <a:pt x="9419" y="13360"/>
                      <a:pt x="9437" y="13316"/>
                      <a:pt x="9450" y="13305"/>
                    </a:cubicBezTo>
                    <a:cubicBezTo>
                      <a:pt x="9450" y="13261"/>
                      <a:pt x="9467" y="13238"/>
                      <a:pt x="9472" y="13205"/>
                    </a:cubicBezTo>
                    <a:cubicBezTo>
                      <a:pt x="9485" y="13194"/>
                      <a:pt x="9494" y="13150"/>
                      <a:pt x="9507" y="13128"/>
                    </a:cubicBezTo>
                    <a:cubicBezTo>
                      <a:pt x="9524" y="13084"/>
                      <a:pt x="9537" y="13040"/>
                      <a:pt x="9555" y="13007"/>
                    </a:cubicBezTo>
                    <a:cubicBezTo>
                      <a:pt x="9555" y="13007"/>
                      <a:pt x="9564" y="13007"/>
                      <a:pt x="9568" y="12996"/>
                    </a:cubicBezTo>
                    <a:cubicBezTo>
                      <a:pt x="9568" y="12996"/>
                      <a:pt x="9568" y="12985"/>
                      <a:pt x="9572" y="12963"/>
                    </a:cubicBezTo>
                    <a:cubicBezTo>
                      <a:pt x="9572" y="12963"/>
                      <a:pt x="9581" y="12963"/>
                      <a:pt x="9585" y="12963"/>
                    </a:cubicBezTo>
                    <a:cubicBezTo>
                      <a:pt x="9585" y="12963"/>
                      <a:pt x="9590" y="12952"/>
                      <a:pt x="9594" y="12941"/>
                    </a:cubicBezTo>
                    <a:cubicBezTo>
                      <a:pt x="9633" y="12853"/>
                      <a:pt x="9677" y="12765"/>
                      <a:pt x="9716" y="12688"/>
                    </a:cubicBezTo>
                    <a:cubicBezTo>
                      <a:pt x="9725" y="12654"/>
                      <a:pt x="9747" y="12643"/>
                      <a:pt x="9743" y="12621"/>
                    </a:cubicBezTo>
                    <a:cubicBezTo>
                      <a:pt x="9638" y="12743"/>
                      <a:pt x="9542" y="12842"/>
                      <a:pt x="9450" y="12974"/>
                    </a:cubicBezTo>
                    <a:cubicBezTo>
                      <a:pt x="9402" y="13040"/>
                      <a:pt x="9363" y="13139"/>
                      <a:pt x="9319" y="13194"/>
                    </a:cubicBezTo>
                    <a:cubicBezTo>
                      <a:pt x="9301" y="13216"/>
                      <a:pt x="9280" y="13250"/>
                      <a:pt x="9267" y="13261"/>
                    </a:cubicBezTo>
                    <a:cubicBezTo>
                      <a:pt x="9258" y="13272"/>
                      <a:pt x="9253" y="13261"/>
                      <a:pt x="9240" y="13272"/>
                    </a:cubicBezTo>
                    <a:cubicBezTo>
                      <a:pt x="9210" y="13294"/>
                      <a:pt x="9183" y="13327"/>
                      <a:pt x="9157" y="13338"/>
                    </a:cubicBezTo>
                    <a:cubicBezTo>
                      <a:pt x="9140" y="13349"/>
                      <a:pt x="9122" y="13349"/>
                      <a:pt x="9105" y="13349"/>
                    </a:cubicBezTo>
                    <a:cubicBezTo>
                      <a:pt x="9105" y="13349"/>
                      <a:pt x="9105" y="13327"/>
                      <a:pt x="9096" y="13305"/>
                    </a:cubicBezTo>
                    <a:cubicBezTo>
                      <a:pt x="9096" y="13305"/>
                      <a:pt x="9087" y="13294"/>
                      <a:pt x="9083" y="13272"/>
                    </a:cubicBezTo>
                    <a:cubicBezTo>
                      <a:pt x="9083" y="13272"/>
                      <a:pt x="9083" y="13250"/>
                      <a:pt x="9083" y="13238"/>
                    </a:cubicBezTo>
                    <a:lnTo>
                      <a:pt x="9083" y="13216"/>
                    </a:lnTo>
                    <a:cubicBezTo>
                      <a:pt x="9083" y="13216"/>
                      <a:pt x="9109" y="13128"/>
                      <a:pt x="9118" y="13095"/>
                    </a:cubicBezTo>
                    <a:cubicBezTo>
                      <a:pt x="9127" y="13073"/>
                      <a:pt x="9131" y="13073"/>
                      <a:pt x="9140" y="13051"/>
                    </a:cubicBezTo>
                    <a:cubicBezTo>
                      <a:pt x="9170" y="12996"/>
                      <a:pt x="9192" y="12930"/>
                      <a:pt x="9227" y="12864"/>
                    </a:cubicBezTo>
                    <a:cubicBezTo>
                      <a:pt x="9236" y="12842"/>
                      <a:pt x="9245" y="12831"/>
                      <a:pt x="9253" y="12820"/>
                    </a:cubicBezTo>
                    <a:cubicBezTo>
                      <a:pt x="9284" y="12787"/>
                      <a:pt x="9315" y="12710"/>
                      <a:pt x="9341" y="12677"/>
                    </a:cubicBezTo>
                    <a:cubicBezTo>
                      <a:pt x="9349" y="12677"/>
                      <a:pt x="9341" y="12632"/>
                      <a:pt x="9349" y="12654"/>
                    </a:cubicBezTo>
                    <a:cubicBezTo>
                      <a:pt x="9367" y="12632"/>
                      <a:pt x="9380" y="12599"/>
                      <a:pt x="9393" y="12577"/>
                    </a:cubicBezTo>
                    <a:cubicBezTo>
                      <a:pt x="9402" y="12555"/>
                      <a:pt x="9415" y="12555"/>
                      <a:pt x="9424" y="12533"/>
                    </a:cubicBezTo>
                    <a:cubicBezTo>
                      <a:pt x="9433" y="12511"/>
                      <a:pt x="9441" y="12489"/>
                      <a:pt x="9450" y="12478"/>
                    </a:cubicBezTo>
                    <a:cubicBezTo>
                      <a:pt x="9454" y="12478"/>
                      <a:pt x="9463" y="12467"/>
                      <a:pt x="9467" y="12456"/>
                    </a:cubicBezTo>
                    <a:cubicBezTo>
                      <a:pt x="9476" y="12434"/>
                      <a:pt x="9485" y="12412"/>
                      <a:pt x="9498" y="12401"/>
                    </a:cubicBezTo>
                    <a:cubicBezTo>
                      <a:pt x="9502" y="12401"/>
                      <a:pt x="9507" y="12379"/>
                      <a:pt x="9516" y="12368"/>
                    </a:cubicBezTo>
                    <a:cubicBezTo>
                      <a:pt x="9537" y="12368"/>
                      <a:pt x="9555" y="12324"/>
                      <a:pt x="9572" y="12302"/>
                    </a:cubicBezTo>
                    <a:cubicBezTo>
                      <a:pt x="9581" y="12280"/>
                      <a:pt x="9590" y="12280"/>
                      <a:pt x="9599" y="12258"/>
                    </a:cubicBezTo>
                    <a:cubicBezTo>
                      <a:pt x="9607" y="12247"/>
                      <a:pt x="9616" y="12225"/>
                      <a:pt x="9616" y="12192"/>
                    </a:cubicBezTo>
                    <a:cubicBezTo>
                      <a:pt x="9568" y="12181"/>
                      <a:pt x="9516" y="12214"/>
                      <a:pt x="9467" y="12192"/>
                    </a:cubicBezTo>
                    <a:cubicBezTo>
                      <a:pt x="9459" y="12192"/>
                      <a:pt x="9441" y="12170"/>
                      <a:pt x="9428" y="12170"/>
                    </a:cubicBezTo>
                    <a:cubicBezTo>
                      <a:pt x="9398" y="12137"/>
                      <a:pt x="9376" y="12126"/>
                      <a:pt x="9354" y="12104"/>
                    </a:cubicBezTo>
                    <a:cubicBezTo>
                      <a:pt x="9345" y="12093"/>
                      <a:pt x="9341" y="12093"/>
                      <a:pt x="9332" y="12081"/>
                    </a:cubicBezTo>
                    <a:cubicBezTo>
                      <a:pt x="9319" y="12070"/>
                      <a:pt x="9301" y="12037"/>
                      <a:pt x="9297" y="12026"/>
                    </a:cubicBezTo>
                    <a:cubicBezTo>
                      <a:pt x="9280" y="12026"/>
                      <a:pt x="9262" y="12026"/>
                      <a:pt x="9249" y="12015"/>
                    </a:cubicBezTo>
                    <a:cubicBezTo>
                      <a:pt x="9223" y="11993"/>
                      <a:pt x="9205" y="11927"/>
                      <a:pt x="9179" y="11916"/>
                    </a:cubicBezTo>
                    <a:cubicBezTo>
                      <a:pt x="9157" y="11828"/>
                      <a:pt x="9109" y="11817"/>
                      <a:pt x="9092" y="11740"/>
                    </a:cubicBezTo>
                    <a:cubicBezTo>
                      <a:pt x="9092" y="11762"/>
                      <a:pt x="9074" y="11729"/>
                      <a:pt x="9074" y="11740"/>
                    </a:cubicBezTo>
                    <a:cubicBezTo>
                      <a:pt x="9074" y="11729"/>
                      <a:pt x="9074" y="11740"/>
                      <a:pt x="9066" y="11729"/>
                    </a:cubicBezTo>
                    <a:cubicBezTo>
                      <a:pt x="9044" y="11707"/>
                      <a:pt x="9026" y="11663"/>
                      <a:pt x="9009" y="11641"/>
                    </a:cubicBezTo>
                    <a:cubicBezTo>
                      <a:pt x="9000" y="11641"/>
                      <a:pt x="8982" y="11641"/>
                      <a:pt x="8978" y="11608"/>
                    </a:cubicBezTo>
                    <a:cubicBezTo>
                      <a:pt x="8965" y="11608"/>
                      <a:pt x="8956" y="11608"/>
                      <a:pt x="8952" y="11608"/>
                    </a:cubicBezTo>
                    <a:cubicBezTo>
                      <a:pt x="8952" y="11574"/>
                      <a:pt x="8934" y="11596"/>
                      <a:pt x="8930" y="11585"/>
                    </a:cubicBezTo>
                    <a:cubicBezTo>
                      <a:pt x="8930" y="11585"/>
                      <a:pt x="8930" y="11585"/>
                      <a:pt x="8921" y="11563"/>
                    </a:cubicBezTo>
                    <a:cubicBezTo>
                      <a:pt x="8908" y="11541"/>
                      <a:pt x="8882" y="11563"/>
                      <a:pt x="8865" y="11552"/>
                    </a:cubicBezTo>
                    <a:cubicBezTo>
                      <a:pt x="8851" y="11552"/>
                      <a:pt x="8843" y="11541"/>
                      <a:pt x="8834" y="11541"/>
                    </a:cubicBezTo>
                    <a:cubicBezTo>
                      <a:pt x="8808" y="11541"/>
                      <a:pt x="8755" y="11563"/>
                      <a:pt x="8742" y="11585"/>
                    </a:cubicBezTo>
                    <a:cubicBezTo>
                      <a:pt x="8720" y="11608"/>
                      <a:pt x="8703" y="11619"/>
                      <a:pt x="8685" y="11641"/>
                    </a:cubicBezTo>
                    <a:cubicBezTo>
                      <a:pt x="8672" y="11652"/>
                      <a:pt x="8642" y="11685"/>
                      <a:pt x="8637" y="11707"/>
                    </a:cubicBezTo>
                    <a:cubicBezTo>
                      <a:pt x="8637" y="11707"/>
                      <a:pt x="8633" y="11707"/>
                      <a:pt x="8629" y="11707"/>
                    </a:cubicBezTo>
                    <a:cubicBezTo>
                      <a:pt x="8620" y="11718"/>
                      <a:pt x="8616" y="11762"/>
                      <a:pt x="8607" y="11773"/>
                    </a:cubicBezTo>
                    <a:cubicBezTo>
                      <a:pt x="8607" y="11773"/>
                      <a:pt x="8598" y="11773"/>
                      <a:pt x="8594" y="11795"/>
                    </a:cubicBezTo>
                    <a:cubicBezTo>
                      <a:pt x="8572" y="11839"/>
                      <a:pt x="8541" y="11894"/>
                      <a:pt x="8524" y="11938"/>
                    </a:cubicBezTo>
                    <a:cubicBezTo>
                      <a:pt x="8524" y="11938"/>
                      <a:pt x="8519" y="11938"/>
                      <a:pt x="8515" y="11938"/>
                    </a:cubicBezTo>
                    <a:cubicBezTo>
                      <a:pt x="8502" y="11971"/>
                      <a:pt x="8493" y="12004"/>
                      <a:pt x="8480" y="12026"/>
                    </a:cubicBezTo>
                    <a:cubicBezTo>
                      <a:pt x="8480" y="12026"/>
                      <a:pt x="8471" y="12026"/>
                      <a:pt x="8467" y="12026"/>
                    </a:cubicBezTo>
                    <a:cubicBezTo>
                      <a:pt x="8467" y="12026"/>
                      <a:pt x="8463" y="12037"/>
                      <a:pt x="8458" y="12048"/>
                    </a:cubicBezTo>
                    <a:cubicBezTo>
                      <a:pt x="8449" y="12059"/>
                      <a:pt x="8445" y="12070"/>
                      <a:pt x="8436" y="12093"/>
                    </a:cubicBezTo>
                    <a:cubicBezTo>
                      <a:pt x="8415" y="12137"/>
                      <a:pt x="8384" y="12192"/>
                      <a:pt x="8367" y="12236"/>
                    </a:cubicBezTo>
                    <a:cubicBezTo>
                      <a:pt x="8367" y="12236"/>
                      <a:pt x="8362" y="12236"/>
                      <a:pt x="8358" y="12258"/>
                    </a:cubicBezTo>
                    <a:cubicBezTo>
                      <a:pt x="8345" y="12280"/>
                      <a:pt x="8336" y="12313"/>
                      <a:pt x="8323" y="12346"/>
                    </a:cubicBezTo>
                    <a:cubicBezTo>
                      <a:pt x="8323" y="12346"/>
                      <a:pt x="8310" y="12346"/>
                      <a:pt x="8310" y="12346"/>
                    </a:cubicBezTo>
                    <a:cubicBezTo>
                      <a:pt x="8310" y="12346"/>
                      <a:pt x="8305" y="12357"/>
                      <a:pt x="8301" y="12368"/>
                    </a:cubicBezTo>
                    <a:cubicBezTo>
                      <a:pt x="8283" y="12390"/>
                      <a:pt x="8266" y="12445"/>
                      <a:pt x="8257" y="12467"/>
                    </a:cubicBezTo>
                    <a:cubicBezTo>
                      <a:pt x="8257" y="12467"/>
                      <a:pt x="8249" y="12467"/>
                      <a:pt x="8244" y="12489"/>
                    </a:cubicBezTo>
                    <a:cubicBezTo>
                      <a:pt x="8240" y="12500"/>
                      <a:pt x="8235" y="12522"/>
                      <a:pt x="8227" y="12533"/>
                    </a:cubicBezTo>
                    <a:cubicBezTo>
                      <a:pt x="8227" y="12533"/>
                      <a:pt x="8218" y="12533"/>
                      <a:pt x="8214" y="12533"/>
                    </a:cubicBezTo>
                    <a:cubicBezTo>
                      <a:pt x="8214" y="12533"/>
                      <a:pt x="8214" y="12555"/>
                      <a:pt x="8205" y="12566"/>
                    </a:cubicBezTo>
                    <a:cubicBezTo>
                      <a:pt x="8200" y="12566"/>
                      <a:pt x="8187" y="12588"/>
                      <a:pt x="8179" y="12599"/>
                    </a:cubicBezTo>
                    <a:cubicBezTo>
                      <a:pt x="8139" y="12654"/>
                      <a:pt x="8104" y="12710"/>
                      <a:pt x="8069" y="12765"/>
                    </a:cubicBezTo>
                    <a:cubicBezTo>
                      <a:pt x="8048" y="12809"/>
                      <a:pt x="8026" y="12831"/>
                      <a:pt x="8004" y="12864"/>
                    </a:cubicBezTo>
                    <a:cubicBezTo>
                      <a:pt x="7995" y="12875"/>
                      <a:pt x="7991" y="12897"/>
                      <a:pt x="7982" y="12908"/>
                    </a:cubicBezTo>
                    <a:cubicBezTo>
                      <a:pt x="7969" y="12930"/>
                      <a:pt x="7934" y="12952"/>
                      <a:pt x="7921" y="12974"/>
                    </a:cubicBezTo>
                    <a:cubicBezTo>
                      <a:pt x="7916" y="12974"/>
                      <a:pt x="7908" y="13018"/>
                      <a:pt x="7895" y="13040"/>
                    </a:cubicBezTo>
                    <a:lnTo>
                      <a:pt x="7886" y="13040"/>
                    </a:lnTo>
                    <a:cubicBezTo>
                      <a:pt x="7886" y="13040"/>
                      <a:pt x="7868" y="13062"/>
                      <a:pt x="7855" y="13084"/>
                    </a:cubicBezTo>
                    <a:cubicBezTo>
                      <a:pt x="7833" y="13106"/>
                      <a:pt x="7799" y="13172"/>
                      <a:pt x="7777" y="13139"/>
                    </a:cubicBezTo>
                    <a:cubicBezTo>
                      <a:pt x="7764" y="13128"/>
                      <a:pt x="7755" y="13073"/>
                      <a:pt x="7750" y="13040"/>
                    </a:cubicBezTo>
                    <a:cubicBezTo>
                      <a:pt x="7750" y="12930"/>
                      <a:pt x="7812" y="12875"/>
                      <a:pt x="7842" y="12820"/>
                    </a:cubicBezTo>
                    <a:cubicBezTo>
                      <a:pt x="7860" y="12787"/>
                      <a:pt x="7882" y="12721"/>
                      <a:pt x="7899" y="12710"/>
                    </a:cubicBezTo>
                    <a:cubicBezTo>
                      <a:pt x="7899" y="12710"/>
                      <a:pt x="7903" y="12688"/>
                      <a:pt x="7903" y="12688"/>
                    </a:cubicBezTo>
                    <a:cubicBezTo>
                      <a:pt x="7903" y="12688"/>
                      <a:pt x="7916" y="12677"/>
                      <a:pt x="7916" y="12665"/>
                    </a:cubicBezTo>
                    <a:cubicBezTo>
                      <a:pt x="7921" y="12665"/>
                      <a:pt x="7925" y="12654"/>
                      <a:pt x="7930" y="12643"/>
                    </a:cubicBezTo>
                    <a:cubicBezTo>
                      <a:pt x="7934" y="12632"/>
                      <a:pt x="7943" y="12621"/>
                      <a:pt x="7947" y="12621"/>
                    </a:cubicBezTo>
                    <a:cubicBezTo>
                      <a:pt x="7947" y="12610"/>
                      <a:pt x="7947" y="12599"/>
                      <a:pt x="7947" y="12577"/>
                    </a:cubicBezTo>
                    <a:cubicBezTo>
                      <a:pt x="7947" y="12577"/>
                      <a:pt x="7956" y="12577"/>
                      <a:pt x="7960" y="12566"/>
                    </a:cubicBezTo>
                    <a:cubicBezTo>
                      <a:pt x="7960" y="12566"/>
                      <a:pt x="7960" y="12544"/>
                      <a:pt x="7960" y="12533"/>
                    </a:cubicBezTo>
                    <a:lnTo>
                      <a:pt x="7969" y="12533"/>
                    </a:lnTo>
                    <a:cubicBezTo>
                      <a:pt x="7969" y="12533"/>
                      <a:pt x="7969" y="12511"/>
                      <a:pt x="7969" y="12511"/>
                    </a:cubicBezTo>
                    <a:cubicBezTo>
                      <a:pt x="7982" y="12478"/>
                      <a:pt x="7995" y="12456"/>
                      <a:pt x="8008" y="12423"/>
                    </a:cubicBezTo>
                    <a:cubicBezTo>
                      <a:pt x="8030" y="12379"/>
                      <a:pt x="8052" y="12346"/>
                      <a:pt x="8074" y="12291"/>
                    </a:cubicBezTo>
                    <a:cubicBezTo>
                      <a:pt x="8096" y="12247"/>
                      <a:pt x="8109" y="12181"/>
                      <a:pt x="8131" y="12148"/>
                    </a:cubicBezTo>
                    <a:cubicBezTo>
                      <a:pt x="8131" y="12148"/>
                      <a:pt x="8139" y="12148"/>
                      <a:pt x="8144" y="12148"/>
                    </a:cubicBezTo>
                    <a:cubicBezTo>
                      <a:pt x="8148" y="12148"/>
                      <a:pt x="8152" y="12115"/>
                      <a:pt x="8157" y="12115"/>
                    </a:cubicBezTo>
                    <a:cubicBezTo>
                      <a:pt x="8157" y="12104"/>
                      <a:pt x="8166" y="12115"/>
                      <a:pt x="8170" y="12104"/>
                    </a:cubicBezTo>
                    <a:cubicBezTo>
                      <a:pt x="8179" y="12081"/>
                      <a:pt x="8183" y="12059"/>
                      <a:pt x="8187" y="12048"/>
                    </a:cubicBezTo>
                    <a:cubicBezTo>
                      <a:pt x="8187" y="12048"/>
                      <a:pt x="8196" y="12048"/>
                      <a:pt x="8200" y="12037"/>
                    </a:cubicBezTo>
                    <a:cubicBezTo>
                      <a:pt x="8222" y="11993"/>
                      <a:pt x="8235" y="11927"/>
                      <a:pt x="8266" y="11905"/>
                    </a:cubicBezTo>
                    <a:cubicBezTo>
                      <a:pt x="8270" y="11850"/>
                      <a:pt x="8292" y="11828"/>
                      <a:pt x="8305" y="11795"/>
                    </a:cubicBezTo>
                    <a:cubicBezTo>
                      <a:pt x="8314" y="11773"/>
                      <a:pt x="8318" y="11751"/>
                      <a:pt x="8323" y="11751"/>
                    </a:cubicBezTo>
                    <a:cubicBezTo>
                      <a:pt x="8323" y="11740"/>
                      <a:pt x="8332" y="11751"/>
                      <a:pt x="8336" y="11740"/>
                    </a:cubicBezTo>
                    <a:cubicBezTo>
                      <a:pt x="8345" y="11729"/>
                      <a:pt x="8349" y="11707"/>
                      <a:pt x="8353" y="11696"/>
                    </a:cubicBezTo>
                    <a:cubicBezTo>
                      <a:pt x="8358" y="11696"/>
                      <a:pt x="8362" y="11696"/>
                      <a:pt x="8367" y="11696"/>
                    </a:cubicBezTo>
                    <a:cubicBezTo>
                      <a:pt x="8371" y="11674"/>
                      <a:pt x="8375" y="11652"/>
                      <a:pt x="8380" y="11641"/>
                    </a:cubicBezTo>
                    <a:cubicBezTo>
                      <a:pt x="8393" y="11641"/>
                      <a:pt x="8401" y="11608"/>
                      <a:pt x="8406" y="11574"/>
                    </a:cubicBezTo>
                    <a:cubicBezTo>
                      <a:pt x="8419" y="11574"/>
                      <a:pt x="8423" y="11541"/>
                      <a:pt x="8432" y="11519"/>
                    </a:cubicBezTo>
                    <a:cubicBezTo>
                      <a:pt x="8441" y="11497"/>
                      <a:pt x="8454" y="11486"/>
                      <a:pt x="8463" y="11453"/>
                    </a:cubicBezTo>
                    <a:cubicBezTo>
                      <a:pt x="8476" y="11431"/>
                      <a:pt x="8489" y="11398"/>
                      <a:pt x="8498" y="11376"/>
                    </a:cubicBezTo>
                    <a:cubicBezTo>
                      <a:pt x="8511" y="11365"/>
                      <a:pt x="8524" y="11332"/>
                      <a:pt x="8533" y="11310"/>
                    </a:cubicBezTo>
                    <a:cubicBezTo>
                      <a:pt x="8533" y="11310"/>
                      <a:pt x="8533" y="11288"/>
                      <a:pt x="8541" y="11288"/>
                    </a:cubicBezTo>
                    <a:cubicBezTo>
                      <a:pt x="8541" y="11288"/>
                      <a:pt x="8554" y="11288"/>
                      <a:pt x="8563" y="11266"/>
                    </a:cubicBezTo>
                    <a:cubicBezTo>
                      <a:pt x="8572" y="11244"/>
                      <a:pt x="8581" y="11211"/>
                      <a:pt x="8589" y="11200"/>
                    </a:cubicBezTo>
                    <a:cubicBezTo>
                      <a:pt x="8598" y="11200"/>
                      <a:pt x="8602" y="11200"/>
                      <a:pt x="8611" y="11178"/>
                    </a:cubicBezTo>
                    <a:cubicBezTo>
                      <a:pt x="8611" y="11178"/>
                      <a:pt x="8611" y="11156"/>
                      <a:pt x="8611" y="11156"/>
                    </a:cubicBezTo>
                    <a:cubicBezTo>
                      <a:pt x="8624" y="11123"/>
                      <a:pt x="8637" y="11100"/>
                      <a:pt x="8650" y="11078"/>
                    </a:cubicBezTo>
                    <a:cubicBezTo>
                      <a:pt x="8655" y="11078"/>
                      <a:pt x="8664" y="11056"/>
                      <a:pt x="8650" y="11056"/>
                    </a:cubicBezTo>
                    <a:cubicBezTo>
                      <a:pt x="8633" y="11056"/>
                      <a:pt x="8624" y="11078"/>
                      <a:pt x="8620" y="11100"/>
                    </a:cubicBezTo>
                    <a:cubicBezTo>
                      <a:pt x="8611" y="11112"/>
                      <a:pt x="8598" y="11123"/>
                      <a:pt x="8589" y="11134"/>
                    </a:cubicBezTo>
                    <a:cubicBezTo>
                      <a:pt x="8581" y="11156"/>
                      <a:pt x="8572" y="11156"/>
                      <a:pt x="8567" y="11167"/>
                    </a:cubicBezTo>
                    <a:cubicBezTo>
                      <a:pt x="8524" y="11222"/>
                      <a:pt x="8480" y="11288"/>
                      <a:pt x="8441" y="11343"/>
                    </a:cubicBezTo>
                    <a:cubicBezTo>
                      <a:pt x="8406" y="11398"/>
                      <a:pt x="8367" y="11464"/>
                      <a:pt x="8336" y="11497"/>
                    </a:cubicBezTo>
                    <a:cubicBezTo>
                      <a:pt x="8332" y="11497"/>
                      <a:pt x="8323" y="11519"/>
                      <a:pt x="8318" y="11519"/>
                    </a:cubicBezTo>
                    <a:cubicBezTo>
                      <a:pt x="8305" y="11541"/>
                      <a:pt x="8297" y="11574"/>
                      <a:pt x="8283" y="11596"/>
                    </a:cubicBezTo>
                    <a:cubicBezTo>
                      <a:pt x="8270" y="11619"/>
                      <a:pt x="8266" y="11652"/>
                      <a:pt x="8253" y="11674"/>
                    </a:cubicBezTo>
                    <a:cubicBezTo>
                      <a:pt x="8240" y="11674"/>
                      <a:pt x="8231" y="11696"/>
                      <a:pt x="8222" y="11707"/>
                    </a:cubicBezTo>
                    <a:cubicBezTo>
                      <a:pt x="8222" y="11707"/>
                      <a:pt x="8218" y="11707"/>
                      <a:pt x="8214" y="11707"/>
                    </a:cubicBezTo>
                    <a:cubicBezTo>
                      <a:pt x="8214" y="11707"/>
                      <a:pt x="8214" y="11718"/>
                      <a:pt x="8214" y="11729"/>
                    </a:cubicBezTo>
                    <a:cubicBezTo>
                      <a:pt x="8214" y="11729"/>
                      <a:pt x="8205" y="11729"/>
                      <a:pt x="8200" y="11729"/>
                    </a:cubicBezTo>
                    <a:cubicBezTo>
                      <a:pt x="8200" y="11729"/>
                      <a:pt x="8200" y="11751"/>
                      <a:pt x="8200" y="11751"/>
                    </a:cubicBezTo>
                    <a:cubicBezTo>
                      <a:pt x="8192" y="11762"/>
                      <a:pt x="8183" y="11762"/>
                      <a:pt x="8179" y="11773"/>
                    </a:cubicBezTo>
                    <a:cubicBezTo>
                      <a:pt x="8179" y="11773"/>
                      <a:pt x="8179" y="11795"/>
                      <a:pt x="8174" y="11795"/>
                    </a:cubicBezTo>
                    <a:cubicBezTo>
                      <a:pt x="8174" y="11795"/>
                      <a:pt x="8161" y="11795"/>
                      <a:pt x="8152" y="11795"/>
                    </a:cubicBezTo>
                    <a:cubicBezTo>
                      <a:pt x="8144" y="11795"/>
                      <a:pt x="8144" y="11795"/>
                      <a:pt x="8139" y="11795"/>
                    </a:cubicBezTo>
                    <a:cubicBezTo>
                      <a:pt x="8139" y="11828"/>
                      <a:pt x="8126" y="11828"/>
                      <a:pt x="8117" y="11850"/>
                    </a:cubicBezTo>
                    <a:cubicBezTo>
                      <a:pt x="8117" y="11850"/>
                      <a:pt x="8109" y="11850"/>
                      <a:pt x="8109" y="11850"/>
                    </a:cubicBezTo>
                    <a:cubicBezTo>
                      <a:pt x="8109" y="11850"/>
                      <a:pt x="8109" y="11872"/>
                      <a:pt x="8109" y="11872"/>
                    </a:cubicBezTo>
                    <a:cubicBezTo>
                      <a:pt x="8096" y="11916"/>
                      <a:pt x="8074" y="11938"/>
                      <a:pt x="8061" y="11960"/>
                    </a:cubicBezTo>
                    <a:cubicBezTo>
                      <a:pt x="8039" y="11993"/>
                      <a:pt x="8021" y="12037"/>
                      <a:pt x="8000" y="12070"/>
                    </a:cubicBezTo>
                    <a:cubicBezTo>
                      <a:pt x="7982" y="12104"/>
                      <a:pt x="7960" y="12126"/>
                      <a:pt x="7947" y="12159"/>
                    </a:cubicBezTo>
                    <a:cubicBezTo>
                      <a:pt x="7934" y="12159"/>
                      <a:pt x="7930" y="12181"/>
                      <a:pt x="7916" y="12181"/>
                    </a:cubicBezTo>
                    <a:cubicBezTo>
                      <a:pt x="7916" y="12192"/>
                      <a:pt x="7903" y="12203"/>
                      <a:pt x="7899" y="12225"/>
                    </a:cubicBezTo>
                    <a:cubicBezTo>
                      <a:pt x="7877" y="12247"/>
                      <a:pt x="7864" y="12280"/>
                      <a:pt x="7851" y="12313"/>
                    </a:cubicBezTo>
                    <a:cubicBezTo>
                      <a:pt x="7825" y="12368"/>
                      <a:pt x="7803" y="12412"/>
                      <a:pt x="7781" y="12456"/>
                    </a:cubicBezTo>
                    <a:cubicBezTo>
                      <a:pt x="7772" y="12478"/>
                      <a:pt x="7764" y="12478"/>
                      <a:pt x="7755" y="12500"/>
                    </a:cubicBezTo>
                    <a:cubicBezTo>
                      <a:pt x="7746" y="12522"/>
                      <a:pt x="7737" y="12544"/>
                      <a:pt x="7729" y="12555"/>
                    </a:cubicBezTo>
                    <a:cubicBezTo>
                      <a:pt x="7729" y="12555"/>
                      <a:pt x="7724" y="12577"/>
                      <a:pt x="7724" y="12577"/>
                    </a:cubicBezTo>
                    <a:cubicBezTo>
                      <a:pt x="7711" y="12621"/>
                      <a:pt x="7698" y="12654"/>
                      <a:pt x="7676" y="12688"/>
                    </a:cubicBezTo>
                    <a:cubicBezTo>
                      <a:pt x="7676" y="12688"/>
                      <a:pt x="7676" y="12699"/>
                      <a:pt x="7672" y="12699"/>
                    </a:cubicBezTo>
                    <a:cubicBezTo>
                      <a:pt x="7663" y="12721"/>
                      <a:pt x="7654" y="12721"/>
                      <a:pt x="7646" y="12732"/>
                    </a:cubicBezTo>
                    <a:cubicBezTo>
                      <a:pt x="7646" y="12732"/>
                      <a:pt x="7646" y="12754"/>
                      <a:pt x="7646" y="12765"/>
                    </a:cubicBezTo>
                    <a:cubicBezTo>
                      <a:pt x="7646" y="12765"/>
                      <a:pt x="7641" y="12765"/>
                      <a:pt x="7637" y="12765"/>
                    </a:cubicBezTo>
                    <a:cubicBezTo>
                      <a:pt x="7637" y="12765"/>
                      <a:pt x="7637" y="12787"/>
                      <a:pt x="7633" y="12787"/>
                    </a:cubicBezTo>
                    <a:cubicBezTo>
                      <a:pt x="7611" y="12831"/>
                      <a:pt x="7584" y="12853"/>
                      <a:pt x="7563" y="12897"/>
                    </a:cubicBezTo>
                    <a:cubicBezTo>
                      <a:pt x="7536" y="12941"/>
                      <a:pt x="7523" y="12985"/>
                      <a:pt x="7497" y="13018"/>
                    </a:cubicBezTo>
                    <a:cubicBezTo>
                      <a:pt x="7488" y="13018"/>
                      <a:pt x="7484" y="13040"/>
                      <a:pt x="7475" y="13051"/>
                    </a:cubicBezTo>
                    <a:cubicBezTo>
                      <a:pt x="7467" y="13073"/>
                      <a:pt x="7458" y="13073"/>
                      <a:pt x="7449" y="13084"/>
                    </a:cubicBezTo>
                    <a:lnTo>
                      <a:pt x="7436" y="13084"/>
                    </a:lnTo>
                    <a:cubicBezTo>
                      <a:pt x="7436" y="13084"/>
                      <a:pt x="7427" y="13084"/>
                      <a:pt x="7423" y="13095"/>
                    </a:cubicBezTo>
                    <a:cubicBezTo>
                      <a:pt x="7388" y="13139"/>
                      <a:pt x="7353" y="13205"/>
                      <a:pt x="7309" y="13205"/>
                    </a:cubicBezTo>
                    <a:cubicBezTo>
                      <a:pt x="7287" y="13150"/>
                      <a:pt x="7270" y="13106"/>
                      <a:pt x="7274" y="13007"/>
                    </a:cubicBezTo>
                    <a:cubicBezTo>
                      <a:pt x="7274" y="12985"/>
                      <a:pt x="7283" y="12974"/>
                      <a:pt x="7292" y="12941"/>
                    </a:cubicBezTo>
                    <a:cubicBezTo>
                      <a:pt x="7300" y="12908"/>
                      <a:pt x="7305" y="12875"/>
                      <a:pt x="7309" y="12853"/>
                    </a:cubicBezTo>
                    <a:cubicBezTo>
                      <a:pt x="7309" y="12853"/>
                      <a:pt x="7318" y="12842"/>
                      <a:pt x="7318" y="12842"/>
                    </a:cubicBezTo>
                    <a:cubicBezTo>
                      <a:pt x="7344" y="12754"/>
                      <a:pt x="7379" y="12665"/>
                      <a:pt x="7414" y="12610"/>
                    </a:cubicBezTo>
                    <a:cubicBezTo>
                      <a:pt x="7427" y="12588"/>
                      <a:pt x="7436" y="12577"/>
                      <a:pt x="7445" y="12566"/>
                    </a:cubicBezTo>
                    <a:cubicBezTo>
                      <a:pt x="7467" y="12533"/>
                      <a:pt x="7475" y="12500"/>
                      <a:pt x="7488" y="12467"/>
                    </a:cubicBezTo>
                    <a:cubicBezTo>
                      <a:pt x="7501" y="12434"/>
                      <a:pt x="7510" y="12412"/>
                      <a:pt x="7523" y="12390"/>
                    </a:cubicBezTo>
                    <a:cubicBezTo>
                      <a:pt x="7584" y="12247"/>
                      <a:pt x="7654" y="12115"/>
                      <a:pt x="7720" y="11971"/>
                    </a:cubicBezTo>
                    <a:cubicBezTo>
                      <a:pt x="7764" y="11883"/>
                      <a:pt x="7807" y="11795"/>
                      <a:pt x="7851" y="11685"/>
                    </a:cubicBezTo>
                    <a:cubicBezTo>
                      <a:pt x="7868" y="11630"/>
                      <a:pt x="7890" y="11585"/>
                      <a:pt x="7908" y="11530"/>
                    </a:cubicBezTo>
                    <a:cubicBezTo>
                      <a:pt x="7930" y="11486"/>
                      <a:pt x="7960" y="11431"/>
                      <a:pt x="7973" y="11376"/>
                    </a:cubicBezTo>
                    <a:cubicBezTo>
                      <a:pt x="7982" y="11343"/>
                      <a:pt x="7982" y="11310"/>
                      <a:pt x="7995" y="11277"/>
                    </a:cubicBezTo>
                    <a:cubicBezTo>
                      <a:pt x="8004" y="11244"/>
                      <a:pt x="8021" y="11211"/>
                      <a:pt x="8034" y="11178"/>
                    </a:cubicBezTo>
                    <a:cubicBezTo>
                      <a:pt x="8065" y="11100"/>
                      <a:pt x="8091" y="11034"/>
                      <a:pt x="8122" y="10968"/>
                    </a:cubicBezTo>
                    <a:cubicBezTo>
                      <a:pt x="8139" y="10935"/>
                      <a:pt x="8152" y="10902"/>
                      <a:pt x="8166" y="10858"/>
                    </a:cubicBezTo>
                    <a:cubicBezTo>
                      <a:pt x="8174" y="10847"/>
                      <a:pt x="8183" y="10825"/>
                      <a:pt x="8192" y="10814"/>
                    </a:cubicBezTo>
                    <a:lnTo>
                      <a:pt x="8192" y="10792"/>
                    </a:lnTo>
                    <a:cubicBezTo>
                      <a:pt x="8214" y="10737"/>
                      <a:pt x="8240" y="10693"/>
                      <a:pt x="8249" y="10638"/>
                    </a:cubicBezTo>
                    <a:lnTo>
                      <a:pt x="8257" y="10638"/>
                    </a:lnTo>
                    <a:cubicBezTo>
                      <a:pt x="8279" y="10561"/>
                      <a:pt x="8310" y="10495"/>
                      <a:pt x="8323" y="10428"/>
                    </a:cubicBezTo>
                    <a:cubicBezTo>
                      <a:pt x="8266" y="10506"/>
                      <a:pt x="8218" y="10605"/>
                      <a:pt x="8161" y="10704"/>
                    </a:cubicBezTo>
                    <a:cubicBezTo>
                      <a:pt x="8161" y="10704"/>
                      <a:pt x="8152" y="10704"/>
                      <a:pt x="8148" y="10704"/>
                    </a:cubicBezTo>
                    <a:cubicBezTo>
                      <a:pt x="8139" y="10726"/>
                      <a:pt x="8135" y="10737"/>
                      <a:pt x="8126" y="10748"/>
                    </a:cubicBezTo>
                    <a:cubicBezTo>
                      <a:pt x="8122" y="10748"/>
                      <a:pt x="8126" y="10748"/>
                      <a:pt x="8122" y="10770"/>
                    </a:cubicBezTo>
                    <a:cubicBezTo>
                      <a:pt x="8122" y="10770"/>
                      <a:pt x="8113" y="10770"/>
                      <a:pt x="8113" y="10770"/>
                    </a:cubicBezTo>
                    <a:cubicBezTo>
                      <a:pt x="8100" y="10792"/>
                      <a:pt x="8096" y="10814"/>
                      <a:pt x="8082" y="10836"/>
                    </a:cubicBezTo>
                    <a:cubicBezTo>
                      <a:pt x="8082" y="10836"/>
                      <a:pt x="8078" y="10836"/>
                      <a:pt x="8074" y="10836"/>
                    </a:cubicBezTo>
                    <a:cubicBezTo>
                      <a:pt x="8074" y="10836"/>
                      <a:pt x="8074" y="10847"/>
                      <a:pt x="8074" y="10847"/>
                    </a:cubicBezTo>
                    <a:cubicBezTo>
                      <a:pt x="8074" y="10847"/>
                      <a:pt x="8065" y="10847"/>
                      <a:pt x="8061" y="10858"/>
                    </a:cubicBezTo>
                    <a:cubicBezTo>
                      <a:pt x="8039" y="10902"/>
                      <a:pt x="8021" y="10935"/>
                      <a:pt x="8000" y="10968"/>
                    </a:cubicBezTo>
                    <a:cubicBezTo>
                      <a:pt x="7986" y="10990"/>
                      <a:pt x="7978" y="11023"/>
                      <a:pt x="7965" y="11056"/>
                    </a:cubicBezTo>
                    <a:cubicBezTo>
                      <a:pt x="7960" y="11056"/>
                      <a:pt x="7951" y="11067"/>
                      <a:pt x="7943" y="11078"/>
                    </a:cubicBezTo>
                    <a:cubicBezTo>
                      <a:pt x="7921" y="11112"/>
                      <a:pt x="7903" y="11156"/>
                      <a:pt x="7882" y="11200"/>
                    </a:cubicBezTo>
                    <a:cubicBezTo>
                      <a:pt x="7877" y="11200"/>
                      <a:pt x="7873" y="11233"/>
                      <a:pt x="7864" y="11233"/>
                    </a:cubicBezTo>
                    <a:cubicBezTo>
                      <a:pt x="7855" y="11244"/>
                      <a:pt x="7847" y="11244"/>
                      <a:pt x="7842" y="11266"/>
                    </a:cubicBezTo>
                    <a:cubicBezTo>
                      <a:pt x="7842" y="11266"/>
                      <a:pt x="7842" y="11288"/>
                      <a:pt x="7838" y="11299"/>
                    </a:cubicBezTo>
                    <a:cubicBezTo>
                      <a:pt x="7838" y="11299"/>
                      <a:pt x="7829" y="11299"/>
                      <a:pt x="7829" y="11299"/>
                    </a:cubicBezTo>
                    <a:cubicBezTo>
                      <a:pt x="7829" y="11299"/>
                      <a:pt x="7829" y="11310"/>
                      <a:pt x="7829" y="11321"/>
                    </a:cubicBezTo>
                    <a:cubicBezTo>
                      <a:pt x="7829" y="11321"/>
                      <a:pt x="7820" y="11321"/>
                      <a:pt x="7820" y="11321"/>
                    </a:cubicBezTo>
                    <a:cubicBezTo>
                      <a:pt x="7820" y="11321"/>
                      <a:pt x="7812" y="11343"/>
                      <a:pt x="7807" y="11343"/>
                    </a:cubicBezTo>
                    <a:cubicBezTo>
                      <a:pt x="7794" y="11365"/>
                      <a:pt x="7785" y="11398"/>
                      <a:pt x="7772" y="11420"/>
                    </a:cubicBezTo>
                    <a:cubicBezTo>
                      <a:pt x="7772" y="11420"/>
                      <a:pt x="7764" y="11420"/>
                      <a:pt x="7759" y="11431"/>
                    </a:cubicBezTo>
                    <a:cubicBezTo>
                      <a:pt x="7733" y="11475"/>
                      <a:pt x="7716" y="11541"/>
                      <a:pt x="7694" y="11574"/>
                    </a:cubicBezTo>
                    <a:cubicBezTo>
                      <a:pt x="7654" y="11619"/>
                      <a:pt x="7619" y="11718"/>
                      <a:pt x="7584" y="11751"/>
                    </a:cubicBezTo>
                    <a:cubicBezTo>
                      <a:pt x="7584" y="11751"/>
                      <a:pt x="7584" y="11773"/>
                      <a:pt x="7584" y="11773"/>
                    </a:cubicBezTo>
                    <a:cubicBezTo>
                      <a:pt x="7571" y="11806"/>
                      <a:pt x="7554" y="11828"/>
                      <a:pt x="7541" y="11850"/>
                    </a:cubicBezTo>
                    <a:cubicBezTo>
                      <a:pt x="7541" y="11850"/>
                      <a:pt x="7541" y="11850"/>
                      <a:pt x="7541" y="11861"/>
                    </a:cubicBezTo>
                    <a:cubicBezTo>
                      <a:pt x="7523" y="11883"/>
                      <a:pt x="7515" y="11905"/>
                      <a:pt x="7501" y="11927"/>
                    </a:cubicBezTo>
                    <a:cubicBezTo>
                      <a:pt x="7488" y="11949"/>
                      <a:pt x="7475" y="11971"/>
                      <a:pt x="7467" y="11982"/>
                    </a:cubicBezTo>
                    <a:cubicBezTo>
                      <a:pt x="7467" y="11993"/>
                      <a:pt x="7458" y="11993"/>
                      <a:pt x="7449" y="12004"/>
                    </a:cubicBezTo>
                    <a:cubicBezTo>
                      <a:pt x="7423" y="12048"/>
                      <a:pt x="7397" y="12093"/>
                      <a:pt x="7375" y="12137"/>
                    </a:cubicBezTo>
                    <a:cubicBezTo>
                      <a:pt x="7366" y="12148"/>
                      <a:pt x="7353" y="12181"/>
                      <a:pt x="7349" y="12192"/>
                    </a:cubicBezTo>
                    <a:cubicBezTo>
                      <a:pt x="7349" y="12214"/>
                      <a:pt x="7335" y="12214"/>
                      <a:pt x="7331" y="12214"/>
                    </a:cubicBezTo>
                    <a:cubicBezTo>
                      <a:pt x="7331" y="12214"/>
                      <a:pt x="7331" y="12236"/>
                      <a:pt x="7331" y="12236"/>
                    </a:cubicBezTo>
                    <a:cubicBezTo>
                      <a:pt x="7331" y="12236"/>
                      <a:pt x="7322" y="12236"/>
                      <a:pt x="7322" y="12236"/>
                    </a:cubicBezTo>
                    <a:cubicBezTo>
                      <a:pt x="7322" y="12236"/>
                      <a:pt x="7322" y="12258"/>
                      <a:pt x="7322" y="12258"/>
                    </a:cubicBezTo>
                    <a:cubicBezTo>
                      <a:pt x="7322" y="12258"/>
                      <a:pt x="7314" y="12269"/>
                      <a:pt x="7309" y="12280"/>
                    </a:cubicBezTo>
                    <a:cubicBezTo>
                      <a:pt x="7287" y="12346"/>
                      <a:pt x="7261" y="12401"/>
                      <a:pt x="7235" y="12456"/>
                    </a:cubicBezTo>
                    <a:cubicBezTo>
                      <a:pt x="7156" y="12621"/>
                      <a:pt x="7078" y="12776"/>
                      <a:pt x="6995" y="12952"/>
                    </a:cubicBezTo>
                    <a:cubicBezTo>
                      <a:pt x="6986" y="12963"/>
                      <a:pt x="6977" y="12985"/>
                      <a:pt x="6968" y="12996"/>
                    </a:cubicBezTo>
                    <a:cubicBezTo>
                      <a:pt x="6968" y="12996"/>
                      <a:pt x="6964" y="13018"/>
                      <a:pt x="6960" y="13029"/>
                    </a:cubicBezTo>
                    <a:cubicBezTo>
                      <a:pt x="6960" y="13029"/>
                      <a:pt x="6951" y="13029"/>
                      <a:pt x="6947" y="13051"/>
                    </a:cubicBezTo>
                    <a:cubicBezTo>
                      <a:pt x="6947" y="13051"/>
                      <a:pt x="6942" y="13073"/>
                      <a:pt x="6938" y="13073"/>
                    </a:cubicBezTo>
                    <a:cubicBezTo>
                      <a:pt x="6938" y="13073"/>
                      <a:pt x="6929" y="13073"/>
                      <a:pt x="6925" y="13073"/>
                    </a:cubicBezTo>
                    <a:cubicBezTo>
                      <a:pt x="6925" y="13073"/>
                      <a:pt x="6925" y="13106"/>
                      <a:pt x="6916" y="13106"/>
                    </a:cubicBezTo>
                    <a:cubicBezTo>
                      <a:pt x="6916" y="13106"/>
                      <a:pt x="6912" y="13106"/>
                      <a:pt x="6907" y="13106"/>
                    </a:cubicBezTo>
                    <a:cubicBezTo>
                      <a:pt x="6907" y="13106"/>
                      <a:pt x="6907" y="13117"/>
                      <a:pt x="6907" y="13128"/>
                    </a:cubicBezTo>
                    <a:cubicBezTo>
                      <a:pt x="6903" y="13128"/>
                      <a:pt x="6899" y="13150"/>
                      <a:pt x="6894" y="13150"/>
                    </a:cubicBezTo>
                    <a:cubicBezTo>
                      <a:pt x="6881" y="13183"/>
                      <a:pt x="6868" y="13205"/>
                      <a:pt x="6855" y="13227"/>
                    </a:cubicBezTo>
                    <a:cubicBezTo>
                      <a:pt x="6833" y="13272"/>
                      <a:pt x="6820" y="13316"/>
                      <a:pt x="6798" y="13360"/>
                    </a:cubicBezTo>
                    <a:cubicBezTo>
                      <a:pt x="6798" y="13360"/>
                      <a:pt x="6789" y="13360"/>
                      <a:pt x="6785" y="13371"/>
                    </a:cubicBezTo>
                    <a:cubicBezTo>
                      <a:pt x="6785" y="13371"/>
                      <a:pt x="6785" y="13393"/>
                      <a:pt x="6785" y="13393"/>
                    </a:cubicBezTo>
                    <a:cubicBezTo>
                      <a:pt x="6785" y="13393"/>
                      <a:pt x="6781" y="13404"/>
                      <a:pt x="6776" y="13404"/>
                    </a:cubicBezTo>
                    <a:cubicBezTo>
                      <a:pt x="6767" y="13426"/>
                      <a:pt x="6763" y="13426"/>
                      <a:pt x="6759" y="13448"/>
                    </a:cubicBezTo>
                    <a:cubicBezTo>
                      <a:pt x="6741" y="13481"/>
                      <a:pt x="6724" y="13536"/>
                      <a:pt x="6711" y="13569"/>
                    </a:cubicBezTo>
                    <a:cubicBezTo>
                      <a:pt x="6711" y="13580"/>
                      <a:pt x="6711" y="13580"/>
                      <a:pt x="6711" y="13591"/>
                    </a:cubicBezTo>
                    <a:cubicBezTo>
                      <a:pt x="6693" y="13646"/>
                      <a:pt x="6671" y="13668"/>
                      <a:pt x="6658" y="13701"/>
                    </a:cubicBezTo>
                    <a:cubicBezTo>
                      <a:pt x="6654" y="13723"/>
                      <a:pt x="6649" y="13746"/>
                      <a:pt x="6645" y="13757"/>
                    </a:cubicBezTo>
                    <a:cubicBezTo>
                      <a:pt x="6645" y="13757"/>
                      <a:pt x="6636" y="13757"/>
                      <a:pt x="6636" y="13757"/>
                    </a:cubicBezTo>
                    <a:cubicBezTo>
                      <a:pt x="6615" y="13823"/>
                      <a:pt x="6562" y="13867"/>
                      <a:pt x="6527" y="13823"/>
                    </a:cubicBezTo>
                    <a:cubicBezTo>
                      <a:pt x="6501" y="13790"/>
                      <a:pt x="6488" y="13779"/>
                      <a:pt x="6483" y="13712"/>
                    </a:cubicBezTo>
                    <a:cubicBezTo>
                      <a:pt x="6483" y="13646"/>
                      <a:pt x="6505" y="13591"/>
                      <a:pt x="6523" y="13536"/>
                    </a:cubicBezTo>
                    <a:cubicBezTo>
                      <a:pt x="6532" y="13503"/>
                      <a:pt x="6540" y="13470"/>
                      <a:pt x="6549" y="13448"/>
                    </a:cubicBezTo>
                    <a:cubicBezTo>
                      <a:pt x="6553" y="13437"/>
                      <a:pt x="6562" y="13415"/>
                      <a:pt x="6571" y="13404"/>
                    </a:cubicBezTo>
                    <a:cubicBezTo>
                      <a:pt x="6571" y="13404"/>
                      <a:pt x="6571" y="13382"/>
                      <a:pt x="6571" y="13382"/>
                    </a:cubicBezTo>
                    <a:cubicBezTo>
                      <a:pt x="6571" y="13382"/>
                      <a:pt x="6575" y="13382"/>
                      <a:pt x="6580" y="13382"/>
                    </a:cubicBezTo>
                    <a:cubicBezTo>
                      <a:pt x="6580" y="13382"/>
                      <a:pt x="6580" y="13360"/>
                      <a:pt x="6580" y="13360"/>
                    </a:cubicBezTo>
                    <a:cubicBezTo>
                      <a:pt x="6588" y="13338"/>
                      <a:pt x="6593" y="13316"/>
                      <a:pt x="6601" y="13294"/>
                    </a:cubicBezTo>
                    <a:cubicBezTo>
                      <a:pt x="6628" y="13216"/>
                      <a:pt x="6658" y="13150"/>
                      <a:pt x="6684" y="13084"/>
                    </a:cubicBezTo>
                    <a:cubicBezTo>
                      <a:pt x="6767" y="12886"/>
                      <a:pt x="6842" y="12710"/>
                      <a:pt x="6920" y="12522"/>
                    </a:cubicBezTo>
                    <a:cubicBezTo>
                      <a:pt x="6933" y="12500"/>
                      <a:pt x="6938" y="12467"/>
                      <a:pt x="6942" y="12445"/>
                    </a:cubicBezTo>
                    <a:cubicBezTo>
                      <a:pt x="6951" y="12423"/>
                      <a:pt x="6964" y="12412"/>
                      <a:pt x="6973" y="12390"/>
                    </a:cubicBezTo>
                    <a:cubicBezTo>
                      <a:pt x="6973" y="12390"/>
                      <a:pt x="6973" y="12368"/>
                      <a:pt x="6982" y="12357"/>
                    </a:cubicBezTo>
                    <a:cubicBezTo>
                      <a:pt x="6990" y="12346"/>
                      <a:pt x="6995" y="12335"/>
                      <a:pt x="7003" y="12324"/>
                    </a:cubicBezTo>
                    <a:cubicBezTo>
                      <a:pt x="7008" y="12324"/>
                      <a:pt x="7012" y="12291"/>
                      <a:pt x="7016" y="12269"/>
                    </a:cubicBezTo>
                    <a:cubicBezTo>
                      <a:pt x="7043" y="12214"/>
                      <a:pt x="7065" y="12159"/>
                      <a:pt x="7091" y="12115"/>
                    </a:cubicBezTo>
                    <a:cubicBezTo>
                      <a:pt x="7117" y="12048"/>
                      <a:pt x="7139" y="11993"/>
                      <a:pt x="7161" y="11938"/>
                    </a:cubicBezTo>
                    <a:cubicBezTo>
                      <a:pt x="7169" y="11916"/>
                      <a:pt x="7178" y="11894"/>
                      <a:pt x="7182" y="11872"/>
                    </a:cubicBezTo>
                    <a:cubicBezTo>
                      <a:pt x="7209" y="11795"/>
                      <a:pt x="7235" y="11729"/>
                      <a:pt x="7266" y="11674"/>
                    </a:cubicBezTo>
                    <a:cubicBezTo>
                      <a:pt x="7292" y="11608"/>
                      <a:pt x="7309" y="11541"/>
                      <a:pt x="7335" y="11497"/>
                    </a:cubicBezTo>
                    <a:cubicBezTo>
                      <a:pt x="7349" y="11453"/>
                      <a:pt x="7362" y="11442"/>
                      <a:pt x="7375" y="11409"/>
                    </a:cubicBezTo>
                    <a:cubicBezTo>
                      <a:pt x="7397" y="11354"/>
                      <a:pt x="7418" y="11288"/>
                      <a:pt x="7445" y="11233"/>
                    </a:cubicBezTo>
                    <a:cubicBezTo>
                      <a:pt x="7467" y="11178"/>
                      <a:pt x="7497" y="11134"/>
                      <a:pt x="7519" y="11056"/>
                    </a:cubicBezTo>
                    <a:cubicBezTo>
                      <a:pt x="7536" y="11056"/>
                      <a:pt x="7545" y="11012"/>
                      <a:pt x="7563" y="10990"/>
                    </a:cubicBezTo>
                    <a:cubicBezTo>
                      <a:pt x="7563" y="10990"/>
                      <a:pt x="7571" y="10990"/>
                      <a:pt x="7576" y="10990"/>
                    </a:cubicBezTo>
                    <a:cubicBezTo>
                      <a:pt x="7576" y="10979"/>
                      <a:pt x="7580" y="10957"/>
                      <a:pt x="7584" y="10957"/>
                    </a:cubicBezTo>
                    <a:cubicBezTo>
                      <a:pt x="7589" y="10946"/>
                      <a:pt x="7598" y="10946"/>
                      <a:pt x="7602" y="10946"/>
                    </a:cubicBezTo>
                    <a:cubicBezTo>
                      <a:pt x="7602" y="10946"/>
                      <a:pt x="7602" y="10924"/>
                      <a:pt x="7611" y="10913"/>
                    </a:cubicBezTo>
                    <a:cubicBezTo>
                      <a:pt x="7637" y="10858"/>
                      <a:pt x="7685" y="10814"/>
                      <a:pt x="7672" y="10693"/>
                    </a:cubicBezTo>
                    <a:cubicBezTo>
                      <a:pt x="7641" y="10660"/>
                      <a:pt x="7624" y="10737"/>
                      <a:pt x="7602" y="10759"/>
                    </a:cubicBezTo>
                    <a:cubicBezTo>
                      <a:pt x="7593" y="10781"/>
                      <a:pt x="7576" y="10781"/>
                      <a:pt x="7567" y="10803"/>
                    </a:cubicBezTo>
                    <a:cubicBezTo>
                      <a:pt x="7558" y="10814"/>
                      <a:pt x="7545" y="10836"/>
                      <a:pt x="7536" y="10858"/>
                    </a:cubicBezTo>
                    <a:cubicBezTo>
                      <a:pt x="7467" y="10957"/>
                      <a:pt x="7401" y="11056"/>
                      <a:pt x="7335" y="11156"/>
                    </a:cubicBezTo>
                    <a:cubicBezTo>
                      <a:pt x="7327" y="11178"/>
                      <a:pt x="7322" y="11189"/>
                      <a:pt x="7318" y="11200"/>
                    </a:cubicBezTo>
                    <a:cubicBezTo>
                      <a:pt x="7314" y="11222"/>
                      <a:pt x="7300" y="11211"/>
                      <a:pt x="7296" y="11222"/>
                    </a:cubicBezTo>
                    <a:cubicBezTo>
                      <a:pt x="7296" y="11222"/>
                      <a:pt x="7296" y="11244"/>
                      <a:pt x="7296" y="11244"/>
                    </a:cubicBezTo>
                    <a:cubicBezTo>
                      <a:pt x="7296" y="11244"/>
                      <a:pt x="7292" y="11244"/>
                      <a:pt x="7287" y="11244"/>
                    </a:cubicBezTo>
                    <a:cubicBezTo>
                      <a:pt x="7270" y="11266"/>
                      <a:pt x="7257" y="11299"/>
                      <a:pt x="7244" y="11332"/>
                    </a:cubicBezTo>
                    <a:cubicBezTo>
                      <a:pt x="7239" y="11343"/>
                      <a:pt x="7235" y="11343"/>
                      <a:pt x="7226" y="11354"/>
                    </a:cubicBezTo>
                    <a:cubicBezTo>
                      <a:pt x="7226" y="11365"/>
                      <a:pt x="7217" y="11387"/>
                      <a:pt x="7213" y="11398"/>
                    </a:cubicBezTo>
                    <a:cubicBezTo>
                      <a:pt x="7213" y="11398"/>
                      <a:pt x="7204" y="11398"/>
                      <a:pt x="7200" y="11398"/>
                    </a:cubicBezTo>
                    <a:cubicBezTo>
                      <a:pt x="7200" y="11398"/>
                      <a:pt x="7200" y="11398"/>
                      <a:pt x="7200" y="11420"/>
                    </a:cubicBezTo>
                    <a:cubicBezTo>
                      <a:pt x="7182" y="11453"/>
                      <a:pt x="7165" y="11475"/>
                      <a:pt x="7152" y="11508"/>
                    </a:cubicBezTo>
                    <a:cubicBezTo>
                      <a:pt x="7139" y="11541"/>
                      <a:pt x="7117" y="11574"/>
                      <a:pt x="7108" y="11585"/>
                    </a:cubicBezTo>
                    <a:cubicBezTo>
                      <a:pt x="7100" y="11608"/>
                      <a:pt x="7091" y="11641"/>
                      <a:pt x="7078" y="11641"/>
                    </a:cubicBezTo>
                    <a:cubicBezTo>
                      <a:pt x="7060" y="11751"/>
                      <a:pt x="7012" y="11784"/>
                      <a:pt x="6977" y="11828"/>
                    </a:cubicBezTo>
                    <a:cubicBezTo>
                      <a:pt x="6968" y="11872"/>
                      <a:pt x="6947" y="11894"/>
                      <a:pt x="6933" y="11927"/>
                    </a:cubicBezTo>
                    <a:cubicBezTo>
                      <a:pt x="6912" y="11982"/>
                      <a:pt x="6885" y="12059"/>
                      <a:pt x="6859" y="12093"/>
                    </a:cubicBezTo>
                    <a:cubicBezTo>
                      <a:pt x="6859" y="12093"/>
                      <a:pt x="6859" y="12104"/>
                      <a:pt x="6859" y="12104"/>
                    </a:cubicBezTo>
                    <a:cubicBezTo>
                      <a:pt x="6846" y="12137"/>
                      <a:pt x="6833" y="12159"/>
                      <a:pt x="6824" y="12181"/>
                    </a:cubicBezTo>
                    <a:cubicBezTo>
                      <a:pt x="6811" y="12225"/>
                      <a:pt x="6802" y="12236"/>
                      <a:pt x="6789" y="12258"/>
                    </a:cubicBezTo>
                    <a:cubicBezTo>
                      <a:pt x="6763" y="12313"/>
                      <a:pt x="6733" y="12368"/>
                      <a:pt x="6711" y="12412"/>
                    </a:cubicBezTo>
                    <a:cubicBezTo>
                      <a:pt x="6671" y="12478"/>
                      <a:pt x="6628" y="12555"/>
                      <a:pt x="6597" y="12610"/>
                    </a:cubicBezTo>
                    <a:cubicBezTo>
                      <a:pt x="6584" y="12643"/>
                      <a:pt x="6571" y="12677"/>
                      <a:pt x="6562" y="12699"/>
                    </a:cubicBezTo>
                    <a:cubicBezTo>
                      <a:pt x="6558" y="12699"/>
                      <a:pt x="6553" y="12699"/>
                      <a:pt x="6549" y="12699"/>
                    </a:cubicBezTo>
                    <a:cubicBezTo>
                      <a:pt x="6532" y="12743"/>
                      <a:pt x="6527" y="12787"/>
                      <a:pt x="6510" y="12820"/>
                    </a:cubicBezTo>
                    <a:cubicBezTo>
                      <a:pt x="6501" y="12831"/>
                      <a:pt x="6497" y="12831"/>
                      <a:pt x="6492" y="12842"/>
                    </a:cubicBezTo>
                    <a:cubicBezTo>
                      <a:pt x="6483" y="12842"/>
                      <a:pt x="6475" y="12897"/>
                      <a:pt x="6462" y="12886"/>
                    </a:cubicBezTo>
                    <a:cubicBezTo>
                      <a:pt x="6453" y="12930"/>
                      <a:pt x="6435" y="12963"/>
                      <a:pt x="6418" y="12985"/>
                    </a:cubicBezTo>
                    <a:cubicBezTo>
                      <a:pt x="6409" y="12996"/>
                      <a:pt x="6405" y="12974"/>
                      <a:pt x="6396" y="12996"/>
                    </a:cubicBezTo>
                    <a:cubicBezTo>
                      <a:pt x="6396" y="12996"/>
                      <a:pt x="6387" y="13029"/>
                      <a:pt x="6379" y="13040"/>
                    </a:cubicBezTo>
                    <a:cubicBezTo>
                      <a:pt x="6379" y="13040"/>
                      <a:pt x="6374" y="13040"/>
                      <a:pt x="6370" y="13040"/>
                    </a:cubicBezTo>
                    <a:cubicBezTo>
                      <a:pt x="6370" y="13040"/>
                      <a:pt x="6370" y="13073"/>
                      <a:pt x="6361" y="13073"/>
                    </a:cubicBezTo>
                    <a:cubicBezTo>
                      <a:pt x="6357" y="13084"/>
                      <a:pt x="6344" y="13095"/>
                      <a:pt x="6339" y="13106"/>
                    </a:cubicBezTo>
                    <a:cubicBezTo>
                      <a:pt x="6331" y="13117"/>
                      <a:pt x="6326" y="13128"/>
                      <a:pt x="6317" y="13150"/>
                    </a:cubicBezTo>
                    <a:cubicBezTo>
                      <a:pt x="6309" y="13150"/>
                      <a:pt x="6296" y="13150"/>
                      <a:pt x="6287" y="13172"/>
                    </a:cubicBezTo>
                    <a:cubicBezTo>
                      <a:pt x="6274" y="13183"/>
                      <a:pt x="6265" y="13194"/>
                      <a:pt x="6261" y="13205"/>
                    </a:cubicBezTo>
                    <a:cubicBezTo>
                      <a:pt x="6230" y="13216"/>
                      <a:pt x="6204" y="13216"/>
                      <a:pt x="6200" y="13172"/>
                    </a:cubicBezTo>
                    <a:cubicBezTo>
                      <a:pt x="6191" y="13095"/>
                      <a:pt x="6226" y="13117"/>
                      <a:pt x="6230" y="13073"/>
                    </a:cubicBezTo>
                    <a:cubicBezTo>
                      <a:pt x="6252" y="12974"/>
                      <a:pt x="6296" y="12886"/>
                      <a:pt x="6322" y="12809"/>
                    </a:cubicBezTo>
                    <a:cubicBezTo>
                      <a:pt x="6322" y="12809"/>
                      <a:pt x="6322" y="12787"/>
                      <a:pt x="6322" y="12787"/>
                    </a:cubicBezTo>
                    <a:cubicBezTo>
                      <a:pt x="6322" y="12787"/>
                      <a:pt x="6331" y="12787"/>
                      <a:pt x="6331" y="12787"/>
                    </a:cubicBezTo>
                    <a:cubicBezTo>
                      <a:pt x="6331" y="12787"/>
                      <a:pt x="6331" y="12754"/>
                      <a:pt x="6331" y="12754"/>
                    </a:cubicBezTo>
                    <a:cubicBezTo>
                      <a:pt x="6331" y="12743"/>
                      <a:pt x="6339" y="12743"/>
                      <a:pt x="6344" y="12743"/>
                    </a:cubicBezTo>
                    <a:cubicBezTo>
                      <a:pt x="6366" y="12688"/>
                      <a:pt x="6383" y="12632"/>
                      <a:pt x="6405" y="12577"/>
                    </a:cubicBezTo>
                    <a:cubicBezTo>
                      <a:pt x="6427" y="12533"/>
                      <a:pt x="6453" y="12500"/>
                      <a:pt x="6475" y="12456"/>
                    </a:cubicBezTo>
                    <a:cubicBezTo>
                      <a:pt x="6497" y="12401"/>
                      <a:pt x="6527" y="12313"/>
                      <a:pt x="6545" y="12258"/>
                    </a:cubicBezTo>
                    <a:cubicBezTo>
                      <a:pt x="6545" y="12247"/>
                      <a:pt x="6549" y="12247"/>
                      <a:pt x="6553" y="12236"/>
                    </a:cubicBezTo>
                    <a:cubicBezTo>
                      <a:pt x="6553" y="12236"/>
                      <a:pt x="6553" y="12225"/>
                      <a:pt x="6553" y="12214"/>
                    </a:cubicBezTo>
                    <a:cubicBezTo>
                      <a:pt x="6558" y="12203"/>
                      <a:pt x="6567" y="12192"/>
                      <a:pt x="6571" y="12181"/>
                    </a:cubicBezTo>
                    <a:cubicBezTo>
                      <a:pt x="6571" y="12170"/>
                      <a:pt x="6580" y="12137"/>
                      <a:pt x="6584" y="12126"/>
                    </a:cubicBezTo>
                    <a:cubicBezTo>
                      <a:pt x="6601" y="12070"/>
                      <a:pt x="6623" y="12026"/>
                      <a:pt x="6641" y="11971"/>
                    </a:cubicBezTo>
                    <a:cubicBezTo>
                      <a:pt x="6671" y="11883"/>
                      <a:pt x="6711" y="11773"/>
                      <a:pt x="6746" y="11696"/>
                    </a:cubicBezTo>
                    <a:cubicBezTo>
                      <a:pt x="6750" y="11674"/>
                      <a:pt x="6759" y="11674"/>
                      <a:pt x="6763" y="11663"/>
                    </a:cubicBezTo>
                    <a:cubicBezTo>
                      <a:pt x="6785" y="11619"/>
                      <a:pt x="6811" y="11530"/>
                      <a:pt x="6833" y="11497"/>
                    </a:cubicBezTo>
                    <a:cubicBezTo>
                      <a:pt x="6846" y="11475"/>
                      <a:pt x="6855" y="11442"/>
                      <a:pt x="6864" y="11431"/>
                    </a:cubicBezTo>
                    <a:cubicBezTo>
                      <a:pt x="6881" y="11398"/>
                      <a:pt x="6890" y="11376"/>
                      <a:pt x="6903" y="11332"/>
                    </a:cubicBezTo>
                    <a:cubicBezTo>
                      <a:pt x="6916" y="11299"/>
                      <a:pt x="6925" y="11277"/>
                      <a:pt x="6933" y="11255"/>
                    </a:cubicBezTo>
                    <a:cubicBezTo>
                      <a:pt x="6942" y="11255"/>
                      <a:pt x="6947" y="11233"/>
                      <a:pt x="6951" y="11211"/>
                    </a:cubicBezTo>
                    <a:cubicBezTo>
                      <a:pt x="6995" y="11123"/>
                      <a:pt x="7038" y="11034"/>
                      <a:pt x="7082" y="10924"/>
                    </a:cubicBezTo>
                    <a:cubicBezTo>
                      <a:pt x="7104" y="10880"/>
                      <a:pt x="7134" y="10814"/>
                      <a:pt x="7156" y="10770"/>
                    </a:cubicBezTo>
                    <a:cubicBezTo>
                      <a:pt x="7165" y="10770"/>
                      <a:pt x="7169" y="10748"/>
                      <a:pt x="7178" y="10748"/>
                    </a:cubicBezTo>
                    <a:cubicBezTo>
                      <a:pt x="7187" y="10726"/>
                      <a:pt x="7191" y="10704"/>
                      <a:pt x="7200" y="10693"/>
                    </a:cubicBezTo>
                    <a:cubicBezTo>
                      <a:pt x="7209" y="10671"/>
                      <a:pt x="7213" y="10671"/>
                      <a:pt x="7222" y="10660"/>
                    </a:cubicBezTo>
                    <a:cubicBezTo>
                      <a:pt x="7235" y="10627"/>
                      <a:pt x="7252" y="10583"/>
                      <a:pt x="7261" y="10550"/>
                    </a:cubicBezTo>
                    <a:cubicBezTo>
                      <a:pt x="7261" y="10539"/>
                      <a:pt x="7270" y="10528"/>
                      <a:pt x="7274" y="10517"/>
                    </a:cubicBezTo>
                    <a:cubicBezTo>
                      <a:pt x="7283" y="10484"/>
                      <a:pt x="7292" y="10461"/>
                      <a:pt x="7300" y="10439"/>
                    </a:cubicBezTo>
                    <a:cubicBezTo>
                      <a:pt x="7309" y="10406"/>
                      <a:pt x="7327" y="10395"/>
                      <a:pt x="7327" y="10351"/>
                    </a:cubicBezTo>
                    <a:cubicBezTo>
                      <a:pt x="7340" y="10351"/>
                      <a:pt x="7340" y="10318"/>
                      <a:pt x="7344" y="10307"/>
                    </a:cubicBezTo>
                    <a:cubicBezTo>
                      <a:pt x="7344" y="10307"/>
                      <a:pt x="7353" y="10307"/>
                      <a:pt x="7353" y="10307"/>
                    </a:cubicBezTo>
                    <a:cubicBezTo>
                      <a:pt x="7353" y="10307"/>
                      <a:pt x="7353" y="10285"/>
                      <a:pt x="7353" y="10285"/>
                    </a:cubicBezTo>
                    <a:cubicBezTo>
                      <a:pt x="7383" y="10208"/>
                      <a:pt x="7414" y="10131"/>
                      <a:pt x="7449" y="10076"/>
                    </a:cubicBezTo>
                    <a:cubicBezTo>
                      <a:pt x="7458" y="10043"/>
                      <a:pt x="7462" y="9999"/>
                      <a:pt x="7475" y="9966"/>
                    </a:cubicBezTo>
                    <a:cubicBezTo>
                      <a:pt x="7475" y="9966"/>
                      <a:pt x="7488" y="9966"/>
                      <a:pt x="7493" y="9966"/>
                    </a:cubicBezTo>
                    <a:cubicBezTo>
                      <a:pt x="7493" y="9966"/>
                      <a:pt x="7493" y="9932"/>
                      <a:pt x="7501" y="9921"/>
                    </a:cubicBezTo>
                    <a:cubicBezTo>
                      <a:pt x="7501" y="9921"/>
                      <a:pt x="7506" y="9921"/>
                      <a:pt x="7510" y="9921"/>
                    </a:cubicBezTo>
                    <a:cubicBezTo>
                      <a:pt x="7515" y="9899"/>
                      <a:pt x="7523" y="9899"/>
                      <a:pt x="7528" y="9877"/>
                    </a:cubicBezTo>
                    <a:cubicBezTo>
                      <a:pt x="7545" y="9833"/>
                      <a:pt x="7558" y="9789"/>
                      <a:pt x="7576" y="9756"/>
                    </a:cubicBezTo>
                    <a:cubicBezTo>
                      <a:pt x="7549" y="9767"/>
                      <a:pt x="7528" y="9811"/>
                      <a:pt x="7510" y="9844"/>
                    </a:cubicBezTo>
                    <a:cubicBezTo>
                      <a:pt x="7501" y="9855"/>
                      <a:pt x="7497" y="9866"/>
                      <a:pt x="7493" y="9888"/>
                    </a:cubicBezTo>
                    <a:cubicBezTo>
                      <a:pt x="7493" y="9888"/>
                      <a:pt x="7484" y="9888"/>
                      <a:pt x="7480" y="9888"/>
                    </a:cubicBezTo>
                    <a:cubicBezTo>
                      <a:pt x="7480" y="9888"/>
                      <a:pt x="7480" y="9910"/>
                      <a:pt x="7471" y="9921"/>
                    </a:cubicBezTo>
                    <a:cubicBezTo>
                      <a:pt x="7462" y="9921"/>
                      <a:pt x="7453" y="9943"/>
                      <a:pt x="7449" y="9954"/>
                    </a:cubicBezTo>
                    <a:cubicBezTo>
                      <a:pt x="7449" y="9954"/>
                      <a:pt x="7436" y="9988"/>
                      <a:pt x="7436" y="9988"/>
                    </a:cubicBezTo>
                    <a:cubicBezTo>
                      <a:pt x="7436" y="9988"/>
                      <a:pt x="7436" y="9988"/>
                      <a:pt x="7427" y="9988"/>
                    </a:cubicBezTo>
                    <a:cubicBezTo>
                      <a:pt x="7405" y="10032"/>
                      <a:pt x="7388" y="10076"/>
                      <a:pt x="7357" y="10098"/>
                    </a:cubicBezTo>
                    <a:cubicBezTo>
                      <a:pt x="7331" y="10164"/>
                      <a:pt x="7300" y="10230"/>
                      <a:pt x="7270" y="10274"/>
                    </a:cubicBezTo>
                    <a:cubicBezTo>
                      <a:pt x="7261" y="10296"/>
                      <a:pt x="7248" y="10307"/>
                      <a:pt x="7239" y="10329"/>
                    </a:cubicBezTo>
                    <a:cubicBezTo>
                      <a:pt x="7217" y="10373"/>
                      <a:pt x="7200" y="10406"/>
                      <a:pt x="7182" y="10450"/>
                    </a:cubicBezTo>
                    <a:cubicBezTo>
                      <a:pt x="7104" y="10616"/>
                      <a:pt x="7016" y="10770"/>
                      <a:pt x="6942" y="10935"/>
                    </a:cubicBezTo>
                    <a:cubicBezTo>
                      <a:pt x="6929" y="10968"/>
                      <a:pt x="6916" y="11012"/>
                      <a:pt x="6903" y="11034"/>
                    </a:cubicBezTo>
                    <a:cubicBezTo>
                      <a:pt x="6903" y="11034"/>
                      <a:pt x="6890" y="11034"/>
                      <a:pt x="6885" y="11045"/>
                    </a:cubicBezTo>
                    <a:cubicBezTo>
                      <a:pt x="6846" y="11123"/>
                      <a:pt x="6811" y="11211"/>
                      <a:pt x="6767" y="11288"/>
                    </a:cubicBezTo>
                    <a:cubicBezTo>
                      <a:pt x="6763" y="11299"/>
                      <a:pt x="6754" y="11299"/>
                      <a:pt x="6750" y="11310"/>
                    </a:cubicBezTo>
                    <a:cubicBezTo>
                      <a:pt x="6750" y="11310"/>
                      <a:pt x="6750" y="11332"/>
                      <a:pt x="6746" y="11332"/>
                    </a:cubicBezTo>
                    <a:cubicBezTo>
                      <a:pt x="6737" y="11354"/>
                      <a:pt x="6728" y="11354"/>
                      <a:pt x="6724" y="11376"/>
                    </a:cubicBezTo>
                    <a:cubicBezTo>
                      <a:pt x="6676" y="11475"/>
                      <a:pt x="6632" y="11552"/>
                      <a:pt x="6588" y="11652"/>
                    </a:cubicBezTo>
                    <a:cubicBezTo>
                      <a:pt x="6588" y="11652"/>
                      <a:pt x="6580" y="11652"/>
                      <a:pt x="6575" y="11674"/>
                    </a:cubicBezTo>
                    <a:cubicBezTo>
                      <a:pt x="6562" y="11696"/>
                      <a:pt x="6549" y="11751"/>
                      <a:pt x="6540" y="11762"/>
                    </a:cubicBezTo>
                    <a:cubicBezTo>
                      <a:pt x="6540" y="11762"/>
                      <a:pt x="6532" y="11762"/>
                      <a:pt x="6527" y="11773"/>
                    </a:cubicBezTo>
                    <a:cubicBezTo>
                      <a:pt x="6523" y="11773"/>
                      <a:pt x="6518" y="11806"/>
                      <a:pt x="6514" y="11817"/>
                    </a:cubicBezTo>
                    <a:cubicBezTo>
                      <a:pt x="6510" y="11817"/>
                      <a:pt x="6505" y="11817"/>
                      <a:pt x="6501" y="11828"/>
                    </a:cubicBezTo>
                    <a:cubicBezTo>
                      <a:pt x="6483" y="11861"/>
                      <a:pt x="6462" y="11905"/>
                      <a:pt x="6440" y="11938"/>
                    </a:cubicBezTo>
                    <a:cubicBezTo>
                      <a:pt x="6427" y="11949"/>
                      <a:pt x="6414" y="11960"/>
                      <a:pt x="6400" y="11971"/>
                    </a:cubicBezTo>
                    <a:cubicBezTo>
                      <a:pt x="6392" y="12015"/>
                      <a:pt x="6383" y="12037"/>
                      <a:pt x="6366" y="12048"/>
                    </a:cubicBezTo>
                    <a:cubicBezTo>
                      <a:pt x="6366" y="12081"/>
                      <a:pt x="6366" y="12104"/>
                      <a:pt x="6352" y="12104"/>
                    </a:cubicBezTo>
                    <a:cubicBezTo>
                      <a:pt x="6339" y="12137"/>
                      <a:pt x="6322" y="12148"/>
                      <a:pt x="6309" y="12181"/>
                    </a:cubicBezTo>
                    <a:cubicBezTo>
                      <a:pt x="6296" y="12203"/>
                      <a:pt x="6287" y="12236"/>
                      <a:pt x="6274" y="12269"/>
                    </a:cubicBezTo>
                    <a:cubicBezTo>
                      <a:pt x="6261" y="12291"/>
                      <a:pt x="6243" y="12313"/>
                      <a:pt x="6230" y="12335"/>
                    </a:cubicBezTo>
                    <a:cubicBezTo>
                      <a:pt x="6217" y="12357"/>
                      <a:pt x="6200" y="12390"/>
                      <a:pt x="6186" y="12412"/>
                    </a:cubicBezTo>
                    <a:cubicBezTo>
                      <a:pt x="6160" y="12467"/>
                      <a:pt x="6138" y="12533"/>
                      <a:pt x="6112" y="12588"/>
                    </a:cubicBezTo>
                    <a:cubicBezTo>
                      <a:pt x="6112" y="12588"/>
                      <a:pt x="6103" y="12588"/>
                      <a:pt x="6099" y="12599"/>
                    </a:cubicBezTo>
                    <a:cubicBezTo>
                      <a:pt x="6086" y="12621"/>
                      <a:pt x="6077" y="12654"/>
                      <a:pt x="6073" y="12677"/>
                    </a:cubicBezTo>
                    <a:cubicBezTo>
                      <a:pt x="6073" y="12677"/>
                      <a:pt x="6064" y="12677"/>
                      <a:pt x="6060" y="12677"/>
                    </a:cubicBezTo>
                    <a:cubicBezTo>
                      <a:pt x="6060" y="12677"/>
                      <a:pt x="6060" y="12699"/>
                      <a:pt x="6051" y="12710"/>
                    </a:cubicBezTo>
                    <a:cubicBezTo>
                      <a:pt x="6029" y="12754"/>
                      <a:pt x="6012" y="12765"/>
                      <a:pt x="5985" y="12809"/>
                    </a:cubicBezTo>
                    <a:cubicBezTo>
                      <a:pt x="5972" y="12820"/>
                      <a:pt x="5959" y="12842"/>
                      <a:pt x="5946" y="12875"/>
                    </a:cubicBezTo>
                    <a:cubicBezTo>
                      <a:pt x="5920" y="12908"/>
                      <a:pt x="5881" y="12974"/>
                      <a:pt x="5854" y="12963"/>
                    </a:cubicBezTo>
                    <a:cubicBezTo>
                      <a:pt x="5846" y="12963"/>
                      <a:pt x="5828" y="12919"/>
                      <a:pt x="5824" y="12908"/>
                    </a:cubicBezTo>
                    <a:cubicBezTo>
                      <a:pt x="5833" y="12842"/>
                      <a:pt x="5859" y="12809"/>
                      <a:pt x="5876" y="12765"/>
                    </a:cubicBezTo>
                    <a:cubicBezTo>
                      <a:pt x="5894" y="12721"/>
                      <a:pt x="5907" y="12699"/>
                      <a:pt x="5920" y="12654"/>
                    </a:cubicBezTo>
                    <a:cubicBezTo>
                      <a:pt x="5924" y="12654"/>
                      <a:pt x="5933" y="12632"/>
                      <a:pt x="5937" y="12621"/>
                    </a:cubicBezTo>
                    <a:cubicBezTo>
                      <a:pt x="5950" y="12599"/>
                      <a:pt x="5968" y="12577"/>
                      <a:pt x="5981" y="12555"/>
                    </a:cubicBezTo>
                    <a:cubicBezTo>
                      <a:pt x="5990" y="12533"/>
                      <a:pt x="6003" y="12500"/>
                      <a:pt x="6012" y="12478"/>
                    </a:cubicBezTo>
                    <a:cubicBezTo>
                      <a:pt x="6020" y="12456"/>
                      <a:pt x="6033" y="12423"/>
                      <a:pt x="6038" y="12401"/>
                    </a:cubicBezTo>
                    <a:cubicBezTo>
                      <a:pt x="6042" y="12401"/>
                      <a:pt x="6042" y="12379"/>
                      <a:pt x="6047" y="12368"/>
                    </a:cubicBezTo>
                    <a:cubicBezTo>
                      <a:pt x="6047" y="12368"/>
                      <a:pt x="6055" y="12368"/>
                      <a:pt x="6060" y="12346"/>
                    </a:cubicBezTo>
                    <a:cubicBezTo>
                      <a:pt x="6064" y="12346"/>
                      <a:pt x="6064" y="12313"/>
                      <a:pt x="6068" y="12313"/>
                    </a:cubicBezTo>
                    <a:cubicBezTo>
                      <a:pt x="6068" y="12302"/>
                      <a:pt x="6082" y="12313"/>
                      <a:pt x="6086" y="12291"/>
                    </a:cubicBezTo>
                    <a:cubicBezTo>
                      <a:pt x="6086" y="12291"/>
                      <a:pt x="6086" y="12269"/>
                      <a:pt x="6086" y="12258"/>
                    </a:cubicBezTo>
                    <a:cubicBezTo>
                      <a:pt x="6086" y="12258"/>
                      <a:pt x="6095" y="12258"/>
                      <a:pt x="6095" y="12247"/>
                    </a:cubicBezTo>
                    <a:cubicBezTo>
                      <a:pt x="6103" y="12236"/>
                      <a:pt x="6112" y="12203"/>
                      <a:pt x="6121" y="12192"/>
                    </a:cubicBezTo>
                    <a:cubicBezTo>
                      <a:pt x="6138" y="12148"/>
                      <a:pt x="6160" y="12126"/>
                      <a:pt x="6173" y="12093"/>
                    </a:cubicBezTo>
                    <a:cubicBezTo>
                      <a:pt x="6178" y="12093"/>
                      <a:pt x="6178" y="12059"/>
                      <a:pt x="6182" y="12059"/>
                    </a:cubicBezTo>
                    <a:cubicBezTo>
                      <a:pt x="6182" y="12059"/>
                      <a:pt x="6191" y="12059"/>
                      <a:pt x="6191" y="12059"/>
                    </a:cubicBezTo>
                    <a:cubicBezTo>
                      <a:pt x="6191" y="12059"/>
                      <a:pt x="6191" y="12037"/>
                      <a:pt x="6191" y="12037"/>
                    </a:cubicBezTo>
                    <a:lnTo>
                      <a:pt x="6195" y="12037"/>
                    </a:lnTo>
                    <a:cubicBezTo>
                      <a:pt x="6195" y="12037"/>
                      <a:pt x="6195" y="12015"/>
                      <a:pt x="6195" y="12004"/>
                    </a:cubicBezTo>
                    <a:cubicBezTo>
                      <a:pt x="6213" y="11960"/>
                      <a:pt x="6230" y="11916"/>
                      <a:pt x="6248" y="11872"/>
                    </a:cubicBezTo>
                    <a:cubicBezTo>
                      <a:pt x="6248" y="11872"/>
                      <a:pt x="6248" y="11861"/>
                      <a:pt x="6248" y="11850"/>
                    </a:cubicBezTo>
                    <a:cubicBezTo>
                      <a:pt x="6248" y="11850"/>
                      <a:pt x="6252" y="11850"/>
                      <a:pt x="6252" y="11850"/>
                    </a:cubicBezTo>
                    <a:cubicBezTo>
                      <a:pt x="6252" y="11850"/>
                      <a:pt x="6252" y="11839"/>
                      <a:pt x="6252" y="11839"/>
                    </a:cubicBezTo>
                    <a:cubicBezTo>
                      <a:pt x="6252" y="11839"/>
                      <a:pt x="6261" y="11828"/>
                      <a:pt x="6261" y="11828"/>
                    </a:cubicBezTo>
                    <a:cubicBezTo>
                      <a:pt x="6269" y="11795"/>
                      <a:pt x="6282" y="11762"/>
                      <a:pt x="6287" y="11729"/>
                    </a:cubicBezTo>
                    <a:cubicBezTo>
                      <a:pt x="6304" y="11707"/>
                      <a:pt x="6317" y="11674"/>
                      <a:pt x="6331" y="11652"/>
                    </a:cubicBezTo>
                    <a:cubicBezTo>
                      <a:pt x="6335" y="11630"/>
                      <a:pt x="6339" y="11619"/>
                      <a:pt x="6344" y="11608"/>
                    </a:cubicBezTo>
                    <a:cubicBezTo>
                      <a:pt x="6352" y="11585"/>
                      <a:pt x="6366" y="11563"/>
                      <a:pt x="6374" y="11552"/>
                    </a:cubicBezTo>
                    <a:cubicBezTo>
                      <a:pt x="6374" y="11541"/>
                      <a:pt x="6374" y="11530"/>
                      <a:pt x="6383" y="11519"/>
                    </a:cubicBezTo>
                    <a:cubicBezTo>
                      <a:pt x="6392" y="11486"/>
                      <a:pt x="6400" y="11486"/>
                      <a:pt x="6405" y="11453"/>
                    </a:cubicBezTo>
                    <a:cubicBezTo>
                      <a:pt x="6409" y="11431"/>
                      <a:pt x="6414" y="11409"/>
                      <a:pt x="6418" y="11398"/>
                    </a:cubicBezTo>
                    <a:cubicBezTo>
                      <a:pt x="6431" y="11343"/>
                      <a:pt x="6453" y="11299"/>
                      <a:pt x="6466" y="11266"/>
                    </a:cubicBezTo>
                    <a:cubicBezTo>
                      <a:pt x="6466" y="11266"/>
                      <a:pt x="6479" y="11266"/>
                      <a:pt x="6483" y="11244"/>
                    </a:cubicBezTo>
                    <a:cubicBezTo>
                      <a:pt x="6483" y="11233"/>
                      <a:pt x="6483" y="11244"/>
                      <a:pt x="6483" y="11233"/>
                    </a:cubicBezTo>
                    <a:cubicBezTo>
                      <a:pt x="6483" y="11233"/>
                      <a:pt x="6488" y="11233"/>
                      <a:pt x="6492" y="11211"/>
                    </a:cubicBezTo>
                    <a:cubicBezTo>
                      <a:pt x="6505" y="11167"/>
                      <a:pt x="6518" y="11134"/>
                      <a:pt x="6532" y="11089"/>
                    </a:cubicBezTo>
                    <a:cubicBezTo>
                      <a:pt x="6571" y="10990"/>
                      <a:pt x="6619" y="10913"/>
                      <a:pt x="6658" y="10814"/>
                    </a:cubicBezTo>
                    <a:cubicBezTo>
                      <a:pt x="6680" y="10770"/>
                      <a:pt x="6693" y="10704"/>
                      <a:pt x="6719" y="10660"/>
                    </a:cubicBezTo>
                    <a:cubicBezTo>
                      <a:pt x="6719" y="10649"/>
                      <a:pt x="6715" y="10660"/>
                      <a:pt x="6711" y="10660"/>
                    </a:cubicBezTo>
                    <a:cubicBezTo>
                      <a:pt x="6689" y="10660"/>
                      <a:pt x="6684" y="10715"/>
                      <a:pt x="6671" y="10737"/>
                    </a:cubicBezTo>
                    <a:cubicBezTo>
                      <a:pt x="6645" y="10803"/>
                      <a:pt x="6615" y="10847"/>
                      <a:pt x="6575" y="10880"/>
                    </a:cubicBezTo>
                    <a:cubicBezTo>
                      <a:pt x="6575" y="10858"/>
                      <a:pt x="6567" y="10902"/>
                      <a:pt x="6562" y="10902"/>
                    </a:cubicBezTo>
                    <a:cubicBezTo>
                      <a:pt x="6558" y="10924"/>
                      <a:pt x="6545" y="10924"/>
                      <a:pt x="6532" y="10924"/>
                    </a:cubicBezTo>
                    <a:cubicBezTo>
                      <a:pt x="6518" y="10957"/>
                      <a:pt x="6497" y="10968"/>
                      <a:pt x="6483" y="11001"/>
                    </a:cubicBezTo>
                    <a:cubicBezTo>
                      <a:pt x="6470" y="11023"/>
                      <a:pt x="6457" y="11045"/>
                      <a:pt x="6449" y="11067"/>
                    </a:cubicBezTo>
                    <a:cubicBezTo>
                      <a:pt x="6440" y="11089"/>
                      <a:pt x="6431" y="11100"/>
                      <a:pt x="6422" y="11112"/>
                    </a:cubicBezTo>
                    <a:cubicBezTo>
                      <a:pt x="6418" y="11123"/>
                      <a:pt x="6414" y="11134"/>
                      <a:pt x="6405" y="11145"/>
                    </a:cubicBezTo>
                    <a:cubicBezTo>
                      <a:pt x="6396" y="11156"/>
                      <a:pt x="6387" y="11189"/>
                      <a:pt x="6379" y="11200"/>
                    </a:cubicBezTo>
                    <a:cubicBezTo>
                      <a:pt x="6361" y="11233"/>
                      <a:pt x="6344" y="11244"/>
                      <a:pt x="6331" y="11266"/>
                    </a:cubicBezTo>
                    <a:cubicBezTo>
                      <a:pt x="6317" y="11288"/>
                      <a:pt x="6309" y="11310"/>
                      <a:pt x="6296" y="11321"/>
                    </a:cubicBezTo>
                    <a:cubicBezTo>
                      <a:pt x="6278" y="11354"/>
                      <a:pt x="6265" y="11365"/>
                      <a:pt x="6256" y="11420"/>
                    </a:cubicBezTo>
                    <a:cubicBezTo>
                      <a:pt x="6256" y="11420"/>
                      <a:pt x="6248" y="11420"/>
                      <a:pt x="6248" y="11420"/>
                    </a:cubicBezTo>
                    <a:cubicBezTo>
                      <a:pt x="6248" y="11431"/>
                      <a:pt x="6239" y="11442"/>
                      <a:pt x="6234" y="11453"/>
                    </a:cubicBezTo>
                    <a:cubicBezTo>
                      <a:pt x="6217" y="11497"/>
                      <a:pt x="6200" y="11530"/>
                      <a:pt x="6186" y="11552"/>
                    </a:cubicBezTo>
                    <a:cubicBezTo>
                      <a:pt x="6178" y="11574"/>
                      <a:pt x="6173" y="11563"/>
                      <a:pt x="6165" y="11574"/>
                    </a:cubicBezTo>
                    <a:cubicBezTo>
                      <a:pt x="6165" y="11574"/>
                      <a:pt x="6165" y="11596"/>
                      <a:pt x="6165" y="11596"/>
                    </a:cubicBezTo>
                    <a:cubicBezTo>
                      <a:pt x="6160" y="11596"/>
                      <a:pt x="6151" y="11596"/>
                      <a:pt x="6147" y="11596"/>
                    </a:cubicBezTo>
                    <a:cubicBezTo>
                      <a:pt x="6147" y="11596"/>
                      <a:pt x="6143" y="11619"/>
                      <a:pt x="6134" y="11630"/>
                    </a:cubicBezTo>
                    <a:cubicBezTo>
                      <a:pt x="6121" y="11652"/>
                      <a:pt x="6103" y="11663"/>
                      <a:pt x="6095" y="11674"/>
                    </a:cubicBezTo>
                    <a:cubicBezTo>
                      <a:pt x="6077" y="11696"/>
                      <a:pt x="6068" y="11718"/>
                      <a:pt x="6055" y="11751"/>
                    </a:cubicBezTo>
                    <a:cubicBezTo>
                      <a:pt x="6047" y="11784"/>
                      <a:pt x="6038" y="11795"/>
                      <a:pt x="6029" y="11817"/>
                    </a:cubicBezTo>
                    <a:cubicBezTo>
                      <a:pt x="6007" y="11850"/>
                      <a:pt x="5985" y="11861"/>
                      <a:pt x="5972" y="11894"/>
                    </a:cubicBezTo>
                    <a:cubicBezTo>
                      <a:pt x="5959" y="11927"/>
                      <a:pt x="5950" y="11938"/>
                      <a:pt x="5942" y="11960"/>
                    </a:cubicBezTo>
                    <a:cubicBezTo>
                      <a:pt x="5916" y="12026"/>
                      <a:pt x="5889" y="12093"/>
                      <a:pt x="5859" y="12148"/>
                    </a:cubicBezTo>
                    <a:cubicBezTo>
                      <a:pt x="5833" y="12203"/>
                      <a:pt x="5806" y="12280"/>
                      <a:pt x="5776" y="12335"/>
                    </a:cubicBezTo>
                    <a:cubicBezTo>
                      <a:pt x="5776" y="12335"/>
                      <a:pt x="5767" y="12335"/>
                      <a:pt x="5763" y="12335"/>
                    </a:cubicBezTo>
                    <a:cubicBezTo>
                      <a:pt x="5763" y="12335"/>
                      <a:pt x="5763" y="12357"/>
                      <a:pt x="5763" y="12357"/>
                    </a:cubicBezTo>
                    <a:cubicBezTo>
                      <a:pt x="5763" y="12357"/>
                      <a:pt x="5754" y="12357"/>
                      <a:pt x="5754" y="12357"/>
                    </a:cubicBezTo>
                    <a:cubicBezTo>
                      <a:pt x="5749" y="12357"/>
                      <a:pt x="5741" y="12357"/>
                      <a:pt x="5736" y="12357"/>
                    </a:cubicBezTo>
                    <a:cubicBezTo>
                      <a:pt x="5736" y="12357"/>
                      <a:pt x="5732" y="12379"/>
                      <a:pt x="5728" y="12390"/>
                    </a:cubicBezTo>
                    <a:cubicBezTo>
                      <a:pt x="5719" y="12412"/>
                      <a:pt x="5706" y="12423"/>
                      <a:pt x="5701" y="12434"/>
                    </a:cubicBezTo>
                    <a:cubicBezTo>
                      <a:pt x="5697" y="12445"/>
                      <a:pt x="5693" y="12456"/>
                      <a:pt x="5688" y="12456"/>
                    </a:cubicBezTo>
                    <a:cubicBezTo>
                      <a:pt x="5688" y="12456"/>
                      <a:pt x="5688" y="12456"/>
                      <a:pt x="5680" y="12456"/>
                    </a:cubicBezTo>
                    <a:cubicBezTo>
                      <a:pt x="5645" y="12533"/>
                      <a:pt x="5618" y="12643"/>
                      <a:pt x="5583" y="12721"/>
                    </a:cubicBezTo>
                    <a:cubicBezTo>
                      <a:pt x="5579" y="12732"/>
                      <a:pt x="5566" y="12732"/>
                      <a:pt x="5562" y="12754"/>
                    </a:cubicBezTo>
                    <a:cubicBezTo>
                      <a:pt x="5553" y="12776"/>
                      <a:pt x="5553" y="12798"/>
                      <a:pt x="5540" y="12809"/>
                    </a:cubicBezTo>
                    <a:cubicBezTo>
                      <a:pt x="5535" y="12820"/>
                      <a:pt x="5527" y="12831"/>
                      <a:pt x="5522" y="12831"/>
                    </a:cubicBezTo>
                    <a:cubicBezTo>
                      <a:pt x="5522" y="12831"/>
                      <a:pt x="5518" y="12831"/>
                      <a:pt x="5514" y="12831"/>
                    </a:cubicBezTo>
                    <a:cubicBezTo>
                      <a:pt x="5505" y="12853"/>
                      <a:pt x="5505" y="12875"/>
                      <a:pt x="5505" y="12886"/>
                    </a:cubicBezTo>
                    <a:cubicBezTo>
                      <a:pt x="5496" y="12864"/>
                      <a:pt x="5492" y="12897"/>
                      <a:pt x="5483" y="12908"/>
                    </a:cubicBezTo>
                    <a:cubicBezTo>
                      <a:pt x="5474" y="12919"/>
                      <a:pt x="5466" y="12908"/>
                      <a:pt x="5457" y="12919"/>
                    </a:cubicBezTo>
                    <a:cubicBezTo>
                      <a:pt x="5435" y="12952"/>
                      <a:pt x="5413" y="13029"/>
                      <a:pt x="5387" y="12974"/>
                    </a:cubicBezTo>
                    <a:cubicBezTo>
                      <a:pt x="5387" y="12886"/>
                      <a:pt x="5404" y="12842"/>
                      <a:pt x="5422" y="12809"/>
                    </a:cubicBezTo>
                    <a:cubicBezTo>
                      <a:pt x="5422" y="12721"/>
                      <a:pt x="5444" y="12699"/>
                      <a:pt x="5448" y="12632"/>
                    </a:cubicBezTo>
                    <a:cubicBezTo>
                      <a:pt x="5466" y="12599"/>
                      <a:pt x="5487" y="12555"/>
                      <a:pt x="5500" y="12533"/>
                    </a:cubicBezTo>
                    <a:cubicBezTo>
                      <a:pt x="5500" y="12533"/>
                      <a:pt x="5500" y="12522"/>
                      <a:pt x="5505" y="12522"/>
                    </a:cubicBezTo>
                    <a:cubicBezTo>
                      <a:pt x="5518" y="12489"/>
                      <a:pt x="5535" y="12456"/>
                      <a:pt x="5544" y="12423"/>
                    </a:cubicBezTo>
                    <a:cubicBezTo>
                      <a:pt x="5544" y="12412"/>
                      <a:pt x="5544" y="12390"/>
                      <a:pt x="5553" y="12379"/>
                    </a:cubicBezTo>
                    <a:cubicBezTo>
                      <a:pt x="5557" y="12368"/>
                      <a:pt x="5566" y="12357"/>
                      <a:pt x="5570" y="12357"/>
                    </a:cubicBezTo>
                    <a:cubicBezTo>
                      <a:pt x="5575" y="12335"/>
                      <a:pt x="5575" y="12313"/>
                      <a:pt x="5579" y="12302"/>
                    </a:cubicBezTo>
                    <a:cubicBezTo>
                      <a:pt x="5618" y="12181"/>
                      <a:pt x="5662" y="12081"/>
                      <a:pt x="5701" y="11982"/>
                    </a:cubicBezTo>
                    <a:cubicBezTo>
                      <a:pt x="5701" y="11982"/>
                      <a:pt x="5710" y="11982"/>
                      <a:pt x="5715" y="11971"/>
                    </a:cubicBezTo>
                    <a:cubicBezTo>
                      <a:pt x="5715" y="11971"/>
                      <a:pt x="5715" y="11949"/>
                      <a:pt x="5715" y="11938"/>
                    </a:cubicBezTo>
                    <a:lnTo>
                      <a:pt x="5728" y="11938"/>
                    </a:lnTo>
                    <a:cubicBezTo>
                      <a:pt x="5728" y="11938"/>
                      <a:pt x="5745" y="11872"/>
                      <a:pt x="5763" y="11872"/>
                    </a:cubicBezTo>
                    <a:cubicBezTo>
                      <a:pt x="5763" y="11850"/>
                      <a:pt x="5767" y="11850"/>
                      <a:pt x="5771" y="11839"/>
                    </a:cubicBezTo>
                    <a:cubicBezTo>
                      <a:pt x="5780" y="11817"/>
                      <a:pt x="5784" y="11806"/>
                      <a:pt x="5789" y="11795"/>
                    </a:cubicBezTo>
                    <a:cubicBezTo>
                      <a:pt x="5789" y="11795"/>
                      <a:pt x="5789" y="11784"/>
                      <a:pt x="5793" y="11773"/>
                    </a:cubicBezTo>
                    <a:cubicBezTo>
                      <a:pt x="5793" y="11751"/>
                      <a:pt x="5802" y="11751"/>
                      <a:pt x="5806" y="11740"/>
                    </a:cubicBezTo>
                    <a:cubicBezTo>
                      <a:pt x="5854" y="11630"/>
                      <a:pt x="5902" y="11497"/>
                      <a:pt x="5950" y="11398"/>
                    </a:cubicBezTo>
                    <a:cubicBezTo>
                      <a:pt x="5950" y="11398"/>
                      <a:pt x="5950" y="11398"/>
                      <a:pt x="5950" y="11376"/>
                    </a:cubicBezTo>
                    <a:cubicBezTo>
                      <a:pt x="5959" y="11354"/>
                      <a:pt x="5968" y="11332"/>
                      <a:pt x="5972" y="11321"/>
                    </a:cubicBezTo>
                    <a:cubicBezTo>
                      <a:pt x="5981" y="11299"/>
                      <a:pt x="5985" y="11277"/>
                      <a:pt x="5994" y="11244"/>
                    </a:cubicBezTo>
                    <a:cubicBezTo>
                      <a:pt x="6007" y="11211"/>
                      <a:pt x="6025" y="11167"/>
                      <a:pt x="6042" y="11134"/>
                    </a:cubicBezTo>
                    <a:cubicBezTo>
                      <a:pt x="6042" y="11134"/>
                      <a:pt x="6042" y="11134"/>
                      <a:pt x="6042" y="11134"/>
                    </a:cubicBezTo>
                    <a:cubicBezTo>
                      <a:pt x="6055" y="11100"/>
                      <a:pt x="6068" y="11056"/>
                      <a:pt x="6077" y="11045"/>
                    </a:cubicBezTo>
                    <a:cubicBezTo>
                      <a:pt x="6077" y="11034"/>
                      <a:pt x="6077" y="11034"/>
                      <a:pt x="6077" y="11023"/>
                    </a:cubicBezTo>
                    <a:cubicBezTo>
                      <a:pt x="6082" y="11001"/>
                      <a:pt x="6086" y="10979"/>
                      <a:pt x="6095" y="10979"/>
                    </a:cubicBezTo>
                    <a:cubicBezTo>
                      <a:pt x="6103" y="10946"/>
                      <a:pt x="6095" y="10968"/>
                      <a:pt x="6095" y="10946"/>
                    </a:cubicBezTo>
                    <a:lnTo>
                      <a:pt x="6103" y="10946"/>
                    </a:lnTo>
                    <a:cubicBezTo>
                      <a:pt x="6103" y="10946"/>
                      <a:pt x="6116" y="10913"/>
                      <a:pt x="6116" y="10902"/>
                    </a:cubicBezTo>
                    <a:cubicBezTo>
                      <a:pt x="6090" y="10902"/>
                      <a:pt x="6073" y="10946"/>
                      <a:pt x="6064" y="10979"/>
                    </a:cubicBezTo>
                    <a:cubicBezTo>
                      <a:pt x="6060" y="10979"/>
                      <a:pt x="6055" y="10979"/>
                      <a:pt x="6051" y="10979"/>
                    </a:cubicBezTo>
                    <a:cubicBezTo>
                      <a:pt x="6042" y="11001"/>
                      <a:pt x="6033" y="11023"/>
                      <a:pt x="6020" y="11034"/>
                    </a:cubicBezTo>
                    <a:cubicBezTo>
                      <a:pt x="6012" y="11045"/>
                      <a:pt x="6007" y="11056"/>
                      <a:pt x="5999" y="11067"/>
                    </a:cubicBezTo>
                    <a:cubicBezTo>
                      <a:pt x="5981" y="11100"/>
                      <a:pt x="5972" y="11156"/>
                      <a:pt x="5955" y="11178"/>
                    </a:cubicBezTo>
                    <a:cubicBezTo>
                      <a:pt x="5946" y="11189"/>
                      <a:pt x="5933" y="11189"/>
                      <a:pt x="5920" y="11200"/>
                    </a:cubicBezTo>
                    <a:cubicBezTo>
                      <a:pt x="5881" y="11277"/>
                      <a:pt x="5846" y="11365"/>
                      <a:pt x="5802" y="11442"/>
                    </a:cubicBezTo>
                    <a:cubicBezTo>
                      <a:pt x="5793" y="11464"/>
                      <a:pt x="5780" y="11475"/>
                      <a:pt x="5771" y="11497"/>
                    </a:cubicBezTo>
                    <a:cubicBezTo>
                      <a:pt x="5767" y="11497"/>
                      <a:pt x="5763" y="11508"/>
                      <a:pt x="5758" y="11530"/>
                    </a:cubicBezTo>
                    <a:cubicBezTo>
                      <a:pt x="5758" y="11530"/>
                      <a:pt x="5745" y="11530"/>
                      <a:pt x="5736" y="11541"/>
                    </a:cubicBezTo>
                    <a:cubicBezTo>
                      <a:pt x="5719" y="11563"/>
                      <a:pt x="5706" y="11596"/>
                      <a:pt x="5693" y="11619"/>
                    </a:cubicBezTo>
                    <a:cubicBezTo>
                      <a:pt x="5693" y="11619"/>
                      <a:pt x="5693" y="11630"/>
                      <a:pt x="5693" y="11641"/>
                    </a:cubicBezTo>
                    <a:cubicBezTo>
                      <a:pt x="5688" y="11641"/>
                      <a:pt x="5684" y="11641"/>
                      <a:pt x="5680" y="11641"/>
                    </a:cubicBezTo>
                    <a:cubicBezTo>
                      <a:pt x="5658" y="11685"/>
                      <a:pt x="5640" y="11718"/>
                      <a:pt x="5623" y="11762"/>
                    </a:cubicBezTo>
                    <a:cubicBezTo>
                      <a:pt x="5597" y="11817"/>
                      <a:pt x="5562" y="11872"/>
                      <a:pt x="5544" y="11916"/>
                    </a:cubicBezTo>
                    <a:cubicBezTo>
                      <a:pt x="5540" y="11916"/>
                      <a:pt x="5535" y="11916"/>
                      <a:pt x="5531" y="11916"/>
                    </a:cubicBezTo>
                    <a:cubicBezTo>
                      <a:pt x="5522" y="11938"/>
                      <a:pt x="5514" y="11960"/>
                      <a:pt x="5500" y="11971"/>
                    </a:cubicBezTo>
                    <a:cubicBezTo>
                      <a:pt x="5500" y="11971"/>
                      <a:pt x="5487" y="11982"/>
                      <a:pt x="5483" y="11993"/>
                    </a:cubicBezTo>
                    <a:cubicBezTo>
                      <a:pt x="5479" y="11993"/>
                      <a:pt x="5470" y="12015"/>
                      <a:pt x="5466" y="12026"/>
                    </a:cubicBezTo>
                    <a:cubicBezTo>
                      <a:pt x="5461" y="12037"/>
                      <a:pt x="5452" y="12059"/>
                      <a:pt x="5448" y="12059"/>
                    </a:cubicBezTo>
                    <a:cubicBezTo>
                      <a:pt x="5439" y="12059"/>
                      <a:pt x="5431" y="12059"/>
                      <a:pt x="5422" y="12059"/>
                    </a:cubicBezTo>
                    <a:cubicBezTo>
                      <a:pt x="5422" y="12059"/>
                      <a:pt x="5417" y="12093"/>
                      <a:pt x="5409" y="12093"/>
                    </a:cubicBezTo>
                    <a:cubicBezTo>
                      <a:pt x="5369" y="12170"/>
                      <a:pt x="5330" y="12236"/>
                      <a:pt x="5295" y="12313"/>
                    </a:cubicBezTo>
                    <a:cubicBezTo>
                      <a:pt x="5273" y="12357"/>
                      <a:pt x="5251" y="12390"/>
                      <a:pt x="5230" y="12434"/>
                    </a:cubicBezTo>
                    <a:cubicBezTo>
                      <a:pt x="5203" y="12478"/>
                      <a:pt x="5182" y="12544"/>
                      <a:pt x="5160" y="12577"/>
                    </a:cubicBezTo>
                    <a:cubicBezTo>
                      <a:pt x="5160" y="12588"/>
                      <a:pt x="5160" y="12588"/>
                      <a:pt x="5151" y="12599"/>
                    </a:cubicBezTo>
                    <a:cubicBezTo>
                      <a:pt x="5099" y="12721"/>
                      <a:pt x="5042" y="12864"/>
                      <a:pt x="4989" y="12985"/>
                    </a:cubicBezTo>
                    <a:cubicBezTo>
                      <a:pt x="4976" y="13007"/>
                      <a:pt x="4967" y="13018"/>
                      <a:pt x="4959" y="13040"/>
                    </a:cubicBezTo>
                    <a:cubicBezTo>
                      <a:pt x="4946" y="13062"/>
                      <a:pt x="4933" y="13073"/>
                      <a:pt x="4924" y="13095"/>
                    </a:cubicBezTo>
                    <a:cubicBezTo>
                      <a:pt x="4915" y="13117"/>
                      <a:pt x="4893" y="13161"/>
                      <a:pt x="4880" y="13205"/>
                    </a:cubicBezTo>
                    <a:cubicBezTo>
                      <a:pt x="4858" y="13250"/>
                      <a:pt x="4845" y="13305"/>
                      <a:pt x="4823" y="13283"/>
                    </a:cubicBezTo>
                    <a:cubicBezTo>
                      <a:pt x="4819" y="13283"/>
                      <a:pt x="4819" y="13272"/>
                      <a:pt x="4815" y="13261"/>
                    </a:cubicBezTo>
                    <a:cubicBezTo>
                      <a:pt x="4815" y="13261"/>
                      <a:pt x="4801" y="13238"/>
                      <a:pt x="4801" y="13216"/>
                    </a:cubicBezTo>
                    <a:cubicBezTo>
                      <a:pt x="4815" y="13139"/>
                      <a:pt x="4845" y="13128"/>
                      <a:pt x="4845" y="13029"/>
                    </a:cubicBezTo>
                    <a:cubicBezTo>
                      <a:pt x="4863" y="13029"/>
                      <a:pt x="4871" y="12963"/>
                      <a:pt x="4880" y="12930"/>
                    </a:cubicBezTo>
                    <a:cubicBezTo>
                      <a:pt x="4893" y="12897"/>
                      <a:pt x="4898" y="12886"/>
                      <a:pt x="4902" y="12853"/>
                    </a:cubicBezTo>
                    <a:cubicBezTo>
                      <a:pt x="4902" y="12842"/>
                      <a:pt x="4906" y="12820"/>
                      <a:pt x="4911" y="12798"/>
                    </a:cubicBezTo>
                    <a:cubicBezTo>
                      <a:pt x="4937" y="12754"/>
                      <a:pt x="4954" y="12688"/>
                      <a:pt x="4976" y="12621"/>
                    </a:cubicBezTo>
                    <a:cubicBezTo>
                      <a:pt x="4985" y="12588"/>
                      <a:pt x="4998" y="12555"/>
                      <a:pt x="5011" y="12533"/>
                    </a:cubicBezTo>
                    <a:cubicBezTo>
                      <a:pt x="5020" y="12500"/>
                      <a:pt x="5029" y="12467"/>
                      <a:pt x="5037" y="12434"/>
                    </a:cubicBezTo>
                    <a:cubicBezTo>
                      <a:pt x="5046" y="12412"/>
                      <a:pt x="5037" y="12390"/>
                      <a:pt x="5042" y="12357"/>
                    </a:cubicBezTo>
                    <a:cubicBezTo>
                      <a:pt x="5064" y="12302"/>
                      <a:pt x="5077" y="12247"/>
                      <a:pt x="5094" y="12192"/>
                    </a:cubicBezTo>
                    <a:cubicBezTo>
                      <a:pt x="5094" y="12192"/>
                      <a:pt x="5094" y="12170"/>
                      <a:pt x="5099" y="12170"/>
                    </a:cubicBezTo>
                    <a:cubicBezTo>
                      <a:pt x="5099" y="12170"/>
                      <a:pt x="5107" y="12159"/>
                      <a:pt x="5107" y="12148"/>
                    </a:cubicBezTo>
                    <a:cubicBezTo>
                      <a:pt x="5125" y="12104"/>
                      <a:pt x="5138" y="12059"/>
                      <a:pt x="5151" y="12026"/>
                    </a:cubicBezTo>
                    <a:cubicBezTo>
                      <a:pt x="5151" y="12015"/>
                      <a:pt x="5164" y="12004"/>
                      <a:pt x="5164" y="12004"/>
                    </a:cubicBezTo>
                    <a:cubicBezTo>
                      <a:pt x="5173" y="11982"/>
                      <a:pt x="5182" y="11960"/>
                      <a:pt x="5190" y="11938"/>
                    </a:cubicBezTo>
                    <a:cubicBezTo>
                      <a:pt x="5190" y="11938"/>
                      <a:pt x="5203" y="11938"/>
                      <a:pt x="5208" y="11927"/>
                    </a:cubicBezTo>
                    <a:cubicBezTo>
                      <a:pt x="5208" y="11927"/>
                      <a:pt x="5208" y="11905"/>
                      <a:pt x="5208" y="11894"/>
                    </a:cubicBezTo>
                    <a:cubicBezTo>
                      <a:pt x="5208" y="11894"/>
                      <a:pt x="5216" y="11883"/>
                      <a:pt x="5221" y="11872"/>
                    </a:cubicBezTo>
                    <a:cubicBezTo>
                      <a:pt x="5230" y="11850"/>
                      <a:pt x="5230" y="11828"/>
                      <a:pt x="5238" y="11817"/>
                    </a:cubicBezTo>
                    <a:cubicBezTo>
                      <a:pt x="5247" y="11784"/>
                      <a:pt x="5260" y="11751"/>
                      <a:pt x="5265" y="11740"/>
                    </a:cubicBezTo>
                    <a:cubicBezTo>
                      <a:pt x="5273" y="11718"/>
                      <a:pt x="5278" y="11707"/>
                      <a:pt x="5286" y="11696"/>
                    </a:cubicBezTo>
                    <a:cubicBezTo>
                      <a:pt x="5286" y="11685"/>
                      <a:pt x="5286" y="11674"/>
                      <a:pt x="5295" y="11663"/>
                    </a:cubicBezTo>
                    <a:cubicBezTo>
                      <a:pt x="5304" y="11641"/>
                      <a:pt x="5313" y="11608"/>
                      <a:pt x="5317" y="11585"/>
                    </a:cubicBezTo>
                    <a:cubicBezTo>
                      <a:pt x="5317" y="11585"/>
                      <a:pt x="5326" y="11585"/>
                      <a:pt x="5326" y="11585"/>
                    </a:cubicBezTo>
                    <a:cubicBezTo>
                      <a:pt x="5334" y="11552"/>
                      <a:pt x="5348" y="11530"/>
                      <a:pt x="5352" y="11508"/>
                    </a:cubicBezTo>
                    <a:cubicBezTo>
                      <a:pt x="5369" y="11453"/>
                      <a:pt x="5382" y="11409"/>
                      <a:pt x="5396" y="11376"/>
                    </a:cubicBezTo>
                    <a:cubicBezTo>
                      <a:pt x="5400" y="11354"/>
                      <a:pt x="5404" y="11354"/>
                      <a:pt x="5413" y="11343"/>
                    </a:cubicBezTo>
                    <a:cubicBezTo>
                      <a:pt x="5413" y="11343"/>
                      <a:pt x="5422" y="11299"/>
                      <a:pt x="5422" y="11288"/>
                    </a:cubicBezTo>
                    <a:cubicBezTo>
                      <a:pt x="5422" y="11288"/>
                      <a:pt x="5431" y="11288"/>
                      <a:pt x="5431" y="11288"/>
                    </a:cubicBezTo>
                    <a:cubicBezTo>
                      <a:pt x="5431" y="11288"/>
                      <a:pt x="5431" y="11266"/>
                      <a:pt x="5431" y="11266"/>
                    </a:cubicBezTo>
                    <a:cubicBezTo>
                      <a:pt x="5431" y="11266"/>
                      <a:pt x="5435" y="11244"/>
                      <a:pt x="5439" y="11233"/>
                    </a:cubicBezTo>
                    <a:cubicBezTo>
                      <a:pt x="5448" y="11211"/>
                      <a:pt x="5457" y="11189"/>
                      <a:pt x="5461" y="11167"/>
                    </a:cubicBezTo>
                    <a:cubicBezTo>
                      <a:pt x="5461" y="11167"/>
                      <a:pt x="5466" y="11167"/>
                      <a:pt x="5470" y="11167"/>
                    </a:cubicBezTo>
                    <a:cubicBezTo>
                      <a:pt x="5479" y="11134"/>
                      <a:pt x="5487" y="11112"/>
                      <a:pt x="5492" y="11067"/>
                    </a:cubicBezTo>
                    <a:cubicBezTo>
                      <a:pt x="5479" y="11089"/>
                      <a:pt x="5466" y="11123"/>
                      <a:pt x="5448" y="11145"/>
                    </a:cubicBezTo>
                    <a:cubicBezTo>
                      <a:pt x="5439" y="11145"/>
                      <a:pt x="5431" y="11145"/>
                      <a:pt x="5422" y="11167"/>
                    </a:cubicBezTo>
                    <a:cubicBezTo>
                      <a:pt x="5413" y="11178"/>
                      <a:pt x="5409" y="11200"/>
                      <a:pt x="5400" y="11211"/>
                    </a:cubicBezTo>
                    <a:cubicBezTo>
                      <a:pt x="5369" y="11266"/>
                      <a:pt x="5330" y="11321"/>
                      <a:pt x="5304" y="11365"/>
                    </a:cubicBezTo>
                    <a:cubicBezTo>
                      <a:pt x="5278" y="11420"/>
                      <a:pt x="5256" y="11464"/>
                      <a:pt x="5230" y="11508"/>
                    </a:cubicBezTo>
                    <a:cubicBezTo>
                      <a:pt x="5199" y="11574"/>
                      <a:pt x="5160" y="11630"/>
                      <a:pt x="5133" y="11685"/>
                    </a:cubicBezTo>
                    <a:cubicBezTo>
                      <a:pt x="5125" y="11707"/>
                      <a:pt x="5112" y="11729"/>
                      <a:pt x="5103" y="11751"/>
                    </a:cubicBezTo>
                    <a:cubicBezTo>
                      <a:pt x="5064" y="11828"/>
                      <a:pt x="5024" y="11916"/>
                      <a:pt x="4985" y="12004"/>
                    </a:cubicBezTo>
                    <a:cubicBezTo>
                      <a:pt x="4933" y="12126"/>
                      <a:pt x="4884" y="12247"/>
                      <a:pt x="4836" y="12379"/>
                    </a:cubicBezTo>
                    <a:cubicBezTo>
                      <a:pt x="4823" y="12401"/>
                      <a:pt x="4810" y="12434"/>
                      <a:pt x="4797" y="12456"/>
                    </a:cubicBezTo>
                    <a:cubicBezTo>
                      <a:pt x="4784" y="12489"/>
                      <a:pt x="4771" y="12522"/>
                      <a:pt x="4758" y="12555"/>
                    </a:cubicBezTo>
                    <a:cubicBezTo>
                      <a:pt x="4745" y="12577"/>
                      <a:pt x="4732" y="12599"/>
                      <a:pt x="4718" y="12632"/>
                    </a:cubicBezTo>
                    <a:cubicBezTo>
                      <a:pt x="4705" y="12665"/>
                      <a:pt x="4697" y="12699"/>
                      <a:pt x="4683" y="12732"/>
                    </a:cubicBezTo>
                    <a:cubicBezTo>
                      <a:pt x="4670" y="12754"/>
                      <a:pt x="4657" y="12787"/>
                      <a:pt x="4644" y="12820"/>
                    </a:cubicBezTo>
                    <a:cubicBezTo>
                      <a:pt x="4631" y="12853"/>
                      <a:pt x="4622" y="12875"/>
                      <a:pt x="4609" y="12908"/>
                    </a:cubicBezTo>
                    <a:cubicBezTo>
                      <a:pt x="4609" y="12908"/>
                      <a:pt x="4600" y="12908"/>
                      <a:pt x="4596" y="12908"/>
                    </a:cubicBezTo>
                    <a:cubicBezTo>
                      <a:pt x="4579" y="12930"/>
                      <a:pt x="4566" y="12996"/>
                      <a:pt x="4552" y="13029"/>
                    </a:cubicBezTo>
                    <a:cubicBezTo>
                      <a:pt x="4544" y="13051"/>
                      <a:pt x="4535" y="13062"/>
                      <a:pt x="4531" y="13073"/>
                    </a:cubicBezTo>
                    <a:cubicBezTo>
                      <a:pt x="4504" y="13139"/>
                      <a:pt x="4482" y="13194"/>
                      <a:pt x="4456" y="13250"/>
                    </a:cubicBezTo>
                    <a:cubicBezTo>
                      <a:pt x="4443" y="13283"/>
                      <a:pt x="4430" y="13305"/>
                      <a:pt x="4417" y="13338"/>
                    </a:cubicBezTo>
                    <a:cubicBezTo>
                      <a:pt x="4408" y="13360"/>
                      <a:pt x="4395" y="13382"/>
                      <a:pt x="4386" y="13404"/>
                    </a:cubicBezTo>
                    <a:cubicBezTo>
                      <a:pt x="4382" y="13415"/>
                      <a:pt x="4373" y="13426"/>
                      <a:pt x="4365" y="13448"/>
                    </a:cubicBezTo>
                    <a:cubicBezTo>
                      <a:pt x="4356" y="13470"/>
                      <a:pt x="4351" y="13481"/>
                      <a:pt x="4343" y="13492"/>
                    </a:cubicBezTo>
                    <a:cubicBezTo>
                      <a:pt x="4325" y="13536"/>
                      <a:pt x="4308" y="13558"/>
                      <a:pt x="4290" y="13591"/>
                    </a:cubicBezTo>
                    <a:cubicBezTo>
                      <a:pt x="4277" y="13613"/>
                      <a:pt x="4268" y="13646"/>
                      <a:pt x="4255" y="13690"/>
                    </a:cubicBezTo>
                    <a:cubicBezTo>
                      <a:pt x="4242" y="13723"/>
                      <a:pt x="4220" y="13723"/>
                      <a:pt x="4212" y="13768"/>
                    </a:cubicBezTo>
                    <a:cubicBezTo>
                      <a:pt x="4181" y="13768"/>
                      <a:pt x="4177" y="13812"/>
                      <a:pt x="4159" y="13834"/>
                    </a:cubicBezTo>
                    <a:cubicBezTo>
                      <a:pt x="4146" y="13812"/>
                      <a:pt x="4129" y="13856"/>
                      <a:pt x="4111" y="13845"/>
                    </a:cubicBezTo>
                    <a:cubicBezTo>
                      <a:pt x="4094" y="13845"/>
                      <a:pt x="4081" y="13823"/>
                      <a:pt x="4076" y="13779"/>
                    </a:cubicBezTo>
                    <a:cubicBezTo>
                      <a:pt x="4076" y="13746"/>
                      <a:pt x="4085" y="13723"/>
                      <a:pt x="4094" y="13701"/>
                    </a:cubicBezTo>
                    <a:cubicBezTo>
                      <a:pt x="4116" y="13624"/>
                      <a:pt x="4142" y="13580"/>
                      <a:pt x="4150" y="13481"/>
                    </a:cubicBezTo>
                    <a:cubicBezTo>
                      <a:pt x="4172" y="13437"/>
                      <a:pt x="4190" y="13382"/>
                      <a:pt x="4203" y="13338"/>
                    </a:cubicBezTo>
                    <a:cubicBezTo>
                      <a:pt x="4203" y="13316"/>
                      <a:pt x="4212" y="13294"/>
                      <a:pt x="4216" y="13272"/>
                    </a:cubicBezTo>
                    <a:cubicBezTo>
                      <a:pt x="4220" y="13261"/>
                      <a:pt x="4233" y="13250"/>
                      <a:pt x="4238" y="13250"/>
                    </a:cubicBezTo>
                    <a:cubicBezTo>
                      <a:pt x="4238" y="13250"/>
                      <a:pt x="4238" y="13227"/>
                      <a:pt x="4238" y="13227"/>
                    </a:cubicBezTo>
                    <a:cubicBezTo>
                      <a:pt x="4264" y="13161"/>
                      <a:pt x="4290" y="13084"/>
                      <a:pt x="4316" y="13007"/>
                    </a:cubicBezTo>
                    <a:cubicBezTo>
                      <a:pt x="4330" y="12974"/>
                      <a:pt x="4343" y="12941"/>
                      <a:pt x="4356" y="12908"/>
                    </a:cubicBezTo>
                    <a:cubicBezTo>
                      <a:pt x="4369" y="12875"/>
                      <a:pt x="4391" y="12831"/>
                      <a:pt x="4395" y="12787"/>
                    </a:cubicBezTo>
                    <a:cubicBezTo>
                      <a:pt x="4395" y="12776"/>
                      <a:pt x="4408" y="12754"/>
                      <a:pt x="4413" y="12743"/>
                    </a:cubicBezTo>
                    <a:cubicBezTo>
                      <a:pt x="4430" y="12688"/>
                      <a:pt x="4452" y="12643"/>
                      <a:pt x="4474" y="12588"/>
                    </a:cubicBezTo>
                    <a:cubicBezTo>
                      <a:pt x="4487" y="12555"/>
                      <a:pt x="4500" y="12522"/>
                      <a:pt x="4513" y="12489"/>
                    </a:cubicBezTo>
                    <a:cubicBezTo>
                      <a:pt x="4531" y="12456"/>
                      <a:pt x="4548" y="12445"/>
                      <a:pt x="4557" y="12390"/>
                    </a:cubicBezTo>
                    <a:cubicBezTo>
                      <a:pt x="4566" y="12368"/>
                      <a:pt x="4574" y="12346"/>
                      <a:pt x="4583" y="12346"/>
                    </a:cubicBezTo>
                    <a:cubicBezTo>
                      <a:pt x="4583" y="12302"/>
                      <a:pt x="4592" y="12280"/>
                      <a:pt x="4592" y="12269"/>
                    </a:cubicBezTo>
                    <a:cubicBezTo>
                      <a:pt x="4592" y="12269"/>
                      <a:pt x="4592" y="12247"/>
                      <a:pt x="4596" y="12236"/>
                    </a:cubicBezTo>
                    <a:cubicBezTo>
                      <a:pt x="4609" y="12192"/>
                      <a:pt x="4635" y="12159"/>
                      <a:pt x="4653" y="12126"/>
                    </a:cubicBezTo>
                    <a:cubicBezTo>
                      <a:pt x="4666" y="12081"/>
                      <a:pt x="4679" y="12037"/>
                      <a:pt x="4688" y="12004"/>
                    </a:cubicBezTo>
                    <a:cubicBezTo>
                      <a:pt x="4688" y="12004"/>
                      <a:pt x="4697" y="11982"/>
                      <a:pt x="4701" y="11960"/>
                    </a:cubicBezTo>
                    <a:cubicBezTo>
                      <a:pt x="4714" y="11927"/>
                      <a:pt x="4732" y="11894"/>
                      <a:pt x="4740" y="11861"/>
                    </a:cubicBezTo>
                    <a:cubicBezTo>
                      <a:pt x="4740" y="11861"/>
                      <a:pt x="4740" y="11839"/>
                      <a:pt x="4740" y="11839"/>
                    </a:cubicBezTo>
                    <a:cubicBezTo>
                      <a:pt x="4740" y="11839"/>
                      <a:pt x="4749" y="11839"/>
                      <a:pt x="4753" y="11828"/>
                    </a:cubicBezTo>
                    <a:cubicBezTo>
                      <a:pt x="4762" y="11806"/>
                      <a:pt x="4767" y="11773"/>
                      <a:pt x="4780" y="11762"/>
                    </a:cubicBezTo>
                    <a:cubicBezTo>
                      <a:pt x="4788" y="11740"/>
                      <a:pt x="4801" y="11729"/>
                      <a:pt x="4810" y="11696"/>
                    </a:cubicBezTo>
                    <a:cubicBezTo>
                      <a:pt x="4810" y="11696"/>
                      <a:pt x="4815" y="11674"/>
                      <a:pt x="4819" y="11652"/>
                    </a:cubicBezTo>
                    <a:cubicBezTo>
                      <a:pt x="4819" y="11630"/>
                      <a:pt x="4832" y="11630"/>
                      <a:pt x="4836" y="11619"/>
                    </a:cubicBezTo>
                    <a:cubicBezTo>
                      <a:pt x="4854" y="11574"/>
                      <a:pt x="4871" y="11519"/>
                      <a:pt x="4889" y="11497"/>
                    </a:cubicBezTo>
                    <a:cubicBezTo>
                      <a:pt x="4893" y="11486"/>
                      <a:pt x="4898" y="11475"/>
                      <a:pt x="4906" y="11453"/>
                    </a:cubicBezTo>
                    <a:cubicBezTo>
                      <a:pt x="4915" y="11431"/>
                      <a:pt x="4928" y="11420"/>
                      <a:pt x="4933" y="11398"/>
                    </a:cubicBezTo>
                    <a:cubicBezTo>
                      <a:pt x="4933" y="11398"/>
                      <a:pt x="4941" y="11398"/>
                      <a:pt x="4941" y="11387"/>
                    </a:cubicBezTo>
                    <a:cubicBezTo>
                      <a:pt x="4941" y="11387"/>
                      <a:pt x="4941" y="11365"/>
                      <a:pt x="4941" y="11365"/>
                    </a:cubicBezTo>
                    <a:cubicBezTo>
                      <a:pt x="4941" y="11365"/>
                      <a:pt x="4946" y="11365"/>
                      <a:pt x="4946" y="11365"/>
                    </a:cubicBezTo>
                    <a:cubicBezTo>
                      <a:pt x="4946" y="11365"/>
                      <a:pt x="4946" y="11343"/>
                      <a:pt x="4950" y="11343"/>
                    </a:cubicBezTo>
                    <a:cubicBezTo>
                      <a:pt x="4963" y="11310"/>
                      <a:pt x="4981" y="11266"/>
                      <a:pt x="4989" y="11244"/>
                    </a:cubicBezTo>
                    <a:cubicBezTo>
                      <a:pt x="4989" y="11244"/>
                      <a:pt x="4998" y="11244"/>
                      <a:pt x="5002" y="11233"/>
                    </a:cubicBezTo>
                    <a:cubicBezTo>
                      <a:pt x="5011" y="11211"/>
                      <a:pt x="5016" y="11178"/>
                      <a:pt x="5029" y="11167"/>
                    </a:cubicBezTo>
                    <a:cubicBezTo>
                      <a:pt x="5037" y="11167"/>
                      <a:pt x="5029" y="11134"/>
                      <a:pt x="5037" y="11134"/>
                    </a:cubicBezTo>
                    <a:cubicBezTo>
                      <a:pt x="5050" y="11156"/>
                      <a:pt x="5046" y="11112"/>
                      <a:pt x="5050" y="11100"/>
                    </a:cubicBezTo>
                    <a:cubicBezTo>
                      <a:pt x="5050" y="11100"/>
                      <a:pt x="5064" y="11100"/>
                      <a:pt x="5068" y="11078"/>
                    </a:cubicBezTo>
                    <a:cubicBezTo>
                      <a:pt x="5068" y="11078"/>
                      <a:pt x="5068" y="11056"/>
                      <a:pt x="5068" y="11045"/>
                    </a:cubicBezTo>
                    <a:cubicBezTo>
                      <a:pt x="5068" y="11045"/>
                      <a:pt x="5072" y="11045"/>
                      <a:pt x="5072" y="11034"/>
                    </a:cubicBezTo>
                    <a:cubicBezTo>
                      <a:pt x="5094" y="10979"/>
                      <a:pt x="5116" y="10935"/>
                      <a:pt x="5133" y="10880"/>
                    </a:cubicBezTo>
                    <a:cubicBezTo>
                      <a:pt x="5138" y="10880"/>
                      <a:pt x="5133" y="10847"/>
                      <a:pt x="5142" y="10836"/>
                    </a:cubicBezTo>
                    <a:cubicBezTo>
                      <a:pt x="5142" y="10836"/>
                      <a:pt x="5155" y="10836"/>
                      <a:pt x="5160" y="10814"/>
                    </a:cubicBezTo>
                    <a:cubicBezTo>
                      <a:pt x="5160" y="10814"/>
                      <a:pt x="5160" y="10781"/>
                      <a:pt x="5168" y="10781"/>
                    </a:cubicBezTo>
                    <a:cubicBezTo>
                      <a:pt x="5177" y="10759"/>
                      <a:pt x="5186" y="10748"/>
                      <a:pt x="5195" y="10726"/>
                    </a:cubicBezTo>
                    <a:cubicBezTo>
                      <a:pt x="5195" y="10726"/>
                      <a:pt x="5203" y="10704"/>
                      <a:pt x="5208" y="10693"/>
                    </a:cubicBezTo>
                    <a:cubicBezTo>
                      <a:pt x="5238" y="10638"/>
                      <a:pt x="5260" y="10583"/>
                      <a:pt x="5291" y="10517"/>
                    </a:cubicBezTo>
                    <a:cubicBezTo>
                      <a:pt x="5308" y="10484"/>
                      <a:pt x="5326" y="10439"/>
                      <a:pt x="5334" y="10417"/>
                    </a:cubicBezTo>
                    <a:cubicBezTo>
                      <a:pt x="5334" y="10417"/>
                      <a:pt x="5343" y="10417"/>
                      <a:pt x="5348" y="10417"/>
                    </a:cubicBezTo>
                    <a:cubicBezTo>
                      <a:pt x="5348" y="10406"/>
                      <a:pt x="5348" y="10384"/>
                      <a:pt x="5356" y="10373"/>
                    </a:cubicBezTo>
                    <a:cubicBezTo>
                      <a:pt x="5361" y="10373"/>
                      <a:pt x="5369" y="10373"/>
                      <a:pt x="5374" y="10351"/>
                    </a:cubicBezTo>
                    <a:cubicBezTo>
                      <a:pt x="5382" y="10329"/>
                      <a:pt x="5387" y="10296"/>
                      <a:pt x="5396" y="10285"/>
                    </a:cubicBezTo>
                    <a:cubicBezTo>
                      <a:pt x="5409" y="10241"/>
                      <a:pt x="5435" y="10197"/>
                      <a:pt x="5439" y="10142"/>
                    </a:cubicBezTo>
                    <a:cubicBezTo>
                      <a:pt x="5417" y="10120"/>
                      <a:pt x="5409" y="10153"/>
                      <a:pt x="5404" y="10164"/>
                    </a:cubicBezTo>
                    <a:cubicBezTo>
                      <a:pt x="5396" y="10164"/>
                      <a:pt x="5382" y="10186"/>
                      <a:pt x="5374" y="10208"/>
                    </a:cubicBezTo>
                    <a:cubicBezTo>
                      <a:pt x="5308" y="10307"/>
                      <a:pt x="5247" y="10439"/>
                      <a:pt x="5190" y="10539"/>
                    </a:cubicBezTo>
                    <a:cubicBezTo>
                      <a:pt x="5177" y="10561"/>
                      <a:pt x="5173" y="10583"/>
                      <a:pt x="5160" y="10594"/>
                    </a:cubicBezTo>
                    <a:cubicBezTo>
                      <a:pt x="5147" y="10616"/>
                      <a:pt x="5142" y="10627"/>
                      <a:pt x="5133" y="10649"/>
                    </a:cubicBezTo>
                    <a:cubicBezTo>
                      <a:pt x="5133" y="10649"/>
                      <a:pt x="5120" y="10671"/>
                      <a:pt x="5116" y="10671"/>
                    </a:cubicBezTo>
                    <a:cubicBezTo>
                      <a:pt x="5107" y="10693"/>
                      <a:pt x="5099" y="10715"/>
                      <a:pt x="5090" y="10726"/>
                    </a:cubicBezTo>
                    <a:cubicBezTo>
                      <a:pt x="5068" y="10770"/>
                      <a:pt x="5037" y="10814"/>
                      <a:pt x="5020" y="10847"/>
                    </a:cubicBezTo>
                    <a:cubicBezTo>
                      <a:pt x="5016" y="10858"/>
                      <a:pt x="5007" y="10858"/>
                      <a:pt x="5002" y="10869"/>
                    </a:cubicBezTo>
                    <a:cubicBezTo>
                      <a:pt x="4994" y="10880"/>
                      <a:pt x="4985" y="10913"/>
                      <a:pt x="4976" y="10924"/>
                    </a:cubicBezTo>
                    <a:cubicBezTo>
                      <a:pt x="4967" y="10935"/>
                      <a:pt x="4963" y="10935"/>
                      <a:pt x="4959" y="10946"/>
                    </a:cubicBezTo>
                    <a:cubicBezTo>
                      <a:pt x="4950" y="10957"/>
                      <a:pt x="4941" y="10979"/>
                      <a:pt x="4928" y="11001"/>
                    </a:cubicBezTo>
                    <a:cubicBezTo>
                      <a:pt x="4915" y="11023"/>
                      <a:pt x="4902" y="11045"/>
                      <a:pt x="4889" y="11078"/>
                    </a:cubicBezTo>
                    <a:cubicBezTo>
                      <a:pt x="4876" y="11112"/>
                      <a:pt x="4863" y="11145"/>
                      <a:pt x="4849" y="11156"/>
                    </a:cubicBezTo>
                    <a:cubicBezTo>
                      <a:pt x="4845" y="11167"/>
                      <a:pt x="4841" y="11178"/>
                      <a:pt x="4836" y="11189"/>
                    </a:cubicBezTo>
                    <a:cubicBezTo>
                      <a:pt x="4819" y="11222"/>
                      <a:pt x="4801" y="11255"/>
                      <a:pt x="4788" y="11277"/>
                    </a:cubicBezTo>
                    <a:cubicBezTo>
                      <a:pt x="4788" y="11277"/>
                      <a:pt x="4788" y="11299"/>
                      <a:pt x="4784" y="11299"/>
                    </a:cubicBezTo>
                    <a:cubicBezTo>
                      <a:pt x="4784" y="11299"/>
                      <a:pt x="4771" y="11299"/>
                      <a:pt x="4771" y="11321"/>
                    </a:cubicBezTo>
                    <a:cubicBezTo>
                      <a:pt x="4771" y="11321"/>
                      <a:pt x="4771" y="11354"/>
                      <a:pt x="4762" y="11365"/>
                    </a:cubicBezTo>
                    <a:cubicBezTo>
                      <a:pt x="4753" y="11387"/>
                      <a:pt x="4745" y="11409"/>
                      <a:pt x="4736" y="11420"/>
                    </a:cubicBezTo>
                    <a:cubicBezTo>
                      <a:pt x="4727" y="11442"/>
                      <a:pt x="4714" y="11453"/>
                      <a:pt x="4710" y="11475"/>
                    </a:cubicBezTo>
                    <a:cubicBezTo>
                      <a:pt x="4701" y="11486"/>
                      <a:pt x="4692" y="11519"/>
                      <a:pt x="4688" y="11530"/>
                    </a:cubicBezTo>
                    <a:cubicBezTo>
                      <a:pt x="4683" y="11530"/>
                      <a:pt x="4675" y="11552"/>
                      <a:pt x="4670" y="11552"/>
                    </a:cubicBezTo>
                    <a:cubicBezTo>
                      <a:pt x="4657" y="11574"/>
                      <a:pt x="4649" y="11585"/>
                      <a:pt x="4640" y="11608"/>
                    </a:cubicBezTo>
                    <a:cubicBezTo>
                      <a:pt x="4622" y="11641"/>
                      <a:pt x="4609" y="11663"/>
                      <a:pt x="4596" y="11685"/>
                    </a:cubicBezTo>
                    <a:cubicBezTo>
                      <a:pt x="4592" y="11685"/>
                      <a:pt x="4587" y="11707"/>
                      <a:pt x="4587" y="11718"/>
                    </a:cubicBezTo>
                    <a:cubicBezTo>
                      <a:pt x="4587" y="11718"/>
                      <a:pt x="4574" y="11718"/>
                      <a:pt x="4570" y="11740"/>
                    </a:cubicBezTo>
                    <a:cubicBezTo>
                      <a:pt x="4557" y="11762"/>
                      <a:pt x="4544" y="11806"/>
                      <a:pt x="4531" y="11817"/>
                    </a:cubicBezTo>
                    <a:cubicBezTo>
                      <a:pt x="4526" y="11817"/>
                      <a:pt x="4518" y="11839"/>
                      <a:pt x="4513" y="11839"/>
                    </a:cubicBezTo>
                    <a:cubicBezTo>
                      <a:pt x="4504" y="11850"/>
                      <a:pt x="4496" y="11872"/>
                      <a:pt x="4491" y="11894"/>
                    </a:cubicBezTo>
                    <a:cubicBezTo>
                      <a:pt x="4482" y="11916"/>
                      <a:pt x="4474" y="11927"/>
                      <a:pt x="4461" y="11949"/>
                    </a:cubicBezTo>
                    <a:cubicBezTo>
                      <a:pt x="4452" y="11971"/>
                      <a:pt x="4448" y="11993"/>
                      <a:pt x="4434" y="12004"/>
                    </a:cubicBezTo>
                    <a:cubicBezTo>
                      <a:pt x="4421" y="12048"/>
                      <a:pt x="4400" y="12081"/>
                      <a:pt x="4382" y="12115"/>
                    </a:cubicBezTo>
                    <a:cubicBezTo>
                      <a:pt x="4365" y="12159"/>
                      <a:pt x="4351" y="12203"/>
                      <a:pt x="4334" y="12236"/>
                    </a:cubicBezTo>
                    <a:cubicBezTo>
                      <a:pt x="4325" y="12258"/>
                      <a:pt x="4316" y="12269"/>
                      <a:pt x="4303" y="12280"/>
                    </a:cubicBezTo>
                    <a:cubicBezTo>
                      <a:pt x="4295" y="12302"/>
                      <a:pt x="4286" y="12324"/>
                      <a:pt x="4282" y="12346"/>
                    </a:cubicBezTo>
                    <a:cubicBezTo>
                      <a:pt x="4264" y="12390"/>
                      <a:pt x="4247" y="12412"/>
                      <a:pt x="4229" y="12445"/>
                    </a:cubicBezTo>
                    <a:cubicBezTo>
                      <a:pt x="4194" y="12522"/>
                      <a:pt x="4164" y="12621"/>
                      <a:pt x="4133" y="12688"/>
                    </a:cubicBezTo>
                    <a:cubicBezTo>
                      <a:pt x="4133" y="12688"/>
                      <a:pt x="4129" y="12688"/>
                      <a:pt x="4124" y="12699"/>
                    </a:cubicBezTo>
                    <a:cubicBezTo>
                      <a:pt x="4124" y="12699"/>
                      <a:pt x="4124" y="12699"/>
                      <a:pt x="4124" y="12710"/>
                    </a:cubicBezTo>
                    <a:cubicBezTo>
                      <a:pt x="4120" y="12710"/>
                      <a:pt x="4111" y="12710"/>
                      <a:pt x="4107" y="12732"/>
                    </a:cubicBezTo>
                    <a:cubicBezTo>
                      <a:pt x="4041" y="12897"/>
                      <a:pt x="3971" y="13084"/>
                      <a:pt x="3910" y="13238"/>
                    </a:cubicBezTo>
                    <a:cubicBezTo>
                      <a:pt x="3906" y="13261"/>
                      <a:pt x="3897" y="13272"/>
                      <a:pt x="3888" y="13283"/>
                    </a:cubicBezTo>
                    <a:cubicBezTo>
                      <a:pt x="3880" y="13305"/>
                      <a:pt x="3875" y="13327"/>
                      <a:pt x="3867" y="13349"/>
                    </a:cubicBezTo>
                    <a:cubicBezTo>
                      <a:pt x="3836" y="13393"/>
                      <a:pt x="3814" y="13459"/>
                      <a:pt x="3788" y="13525"/>
                    </a:cubicBezTo>
                    <a:cubicBezTo>
                      <a:pt x="3783" y="13525"/>
                      <a:pt x="3775" y="13525"/>
                      <a:pt x="3770" y="13536"/>
                    </a:cubicBezTo>
                    <a:cubicBezTo>
                      <a:pt x="3770" y="13547"/>
                      <a:pt x="3766" y="13580"/>
                      <a:pt x="3762" y="13580"/>
                    </a:cubicBezTo>
                    <a:cubicBezTo>
                      <a:pt x="3762" y="13591"/>
                      <a:pt x="3753" y="13602"/>
                      <a:pt x="3749" y="13613"/>
                    </a:cubicBezTo>
                    <a:cubicBezTo>
                      <a:pt x="3740" y="13624"/>
                      <a:pt x="3735" y="13635"/>
                      <a:pt x="3727" y="13657"/>
                    </a:cubicBezTo>
                    <a:cubicBezTo>
                      <a:pt x="3727" y="13657"/>
                      <a:pt x="3727" y="13679"/>
                      <a:pt x="3718" y="13690"/>
                    </a:cubicBezTo>
                    <a:cubicBezTo>
                      <a:pt x="3718" y="13690"/>
                      <a:pt x="3709" y="13690"/>
                      <a:pt x="3705" y="13690"/>
                    </a:cubicBezTo>
                    <a:cubicBezTo>
                      <a:pt x="3700" y="13690"/>
                      <a:pt x="3700" y="13723"/>
                      <a:pt x="3696" y="13723"/>
                    </a:cubicBezTo>
                    <a:cubicBezTo>
                      <a:pt x="3696" y="13723"/>
                      <a:pt x="3687" y="13723"/>
                      <a:pt x="3687" y="13723"/>
                    </a:cubicBezTo>
                    <a:cubicBezTo>
                      <a:pt x="3687" y="13723"/>
                      <a:pt x="3687" y="13723"/>
                      <a:pt x="3683" y="13723"/>
                    </a:cubicBezTo>
                    <a:cubicBezTo>
                      <a:pt x="3674" y="13757"/>
                      <a:pt x="3666" y="13757"/>
                      <a:pt x="3657" y="13768"/>
                    </a:cubicBezTo>
                    <a:cubicBezTo>
                      <a:pt x="3644" y="13790"/>
                      <a:pt x="3626" y="13823"/>
                      <a:pt x="3613" y="13845"/>
                    </a:cubicBezTo>
                    <a:cubicBezTo>
                      <a:pt x="3596" y="13878"/>
                      <a:pt x="3578" y="13900"/>
                      <a:pt x="3561" y="13911"/>
                    </a:cubicBezTo>
                    <a:cubicBezTo>
                      <a:pt x="3556" y="13911"/>
                      <a:pt x="3517" y="13900"/>
                      <a:pt x="3513" y="13889"/>
                    </a:cubicBezTo>
                    <a:cubicBezTo>
                      <a:pt x="3491" y="13878"/>
                      <a:pt x="3478" y="13823"/>
                      <a:pt x="3473" y="13779"/>
                    </a:cubicBezTo>
                    <a:cubicBezTo>
                      <a:pt x="3486" y="13746"/>
                      <a:pt x="3508" y="13723"/>
                      <a:pt x="3521" y="13690"/>
                    </a:cubicBezTo>
                    <a:cubicBezTo>
                      <a:pt x="3526" y="13668"/>
                      <a:pt x="3534" y="13646"/>
                      <a:pt x="3534" y="13624"/>
                    </a:cubicBezTo>
                    <a:cubicBezTo>
                      <a:pt x="3539" y="13602"/>
                      <a:pt x="3543" y="13558"/>
                      <a:pt x="3548" y="13547"/>
                    </a:cubicBezTo>
                    <a:cubicBezTo>
                      <a:pt x="3561" y="13492"/>
                      <a:pt x="3587" y="13459"/>
                      <a:pt x="3604" y="13415"/>
                    </a:cubicBezTo>
                    <a:cubicBezTo>
                      <a:pt x="3631" y="13338"/>
                      <a:pt x="3657" y="13261"/>
                      <a:pt x="3679" y="13194"/>
                    </a:cubicBezTo>
                    <a:cubicBezTo>
                      <a:pt x="3692" y="13150"/>
                      <a:pt x="3705" y="13117"/>
                      <a:pt x="3718" y="13084"/>
                    </a:cubicBezTo>
                    <a:cubicBezTo>
                      <a:pt x="3722" y="13062"/>
                      <a:pt x="3735" y="13040"/>
                      <a:pt x="3740" y="13029"/>
                    </a:cubicBezTo>
                    <a:cubicBezTo>
                      <a:pt x="3740" y="13029"/>
                      <a:pt x="3744" y="13018"/>
                      <a:pt x="3749" y="13007"/>
                    </a:cubicBezTo>
                    <a:cubicBezTo>
                      <a:pt x="3749" y="13007"/>
                      <a:pt x="3749" y="12996"/>
                      <a:pt x="3749" y="12996"/>
                    </a:cubicBezTo>
                    <a:cubicBezTo>
                      <a:pt x="3749" y="12996"/>
                      <a:pt x="3753" y="12996"/>
                      <a:pt x="3757" y="12996"/>
                    </a:cubicBezTo>
                    <a:cubicBezTo>
                      <a:pt x="3757" y="12996"/>
                      <a:pt x="3757" y="12974"/>
                      <a:pt x="3757" y="12974"/>
                    </a:cubicBezTo>
                    <a:cubicBezTo>
                      <a:pt x="3757" y="12974"/>
                      <a:pt x="3762" y="12974"/>
                      <a:pt x="3766" y="12974"/>
                    </a:cubicBezTo>
                    <a:cubicBezTo>
                      <a:pt x="3788" y="12897"/>
                      <a:pt x="3814" y="12831"/>
                      <a:pt x="3836" y="12776"/>
                    </a:cubicBezTo>
                    <a:cubicBezTo>
                      <a:pt x="3845" y="12743"/>
                      <a:pt x="3858" y="12721"/>
                      <a:pt x="3867" y="12699"/>
                    </a:cubicBezTo>
                    <a:cubicBezTo>
                      <a:pt x="3867" y="12699"/>
                      <a:pt x="3867" y="12677"/>
                      <a:pt x="3875" y="12654"/>
                    </a:cubicBezTo>
                    <a:cubicBezTo>
                      <a:pt x="3888" y="12610"/>
                      <a:pt x="3906" y="12588"/>
                      <a:pt x="3919" y="12555"/>
                    </a:cubicBezTo>
                    <a:cubicBezTo>
                      <a:pt x="3980" y="12423"/>
                      <a:pt x="4024" y="12258"/>
                      <a:pt x="4085" y="12137"/>
                    </a:cubicBezTo>
                    <a:cubicBezTo>
                      <a:pt x="4085" y="12126"/>
                      <a:pt x="4089" y="12115"/>
                      <a:pt x="4094" y="12104"/>
                    </a:cubicBezTo>
                    <a:cubicBezTo>
                      <a:pt x="4094" y="12104"/>
                      <a:pt x="4102" y="12093"/>
                      <a:pt x="4102" y="12093"/>
                    </a:cubicBezTo>
                    <a:cubicBezTo>
                      <a:pt x="4116" y="12070"/>
                      <a:pt x="4129" y="12037"/>
                      <a:pt x="4142" y="12015"/>
                    </a:cubicBezTo>
                    <a:cubicBezTo>
                      <a:pt x="4155" y="11982"/>
                      <a:pt x="4164" y="11938"/>
                      <a:pt x="4172" y="11927"/>
                    </a:cubicBezTo>
                    <a:cubicBezTo>
                      <a:pt x="4177" y="11927"/>
                      <a:pt x="4177" y="11916"/>
                      <a:pt x="4181" y="11916"/>
                    </a:cubicBezTo>
                    <a:cubicBezTo>
                      <a:pt x="4190" y="11894"/>
                      <a:pt x="4203" y="11850"/>
                      <a:pt x="4212" y="11828"/>
                    </a:cubicBezTo>
                    <a:cubicBezTo>
                      <a:pt x="4212" y="11817"/>
                      <a:pt x="4212" y="11806"/>
                      <a:pt x="4212" y="11806"/>
                    </a:cubicBezTo>
                    <a:cubicBezTo>
                      <a:pt x="4216" y="11784"/>
                      <a:pt x="4229" y="11762"/>
                      <a:pt x="4229" y="11751"/>
                    </a:cubicBezTo>
                    <a:cubicBezTo>
                      <a:pt x="4229" y="11751"/>
                      <a:pt x="4238" y="11751"/>
                      <a:pt x="4242" y="11751"/>
                    </a:cubicBezTo>
                    <a:cubicBezTo>
                      <a:pt x="4251" y="11718"/>
                      <a:pt x="4251" y="11707"/>
                      <a:pt x="4260" y="11696"/>
                    </a:cubicBezTo>
                    <a:cubicBezTo>
                      <a:pt x="4286" y="11652"/>
                      <a:pt x="4303" y="11585"/>
                      <a:pt x="4325" y="11541"/>
                    </a:cubicBezTo>
                    <a:cubicBezTo>
                      <a:pt x="4330" y="11530"/>
                      <a:pt x="4343" y="11497"/>
                      <a:pt x="4347" y="11486"/>
                    </a:cubicBezTo>
                    <a:cubicBezTo>
                      <a:pt x="4347" y="11486"/>
                      <a:pt x="4356" y="11486"/>
                      <a:pt x="4360" y="11475"/>
                    </a:cubicBezTo>
                    <a:cubicBezTo>
                      <a:pt x="4369" y="11453"/>
                      <a:pt x="4378" y="11420"/>
                      <a:pt x="4386" y="11398"/>
                    </a:cubicBezTo>
                    <a:cubicBezTo>
                      <a:pt x="4404" y="11354"/>
                      <a:pt x="4421" y="11321"/>
                      <a:pt x="4439" y="11288"/>
                    </a:cubicBezTo>
                    <a:cubicBezTo>
                      <a:pt x="4461" y="11255"/>
                      <a:pt x="4478" y="11200"/>
                      <a:pt x="4491" y="11167"/>
                    </a:cubicBezTo>
                    <a:cubicBezTo>
                      <a:pt x="4500" y="11145"/>
                      <a:pt x="4504" y="11134"/>
                      <a:pt x="4513" y="11112"/>
                    </a:cubicBezTo>
                    <a:cubicBezTo>
                      <a:pt x="4513" y="11112"/>
                      <a:pt x="4522" y="11100"/>
                      <a:pt x="4526" y="11078"/>
                    </a:cubicBezTo>
                    <a:cubicBezTo>
                      <a:pt x="4526" y="11078"/>
                      <a:pt x="4526" y="11056"/>
                      <a:pt x="4526" y="11056"/>
                    </a:cubicBezTo>
                    <a:cubicBezTo>
                      <a:pt x="4526" y="11056"/>
                      <a:pt x="4535" y="11056"/>
                      <a:pt x="4539" y="11056"/>
                    </a:cubicBezTo>
                    <a:cubicBezTo>
                      <a:pt x="4548" y="11034"/>
                      <a:pt x="4557" y="11012"/>
                      <a:pt x="4566" y="11001"/>
                    </a:cubicBezTo>
                    <a:cubicBezTo>
                      <a:pt x="4605" y="10924"/>
                      <a:pt x="4640" y="10836"/>
                      <a:pt x="4675" y="10748"/>
                    </a:cubicBezTo>
                    <a:cubicBezTo>
                      <a:pt x="4675" y="10748"/>
                      <a:pt x="4688" y="10748"/>
                      <a:pt x="4692" y="10726"/>
                    </a:cubicBezTo>
                    <a:cubicBezTo>
                      <a:pt x="4692" y="10726"/>
                      <a:pt x="4692" y="10693"/>
                      <a:pt x="4701" y="10682"/>
                    </a:cubicBezTo>
                    <a:cubicBezTo>
                      <a:pt x="4710" y="10660"/>
                      <a:pt x="4718" y="10638"/>
                      <a:pt x="4727" y="10627"/>
                    </a:cubicBezTo>
                    <a:cubicBezTo>
                      <a:pt x="4767" y="10539"/>
                      <a:pt x="4801" y="10461"/>
                      <a:pt x="4836" y="10373"/>
                    </a:cubicBezTo>
                    <a:cubicBezTo>
                      <a:pt x="4836" y="10362"/>
                      <a:pt x="4841" y="10351"/>
                      <a:pt x="4849" y="10340"/>
                    </a:cubicBezTo>
                    <a:cubicBezTo>
                      <a:pt x="4854" y="10318"/>
                      <a:pt x="4863" y="10318"/>
                      <a:pt x="4867" y="10307"/>
                    </a:cubicBezTo>
                    <a:cubicBezTo>
                      <a:pt x="4871" y="10285"/>
                      <a:pt x="4893" y="10252"/>
                      <a:pt x="4880" y="10252"/>
                    </a:cubicBezTo>
                    <a:cubicBezTo>
                      <a:pt x="4863" y="10285"/>
                      <a:pt x="4832" y="10329"/>
                      <a:pt x="4810" y="10351"/>
                    </a:cubicBezTo>
                    <a:cubicBezTo>
                      <a:pt x="4806" y="10351"/>
                      <a:pt x="4806" y="10373"/>
                      <a:pt x="4801" y="10373"/>
                    </a:cubicBezTo>
                    <a:cubicBezTo>
                      <a:pt x="4788" y="10395"/>
                      <a:pt x="4771" y="10406"/>
                      <a:pt x="4758" y="10428"/>
                    </a:cubicBezTo>
                    <a:cubicBezTo>
                      <a:pt x="4749" y="10428"/>
                      <a:pt x="4745" y="10450"/>
                      <a:pt x="4736" y="10461"/>
                    </a:cubicBezTo>
                    <a:cubicBezTo>
                      <a:pt x="4727" y="10461"/>
                      <a:pt x="4718" y="10461"/>
                      <a:pt x="4714" y="10484"/>
                    </a:cubicBezTo>
                    <a:cubicBezTo>
                      <a:pt x="4705" y="10484"/>
                      <a:pt x="4701" y="10528"/>
                      <a:pt x="4692" y="10539"/>
                    </a:cubicBezTo>
                    <a:cubicBezTo>
                      <a:pt x="4688" y="10539"/>
                      <a:pt x="4679" y="10539"/>
                      <a:pt x="4675" y="10539"/>
                    </a:cubicBezTo>
                    <a:cubicBezTo>
                      <a:pt x="4675" y="10539"/>
                      <a:pt x="4675" y="10561"/>
                      <a:pt x="4666" y="10572"/>
                    </a:cubicBezTo>
                    <a:cubicBezTo>
                      <a:pt x="4666" y="10572"/>
                      <a:pt x="4662" y="10572"/>
                      <a:pt x="4657" y="10572"/>
                    </a:cubicBezTo>
                    <a:cubicBezTo>
                      <a:pt x="4657" y="10572"/>
                      <a:pt x="4657" y="10594"/>
                      <a:pt x="4657" y="10594"/>
                    </a:cubicBezTo>
                    <a:cubicBezTo>
                      <a:pt x="4657" y="10594"/>
                      <a:pt x="4649" y="10594"/>
                      <a:pt x="4649" y="10594"/>
                    </a:cubicBezTo>
                    <a:cubicBezTo>
                      <a:pt x="4649" y="10594"/>
                      <a:pt x="4649" y="10616"/>
                      <a:pt x="4644" y="10616"/>
                    </a:cubicBezTo>
                    <a:cubicBezTo>
                      <a:pt x="4635" y="10638"/>
                      <a:pt x="4631" y="10638"/>
                      <a:pt x="4622" y="10638"/>
                    </a:cubicBezTo>
                    <a:cubicBezTo>
                      <a:pt x="4622" y="10638"/>
                      <a:pt x="4622" y="10660"/>
                      <a:pt x="4622" y="10660"/>
                    </a:cubicBezTo>
                    <a:cubicBezTo>
                      <a:pt x="4592" y="10726"/>
                      <a:pt x="4557" y="10803"/>
                      <a:pt x="4526" y="10847"/>
                    </a:cubicBezTo>
                    <a:cubicBezTo>
                      <a:pt x="4522" y="10847"/>
                      <a:pt x="4513" y="10880"/>
                      <a:pt x="4509" y="10891"/>
                    </a:cubicBezTo>
                    <a:cubicBezTo>
                      <a:pt x="4482" y="10935"/>
                      <a:pt x="4461" y="10979"/>
                      <a:pt x="4439" y="11023"/>
                    </a:cubicBezTo>
                    <a:cubicBezTo>
                      <a:pt x="4421" y="11056"/>
                      <a:pt x="4404" y="11100"/>
                      <a:pt x="4386" y="11112"/>
                    </a:cubicBezTo>
                    <a:cubicBezTo>
                      <a:pt x="4386" y="11112"/>
                      <a:pt x="4386" y="11134"/>
                      <a:pt x="4386" y="11134"/>
                    </a:cubicBezTo>
                    <a:cubicBezTo>
                      <a:pt x="4360" y="11189"/>
                      <a:pt x="4334" y="11222"/>
                      <a:pt x="4308" y="11277"/>
                    </a:cubicBezTo>
                    <a:cubicBezTo>
                      <a:pt x="4286" y="11321"/>
                      <a:pt x="4264" y="11365"/>
                      <a:pt x="4242" y="11398"/>
                    </a:cubicBezTo>
                    <a:cubicBezTo>
                      <a:pt x="4242" y="11398"/>
                      <a:pt x="4242" y="11409"/>
                      <a:pt x="4242" y="11420"/>
                    </a:cubicBezTo>
                    <a:cubicBezTo>
                      <a:pt x="4216" y="11464"/>
                      <a:pt x="4194" y="11508"/>
                      <a:pt x="4168" y="11541"/>
                    </a:cubicBezTo>
                    <a:cubicBezTo>
                      <a:pt x="4137" y="11596"/>
                      <a:pt x="4111" y="11663"/>
                      <a:pt x="4081" y="11729"/>
                    </a:cubicBezTo>
                    <a:cubicBezTo>
                      <a:pt x="4067" y="11751"/>
                      <a:pt x="4050" y="11784"/>
                      <a:pt x="4037" y="11817"/>
                    </a:cubicBezTo>
                    <a:cubicBezTo>
                      <a:pt x="4024" y="11850"/>
                      <a:pt x="4011" y="11883"/>
                      <a:pt x="4002" y="11927"/>
                    </a:cubicBezTo>
                    <a:cubicBezTo>
                      <a:pt x="3989" y="11927"/>
                      <a:pt x="3980" y="11927"/>
                      <a:pt x="3971" y="11949"/>
                    </a:cubicBezTo>
                    <a:cubicBezTo>
                      <a:pt x="3910" y="12115"/>
                      <a:pt x="3832" y="12247"/>
                      <a:pt x="3770" y="12401"/>
                    </a:cubicBezTo>
                    <a:cubicBezTo>
                      <a:pt x="3749" y="12456"/>
                      <a:pt x="3722" y="12500"/>
                      <a:pt x="3709" y="12577"/>
                    </a:cubicBezTo>
                    <a:cubicBezTo>
                      <a:pt x="3696" y="12555"/>
                      <a:pt x="3696" y="12588"/>
                      <a:pt x="3687" y="12599"/>
                    </a:cubicBezTo>
                    <a:cubicBezTo>
                      <a:pt x="3666" y="12621"/>
                      <a:pt x="3648" y="12665"/>
                      <a:pt x="3635" y="12710"/>
                    </a:cubicBezTo>
                    <a:cubicBezTo>
                      <a:pt x="3613" y="12765"/>
                      <a:pt x="3587" y="12809"/>
                      <a:pt x="3574" y="12886"/>
                    </a:cubicBezTo>
                    <a:cubicBezTo>
                      <a:pt x="3556" y="12875"/>
                      <a:pt x="3548" y="12886"/>
                      <a:pt x="3543" y="12897"/>
                    </a:cubicBezTo>
                    <a:cubicBezTo>
                      <a:pt x="3543" y="12897"/>
                      <a:pt x="3534" y="12897"/>
                      <a:pt x="3530" y="12908"/>
                    </a:cubicBezTo>
                    <a:cubicBezTo>
                      <a:pt x="3521" y="12919"/>
                      <a:pt x="3517" y="12952"/>
                      <a:pt x="3504" y="12974"/>
                    </a:cubicBezTo>
                    <a:cubicBezTo>
                      <a:pt x="3473" y="13051"/>
                      <a:pt x="3447" y="13117"/>
                      <a:pt x="3421" y="13194"/>
                    </a:cubicBezTo>
                    <a:cubicBezTo>
                      <a:pt x="3386" y="13272"/>
                      <a:pt x="3351" y="13371"/>
                      <a:pt x="3320" y="13437"/>
                    </a:cubicBezTo>
                    <a:cubicBezTo>
                      <a:pt x="3303" y="13470"/>
                      <a:pt x="3285" y="13514"/>
                      <a:pt x="3272" y="13547"/>
                    </a:cubicBezTo>
                    <a:cubicBezTo>
                      <a:pt x="3264" y="13569"/>
                      <a:pt x="3255" y="13580"/>
                      <a:pt x="3246" y="13602"/>
                    </a:cubicBezTo>
                    <a:cubicBezTo>
                      <a:pt x="3207" y="13690"/>
                      <a:pt x="3167" y="13779"/>
                      <a:pt x="3124" y="13867"/>
                    </a:cubicBezTo>
                    <a:cubicBezTo>
                      <a:pt x="3115" y="13889"/>
                      <a:pt x="3102" y="13911"/>
                      <a:pt x="3089" y="13933"/>
                    </a:cubicBezTo>
                    <a:cubicBezTo>
                      <a:pt x="3076" y="13966"/>
                      <a:pt x="3067" y="13988"/>
                      <a:pt x="3058" y="13999"/>
                    </a:cubicBezTo>
                    <a:cubicBezTo>
                      <a:pt x="3041" y="14010"/>
                      <a:pt x="3015" y="13999"/>
                      <a:pt x="2997" y="14010"/>
                    </a:cubicBezTo>
                    <a:cubicBezTo>
                      <a:pt x="2984" y="13966"/>
                      <a:pt x="2975" y="13911"/>
                      <a:pt x="2980" y="13845"/>
                    </a:cubicBezTo>
                    <a:cubicBezTo>
                      <a:pt x="2980" y="13823"/>
                      <a:pt x="2997" y="13712"/>
                      <a:pt x="3010" y="13690"/>
                    </a:cubicBezTo>
                    <a:cubicBezTo>
                      <a:pt x="3010" y="13679"/>
                      <a:pt x="3019" y="13668"/>
                      <a:pt x="3023" y="13668"/>
                    </a:cubicBezTo>
                    <a:cubicBezTo>
                      <a:pt x="3023" y="13668"/>
                      <a:pt x="3023" y="13635"/>
                      <a:pt x="3023" y="13624"/>
                    </a:cubicBezTo>
                    <a:cubicBezTo>
                      <a:pt x="3032" y="13580"/>
                      <a:pt x="3049" y="13525"/>
                      <a:pt x="3058" y="13503"/>
                    </a:cubicBezTo>
                    <a:cubicBezTo>
                      <a:pt x="3058" y="13503"/>
                      <a:pt x="3058" y="13492"/>
                      <a:pt x="3058" y="13492"/>
                    </a:cubicBezTo>
                    <a:cubicBezTo>
                      <a:pt x="3080" y="13426"/>
                      <a:pt x="3106" y="13360"/>
                      <a:pt x="3128" y="13316"/>
                    </a:cubicBezTo>
                    <a:cubicBezTo>
                      <a:pt x="3128" y="13316"/>
                      <a:pt x="3128" y="13305"/>
                      <a:pt x="3128" y="13294"/>
                    </a:cubicBezTo>
                    <a:cubicBezTo>
                      <a:pt x="3128" y="13294"/>
                      <a:pt x="3137" y="13294"/>
                      <a:pt x="3137" y="13294"/>
                    </a:cubicBezTo>
                    <a:cubicBezTo>
                      <a:pt x="3137" y="13294"/>
                      <a:pt x="3137" y="13283"/>
                      <a:pt x="3137" y="13272"/>
                    </a:cubicBezTo>
                    <a:cubicBezTo>
                      <a:pt x="3141" y="13272"/>
                      <a:pt x="3146" y="13250"/>
                      <a:pt x="3150" y="13227"/>
                    </a:cubicBezTo>
                    <a:cubicBezTo>
                      <a:pt x="3150" y="13227"/>
                      <a:pt x="3163" y="13194"/>
                      <a:pt x="3167" y="13183"/>
                    </a:cubicBezTo>
                    <a:cubicBezTo>
                      <a:pt x="3194" y="13117"/>
                      <a:pt x="3229" y="13062"/>
                      <a:pt x="3246" y="13007"/>
                    </a:cubicBezTo>
                    <a:cubicBezTo>
                      <a:pt x="3255" y="12985"/>
                      <a:pt x="3255" y="12963"/>
                      <a:pt x="3259" y="12941"/>
                    </a:cubicBezTo>
                    <a:cubicBezTo>
                      <a:pt x="3259" y="12941"/>
                      <a:pt x="3268" y="12941"/>
                      <a:pt x="3272" y="12941"/>
                    </a:cubicBezTo>
                    <a:cubicBezTo>
                      <a:pt x="3272" y="12941"/>
                      <a:pt x="3272" y="12919"/>
                      <a:pt x="3281" y="12908"/>
                    </a:cubicBezTo>
                    <a:cubicBezTo>
                      <a:pt x="3281" y="12908"/>
                      <a:pt x="3281" y="12908"/>
                      <a:pt x="3290" y="12897"/>
                    </a:cubicBezTo>
                    <a:cubicBezTo>
                      <a:pt x="3303" y="12864"/>
                      <a:pt x="3307" y="12842"/>
                      <a:pt x="3320" y="12820"/>
                    </a:cubicBezTo>
                    <a:cubicBezTo>
                      <a:pt x="3333" y="12776"/>
                      <a:pt x="3355" y="12754"/>
                      <a:pt x="3373" y="12721"/>
                    </a:cubicBezTo>
                    <a:cubicBezTo>
                      <a:pt x="3386" y="12688"/>
                      <a:pt x="3399" y="12654"/>
                      <a:pt x="3412" y="12632"/>
                    </a:cubicBezTo>
                    <a:cubicBezTo>
                      <a:pt x="3412" y="12621"/>
                      <a:pt x="3421" y="12621"/>
                      <a:pt x="3425" y="12621"/>
                    </a:cubicBezTo>
                    <a:cubicBezTo>
                      <a:pt x="3434" y="12599"/>
                      <a:pt x="3434" y="12577"/>
                      <a:pt x="3443" y="12566"/>
                    </a:cubicBezTo>
                    <a:cubicBezTo>
                      <a:pt x="3447" y="12544"/>
                      <a:pt x="3456" y="12533"/>
                      <a:pt x="3460" y="12522"/>
                    </a:cubicBezTo>
                    <a:cubicBezTo>
                      <a:pt x="3460" y="12522"/>
                      <a:pt x="3469" y="12522"/>
                      <a:pt x="3469" y="12522"/>
                    </a:cubicBezTo>
                    <a:cubicBezTo>
                      <a:pt x="3469" y="12522"/>
                      <a:pt x="3469" y="12489"/>
                      <a:pt x="3469" y="12478"/>
                    </a:cubicBezTo>
                    <a:cubicBezTo>
                      <a:pt x="3469" y="12478"/>
                      <a:pt x="3473" y="12478"/>
                      <a:pt x="3478" y="12478"/>
                    </a:cubicBezTo>
                    <a:cubicBezTo>
                      <a:pt x="3478" y="12478"/>
                      <a:pt x="3478" y="12456"/>
                      <a:pt x="3478" y="12456"/>
                    </a:cubicBezTo>
                    <a:cubicBezTo>
                      <a:pt x="3486" y="12434"/>
                      <a:pt x="3495" y="12423"/>
                      <a:pt x="3504" y="12412"/>
                    </a:cubicBezTo>
                    <a:cubicBezTo>
                      <a:pt x="3504" y="12412"/>
                      <a:pt x="3504" y="12390"/>
                      <a:pt x="3504" y="12390"/>
                    </a:cubicBezTo>
                    <a:cubicBezTo>
                      <a:pt x="3504" y="12390"/>
                      <a:pt x="3508" y="12390"/>
                      <a:pt x="3513" y="12390"/>
                    </a:cubicBezTo>
                    <a:cubicBezTo>
                      <a:pt x="3530" y="12346"/>
                      <a:pt x="3552" y="12302"/>
                      <a:pt x="3569" y="12258"/>
                    </a:cubicBezTo>
                    <a:cubicBezTo>
                      <a:pt x="3569" y="12258"/>
                      <a:pt x="3574" y="12236"/>
                      <a:pt x="3578" y="12225"/>
                    </a:cubicBezTo>
                    <a:cubicBezTo>
                      <a:pt x="3578" y="12225"/>
                      <a:pt x="3591" y="12225"/>
                      <a:pt x="3596" y="12203"/>
                    </a:cubicBezTo>
                    <a:cubicBezTo>
                      <a:pt x="3618" y="12148"/>
                      <a:pt x="3639" y="12104"/>
                      <a:pt x="3661" y="12048"/>
                    </a:cubicBezTo>
                    <a:cubicBezTo>
                      <a:pt x="3670" y="12026"/>
                      <a:pt x="3679" y="12015"/>
                      <a:pt x="3687" y="11993"/>
                    </a:cubicBezTo>
                    <a:cubicBezTo>
                      <a:pt x="3687" y="11982"/>
                      <a:pt x="3696" y="11949"/>
                      <a:pt x="3700" y="11938"/>
                    </a:cubicBezTo>
                    <a:cubicBezTo>
                      <a:pt x="3709" y="11905"/>
                      <a:pt x="3727" y="11883"/>
                      <a:pt x="3731" y="11861"/>
                    </a:cubicBezTo>
                    <a:cubicBezTo>
                      <a:pt x="3744" y="11828"/>
                      <a:pt x="3762" y="11806"/>
                      <a:pt x="3762" y="11773"/>
                    </a:cubicBezTo>
                    <a:cubicBezTo>
                      <a:pt x="3779" y="11751"/>
                      <a:pt x="3783" y="11707"/>
                      <a:pt x="3797" y="11685"/>
                    </a:cubicBezTo>
                    <a:cubicBezTo>
                      <a:pt x="3797" y="11685"/>
                      <a:pt x="3810" y="11641"/>
                      <a:pt x="3797" y="11652"/>
                    </a:cubicBezTo>
                    <a:cubicBezTo>
                      <a:pt x="3718" y="11718"/>
                      <a:pt x="3648" y="11806"/>
                      <a:pt x="3582" y="11905"/>
                    </a:cubicBezTo>
                    <a:cubicBezTo>
                      <a:pt x="3578" y="11916"/>
                      <a:pt x="3569" y="11916"/>
                      <a:pt x="3565" y="11927"/>
                    </a:cubicBezTo>
                    <a:cubicBezTo>
                      <a:pt x="3565" y="11927"/>
                      <a:pt x="3565" y="11927"/>
                      <a:pt x="3556" y="11927"/>
                    </a:cubicBezTo>
                    <a:cubicBezTo>
                      <a:pt x="3552" y="11949"/>
                      <a:pt x="3543" y="11971"/>
                      <a:pt x="3534" y="11982"/>
                    </a:cubicBezTo>
                    <a:cubicBezTo>
                      <a:pt x="3534" y="11982"/>
                      <a:pt x="3530" y="11982"/>
                      <a:pt x="3526" y="11982"/>
                    </a:cubicBezTo>
                    <a:cubicBezTo>
                      <a:pt x="3526" y="11982"/>
                      <a:pt x="3526" y="11993"/>
                      <a:pt x="3521" y="11993"/>
                    </a:cubicBezTo>
                    <a:cubicBezTo>
                      <a:pt x="3504" y="12037"/>
                      <a:pt x="3482" y="12070"/>
                      <a:pt x="3465" y="12115"/>
                    </a:cubicBezTo>
                    <a:cubicBezTo>
                      <a:pt x="3460" y="12137"/>
                      <a:pt x="3451" y="12148"/>
                      <a:pt x="3443" y="12159"/>
                    </a:cubicBezTo>
                    <a:cubicBezTo>
                      <a:pt x="3443" y="12159"/>
                      <a:pt x="3438" y="12170"/>
                      <a:pt x="3434" y="12181"/>
                    </a:cubicBezTo>
                    <a:cubicBezTo>
                      <a:pt x="3430" y="12181"/>
                      <a:pt x="3425" y="12181"/>
                      <a:pt x="3416" y="12181"/>
                    </a:cubicBezTo>
                    <a:cubicBezTo>
                      <a:pt x="3416" y="12181"/>
                      <a:pt x="3412" y="12203"/>
                      <a:pt x="3408" y="12214"/>
                    </a:cubicBezTo>
                    <a:cubicBezTo>
                      <a:pt x="3390" y="12258"/>
                      <a:pt x="3373" y="12269"/>
                      <a:pt x="3355" y="12291"/>
                    </a:cubicBezTo>
                    <a:cubicBezTo>
                      <a:pt x="3338" y="12313"/>
                      <a:pt x="3325" y="12346"/>
                      <a:pt x="3312" y="12379"/>
                    </a:cubicBezTo>
                    <a:cubicBezTo>
                      <a:pt x="3299" y="12412"/>
                      <a:pt x="3281" y="12445"/>
                      <a:pt x="3268" y="12478"/>
                    </a:cubicBezTo>
                    <a:cubicBezTo>
                      <a:pt x="3250" y="12511"/>
                      <a:pt x="3233" y="12544"/>
                      <a:pt x="3220" y="12577"/>
                    </a:cubicBezTo>
                    <a:cubicBezTo>
                      <a:pt x="3202" y="12599"/>
                      <a:pt x="3189" y="12632"/>
                      <a:pt x="3172" y="12677"/>
                    </a:cubicBezTo>
                    <a:cubicBezTo>
                      <a:pt x="3141" y="12743"/>
                      <a:pt x="3111" y="12798"/>
                      <a:pt x="3080" y="12875"/>
                    </a:cubicBezTo>
                    <a:cubicBezTo>
                      <a:pt x="3049" y="12941"/>
                      <a:pt x="3019" y="13007"/>
                      <a:pt x="2993" y="13073"/>
                    </a:cubicBezTo>
                    <a:cubicBezTo>
                      <a:pt x="2936" y="13205"/>
                      <a:pt x="2879" y="13349"/>
                      <a:pt x="2827" y="13503"/>
                    </a:cubicBezTo>
                    <a:cubicBezTo>
                      <a:pt x="2818" y="13525"/>
                      <a:pt x="2818" y="13547"/>
                      <a:pt x="2809" y="13569"/>
                    </a:cubicBezTo>
                    <a:cubicBezTo>
                      <a:pt x="2787" y="13635"/>
                      <a:pt x="2766" y="13679"/>
                      <a:pt x="2744" y="13734"/>
                    </a:cubicBezTo>
                    <a:cubicBezTo>
                      <a:pt x="2735" y="13757"/>
                      <a:pt x="2726" y="13790"/>
                      <a:pt x="2718" y="13812"/>
                    </a:cubicBezTo>
                    <a:cubicBezTo>
                      <a:pt x="2713" y="13812"/>
                      <a:pt x="2704" y="13812"/>
                      <a:pt x="2700" y="13823"/>
                    </a:cubicBezTo>
                    <a:cubicBezTo>
                      <a:pt x="2687" y="13867"/>
                      <a:pt x="2678" y="13911"/>
                      <a:pt x="2665" y="13955"/>
                    </a:cubicBezTo>
                    <a:cubicBezTo>
                      <a:pt x="2656" y="13966"/>
                      <a:pt x="2643" y="13988"/>
                      <a:pt x="2634" y="13999"/>
                    </a:cubicBezTo>
                    <a:cubicBezTo>
                      <a:pt x="2626" y="14021"/>
                      <a:pt x="2626" y="14043"/>
                      <a:pt x="2617" y="14054"/>
                    </a:cubicBezTo>
                    <a:cubicBezTo>
                      <a:pt x="2604" y="14076"/>
                      <a:pt x="2595" y="14087"/>
                      <a:pt x="2582" y="14109"/>
                    </a:cubicBezTo>
                    <a:cubicBezTo>
                      <a:pt x="2556" y="14131"/>
                      <a:pt x="2525" y="14186"/>
                      <a:pt x="2503" y="14219"/>
                    </a:cubicBezTo>
                    <a:cubicBezTo>
                      <a:pt x="2486" y="14231"/>
                      <a:pt x="2468" y="14242"/>
                      <a:pt x="2460" y="14242"/>
                    </a:cubicBezTo>
                    <a:cubicBezTo>
                      <a:pt x="2447" y="14242"/>
                      <a:pt x="2442" y="14242"/>
                      <a:pt x="2429" y="14242"/>
                    </a:cubicBezTo>
                    <a:cubicBezTo>
                      <a:pt x="2381" y="14242"/>
                      <a:pt x="2324" y="14242"/>
                      <a:pt x="2276" y="14264"/>
                    </a:cubicBezTo>
                    <a:cubicBezTo>
                      <a:pt x="2267" y="14264"/>
                      <a:pt x="2254" y="14286"/>
                      <a:pt x="2246" y="14286"/>
                    </a:cubicBezTo>
                    <a:cubicBezTo>
                      <a:pt x="2233" y="14286"/>
                      <a:pt x="2219" y="14286"/>
                      <a:pt x="2206" y="14286"/>
                    </a:cubicBezTo>
                    <a:cubicBezTo>
                      <a:pt x="2193" y="14286"/>
                      <a:pt x="2184" y="14308"/>
                      <a:pt x="2171" y="14308"/>
                    </a:cubicBezTo>
                    <a:cubicBezTo>
                      <a:pt x="2123" y="14319"/>
                      <a:pt x="2071" y="14308"/>
                      <a:pt x="2036" y="14341"/>
                    </a:cubicBezTo>
                    <a:cubicBezTo>
                      <a:pt x="2023" y="14341"/>
                      <a:pt x="2001" y="14363"/>
                      <a:pt x="1983" y="14363"/>
                    </a:cubicBezTo>
                    <a:cubicBezTo>
                      <a:pt x="1935" y="14374"/>
                      <a:pt x="1883" y="14363"/>
                      <a:pt x="1826" y="14363"/>
                    </a:cubicBezTo>
                    <a:cubicBezTo>
                      <a:pt x="1809" y="14363"/>
                      <a:pt x="1787" y="14374"/>
                      <a:pt x="1769" y="14374"/>
                    </a:cubicBezTo>
                    <a:cubicBezTo>
                      <a:pt x="1756" y="14374"/>
                      <a:pt x="1739" y="14352"/>
                      <a:pt x="1726" y="14352"/>
                    </a:cubicBezTo>
                    <a:cubicBezTo>
                      <a:pt x="1708" y="14352"/>
                      <a:pt x="1691" y="14352"/>
                      <a:pt x="1673" y="14363"/>
                    </a:cubicBezTo>
                    <a:cubicBezTo>
                      <a:pt x="1656" y="14363"/>
                      <a:pt x="1630" y="14374"/>
                      <a:pt x="1621" y="14374"/>
                    </a:cubicBezTo>
                    <a:cubicBezTo>
                      <a:pt x="1582" y="14374"/>
                      <a:pt x="1547" y="14374"/>
                      <a:pt x="1512" y="14374"/>
                    </a:cubicBezTo>
                    <a:cubicBezTo>
                      <a:pt x="1499" y="14374"/>
                      <a:pt x="1490" y="14396"/>
                      <a:pt x="1472" y="14396"/>
                    </a:cubicBezTo>
                    <a:cubicBezTo>
                      <a:pt x="1468" y="14396"/>
                      <a:pt x="1455" y="14396"/>
                      <a:pt x="1451" y="14396"/>
                    </a:cubicBezTo>
                    <a:cubicBezTo>
                      <a:pt x="1424" y="14396"/>
                      <a:pt x="1402" y="14396"/>
                      <a:pt x="1376" y="14396"/>
                    </a:cubicBezTo>
                    <a:cubicBezTo>
                      <a:pt x="1258" y="14418"/>
                      <a:pt x="1136" y="14440"/>
                      <a:pt x="1018" y="14451"/>
                    </a:cubicBezTo>
                    <a:cubicBezTo>
                      <a:pt x="979" y="14451"/>
                      <a:pt x="926" y="14473"/>
                      <a:pt x="896" y="14451"/>
                    </a:cubicBezTo>
                    <a:cubicBezTo>
                      <a:pt x="896" y="14451"/>
                      <a:pt x="896" y="14451"/>
                      <a:pt x="896" y="14451"/>
                    </a:cubicBezTo>
                    <a:cubicBezTo>
                      <a:pt x="882" y="14451"/>
                      <a:pt x="878" y="14451"/>
                      <a:pt x="874" y="14451"/>
                    </a:cubicBezTo>
                    <a:cubicBezTo>
                      <a:pt x="874" y="14451"/>
                      <a:pt x="874" y="14451"/>
                      <a:pt x="874" y="14451"/>
                    </a:cubicBezTo>
                    <a:cubicBezTo>
                      <a:pt x="826" y="14473"/>
                      <a:pt x="760" y="14451"/>
                      <a:pt x="730" y="14462"/>
                    </a:cubicBezTo>
                    <a:cubicBezTo>
                      <a:pt x="690" y="14473"/>
                      <a:pt x="664" y="14462"/>
                      <a:pt x="633" y="14462"/>
                    </a:cubicBezTo>
                    <a:cubicBezTo>
                      <a:pt x="607" y="14462"/>
                      <a:pt x="577" y="14495"/>
                      <a:pt x="546" y="14484"/>
                    </a:cubicBezTo>
                    <a:cubicBezTo>
                      <a:pt x="524" y="14484"/>
                      <a:pt x="507" y="14440"/>
                      <a:pt x="485" y="14440"/>
                    </a:cubicBezTo>
                    <a:cubicBezTo>
                      <a:pt x="472" y="14440"/>
                      <a:pt x="454" y="14451"/>
                      <a:pt x="441" y="14451"/>
                    </a:cubicBezTo>
                    <a:cubicBezTo>
                      <a:pt x="293" y="14462"/>
                      <a:pt x="140" y="14451"/>
                      <a:pt x="0" y="14451"/>
                    </a:cubicBezTo>
                    <a:lnTo>
                      <a:pt x="0" y="15200"/>
                    </a:lnTo>
                    <a:lnTo>
                      <a:pt x="22" y="15200"/>
                    </a:lnTo>
                    <a:cubicBezTo>
                      <a:pt x="22" y="15200"/>
                      <a:pt x="31" y="15222"/>
                      <a:pt x="39" y="15222"/>
                    </a:cubicBezTo>
                    <a:cubicBezTo>
                      <a:pt x="48" y="15222"/>
                      <a:pt x="61" y="15222"/>
                      <a:pt x="61" y="15222"/>
                    </a:cubicBezTo>
                    <a:cubicBezTo>
                      <a:pt x="70" y="15222"/>
                      <a:pt x="79" y="15222"/>
                      <a:pt x="87" y="15233"/>
                    </a:cubicBezTo>
                    <a:cubicBezTo>
                      <a:pt x="96" y="15233"/>
                      <a:pt x="114" y="15233"/>
                      <a:pt x="114" y="15233"/>
                    </a:cubicBezTo>
                    <a:cubicBezTo>
                      <a:pt x="135" y="15233"/>
                      <a:pt x="157" y="15211"/>
                      <a:pt x="184" y="15200"/>
                    </a:cubicBezTo>
                    <a:cubicBezTo>
                      <a:pt x="210" y="15189"/>
                      <a:pt x="236" y="15189"/>
                      <a:pt x="258" y="15178"/>
                    </a:cubicBezTo>
                    <a:cubicBezTo>
                      <a:pt x="363" y="15156"/>
                      <a:pt x="476" y="15123"/>
                      <a:pt x="572" y="15101"/>
                    </a:cubicBezTo>
                    <a:cubicBezTo>
                      <a:pt x="599" y="15101"/>
                      <a:pt x="612" y="15090"/>
                      <a:pt x="625" y="15090"/>
                    </a:cubicBezTo>
                    <a:cubicBezTo>
                      <a:pt x="651" y="15079"/>
                      <a:pt x="677" y="15090"/>
                      <a:pt x="703" y="15079"/>
                    </a:cubicBezTo>
                    <a:cubicBezTo>
                      <a:pt x="782" y="15079"/>
                      <a:pt x="865" y="15057"/>
                      <a:pt x="935" y="15046"/>
                    </a:cubicBezTo>
                    <a:cubicBezTo>
                      <a:pt x="1040" y="15024"/>
                      <a:pt x="1140" y="15002"/>
                      <a:pt x="1241" y="14980"/>
                    </a:cubicBezTo>
                    <a:cubicBezTo>
                      <a:pt x="1263" y="14958"/>
                      <a:pt x="1293" y="14958"/>
                      <a:pt x="1315" y="14958"/>
                    </a:cubicBezTo>
                    <a:cubicBezTo>
                      <a:pt x="1350" y="14958"/>
                      <a:pt x="1389" y="14958"/>
                      <a:pt x="1424" y="14958"/>
                    </a:cubicBezTo>
                    <a:cubicBezTo>
                      <a:pt x="1608" y="14936"/>
                      <a:pt x="1800" y="14892"/>
                      <a:pt x="1988" y="14881"/>
                    </a:cubicBezTo>
                    <a:cubicBezTo>
                      <a:pt x="2058" y="14881"/>
                      <a:pt x="2119" y="14881"/>
                      <a:pt x="2180" y="14870"/>
                    </a:cubicBezTo>
                    <a:cubicBezTo>
                      <a:pt x="2233" y="14870"/>
                      <a:pt x="2311" y="14847"/>
                      <a:pt x="2359" y="14836"/>
                    </a:cubicBezTo>
                    <a:cubicBezTo>
                      <a:pt x="2569" y="14814"/>
                      <a:pt x="2770" y="14770"/>
                      <a:pt x="2980" y="14737"/>
                    </a:cubicBezTo>
                    <a:cubicBezTo>
                      <a:pt x="3032" y="14737"/>
                      <a:pt x="3089" y="14715"/>
                      <a:pt x="3141" y="14704"/>
                    </a:cubicBezTo>
                    <a:cubicBezTo>
                      <a:pt x="3194" y="14704"/>
                      <a:pt x="3242" y="14704"/>
                      <a:pt x="3290" y="14693"/>
                    </a:cubicBezTo>
                    <a:cubicBezTo>
                      <a:pt x="3299" y="14693"/>
                      <a:pt x="3312" y="14693"/>
                      <a:pt x="3320" y="14693"/>
                    </a:cubicBezTo>
                    <a:cubicBezTo>
                      <a:pt x="3368" y="14693"/>
                      <a:pt x="3403" y="14682"/>
                      <a:pt x="3443" y="14671"/>
                    </a:cubicBezTo>
                    <a:cubicBezTo>
                      <a:pt x="3513" y="14671"/>
                      <a:pt x="3578" y="14671"/>
                      <a:pt x="3635" y="14671"/>
                    </a:cubicBezTo>
                    <a:cubicBezTo>
                      <a:pt x="3674" y="14660"/>
                      <a:pt x="3709" y="14649"/>
                      <a:pt x="3749" y="14649"/>
                    </a:cubicBezTo>
                    <a:cubicBezTo>
                      <a:pt x="3871" y="14649"/>
                      <a:pt x="3989" y="14671"/>
                      <a:pt x="4102" y="14616"/>
                    </a:cubicBezTo>
                    <a:cubicBezTo>
                      <a:pt x="4124" y="14660"/>
                      <a:pt x="4142" y="14649"/>
                      <a:pt x="4172" y="14649"/>
                    </a:cubicBezTo>
                    <a:cubicBezTo>
                      <a:pt x="4408" y="14627"/>
                      <a:pt x="4644" y="14616"/>
                      <a:pt x="4867" y="14616"/>
                    </a:cubicBezTo>
                    <a:cubicBezTo>
                      <a:pt x="4876" y="14649"/>
                      <a:pt x="4880" y="14671"/>
                      <a:pt x="4880" y="14715"/>
                    </a:cubicBezTo>
                    <a:cubicBezTo>
                      <a:pt x="4898" y="14715"/>
                      <a:pt x="4889" y="14792"/>
                      <a:pt x="4898" y="14825"/>
                    </a:cubicBezTo>
                    <a:cubicBezTo>
                      <a:pt x="4898" y="14836"/>
                      <a:pt x="4902" y="14847"/>
                      <a:pt x="4906" y="14858"/>
                    </a:cubicBezTo>
                    <a:cubicBezTo>
                      <a:pt x="4928" y="14947"/>
                      <a:pt x="4928" y="15101"/>
                      <a:pt x="4950" y="15167"/>
                    </a:cubicBezTo>
                    <a:cubicBezTo>
                      <a:pt x="4950" y="15167"/>
                      <a:pt x="4950" y="15167"/>
                      <a:pt x="4954" y="15189"/>
                    </a:cubicBezTo>
                    <a:cubicBezTo>
                      <a:pt x="4976" y="15277"/>
                      <a:pt x="5002" y="15365"/>
                      <a:pt x="5020" y="15443"/>
                    </a:cubicBezTo>
                    <a:cubicBezTo>
                      <a:pt x="5024" y="15476"/>
                      <a:pt x="5033" y="15509"/>
                      <a:pt x="5037" y="15520"/>
                    </a:cubicBezTo>
                    <a:cubicBezTo>
                      <a:pt x="5037" y="15531"/>
                      <a:pt x="5037" y="15542"/>
                      <a:pt x="5046" y="15553"/>
                    </a:cubicBezTo>
                    <a:cubicBezTo>
                      <a:pt x="5050" y="15564"/>
                      <a:pt x="5055" y="15586"/>
                      <a:pt x="5059" y="15597"/>
                    </a:cubicBezTo>
                    <a:cubicBezTo>
                      <a:pt x="5059" y="15597"/>
                      <a:pt x="5064" y="15597"/>
                      <a:pt x="5064" y="15597"/>
                    </a:cubicBezTo>
                    <a:cubicBezTo>
                      <a:pt x="5064" y="15597"/>
                      <a:pt x="5064" y="15608"/>
                      <a:pt x="5064" y="15619"/>
                    </a:cubicBezTo>
                    <a:cubicBezTo>
                      <a:pt x="5072" y="15641"/>
                      <a:pt x="5090" y="15641"/>
                      <a:pt x="5094" y="15685"/>
                    </a:cubicBezTo>
                    <a:cubicBezTo>
                      <a:pt x="5103" y="15740"/>
                      <a:pt x="5112" y="15795"/>
                      <a:pt x="5120" y="15861"/>
                    </a:cubicBezTo>
                    <a:cubicBezTo>
                      <a:pt x="5129" y="15928"/>
                      <a:pt x="5133" y="15994"/>
                      <a:pt x="5142" y="16049"/>
                    </a:cubicBezTo>
                    <a:cubicBezTo>
                      <a:pt x="5155" y="16137"/>
                      <a:pt x="5186" y="16225"/>
                      <a:pt x="5203" y="16291"/>
                    </a:cubicBezTo>
                    <a:cubicBezTo>
                      <a:pt x="5225" y="16368"/>
                      <a:pt x="5260" y="16446"/>
                      <a:pt x="5286" y="16501"/>
                    </a:cubicBezTo>
                    <a:cubicBezTo>
                      <a:pt x="5295" y="16523"/>
                      <a:pt x="5304" y="16545"/>
                      <a:pt x="5313" y="16556"/>
                    </a:cubicBezTo>
                    <a:cubicBezTo>
                      <a:pt x="5326" y="16578"/>
                      <a:pt x="5348" y="16589"/>
                      <a:pt x="5361" y="16611"/>
                    </a:cubicBezTo>
                    <a:cubicBezTo>
                      <a:pt x="5374" y="16633"/>
                      <a:pt x="5391" y="16644"/>
                      <a:pt x="5400" y="16677"/>
                    </a:cubicBezTo>
                    <a:cubicBezTo>
                      <a:pt x="5444" y="16699"/>
                      <a:pt x="5500" y="16732"/>
                      <a:pt x="5557" y="16754"/>
                    </a:cubicBezTo>
                    <a:cubicBezTo>
                      <a:pt x="5583" y="16765"/>
                      <a:pt x="5614" y="16776"/>
                      <a:pt x="5640" y="16787"/>
                    </a:cubicBezTo>
                    <a:cubicBezTo>
                      <a:pt x="5671" y="16798"/>
                      <a:pt x="5701" y="16820"/>
                      <a:pt x="5728" y="16820"/>
                    </a:cubicBezTo>
                    <a:cubicBezTo>
                      <a:pt x="5741" y="16820"/>
                      <a:pt x="5758" y="16809"/>
                      <a:pt x="5776" y="16798"/>
                    </a:cubicBezTo>
                    <a:cubicBezTo>
                      <a:pt x="5784" y="16798"/>
                      <a:pt x="5789" y="16776"/>
                      <a:pt x="5798" y="16776"/>
                    </a:cubicBezTo>
                    <a:cubicBezTo>
                      <a:pt x="5798" y="16776"/>
                      <a:pt x="5802" y="16776"/>
                      <a:pt x="5806" y="16776"/>
                    </a:cubicBezTo>
                    <a:cubicBezTo>
                      <a:pt x="5811" y="16776"/>
                      <a:pt x="5815" y="16776"/>
                      <a:pt x="5824" y="16754"/>
                    </a:cubicBezTo>
                    <a:cubicBezTo>
                      <a:pt x="5828" y="16743"/>
                      <a:pt x="5837" y="16754"/>
                      <a:pt x="5837" y="16732"/>
                    </a:cubicBezTo>
                    <a:cubicBezTo>
                      <a:pt x="5841" y="16699"/>
                      <a:pt x="5850" y="16721"/>
                      <a:pt x="5859" y="16699"/>
                    </a:cubicBezTo>
                    <a:cubicBezTo>
                      <a:pt x="5867" y="16732"/>
                      <a:pt x="5885" y="16721"/>
                      <a:pt x="5902" y="16732"/>
                    </a:cubicBezTo>
                    <a:cubicBezTo>
                      <a:pt x="5916" y="16732"/>
                      <a:pt x="5929" y="16787"/>
                      <a:pt x="5946" y="16798"/>
                    </a:cubicBezTo>
                    <a:cubicBezTo>
                      <a:pt x="5972" y="16809"/>
                      <a:pt x="6003" y="16798"/>
                      <a:pt x="6025" y="16820"/>
                    </a:cubicBezTo>
                    <a:cubicBezTo>
                      <a:pt x="6033" y="16809"/>
                      <a:pt x="6064" y="16787"/>
                      <a:pt x="6077" y="16809"/>
                    </a:cubicBezTo>
                    <a:cubicBezTo>
                      <a:pt x="6090" y="16820"/>
                      <a:pt x="6060" y="16842"/>
                      <a:pt x="6077" y="16864"/>
                    </a:cubicBezTo>
                    <a:cubicBezTo>
                      <a:pt x="6090" y="16897"/>
                      <a:pt x="6068" y="16886"/>
                      <a:pt x="6077" y="16919"/>
                    </a:cubicBezTo>
                    <a:cubicBezTo>
                      <a:pt x="6086" y="16919"/>
                      <a:pt x="6077" y="16952"/>
                      <a:pt x="6077" y="16952"/>
                    </a:cubicBezTo>
                    <a:cubicBezTo>
                      <a:pt x="6077" y="16996"/>
                      <a:pt x="6086" y="17019"/>
                      <a:pt x="6090" y="17052"/>
                    </a:cubicBezTo>
                    <a:cubicBezTo>
                      <a:pt x="6090" y="17074"/>
                      <a:pt x="6095" y="17074"/>
                      <a:pt x="6099" y="17085"/>
                    </a:cubicBezTo>
                    <a:cubicBezTo>
                      <a:pt x="6099" y="17107"/>
                      <a:pt x="6099" y="17129"/>
                      <a:pt x="6108" y="17151"/>
                    </a:cubicBezTo>
                    <a:cubicBezTo>
                      <a:pt x="6108" y="17173"/>
                      <a:pt x="6116" y="17195"/>
                      <a:pt x="6121" y="17217"/>
                    </a:cubicBezTo>
                    <a:cubicBezTo>
                      <a:pt x="6134" y="17294"/>
                      <a:pt x="6143" y="17360"/>
                      <a:pt x="6151" y="17415"/>
                    </a:cubicBezTo>
                    <a:cubicBezTo>
                      <a:pt x="6165" y="17470"/>
                      <a:pt x="6169" y="17503"/>
                      <a:pt x="6178" y="17526"/>
                    </a:cubicBezTo>
                    <a:cubicBezTo>
                      <a:pt x="6186" y="17548"/>
                      <a:pt x="6200" y="17570"/>
                      <a:pt x="6208" y="17592"/>
                    </a:cubicBezTo>
                    <a:cubicBezTo>
                      <a:pt x="6221" y="17625"/>
                      <a:pt x="6230" y="17647"/>
                      <a:pt x="6234" y="17669"/>
                    </a:cubicBezTo>
                    <a:cubicBezTo>
                      <a:pt x="6234" y="17669"/>
                      <a:pt x="6234" y="17691"/>
                      <a:pt x="6234" y="17691"/>
                    </a:cubicBezTo>
                    <a:cubicBezTo>
                      <a:pt x="6239" y="17702"/>
                      <a:pt x="6248" y="17702"/>
                      <a:pt x="6252" y="17713"/>
                    </a:cubicBezTo>
                    <a:cubicBezTo>
                      <a:pt x="6252" y="17713"/>
                      <a:pt x="6252" y="17735"/>
                      <a:pt x="6261" y="17735"/>
                    </a:cubicBezTo>
                    <a:cubicBezTo>
                      <a:pt x="6265" y="17735"/>
                      <a:pt x="6274" y="17757"/>
                      <a:pt x="6278" y="17757"/>
                    </a:cubicBezTo>
                    <a:cubicBezTo>
                      <a:pt x="6287" y="17779"/>
                      <a:pt x="6291" y="17812"/>
                      <a:pt x="6300" y="17823"/>
                    </a:cubicBezTo>
                    <a:cubicBezTo>
                      <a:pt x="6300" y="17823"/>
                      <a:pt x="6304" y="17823"/>
                      <a:pt x="6309" y="17823"/>
                    </a:cubicBezTo>
                    <a:cubicBezTo>
                      <a:pt x="6309" y="17823"/>
                      <a:pt x="6309" y="17845"/>
                      <a:pt x="6309" y="17845"/>
                    </a:cubicBezTo>
                    <a:cubicBezTo>
                      <a:pt x="6322" y="17878"/>
                      <a:pt x="6335" y="17900"/>
                      <a:pt x="6348" y="17933"/>
                    </a:cubicBezTo>
                    <a:cubicBezTo>
                      <a:pt x="6348" y="17933"/>
                      <a:pt x="6348" y="17955"/>
                      <a:pt x="6357" y="17955"/>
                    </a:cubicBezTo>
                    <a:cubicBezTo>
                      <a:pt x="6357" y="17966"/>
                      <a:pt x="6370" y="17966"/>
                      <a:pt x="6374" y="17977"/>
                    </a:cubicBezTo>
                    <a:cubicBezTo>
                      <a:pt x="6374" y="17977"/>
                      <a:pt x="6379" y="17999"/>
                      <a:pt x="6383" y="18011"/>
                    </a:cubicBezTo>
                    <a:cubicBezTo>
                      <a:pt x="6383" y="18011"/>
                      <a:pt x="6392" y="18011"/>
                      <a:pt x="6400" y="18033"/>
                    </a:cubicBezTo>
                    <a:cubicBezTo>
                      <a:pt x="6409" y="18033"/>
                      <a:pt x="6414" y="18066"/>
                      <a:pt x="6422" y="18077"/>
                    </a:cubicBezTo>
                    <a:cubicBezTo>
                      <a:pt x="6431" y="18099"/>
                      <a:pt x="6444" y="18110"/>
                      <a:pt x="6453" y="18121"/>
                    </a:cubicBezTo>
                    <a:cubicBezTo>
                      <a:pt x="6453" y="18121"/>
                      <a:pt x="6462" y="18132"/>
                      <a:pt x="6466" y="18143"/>
                    </a:cubicBezTo>
                    <a:cubicBezTo>
                      <a:pt x="6501" y="18198"/>
                      <a:pt x="6536" y="18242"/>
                      <a:pt x="6571" y="18297"/>
                    </a:cubicBezTo>
                    <a:cubicBezTo>
                      <a:pt x="6623" y="18440"/>
                      <a:pt x="6733" y="18462"/>
                      <a:pt x="6824" y="18484"/>
                    </a:cubicBezTo>
                    <a:cubicBezTo>
                      <a:pt x="6894" y="18506"/>
                      <a:pt x="6973" y="18528"/>
                      <a:pt x="7056" y="18528"/>
                    </a:cubicBezTo>
                    <a:cubicBezTo>
                      <a:pt x="7078" y="18528"/>
                      <a:pt x="7100" y="18517"/>
                      <a:pt x="7117" y="18506"/>
                    </a:cubicBezTo>
                    <a:cubicBezTo>
                      <a:pt x="7134" y="18506"/>
                      <a:pt x="7148" y="18484"/>
                      <a:pt x="7165" y="18484"/>
                    </a:cubicBezTo>
                    <a:cubicBezTo>
                      <a:pt x="7178" y="18484"/>
                      <a:pt x="7200" y="18484"/>
                      <a:pt x="7204" y="18484"/>
                    </a:cubicBezTo>
                    <a:cubicBezTo>
                      <a:pt x="7204" y="18484"/>
                      <a:pt x="7204" y="18473"/>
                      <a:pt x="7217" y="18484"/>
                    </a:cubicBezTo>
                    <a:cubicBezTo>
                      <a:pt x="7217" y="18484"/>
                      <a:pt x="7217" y="18495"/>
                      <a:pt x="7217" y="18495"/>
                    </a:cubicBezTo>
                    <a:cubicBezTo>
                      <a:pt x="7222" y="18517"/>
                      <a:pt x="7239" y="18495"/>
                      <a:pt x="7239" y="18517"/>
                    </a:cubicBezTo>
                    <a:cubicBezTo>
                      <a:pt x="7252" y="18561"/>
                      <a:pt x="7252" y="18628"/>
                      <a:pt x="7252" y="18683"/>
                    </a:cubicBezTo>
                    <a:cubicBezTo>
                      <a:pt x="7266" y="18716"/>
                      <a:pt x="7270" y="18760"/>
                      <a:pt x="7279" y="18793"/>
                    </a:cubicBezTo>
                    <a:cubicBezTo>
                      <a:pt x="7287" y="18848"/>
                      <a:pt x="7300" y="18859"/>
                      <a:pt x="7314" y="18903"/>
                    </a:cubicBezTo>
                    <a:cubicBezTo>
                      <a:pt x="7322" y="18925"/>
                      <a:pt x="7331" y="18969"/>
                      <a:pt x="7335" y="18991"/>
                    </a:cubicBezTo>
                    <a:cubicBezTo>
                      <a:pt x="7344" y="19024"/>
                      <a:pt x="7349" y="19046"/>
                      <a:pt x="7353" y="19068"/>
                    </a:cubicBezTo>
                    <a:cubicBezTo>
                      <a:pt x="7362" y="19112"/>
                      <a:pt x="7375" y="19134"/>
                      <a:pt x="7383" y="19168"/>
                    </a:cubicBezTo>
                    <a:cubicBezTo>
                      <a:pt x="7383" y="19190"/>
                      <a:pt x="7392" y="19201"/>
                      <a:pt x="7397" y="19212"/>
                    </a:cubicBezTo>
                    <a:cubicBezTo>
                      <a:pt x="7423" y="19289"/>
                      <a:pt x="7453" y="19377"/>
                      <a:pt x="7480" y="19421"/>
                    </a:cubicBezTo>
                    <a:cubicBezTo>
                      <a:pt x="7484" y="19421"/>
                      <a:pt x="7493" y="19421"/>
                      <a:pt x="7497" y="19443"/>
                    </a:cubicBezTo>
                    <a:cubicBezTo>
                      <a:pt x="7506" y="19465"/>
                      <a:pt x="7515" y="19487"/>
                      <a:pt x="7523" y="19498"/>
                    </a:cubicBezTo>
                    <a:cubicBezTo>
                      <a:pt x="7532" y="19520"/>
                      <a:pt x="7545" y="19542"/>
                      <a:pt x="7549" y="19553"/>
                    </a:cubicBezTo>
                    <a:cubicBezTo>
                      <a:pt x="7571" y="19597"/>
                      <a:pt x="7584" y="19630"/>
                      <a:pt x="7606" y="19664"/>
                    </a:cubicBezTo>
                    <a:cubicBezTo>
                      <a:pt x="7615" y="19686"/>
                      <a:pt x="7624" y="19697"/>
                      <a:pt x="7633" y="19719"/>
                    </a:cubicBezTo>
                    <a:cubicBezTo>
                      <a:pt x="7641" y="19730"/>
                      <a:pt x="7659" y="19741"/>
                      <a:pt x="7663" y="19763"/>
                    </a:cubicBezTo>
                    <a:cubicBezTo>
                      <a:pt x="7676" y="19785"/>
                      <a:pt x="7685" y="19807"/>
                      <a:pt x="7694" y="19818"/>
                    </a:cubicBezTo>
                    <a:cubicBezTo>
                      <a:pt x="7702" y="19818"/>
                      <a:pt x="7724" y="19818"/>
                      <a:pt x="7742" y="19840"/>
                    </a:cubicBezTo>
                    <a:cubicBezTo>
                      <a:pt x="7750" y="19840"/>
                      <a:pt x="7755" y="19840"/>
                      <a:pt x="7768" y="19840"/>
                    </a:cubicBezTo>
                    <a:cubicBezTo>
                      <a:pt x="7772" y="19840"/>
                      <a:pt x="7781" y="19862"/>
                      <a:pt x="7785" y="19862"/>
                    </a:cubicBezTo>
                    <a:cubicBezTo>
                      <a:pt x="7816" y="19884"/>
                      <a:pt x="7851" y="19895"/>
                      <a:pt x="7882" y="19917"/>
                    </a:cubicBezTo>
                    <a:cubicBezTo>
                      <a:pt x="7903" y="19928"/>
                      <a:pt x="7934" y="19950"/>
                      <a:pt x="7951" y="19961"/>
                    </a:cubicBezTo>
                    <a:lnTo>
                      <a:pt x="7978" y="19961"/>
                    </a:lnTo>
                    <a:cubicBezTo>
                      <a:pt x="8013" y="19983"/>
                      <a:pt x="8048" y="20005"/>
                      <a:pt x="8078" y="20005"/>
                    </a:cubicBezTo>
                    <a:lnTo>
                      <a:pt x="8157" y="20005"/>
                    </a:lnTo>
                    <a:cubicBezTo>
                      <a:pt x="8183" y="20005"/>
                      <a:pt x="8209" y="20005"/>
                      <a:pt x="8235" y="20005"/>
                    </a:cubicBezTo>
                    <a:cubicBezTo>
                      <a:pt x="8314" y="19983"/>
                      <a:pt x="8388" y="19884"/>
                      <a:pt x="8458" y="19851"/>
                    </a:cubicBezTo>
                    <a:cubicBezTo>
                      <a:pt x="8458" y="19906"/>
                      <a:pt x="8476" y="19928"/>
                      <a:pt x="8484" y="19972"/>
                    </a:cubicBezTo>
                    <a:cubicBezTo>
                      <a:pt x="8493" y="19994"/>
                      <a:pt x="8498" y="20027"/>
                      <a:pt x="8502" y="20049"/>
                    </a:cubicBezTo>
                    <a:cubicBezTo>
                      <a:pt x="8502" y="20049"/>
                      <a:pt x="8506" y="20071"/>
                      <a:pt x="8511" y="20071"/>
                    </a:cubicBezTo>
                    <a:cubicBezTo>
                      <a:pt x="8519" y="20104"/>
                      <a:pt x="8524" y="20126"/>
                      <a:pt x="8533" y="20148"/>
                    </a:cubicBezTo>
                    <a:cubicBezTo>
                      <a:pt x="8559" y="20248"/>
                      <a:pt x="8581" y="20347"/>
                      <a:pt x="8611" y="20435"/>
                    </a:cubicBezTo>
                    <a:cubicBezTo>
                      <a:pt x="8624" y="20479"/>
                      <a:pt x="8637" y="20501"/>
                      <a:pt x="8650" y="20534"/>
                    </a:cubicBezTo>
                    <a:cubicBezTo>
                      <a:pt x="8664" y="20556"/>
                      <a:pt x="8677" y="20611"/>
                      <a:pt x="8685" y="20633"/>
                    </a:cubicBezTo>
                    <a:cubicBezTo>
                      <a:pt x="8699" y="20666"/>
                      <a:pt x="8716" y="20688"/>
                      <a:pt x="8729" y="20732"/>
                    </a:cubicBezTo>
                    <a:cubicBezTo>
                      <a:pt x="8751" y="20765"/>
                      <a:pt x="8773" y="20832"/>
                      <a:pt x="8795" y="20865"/>
                    </a:cubicBezTo>
                    <a:cubicBezTo>
                      <a:pt x="8799" y="20865"/>
                      <a:pt x="8808" y="20876"/>
                      <a:pt x="8816" y="20887"/>
                    </a:cubicBezTo>
                    <a:cubicBezTo>
                      <a:pt x="8816" y="20887"/>
                      <a:pt x="8821" y="20898"/>
                      <a:pt x="8825" y="20909"/>
                    </a:cubicBezTo>
                    <a:cubicBezTo>
                      <a:pt x="8838" y="20920"/>
                      <a:pt x="8856" y="20942"/>
                      <a:pt x="8865" y="20953"/>
                    </a:cubicBezTo>
                    <a:cubicBezTo>
                      <a:pt x="8865" y="20964"/>
                      <a:pt x="8869" y="20975"/>
                      <a:pt x="8873" y="20975"/>
                    </a:cubicBezTo>
                    <a:cubicBezTo>
                      <a:pt x="8917" y="21041"/>
                      <a:pt x="8969" y="21096"/>
                      <a:pt x="9017" y="21140"/>
                    </a:cubicBezTo>
                    <a:cubicBezTo>
                      <a:pt x="9026" y="21162"/>
                      <a:pt x="9031" y="21173"/>
                      <a:pt x="9039" y="21184"/>
                    </a:cubicBezTo>
                    <a:cubicBezTo>
                      <a:pt x="9044" y="21184"/>
                      <a:pt x="9052" y="21184"/>
                      <a:pt x="9061" y="21184"/>
                    </a:cubicBezTo>
                    <a:cubicBezTo>
                      <a:pt x="9061" y="21184"/>
                      <a:pt x="9070" y="21195"/>
                      <a:pt x="9074" y="21195"/>
                    </a:cubicBezTo>
                    <a:cubicBezTo>
                      <a:pt x="9109" y="21217"/>
                      <a:pt x="9149" y="21239"/>
                      <a:pt x="9183" y="21250"/>
                    </a:cubicBezTo>
                    <a:cubicBezTo>
                      <a:pt x="9236" y="21272"/>
                      <a:pt x="9288" y="21283"/>
                      <a:pt x="9341" y="21295"/>
                    </a:cubicBezTo>
                    <a:cubicBezTo>
                      <a:pt x="9367" y="21295"/>
                      <a:pt x="9450" y="21272"/>
                      <a:pt x="9454" y="21295"/>
                    </a:cubicBezTo>
                    <a:cubicBezTo>
                      <a:pt x="9454" y="21295"/>
                      <a:pt x="9463" y="21295"/>
                      <a:pt x="9463" y="21295"/>
                    </a:cubicBezTo>
                    <a:cubicBezTo>
                      <a:pt x="9467" y="21295"/>
                      <a:pt x="9463" y="21295"/>
                      <a:pt x="9467" y="21295"/>
                    </a:cubicBezTo>
                    <a:cubicBezTo>
                      <a:pt x="9494" y="21283"/>
                      <a:pt x="9529" y="21272"/>
                      <a:pt x="9537" y="21261"/>
                    </a:cubicBezTo>
                    <a:cubicBezTo>
                      <a:pt x="9555" y="21261"/>
                      <a:pt x="9568" y="21228"/>
                      <a:pt x="9585" y="21206"/>
                    </a:cubicBezTo>
                    <a:cubicBezTo>
                      <a:pt x="9594" y="21206"/>
                      <a:pt x="9612" y="21206"/>
                      <a:pt x="9620" y="21206"/>
                    </a:cubicBezTo>
                    <a:cubicBezTo>
                      <a:pt x="9629" y="21206"/>
                      <a:pt x="9638" y="21184"/>
                      <a:pt x="9647" y="21184"/>
                    </a:cubicBezTo>
                    <a:cubicBezTo>
                      <a:pt x="9668" y="21173"/>
                      <a:pt x="9686" y="21151"/>
                      <a:pt x="9708" y="21140"/>
                    </a:cubicBezTo>
                    <a:cubicBezTo>
                      <a:pt x="9716" y="21140"/>
                      <a:pt x="9730" y="21140"/>
                      <a:pt x="9738" y="21118"/>
                    </a:cubicBezTo>
                    <a:cubicBezTo>
                      <a:pt x="9747" y="21118"/>
                      <a:pt x="9751" y="21085"/>
                      <a:pt x="9765" y="21074"/>
                    </a:cubicBezTo>
                    <a:cubicBezTo>
                      <a:pt x="9773" y="21074"/>
                      <a:pt x="9782" y="21074"/>
                      <a:pt x="9791" y="21074"/>
                    </a:cubicBezTo>
                    <a:cubicBezTo>
                      <a:pt x="9813" y="21052"/>
                      <a:pt x="9834" y="21030"/>
                      <a:pt x="9848" y="21019"/>
                    </a:cubicBezTo>
                    <a:cubicBezTo>
                      <a:pt x="9852" y="21019"/>
                      <a:pt x="9856" y="21019"/>
                      <a:pt x="9865" y="21019"/>
                    </a:cubicBezTo>
                    <a:cubicBezTo>
                      <a:pt x="9865" y="21019"/>
                      <a:pt x="9874" y="20997"/>
                      <a:pt x="9878" y="20986"/>
                    </a:cubicBezTo>
                    <a:cubicBezTo>
                      <a:pt x="9900" y="20975"/>
                      <a:pt x="9917" y="20953"/>
                      <a:pt x="9935" y="20931"/>
                    </a:cubicBezTo>
                    <a:cubicBezTo>
                      <a:pt x="9974" y="20909"/>
                      <a:pt x="10031" y="20876"/>
                      <a:pt x="10053" y="20810"/>
                    </a:cubicBezTo>
                    <a:cubicBezTo>
                      <a:pt x="10053" y="20810"/>
                      <a:pt x="10062" y="20810"/>
                      <a:pt x="10066" y="20810"/>
                    </a:cubicBezTo>
                    <a:cubicBezTo>
                      <a:pt x="10070" y="20787"/>
                      <a:pt x="10079" y="20765"/>
                      <a:pt x="10083" y="20754"/>
                    </a:cubicBezTo>
                    <a:cubicBezTo>
                      <a:pt x="10101" y="20732"/>
                      <a:pt x="10114" y="20732"/>
                      <a:pt x="10127" y="20710"/>
                    </a:cubicBezTo>
                    <a:cubicBezTo>
                      <a:pt x="10188" y="20810"/>
                      <a:pt x="10254" y="20898"/>
                      <a:pt x="10315" y="20997"/>
                    </a:cubicBezTo>
                    <a:cubicBezTo>
                      <a:pt x="10346" y="21052"/>
                      <a:pt x="10376" y="21096"/>
                      <a:pt x="10407" y="21140"/>
                    </a:cubicBezTo>
                    <a:cubicBezTo>
                      <a:pt x="10424" y="21173"/>
                      <a:pt x="10437" y="21184"/>
                      <a:pt x="10455" y="21217"/>
                    </a:cubicBezTo>
                    <a:cubicBezTo>
                      <a:pt x="10468" y="21239"/>
                      <a:pt x="10485" y="21283"/>
                      <a:pt x="10503" y="21272"/>
                    </a:cubicBezTo>
                    <a:cubicBezTo>
                      <a:pt x="10512" y="21306"/>
                      <a:pt x="10520" y="21328"/>
                      <a:pt x="10533" y="21350"/>
                    </a:cubicBezTo>
                    <a:cubicBezTo>
                      <a:pt x="10547" y="21350"/>
                      <a:pt x="10560" y="21350"/>
                      <a:pt x="10573" y="21372"/>
                    </a:cubicBezTo>
                    <a:cubicBezTo>
                      <a:pt x="10582" y="21383"/>
                      <a:pt x="10590" y="21405"/>
                      <a:pt x="10599" y="21416"/>
                    </a:cubicBezTo>
                    <a:cubicBezTo>
                      <a:pt x="10612" y="21416"/>
                      <a:pt x="10621" y="21438"/>
                      <a:pt x="10634" y="21449"/>
                    </a:cubicBezTo>
                    <a:cubicBezTo>
                      <a:pt x="10643" y="21449"/>
                      <a:pt x="10660" y="21449"/>
                      <a:pt x="10673" y="21449"/>
                    </a:cubicBezTo>
                    <a:cubicBezTo>
                      <a:pt x="10686" y="21449"/>
                      <a:pt x="10700" y="21471"/>
                      <a:pt x="10708" y="21471"/>
                    </a:cubicBezTo>
                    <a:cubicBezTo>
                      <a:pt x="10717" y="21471"/>
                      <a:pt x="10730" y="21471"/>
                      <a:pt x="10743" y="21471"/>
                    </a:cubicBezTo>
                    <a:cubicBezTo>
                      <a:pt x="10765" y="21471"/>
                      <a:pt x="10787" y="21504"/>
                      <a:pt x="10809" y="21515"/>
                    </a:cubicBezTo>
                    <a:cubicBezTo>
                      <a:pt x="10839" y="21471"/>
                      <a:pt x="10874" y="21515"/>
                      <a:pt x="10909" y="21482"/>
                    </a:cubicBezTo>
                    <a:cubicBezTo>
                      <a:pt x="10931" y="21482"/>
                      <a:pt x="10953" y="21460"/>
                      <a:pt x="10979" y="21438"/>
                    </a:cubicBezTo>
                    <a:cubicBezTo>
                      <a:pt x="10997" y="21427"/>
                      <a:pt x="11018" y="21394"/>
                      <a:pt x="11032" y="21394"/>
                    </a:cubicBezTo>
                    <a:cubicBezTo>
                      <a:pt x="11040" y="21394"/>
                      <a:pt x="11049" y="21394"/>
                      <a:pt x="11053" y="21394"/>
                    </a:cubicBezTo>
                    <a:cubicBezTo>
                      <a:pt x="11062" y="21394"/>
                      <a:pt x="11071" y="21372"/>
                      <a:pt x="11080" y="21361"/>
                    </a:cubicBezTo>
                    <a:cubicBezTo>
                      <a:pt x="11088" y="21350"/>
                      <a:pt x="11093" y="21339"/>
                      <a:pt x="11106" y="21328"/>
                    </a:cubicBezTo>
                    <a:cubicBezTo>
                      <a:pt x="11115" y="21328"/>
                      <a:pt x="11123" y="21328"/>
                      <a:pt x="11132" y="21328"/>
                    </a:cubicBezTo>
                    <a:cubicBezTo>
                      <a:pt x="11141" y="21328"/>
                      <a:pt x="11145" y="21306"/>
                      <a:pt x="11154" y="21295"/>
                    </a:cubicBezTo>
                    <a:cubicBezTo>
                      <a:pt x="11171" y="21283"/>
                      <a:pt x="11189" y="21283"/>
                      <a:pt x="11206" y="21272"/>
                    </a:cubicBezTo>
                    <a:cubicBezTo>
                      <a:pt x="11215" y="21272"/>
                      <a:pt x="11219" y="21239"/>
                      <a:pt x="11228" y="21228"/>
                    </a:cubicBezTo>
                    <a:cubicBezTo>
                      <a:pt x="11237" y="21206"/>
                      <a:pt x="11246" y="21206"/>
                      <a:pt x="11254" y="21184"/>
                    </a:cubicBezTo>
                    <a:cubicBezTo>
                      <a:pt x="11263" y="21184"/>
                      <a:pt x="11267" y="21162"/>
                      <a:pt x="11276" y="21151"/>
                    </a:cubicBezTo>
                    <a:cubicBezTo>
                      <a:pt x="11285" y="21140"/>
                      <a:pt x="11298" y="21129"/>
                      <a:pt x="11307" y="21118"/>
                    </a:cubicBezTo>
                    <a:cubicBezTo>
                      <a:pt x="11316" y="21096"/>
                      <a:pt x="11324" y="21063"/>
                      <a:pt x="11333" y="21052"/>
                    </a:cubicBezTo>
                    <a:cubicBezTo>
                      <a:pt x="11337" y="21030"/>
                      <a:pt x="11346" y="21030"/>
                      <a:pt x="11350" y="21019"/>
                    </a:cubicBezTo>
                    <a:cubicBezTo>
                      <a:pt x="11364" y="20997"/>
                      <a:pt x="11372" y="20986"/>
                      <a:pt x="11381" y="20964"/>
                    </a:cubicBezTo>
                    <a:cubicBezTo>
                      <a:pt x="11390" y="20964"/>
                      <a:pt x="11390" y="20920"/>
                      <a:pt x="11403" y="20920"/>
                    </a:cubicBezTo>
                    <a:cubicBezTo>
                      <a:pt x="11403" y="20876"/>
                      <a:pt x="11425" y="20843"/>
                      <a:pt x="11429" y="20832"/>
                    </a:cubicBezTo>
                    <a:cubicBezTo>
                      <a:pt x="11429" y="20821"/>
                      <a:pt x="11429" y="20810"/>
                      <a:pt x="11429" y="20799"/>
                    </a:cubicBezTo>
                    <a:cubicBezTo>
                      <a:pt x="11438" y="20765"/>
                      <a:pt x="11447" y="20754"/>
                      <a:pt x="11451" y="20732"/>
                    </a:cubicBezTo>
                    <a:cubicBezTo>
                      <a:pt x="11460" y="20699"/>
                      <a:pt x="11477" y="20655"/>
                      <a:pt x="11482" y="20644"/>
                    </a:cubicBezTo>
                    <a:cubicBezTo>
                      <a:pt x="11482" y="20633"/>
                      <a:pt x="11482" y="20622"/>
                      <a:pt x="11482" y="20611"/>
                    </a:cubicBezTo>
                    <a:cubicBezTo>
                      <a:pt x="11482" y="20600"/>
                      <a:pt x="11490" y="20578"/>
                      <a:pt x="11495" y="20567"/>
                    </a:cubicBezTo>
                    <a:cubicBezTo>
                      <a:pt x="11495" y="20523"/>
                      <a:pt x="11499" y="20512"/>
                      <a:pt x="11503" y="20468"/>
                    </a:cubicBezTo>
                    <a:cubicBezTo>
                      <a:pt x="11503" y="20457"/>
                      <a:pt x="11512" y="20435"/>
                      <a:pt x="11516" y="20413"/>
                    </a:cubicBezTo>
                    <a:cubicBezTo>
                      <a:pt x="11516" y="20391"/>
                      <a:pt x="11516" y="20369"/>
                      <a:pt x="11525" y="20347"/>
                    </a:cubicBezTo>
                    <a:cubicBezTo>
                      <a:pt x="11525" y="20325"/>
                      <a:pt x="11534" y="20314"/>
                      <a:pt x="11538" y="20292"/>
                    </a:cubicBezTo>
                    <a:cubicBezTo>
                      <a:pt x="11538" y="20270"/>
                      <a:pt x="11538" y="20237"/>
                      <a:pt x="11538" y="20215"/>
                    </a:cubicBezTo>
                    <a:cubicBezTo>
                      <a:pt x="11543" y="20170"/>
                      <a:pt x="11551" y="20126"/>
                      <a:pt x="11556" y="20082"/>
                    </a:cubicBezTo>
                    <a:cubicBezTo>
                      <a:pt x="11565" y="19972"/>
                      <a:pt x="11560" y="19873"/>
                      <a:pt x="11560" y="19774"/>
                    </a:cubicBezTo>
                    <a:cubicBezTo>
                      <a:pt x="11560" y="19774"/>
                      <a:pt x="11560" y="19763"/>
                      <a:pt x="11560" y="19752"/>
                    </a:cubicBezTo>
                    <a:cubicBezTo>
                      <a:pt x="11560" y="19752"/>
                      <a:pt x="11560" y="19741"/>
                      <a:pt x="11560" y="19719"/>
                    </a:cubicBezTo>
                    <a:cubicBezTo>
                      <a:pt x="11560" y="19675"/>
                      <a:pt x="11560" y="19664"/>
                      <a:pt x="11560" y="19641"/>
                    </a:cubicBezTo>
                    <a:cubicBezTo>
                      <a:pt x="11556" y="19586"/>
                      <a:pt x="11538" y="19487"/>
                      <a:pt x="11538" y="19454"/>
                    </a:cubicBezTo>
                    <a:cubicBezTo>
                      <a:pt x="11560" y="19454"/>
                      <a:pt x="11560" y="19454"/>
                      <a:pt x="11573" y="19487"/>
                    </a:cubicBezTo>
                    <a:cubicBezTo>
                      <a:pt x="11578" y="19498"/>
                      <a:pt x="11578" y="19531"/>
                      <a:pt x="11582" y="19542"/>
                    </a:cubicBezTo>
                    <a:lnTo>
                      <a:pt x="11591" y="19542"/>
                    </a:lnTo>
                    <a:cubicBezTo>
                      <a:pt x="11591" y="19542"/>
                      <a:pt x="11621" y="19586"/>
                      <a:pt x="11630" y="19597"/>
                    </a:cubicBezTo>
                    <a:cubicBezTo>
                      <a:pt x="11652" y="19619"/>
                      <a:pt x="11661" y="19653"/>
                      <a:pt x="11678" y="19675"/>
                    </a:cubicBezTo>
                    <a:cubicBezTo>
                      <a:pt x="11691" y="19675"/>
                      <a:pt x="11709" y="19675"/>
                      <a:pt x="11726" y="19697"/>
                    </a:cubicBezTo>
                    <a:cubicBezTo>
                      <a:pt x="11735" y="19697"/>
                      <a:pt x="11739" y="19719"/>
                      <a:pt x="11748" y="19730"/>
                    </a:cubicBezTo>
                    <a:cubicBezTo>
                      <a:pt x="11774" y="19752"/>
                      <a:pt x="11796" y="19763"/>
                      <a:pt x="11822" y="19785"/>
                    </a:cubicBezTo>
                    <a:cubicBezTo>
                      <a:pt x="11840" y="19796"/>
                      <a:pt x="11857" y="19818"/>
                      <a:pt x="11875" y="19818"/>
                    </a:cubicBezTo>
                    <a:cubicBezTo>
                      <a:pt x="11940" y="19840"/>
                      <a:pt x="12001" y="19785"/>
                      <a:pt x="12041" y="19752"/>
                    </a:cubicBezTo>
                    <a:cubicBezTo>
                      <a:pt x="12076" y="19730"/>
                      <a:pt x="12098" y="19697"/>
                      <a:pt x="12128" y="19675"/>
                    </a:cubicBezTo>
                    <a:cubicBezTo>
                      <a:pt x="12150" y="19641"/>
                      <a:pt x="12172" y="19619"/>
                      <a:pt x="12189" y="19597"/>
                    </a:cubicBezTo>
                    <a:cubicBezTo>
                      <a:pt x="12202" y="19586"/>
                      <a:pt x="12216" y="19575"/>
                      <a:pt x="12229" y="19564"/>
                    </a:cubicBezTo>
                    <a:cubicBezTo>
                      <a:pt x="12233" y="19564"/>
                      <a:pt x="12242" y="19531"/>
                      <a:pt x="12242" y="19520"/>
                    </a:cubicBezTo>
                    <a:cubicBezTo>
                      <a:pt x="12242" y="19520"/>
                      <a:pt x="12250" y="19520"/>
                      <a:pt x="12255" y="19509"/>
                    </a:cubicBezTo>
                    <a:cubicBezTo>
                      <a:pt x="12255" y="19509"/>
                      <a:pt x="12255" y="19487"/>
                      <a:pt x="12264" y="19476"/>
                    </a:cubicBezTo>
                    <a:cubicBezTo>
                      <a:pt x="12277" y="19454"/>
                      <a:pt x="12294" y="19432"/>
                      <a:pt x="12307" y="19399"/>
                    </a:cubicBezTo>
                    <a:cubicBezTo>
                      <a:pt x="12333" y="19355"/>
                      <a:pt x="12364" y="19300"/>
                      <a:pt x="12390" y="19245"/>
                    </a:cubicBezTo>
                    <a:cubicBezTo>
                      <a:pt x="12421" y="19179"/>
                      <a:pt x="12456" y="19101"/>
                      <a:pt x="12478" y="19035"/>
                    </a:cubicBezTo>
                    <a:cubicBezTo>
                      <a:pt x="12478" y="19035"/>
                      <a:pt x="12478" y="19035"/>
                      <a:pt x="12482" y="19013"/>
                    </a:cubicBezTo>
                    <a:cubicBezTo>
                      <a:pt x="12495" y="18969"/>
                      <a:pt x="12513" y="18914"/>
                      <a:pt x="12521" y="18870"/>
                    </a:cubicBezTo>
                    <a:cubicBezTo>
                      <a:pt x="12521" y="18870"/>
                      <a:pt x="12530" y="18859"/>
                      <a:pt x="12530" y="18859"/>
                    </a:cubicBezTo>
                    <a:cubicBezTo>
                      <a:pt x="12539" y="18826"/>
                      <a:pt x="12543" y="18782"/>
                      <a:pt x="12548" y="18749"/>
                    </a:cubicBezTo>
                    <a:cubicBezTo>
                      <a:pt x="12548" y="18727"/>
                      <a:pt x="12552" y="18705"/>
                      <a:pt x="12556" y="18683"/>
                    </a:cubicBezTo>
                    <a:cubicBezTo>
                      <a:pt x="12556" y="18650"/>
                      <a:pt x="12574" y="18616"/>
                      <a:pt x="12574" y="18583"/>
                    </a:cubicBezTo>
                    <a:cubicBezTo>
                      <a:pt x="12591" y="18583"/>
                      <a:pt x="12596" y="18506"/>
                      <a:pt x="12609" y="18484"/>
                    </a:cubicBezTo>
                    <a:cubicBezTo>
                      <a:pt x="12631" y="18517"/>
                      <a:pt x="12644" y="18550"/>
                      <a:pt x="12666" y="18561"/>
                    </a:cubicBezTo>
                    <a:cubicBezTo>
                      <a:pt x="12683" y="18561"/>
                      <a:pt x="12696" y="18561"/>
                      <a:pt x="12714" y="18561"/>
                    </a:cubicBezTo>
                    <a:cubicBezTo>
                      <a:pt x="12731" y="18561"/>
                      <a:pt x="12744" y="18594"/>
                      <a:pt x="12762" y="18616"/>
                    </a:cubicBezTo>
                    <a:cubicBezTo>
                      <a:pt x="12775" y="18616"/>
                      <a:pt x="12792" y="18616"/>
                      <a:pt x="12810" y="18616"/>
                    </a:cubicBezTo>
                    <a:cubicBezTo>
                      <a:pt x="12818" y="18616"/>
                      <a:pt x="12823" y="18639"/>
                      <a:pt x="12832" y="18639"/>
                    </a:cubicBezTo>
                    <a:cubicBezTo>
                      <a:pt x="12858" y="18639"/>
                      <a:pt x="12880" y="18639"/>
                      <a:pt x="12910" y="18639"/>
                    </a:cubicBezTo>
                    <a:cubicBezTo>
                      <a:pt x="12923" y="18639"/>
                      <a:pt x="12949" y="18639"/>
                      <a:pt x="12963" y="18628"/>
                    </a:cubicBezTo>
                    <a:cubicBezTo>
                      <a:pt x="12984" y="18628"/>
                      <a:pt x="13006" y="18594"/>
                      <a:pt x="13019" y="18583"/>
                    </a:cubicBezTo>
                    <a:cubicBezTo>
                      <a:pt x="13024" y="18583"/>
                      <a:pt x="13037" y="18583"/>
                      <a:pt x="13041" y="18583"/>
                    </a:cubicBezTo>
                    <a:cubicBezTo>
                      <a:pt x="13050" y="18583"/>
                      <a:pt x="13054" y="18561"/>
                      <a:pt x="13063" y="18561"/>
                    </a:cubicBezTo>
                    <a:cubicBezTo>
                      <a:pt x="13089" y="18528"/>
                      <a:pt x="13111" y="18506"/>
                      <a:pt x="13137" y="18484"/>
                    </a:cubicBezTo>
                    <a:cubicBezTo>
                      <a:pt x="13155" y="18462"/>
                      <a:pt x="13168" y="18451"/>
                      <a:pt x="13185" y="18429"/>
                    </a:cubicBezTo>
                    <a:cubicBezTo>
                      <a:pt x="13203" y="18407"/>
                      <a:pt x="13216" y="18374"/>
                      <a:pt x="13229" y="18352"/>
                    </a:cubicBezTo>
                    <a:cubicBezTo>
                      <a:pt x="13290" y="18264"/>
                      <a:pt x="13343" y="18154"/>
                      <a:pt x="13382" y="18033"/>
                    </a:cubicBezTo>
                    <a:cubicBezTo>
                      <a:pt x="13400" y="17988"/>
                      <a:pt x="13413" y="17955"/>
                      <a:pt x="13421" y="17922"/>
                    </a:cubicBezTo>
                    <a:cubicBezTo>
                      <a:pt x="13430" y="17900"/>
                      <a:pt x="13434" y="17889"/>
                      <a:pt x="13439" y="17878"/>
                    </a:cubicBezTo>
                    <a:cubicBezTo>
                      <a:pt x="13439" y="17878"/>
                      <a:pt x="13439" y="17867"/>
                      <a:pt x="13439" y="17856"/>
                    </a:cubicBezTo>
                    <a:cubicBezTo>
                      <a:pt x="13439" y="17856"/>
                      <a:pt x="13439" y="17856"/>
                      <a:pt x="13439" y="17845"/>
                    </a:cubicBezTo>
                    <a:cubicBezTo>
                      <a:pt x="13456" y="17768"/>
                      <a:pt x="13482" y="17702"/>
                      <a:pt x="13496" y="17625"/>
                    </a:cubicBezTo>
                    <a:cubicBezTo>
                      <a:pt x="13522" y="17515"/>
                      <a:pt x="13531" y="17382"/>
                      <a:pt x="13548" y="17272"/>
                    </a:cubicBezTo>
                    <a:cubicBezTo>
                      <a:pt x="13548" y="17272"/>
                      <a:pt x="13548" y="17250"/>
                      <a:pt x="13548" y="17228"/>
                    </a:cubicBezTo>
                    <a:cubicBezTo>
                      <a:pt x="13552" y="17184"/>
                      <a:pt x="13570" y="17140"/>
                      <a:pt x="13561" y="17085"/>
                    </a:cubicBezTo>
                    <a:cubicBezTo>
                      <a:pt x="13574" y="17085"/>
                      <a:pt x="13574" y="17052"/>
                      <a:pt x="13583" y="17041"/>
                    </a:cubicBezTo>
                    <a:cubicBezTo>
                      <a:pt x="13609" y="16996"/>
                      <a:pt x="13644" y="16996"/>
                      <a:pt x="13675" y="16963"/>
                    </a:cubicBezTo>
                    <a:cubicBezTo>
                      <a:pt x="13697" y="16952"/>
                      <a:pt x="13714" y="16919"/>
                      <a:pt x="13736" y="16908"/>
                    </a:cubicBezTo>
                    <a:cubicBezTo>
                      <a:pt x="13745" y="16908"/>
                      <a:pt x="13758" y="16908"/>
                      <a:pt x="13767" y="16886"/>
                    </a:cubicBezTo>
                    <a:cubicBezTo>
                      <a:pt x="13780" y="16886"/>
                      <a:pt x="13788" y="16853"/>
                      <a:pt x="13801" y="16864"/>
                    </a:cubicBezTo>
                    <a:cubicBezTo>
                      <a:pt x="13819" y="16831"/>
                      <a:pt x="13836" y="16798"/>
                      <a:pt x="13845" y="16787"/>
                    </a:cubicBezTo>
                    <a:cubicBezTo>
                      <a:pt x="13863" y="16765"/>
                      <a:pt x="13867" y="16754"/>
                      <a:pt x="13876" y="16732"/>
                    </a:cubicBezTo>
                    <a:cubicBezTo>
                      <a:pt x="13906" y="16666"/>
                      <a:pt x="13946" y="16589"/>
                      <a:pt x="13972" y="16556"/>
                    </a:cubicBezTo>
                    <a:cubicBezTo>
                      <a:pt x="13981" y="16545"/>
                      <a:pt x="13985" y="16534"/>
                      <a:pt x="13994" y="16512"/>
                    </a:cubicBezTo>
                    <a:cubicBezTo>
                      <a:pt x="14033" y="16457"/>
                      <a:pt x="14064" y="16368"/>
                      <a:pt x="14099" y="16302"/>
                    </a:cubicBezTo>
                    <a:cubicBezTo>
                      <a:pt x="14116" y="16269"/>
                      <a:pt x="14133" y="16214"/>
                      <a:pt x="14147" y="16192"/>
                    </a:cubicBezTo>
                    <a:cubicBezTo>
                      <a:pt x="14147" y="16192"/>
                      <a:pt x="14147" y="16170"/>
                      <a:pt x="14151" y="16159"/>
                    </a:cubicBezTo>
                    <a:cubicBezTo>
                      <a:pt x="14151" y="16159"/>
                      <a:pt x="14160" y="16159"/>
                      <a:pt x="14164" y="16137"/>
                    </a:cubicBezTo>
                    <a:cubicBezTo>
                      <a:pt x="14164" y="16137"/>
                      <a:pt x="14164" y="16115"/>
                      <a:pt x="14164" y="16115"/>
                    </a:cubicBezTo>
                    <a:cubicBezTo>
                      <a:pt x="14173" y="16093"/>
                      <a:pt x="14177" y="16082"/>
                      <a:pt x="14186" y="16060"/>
                    </a:cubicBezTo>
                    <a:cubicBezTo>
                      <a:pt x="14195" y="16038"/>
                      <a:pt x="14208" y="15983"/>
                      <a:pt x="14216" y="15961"/>
                    </a:cubicBezTo>
                    <a:cubicBezTo>
                      <a:pt x="14216" y="15961"/>
                      <a:pt x="14225" y="15972"/>
                      <a:pt x="14225" y="15961"/>
                    </a:cubicBezTo>
                    <a:cubicBezTo>
                      <a:pt x="14225" y="15961"/>
                      <a:pt x="14225" y="15950"/>
                      <a:pt x="14225" y="15950"/>
                    </a:cubicBezTo>
                    <a:cubicBezTo>
                      <a:pt x="14234" y="15928"/>
                      <a:pt x="14247" y="15906"/>
                      <a:pt x="14251" y="15884"/>
                    </a:cubicBezTo>
                    <a:cubicBezTo>
                      <a:pt x="14260" y="15861"/>
                      <a:pt x="14260" y="15817"/>
                      <a:pt x="14269" y="15784"/>
                    </a:cubicBezTo>
                    <a:cubicBezTo>
                      <a:pt x="14273" y="15762"/>
                      <a:pt x="14282" y="15740"/>
                      <a:pt x="14286" y="15729"/>
                    </a:cubicBezTo>
                    <a:cubicBezTo>
                      <a:pt x="14286" y="15729"/>
                      <a:pt x="14286" y="15707"/>
                      <a:pt x="14286" y="15707"/>
                    </a:cubicBezTo>
                    <a:cubicBezTo>
                      <a:pt x="14300" y="15652"/>
                      <a:pt x="14313" y="15597"/>
                      <a:pt x="14326" y="15542"/>
                    </a:cubicBezTo>
                    <a:cubicBezTo>
                      <a:pt x="14343" y="15553"/>
                      <a:pt x="14352" y="15542"/>
                      <a:pt x="14361" y="15509"/>
                    </a:cubicBezTo>
                    <a:cubicBezTo>
                      <a:pt x="14409" y="15476"/>
                      <a:pt x="14461" y="15432"/>
                      <a:pt x="14514" y="15388"/>
                    </a:cubicBezTo>
                    <a:cubicBezTo>
                      <a:pt x="14549" y="15354"/>
                      <a:pt x="14588" y="15310"/>
                      <a:pt x="14618" y="15288"/>
                    </a:cubicBezTo>
                    <a:cubicBezTo>
                      <a:pt x="14632" y="15266"/>
                      <a:pt x="14649" y="15266"/>
                      <a:pt x="14658" y="15255"/>
                    </a:cubicBezTo>
                    <a:cubicBezTo>
                      <a:pt x="14658" y="15255"/>
                      <a:pt x="14658" y="15233"/>
                      <a:pt x="14662" y="15233"/>
                    </a:cubicBezTo>
                    <a:cubicBezTo>
                      <a:pt x="14662" y="15233"/>
                      <a:pt x="14671" y="15233"/>
                      <a:pt x="14675" y="15233"/>
                    </a:cubicBezTo>
                    <a:cubicBezTo>
                      <a:pt x="14680" y="15222"/>
                      <a:pt x="14688" y="15200"/>
                      <a:pt x="14693" y="15189"/>
                    </a:cubicBezTo>
                    <a:cubicBezTo>
                      <a:pt x="14706" y="15167"/>
                      <a:pt x="14732" y="15134"/>
                      <a:pt x="14741" y="15112"/>
                    </a:cubicBezTo>
                    <a:cubicBezTo>
                      <a:pt x="14741" y="15112"/>
                      <a:pt x="14741" y="15101"/>
                      <a:pt x="14749" y="15101"/>
                    </a:cubicBezTo>
                    <a:cubicBezTo>
                      <a:pt x="14758" y="15079"/>
                      <a:pt x="14776" y="15079"/>
                      <a:pt x="14780" y="15068"/>
                    </a:cubicBezTo>
                    <a:cubicBezTo>
                      <a:pt x="14780" y="15068"/>
                      <a:pt x="14780" y="15046"/>
                      <a:pt x="14780" y="15046"/>
                    </a:cubicBezTo>
                    <a:cubicBezTo>
                      <a:pt x="14780" y="15046"/>
                      <a:pt x="14789" y="15046"/>
                      <a:pt x="14793" y="15046"/>
                    </a:cubicBezTo>
                    <a:cubicBezTo>
                      <a:pt x="14798" y="15024"/>
                      <a:pt x="14806" y="15002"/>
                      <a:pt x="14811" y="15002"/>
                    </a:cubicBezTo>
                    <a:cubicBezTo>
                      <a:pt x="14819" y="15002"/>
                      <a:pt x="14828" y="15002"/>
                      <a:pt x="14833" y="14980"/>
                    </a:cubicBezTo>
                    <a:cubicBezTo>
                      <a:pt x="14841" y="14958"/>
                      <a:pt x="14854" y="14936"/>
                      <a:pt x="14863" y="14925"/>
                    </a:cubicBezTo>
                    <a:cubicBezTo>
                      <a:pt x="14872" y="14925"/>
                      <a:pt x="14876" y="14903"/>
                      <a:pt x="14885" y="14903"/>
                    </a:cubicBezTo>
                    <a:cubicBezTo>
                      <a:pt x="14885" y="14903"/>
                      <a:pt x="14889" y="14881"/>
                      <a:pt x="14894" y="14881"/>
                    </a:cubicBezTo>
                    <a:cubicBezTo>
                      <a:pt x="14911" y="14858"/>
                      <a:pt x="14929" y="14825"/>
                      <a:pt x="14942" y="14803"/>
                    </a:cubicBezTo>
                    <a:cubicBezTo>
                      <a:pt x="14942" y="14792"/>
                      <a:pt x="14950" y="14803"/>
                      <a:pt x="14955" y="14792"/>
                    </a:cubicBezTo>
                    <a:cubicBezTo>
                      <a:pt x="14955" y="14792"/>
                      <a:pt x="14955" y="14770"/>
                      <a:pt x="14955" y="14759"/>
                    </a:cubicBezTo>
                    <a:cubicBezTo>
                      <a:pt x="14955" y="14759"/>
                      <a:pt x="14964" y="14759"/>
                      <a:pt x="14968" y="14759"/>
                    </a:cubicBezTo>
                    <a:cubicBezTo>
                      <a:pt x="14999" y="14704"/>
                      <a:pt x="15055" y="14704"/>
                      <a:pt x="15095" y="14704"/>
                    </a:cubicBezTo>
                    <a:cubicBezTo>
                      <a:pt x="15112" y="14704"/>
                      <a:pt x="15134" y="14704"/>
                      <a:pt x="15156" y="14704"/>
                    </a:cubicBezTo>
                    <a:cubicBezTo>
                      <a:pt x="15169" y="14704"/>
                      <a:pt x="15191" y="14682"/>
                      <a:pt x="15195" y="14682"/>
                    </a:cubicBezTo>
                    <a:cubicBezTo>
                      <a:pt x="15217" y="14682"/>
                      <a:pt x="15256" y="14704"/>
                      <a:pt x="15287" y="14704"/>
                    </a:cubicBezTo>
                    <a:cubicBezTo>
                      <a:pt x="15466" y="14704"/>
                      <a:pt x="15632" y="14726"/>
                      <a:pt x="15807" y="14704"/>
                    </a:cubicBezTo>
                    <a:cubicBezTo>
                      <a:pt x="15938" y="14682"/>
                      <a:pt x="16056" y="14682"/>
                      <a:pt x="16161" y="14704"/>
                    </a:cubicBezTo>
                    <a:cubicBezTo>
                      <a:pt x="16370" y="14726"/>
                      <a:pt x="16584" y="14770"/>
                      <a:pt x="16790" y="14803"/>
                    </a:cubicBezTo>
                    <a:cubicBezTo>
                      <a:pt x="16877" y="14814"/>
                      <a:pt x="16960" y="14836"/>
                      <a:pt x="17043" y="14847"/>
                    </a:cubicBezTo>
                    <a:cubicBezTo>
                      <a:pt x="17078" y="14847"/>
                      <a:pt x="17135" y="14836"/>
                      <a:pt x="17152" y="14836"/>
                    </a:cubicBezTo>
                    <a:cubicBezTo>
                      <a:pt x="17152" y="14836"/>
                      <a:pt x="17152" y="14847"/>
                      <a:pt x="17152" y="14847"/>
                    </a:cubicBezTo>
                    <a:cubicBezTo>
                      <a:pt x="17235" y="14847"/>
                      <a:pt x="17314" y="14870"/>
                      <a:pt x="17393" y="14881"/>
                    </a:cubicBezTo>
                    <a:cubicBezTo>
                      <a:pt x="17432" y="14881"/>
                      <a:pt x="17471" y="14892"/>
                      <a:pt x="17511" y="14892"/>
                    </a:cubicBezTo>
                    <a:cubicBezTo>
                      <a:pt x="17878" y="14958"/>
                      <a:pt x="18245" y="15013"/>
                      <a:pt x="18612" y="15079"/>
                    </a:cubicBezTo>
                    <a:cubicBezTo>
                      <a:pt x="18668" y="15079"/>
                      <a:pt x="18760" y="15101"/>
                      <a:pt x="18813" y="15123"/>
                    </a:cubicBezTo>
                    <a:cubicBezTo>
                      <a:pt x="18834" y="15123"/>
                      <a:pt x="18848" y="15123"/>
                      <a:pt x="18861" y="15123"/>
                    </a:cubicBezTo>
                    <a:cubicBezTo>
                      <a:pt x="18891" y="15123"/>
                      <a:pt x="18926" y="15134"/>
                      <a:pt x="18944" y="15145"/>
                    </a:cubicBezTo>
                    <a:cubicBezTo>
                      <a:pt x="18948" y="15145"/>
                      <a:pt x="18957" y="15145"/>
                      <a:pt x="18966" y="15145"/>
                    </a:cubicBezTo>
                    <a:cubicBezTo>
                      <a:pt x="19000" y="15167"/>
                      <a:pt x="19027" y="15189"/>
                      <a:pt x="19066" y="15189"/>
                    </a:cubicBezTo>
                    <a:cubicBezTo>
                      <a:pt x="19110" y="15189"/>
                      <a:pt x="19136" y="15189"/>
                      <a:pt x="19175" y="15200"/>
                    </a:cubicBezTo>
                    <a:cubicBezTo>
                      <a:pt x="19193" y="15200"/>
                      <a:pt x="19206" y="15200"/>
                      <a:pt x="19223" y="15222"/>
                    </a:cubicBezTo>
                    <a:cubicBezTo>
                      <a:pt x="19293" y="15233"/>
                      <a:pt x="19367" y="15244"/>
                      <a:pt x="19437" y="15255"/>
                    </a:cubicBezTo>
                    <a:cubicBezTo>
                      <a:pt x="19577" y="15277"/>
                      <a:pt x="19717" y="15310"/>
                      <a:pt x="19857" y="15332"/>
                    </a:cubicBezTo>
                    <a:cubicBezTo>
                      <a:pt x="20412" y="15421"/>
                      <a:pt x="20975" y="15531"/>
                      <a:pt x="21526" y="15630"/>
                    </a:cubicBezTo>
                    <a:lnTo>
                      <a:pt x="21526" y="15002"/>
                    </a:lnTo>
                    <a:close/>
                    <a:moveTo>
                      <a:pt x="7196" y="2031"/>
                    </a:moveTo>
                    <a:cubicBezTo>
                      <a:pt x="7196" y="2031"/>
                      <a:pt x="7226" y="1998"/>
                      <a:pt x="7239" y="1987"/>
                    </a:cubicBezTo>
                    <a:cubicBezTo>
                      <a:pt x="7257" y="1965"/>
                      <a:pt x="7270" y="1965"/>
                      <a:pt x="7287" y="1954"/>
                    </a:cubicBezTo>
                    <a:cubicBezTo>
                      <a:pt x="7314" y="1932"/>
                      <a:pt x="7335" y="1887"/>
                      <a:pt x="7357" y="1865"/>
                    </a:cubicBezTo>
                    <a:cubicBezTo>
                      <a:pt x="7370" y="1843"/>
                      <a:pt x="7392" y="1832"/>
                      <a:pt x="7410" y="1810"/>
                    </a:cubicBezTo>
                    <a:cubicBezTo>
                      <a:pt x="7423" y="1799"/>
                      <a:pt x="7436" y="1777"/>
                      <a:pt x="7449" y="1766"/>
                    </a:cubicBezTo>
                    <a:cubicBezTo>
                      <a:pt x="7475" y="1733"/>
                      <a:pt x="7506" y="1700"/>
                      <a:pt x="7532" y="1678"/>
                    </a:cubicBezTo>
                    <a:cubicBezTo>
                      <a:pt x="7545" y="1656"/>
                      <a:pt x="7558" y="1634"/>
                      <a:pt x="7571" y="1623"/>
                    </a:cubicBezTo>
                    <a:cubicBezTo>
                      <a:pt x="7580" y="1612"/>
                      <a:pt x="7593" y="1590"/>
                      <a:pt x="7606" y="1590"/>
                    </a:cubicBezTo>
                    <a:cubicBezTo>
                      <a:pt x="7606" y="1557"/>
                      <a:pt x="7619" y="1557"/>
                      <a:pt x="7633" y="1546"/>
                    </a:cubicBezTo>
                    <a:cubicBezTo>
                      <a:pt x="7650" y="1524"/>
                      <a:pt x="7663" y="1480"/>
                      <a:pt x="7681" y="1458"/>
                    </a:cubicBezTo>
                    <a:cubicBezTo>
                      <a:pt x="7698" y="1425"/>
                      <a:pt x="7716" y="1414"/>
                      <a:pt x="7737" y="1391"/>
                    </a:cubicBezTo>
                    <a:cubicBezTo>
                      <a:pt x="7742" y="1391"/>
                      <a:pt x="7746" y="1369"/>
                      <a:pt x="7750" y="1358"/>
                    </a:cubicBezTo>
                    <a:cubicBezTo>
                      <a:pt x="7772" y="1336"/>
                      <a:pt x="7794" y="1303"/>
                      <a:pt x="7820" y="1281"/>
                    </a:cubicBezTo>
                    <a:cubicBezTo>
                      <a:pt x="7829" y="1270"/>
                      <a:pt x="7838" y="1248"/>
                      <a:pt x="7847" y="1237"/>
                    </a:cubicBezTo>
                    <a:cubicBezTo>
                      <a:pt x="7855" y="1237"/>
                      <a:pt x="7873" y="1237"/>
                      <a:pt x="7877" y="1204"/>
                    </a:cubicBezTo>
                    <a:lnTo>
                      <a:pt x="7890" y="1204"/>
                    </a:lnTo>
                    <a:cubicBezTo>
                      <a:pt x="7890" y="1204"/>
                      <a:pt x="7895" y="1303"/>
                      <a:pt x="7890" y="1336"/>
                    </a:cubicBezTo>
                    <a:cubicBezTo>
                      <a:pt x="7890" y="1347"/>
                      <a:pt x="7890" y="1402"/>
                      <a:pt x="7890" y="1447"/>
                    </a:cubicBezTo>
                    <a:cubicBezTo>
                      <a:pt x="7890" y="1447"/>
                      <a:pt x="7882" y="1480"/>
                      <a:pt x="7882" y="1491"/>
                    </a:cubicBezTo>
                    <a:cubicBezTo>
                      <a:pt x="7882" y="1524"/>
                      <a:pt x="7877" y="1535"/>
                      <a:pt x="7864" y="1568"/>
                    </a:cubicBezTo>
                    <a:cubicBezTo>
                      <a:pt x="7851" y="1612"/>
                      <a:pt x="7842" y="1634"/>
                      <a:pt x="7825" y="1678"/>
                    </a:cubicBezTo>
                    <a:cubicBezTo>
                      <a:pt x="7816" y="1689"/>
                      <a:pt x="7812" y="1711"/>
                      <a:pt x="7803" y="1722"/>
                    </a:cubicBezTo>
                    <a:cubicBezTo>
                      <a:pt x="7794" y="1744"/>
                      <a:pt x="7777" y="1777"/>
                      <a:pt x="7768" y="1799"/>
                    </a:cubicBezTo>
                    <a:cubicBezTo>
                      <a:pt x="7759" y="1821"/>
                      <a:pt x="7750" y="1832"/>
                      <a:pt x="7742" y="1854"/>
                    </a:cubicBezTo>
                    <a:cubicBezTo>
                      <a:pt x="7742" y="1865"/>
                      <a:pt x="7733" y="1876"/>
                      <a:pt x="7724" y="1887"/>
                    </a:cubicBezTo>
                    <a:cubicBezTo>
                      <a:pt x="7707" y="1909"/>
                      <a:pt x="7681" y="1954"/>
                      <a:pt x="7659" y="1998"/>
                    </a:cubicBezTo>
                    <a:cubicBezTo>
                      <a:pt x="7646" y="2020"/>
                      <a:pt x="7633" y="2042"/>
                      <a:pt x="7615" y="2064"/>
                    </a:cubicBezTo>
                    <a:cubicBezTo>
                      <a:pt x="7606" y="2064"/>
                      <a:pt x="7602" y="2064"/>
                      <a:pt x="7589" y="2075"/>
                    </a:cubicBezTo>
                    <a:cubicBezTo>
                      <a:pt x="7589" y="2075"/>
                      <a:pt x="7580" y="2097"/>
                      <a:pt x="7571" y="2108"/>
                    </a:cubicBezTo>
                    <a:cubicBezTo>
                      <a:pt x="7567" y="2108"/>
                      <a:pt x="7563" y="2108"/>
                      <a:pt x="7554" y="2108"/>
                    </a:cubicBezTo>
                    <a:cubicBezTo>
                      <a:pt x="7549" y="2108"/>
                      <a:pt x="7532" y="2141"/>
                      <a:pt x="7523" y="2152"/>
                    </a:cubicBezTo>
                    <a:cubicBezTo>
                      <a:pt x="7515" y="2152"/>
                      <a:pt x="7506" y="2152"/>
                      <a:pt x="7497" y="2174"/>
                    </a:cubicBezTo>
                    <a:cubicBezTo>
                      <a:pt x="7480" y="2185"/>
                      <a:pt x="7453" y="2207"/>
                      <a:pt x="7427" y="2218"/>
                    </a:cubicBezTo>
                    <a:cubicBezTo>
                      <a:pt x="7392" y="2251"/>
                      <a:pt x="7357" y="2284"/>
                      <a:pt x="7305" y="2273"/>
                    </a:cubicBezTo>
                    <a:cubicBezTo>
                      <a:pt x="7296" y="2273"/>
                      <a:pt x="7274" y="2251"/>
                      <a:pt x="7261" y="2251"/>
                    </a:cubicBezTo>
                    <a:cubicBezTo>
                      <a:pt x="7244" y="2251"/>
                      <a:pt x="7226" y="2251"/>
                      <a:pt x="7213" y="2251"/>
                    </a:cubicBezTo>
                    <a:cubicBezTo>
                      <a:pt x="7196" y="2251"/>
                      <a:pt x="7182" y="2207"/>
                      <a:pt x="7165" y="2174"/>
                    </a:cubicBezTo>
                    <a:cubicBezTo>
                      <a:pt x="7148" y="2152"/>
                      <a:pt x="7126" y="2141"/>
                      <a:pt x="7121" y="2097"/>
                    </a:cubicBezTo>
                    <a:cubicBezTo>
                      <a:pt x="7143" y="2064"/>
                      <a:pt x="7169" y="2053"/>
                      <a:pt x="7196" y="2042"/>
                    </a:cubicBezTo>
                    <a:moveTo>
                      <a:pt x="9564" y="16611"/>
                    </a:moveTo>
                    <a:cubicBezTo>
                      <a:pt x="9594" y="16622"/>
                      <a:pt x="9616" y="16644"/>
                      <a:pt x="9638" y="16688"/>
                    </a:cubicBezTo>
                    <a:cubicBezTo>
                      <a:pt x="9655" y="16732"/>
                      <a:pt x="9673" y="16776"/>
                      <a:pt x="9695" y="16820"/>
                    </a:cubicBezTo>
                    <a:cubicBezTo>
                      <a:pt x="9695" y="16820"/>
                      <a:pt x="9699" y="16820"/>
                      <a:pt x="9703" y="16831"/>
                    </a:cubicBezTo>
                    <a:cubicBezTo>
                      <a:pt x="9708" y="16853"/>
                      <a:pt x="9725" y="16875"/>
                      <a:pt x="9734" y="16897"/>
                    </a:cubicBezTo>
                    <a:cubicBezTo>
                      <a:pt x="9743" y="16919"/>
                      <a:pt x="9751" y="16919"/>
                      <a:pt x="9751" y="16941"/>
                    </a:cubicBezTo>
                    <a:cubicBezTo>
                      <a:pt x="9751" y="16941"/>
                      <a:pt x="9751" y="16963"/>
                      <a:pt x="9751" y="16974"/>
                    </a:cubicBezTo>
                    <a:cubicBezTo>
                      <a:pt x="9751" y="16974"/>
                      <a:pt x="9760" y="16974"/>
                      <a:pt x="9760" y="16974"/>
                    </a:cubicBezTo>
                    <a:cubicBezTo>
                      <a:pt x="9760" y="16985"/>
                      <a:pt x="9760" y="16996"/>
                      <a:pt x="9765" y="17007"/>
                    </a:cubicBezTo>
                    <a:cubicBezTo>
                      <a:pt x="9765" y="17007"/>
                      <a:pt x="9769" y="17007"/>
                      <a:pt x="9773" y="17007"/>
                    </a:cubicBezTo>
                    <a:cubicBezTo>
                      <a:pt x="9773" y="17019"/>
                      <a:pt x="9773" y="17041"/>
                      <a:pt x="9782" y="17052"/>
                    </a:cubicBezTo>
                    <a:cubicBezTo>
                      <a:pt x="9791" y="17096"/>
                      <a:pt x="9808" y="17140"/>
                      <a:pt x="9808" y="17217"/>
                    </a:cubicBezTo>
                    <a:cubicBezTo>
                      <a:pt x="9808" y="17261"/>
                      <a:pt x="9808" y="17283"/>
                      <a:pt x="9795" y="17327"/>
                    </a:cubicBezTo>
                    <a:cubicBezTo>
                      <a:pt x="9769" y="17349"/>
                      <a:pt x="9747" y="17327"/>
                      <a:pt x="9725" y="17338"/>
                    </a:cubicBezTo>
                    <a:cubicBezTo>
                      <a:pt x="9716" y="17338"/>
                      <a:pt x="9703" y="17360"/>
                      <a:pt x="9695" y="17371"/>
                    </a:cubicBezTo>
                    <a:cubicBezTo>
                      <a:pt x="9664" y="17404"/>
                      <a:pt x="9629" y="17426"/>
                      <a:pt x="9603" y="17470"/>
                    </a:cubicBezTo>
                    <a:cubicBezTo>
                      <a:pt x="9559" y="17526"/>
                      <a:pt x="9524" y="17570"/>
                      <a:pt x="9476" y="17614"/>
                    </a:cubicBezTo>
                    <a:cubicBezTo>
                      <a:pt x="9485" y="17658"/>
                      <a:pt x="9507" y="17636"/>
                      <a:pt x="9524" y="17636"/>
                    </a:cubicBezTo>
                    <a:cubicBezTo>
                      <a:pt x="9537" y="17636"/>
                      <a:pt x="9564" y="17636"/>
                      <a:pt x="9581" y="17636"/>
                    </a:cubicBezTo>
                    <a:cubicBezTo>
                      <a:pt x="9603" y="17636"/>
                      <a:pt x="9616" y="17603"/>
                      <a:pt x="9633" y="17603"/>
                    </a:cubicBezTo>
                    <a:cubicBezTo>
                      <a:pt x="9651" y="17603"/>
                      <a:pt x="9664" y="17625"/>
                      <a:pt x="9673" y="17669"/>
                    </a:cubicBezTo>
                    <a:cubicBezTo>
                      <a:pt x="9673" y="17724"/>
                      <a:pt x="9664" y="17746"/>
                      <a:pt x="9664" y="17790"/>
                    </a:cubicBezTo>
                    <a:cubicBezTo>
                      <a:pt x="9655" y="17812"/>
                      <a:pt x="9647" y="17823"/>
                      <a:pt x="9638" y="17845"/>
                    </a:cubicBezTo>
                    <a:cubicBezTo>
                      <a:pt x="9633" y="17867"/>
                      <a:pt x="9633" y="17889"/>
                      <a:pt x="9625" y="17922"/>
                    </a:cubicBezTo>
                    <a:cubicBezTo>
                      <a:pt x="9625" y="17933"/>
                      <a:pt x="9616" y="17933"/>
                      <a:pt x="9612" y="17955"/>
                    </a:cubicBezTo>
                    <a:cubicBezTo>
                      <a:pt x="9590" y="18033"/>
                      <a:pt x="9564" y="18066"/>
                      <a:pt x="9524" y="18110"/>
                    </a:cubicBezTo>
                    <a:cubicBezTo>
                      <a:pt x="9524" y="18110"/>
                      <a:pt x="9520" y="18132"/>
                      <a:pt x="9516" y="18132"/>
                    </a:cubicBezTo>
                    <a:lnTo>
                      <a:pt x="9502" y="18132"/>
                    </a:lnTo>
                    <a:cubicBezTo>
                      <a:pt x="9502" y="18132"/>
                      <a:pt x="9494" y="18154"/>
                      <a:pt x="9494" y="18154"/>
                    </a:cubicBezTo>
                    <a:cubicBezTo>
                      <a:pt x="9494" y="18154"/>
                      <a:pt x="9485" y="18154"/>
                      <a:pt x="9481" y="18154"/>
                    </a:cubicBezTo>
                    <a:cubicBezTo>
                      <a:pt x="9481" y="18154"/>
                      <a:pt x="9472" y="18176"/>
                      <a:pt x="9472" y="18176"/>
                    </a:cubicBezTo>
                    <a:cubicBezTo>
                      <a:pt x="9472" y="18176"/>
                      <a:pt x="9463" y="18176"/>
                      <a:pt x="9459" y="18176"/>
                    </a:cubicBezTo>
                    <a:cubicBezTo>
                      <a:pt x="9446" y="18176"/>
                      <a:pt x="9433" y="18220"/>
                      <a:pt x="9424" y="18231"/>
                    </a:cubicBezTo>
                    <a:cubicBezTo>
                      <a:pt x="9402" y="18231"/>
                      <a:pt x="9376" y="18209"/>
                      <a:pt x="9354" y="18198"/>
                    </a:cubicBezTo>
                    <a:cubicBezTo>
                      <a:pt x="9332" y="18176"/>
                      <a:pt x="9310" y="18165"/>
                      <a:pt x="9293" y="18143"/>
                    </a:cubicBezTo>
                    <a:cubicBezTo>
                      <a:pt x="9293" y="18143"/>
                      <a:pt x="9293" y="18121"/>
                      <a:pt x="9293" y="18121"/>
                    </a:cubicBezTo>
                    <a:cubicBezTo>
                      <a:pt x="9284" y="18121"/>
                      <a:pt x="9284" y="18121"/>
                      <a:pt x="9275" y="18088"/>
                    </a:cubicBezTo>
                    <a:cubicBezTo>
                      <a:pt x="9275" y="18088"/>
                      <a:pt x="9275" y="18066"/>
                      <a:pt x="9275" y="18066"/>
                    </a:cubicBezTo>
                    <a:lnTo>
                      <a:pt x="9271" y="18066"/>
                    </a:lnTo>
                    <a:cubicBezTo>
                      <a:pt x="9271" y="18066"/>
                      <a:pt x="9262" y="18022"/>
                      <a:pt x="9253" y="18011"/>
                    </a:cubicBezTo>
                    <a:cubicBezTo>
                      <a:pt x="9236" y="17977"/>
                      <a:pt x="9223" y="17966"/>
                      <a:pt x="9210" y="17933"/>
                    </a:cubicBezTo>
                    <a:cubicBezTo>
                      <a:pt x="9210" y="17845"/>
                      <a:pt x="9214" y="17779"/>
                      <a:pt x="9232" y="17746"/>
                    </a:cubicBezTo>
                    <a:cubicBezTo>
                      <a:pt x="9223" y="17713"/>
                      <a:pt x="9236" y="17702"/>
                      <a:pt x="9240" y="17691"/>
                    </a:cubicBezTo>
                    <a:cubicBezTo>
                      <a:pt x="9240" y="17669"/>
                      <a:pt x="9240" y="17636"/>
                      <a:pt x="9240" y="17625"/>
                    </a:cubicBezTo>
                    <a:cubicBezTo>
                      <a:pt x="9240" y="17603"/>
                      <a:pt x="9253" y="17603"/>
                      <a:pt x="9258" y="17581"/>
                    </a:cubicBezTo>
                    <a:cubicBezTo>
                      <a:pt x="9267" y="17548"/>
                      <a:pt x="9271" y="17515"/>
                      <a:pt x="9280" y="17470"/>
                    </a:cubicBezTo>
                    <a:cubicBezTo>
                      <a:pt x="9280" y="17459"/>
                      <a:pt x="9288" y="17437"/>
                      <a:pt x="9288" y="17426"/>
                    </a:cubicBezTo>
                    <a:cubicBezTo>
                      <a:pt x="9301" y="17426"/>
                      <a:pt x="9310" y="17404"/>
                      <a:pt x="9323" y="17371"/>
                    </a:cubicBezTo>
                    <a:cubicBezTo>
                      <a:pt x="9328" y="17371"/>
                      <a:pt x="9332" y="17360"/>
                      <a:pt x="9332" y="17360"/>
                    </a:cubicBezTo>
                    <a:cubicBezTo>
                      <a:pt x="9345" y="17338"/>
                      <a:pt x="9363" y="17316"/>
                      <a:pt x="9376" y="17305"/>
                    </a:cubicBezTo>
                    <a:cubicBezTo>
                      <a:pt x="9376" y="17305"/>
                      <a:pt x="9380" y="17294"/>
                      <a:pt x="9384" y="17283"/>
                    </a:cubicBezTo>
                    <a:cubicBezTo>
                      <a:pt x="9402" y="17250"/>
                      <a:pt x="9433" y="17206"/>
                      <a:pt x="9459" y="17184"/>
                    </a:cubicBezTo>
                    <a:cubicBezTo>
                      <a:pt x="9472" y="17162"/>
                      <a:pt x="9485" y="17140"/>
                      <a:pt x="9498" y="17118"/>
                    </a:cubicBezTo>
                    <a:cubicBezTo>
                      <a:pt x="9507" y="17096"/>
                      <a:pt x="9529" y="17052"/>
                      <a:pt x="9524" y="17030"/>
                    </a:cubicBezTo>
                    <a:cubicBezTo>
                      <a:pt x="9524" y="16985"/>
                      <a:pt x="9511" y="16952"/>
                      <a:pt x="9498" y="16952"/>
                    </a:cubicBezTo>
                    <a:cubicBezTo>
                      <a:pt x="9459" y="16930"/>
                      <a:pt x="9424" y="17019"/>
                      <a:pt x="9389" y="17019"/>
                    </a:cubicBezTo>
                    <a:cubicBezTo>
                      <a:pt x="9389" y="17019"/>
                      <a:pt x="9376" y="16985"/>
                      <a:pt x="9371" y="16974"/>
                    </a:cubicBezTo>
                    <a:cubicBezTo>
                      <a:pt x="9363" y="16930"/>
                      <a:pt x="9376" y="16842"/>
                      <a:pt x="9393" y="16798"/>
                    </a:cubicBezTo>
                    <a:cubicBezTo>
                      <a:pt x="9393" y="16798"/>
                      <a:pt x="9406" y="16787"/>
                      <a:pt x="9411" y="16776"/>
                    </a:cubicBezTo>
                    <a:cubicBezTo>
                      <a:pt x="9411" y="16765"/>
                      <a:pt x="9415" y="16743"/>
                      <a:pt x="9419" y="16732"/>
                    </a:cubicBezTo>
                    <a:cubicBezTo>
                      <a:pt x="9433" y="16699"/>
                      <a:pt x="9446" y="16677"/>
                      <a:pt x="9459" y="16655"/>
                    </a:cubicBezTo>
                    <a:cubicBezTo>
                      <a:pt x="9463" y="16655"/>
                      <a:pt x="9476" y="16644"/>
                      <a:pt x="9472" y="16622"/>
                    </a:cubicBezTo>
                    <a:cubicBezTo>
                      <a:pt x="9498" y="16622"/>
                      <a:pt x="9520" y="16600"/>
                      <a:pt x="9555" y="16622"/>
                    </a:cubicBezTo>
                    <a:moveTo>
                      <a:pt x="9135" y="18506"/>
                    </a:moveTo>
                    <a:cubicBezTo>
                      <a:pt x="9135" y="18506"/>
                      <a:pt x="9183" y="18451"/>
                      <a:pt x="9214" y="18462"/>
                    </a:cubicBezTo>
                    <a:cubicBezTo>
                      <a:pt x="9223" y="18462"/>
                      <a:pt x="9227" y="18462"/>
                      <a:pt x="9227" y="18484"/>
                    </a:cubicBezTo>
                    <a:cubicBezTo>
                      <a:pt x="9227" y="18484"/>
                      <a:pt x="9227" y="18462"/>
                      <a:pt x="9236" y="18462"/>
                    </a:cubicBezTo>
                    <a:cubicBezTo>
                      <a:pt x="9249" y="18484"/>
                      <a:pt x="9262" y="18462"/>
                      <a:pt x="9262" y="18506"/>
                    </a:cubicBezTo>
                    <a:cubicBezTo>
                      <a:pt x="9280" y="18495"/>
                      <a:pt x="9293" y="18506"/>
                      <a:pt x="9301" y="18528"/>
                    </a:cubicBezTo>
                    <a:cubicBezTo>
                      <a:pt x="9310" y="18550"/>
                      <a:pt x="9310" y="18528"/>
                      <a:pt x="9315" y="18572"/>
                    </a:cubicBezTo>
                    <a:cubicBezTo>
                      <a:pt x="9315" y="18583"/>
                      <a:pt x="9328" y="18583"/>
                      <a:pt x="9315" y="18594"/>
                    </a:cubicBezTo>
                    <a:cubicBezTo>
                      <a:pt x="9315" y="18650"/>
                      <a:pt x="9293" y="18650"/>
                      <a:pt x="9280" y="18672"/>
                    </a:cubicBezTo>
                    <a:cubicBezTo>
                      <a:pt x="9267" y="18694"/>
                      <a:pt x="9253" y="18705"/>
                      <a:pt x="9245" y="18727"/>
                    </a:cubicBezTo>
                    <a:cubicBezTo>
                      <a:pt x="9214" y="18727"/>
                      <a:pt x="9197" y="18771"/>
                      <a:pt x="9153" y="18760"/>
                    </a:cubicBezTo>
                    <a:cubicBezTo>
                      <a:pt x="9144" y="18760"/>
                      <a:pt x="9127" y="18738"/>
                      <a:pt x="9122" y="18738"/>
                    </a:cubicBezTo>
                    <a:cubicBezTo>
                      <a:pt x="9122" y="18738"/>
                      <a:pt x="9114" y="18738"/>
                      <a:pt x="9109" y="18738"/>
                    </a:cubicBezTo>
                    <a:cubicBezTo>
                      <a:pt x="9096" y="18738"/>
                      <a:pt x="9100" y="18705"/>
                      <a:pt x="9083" y="18694"/>
                    </a:cubicBezTo>
                    <a:cubicBezTo>
                      <a:pt x="9083" y="18650"/>
                      <a:pt x="9087" y="18605"/>
                      <a:pt x="9100" y="18572"/>
                    </a:cubicBezTo>
                    <a:cubicBezTo>
                      <a:pt x="9100" y="18572"/>
                      <a:pt x="9109" y="18561"/>
                      <a:pt x="9109" y="18550"/>
                    </a:cubicBezTo>
                    <a:cubicBezTo>
                      <a:pt x="9100" y="18528"/>
                      <a:pt x="9122" y="18506"/>
                      <a:pt x="9135" y="18506"/>
                    </a:cubicBezTo>
                    <a:moveTo>
                      <a:pt x="8926" y="12809"/>
                    </a:moveTo>
                    <a:cubicBezTo>
                      <a:pt x="8926" y="12809"/>
                      <a:pt x="8939" y="12798"/>
                      <a:pt x="8952" y="12787"/>
                    </a:cubicBezTo>
                    <a:cubicBezTo>
                      <a:pt x="8961" y="12787"/>
                      <a:pt x="8978" y="12732"/>
                      <a:pt x="8991" y="12710"/>
                    </a:cubicBezTo>
                    <a:cubicBezTo>
                      <a:pt x="9004" y="12699"/>
                      <a:pt x="9017" y="12677"/>
                      <a:pt x="9031" y="12654"/>
                    </a:cubicBezTo>
                    <a:cubicBezTo>
                      <a:pt x="9031" y="12654"/>
                      <a:pt x="9039" y="12632"/>
                      <a:pt x="9044" y="12621"/>
                    </a:cubicBezTo>
                    <a:cubicBezTo>
                      <a:pt x="9044" y="12621"/>
                      <a:pt x="9044" y="12621"/>
                      <a:pt x="9052" y="12621"/>
                    </a:cubicBezTo>
                    <a:cubicBezTo>
                      <a:pt x="9057" y="12610"/>
                      <a:pt x="9066" y="12621"/>
                      <a:pt x="9079" y="12599"/>
                    </a:cubicBezTo>
                    <a:cubicBezTo>
                      <a:pt x="9087" y="12599"/>
                      <a:pt x="9096" y="12577"/>
                      <a:pt x="9109" y="12566"/>
                    </a:cubicBezTo>
                    <a:cubicBezTo>
                      <a:pt x="9109" y="12566"/>
                      <a:pt x="9114" y="12566"/>
                      <a:pt x="9118" y="12566"/>
                    </a:cubicBezTo>
                    <a:cubicBezTo>
                      <a:pt x="9122" y="12566"/>
                      <a:pt x="9118" y="12566"/>
                      <a:pt x="9127" y="12566"/>
                    </a:cubicBezTo>
                    <a:cubicBezTo>
                      <a:pt x="9127" y="12566"/>
                      <a:pt x="9127" y="12566"/>
                      <a:pt x="9135" y="12566"/>
                    </a:cubicBezTo>
                    <a:cubicBezTo>
                      <a:pt x="9149" y="12566"/>
                      <a:pt x="9179" y="12566"/>
                      <a:pt x="9201" y="12610"/>
                    </a:cubicBezTo>
                    <a:cubicBezTo>
                      <a:pt x="9210" y="12621"/>
                      <a:pt x="9236" y="12699"/>
                      <a:pt x="9201" y="12710"/>
                    </a:cubicBezTo>
                    <a:cubicBezTo>
                      <a:pt x="9201" y="12754"/>
                      <a:pt x="9197" y="12754"/>
                      <a:pt x="9188" y="12765"/>
                    </a:cubicBezTo>
                    <a:cubicBezTo>
                      <a:pt x="9188" y="12864"/>
                      <a:pt x="9166" y="12919"/>
                      <a:pt x="9144" y="12974"/>
                    </a:cubicBezTo>
                    <a:cubicBezTo>
                      <a:pt x="9131" y="13018"/>
                      <a:pt x="9114" y="13051"/>
                      <a:pt x="9100" y="13073"/>
                    </a:cubicBezTo>
                    <a:cubicBezTo>
                      <a:pt x="9100" y="13084"/>
                      <a:pt x="9092" y="13095"/>
                      <a:pt x="9087" y="13095"/>
                    </a:cubicBezTo>
                    <a:cubicBezTo>
                      <a:pt x="9070" y="13139"/>
                      <a:pt x="9035" y="13150"/>
                      <a:pt x="9022" y="13216"/>
                    </a:cubicBezTo>
                    <a:cubicBezTo>
                      <a:pt x="9004" y="13216"/>
                      <a:pt x="9000" y="13238"/>
                      <a:pt x="8987" y="13238"/>
                    </a:cubicBezTo>
                    <a:cubicBezTo>
                      <a:pt x="8943" y="13305"/>
                      <a:pt x="8891" y="13404"/>
                      <a:pt x="8838" y="13470"/>
                    </a:cubicBezTo>
                    <a:cubicBezTo>
                      <a:pt x="8830" y="13492"/>
                      <a:pt x="8816" y="13492"/>
                      <a:pt x="8812" y="13503"/>
                    </a:cubicBezTo>
                    <a:cubicBezTo>
                      <a:pt x="8803" y="13514"/>
                      <a:pt x="8799" y="13536"/>
                      <a:pt x="8790" y="13547"/>
                    </a:cubicBezTo>
                    <a:cubicBezTo>
                      <a:pt x="8777" y="13558"/>
                      <a:pt x="8760" y="13569"/>
                      <a:pt x="8747" y="13580"/>
                    </a:cubicBezTo>
                    <a:cubicBezTo>
                      <a:pt x="8733" y="13580"/>
                      <a:pt x="8716" y="13602"/>
                      <a:pt x="8703" y="13613"/>
                    </a:cubicBezTo>
                    <a:cubicBezTo>
                      <a:pt x="8677" y="13613"/>
                      <a:pt x="8633" y="13646"/>
                      <a:pt x="8616" y="13569"/>
                    </a:cubicBezTo>
                    <a:cubicBezTo>
                      <a:pt x="8616" y="13514"/>
                      <a:pt x="8629" y="13481"/>
                      <a:pt x="8637" y="13448"/>
                    </a:cubicBezTo>
                    <a:cubicBezTo>
                      <a:pt x="8646" y="13426"/>
                      <a:pt x="8650" y="13415"/>
                      <a:pt x="8659" y="13393"/>
                    </a:cubicBezTo>
                    <a:cubicBezTo>
                      <a:pt x="8668" y="13382"/>
                      <a:pt x="8677" y="13371"/>
                      <a:pt x="8685" y="13360"/>
                    </a:cubicBezTo>
                    <a:cubicBezTo>
                      <a:pt x="8699" y="13338"/>
                      <a:pt x="8707" y="13316"/>
                      <a:pt x="8716" y="13294"/>
                    </a:cubicBezTo>
                    <a:cubicBezTo>
                      <a:pt x="8773" y="13172"/>
                      <a:pt x="8838" y="13029"/>
                      <a:pt x="8900" y="12897"/>
                    </a:cubicBezTo>
                    <a:cubicBezTo>
                      <a:pt x="8913" y="12864"/>
                      <a:pt x="8926" y="12842"/>
                      <a:pt x="8939" y="12809"/>
                    </a:cubicBezTo>
                    <a:moveTo>
                      <a:pt x="8074" y="13801"/>
                    </a:moveTo>
                    <a:cubicBezTo>
                      <a:pt x="8074" y="13801"/>
                      <a:pt x="8091" y="13734"/>
                      <a:pt x="8100" y="13701"/>
                    </a:cubicBezTo>
                    <a:cubicBezTo>
                      <a:pt x="8100" y="13701"/>
                      <a:pt x="8109" y="13701"/>
                      <a:pt x="8113" y="13701"/>
                    </a:cubicBezTo>
                    <a:cubicBezTo>
                      <a:pt x="8131" y="13668"/>
                      <a:pt x="8152" y="13602"/>
                      <a:pt x="8170" y="13558"/>
                    </a:cubicBezTo>
                    <a:cubicBezTo>
                      <a:pt x="8214" y="13459"/>
                      <a:pt x="8262" y="13360"/>
                      <a:pt x="8305" y="13261"/>
                    </a:cubicBezTo>
                    <a:cubicBezTo>
                      <a:pt x="8353" y="13161"/>
                      <a:pt x="8401" y="13073"/>
                      <a:pt x="8449" y="12974"/>
                    </a:cubicBezTo>
                    <a:cubicBezTo>
                      <a:pt x="8458" y="12952"/>
                      <a:pt x="8463" y="12930"/>
                      <a:pt x="8471" y="12919"/>
                    </a:cubicBezTo>
                    <a:cubicBezTo>
                      <a:pt x="8480" y="12897"/>
                      <a:pt x="8489" y="12886"/>
                      <a:pt x="8498" y="12864"/>
                    </a:cubicBezTo>
                    <a:cubicBezTo>
                      <a:pt x="8498" y="12864"/>
                      <a:pt x="8502" y="12842"/>
                      <a:pt x="8506" y="12842"/>
                    </a:cubicBezTo>
                    <a:cubicBezTo>
                      <a:pt x="8515" y="12831"/>
                      <a:pt x="8524" y="12809"/>
                      <a:pt x="8537" y="12787"/>
                    </a:cubicBezTo>
                    <a:cubicBezTo>
                      <a:pt x="8537" y="12787"/>
                      <a:pt x="8537" y="12776"/>
                      <a:pt x="8546" y="12776"/>
                    </a:cubicBezTo>
                    <a:cubicBezTo>
                      <a:pt x="8546" y="12765"/>
                      <a:pt x="8554" y="12776"/>
                      <a:pt x="8559" y="12754"/>
                    </a:cubicBezTo>
                    <a:cubicBezTo>
                      <a:pt x="8559" y="12754"/>
                      <a:pt x="8559" y="12732"/>
                      <a:pt x="8559" y="12721"/>
                    </a:cubicBezTo>
                    <a:cubicBezTo>
                      <a:pt x="8559" y="12721"/>
                      <a:pt x="8567" y="12721"/>
                      <a:pt x="8572" y="12721"/>
                    </a:cubicBezTo>
                    <a:cubicBezTo>
                      <a:pt x="8581" y="12688"/>
                      <a:pt x="8594" y="12665"/>
                      <a:pt x="8607" y="12632"/>
                    </a:cubicBezTo>
                    <a:cubicBezTo>
                      <a:pt x="8611" y="12621"/>
                      <a:pt x="8624" y="12610"/>
                      <a:pt x="8633" y="12599"/>
                    </a:cubicBezTo>
                    <a:cubicBezTo>
                      <a:pt x="8655" y="12555"/>
                      <a:pt x="8672" y="12522"/>
                      <a:pt x="8699" y="12478"/>
                    </a:cubicBezTo>
                    <a:cubicBezTo>
                      <a:pt x="8712" y="12445"/>
                      <a:pt x="8725" y="12434"/>
                      <a:pt x="8742" y="12401"/>
                    </a:cubicBezTo>
                    <a:cubicBezTo>
                      <a:pt x="8751" y="12390"/>
                      <a:pt x="8755" y="12368"/>
                      <a:pt x="8760" y="12357"/>
                    </a:cubicBezTo>
                    <a:cubicBezTo>
                      <a:pt x="8768" y="12357"/>
                      <a:pt x="8777" y="12346"/>
                      <a:pt x="8790" y="12346"/>
                    </a:cubicBezTo>
                    <a:cubicBezTo>
                      <a:pt x="8812" y="12324"/>
                      <a:pt x="8851" y="12258"/>
                      <a:pt x="8895" y="12269"/>
                    </a:cubicBezTo>
                    <a:cubicBezTo>
                      <a:pt x="8917" y="12269"/>
                      <a:pt x="8943" y="12368"/>
                      <a:pt x="8926" y="12434"/>
                    </a:cubicBezTo>
                    <a:cubicBezTo>
                      <a:pt x="8921" y="12434"/>
                      <a:pt x="8913" y="12434"/>
                      <a:pt x="8904" y="12456"/>
                    </a:cubicBezTo>
                    <a:cubicBezTo>
                      <a:pt x="8895" y="12489"/>
                      <a:pt x="8886" y="12511"/>
                      <a:pt x="8878" y="12544"/>
                    </a:cubicBezTo>
                    <a:cubicBezTo>
                      <a:pt x="8838" y="12643"/>
                      <a:pt x="8812" y="12677"/>
                      <a:pt x="8773" y="12765"/>
                    </a:cubicBezTo>
                    <a:cubicBezTo>
                      <a:pt x="8755" y="12798"/>
                      <a:pt x="8738" y="12820"/>
                      <a:pt x="8720" y="12864"/>
                    </a:cubicBezTo>
                    <a:cubicBezTo>
                      <a:pt x="8716" y="12875"/>
                      <a:pt x="8707" y="12886"/>
                      <a:pt x="8703" y="12897"/>
                    </a:cubicBezTo>
                    <a:cubicBezTo>
                      <a:pt x="8703" y="12908"/>
                      <a:pt x="8703" y="12919"/>
                      <a:pt x="8703" y="12919"/>
                    </a:cubicBezTo>
                    <a:cubicBezTo>
                      <a:pt x="8703" y="12930"/>
                      <a:pt x="8694" y="12919"/>
                      <a:pt x="8690" y="12941"/>
                    </a:cubicBezTo>
                    <a:cubicBezTo>
                      <a:pt x="8690" y="12941"/>
                      <a:pt x="8681" y="12963"/>
                      <a:pt x="8681" y="12974"/>
                    </a:cubicBezTo>
                    <a:cubicBezTo>
                      <a:pt x="8672" y="12985"/>
                      <a:pt x="8659" y="12996"/>
                      <a:pt x="8655" y="12996"/>
                    </a:cubicBezTo>
                    <a:cubicBezTo>
                      <a:pt x="8646" y="13007"/>
                      <a:pt x="8642" y="13029"/>
                      <a:pt x="8633" y="13040"/>
                    </a:cubicBezTo>
                    <a:cubicBezTo>
                      <a:pt x="8616" y="13062"/>
                      <a:pt x="8598" y="13084"/>
                      <a:pt x="8585" y="13106"/>
                    </a:cubicBezTo>
                    <a:cubicBezTo>
                      <a:pt x="8576" y="13117"/>
                      <a:pt x="8572" y="13150"/>
                      <a:pt x="8563" y="13161"/>
                    </a:cubicBezTo>
                    <a:cubicBezTo>
                      <a:pt x="8563" y="13161"/>
                      <a:pt x="8554" y="13161"/>
                      <a:pt x="8550" y="13183"/>
                    </a:cubicBezTo>
                    <a:cubicBezTo>
                      <a:pt x="8524" y="13238"/>
                      <a:pt x="8484" y="13305"/>
                      <a:pt x="8454" y="13371"/>
                    </a:cubicBezTo>
                    <a:cubicBezTo>
                      <a:pt x="8419" y="13415"/>
                      <a:pt x="8388" y="13470"/>
                      <a:pt x="8353" y="13547"/>
                    </a:cubicBezTo>
                    <a:cubicBezTo>
                      <a:pt x="8353" y="13558"/>
                      <a:pt x="8340" y="13569"/>
                      <a:pt x="8336" y="13591"/>
                    </a:cubicBezTo>
                    <a:cubicBezTo>
                      <a:pt x="8327" y="13613"/>
                      <a:pt x="8305" y="13624"/>
                      <a:pt x="8292" y="13646"/>
                    </a:cubicBezTo>
                    <a:cubicBezTo>
                      <a:pt x="8279" y="13668"/>
                      <a:pt x="8262" y="13690"/>
                      <a:pt x="8249" y="13712"/>
                    </a:cubicBezTo>
                    <a:cubicBezTo>
                      <a:pt x="8227" y="13757"/>
                      <a:pt x="8200" y="13790"/>
                      <a:pt x="8170" y="13834"/>
                    </a:cubicBezTo>
                    <a:cubicBezTo>
                      <a:pt x="8170" y="13834"/>
                      <a:pt x="8161" y="13845"/>
                      <a:pt x="8157" y="13856"/>
                    </a:cubicBezTo>
                    <a:cubicBezTo>
                      <a:pt x="8139" y="13889"/>
                      <a:pt x="8104" y="13977"/>
                      <a:pt x="8074" y="13889"/>
                    </a:cubicBezTo>
                    <a:cubicBezTo>
                      <a:pt x="8065" y="13845"/>
                      <a:pt x="8074" y="13812"/>
                      <a:pt x="8087" y="13779"/>
                    </a:cubicBezTo>
                    <a:moveTo>
                      <a:pt x="8131" y="14407"/>
                    </a:moveTo>
                    <a:cubicBezTo>
                      <a:pt x="8131" y="14407"/>
                      <a:pt x="8126" y="14407"/>
                      <a:pt x="8122" y="14407"/>
                    </a:cubicBezTo>
                    <a:cubicBezTo>
                      <a:pt x="8122" y="14407"/>
                      <a:pt x="8109" y="14363"/>
                      <a:pt x="8104" y="14352"/>
                    </a:cubicBezTo>
                    <a:cubicBezTo>
                      <a:pt x="8104" y="14330"/>
                      <a:pt x="8113" y="14308"/>
                      <a:pt x="8126" y="14286"/>
                    </a:cubicBezTo>
                    <a:cubicBezTo>
                      <a:pt x="8126" y="14286"/>
                      <a:pt x="8139" y="14286"/>
                      <a:pt x="8144" y="14264"/>
                    </a:cubicBezTo>
                    <a:cubicBezTo>
                      <a:pt x="8144" y="14264"/>
                      <a:pt x="8144" y="14242"/>
                      <a:pt x="8152" y="14242"/>
                    </a:cubicBezTo>
                    <a:cubicBezTo>
                      <a:pt x="8157" y="14231"/>
                      <a:pt x="8170" y="14219"/>
                      <a:pt x="8179" y="14197"/>
                    </a:cubicBezTo>
                    <a:cubicBezTo>
                      <a:pt x="8192" y="14186"/>
                      <a:pt x="8209" y="14153"/>
                      <a:pt x="8227" y="14142"/>
                    </a:cubicBezTo>
                    <a:cubicBezTo>
                      <a:pt x="8240" y="14131"/>
                      <a:pt x="8257" y="14098"/>
                      <a:pt x="8279" y="14120"/>
                    </a:cubicBezTo>
                    <a:cubicBezTo>
                      <a:pt x="8288" y="14120"/>
                      <a:pt x="8292" y="14164"/>
                      <a:pt x="8301" y="14175"/>
                    </a:cubicBezTo>
                    <a:cubicBezTo>
                      <a:pt x="8301" y="14275"/>
                      <a:pt x="8301" y="14319"/>
                      <a:pt x="8270" y="14374"/>
                    </a:cubicBezTo>
                    <a:cubicBezTo>
                      <a:pt x="8262" y="14396"/>
                      <a:pt x="8253" y="14407"/>
                      <a:pt x="8244" y="14418"/>
                    </a:cubicBezTo>
                    <a:cubicBezTo>
                      <a:pt x="8235" y="14429"/>
                      <a:pt x="8187" y="14495"/>
                      <a:pt x="8166" y="14484"/>
                    </a:cubicBezTo>
                    <a:cubicBezTo>
                      <a:pt x="8157" y="14484"/>
                      <a:pt x="8139" y="14451"/>
                      <a:pt x="8131" y="14429"/>
                    </a:cubicBezTo>
                    <a:cubicBezTo>
                      <a:pt x="8131" y="14429"/>
                      <a:pt x="8131" y="14418"/>
                      <a:pt x="8131" y="14407"/>
                    </a:cubicBezTo>
                    <a:moveTo>
                      <a:pt x="6842" y="14726"/>
                    </a:moveTo>
                    <a:cubicBezTo>
                      <a:pt x="6872" y="14660"/>
                      <a:pt x="6907" y="14605"/>
                      <a:pt x="6942" y="14550"/>
                    </a:cubicBezTo>
                    <a:cubicBezTo>
                      <a:pt x="6942" y="14550"/>
                      <a:pt x="6942" y="14539"/>
                      <a:pt x="6942" y="14528"/>
                    </a:cubicBezTo>
                    <a:cubicBezTo>
                      <a:pt x="6951" y="14528"/>
                      <a:pt x="6964" y="14506"/>
                      <a:pt x="6977" y="14484"/>
                    </a:cubicBezTo>
                    <a:cubicBezTo>
                      <a:pt x="6977" y="14484"/>
                      <a:pt x="6986" y="14462"/>
                      <a:pt x="6990" y="14451"/>
                    </a:cubicBezTo>
                    <a:cubicBezTo>
                      <a:pt x="6990" y="14451"/>
                      <a:pt x="6999" y="14451"/>
                      <a:pt x="7008" y="14451"/>
                    </a:cubicBezTo>
                    <a:cubicBezTo>
                      <a:pt x="7016" y="14440"/>
                      <a:pt x="7025" y="14407"/>
                      <a:pt x="7030" y="14385"/>
                    </a:cubicBezTo>
                    <a:cubicBezTo>
                      <a:pt x="7030" y="14385"/>
                      <a:pt x="7030" y="14385"/>
                      <a:pt x="7038" y="14385"/>
                    </a:cubicBezTo>
                    <a:cubicBezTo>
                      <a:pt x="7051" y="14352"/>
                      <a:pt x="7073" y="14330"/>
                      <a:pt x="7095" y="14308"/>
                    </a:cubicBezTo>
                    <a:cubicBezTo>
                      <a:pt x="7108" y="14286"/>
                      <a:pt x="7121" y="14275"/>
                      <a:pt x="7130" y="14264"/>
                    </a:cubicBezTo>
                    <a:cubicBezTo>
                      <a:pt x="7143" y="14253"/>
                      <a:pt x="7156" y="14253"/>
                      <a:pt x="7169" y="14242"/>
                    </a:cubicBezTo>
                    <a:cubicBezTo>
                      <a:pt x="7169" y="14242"/>
                      <a:pt x="7178" y="14231"/>
                      <a:pt x="7187" y="14219"/>
                    </a:cubicBezTo>
                    <a:cubicBezTo>
                      <a:pt x="7200" y="14208"/>
                      <a:pt x="7217" y="14197"/>
                      <a:pt x="7235" y="14175"/>
                    </a:cubicBezTo>
                    <a:cubicBezTo>
                      <a:pt x="7248" y="14175"/>
                      <a:pt x="7257" y="14164"/>
                      <a:pt x="7266" y="14153"/>
                    </a:cubicBezTo>
                    <a:cubicBezTo>
                      <a:pt x="7314" y="14120"/>
                      <a:pt x="7362" y="14076"/>
                      <a:pt x="7405" y="14076"/>
                    </a:cubicBezTo>
                    <a:cubicBezTo>
                      <a:pt x="7436" y="14065"/>
                      <a:pt x="7471" y="14076"/>
                      <a:pt x="7506" y="14076"/>
                    </a:cubicBezTo>
                    <a:cubicBezTo>
                      <a:pt x="7536" y="14076"/>
                      <a:pt x="7571" y="14076"/>
                      <a:pt x="7602" y="14076"/>
                    </a:cubicBezTo>
                    <a:cubicBezTo>
                      <a:pt x="7615" y="14076"/>
                      <a:pt x="7637" y="14109"/>
                      <a:pt x="7654" y="14131"/>
                    </a:cubicBezTo>
                    <a:cubicBezTo>
                      <a:pt x="7667" y="14142"/>
                      <a:pt x="7685" y="14175"/>
                      <a:pt x="7698" y="14186"/>
                    </a:cubicBezTo>
                    <a:cubicBezTo>
                      <a:pt x="7707" y="14186"/>
                      <a:pt x="7711" y="14208"/>
                      <a:pt x="7724" y="14208"/>
                    </a:cubicBezTo>
                    <a:cubicBezTo>
                      <a:pt x="7733" y="14219"/>
                      <a:pt x="7742" y="14264"/>
                      <a:pt x="7750" y="14275"/>
                    </a:cubicBezTo>
                    <a:cubicBezTo>
                      <a:pt x="7755" y="14286"/>
                      <a:pt x="7772" y="14308"/>
                      <a:pt x="7781" y="14330"/>
                    </a:cubicBezTo>
                    <a:cubicBezTo>
                      <a:pt x="7799" y="14374"/>
                      <a:pt x="7803" y="14440"/>
                      <a:pt x="7820" y="14495"/>
                    </a:cubicBezTo>
                    <a:cubicBezTo>
                      <a:pt x="7829" y="14517"/>
                      <a:pt x="7838" y="14528"/>
                      <a:pt x="7847" y="14550"/>
                    </a:cubicBezTo>
                    <a:cubicBezTo>
                      <a:pt x="7855" y="14572"/>
                      <a:pt x="7860" y="14594"/>
                      <a:pt x="7868" y="14616"/>
                    </a:cubicBezTo>
                    <a:cubicBezTo>
                      <a:pt x="7873" y="14638"/>
                      <a:pt x="7886" y="14660"/>
                      <a:pt x="7890" y="14671"/>
                    </a:cubicBezTo>
                    <a:cubicBezTo>
                      <a:pt x="7895" y="14693"/>
                      <a:pt x="7903" y="14715"/>
                      <a:pt x="7912" y="14737"/>
                    </a:cubicBezTo>
                    <a:cubicBezTo>
                      <a:pt x="7938" y="14792"/>
                      <a:pt x="7947" y="14914"/>
                      <a:pt x="7973" y="14980"/>
                    </a:cubicBezTo>
                    <a:cubicBezTo>
                      <a:pt x="7973" y="15057"/>
                      <a:pt x="7986" y="15101"/>
                      <a:pt x="7978" y="15178"/>
                    </a:cubicBezTo>
                    <a:cubicBezTo>
                      <a:pt x="7978" y="15200"/>
                      <a:pt x="7978" y="15244"/>
                      <a:pt x="7973" y="15277"/>
                    </a:cubicBezTo>
                    <a:cubicBezTo>
                      <a:pt x="7973" y="15299"/>
                      <a:pt x="7978" y="15299"/>
                      <a:pt x="7978" y="15299"/>
                    </a:cubicBezTo>
                    <a:cubicBezTo>
                      <a:pt x="7978" y="15321"/>
                      <a:pt x="7973" y="15321"/>
                      <a:pt x="7969" y="15354"/>
                    </a:cubicBezTo>
                    <a:cubicBezTo>
                      <a:pt x="7960" y="15399"/>
                      <a:pt x="7960" y="15454"/>
                      <a:pt x="7956" y="15498"/>
                    </a:cubicBezTo>
                    <a:cubicBezTo>
                      <a:pt x="7956" y="15542"/>
                      <a:pt x="7951" y="15575"/>
                      <a:pt x="7947" y="15597"/>
                    </a:cubicBezTo>
                    <a:cubicBezTo>
                      <a:pt x="7934" y="15685"/>
                      <a:pt x="7921" y="15729"/>
                      <a:pt x="7899" y="15795"/>
                    </a:cubicBezTo>
                    <a:cubicBezTo>
                      <a:pt x="7890" y="15817"/>
                      <a:pt x="7890" y="15839"/>
                      <a:pt x="7882" y="15873"/>
                    </a:cubicBezTo>
                    <a:cubicBezTo>
                      <a:pt x="7882" y="15873"/>
                      <a:pt x="7882" y="15873"/>
                      <a:pt x="7877" y="15873"/>
                    </a:cubicBezTo>
                    <a:cubicBezTo>
                      <a:pt x="7873" y="15906"/>
                      <a:pt x="7855" y="15939"/>
                      <a:pt x="7847" y="15983"/>
                    </a:cubicBezTo>
                    <a:cubicBezTo>
                      <a:pt x="7833" y="16027"/>
                      <a:pt x="7816" y="16104"/>
                      <a:pt x="7790" y="16082"/>
                    </a:cubicBezTo>
                    <a:cubicBezTo>
                      <a:pt x="7790" y="16082"/>
                      <a:pt x="7781" y="16060"/>
                      <a:pt x="7777" y="16049"/>
                    </a:cubicBezTo>
                    <a:cubicBezTo>
                      <a:pt x="7777" y="16049"/>
                      <a:pt x="7772" y="16049"/>
                      <a:pt x="7768" y="16049"/>
                    </a:cubicBezTo>
                    <a:cubicBezTo>
                      <a:pt x="7759" y="16027"/>
                      <a:pt x="7764" y="15884"/>
                      <a:pt x="7759" y="15861"/>
                    </a:cubicBezTo>
                    <a:cubicBezTo>
                      <a:pt x="7759" y="15828"/>
                      <a:pt x="7759" y="15762"/>
                      <a:pt x="7750" y="15729"/>
                    </a:cubicBezTo>
                    <a:cubicBezTo>
                      <a:pt x="7750" y="15685"/>
                      <a:pt x="7733" y="15652"/>
                      <a:pt x="7729" y="15597"/>
                    </a:cubicBezTo>
                    <a:cubicBezTo>
                      <a:pt x="7729" y="15575"/>
                      <a:pt x="7720" y="15553"/>
                      <a:pt x="7716" y="15531"/>
                    </a:cubicBezTo>
                    <a:cubicBezTo>
                      <a:pt x="7716" y="15487"/>
                      <a:pt x="7707" y="15465"/>
                      <a:pt x="7702" y="15443"/>
                    </a:cubicBezTo>
                    <a:cubicBezTo>
                      <a:pt x="7685" y="15388"/>
                      <a:pt x="7667" y="15343"/>
                      <a:pt x="7646" y="15277"/>
                    </a:cubicBezTo>
                    <a:cubicBezTo>
                      <a:pt x="7646" y="15277"/>
                      <a:pt x="7646" y="15255"/>
                      <a:pt x="7637" y="15244"/>
                    </a:cubicBezTo>
                    <a:cubicBezTo>
                      <a:pt x="7637" y="15244"/>
                      <a:pt x="7628" y="15244"/>
                      <a:pt x="7624" y="15244"/>
                    </a:cubicBezTo>
                    <a:cubicBezTo>
                      <a:pt x="7571" y="15123"/>
                      <a:pt x="7523" y="14969"/>
                      <a:pt x="7471" y="14847"/>
                    </a:cubicBezTo>
                    <a:cubicBezTo>
                      <a:pt x="7458" y="14825"/>
                      <a:pt x="7440" y="14792"/>
                      <a:pt x="7427" y="14759"/>
                    </a:cubicBezTo>
                    <a:cubicBezTo>
                      <a:pt x="7410" y="14715"/>
                      <a:pt x="7397" y="14660"/>
                      <a:pt x="7370" y="14616"/>
                    </a:cubicBezTo>
                    <a:cubicBezTo>
                      <a:pt x="7362" y="14616"/>
                      <a:pt x="7353" y="14594"/>
                      <a:pt x="7349" y="14594"/>
                    </a:cubicBezTo>
                    <a:cubicBezTo>
                      <a:pt x="7327" y="14561"/>
                      <a:pt x="7309" y="14517"/>
                      <a:pt x="7279" y="14517"/>
                    </a:cubicBezTo>
                    <a:cubicBezTo>
                      <a:pt x="7196" y="14495"/>
                      <a:pt x="7148" y="14572"/>
                      <a:pt x="7086" y="14616"/>
                    </a:cubicBezTo>
                    <a:cubicBezTo>
                      <a:pt x="7086" y="14616"/>
                      <a:pt x="7082" y="14638"/>
                      <a:pt x="7078" y="14638"/>
                    </a:cubicBezTo>
                    <a:cubicBezTo>
                      <a:pt x="7065" y="14638"/>
                      <a:pt x="7051" y="14638"/>
                      <a:pt x="7043" y="14660"/>
                    </a:cubicBezTo>
                    <a:cubicBezTo>
                      <a:pt x="7030" y="14682"/>
                      <a:pt x="7016" y="14704"/>
                      <a:pt x="7003" y="14715"/>
                    </a:cubicBezTo>
                    <a:cubicBezTo>
                      <a:pt x="6986" y="14715"/>
                      <a:pt x="6964" y="14737"/>
                      <a:pt x="6942" y="14759"/>
                    </a:cubicBezTo>
                    <a:cubicBezTo>
                      <a:pt x="6920" y="14781"/>
                      <a:pt x="6855" y="14892"/>
                      <a:pt x="6820" y="14792"/>
                    </a:cubicBezTo>
                    <a:cubicBezTo>
                      <a:pt x="6811" y="14759"/>
                      <a:pt x="6833" y="14748"/>
                      <a:pt x="6842" y="14726"/>
                    </a:cubicBezTo>
                    <a:moveTo>
                      <a:pt x="7947" y="16897"/>
                    </a:moveTo>
                    <a:cubicBezTo>
                      <a:pt x="7947" y="16897"/>
                      <a:pt x="7969" y="16798"/>
                      <a:pt x="7991" y="16787"/>
                    </a:cubicBezTo>
                    <a:cubicBezTo>
                      <a:pt x="8000" y="16743"/>
                      <a:pt x="8021" y="16721"/>
                      <a:pt x="8039" y="16688"/>
                    </a:cubicBezTo>
                    <a:cubicBezTo>
                      <a:pt x="8056" y="16655"/>
                      <a:pt x="8074" y="16622"/>
                      <a:pt x="8100" y="16622"/>
                    </a:cubicBezTo>
                    <a:cubicBezTo>
                      <a:pt x="8113" y="16567"/>
                      <a:pt x="8144" y="16567"/>
                      <a:pt x="8166" y="16545"/>
                    </a:cubicBezTo>
                    <a:cubicBezTo>
                      <a:pt x="8179" y="16545"/>
                      <a:pt x="8192" y="16501"/>
                      <a:pt x="8205" y="16468"/>
                    </a:cubicBezTo>
                    <a:cubicBezTo>
                      <a:pt x="8205" y="16468"/>
                      <a:pt x="8205" y="16457"/>
                      <a:pt x="8205" y="16446"/>
                    </a:cubicBezTo>
                    <a:cubicBezTo>
                      <a:pt x="8209" y="16446"/>
                      <a:pt x="8218" y="16446"/>
                      <a:pt x="8222" y="16412"/>
                    </a:cubicBezTo>
                    <a:cubicBezTo>
                      <a:pt x="8235" y="16435"/>
                      <a:pt x="8244" y="16468"/>
                      <a:pt x="8266" y="16468"/>
                    </a:cubicBezTo>
                    <a:cubicBezTo>
                      <a:pt x="8279" y="16490"/>
                      <a:pt x="8279" y="16545"/>
                      <a:pt x="8297" y="16567"/>
                    </a:cubicBezTo>
                    <a:cubicBezTo>
                      <a:pt x="8292" y="16633"/>
                      <a:pt x="8314" y="16633"/>
                      <a:pt x="8314" y="16677"/>
                    </a:cubicBezTo>
                    <a:cubicBezTo>
                      <a:pt x="8310" y="16732"/>
                      <a:pt x="8279" y="16776"/>
                      <a:pt x="8253" y="16809"/>
                    </a:cubicBezTo>
                    <a:cubicBezTo>
                      <a:pt x="8235" y="16831"/>
                      <a:pt x="8222" y="16831"/>
                      <a:pt x="8192" y="16842"/>
                    </a:cubicBezTo>
                    <a:cubicBezTo>
                      <a:pt x="8183" y="16842"/>
                      <a:pt x="8174" y="16864"/>
                      <a:pt x="8161" y="16875"/>
                    </a:cubicBezTo>
                    <a:cubicBezTo>
                      <a:pt x="8152" y="16886"/>
                      <a:pt x="8139" y="16886"/>
                      <a:pt x="8131" y="16897"/>
                    </a:cubicBezTo>
                    <a:cubicBezTo>
                      <a:pt x="8131" y="16897"/>
                      <a:pt x="8113" y="16930"/>
                      <a:pt x="8109" y="16930"/>
                    </a:cubicBezTo>
                    <a:cubicBezTo>
                      <a:pt x="8109" y="16930"/>
                      <a:pt x="8104" y="16930"/>
                      <a:pt x="8109" y="16930"/>
                    </a:cubicBezTo>
                    <a:cubicBezTo>
                      <a:pt x="8096" y="16930"/>
                      <a:pt x="8091" y="16952"/>
                      <a:pt x="8082" y="16952"/>
                    </a:cubicBezTo>
                    <a:lnTo>
                      <a:pt x="8056" y="16952"/>
                    </a:lnTo>
                    <a:cubicBezTo>
                      <a:pt x="8030" y="16952"/>
                      <a:pt x="7986" y="17007"/>
                      <a:pt x="7947" y="16952"/>
                    </a:cubicBezTo>
                    <a:cubicBezTo>
                      <a:pt x="7956" y="16930"/>
                      <a:pt x="7943" y="16908"/>
                      <a:pt x="7943" y="16897"/>
                    </a:cubicBezTo>
                    <a:moveTo>
                      <a:pt x="6798" y="15388"/>
                    </a:moveTo>
                    <a:cubicBezTo>
                      <a:pt x="6798" y="15388"/>
                      <a:pt x="6820" y="15299"/>
                      <a:pt x="6837" y="15288"/>
                    </a:cubicBezTo>
                    <a:cubicBezTo>
                      <a:pt x="6846" y="15200"/>
                      <a:pt x="6881" y="15167"/>
                      <a:pt x="6894" y="15101"/>
                    </a:cubicBezTo>
                    <a:cubicBezTo>
                      <a:pt x="6925" y="15079"/>
                      <a:pt x="6960" y="15024"/>
                      <a:pt x="6995" y="14980"/>
                    </a:cubicBezTo>
                    <a:cubicBezTo>
                      <a:pt x="6995" y="14980"/>
                      <a:pt x="7003" y="14958"/>
                      <a:pt x="7012" y="14958"/>
                    </a:cubicBezTo>
                    <a:cubicBezTo>
                      <a:pt x="7012" y="14958"/>
                      <a:pt x="7025" y="14936"/>
                      <a:pt x="7030" y="14936"/>
                    </a:cubicBezTo>
                    <a:cubicBezTo>
                      <a:pt x="7051" y="14914"/>
                      <a:pt x="7086" y="14936"/>
                      <a:pt x="7113" y="14914"/>
                    </a:cubicBezTo>
                    <a:cubicBezTo>
                      <a:pt x="7139" y="14903"/>
                      <a:pt x="7161" y="14858"/>
                      <a:pt x="7182" y="14858"/>
                    </a:cubicBezTo>
                    <a:cubicBezTo>
                      <a:pt x="7191" y="14858"/>
                      <a:pt x="7196" y="14858"/>
                      <a:pt x="7204" y="14858"/>
                    </a:cubicBezTo>
                    <a:cubicBezTo>
                      <a:pt x="7213" y="14858"/>
                      <a:pt x="7226" y="14858"/>
                      <a:pt x="7226" y="14858"/>
                    </a:cubicBezTo>
                    <a:cubicBezTo>
                      <a:pt x="7239" y="14858"/>
                      <a:pt x="7252" y="14881"/>
                      <a:pt x="7266" y="14903"/>
                    </a:cubicBezTo>
                    <a:cubicBezTo>
                      <a:pt x="7292" y="14925"/>
                      <a:pt x="7314" y="14914"/>
                      <a:pt x="7331" y="14969"/>
                    </a:cubicBezTo>
                    <a:cubicBezTo>
                      <a:pt x="7340" y="14991"/>
                      <a:pt x="7340" y="15013"/>
                      <a:pt x="7353" y="15035"/>
                    </a:cubicBezTo>
                    <a:cubicBezTo>
                      <a:pt x="7375" y="15068"/>
                      <a:pt x="7401" y="15112"/>
                      <a:pt x="7418" y="15167"/>
                    </a:cubicBezTo>
                    <a:cubicBezTo>
                      <a:pt x="7432" y="15200"/>
                      <a:pt x="7445" y="15233"/>
                      <a:pt x="7462" y="15266"/>
                    </a:cubicBezTo>
                    <a:cubicBezTo>
                      <a:pt x="7462" y="15288"/>
                      <a:pt x="7475" y="15321"/>
                      <a:pt x="7484" y="15332"/>
                    </a:cubicBezTo>
                    <a:cubicBezTo>
                      <a:pt x="7493" y="15332"/>
                      <a:pt x="7484" y="15365"/>
                      <a:pt x="7484" y="15365"/>
                    </a:cubicBezTo>
                    <a:cubicBezTo>
                      <a:pt x="7484" y="15365"/>
                      <a:pt x="7493" y="15365"/>
                      <a:pt x="7497" y="15388"/>
                    </a:cubicBezTo>
                    <a:cubicBezTo>
                      <a:pt x="7497" y="15399"/>
                      <a:pt x="7497" y="15421"/>
                      <a:pt x="7497" y="15432"/>
                    </a:cubicBezTo>
                    <a:cubicBezTo>
                      <a:pt x="7497" y="15432"/>
                      <a:pt x="7506" y="15476"/>
                      <a:pt x="7510" y="15476"/>
                    </a:cubicBezTo>
                    <a:cubicBezTo>
                      <a:pt x="7510" y="15476"/>
                      <a:pt x="7510" y="15465"/>
                      <a:pt x="7515" y="15476"/>
                    </a:cubicBezTo>
                    <a:cubicBezTo>
                      <a:pt x="7515" y="15476"/>
                      <a:pt x="7515" y="15476"/>
                      <a:pt x="7510" y="15476"/>
                    </a:cubicBezTo>
                    <a:cubicBezTo>
                      <a:pt x="7528" y="15520"/>
                      <a:pt x="7536" y="15553"/>
                      <a:pt x="7558" y="15597"/>
                    </a:cubicBezTo>
                    <a:cubicBezTo>
                      <a:pt x="7558" y="15641"/>
                      <a:pt x="7580" y="15707"/>
                      <a:pt x="7593" y="15762"/>
                    </a:cubicBezTo>
                    <a:cubicBezTo>
                      <a:pt x="7593" y="15784"/>
                      <a:pt x="7593" y="15839"/>
                      <a:pt x="7602" y="15884"/>
                    </a:cubicBezTo>
                    <a:cubicBezTo>
                      <a:pt x="7611" y="15939"/>
                      <a:pt x="7633" y="15983"/>
                      <a:pt x="7628" y="16038"/>
                    </a:cubicBezTo>
                    <a:cubicBezTo>
                      <a:pt x="7628" y="16082"/>
                      <a:pt x="7611" y="16104"/>
                      <a:pt x="7598" y="16137"/>
                    </a:cubicBezTo>
                    <a:cubicBezTo>
                      <a:pt x="7598" y="16181"/>
                      <a:pt x="7589" y="16203"/>
                      <a:pt x="7580" y="16225"/>
                    </a:cubicBezTo>
                    <a:cubicBezTo>
                      <a:pt x="7580" y="16225"/>
                      <a:pt x="7571" y="16225"/>
                      <a:pt x="7563" y="16225"/>
                    </a:cubicBezTo>
                    <a:cubicBezTo>
                      <a:pt x="7554" y="16236"/>
                      <a:pt x="7554" y="16247"/>
                      <a:pt x="7549" y="16247"/>
                    </a:cubicBezTo>
                    <a:cubicBezTo>
                      <a:pt x="7541" y="16258"/>
                      <a:pt x="7532" y="16269"/>
                      <a:pt x="7523" y="16269"/>
                    </a:cubicBezTo>
                    <a:cubicBezTo>
                      <a:pt x="7510" y="16291"/>
                      <a:pt x="7497" y="16324"/>
                      <a:pt x="7488" y="16346"/>
                    </a:cubicBezTo>
                    <a:cubicBezTo>
                      <a:pt x="7471" y="16390"/>
                      <a:pt x="7449" y="16412"/>
                      <a:pt x="7423" y="16435"/>
                    </a:cubicBezTo>
                    <a:cubicBezTo>
                      <a:pt x="7410" y="16457"/>
                      <a:pt x="7397" y="16468"/>
                      <a:pt x="7379" y="16490"/>
                    </a:cubicBezTo>
                    <a:cubicBezTo>
                      <a:pt x="7370" y="16490"/>
                      <a:pt x="7366" y="16523"/>
                      <a:pt x="7357" y="16523"/>
                    </a:cubicBezTo>
                    <a:cubicBezTo>
                      <a:pt x="7349" y="16523"/>
                      <a:pt x="7335" y="16523"/>
                      <a:pt x="7327" y="16534"/>
                    </a:cubicBezTo>
                    <a:cubicBezTo>
                      <a:pt x="7309" y="16534"/>
                      <a:pt x="7296" y="16567"/>
                      <a:pt x="7274" y="16589"/>
                    </a:cubicBezTo>
                    <a:cubicBezTo>
                      <a:pt x="7274" y="16589"/>
                      <a:pt x="7266" y="16578"/>
                      <a:pt x="7261" y="16589"/>
                    </a:cubicBezTo>
                    <a:cubicBezTo>
                      <a:pt x="7261" y="16589"/>
                      <a:pt x="7257" y="16611"/>
                      <a:pt x="7252" y="16611"/>
                    </a:cubicBezTo>
                    <a:cubicBezTo>
                      <a:pt x="7244" y="16611"/>
                      <a:pt x="7231" y="16611"/>
                      <a:pt x="7222" y="16622"/>
                    </a:cubicBezTo>
                    <a:cubicBezTo>
                      <a:pt x="7213" y="16622"/>
                      <a:pt x="7209" y="16633"/>
                      <a:pt x="7200" y="16655"/>
                    </a:cubicBezTo>
                    <a:cubicBezTo>
                      <a:pt x="7191" y="16655"/>
                      <a:pt x="7182" y="16655"/>
                      <a:pt x="7174" y="16677"/>
                    </a:cubicBezTo>
                    <a:cubicBezTo>
                      <a:pt x="7165" y="16677"/>
                      <a:pt x="7161" y="16699"/>
                      <a:pt x="7152" y="16710"/>
                    </a:cubicBezTo>
                    <a:cubicBezTo>
                      <a:pt x="7139" y="16721"/>
                      <a:pt x="7117" y="16699"/>
                      <a:pt x="7108" y="16732"/>
                    </a:cubicBezTo>
                    <a:cubicBezTo>
                      <a:pt x="7091" y="16699"/>
                      <a:pt x="7069" y="16699"/>
                      <a:pt x="7047" y="16688"/>
                    </a:cubicBezTo>
                    <a:cubicBezTo>
                      <a:pt x="7038" y="16688"/>
                      <a:pt x="7038" y="16666"/>
                      <a:pt x="7025" y="16666"/>
                    </a:cubicBezTo>
                    <a:cubicBezTo>
                      <a:pt x="7008" y="16644"/>
                      <a:pt x="6990" y="16633"/>
                      <a:pt x="6968" y="16600"/>
                    </a:cubicBezTo>
                    <a:cubicBezTo>
                      <a:pt x="6968" y="16589"/>
                      <a:pt x="6964" y="16578"/>
                      <a:pt x="6960" y="16578"/>
                    </a:cubicBezTo>
                    <a:cubicBezTo>
                      <a:pt x="6933" y="16545"/>
                      <a:pt x="6907" y="16490"/>
                      <a:pt x="6890" y="16435"/>
                    </a:cubicBezTo>
                    <a:cubicBezTo>
                      <a:pt x="6885" y="16424"/>
                      <a:pt x="6877" y="16390"/>
                      <a:pt x="6877" y="16379"/>
                    </a:cubicBezTo>
                    <a:cubicBezTo>
                      <a:pt x="6864" y="16357"/>
                      <a:pt x="6855" y="16335"/>
                      <a:pt x="6846" y="16302"/>
                    </a:cubicBezTo>
                    <a:cubicBezTo>
                      <a:pt x="6829" y="16258"/>
                      <a:pt x="6811" y="16192"/>
                      <a:pt x="6794" y="16126"/>
                    </a:cubicBezTo>
                    <a:cubicBezTo>
                      <a:pt x="6776" y="16071"/>
                      <a:pt x="6767" y="16049"/>
                      <a:pt x="6759" y="15928"/>
                    </a:cubicBezTo>
                    <a:cubicBezTo>
                      <a:pt x="6754" y="15850"/>
                      <a:pt x="6737" y="15685"/>
                      <a:pt x="6741" y="15608"/>
                    </a:cubicBezTo>
                    <a:cubicBezTo>
                      <a:pt x="6741" y="15498"/>
                      <a:pt x="6763" y="15443"/>
                      <a:pt x="6785" y="15388"/>
                    </a:cubicBezTo>
                    <a:moveTo>
                      <a:pt x="5806" y="16787"/>
                    </a:moveTo>
                    <a:cubicBezTo>
                      <a:pt x="5776" y="16809"/>
                      <a:pt x="5749" y="16875"/>
                      <a:pt x="5706" y="16875"/>
                    </a:cubicBezTo>
                    <a:cubicBezTo>
                      <a:pt x="5675" y="16886"/>
                      <a:pt x="5623" y="16842"/>
                      <a:pt x="5588" y="16820"/>
                    </a:cubicBezTo>
                    <a:cubicBezTo>
                      <a:pt x="5557" y="16787"/>
                      <a:pt x="5544" y="16776"/>
                      <a:pt x="5518" y="16732"/>
                    </a:cubicBezTo>
                    <a:cubicBezTo>
                      <a:pt x="5514" y="16721"/>
                      <a:pt x="5509" y="16710"/>
                      <a:pt x="5505" y="16699"/>
                    </a:cubicBezTo>
                    <a:cubicBezTo>
                      <a:pt x="5496" y="16699"/>
                      <a:pt x="5492" y="16699"/>
                      <a:pt x="5483" y="16677"/>
                    </a:cubicBezTo>
                    <a:cubicBezTo>
                      <a:pt x="5470" y="16655"/>
                      <a:pt x="5461" y="16633"/>
                      <a:pt x="5452" y="16622"/>
                    </a:cubicBezTo>
                    <a:cubicBezTo>
                      <a:pt x="5452" y="16622"/>
                      <a:pt x="5444" y="16622"/>
                      <a:pt x="5439" y="16622"/>
                    </a:cubicBezTo>
                    <a:cubicBezTo>
                      <a:pt x="5439" y="16611"/>
                      <a:pt x="5439" y="16600"/>
                      <a:pt x="5439" y="16600"/>
                    </a:cubicBezTo>
                    <a:cubicBezTo>
                      <a:pt x="5435" y="16600"/>
                      <a:pt x="5422" y="16600"/>
                      <a:pt x="5417" y="16578"/>
                    </a:cubicBezTo>
                    <a:cubicBezTo>
                      <a:pt x="5413" y="16567"/>
                      <a:pt x="5404" y="16545"/>
                      <a:pt x="5396" y="16523"/>
                    </a:cubicBezTo>
                    <a:cubicBezTo>
                      <a:pt x="5396" y="16523"/>
                      <a:pt x="5387" y="16512"/>
                      <a:pt x="5382" y="16501"/>
                    </a:cubicBezTo>
                    <a:cubicBezTo>
                      <a:pt x="5382" y="16501"/>
                      <a:pt x="5382" y="16479"/>
                      <a:pt x="5382" y="16468"/>
                    </a:cubicBezTo>
                    <a:cubicBezTo>
                      <a:pt x="5382" y="16468"/>
                      <a:pt x="5382" y="16468"/>
                      <a:pt x="5374" y="16468"/>
                    </a:cubicBezTo>
                    <a:cubicBezTo>
                      <a:pt x="5365" y="16446"/>
                      <a:pt x="5356" y="16412"/>
                      <a:pt x="5343" y="16379"/>
                    </a:cubicBezTo>
                    <a:cubicBezTo>
                      <a:pt x="5343" y="16379"/>
                      <a:pt x="5330" y="16357"/>
                      <a:pt x="5326" y="16346"/>
                    </a:cubicBezTo>
                    <a:cubicBezTo>
                      <a:pt x="5326" y="16335"/>
                      <a:pt x="5326" y="16324"/>
                      <a:pt x="5326" y="16324"/>
                    </a:cubicBezTo>
                    <a:cubicBezTo>
                      <a:pt x="5326" y="16324"/>
                      <a:pt x="5317" y="16324"/>
                      <a:pt x="5313" y="16302"/>
                    </a:cubicBezTo>
                    <a:cubicBezTo>
                      <a:pt x="5304" y="16269"/>
                      <a:pt x="5295" y="16203"/>
                      <a:pt x="5286" y="16148"/>
                    </a:cubicBezTo>
                    <a:cubicBezTo>
                      <a:pt x="5273" y="16093"/>
                      <a:pt x="5251" y="16027"/>
                      <a:pt x="5251" y="15983"/>
                    </a:cubicBezTo>
                    <a:cubicBezTo>
                      <a:pt x="5251" y="15950"/>
                      <a:pt x="5269" y="15917"/>
                      <a:pt x="5282" y="15906"/>
                    </a:cubicBezTo>
                    <a:cubicBezTo>
                      <a:pt x="5304" y="15906"/>
                      <a:pt x="5321" y="15950"/>
                      <a:pt x="5334" y="15972"/>
                    </a:cubicBezTo>
                    <a:cubicBezTo>
                      <a:pt x="5361" y="15994"/>
                      <a:pt x="5382" y="16049"/>
                      <a:pt x="5404" y="16082"/>
                    </a:cubicBezTo>
                    <a:cubicBezTo>
                      <a:pt x="5409" y="16093"/>
                      <a:pt x="5417" y="16093"/>
                      <a:pt x="5422" y="16104"/>
                    </a:cubicBezTo>
                    <a:cubicBezTo>
                      <a:pt x="5431" y="16104"/>
                      <a:pt x="5431" y="16126"/>
                      <a:pt x="5439" y="16126"/>
                    </a:cubicBezTo>
                    <a:cubicBezTo>
                      <a:pt x="5444" y="16126"/>
                      <a:pt x="5452" y="16137"/>
                      <a:pt x="5457" y="16148"/>
                    </a:cubicBezTo>
                    <a:cubicBezTo>
                      <a:pt x="5457" y="16148"/>
                      <a:pt x="5461" y="16170"/>
                      <a:pt x="5461" y="16170"/>
                    </a:cubicBezTo>
                    <a:cubicBezTo>
                      <a:pt x="5461" y="16170"/>
                      <a:pt x="5470" y="16170"/>
                      <a:pt x="5474" y="16170"/>
                    </a:cubicBezTo>
                    <a:cubicBezTo>
                      <a:pt x="5487" y="16192"/>
                      <a:pt x="5496" y="16236"/>
                      <a:pt x="5509" y="16247"/>
                    </a:cubicBezTo>
                    <a:cubicBezTo>
                      <a:pt x="5509" y="16247"/>
                      <a:pt x="5522" y="16247"/>
                      <a:pt x="5527" y="16258"/>
                    </a:cubicBezTo>
                    <a:cubicBezTo>
                      <a:pt x="5535" y="16269"/>
                      <a:pt x="5553" y="16302"/>
                      <a:pt x="5570" y="16302"/>
                    </a:cubicBezTo>
                    <a:cubicBezTo>
                      <a:pt x="5588" y="16324"/>
                      <a:pt x="5605" y="16335"/>
                      <a:pt x="5623" y="16379"/>
                    </a:cubicBezTo>
                    <a:cubicBezTo>
                      <a:pt x="5640" y="16379"/>
                      <a:pt x="5658" y="16401"/>
                      <a:pt x="5680" y="16412"/>
                    </a:cubicBezTo>
                    <a:cubicBezTo>
                      <a:pt x="5684" y="16412"/>
                      <a:pt x="5688" y="16412"/>
                      <a:pt x="5693" y="16412"/>
                    </a:cubicBezTo>
                    <a:cubicBezTo>
                      <a:pt x="5693" y="16412"/>
                      <a:pt x="5693" y="16435"/>
                      <a:pt x="5693" y="16435"/>
                    </a:cubicBezTo>
                    <a:cubicBezTo>
                      <a:pt x="5701" y="16435"/>
                      <a:pt x="5706" y="16435"/>
                      <a:pt x="5715" y="16435"/>
                    </a:cubicBezTo>
                    <a:cubicBezTo>
                      <a:pt x="5719" y="16435"/>
                      <a:pt x="5728" y="16457"/>
                      <a:pt x="5732" y="16457"/>
                    </a:cubicBezTo>
                    <a:cubicBezTo>
                      <a:pt x="5745" y="16468"/>
                      <a:pt x="5754" y="16479"/>
                      <a:pt x="5763" y="16490"/>
                    </a:cubicBezTo>
                    <a:cubicBezTo>
                      <a:pt x="5763" y="16490"/>
                      <a:pt x="5767" y="16523"/>
                      <a:pt x="5771" y="16523"/>
                    </a:cubicBezTo>
                    <a:cubicBezTo>
                      <a:pt x="5771" y="16523"/>
                      <a:pt x="5784" y="16523"/>
                      <a:pt x="5784" y="16523"/>
                    </a:cubicBezTo>
                    <a:cubicBezTo>
                      <a:pt x="5784" y="16523"/>
                      <a:pt x="5789" y="16567"/>
                      <a:pt x="5798" y="16589"/>
                    </a:cubicBezTo>
                    <a:cubicBezTo>
                      <a:pt x="5802" y="16611"/>
                      <a:pt x="5811" y="16622"/>
                      <a:pt x="5815" y="16633"/>
                    </a:cubicBezTo>
                    <a:cubicBezTo>
                      <a:pt x="5824" y="16688"/>
                      <a:pt x="5815" y="16732"/>
                      <a:pt x="5815" y="16776"/>
                    </a:cubicBezTo>
                    <a:moveTo>
                      <a:pt x="6265" y="15498"/>
                    </a:moveTo>
                    <a:cubicBezTo>
                      <a:pt x="6265" y="15498"/>
                      <a:pt x="6265" y="15542"/>
                      <a:pt x="6256" y="15553"/>
                    </a:cubicBezTo>
                    <a:cubicBezTo>
                      <a:pt x="6217" y="15608"/>
                      <a:pt x="6173" y="15663"/>
                      <a:pt x="6138" y="15718"/>
                    </a:cubicBezTo>
                    <a:cubicBezTo>
                      <a:pt x="6116" y="15718"/>
                      <a:pt x="6099" y="15762"/>
                      <a:pt x="6073" y="15784"/>
                    </a:cubicBezTo>
                    <a:cubicBezTo>
                      <a:pt x="6060" y="15806"/>
                      <a:pt x="6042" y="15806"/>
                      <a:pt x="6029" y="15817"/>
                    </a:cubicBezTo>
                    <a:cubicBezTo>
                      <a:pt x="6016" y="15839"/>
                      <a:pt x="6007" y="15873"/>
                      <a:pt x="5994" y="15873"/>
                    </a:cubicBezTo>
                    <a:cubicBezTo>
                      <a:pt x="5985" y="15895"/>
                      <a:pt x="5964" y="15895"/>
                      <a:pt x="5959" y="15928"/>
                    </a:cubicBezTo>
                    <a:cubicBezTo>
                      <a:pt x="5972" y="16016"/>
                      <a:pt x="5990" y="16104"/>
                      <a:pt x="6025" y="16126"/>
                    </a:cubicBezTo>
                    <a:cubicBezTo>
                      <a:pt x="6016" y="16181"/>
                      <a:pt x="5994" y="16181"/>
                      <a:pt x="5972" y="16192"/>
                    </a:cubicBezTo>
                    <a:cubicBezTo>
                      <a:pt x="5950" y="16203"/>
                      <a:pt x="5929" y="16214"/>
                      <a:pt x="5911" y="16247"/>
                    </a:cubicBezTo>
                    <a:cubicBezTo>
                      <a:pt x="5894" y="16236"/>
                      <a:pt x="5867" y="16236"/>
                      <a:pt x="5850" y="16225"/>
                    </a:cubicBezTo>
                    <a:cubicBezTo>
                      <a:pt x="5850" y="16225"/>
                      <a:pt x="5841" y="16225"/>
                      <a:pt x="5841" y="16225"/>
                    </a:cubicBezTo>
                    <a:cubicBezTo>
                      <a:pt x="5841" y="16225"/>
                      <a:pt x="5815" y="16225"/>
                      <a:pt x="5802" y="16225"/>
                    </a:cubicBezTo>
                    <a:cubicBezTo>
                      <a:pt x="5789" y="16214"/>
                      <a:pt x="5763" y="16181"/>
                      <a:pt x="5741" y="16170"/>
                    </a:cubicBezTo>
                    <a:cubicBezTo>
                      <a:pt x="5732" y="16170"/>
                      <a:pt x="5723" y="16148"/>
                      <a:pt x="5715" y="16137"/>
                    </a:cubicBezTo>
                    <a:cubicBezTo>
                      <a:pt x="5715" y="16137"/>
                      <a:pt x="5701" y="16137"/>
                      <a:pt x="5693" y="16115"/>
                    </a:cubicBezTo>
                    <a:cubicBezTo>
                      <a:pt x="5693" y="16115"/>
                      <a:pt x="5688" y="16115"/>
                      <a:pt x="5684" y="16115"/>
                    </a:cubicBezTo>
                    <a:cubicBezTo>
                      <a:pt x="5671" y="16093"/>
                      <a:pt x="5653" y="16093"/>
                      <a:pt x="5645" y="16082"/>
                    </a:cubicBezTo>
                    <a:cubicBezTo>
                      <a:pt x="5636" y="16082"/>
                      <a:pt x="5632" y="16060"/>
                      <a:pt x="5623" y="16049"/>
                    </a:cubicBezTo>
                    <a:cubicBezTo>
                      <a:pt x="5614" y="16038"/>
                      <a:pt x="5610" y="16038"/>
                      <a:pt x="5601" y="16027"/>
                    </a:cubicBezTo>
                    <a:cubicBezTo>
                      <a:pt x="5588" y="16016"/>
                      <a:pt x="5570" y="15983"/>
                      <a:pt x="5557" y="15972"/>
                    </a:cubicBezTo>
                    <a:cubicBezTo>
                      <a:pt x="5553" y="15950"/>
                      <a:pt x="5544" y="15950"/>
                      <a:pt x="5535" y="15939"/>
                    </a:cubicBezTo>
                    <a:cubicBezTo>
                      <a:pt x="5535" y="15928"/>
                      <a:pt x="5527" y="15906"/>
                      <a:pt x="5518" y="15895"/>
                    </a:cubicBezTo>
                    <a:cubicBezTo>
                      <a:pt x="5509" y="15884"/>
                      <a:pt x="5500" y="15873"/>
                      <a:pt x="5496" y="15861"/>
                    </a:cubicBezTo>
                    <a:cubicBezTo>
                      <a:pt x="5487" y="15850"/>
                      <a:pt x="5479" y="15839"/>
                      <a:pt x="5474" y="15828"/>
                    </a:cubicBezTo>
                    <a:cubicBezTo>
                      <a:pt x="5474" y="15817"/>
                      <a:pt x="5474" y="15795"/>
                      <a:pt x="5474" y="15784"/>
                    </a:cubicBezTo>
                    <a:cubicBezTo>
                      <a:pt x="5474" y="15773"/>
                      <a:pt x="5461" y="15773"/>
                      <a:pt x="5461" y="15762"/>
                    </a:cubicBezTo>
                    <a:cubicBezTo>
                      <a:pt x="5461" y="15729"/>
                      <a:pt x="5461" y="15685"/>
                      <a:pt x="5461" y="15674"/>
                    </a:cubicBezTo>
                    <a:cubicBezTo>
                      <a:pt x="5461" y="15630"/>
                      <a:pt x="5466" y="15575"/>
                      <a:pt x="5470" y="15553"/>
                    </a:cubicBezTo>
                    <a:cubicBezTo>
                      <a:pt x="5479" y="15542"/>
                      <a:pt x="5492" y="15531"/>
                      <a:pt x="5505" y="15509"/>
                    </a:cubicBezTo>
                    <a:cubicBezTo>
                      <a:pt x="5514" y="15509"/>
                      <a:pt x="5522" y="15476"/>
                      <a:pt x="5531" y="15465"/>
                    </a:cubicBezTo>
                    <a:cubicBezTo>
                      <a:pt x="5540" y="15443"/>
                      <a:pt x="5549" y="15432"/>
                      <a:pt x="5557" y="15421"/>
                    </a:cubicBezTo>
                    <a:cubicBezTo>
                      <a:pt x="5562" y="15421"/>
                      <a:pt x="5566" y="15410"/>
                      <a:pt x="5575" y="15410"/>
                    </a:cubicBezTo>
                    <a:cubicBezTo>
                      <a:pt x="5575" y="15410"/>
                      <a:pt x="5575" y="15377"/>
                      <a:pt x="5575" y="15377"/>
                    </a:cubicBezTo>
                    <a:cubicBezTo>
                      <a:pt x="5605" y="15343"/>
                      <a:pt x="5632" y="15299"/>
                      <a:pt x="5662" y="15244"/>
                    </a:cubicBezTo>
                    <a:cubicBezTo>
                      <a:pt x="5662" y="15244"/>
                      <a:pt x="5671" y="15233"/>
                      <a:pt x="5675" y="15233"/>
                    </a:cubicBezTo>
                    <a:cubicBezTo>
                      <a:pt x="5675" y="15233"/>
                      <a:pt x="5675" y="15211"/>
                      <a:pt x="5675" y="15211"/>
                    </a:cubicBezTo>
                    <a:cubicBezTo>
                      <a:pt x="5693" y="15189"/>
                      <a:pt x="5715" y="15145"/>
                      <a:pt x="5732" y="15112"/>
                    </a:cubicBezTo>
                    <a:cubicBezTo>
                      <a:pt x="5741" y="15101"/>
                      <a:pt x="5745" y="15101"/>
                      <a:pt x="5749" y="15090"/>
                    </a:cubicBezTo>
                    <a:cubicBezTo>
                      <a:pt x="5749" y="15090"/>
                      <a:pt x="5749" y="15079"/>
                      <a:pt x="5749" y="15068"/>
                    </a:cubicBezTo>
                    <a:cubicBezTo>
                      <a:pt x="5749" y="15068"/>
                      <a:pt x="5758" y="15079"/>
                      <a:pt x="5758" y="15068"/>
                    </a:cubicBezTo>
                    <a:cubicBezTo>
                      <a:pt x="5758" y="15068"/>
                      <a:pt x="5767" y="15046"/>
                      <a:pt x="5771" y="15046"/>
                    </a:cubicBezTo>
                    <a:cubicBezTo>
                      <a:pt x="5771" y="15046"/>
                      <a:pt x="5780" y="15046"/>
                      <a:pt x="5789" y="15046"/>
                    </a:cubicBezTo>
                    <a:cubicBezTo>
                      <a:pt x="5798" y="15024"/>
                      <a:pt x="5802" y="15002"/>
                      <a:pt x="5811" y="14991"/>
                    </a:cubicBezTo>
                    <a:cubicBezTo>
                      <a:pt x="5837" y="14947"/>
                      <a:pt x="5867" y="14914"/>
                      <a:pt x="5889" y="14858"/>
                    </a:cubicBezTo>
                    <a:cubicBezTo>
                      <a:pt x="5876" y="14825"/>
                      <a:pt x="5863" y="14858"/>
                      <a:pt x="5850" y="14858"/>
                    </a:cubicBezTo>
                    <a:cubicBezTo>
                      <a:pt x="5828" y="14858"/>
                      <a:pt x="5806" y="14870"/>
                      <a:pt x="5784" y="14903"/>
                    </a:cubicBezTo>
                    <a:cubicBezTo>
                      <a:pt x="5763" y="14925"/>
                      <a:pt x="5736" y="14969"/>
                      <a:pt x="5715" y="15002"/>
                    </a:cubicBezTo>
                    <a:cubicBezTo>
                      <a:pt x="5684" y="15035"/>
                      <a:pt x="5649" y="15079"/>
                      <a:pt x="5618" y="15112"/>
                    </a:cubicBezTo>
                    <a:cubicBezTo>
                      <a:pt x="5601" y="15134"/>
                      <a:pt x="5583" y="15112"/>
                      <a:pt x="5562" y="15134"/>
                    </a:cubicBezTo>
                    <a:cubicBezTo>
                      <a:pt x="5535" y="15145"/>
                      <a:pt x="5509" y="15178"/>
                      <a:pt x="5479" y="15200"/>
                    </a:cubicBezTo>
                    <a:cubicBezTo>
                      <a:pt x="5470" y="15200"/>
                      <a:pt x="5461" y="15200"/>
                      <a:pt x="5452" y="15200"/>
                    </a:cubicBezTo>
                    <a:cubicBezTo>
                      <a:pt x="5439" y="15200"/>
                      <a:pt x="5417" y="15233"/>
                      <a:pt x="5400" y="15244"/>
                    </a:cubicBezTo>
                    <a:cubicBezTo>
                      <a:pt x="5391" y="15244"/>
                      <a:pt x="5378" y="15244"/>
                      <a:pt x="5369" y="15255"/>
                    </a:cubicBezTo>
                    <a:cubicBezTo>
                      <a:pt x="5352" y="15255"/>
                      <a:pt x="5308" y="15299"/>
                      <a:pt x="5286" y="15277"/>
                    </a:cubicBezTo>
                    <a:cubicBezTo>
                      <a:pt x="5273" y="15277"/>
                      <a:pt x="5260" y="15255"/>
                      <a:pt x="5256" y="15222"/>
                    </a:cubicBezTo>
                    <a:cubicBezTo>
                      <a:pt x="5247" y="15222"/>
                      <a:pt x="5238" y="15222"/>
                      <a:pt x="5238" y="15200"/>
                    </a:cubicBezTo>
                    <a:cubicBezTo>
                      <a:pt x="5238" y="15200"/>
                      <a:pt x="5230" y="15200"/>
                      <a:pt x="5225" y="15178"/>
                    </a:cubicBezTo>
                    <a:cubicBezTo>
                      <a:pt x="5225" y="15123"/>
                      <a:pt x="5238" y="15090"/>
                      <a:pt x="5247" y="15057"/>
                    </a:cubicBezTo>
                    <a:cubicBezTo>
                      <a:pt x="5247" y="15057"/>
                      <a:pt x="5256" y="15024"/>
                      <a:pt x="5265" y="15013"/>
                    </a:cubicBezTo>
                    <a:cubicBezTo>
                      <a:pt x="5269" y="15002"/>
                      <a:pt x="5282" y="15002"/>
                      <a:pt x="5286" y="14991"/>
                    </a:cubicBezTo>
                    <a:cubicBezTo>
                      <a:pt x="5304" y="14969"/>
                      <a:pt x="5313" y="14936"/>
                      <a:pt x="5326" y="14914"/>
                    </a:cubicBezTo>
                    <a:cubicBezTo>
                      <a:pt x="5330" y="14903"/>
                      <a:pt x="5343" y="14892"/>
                      <a:pt x="5352" y="14881"/>
                    </a:cubicBezTo>
                    <a:cubicBezTo>
                      <a:pt x="5352" y="14881"/>
                      <a:pt x="5352" y="14858"/>
                      <a:pt x="5361" y="14858"/>
                    </a:cubicBezTo>
                    <a:cubicBezTo>
                      <a:pt x="5361" y="14858"/>
                      <a:pt x="5369" y="14858"/>
                      <a:pt x="5374" y="14847"/>
                    </a:cubicBezTo>
                    <a:cubicBezTo>
                      <a:pt x="5387" y="14825"/>
                      <a:pt x="5409" y="14781"/>
                      <a:pt x="5426" y="14748"/>
                    </a:cubicBezTo>
                    <a:cubicBezTo>
                      <a:pt x="5426" y="14748"/>
                      <a:pt x="5426" y="14737"/>
                      <a:pt x="5435" y="14726"/>
                    </a:cubicBezTo>
                    <a:cubicBezTo>
                      <a:pt x="5444" y="14715"/>
                      <a:pt x="5452" y="14715"/>
                      <a:pt x="5461" y="14704"/>
                    </a:cubicBezTo>
                    <a:cubicBezTo>
                      <a:pt x="5461" y="14704"/>
                      <a:pt x="5461" y="14671"/>
                      <a:pt x="5470" y="14671"/>
                    </a:cubicBezTo>
                    <a:cubicBezTo>
                      <a:pt x="5474" y="14671"/>
                      <a:pt x="5479" y="14671"/>
                      <a:pt x="5483" y="14649"/>
                    </a:cubicBezTo>
                    <a:cubicBezTo>
                      <a:pt x="5496" y="14627"/>
                      <a:pt x="5509" y="14605"/>
                      <a:pt x="5522" y="14572"/>
                    </a:cubicBezTo>
                    <a:cubicBezTo>
                      <a:pt x="5549" y="14528"/>
                      <a:pt x="5579" y="14462"/>
                      <a:pt x="5610" y="14440"/>
                    </a:cubicBezTo>
                    <a:cubicBezTo>
                      <a:pt x="5575" y="14429"/>
                      <a:pt x="5535" y="14462"/>
                      <a:pt x="5500" y="14484"/>
                    </a:cubicBezTo>
                    <a:cubicBezTo>
                      <a:pt x="5492" y="14484"/>
                      <a:pt x="5479" y="14484"/>
                      <a:pt x="5470" y="14506"/>
                    </a:cubicBezTo>
                    <a:cubicBezTo>
                      <a:pt x="5452" y="14528"/>
                      <a:pt x="5417" y="14539"/>
                      <a:pt x="5391" y="14561"/>
                    </a:cubicBezTo>
                    <a:cubicBezTo>
                      <a:pt x="5382" y="14561"/>
                      <a:pt x="5378" y="14583"/>
                      <a:pt x="5369" y="14594"/>
                    </a:cubicBezTo>
                    <a:cubicBezTo>
                      <a:pt x="5352" y="14616"/>
                      <a:pt x="5330" y="14627"/>
                      <a:pt x="5317" y="14671"/>
                    </a:cubicBezTo>
                    <a:cubicBezTo>
                      <a:pt x="5286" y="14671"/>
                      <a:pt x="5251" y="14748"/>
                      <a:pt x="5230" y="14671"/>
                    </a:cubicBezTo>
                    <a:cubicBezTo>
                      <a:pt x="5216" y="14605"/>
                      <a:pt x="5247" y="14550"/>
                      <a:pt x="5265" y="14506"/>
                    </a:cubicBezTo>
                    <a:cubicBezTo>
                      <a:pt x="5265" y="14506"/>
                      <a:pt x="5269" y="14495"/>
                      <a:pt x="5273" y="14484"/>
                    </a:cubicBezTo>
                    <a:cubicBezTo>
                      <a:pt x="5273" y="14484"/>
                      <a:pt x="5273" y="14473"/>
                      <a:pt x="5273" y="14462"/>
                    </a:cubicBezTo>
                    <a:cubicBezTo>
                      <a:pt x="5273" y="14451"/>
                      <a:pt x="5286" y="14451"/>
                      <a:pt x="5286" y="14451"/>
                    </a:cubicBezTo>
                    <a:cubicBezTo>
                      <a:pt x="5291" y="14440"/>
                      <a:pt x="5291" y="14396"/>
                      <a:pt x="5308" y="14396"/>
                    </a:cubicBezTo>
                    <a:cubicBezTo>
                      <a:pt x="5343" y="14297"/>
                      <a:pt x="5404" y="14219"/>
                      <a:pt x="5461" y="14164"/>
                    </a:cubicBezTo>
                    <a:cubicBezTo>
                      <a:pt x="5479" y="14153"/>
                      <a:pt x="5496" y="14131"/>
                      <a:pt x="5514" y="14109"/>
                    </a:cubicBezTo>
                    <a:cubicBezTo>
                      <a:pt x="5527" y="14087"/>
                      <a:pt x="5549" y="14087"/>
                      <a:pt x="5570" y="14076"/>
                    </a:cubicBezTo>
                    <a:cubicBezTo>
                      <a:pt x="5583" y="14054"/>
                      <a:pt x="5592" y="14043"/>
                      <a:pt x="5601" y="14043"/>
                    </a:cubicBezTo>
                    <a:cubicBezTo>
                      <a:pt x="5623" y="14021"/>
                      <a:pt x="5645" y="14021"/>
                      <a:pt x="5667" y="14032"/>
                    </a:cubicBezTo>
                    <a:cubicBezTo>
                      <a:pt x="5680" y="14010"/>
                      <a:pt x="5693" y="13999"/>
                      <a:pt x="5706" y="13988"/>
                    </a:cubicBezTo>
                    <a:cubicBezTo>
                      <a:pt x="5741" y="13966"/>
                      <a:pt x="5784" y="13999"/>
                      <a:pt x="5815" y="13977"/>
                    </a:cubicBezTo>
                    <a:cubicBezTo>
                      <a:pt x="5828" y="13966"/>
                      <a:pt x="5828" y="13944"/>
                      <a:pt x="5846" y="13955"/>
                    </a:cubicBezTo>
                    <a:lnTo>
                      <a:pt x="5907" y="13955"/>
                    </a:lnTo>
                    <a:cubicBezTo>
                      <a:pt x="5946" y="13966"/>
                      <a:pt x="5968" y="13966"/>
                      <a:pt x="6003" y="14010"/>
                    </a:cubicBezTo>
                    <a:cubicBezTo>
                      <a:pt x="6016" y="14010"/>
                      <a:pt x="6029" y="14021"/>
                      <a:pt x="6042" y="14043"/>
                    </a:cubicBezTo>
                    <a:cubicBezTo>
                      <a:pt x="6042" y="14043"/>
                      <a:pt x="6051" y="14065"/>
                      <a:pt x="6055" y="14065"/>
                    </a:cubicBezTo>
                    <a:cubicBezTo>
                      <a:pt x="6060" y="14065"/>
                      <a:pt x="6073" y="14065"/>
                      <a:pt x="6077" y="14065"/>
                    </a:cubicBezTo>
                    <a:cubicBezTo>
                      <a:pt x="6108" y="14109"/>
                      <a:pt x="6143" y="14164"/>
                      <a:pt x="6173" y="14208"/>
                    </a:cubicBezTo>
                    <a:cubicBezTo>
                      <a:pt x="6191" y="14231"/>
                      <a:pt x="6204" y="14264"/>
                      <a:pt x="6217" y="14286"/>
                    </a:cubicBezTo>
                    <a:cubicBezTo>
                      <a:pt x="6221" y="14286"/>
                      <a:pt x="6230" y="14297"/>
                      <a:pt x="6234" y="14308"/>
                    </a:cubicBezTo>
                    <a:cubicBezTo>
                      <a:pt x="6248" y="14330"/>
                      <a:pt x="6248" y="14374"/>
                      <a:pt x="6261" y="14396"/>
                    </a:cubicBezTo>
                    <a:cubicBezTo>
                      <a:pt x="6269" y="14418"/>
                      <a:pt x="6278" y="14440"/>
                      <a:pt x="6287" y="14451"/>
                    </a:cubicBezTo>
                    <a:cubicBezTo>
                      <a:pt x="6296" y="14462"/>
                      <a:pt x="6317" y="14517"/>
                      <a:pt x="6326" y="14539"/>
                    </a:cubicBezTo>
                    <a:cubicBezTo>
                      <a:pt x="6339" y="14583"/>
                      <a:pt x="6335" y="14660"/>
                      <a:pt x="6352" y="14693"/>
                    </a:cubicBezTo>
                    <a:cubicBezTo>
                      <a:pt x="6352" y="14770"/>
                      <a:pt x="6366" y="14825"/>
                      <a:pt x="6374" y="14914"/>
                    </a:cubicBezTo>
                    <a:cubicBezTo>
                      <a:pt x="6374" y="14936"/>
                      <a:pt x="6374" y="14958"/>
                      <a:pt x="6374" y="14969"/>
                    </a:cubicBezTo>
                    <a:cubicBezTo>
                      <a:pt x="6374" y="15035"/>
                      <a:pt x="6383" y="15057"/>
                      <a:pt x="6374" y="15112"/>
                    </a:cubicBezTo>
                    <a:cubicBezTo>
                      <a:pt x="6370" y="15178"/>
                      <a:pt x="6348" y="15222"/>
                      <a:pt x="6344" y="15288"/>
                    </a:cubicBezTo>
                    <a:cubicBezTo>
                      <a:pt x="6322" y="15321"/>
                      <a:pt x="6304" y="15377"/>
                      <a:pt x="6287" y="15432"/>
                    </a:cubicBezTo>
                    <a:cubicBezTo>
                      <a:pt x="6287" y="15443"/>
                      <a:pt x="6278" y="15454"/>
                      <a:pt x="6274" y="15476"/>
                    </a:cubicBezTo>
                    <a:cubicBezTo>
                      <a:pt x="6274" y="15487"/>
                      <a:pt x="6261" y="15498"/>
                      <a:pt x="6256" y="15509"/>
                    </a:cubicBezTo>
                    <a:cubicBezTo>
                      <a:pt x="6256" y="15509"/>
                      <a:pt x="6256" y="15531"/>
                      <a:pt x="6256" y="15531"/>
                    </a:cubicBezTo>
                    <a:cubicBezTo>
                      <a:pt x="6252" y="15531"/>
                      <a:pt x="6252" y="15531"/>
                      <a:pt x="6248" y="15531"/>
                    </a:cubicBezTo>
                    <a:moveTo>
                      <a:pt x="7432" y="17779"/>
                    </a:moveTo>
                    <a:cubicBezTo>
                      <a:pt x="7432" y="17779"/>
                      <a:pt x="7418" y="17812"/>
                      <a:pt x="7414" y="17823"/>
                    </a:cubicBezTo>
                    <a:cubicBezTo>
                      <a:pt x="7410" y="17845"/>
                      <a:pt x="7401" y="17845"/>
                      <a:pt x="7397" y="17856"/>
                    </a:cubicBezTo>
                    <a:cubicBezTo>
                      <a:pt x="7379" y="17900"/>
                      <a:pt x="7375" y="17944"/>
                      <a:pt x="7344" y="17955"/>
                    </a:cubicBezTo>
                    <a:cubicBezTo>
                      <a:pt x="7335" y="17966"/>
                      <a:pt x="7335" y="17999"/>
                      <a:pt x="7331" y="18022"/>
                    </a:cubicBezTo>
                    <a:cubicBezTo>
                      <a:pt x="7322" y="18022"/>
                      <a:pt x="7322" y="18022"/>
                      <a:pt x="7318" y="18022"/>
                    </a:cubicBezTo>
                    <a:cubicBezTo>
                      <a:pt x="7309" y="18022"/>
                      <a:pt x="7318" y="18033"/>
                      <a:pt x="7309" y="18044"/>
                    </a:cubicBezTo>
                    <a:cubicBezTo>
                      <a:pt x="7300" y="18044"/>
                      <a:pt x="7296" y="18055"/>
                      <a:pt x="7287" y="18066"/>
                    </a:cubicBezTo>
                    <a:cubicBezTo>
                      <a:pt x="7283" y="18077"/>
                      <a:pt x="7279" y="18088"/>
                      <a:pt x="7274" y="18099"/>
                    </a:cubicBezTo>
                    <a:cubicBezTo>
                      <a:pt x="7274" y="18099"/>
                      <a:pt x="7274" y="18121"/>
                      <a:pt x="7274" y="18121"/>
                    </a:cubicBezTo>
                    <a:cubicBezTo>
                      <a:pt x="7274" y="18121"/>
                      <a:pt x="7266" y="18121"/>
                      <a:pt x="7261" y="18121"/>
                    </a:cubicBezTo>
                    <a:cubicBezTo>
                      <a:pt x="7252" y="18143"/>
                      <a:pt x="7248" y="18176"/>
                      <a:pt x="7239" y="18187"/>
                    </a:cubicBezTo>
                    <a:cubicBezTo>
                      <a:pt x="7213" y="18231"/>
                      <a:pt x="7182" y="18253"/>
                      <a:pt x="7156" y="18286"/>
                    </a:cubicBezTo>
                    <a:cubicBezTo>
                      <a:pt x="7139" y="18297"/>
                      <a:pt x="7126" y="18330"/>
                      <a:pt x="7104" y="18341"/>
                    </a:cubicBezTo>
                    <a:cubicBezTo>
                      <a:pt x="7082" y="18363"/>
                      <a:pt x="7056" y="18374"/>
                      <a:pt x="7030" y="18396"/>
                    </a:cubicBezTo>
                    <a:cubicBezTo>
                      <a:pt x="6982" y="18418"/>
                      <a:pt x="6942" y="18451"/>
                      <a:pt x="6885" y="18440"/>
                    </a:cubicBezTo>
                    <a:cubicBezTo>
                      <a:pt x="6877" y="18440"/>
                      <a:pt x="6859" y="18429"/>
                      <a:pt x="6850" y="18429"/>
                    </a:cubicBezTo>
                    <a:cubicBezTo>
                      <a:pt x="6837" y="18429"/>
                      <a:pt x="6824" y="18462"/>
                      <a:pt x="6811" y="18462"/>
                    </a:cubicBezTo>
                    <a:cubicBezTo>
                      <a:pt x="6763" y="18495"/>
                      <a:pt x="6733" y="18462"/>
                      <a:pt x="6693" y="18407"/>
                    </a:cubicBezTo>
                    <a:cubicBezTo>
                      <a:pt x="6689" y="18407"/>
                      <a:pt x="6684" y="18374"/>
                      <a:pt x="6680" y="18374"/>
                    </a:cubicBezTo>
                    <a:cubicBezTo>
                      <a:pt x="6667" y="18352"/>
                      <a:pt x="6641" y="18352"/>
                      <a:pt x="6623" y="18330"/>
                    </a:cubicBezTo>
                    <a:cubicBezTo>
                      <a:pt x="6606" y="18308"/>
                      <a:pt x="6588" y="18286"/>
                      <a:pt x="6575" y="18264"/>
                    </a:cubicBezTo>
                    <a:cubicBezTo>
                      <a:pt x="6558" y="18231"/>
                      <a:pt x="6549" y="18209"/>
                      <a:pt x="6532" y="18187"/>
                    </a:cubicBezTo>
                    <a:cubicBezTo>
                      <a:pt x="6523" y="18187"/>
                      <a:pt x="6514" y="18165"/>
                      <a:pt x="6510" y="18154"/>
                    </a:cubicBezTo>
                    <a:cubicBezTo>
                      <a:pt x="6497" y="18132"/>
                      <a:pt x="6488" y="18110"/>
                      <a:pt x="6475" y="18099"/>
                    </a:cubicBezTo>
                    <a:cubicBezTo>
                      <a:pt x="6470" y="18088"/>
                      <a:pt x="6457" y="18055"/>
                      <a:pt x="6444" y="18044"/>
                    </a:cubicBezTo>
                    <a:cubicBezTo>
                      <a:pt x="6440" y="18033"/>
                      <a:pt x="6435" y="17977"/>
                      <a:pt x="6427" y="17977"/>
                    </a:cubicBezTo>
                    <a:cubicBezTo>
                      <a:pt x="6427" y="17977"/>
                      <a:pt x="6418" y="17977"/>
                      <a:pt x="6418" y="17977"/>
                    </a:cubicBezTo>
                    <a:cubicBezTo>
                      <a:pt x="6418" y="17977"/>
                      <a:pt x="6418" y="17944"/>
                      <a:pt x="6414" y="17944"/>
                    </a:cubicBezTo>
                    <a:cubicBezTo>
                      <a:pt x="6414" y="17944"/>
                      <a:pt x="6414" y="17922"/>
                      <a:pt x="6414" y="17922"/>
                    </a:cubicBezTo>
                    <a:cubicBezTo>
                      <a:pt x="6414" y="17911"/>
                      <a:pt x="6409" y="17922"/>
                      <a:pt x="6405" y="17922"/>
                    </a:cubicBezTo>
                    <a:cubicBezTo>
                      <a:pt x="6405" y="17911"/>
                      <a:pt x="6405" y="17900"/>
                      <a:pt x="6405" y="17900"/>
                    </a:cubicBezTo>
                    <a:cubicBezTo>
                      <a:pt x="6405" y="17900"/>
                      <a:pt x="6396" y="17900"/>
                      <a:pt x="6396" y="17900"/>
                    </a:cubicBezTo>
                    <a:cubicBezTo>
                      <a:pt x="6396" y="17889"/>
                      <a:pt x="6392" y="17878"/>
                      <a:pt x="6387" y="17867"/>
                    </a:cubicBezTo>
                    <a:cubicBezTo>
                      <a:pt x="6379" y="17845"/>
                      <a:pt x="6366" y="17790"/>
                      <a:pt x="6361" y="17735"/>
                    </a:cubicBezTo>
                    <a:cubicBezTo>
                      <a:pt x="6335" y="17702"/>
                      <a:pt x="6331" y="17625"/>
                      <a:pt x="6309" y="17592"/>
                    </a:cubicBezTo>
                    <a:cubicBezTo>
                      <a:pt x="6309" y="17492"/>
                      <a:pt x="6300" y="17415"/>
                      <a:pt x="6287" y="17316"/>
                    </a:cubicBezTo>
                    <a:cubicBezTo>
                      <a:pt x="6287" y="17283"/>
                      <a:pt x="6278" y="17228"/>
                      <a:pt x="6274" y="17184"/>
                    </a:cubicBezTo>
                    <a:cubicBezTo>
                      <a:pt x="6274" y="17162"/>
                      <a:pt x="6265" y="17129"/>
                      <a:pt x="6261" y="17107"/>
                    </a:cubicBezTo>
                    <a:cubicBezTo>
                      <a:pt x="6261" y="17085"/>
                      <a:pt x="6265" y="17085"/>
                      <a:pt x="6261" y="17063"/>
                    </a:cubicBezTo>
                    <a:cubicBezTo>
                      <a:pt x="6261" y="17041"/>
                      <a:pt x="6252" y="17019"/>
                      <a:pt x="6252" y="17007"/>
                    </a:cubicBezTo>
                    <a:cubicBezTo>
                      <a:pt x="6252" y="16985"/>
                      <a:pt x="6252" y="16974"/>
                      <a:pt x="6252" y="16952"/>
                    </a:cubicBezTo>
                    <a:cubicBezTo>
                      <a:pt x="6252" y="16930"/>
                      <a:pt x="6252" y="16897"/>
                      <a:pt x="6252" y="16853"/>
                    </a:cubicBezTo>
                    <a:cubicBezTo>
                      <a:pt x="6252" y="16853"/>
                      <a:pt x="6261" y="16831"/>
                      <a:pt x="6261" y="16831"/>
                    </a:cubicBezTo>
                    <a:cubicBezTo>
                      <a:pt x="6265" y="16787"/>
                      <a:pt x="6274" y="16743"/>
                      <a:pt x="6291" y="16721"/>
                    </a:cubicBezTo>
                    <a:cubicBezTo>
                      <a:pt x="6291" y="16677"/>
                      <a:pt x="6309" y="16666"/>
                      <a:pt x="6309" y="16611"/>
                    </a:cubicBezTo>
                    <a:cubicBezTo>
                      <a:pt x="6326" y="16611"/>
                      <a:pt x="6326" y="16556"/>
                      <a:pt x="6331" y="16534"/>
                    </a:cubicBezTo>
                    <a:cubicBezTo>
                      <a:pt x="6335" y="16523"/>
                      <a:pt x="6344" y="16512"/>
                      <a:pt x="6348" y="16501"/>
                    </a:cubicBezTo>
                    <a:cubicBezTo>
                      <a:pt x="6348" y="16501"/>
                      <a:pt x="6348" y="16479"/>
                      <a:pt x="6352" y="16457"/>
                    </a:cubicBezTo>
                    <a:cubicBezTo>
                      <a:pt x="6370" y="16435"/>
                      <a:pt x="6387" y="16412"/>
                      <a:pt x="6400" y="16379"/>
                    </a:cubicBezTo>
                    <a:cubicBezTo>
                      <a:pt x="6405" y="16368"/>
                      <a:pt x="6422" y="16357"/>
                      <a:pt x="6435" y="16346"/>
                    </a:cubicBezTo>
                    <a:cubicBezTo>
                      <a:pt x="6453" y="16335"/>
                      <a:pt x="6470" y="16313"/>
                      <a:pt x="6488" y="16280"/>
                    </a:cubicBezTo>
                    <a:cubicBezTo>
                      <a:pt x="6497" y="16280"/>
                      <a:pt x="6505" y="16280"/>
                      <a:pt x="6505" y="16247"/>
                    </a:cubicBezTo>
                    <a:cubicBezTo>
                      <a:pt x="6518" y="16280"/>
                      <a:pt x="6536" y="16236"/>
                      <a:pt x="6549" y="16236"/>
                    </a:cubicBezTo>
                    <a:cubicBezTo>
                      <a:pt x="6549" y="16236"/>
                      <a:pt x="6558" y="16236"/>
                      <a:pt x="6558" y="16236"/>
                    </a:cubicBezTo>
                    <a:cubicBezTo>
                      <a:pt x="6571" y="16236"/>
                      <a:pt x="6571" y="16269"/>
                      <a:pt x="6588" y="16302"/>
                    </a:cubicBezTo>
                    <a:cubicBezTo>
                      <a:pt x="6588" y="16357"/>
                      <a:pt x="6562" y="16379"/>
                      <a:pt x="6571" y="16446"/>
                    </a:cubicBezTo>
                    <a:cubicBezTo>
                      <a:pt x="6562" y="16468"/>
                      <a:pt x="6558" y="16501"/>
                      <a:pt x="6549" y="16534"/>
                    </a:cubicBezTo>
                    <a:cubicBezTo>
                      <a:pt x="6549" y="16534"/>
                      <a:pt x="6540" y="16545"/>
                      <a:pt x="6540" y="16545"/>
                    </a:cubicBezTo>
                    <a:cubicBezTo>
                      <a:pt x="6540" y="16545"/>
                      <a:pt x="6536" y="16559"/>
                      <a:pt x="6527" y="16589"/>
                    </a:cubicBezTo>
                    <a:cubicBezTo>
                      <a:pt x="6527" y="16589"/>
                      <a:pt x="6527" y="16611"/>
                      <a:pt x="6527" y="16611"/>
                    </a:cubicBezTo>
                    <a:cubicBezTo>
                      <a:pt x="6527" y="16611"/>
                      <a:pt x="6523" y="16611"/>
                      <a:pt x="6518" y="16611"/>
                    </a:cubicBezTo>
                    <a:cubicBezTo>
                      <a:pt x="6518" y="16611"/>
                      <a:pt x="6514" y="16633"/>
                      <a:pt x="6510" y="16633"/>
                    </a:cubicBezTo>
                    <a:cubicBezTo>
                      <a:pt x="6510" y="16633"/>
                      <a:pt x="6501" y="16633"/>
                      <a:pt x="6501" y="16633"/>
                    </a:cubicBezTo>
                    <a:cubicBezTo>
                      <a:pt x="6488" y="16655"/>
                      <a:pt x="6483" y="16699"/>
                      <a:pt x="6475" y="16732"/>
                    </a:cubicBezTo>
                    <a:cubicBezTo>
                      <a:pt x="6470" y="16754"/>
                      <a:pt x="6462" y="16754"/>
                      <a:pt x="6453" y="16765"/>
                    </a:cubicBezTo>
                    <a:cubicBezTo>
                      <a:pt x="6453" y="16765"/>
                      <a:pt x="6453" y="16787"/>
                      <a:pt x="6453" y="16798"/>
                    </a:cubicBezTo>
                    <a:cubicBezTo>
                      <a:pt x="6435" y="16842"/>
                      <a:pt x="6400" y="16886"/>
                      <a:pt x="6387" y="16963"/>
                    </a:cubicBezTo>
                    <a:cubicBezTo>
                      <a:pt x="6409" y="16963"/>
                      <a:pt x="6435" y="16963"/>
                      <a:pt x="6453" y="16963"/>
                    </a:cubicBezTo>
                    <a:lnTo>
                      <a:pt x="6462" y="16963"/>
                    </a:lnTo>
                    <a:cubicBezTo>
                      <a:pt x="6462" y="16963"/>
                      <a:pt x="6475" y="16952"/>
                      <a:pt x="6483" y="16952"/>
                    </a:cubicBezTo>
                    <a:cubicBezTo>
                      <a:pt x="6518" y="16930"/>
                      <a:pt x="6562" y="16897"/>
                      <a:pt x="6597" y="16864"/>
                    </a:cubicBezTo>
                    <a:cubicBezTo>
                      <a:pt x="6628" y="16831"/>
                      <a:pt x="6658" y="16809"/>
                      <a:pt x="6680" y="16765"/>
                    </a:cubicBezTo>
                    <a:cubicBezTo>
                      <a:pt x="6724" y="16754"/>
                      <a:pt x="6776" y="16677"/>
                      <a:pt x="6811" y="16721"/>
                    </a:cubicBezTo>
                    <a:cubicBezTo>
                      <a:pt x="6816" y="16721"/>
                      <a:pt x="6833" y="16743"/>
                      <a:pt x="6837" y="16743"/>
                    </a:cubicBezTo>
                    <a:cubicBezTo>
                      <a:pt x="6842" y="16743"/>
                      <a:pt x="6850" y="16787"/>
                      <a:pt x="6859" y="16820"/>
                    </a:cubicBezTo>
                    <a:cubicBezTo>
                      <a:pt x="6868" y="16842"/>
                      <a:pt x="6877" y="16864"/>
                      <a:pt x="6881" y="16897"/>
                    </a:cubicBezTo>
                    <a:cubicBezTo>
                      <a:pt x="6890" y="16974"/>
                      <a:pt x="6881" y="17063"/>
                      <a:pt x="6868" y="17107"/>
                    </a:cubicBezTo>
                    <a:cubicBezTo>
                      <a:pt x="6868" y="17118"/>
                      <a:pt x="6859" y="17162"/>
                      <a:pt x="6855" y="17173"/>
                    </a:cubicBezTo>
                    <a:cubicBezTo>
                      <a:pt x="6855" y="17173"/>
                      <a:pt x="6846" y="17173"/>
                      <a:pt x="6842" y="17173"/>
                    </a:cubicBezTo>
                    <a:cubicBezTo>
                      <a:pt x="6833" y="17195"/>
                      <a:pt x="6816" y="17228"/>
                      <a:pt x="6802" y="17239"/>
                    </a:cubicBezTo>
                    <a:cubicBezTo>
                      <a:pt x="6802" y="17239"/>
                      <a:pt x="6794" y="17239"/>
                      <a:pt x="6789" y="17250"/>
                    </a:cubicBezTo>
                    <a:cubicBezTo>
                      <a:pt x="6789" y="17250"/>
                      <a:pt x="6789" y="17272"/>
                      <a:pt x="6789" y="17272"/>
                    </a:cubicBezTo>
                    <a:cubicBezTo>
                      <a:pt x="6776" y="17294"/>
                      <a:pt x="6759" y="17294"/>
                      <a:pt x="6746" y="17316"/>
                    </a:cubicBezTo>
                    <a:cubicBezTo>
                      <a:pt x="6733" y="17338"/>
                      <a:pt x="6724" y="17371"/>
                      <a:pt x="6706" y="17360"/>
                    </a:cubicBezTo>
                    <a:cubicBezTo>
                      <a:pt x="6689" y="17415"/>
                      <a:pt x="6671" y="17448"/>
                      <a:pt x="6645" y="17481"/>
                    </a:cubicBezTo>
                    <a:cubicBezTo>
                      <a:pt x="6641" y="17503"/>
                      <a:pt x="6636" y="17526"/>
                      <a:pt x="6632" y="17537"/>
                    </a:cubicBezTo>
                    <a:cubicBezTo>
                      <a:pt x="6623" y="17548"/>
                      <a:pt x="6632" y="17603"/>
                      <a:pt x="6615" y="17592"/>
                    </a:cubicBezTo>
                    <a:cubicBezTo>
                      <a:pt x="6632" y="17614"/>
                      <a:pt x="6645" y="17592"/>
                      <a:pt x="6663" y="17570"/>
                    </a:cubicBezTo>
                    <a:cubicBezTo>
                      <a:pt x="6676" y="17570"/>
                      <a:pt x="6684" y="17570"/>
                      <a:pt x="6693" y="17570"/>
                    </a:cubicBezTo>
                    <a:cubicBezTo>
                      <a:pt x="6711" y="17570"/>
                      <a:pt x="6737" y="17526"/>
                      <a:pt x="6759" y="17526"/>
                    </a:cubicBezTo>
                    <a:cubicBezTo>
                      <a:pt x="6785" y="17503"/>
                      <a:pt x="6816" y="17515"/>
                      <a:pt x="6837" y="17492"/>
                    </a:cubicBezTo>
                    <a:cubicBezTo>
                      <a:pt x="6842" y="17481"/>
                      <a:pt x="6855" y="17459"/>
                      <a:pt x="6868" y="17448"/>
                    </a:cubicBezTo>
                    <a:cubicBezTo>
                      <a:pt x="6877" y="17448"/>
                      <a:pt x="6890" y="17448"/>
                      <a:pt x="6899" y="17448"/>
                    </a:cubicBezTo>
                    <a:cubicBezTo>
                      <a:pt x="6916" y="17426"/>
                      <a:pt x="6933" y="17393"/>
                      <a:pt x="6951" y="17371"/>
                    </a:cubicBezTo>
                    <a:cubicBezTo>
                      <a:pt x="6968" y="17349"/>
                      <a:pt x="6990" y="17338"/>
                      <a:pt x="7008" y="17316"/>
                    </a:cubicBezTo>
                    <a:cubicBezTo>
                      <a:pt x="7025" y="17294"/>
                      <a:pt x="7047" y="17272"/>
                      <a:pt x="7065" y="17250"/>
                    </a:cubicBezTo>
                    <a:cubicBezTo>
                      <a:pt x="7065" y="17250"/>
                      <a:pt x="7065" y="17228"/>
                      <a:pt x="7073" y="17228"/>
                    </a:cubicBezTo>
                    <a:cubicBezTo>
                      <a:pt x="7078" y="17217"/>
                      <a:pt x="7086" y="17228"/>
                      <a:pt x="7091" y="17217"/>
                    </a:cubicBezTo>
                    <a:cubicBezTo>
                      <a:pt x="7100" y="17217"/>
                      <a:pt x="7108" y="17195"/>
                      <a:pt x="7113" y="17184"/>
                    </a:cubicBezTo>
                    <a:cubicBezTo>
                      <a:pt x="7134" y="17151"/>
                      <a:pt x="7152" y="17074"/>
                      <a:pt x="7200" y="17096"/>
                    </a:cubicBezTo>
                    <a:cubicBezTo>
                      <a:pt x="7244" y="17041"/>
                      <a:pt x="7292" y="16996"/>
                      <a:pt x="7335" y="16941"/>
                    </a:cubicBezTo>
                    <a:cubicBezTo>
                      <a:pt x="7349" y="16930"/>
                      <a:pt x="7362" y="16952"/>
                      <a:pt x="7366" y="16941"/>
                    </a:cubicBezTo>
                    <a:cubicBezTo>
                      <a:pt x="7388" y="16919"/>
                      <a:pt x="7414" y="16875"/>
                      <a:pt x="7436" y="16919"/>
                    </a:cubicBezTo>
                    <a:cubicBezTo>
                      <a:pt x="7440" y="16963"/>
                      <a:pt x="7436" y="16985"/>
                      <a:pt x="7427" y="17019"/>
                    </a:cubicBezTo>
                    <a:cubicBezTo>
                      <a:pt x="7418" y="17041"/>
                      <a:pt x="7405" y="17063"/>
                      <a:pt x="7397" y="17085"/>
                    </a:cubicBezTo>
                    <a:cubicBezTo>
                      <a:pt x="7379" y="17118"/>
                      <a:pt x="7362" y="17173"/>
                      <a:pt x="7340" y="17206"/>
                    </a:cubicBezTo>
                    <a:cubicBezTo>
                      <a:pt x="7331" y="17228"/>
                      <a:pt x="7314" y="17261"/>
                      <a:pt x="7300" y="17283"/>
                    </a:cubicBezTo>
                    <a:cubicBezTo>
                      <a:pt x="7292" y="17294"/>
                      <a:pt x="7287" y="17316"/>
                      <a:pt x="7274" y="17338"/>
                    </a:cubicBezTo>
                    <a:cubicBezTo>
                      <a:pt x="7252" y="17371"/>
                      <a:pt x="7235" y="17437"/>
                      <a:pt x="7213" y="17492"/>
                    </a:cubicBezTo>
                    <a:cubicBezTo>
                      <a:pt x="7200" y="17492"/>
                      <a:pt x="7196" y="17492"/>
                      <a:pt x="7182" y="17515"/>
                    </a:cubicBezTo>
                    <a:cubicBezTo>
                      <a:pt x="7152" y="17570"/>
                      <a:pt x="7121" y="17625"/>
                      <a:pt x="7082" y="17669"/>
                    </a:cubicBezTo>
                    <a:cubicBezTo>
                      <a:pt x="7100" y="17713"/>
                      <a:pt x="7121" y="17691"/>
                      <a:pt x="7143" y="17691"/>
                    </a:cubicBezTo>
                    <a:cubicBezTo>
                      <a:pt x="7143" y="17691"/>
                      <a:pt x="7143" y="17669"/>
                      <a:pt x="7143" y="17680"/>
                    </a:cubicBezTo>
                    <a:cubicBezTo>
                      <a:pt x="7143" y="17691"/>
                      <a:pt x="7143" y="17680"/>
                      <a:pt x="7152" y="17680"/>
                    </a:cubicBezTo>
                    <a:cubicBezTo>
                      <a:pt x="7178" y="17625"/>
                      <a:pt x="7235" y="17614"/>
                      <a:pt x="7279" y="17581"/>
                    </a:cubicBezTo>
                    <a:cubicBezTo>
                      <a:pt x="7292" y="17570"/>
                      <a:pt x="7309" y="17548"/>
                      <a:pt x="7322" y="17537"/>
                    </a:cubicBezTo>
                    <a:cubicBezTo>
                      <a:pt x="7379" y="17481"/>
                      <a:pt x="7436" y="17415"/>
                      <a:pt x="7488" y="17338"/>
                    </a:cubicBezTo>
                    <a:cubicBezTo>
                      <a:pt x="7488" y="17338"/>
                      <a:pt x="7497" y="17338"/>
                      <a:pt x="7501" y="17338"/>
                    </a:cubicBezTo>
                    <a:cubicBezTo>
                      <a:pt x="7506" y="17327"/>
                      <a:pt x="7506" y="17316"/>
                      <a:pt x="7510" y="17316"/>
                    </a:cubicBezTo>
                    <a:cubicBezTo>
                      <a:pt x="7515" y="17305"/>
                      <a:pt x="7528" y="17305"/>
                      <a:pt x="7528" y="17294"/>
                    </a:cubicBezTo>
                    <a:cubicBezTo>
                      <a:pt x="7536" y="17294"/>
                      <a:pt x="7536" y="17272"/>
                      <a:pt x="7545" y="17250"/>
                    </a:cubicBezTo>
                    <a:cubicBezTo>
                      <a:pt x="7545" y="17250"/>
                      <a:pt x="7554" y="17250"/>
                      <a:pt x="7558" y="17250"/>
                    </a:cubicBezTo>
                    <a:cubicBezTo>
                      <a:pt x="7567" y="17228"/>
                      <a:pt x="7580" y="17195"/>
                      <a:pt x="7598" y="17173"/>
                    </a:cubicBezTo>
                    <a:cubicBezTo>
                      <a:pt x="7611" y="17151"/>
                      <a:pt x="7624" y="17118"/>
                      <a:pt x="7646" y="17096"/>
                    </a:cubicBezTo>
                    <a:cubicBezTo>
                      <a:pt x="7646" y="17096"/>
                      <a:pt x="7646" y="17074"/>
                      <a:pt x="7654" y="17074"/>
                    </a:cubicBezTo>
                    <a:cubicBezTo>
                      <a:pt x="7667" y="17063"/>
                      <a:pt x="7676" y="17074"/>
                      <a:pt x="7694" y="17096"/>
                    </a:cubicBezTo>
                    <a:cubicBezTo>
                      <a:pt x="7694" y="17195"/>
                      <a:pt x="7663" y="17261"/>
                      <a:pt x="7641" y="17327"/>
                    </a:cubicBezTo>
                    <a:cubicBezTo>
                      <a:pt x="7637" y="17327"/>
                      <a:pt x="7633" y="17360"/>
                      <a:pt x="7624" y="17382"/>
                    </a:cubicBezTo>
                    <a:cubicBezTo>
                      <a:pt x="7615" y="17404"/>
                      <a:pt x="7602" y="17437"/>
                      <a:pt x="7589" y="17470"/>
                    </a:cubicBezTo>
                    <a:cubicBezTo>
                      <a:pt x="7580" y="17492"/>
                      <a:pt x="7576" y="17515"/>
                      <a:pt x="7567" y="17548"/>
                    </a:cubicBezTo>
                    <a:cubicBezTo>
                      <a:pt x="7563" y="17570"/>
                      <a:pt x="7554" y="17592"/>
                      <a:pt x="7545" y="17614"/>
                    </a:cubicBezTo>
                    <a:cubicBezTo>
                      <a:pt x="7532" y="17658"/>
                      <a:pt x="7519" y="17713"/>
                      <a:pt x="7493" y="17735"/>
                    </a:cubicBezTo>
                    <a:cubicBezTo>
                      <a:pt x="7488" y="17801"/>
                      <a:pt x="7462" y="17812"/>
                      <a:pt x="7440" y="17867"/>
                    </a:cubicBezTo>
                    <a:moveTo>
                      <a:pt x="8786" y="18650"/>
                    </a:moveTo>
                    <a:cubicBezTo>
                      <a:pt x="8786" y="18650"/>
                      <a:pt x="8782" y="18683"/>
                      <a:pt x="8777" y="18694"/>
                    </a:cubicBezTo>
                    <a:cubicBezTo>
                      <a:pt x="8768" y="18716"/>
                      <a:pt x="8755" y="18727"/>
                      <a:pt x="8751" y="18749"/>
                    </a:cubicBezTo>
                    <a:cubicBezTo>
                      <a:pt x="8733" y="18793"/>
                      <a:pt x="8720" y="18848"/>
                      <a:pt x="8699" y="18870"/>
                    </a:cubicBezTo>
                    <a:cubicBezTo>
                      <a:pt x="8672" y="18969"/>
                      <a:pt x="8637" y="19046"/>
                      <a:pt x="8616" y="19134"/>
                    </a:cubicBezTo>
                    <a:cubicBezTo>
                      <a:pt x="8563" y="19212"/>
                      <a:pt x="8533" y="19344"/>
                      <a:pt x="8489" y="19443"/>
                    </a:cubicBezTo>
                    <a:cubicBezTo>
                      <a:pt x="8480" y="19476"/>
                      <a:pt x="8467" y="19498"/>
                      <a:pt x="8458" y="19520"/>
                    </a:cubicBezTo>
                    <a:cubicBezTo>
                      <a:pt x="8449" y="19542"/>
                      <a:pt x="8445" y="19553"/>
                      <a:pt x="8441" y="19564"/>
                    </a:cubicBezTo>
                    <a:cubicBezTo>
                      <a:pt x="8415" y="19608"/>
                      <a:pt x="8388" y="19686"/>
                      <a:pt x="8362" y="19741"/>
                    </a:cubicBezTo>
                    <a:cubicBezTo>
                      <a:pt x="8345" y="19741"/>
                      <a:pt x="8336" y="19763"/>
                      <a:pt x="8327" y="19785"/>
                    </a:cubicBezTo>
                    <a:cubicBezTo>
                      <a:pt x="8288" y="19785"/>
                      <a:pt x="8240" y="19807"/>
                      <a:pt x="8200" y="19840"/>
                    </a:cubicBezTo>
                    <a:cubicBezTo>
                      <a:pt x="8187" y="19840"/>
                      <a:pt x="8166" y="19840"/>
                      <a:pt x="8139" y="19840"/>
                    </a:cubicBezTo>
                    <a:cubicBezTo>
                      <a:pt x="8113" y="19840"/>
                      <a:pt x="8091" y="19862"/>
                      <a:pt x="8069" y="19873"/>
                    </a:cubicBezTo>
                    <a:lnTo>
                      <a:pt x="7982" y="19873"/>
                    </a:lnTo>
                    <a:cubicBezTo>
                      <a:pt x="7956" y="19873"/>
                      <a:pt x="7921" y="19873"/>
                      <a:pt x="7899" y="19862"/>
                    </a:cubicBezTo>
                    <a:cubicBezTo>
                      <a:pt x="7890" y="19862"/>
                      <a:pt x="7873" y="19829"/>
                      <a:pt x="7855" y="19818"/>
                    </a:cubicBezTo>
                    <a:cubicBezTo>
                      <a:pt x="7847" y="19807"/>
                      <a:pt x="7838" y="19807"/>
                      <a:pt x="7829" y="19796"/>
                    </a:cubicBezTo>
                    <a:cubicBezTo>
                      <a:pt x="7820" y="19785"/>
                      <a:pt x="7807" y="19752"/>
                      <a:pt x="7790" y="19741"/>
                    </a:cubicBezTo>
                    <a:cubicBezTo>
                      <a:pt x="7790" y="19741"/>
                      <a:pt x="7781" y="19741"/>
                      <a:pt x="7781" y="19741"/>
                    </a:cubicBezTo>
                    <a:cubicBezTo>
                      <a:pt x="7781" y="19741"/>
                      <a:pt x="7781" y="19719"/>
                      <a:pt x="7777" y="19719"/>
                    </a:cubicBezTo>
                    <a:cubicBezTo>
                      <a:pt x="7764" y="19697"/>
                      <a:pt x="7746" y="19686"/>
                      <a:pt x="7733" y="19675"/>
                    </a:cubicBezTo>
                    <a:cubicBezTo>
                      <a:pt x="7724" y="19675"/>
                      <a:pt x="7720" y="19653"/>
                      <a:pt x="7711" y="19641"/>
                    </a:cubicBezTo>
                    <a:cubicBezTo>
                      <a:pt x="7698" y="19619"/>
                      <a:pt x="7685" y="19608"/>
                      <a:pt x="7672" y="19586"/>
                    </a:cubicBezTo>
                    <a:cubicBezTo>
                      <a:pt x="7672" y="19586"/>
                      <a:pt x="7663" y="19586"/>
                      <a:pt x="7659" y="19586"/>
                    </a:cubicBezTo>
                    <a:cubicBezTo>
                      <a:pt x="7659" y="19575"/>
                      <a:pt x="7659" y="19564"/>
                      <a:pt x="7659" y="19564"/>
                    </a:cubicBezTo>
                    <a:cubicBezTo>
                      <a:pt x="7641" y="19542"/>
                      <a:pt x="7628" y="19531"/>
                      <a:pt x="7619" y="19509"/>
                    </a:cubicBezTo>
                    <a:cubicBezTo>
                      <a:pt x="7602" y="19487"/>
                      <a:pt x="7589" y="19465"/>
                      <a:pt x="7576" y="19432"/>
                    </a:cubicBezTo>
                    <a:cubicBezTo>
                      <a:pt x="7567" y="19399"/>
                      <a:pt x="7554" y="19344"/>
                      <a:pt x="7545" y="19289"/>
                    </a:cubicBezTo>
                    <a:cubicBezTo>
                      <a:pt x="7515" y="19179"/>
                      <a:pt x="7515" y="19168"/>
                      <a:pt x="7506" y="19002"/>
                    </a:cubicBezTo>
                    <a:cubicBezTo>
                      <a:pt x="7506" y="18947"/>
                      <a:pt x="7497" y="18881"/>
                      <a:pt x="7506" y="18848"/>
                    </a:cubicBezTo>
                    <a:cubicBezTo>
                      <a:pt x="7506" y="18804"/>
                      <a:pt x="7515" y="18793"/>
                      <a:pt x="7523" y="18771"/>
                    </a:cubicBezTo>
                    <a:cubicBezTo>
                      <a:pt x="7532" y="18749"/>
                      <a:pt x="7541" y="18727"/>
                      <a:pt x="7554" y="18716"/>
                    </a:cubicBezTo>
                    <a:cubicBezTo>
                      <a:pt x="7567" y="18760"/>
                      <a:pt x="7571" y="18815"/>
                      <a:pt x="7571" y="18881"/>
                    </a:cubicBezTo>
                    <a:cubicBezTo>
                      <a:pt x="7584" y="18936"/>
                      <a:pt x="7606" y="18958"/>
                      <a:pt x="7615" y="19013"/>
                    </a:cubicBezTo>
                    <a:cubicBezTo>
                      <a:pt x="7633" y="19013"/>
                      <a:pt x="7650" y="19057"/>
                      <a:pt x="7667" y="19090"/>
                    </a:cubicBezTo>
                    <a:cubicBezTo>
                      <a:pt x="7667" y="19090"/>
                      <a:pt x="7672" y="19090"/>
                      <a:pt x="7676" y="19090"/>
                    </a:cubicBezTo>
                    <a:cubicBezTo>
                      <a:pt x="7676" y="19090"/>
                      <a:pt x="7676" y="19101"/>
                      <a:pt x="7676" y="19101"/>
                    </a:cubicBezTo>
                    <a:cubicBezTo>
                      <a:pt x="7676" y="19112"/>
                      <a:pt x="7685" y="19101"/>
                      <a:pt x="7689" y="19123"/>
                    </a:cubicBezTo>
                    <a:cubicBezTo>
                      <a:pt x="7689" y="19123"/>
                      <a:pt x="7694" y="19145"/>
                      <a:pt x="7698" y="19145"/>
                    </a:cubicBezTo>
                    <a:cubicBezTo>
                      <a:pt x="7711" y="19168"/>
                      <a:pt x="7733" y="19157"/>
                      <a:pt x="7755" y="19168"/>
                    </a:cubicBezTo>
                    <a:cubicBezTo>
                      <a:pt x="7772" y="19190"/>
                      <a:pt x="7790" y="19234"/>
                      <a:pt x="7812" y="19245"/>
                    </a:cubicBezTo>
                    <a:cubicBezTo>
                      <a:pt x="7838" y="19267"/>
                      <a:pt x="7868" y="19245"/>
                      <a:pt x="7899" y="19267"/>
                    </a:cubicBezTo>
                    <a:cubicBezTo>
                      <a:pt x="7921" y="19267"/>
                      <a:pt x="7930" y="19300"/>
                      <a:pt x="7965" y="19300"/>
                    </a:cubicBezTo>
                    <a:cubicBezTo>
                      <a:pt x="8017" y="19300"/>
                      <a:pt x="8100" y="19355"/>
                      <a:pt x="8157" y="19322"/>
                    </a:cubicBezTo>
                    <a:cubicBezTo>
                      <a:pt x="8174" y="19322"/>
                      <a:pt x="8192" y="19300"/>
                      <a:pt x="8214" y="19278"/>
                    </a:cubicBezTo>
                    <a:cubicBezTo>
                      <a:pt x="8249" y="19267"/>
                      <a:pt x="8266" y="19256"/>
                      <a:pt x="8288" y="19223"/>
                    </a:cubicBezTo>
                    <a:cubicBezTo>
                      <a:pt x="8288" y="19223"/>
                      <a:pt x="8297" y="19223"/>
                      <a:pt x="8301" y="19223"/>
                    </a:cubicBezTo>
                    <a:cubicBezTo>
                      <a:pt x="8301" y="19223"/>
                      <a:pt x="8301" y="19201"/>
                      <a:pt x="8305" y="19201"/>
                    </a:cubicBezTo>
                    <a:cubicBezTo>
                      <a:pt x="8305" y="19201"/>
                      <a:pt x="8318" y="19190"/>
                      <a:pt x="8327" y="19179"/>
                    </a:cubicBezTo>
                    <a:cubicBezTo>
                      <a:pt x="8327" y="19179"/>
                      <a:pt x="8327" y="19179"/>
                      <a:pt x="8336" y="19168"/>
                    </a:cubicBezTo>
                    <a:cubicBezTo>
                      <a:pt x="8367" y="19112"/>
                      <a:pt x="8406" y="19024"/>
                      <a:pt x="8436" y="18969"/>
                    </a:cubicBezTo>
                    <a:cubicBezTo>
                      <a:pt x="8445" y="18947"/>
                      <a:pt x="8449" y="18936"/>
                      <a:pt x="8463" y="18914"/>
                    </a:cubicBezTo>
                    <a:cubicBezTo>
                      <a:pt x="8471" y="18903"/>
                      <a:pt x="8489" y="18859"/>
                      <a:pt x="8498" y="18837"/>
                    </a:cubicBezTo>
                    <a:cubicBezTo>
                      <a:pt x="8506" y="18815"/>
                      <a:pt x="8519" y="18782"/>
                      <a:pt x="8524" y="18760"/>
                    </a:cubicBezTo>
                    <a:cubicBezTo>
                      <a:pt x="8493" y="18771"/>
                      <a:pt x="8458" y="18804"/>
                      <a:pt x="8423" y="18826"/>
                    </a:cubicBezTo>
                    <a:cubicBezTo>
                      <a:pt x="8419" y="18826"/>
                      <a:pt x="8415" y="18826"/>
                      <a:pt x="8406" y="18837"/>
                    </a:cubicBezTo>
                    <a:cubicBezTo>
                      <a:pt x="8371" y="18881"/>
                      <a:pt x="8318" y="18936"/>
                      <a:pt x="8270" y="18969"/>
                    </a:cubicBezTo>
                    <a:cubicBezTo>
                      <a:pt x="8227" y="18991"/>
                      <a:pt x="8183" y="19035"/>
                      <a:pt x="8139" y="19057"/>
                    </a:cubicBezTo>
                    <a:cubicBezTo>
                      <a:pt x="8091" y="19079"/>
                      <a:pt x="8034" y="19123"/>
                      <a:pt x="7991" y="19090"/>
                    </a:cubicBezTo>
                    <a:cubicBezTo>
                      <a:pt x="7991" y="19090"/>
                      <a:pt x="7986" y="19079"/>
                      <a:pt x="7982" y="19068"/>
                    </a:cubicBezTo>
                    <a:cubicBezTo>
                      <a:pt x="7978" y="19068"/>
                      <a:pt x="7969" y="19079"/>
                      <a:pt x="7965" y="19068"/>
                    </a:cubicBezTo>
                    <a:cubicBezTo>
                      <a:pt x="7956" y="19068"/>
                      <a:pt x="7930" y="18991"/>
                      <a:pt x="7930" y="18969"/>
                    </a:cubicBezTo>
                    <a:cubicBezTo>
                      <a:pt x="7930" y="18936"/>
                      <a:pt x="7938" y="18892"/>
                      <a:pt x="7951" y="18870"/>
                    </a:cubicBezTo>
                    <a:cubicBezTo>
                      <a:pt x="7951" y="18870"/>
                      <a:pt x="7960" y="18870"/>
                      <a:pt x="7960" y="18870"/>
                    </a:cubicBezTo>
                    <a:cubicBezTo>
                      <a:pt x="7973" y="18848"/>
                      <a:pt x="7991" y="18815"/>
                      <a:pt x="8004" y="18804"/>
                    </a:cubicBezTo>
                    <a:cubicBezTo>
                      <a:pt x="8017" y="18782"/>
                      <a:pt x="8030" y="18782"/>
                      <a:pt x="8048" y="18771"/>
                    </a:cubicBezTo>
                    <a:cubicBezTo>
                      <a:pt x="8061" y="18771"/>
                      <a:pt x="8078" y="18738"/>
                      <a:pt x="8087" y="18727"/>
                    </a:cubicBezTo>
                    <a:cubicBezTo>
                      <a:pt x="8113" y="18705"/>
                      <a:pt x="8139" y="18683"/>
                      <a:pt x="8161" y="18639"/>
                    </a:cubicBezTo>
                    <a:cubicBezTo>
                      <a:pt x="8183" y="18639"/>
                      <a:pt x="8205" y="18616"/>
                      <a:pt x="8227" y="18583"/>
                    </a:cubicBezTo>
                    <a:cubicBezTo>
                      <a:pt x="8231" y="18583"/>
                      <a:pt x="8235" y="18583"/>
                      <a:pt x="8244" y="18561"/>
                    </a:cubicBezTo>
                    <a:cubicBezTo>
                      <a:pt x="8244" y="18561"/>
                      <a:pt x="8249" y="18539"/>
                      <a:pt x="8257" y="18528"/>
                    </a:cubicBezTo>
                    <a:cubicBezTo>
                      <a:pt x="8266" y="18528"/>
                      <a:pt x="8270" y="18528"/>
                      <a:pt x="8275" y="18528"/>
                    </a:cubicBezTo>
                    <a:cubicBezTo>
                      <a:pt x="8283" y="18528"/>
                      <a:pt x="8292" y="18495"/>
                      <a:pt x="8301" y="18484"/>
                    </a:cubicBezTo>
                    <a:cubicBezTo>
                      <a:pt x="8310" y="18473"/>
                      <a:pt x="8332" y="18484"/>
                      <a:pt x="8327" y="18440"/>
                    </a:cubicBezTo>
                    <a:cubicBezTo>
                      <a:pt x="8358" y="18462"/>
                      <a:pt x="8397" y="18396"/>
                      <a:pt x="8428" y="18352"/>
                    </a:cubicBezTo>
                    <a:cubicBezTo>
                      <a:pt x="8436" y="18352"/>
                      <a:pt x="8445" y="18330"/>
                      <a:pt x="8454" y="18330"/>
                    </a:cubicBezTo>
                    <a:cubicBezTo>
                      <a:pt x="8463" y="18330"/>
                      <a:pt x="8471" y="18319"/>
                      <a:pt x="8476" y="18308"/>
                    </a:cubicBezTo>
                    <a:cubicBezTo>
                      <a:pt x="8476" y="18308"/>
                      <a:pt x="8476" y="18297"/>
                      <a:pt x="8476" y="18297"/>
                    </a:cubicBezTo>
                    <a:cubicBezTo>
                      <a:pt x="8484" y="18286"/>
                      <a:pt x="8506" y="18275"/>
                      <a:pt x="8519" y="18264"/>
                    </a:cubicBezTo>
                    <a:cubicBezTo>
                      <a:pt x="8533" y="18242"/>
                      <a:pt x="8550" y="18220"/>
                      <a:pt x="8563" y="18198"/>
                    </a:cubicBezTo>
                    <a:cubicBezTo>
                      <a:pt x="8585" y="18176"/>
                      <a:pt x="8607" y="18154"/>
                      <a:pt x="8624" y="18132"/>
                    </a:cubicBezTo>
                    <a:cubicBezTo>
                      <a:pt x="8642" y="18088"/>
                      <a:pt x="8677" y="18066"/>
                      <a:pt x="8703" y="18044"/>
                    </a:cubicBezTo>
                    <a:cubicBezTo>
                      <a:pt x="8712" y="17999"/>
                      <a:pt x="8738" y="17988"/>
                      <a:pt x="8747" y="17944"/>
                    </a:cubicBezTo>
                    <a:cubicBezTo>
                      <a:pt x="8672" y="17988"/>
                      <a:pt x="8602" y="18055"/>
                      <a:pt x="8528" y="18099"/>
                    </a:cubicBezTo>
                    <a:cubicBezTo>
                      <a:pt x="8489" y="18132"/>
                      <a:pt x="8454" y="18154"/>
                      <a:pt x="8415" y="18176"/>
                    </a:cubicBezTo>
                    <a:cubicBezTo>
                      <a:pt x="8380" y="18198"/>
                      <a:pt x="8345" y="18220"/>
                      <a:pt x="8310" y="18253"/>
                    </a:cubicBezTo>
                    <a:cubicBezTo>
                      <a:pt x="8240" y="18308"/>
                      <a:pt x="8161" y="18352"/>
                      <a:pt x="8087" y="18407"/>
                    </a:cubicBezTo>
                    <a:cubicBezTo>
                      <a:pt x="8013" y="18451"/>
                      <a:pt x="7938" y="18528"/>
                      <a:pt x="7860" y="18539"/>
                    </a:cubicBezTo>
                    <a:cubicBezTo>
                      <a:pt x="7842" y="18539"/>
                      <a:pt x="7825" y="18539"/>
                      <a:pt x="7812" y="18539"/>
                    </a:cubicBezTo>
                    <a:cubicBezTo>
                      <a:pt x="7799" y="18539"/>
                      <a:pt x="7781" y="18561"/>
                      <a:pt x="7764" y="18561"/>
                    </a:cubicBezTo>
                    <a:cubicBezTo>
                      <a:pt x="7750" y="18561"/>
                      <a:pt x="7729" y="18561"/>
                      <a:pt x="7716" y="18561"/>
                    </a:cubicBezTo>
                    <a:cubicBezTo>
                      <a:pt x="7707" y="18561"/>
                      <a:pt x="7698" y="18561"/>
                      <a:pt x="7689" y="18561"/>
                    </a:cubicBezTo>
                    <a:cubicBezTo>
                      <a:pt x="7685" y="18561"/>
                      <a:pt x="7681" y="18539"/>
                      <a:pt x="7672" y="18539"/>
                    </a:cubicBezTo>
                    <a:cubicBezTo>
                      <a:pt x="7672" y="18473"/>
                      <a:pt x="7698" y="18473"/>
                      <a:pt x="7707" y="18418"/>
                    </a:cubicBezTo>
                    <a:cubicBezTo>
                      <a:pt x="7729" y="18396"/>
                      <a:pt x="7746" y="18363"/>
                      <a:pt x="7768" y="18341"/>
                    </a:cubicBezTo>
                    <a:cubicBezTo>
                      <a:pt x="7768" y="18341"/>
                      <a:pt x="7772" y="18330"/>
                      <a:pt x="7777" y="18319"/>
                    </a:cubicBezTo>
                    <a:cubicBezTo>
                      <a:pt x="7785" y="18319"/>
                      <a:pt x="7803" y="18319"/>
                      <a:pt x="7812" y="18308"/>
                    </a:cubicBezTo>
                    <a:cubicBezTo>
                      <a:pt x="7812" y="18308"/>
                      <a:pt x="7816" y="18286"/>
                      <a:pt x="7820" y="18286"/>
                    </a:cubicBezTo>
                    <a:cubicBezTo>
                      <a:pt x="7820" y="18286"/>
                      <a:pt x="7829" y="18286"/>
                      <a:pt x="7833" y="18286"/>
                    </a:cubicBezTo>
                    <a:cubicBezTo>
                      <a:pt x="7847" y="18286"/>
                      <a:pt x="7855" y="18242"/>
                      <a:pt x="7868" y="18231"/>
                    </a:cubicBezTo>
                    <a:cubicBezTo>
                      <a:pt x="7886" y="18220"/>
                      <a:pt x="7912" y="18220"/>
                      <a:pt x="7930" y="18198"/>
                    </a:cubicBezTo>
                    <a:cubicBezTo>
                      <a:pt x="7947" y="18198"/>
                      <a:pt x="7965" y="18165"/>
                      <a:pt x="7982" y="18143"/>
                    </a:cubicBezTo>
                    <a:cubicBezTo>
                      <a:pt x="8000" y="18121"/>
                      <a:pt x="8017" y="18110"/>
                      <a:pt x="8034" y="18099"/>
                    </a:cubicBezTo>
                    <a:cubicBezTo>
                      <a:pt x="8039" y="18099"/>
                      <a:pt x="8052" y="18066"/>
                      <a:pt x="8056" y="18066"/>
                    </a:cubicBezTo>
                    <a:cubicBezTo>
                      <a:pt x="8065" y="18055"/>
                      <a:pt x="8078" y="18066"/>
                      <a:pt x="8087" y="18055"/>
                    </a:cubicBezTo>
                    <a:cubicBezTo>
                      <a:pt x="8104" y="18033"/>
                      <a:pt x="8126" y="18011"/>
                      <a:pt x="8148" y="17988"/>
                    </a:cubicBezTo>
                    <a:cubicBezTo>
                      <a:pt x="8170" y="17966"/>
                      <a:pt x="8187" y="17955"/>
                      <a:pt x="8214" y="17933"/>
                    </a:cubicBezTo>
                    <a:cubicBezTo>
                      <a:pt x="8235" y="17911"/>
                      <a:pt x="8253" y="17900"/>
                      <a:pt x="8275" y="17867"/>
                    </a:cubicBezTo>
                    <a:cubicBezTo>
                      <a:pt x="8275" y="17867"/>
                      <a:pt x="8279" y="17845"/>
                      <a:pt x="8283" y="17845"/>
                    </a:cubicBezTo>
                    <a:cubicBezTo>
                      <a:pt x="8301" y="17823"/>
                      <a:pt x="8318" y="17812"/>
                      <a:pt x="8336" y="17790"/>
                    </a:cubicBezTo>
                    <a:cubicBezTo>
                      <a:pt x="8388" y="17735"/>
                      <a:pt x="8436" y="17647"/>
                      <a:pt x="8493" y="17592"/>
                    </a:cubicBezTo>
                    <a:cubicBezTo>
                      <a:pt x="8524" y="17570"/>
                      <a:pt x="8550" y="17548"/>
                      <a:pt x="8572" y="17492"/>
                    </a:cubicBezTo>
                    <a:cubicBezTo>
                      <a:pt x="8550" y="17448"/>
                      <a:pt x="8524" y="17492"/>
                      <a:pt x="8498" y="17503"/>
                    </a:cubicBezTo>
                    <a:cubicBezTo>
                      <a:pt x="8449" y="17537"/>
                      <a:pt x="8406" y="17570"/>
                      <a:pt x="8353" y="17603"/>
                    </a:cubicBezTo>
                    <a:cubicBezTo>
                      <a:pt x="8288" y="17647"/>
                      <a:pt x="8235" y="17669"/>
                      <a:pt x="8166" y="17702"/>
                    </a:cubicBezTo>
                    <a:cubicBezTo>
                      <a:pt x="8166" y="17702"/>
                      <a:pt x="8157" y="17724"/>
                      <a:pt x="8152" y="17724"/>
                    </a:cubicBezTo>
                    <a:cubicBezTo>
                      <a:pt x="8144" y="17724"/>
                      <a:pt x="8139" y="17724"/>
                      <a:pt x="8131" y="17724"/>
                    </a:cubicBezTo>
                    <a:cubicBezTo>
                      <a:pt x="8104" y="17724"/>
                      <a:pt x="8078" y="17757"/>
                      <a:pt x="8056" y="17768"/>
                    </a:cubicBezTo>
                    <a:cubicBezTo>
                      <a:pt x="8030" y="17768"/>
                      <a:pt x="8004" y="17779"/>
                      <a:pt x="7978" y="17790"/>
                    </a:cubicBezTo>
                    <a:cubicBezTo>
                      <a:pt x="7951" y="17790"/>
                      <a:pt x="7925" y="17812"/>
                      <a:pt x="7899" y="17823"/>
                    </a:cubicBezTo>
                    <a:cubicBezTo>
                      <a:pt x="7873" y="17845"/>
                      <a:pt x="7847" y="17845"/>
                      <a:pt x="7825" y="17856"/>
                    </a:cubicBezTo>
                    <a:cubicBezTo>
                      <a:pt x="7803" y="17867"/>
                      <a:pt x="7777" y="17889"/>
                      <a:pt x="7750" y="17900"/>
                    </a:cubicBezTo>
                    <a:cubicBezTo>
                      <a:pt x="7729" y="17900"/>
                      <a:pt x="7694" y="17922"/>
                      <a:pt x="7676" y="17878"/>
                    </a:cubicBezTo>
                    <a:cubicBezTo>
                      <a:pt x="7676" y="17834"/>
                      <a:pt x="7694" y="17812"/>
                      <a:pt x="7707" y="17779"/>
                    </a:cubicBezTo>
                    <a:cubicBezTo>
                      <a:pt x="7707" y="17779"/>
                      <a:pt x="7707" y="17757"/>
                      <a:pt x="7711" y="17746"/>
                    </a:cubicBezTo>
                    <a:cubicBezTo>
                      <a:pt x="7711" y="17746"/>
                      <a:pt x="7720" y="17746"/>
                      <a:pt x="7724" y="17735"/>
                    </a:cubicBezTo>
                    <a:cubicBezTo>
                      <a:pt x="7724" y="17735"/>
                      <a:pt x="7733" y="17702"/>
                      <a:pt x="7742" y="17702"/>
                    </a:cubicBezTo>
                    <a:cubicBezTo>
                      <a:pt x="7742" y="17702"/>
                      <a:pt x="7755" y="17702"/>
                      <a:pt x="7759" y="17680"/>
                    </a:cubicBezTo>
                    <a:cubicBezTo>
                      <a:pt x="7759" y="17680"/>
                      <a:pt x="7768" y="17669"/>
                      <a:pt x="7772" y="17658"/>
                    </a:cubicBezTo>
                    <a:cubicBezTo>
                      <a:pt x="7785" y="17658"/>
                      <a:pt x="7799" y="17658"/>
                      <a:pt x="7807" y="17636"/>
                    </a:cubicBezTo>
                    <a:cubicBezTo>
                      <a:pt x="7812" y="17636"/>
                      <a:pt x="7816" y="17614"/>
                      <a:pt x="7820" y="17614"/>
                    </a:cubicBezTo>
                    <a:cubicBezTo>
                      <a:pt x="7825" y="17603"/>
                      <a:pt x="7829" y="17603"/>
                      <a:pt x="7838" y="17603"/>
                    </a:cubicBezTo>
                    <a:cubicBezTo>
                      <a:pt x="7864" y="17570"/>
                      <a:pt x="7899" y="17548"/>
                      <a:pt x="7930" y="17503"/>
                    </a:cubicBezTo>
                    <a:cubicBezTo>
                      <a:pt x="7947" y="17492"/>
                      <a:pt x="7969" y="17448"/>
                      <a:pt x="7986" y="17437"/>
                    </a:cubicBezTo>
                    <a:cubicBezTo>
                      <a:pt x="7991" y="17437"/>
                      <a:pt x="8000" y="17437"/>
                      <a:pt x="8004" y="17437"/>
                    </a:cubicBezTo>
                    <a:cubicBezTo>
                      <a:pt x="8008" y="17437"/>
                      <a:pt x="8017" y="17415"/>
                      <a:pt x="8017" y="17415"/>
                    </a:cubicBezTo>
                    <a:cubicBezTo>
                      <a:pt x="8030" y="17404"/>
                      <a:pt x="8043" y="17404"/>
                      <a:pt x="8056" y="17393"/>
                    </a:cubicBezTo>
                    <a:cubicBezTo>
                      <a:pt x="8078" y="17371"/>
                      <a:pt x="8096" y="17338"/>
                      <a:pt x="8113" y="17327"/>
                    </a:cubicBezTo>
                    <a:cubicBezTo>
                      <a:pt x="8135" y="17327"/>
                      <a:pt x="8157" y="17327"/>
                      <a:pt x="8174" y="17305"/>
                    </a:cubicBezTo>
                    <a:cubicBezTo>
                      <a:pt x="8179" y="17305"/>
                      <a:pt x="8179" y="17283"/>
                      <a:pt x="8187" y="17283"/>
                    </a:cubicBezTo>
                    <a:cubicBezTo>
                      <a:pt x="8192" y="17283"/>
                      <a:pt x="8218" y="17283"/>
                      <a:pt x="8218" y="17283"/>
                    </a:cubicBezTo>
                    <a:cubicBezTo>
                      <a:pt x="8218" y="17283"/>
                      <a:pt x="8218" y="17261"/>
                      <a:pt x="8218" y="17261"/>
                    </a:cubicBezTo>
                    <a:cubicBezTo>
                      <a:pt x="8227" y="17261"/>
                      <a:pt x="8240" y="17261"/>
                      <a:pt x="8244" y="17228"/>
                    </a:cubicBezTo>
                    <a:cubicBezTo>
                      <a:pt x="8270" y="17228"/>
                      <a:pt x="8279" y="17228"/>
                      <a:pt x="8292" y="17206"/>
                    </a:cubicBezTo>
                    <a:cubicBezTo>
                      <a:pt x="8323" y="17184"/>
                      <a:pt x="8353" y="17162"/>
                      <a:pt x="8393" y="17140"/>
                    </a:cubicBezTo>
                    <a:cubicBezTo>
                      <a:pt x="8415" y="17118"/>
                      <a:pt x="8428" y="17107"/>
                      <a:pt x="8449" y="17118"/>
                    </a:cubicBezTo>
                    <a:cubicBezTo>
                      <a:pt x="8449" y="17118"/>
                      <a:pt x="8471" y="17096"/>
                      <a:pt x="8480" y="17096"/>
                    </a:cubicBezTo>
                    <a:cubicBezTo>
                      <a:pt x="8502" y="17096"/>
                      <a:pt x="8519" y="17140"/>
                      <a:pt x="8537" y="17162"/>
                    </a:cubicBezTo>
                    <a:cubicBezTo>
                      <a:pt x="8537" y="17162"/>
                      <a:pt x="8546" y="17162"/>
                      <a:pt x="8550" y="17173"/>
                    </a:cubicBezTo>
                    <a:cubicBezTo>
                      <a:pt x="8550" y="17173"/>
                      <a:pt x="8550" y="17184"/>
                      <a:pt x="8554" y="17195"/>
                    </a:cubicBezTo>
                    <a:cubicBezTo>
                      <a:pt x="8563" y="17195"/>
                      <a:pt x="8576" y="17195"/>
                      <a:pt x="8585" y="17217"/>
                    </a:cubicBezTo>
                    <a:cubicBezTo>
                      <a:pt x="8594" y="17217"/>
                      <a:pt x="8602" y="17239"/>
                      <a:pt x="8611" y="17250"/>
                    </a:cubicBezTo>
                    <a:cubicBezTo>
                      <a:pt x="8629" y="17272"/>
                      <a:pt x="8650" y="17272"/>
                      <a:pt x="8659" y="17316"/>
                    </a:cubicBezTo>
                    <a:cubicBezTo>
                      <a:pt x="8685" y="17283"/>
                      <a:pt x="8712" y="17316"/>
                      <a:pt x="8738" y="17338"/>
                    </a:cubicBezTo>
                    <a:cubicBezTo>
                      <a:pt x="8755" y="17338"/>
                      <a:pt x="8777" y="17338"/>
                      <a:pt x="8795" y="17338"/>
                    </a:cubicBezTo>
                    <a:cubicBezTo>
                      <a:pt x="8795" y="17338"/>
                      <a:pt x="8795" y="17338"/>
                      <a:pt x="8803" y="17338"/>
                    </a:cubicBezTo>
                    <a:cubicBezTo>
                      <a:pt x="8816" y="17338"/>
                      <a:pt x="8843" y="17305"/>
                      <a:pt x="8865" y="17294"/>
                    </a:cubicBezTo>
                    <a:cubicBezTo>
                      <a:pt x="8878" y="17283"/>
                      <a:pt x="8886" y="17283"/>
                      <a:pt x="8895" y="17272"/>
                    </a:cubicBezTo>
                    <a:cubicBezTo>
                      <a:pt x="8904" y="17272"/>
                      <a:pt x="8913" y="17239"/>
                      <a:pt x="8921" y="17239"/>
                    </a:cubicBezTo>
                    <a:cubicBezTo>
                      <a:pt x="8934" y="17239"/>
                      <a:pt x="8943" y="17195"/>
                      <a:pt x="8952" y="17173"/>
                    </a:cubicBezTo>
                    <a:cubicBezTo>
                      <a:pt x="8961" y="17151"/>
                      <a:pt x="8978" y="17151"/>
                      <a:pt x="8991" y="17129"/>
                    </a:cubicBezTo>
                    <a:cubicBezTo>
                      <a:pt x="8996" y="17118"/>
                      <a:pt x="9000" y="17085"/>
                      <a:pt x="9009" y="17063"/>
                    </a:cubicBezTo>
                    <a:cubicBezTo>
                      <a:pt x="9009" y="17063"/>
                      <a:pt x="9017" y="17063"/>
                      <a:pt x="9017" y="17063"/>
                    </a:cubicBezTo>
                    <a:cubicBezTo>
                      <a:pt x="9017" y="17063"/>
                      <a:pt x="9026" y="17041"/>
                      <a:pt x="9031" y="17019"/>
                    </a:cubicBezTo>
                    <a:cubicBezTo>
                      <a:pt x="9039" y="16996"/>
                      <a:pt x="9044" y="16963"/>
                      <a:pt x="9052" y="16952"/>
                    </a:cubicBezTo>
                    <a:cubicBezTo>
                      <a:pt x="9057" y="16941"/>
                      <a:pt x="9052" y="16930"/>
                      <a:pt x="9061" y="16908"/>
                    </a:cubicBezTo>
                    <a:cubicBezTo>
                      <a:pt x="9066" y="16886"/>
                      <a:pt x="9074" y="16875"/>
                      <a:pt x="9083" y="16853"/>
                    </a:cubicBezTo>
                    <a:cubicBezTo>
                      <a:pt x="9083" y="16853"/>
                      <a:pt x="9087" y="16831"/>
                      <a:pt x="9092" y="16820"/>
                    </a:cubicBezTo>
                    <a:cubicBezTo>
                      <a:pt x="9092" y="16820"/>
                      <a:pt x="9100" y="16820"/>
                      <a:pt x="9100" y="16820"/>
                    </a:cubicBezTo>
                    <a:cubicBezTo>
                      <a:pt x="9105" y="16776"/>
                      <a:pt x="9122" y="16743"/>
                      <a:pt x="9135" y="16699"/>
                    </a:cubicBezTo>
                    <a:cubicBezTo>
                      <a:pt x="9135" y="16677"/>
                      <a:pt x="9149" y="16666"/>
                      <a:pt x="9153" y="16644"/>
                    </a:cubicBezTo>
                    <a:cubicBezTo>
                      <a:pt x="9166" y="16600"/>
                      <a:pt x="9179" y="16545"/>
                      <a:pt x="9197" y="16490"/>
                    </a:cubicBezTo>
                    <a:cubicBezTo>
                      <a:pt x="9201" y="16468"/>
                      <a:pt x="9218" y="16401"/>
                      <a:pt x="9227" y="16368"/>
                    </a:cubicBezTo>
                    <a:cubicBezTo>
                      <a:pt x="9227" y="16346"/>
                      <a:pt x="9240" y="16291"/>
                      <a:pt x="9245" y="16269"/>
                    </a:cubicBezTo>
                    <a:cubicBezTo>
                      <a:pt x="9245" y="16247"/>
                      <a:pt x="9245" y="16214"/>
                      <a:pt x="9253" y="16192"/>
                    </a:cubicBezTo>
                    <a:cubicBezTo>
                      <a:pt x="9253" y="16181"/>
                      <a:pt x="9262" y="16181"/>
                      <a:pt x="9262" y="16181"/>
                    </a:cubicBezTo>
                    <a:cubicBezTo>
                      <a:pt x="9262" y="16159"/>
                      <a:pt x="9275" y="16126"/>
                      <a:pt x="9284" y="16093"/>
                    </a:cubicBezTo>
                    <a:cubicBezTo>
                      <a:pt x="9288" y="16082"/>
                      <a:pt x="9293" y="16049"/>
                      <a:pt x="9297" y="16038"/>
                    </a:cubicBezTo>
                    <a:cubicBezTo>
                      <a:pt x="9301" y="16027"/>
                      <a:pt x="9310" y="16016"/>
                      <a:pt x="9315" y="15994"/>
                    </a:cubicBezTo>
                    <a:cubicBezTo>
                      <a:pt x="9319" y="15961"/>
                      <a:pt x="9323" y="15939"/>
                      <a:pt x="9332" y="15895"/>
                    </a:cubicBezTo>
                    <a:cubicBezTo>
                      <a:pt x="9336" y="15861"/>
                      <a:pt x="9354" y="15817"/>
                      <a:pt x="9363" y="15762"/>
                    </a:cubicBezTo>
                    <a:cubicBezTo>
                      <a:pt x="9336" y="15542"/>
                      <a:pt x="9258" y="15454"/>
                      <a:pt x="9210" y="15288"/>
                    </a:cubicBezTo>
                    <a:cubicBezTo>
                      <a:pt x="9210" y="15277"/>
                      <a:pt x="9210" y="15277"/>
                      <a:pt x="9210" y="15266"/>
                    </a:cubicBezTo>
                    <a:cubicBezTo>
                      <a:pt x="9201" y="15244"/>
                      <a:pt x="9188" y="15222"/>
                      <a:pt x="9175" y="15189"/>
                    </a:cubicBezTo>
                    <a:cubicBezTo>
                      <a:pt x="9175" y="15167"/>
                      <a:pt x="9166" y="15156"/>
                      <a:pt x="9166" y="15123"/>
                    </a:cubicBezTo>
                    <a:cubicBezTo>
                      <a:pt x="9149" y="15112"/>
                      <a:pt x="9140" y="15068"/>
                      <a:pt x="9127" y="15046"/>
                    </a:cubicBezTo>
                    <a:cubicBezTo>
                      <a:pt x="9114" y="15024"/>
                      <a:pt x="9096" y="15002"/>
                      <a:pt x="9083" y="14969"/>
                    </a:cubicBezTo>
                    <a:cubicBezTo>
                      <a:pt x="9074" y="14958"/>
                      <a:pt x="9070" y="14936"/>
                      <a:pt x="9061" y="14925"/>
                    </a:cubicBezTo>
                    <a:cubicBezTo>
                      <a:pt x="9052" y="14903"/>
                      <a:pt x="9044" y="14903"/>
                      <a:pt x="9035" y="14903"/>
                    </a:cubicBezTo>
                    <a:cubicBezTo>
                      <a:pt x="9035" y="14903"/>
                      <a:pt x="9035" y="14881"/>
                      <a:pt x="9026" y="14870"/>
                    </a:cubicBezTo>
                    <a:cubicBezTo>
                      <a:pt x="9026" y="14870"/>
                      <a:pt x="9017" y="14870"/>
                      <a:pt x="9013" y="14870"/>
                    </a:cubicBezTo>
                    <a:cubicBezTo>
                      <a:pt x="8996" y="14825"/>
                      <a:pt x="8969" y="14803"/>
                      <a:pt x="8939" y="14770"/>
                    </a:cubicBezTo>
                    <a:cubicBezTo>
                      <a:pt x="8904" y="14737"/>
                      <a:pt x="8865" y="14715"/>
                      <a:pt x="8825" y="14682"/>
                    </a:cubicBezTo>
                    <a:cubicBezTo>
                      <a:pt x="8808" y="14660"/>
                      <a:pt x="8786" y="14638"/>
                      <a:pt x="8773" y="14627"/>
                    </a:cubicBezTo>
                    <a:cubicBezTo>
                      <a:pt x="8747" y="14605"/>
                      <a:pt x="8716" y="14627"/>
                      <a:pt x="8690" y="14605"/>
                    </a:cubicBezTo>
                    <a:cubicBezTo>
                      <a:pt x="8677" y="14605"/>
                      <a:pt x="8672" y="14594"/>
                      <a:pt x="8664" y="14594"/>
                    </a:cubicBezTo>
                    <a:cubicBezTo>
                      <a:pt x="8642" y="14605"/>
                      <a:pt x="8633" y="14638"/>
                      <a:pt x="8616" y="14682"/>
                    </a:cubicBezTo>
                    <a:cubicBezTo>
                      <a:pt x="8616" y="14682"/>
                      <a:pt x="8607" y="14682"/>
                      <a:pt x="8602" y="14682"/>
                    </a:cubicBezTo>
                    <a:cubicBezTo>
                      <a:pt x="8602" y="14682"/>
                      <a:pt x="8598" y="14693"/>
                      <a:pt x="8594" y="14693"/>
                    </a:cubicBezTo>
                    <a:cubicBezTo>
                      <a:pt x="8589" y="14704"/>
                      <a:pt x="8581" y="14715"/>
                      <a:pt x="8572" y="14726"/>
                    </a:cubicBezTo>
                    <a:cubicBezTo>
                      <a:pt x="8554" y="14748"/>
                      <a:pt x="8541" y="14792"/>
                      <a:pt x="8528" y="14825"/>
                    </a:cubicBezTo>
                    <a:cubicBezTo>
                      <a:pt x="8524" y="14836"/>
                      <a:pt x="8511" y="14847"/>
                      <a:pt x="8506" y="14858"/>
                    </a:cubicBezTo>
                    <a:cubicBezTo>
                      <a:pt x="8498" y="14881"/>
                      <a:pt x="8493" y="14925"/>
                      <a:pt x="8484" y="14947"/>
                    </a:cubicBezTo>
                    <a:cubicBezTo>
                      <a:pt x="8476" y="14980"/>
                      <a:pt x="8463" y="15013"/>
                      <a:pt x="8449" y="15057"/>
                    </a:cubicBezTo>
                    <a:cubicBezTo>
                      <a:pt x="8449" y="15057"/>
                      <a:pt x="8441" y="15068"/>
                      <a:pt x="8441" y="15079"/>
                    </a:cubicBezTo>
                    <a:cubicBezTo>
                      <a:pt x="8432" y="15123"/>
                      <a:pt x="8432" y="15156"/>
                      <a:pt x="8419" y="15211"/>
                    </a:cubicBezTo>
                    <a:cubicBezTo>
                      <a:pt x="8415" y="15211"/>
                      <a:pt x="8406" y="15233"/>
                      <a:pt x="8401" y="15244"/>
                    </a:cubicBezTo>
                    <a:cubicBezTo>
                      <a:pt x="8371" y="15343"/>
                      <a:pt x="8340" y="15465"/>
                      <a:pt x="8314" y="15597"/>
                    </a:cubicBezTo>
                    <a:cubicBezTo>
                      <a:pt x="8292" y="15707"/>
                      <a:pt x="8275" y="15817"/>
                      <a:pt x="8249" y="15928"/>
                    </a:cubicBezTo>
                    <a:cubicBezTo>
                      <a:pt x="8249" y="15928"/>
                      <a:pt x="8244" y="15928"/>
                      <a:pt x="8240" y="15939"/>
                    </a:cubicBezTo>
                    <a:cubicBezTo>
                      <a:pt x="8240" y="15950"/>
                      <a:pt x="8240" y="15961"/>
                      <a:pt x="8240" y="15972"/>
                    </a:cubicBezTo>
                    <a:cubicBezTo>
                      <a:pt x="8227" y="16027"/>
                      <a:pt x="8218" y="16126"/>
                      <a:pt x="8205" y="16203"/>
                    </a:cubicBezTo>
                    <a:cubicBezTo>
                      <a:pt x="8205" y="16225"/>
                      <a:pt x="8196" y="16225"/>
                      <a:pt x="8192" y="16247"/>
                    </a:cubicBezTo>
                    <a:cubicBezTo>
                      <a:pt x="8187" y="16291"/>
                      <a:pt x="8187" y="16335"/>
                      <a:pt x="8183" y="16379"/>
                    </a:cubicBezTo>
                    <a:cubicBezTo>
                      <a:pt x="8161" y="16401"/>
                      <a:pt x="8135" y="16435"/>
                      <a:pt x="8104" y="16468"/>
                    </a:cubicBezTo>
                    <a:cubicBezTo>
                      <a:pt x="8087" y="16490"/>
                      <a:pt x="8074" y="16501"/>
                      <a:pt x="8048" y="16523"/>
                    </a:cubicBezTo>
                    <a:cubicBezTo>
                      <a:pt x="8026" y="16534"/>
                      <a:pt x="7995" y="16600"/>
                      <a:pt x="7965" y="16534"/>
                    </a:cubicBezTo>
                    <a:cubicBezTo>
                      <a:pt x="7965" y="16490"/>
                      <a:pt x="7965" y="16457"/>
                      <a:pt x="7973" y="16412"/>
                    </a:cubicBezTo>
                    <a:cubicBezTo>
                      <a:pt x="7978" y="16379"/>
                      <a:pt x="7991" y="16357"/>
                      <a:pt x="7995" y="16335"/>
                    </a:cubicBezTo>
                    <a:cubicBezTo>
                      <a:pt x="7995" y="16313"/>
                      <a:pt x="7995" y="16280"/>
                      <a:pt x="8000" y="16258"/>
                    </a:cubicBezTo>
                    <a:cubicBezTo>
                      <a:pt x="8004" y="16247"/>
                      <a:pt x="8008" y="16236"/>
                      <a:pt x="8013" y="16214"/>
                    </a:cubicBezTo>
                    <a:cubicBezTo>
                      <a:pt x="8021" y="16159"/>
                      <a:pt x="8030" y="16093"/>
                      <a:pt x="8052" y="16027"/>
                    </a:cubicBezTo>
                    <a:cubicBezTo>
                      <a:pt x="8052" y="16027"/>
                      <a:pt x="8052" y="16005"/>
                      <a:pt x="8052" y="16005"/>
                    </a:cubicBezTo>
                    <a:lnTo>
                      <a:pt x="8056" y="16005"/>
                    </a:lnTo>
                    <a:cubicBezTo>
                      <a:pt x="8056" y="16005"/>
                      <a:pt x="8061" y="15961"/>
                      <a:pt x="8065" y="15939"/>
                    </a:cubicBezTo>
                    <a:cubicBezTo>
                      <a:pt x="8065" y="15939"/>
                      <a:pt x="8074" y="15917"/>
                      <a:pt x="8074" y="15906"/>
                    </a:cubicBezTo>
                    <a:cubicBezTo>
                      <a:pt x="8074" y="15906"/>
                      <a:pt x="8078" y="15873"/>
                      <a:pt x="8082" y="15850"/>
                    </a:cubicBezTo>
                    <a:cubicBezTo>
                      <a:pt x="8087" y="15828"/>
                      <a:pt x="8091" y="15795"/>
                      <a:pt x="8100" y="15762"/>
                    </a:cubicBezTo>
                    <a:cubicBezTo>
                      <a:pt x="8100" y="15762"/>
                      <a:pt x="8104" y="15762"/>
                      <a:pt x="8109" y="15740"/>
                    </a:cubicBezTo>
                    <a:cubicBezTo>
                      <a:pt x="8113" y="15729"/>
                      <a:pt x="8122" y="15685"/>
                      <a:pt x="8126" y="15663"/>
                    </a:cubicBezTo>
                    <a:cubicBezTo>
                      <a:pt x="8126" y="15663"/>
                      <a:pt x="8131" y="15663"/>
                      <a:pt x="8135" y="15652"/>
                    </a:cubicBezTo>
                    <a:cubicBezTo>
                      <a:pt x="8135" y="15630"/>
                      <a:pt x="8135" y="15630"/>
                      <a:pt x="8135" y="15619"/>
                    </a:cubicBezTo>
                    <a:cubicBezTo>
                      <a:pt x="8135" y="15608"/>
                      <a:pt x="8148" y="15597"/>
                      <a:pt x="8148" y="15586"/>
                    </a:cubicBezTo>
                    <a:cubicBezTo>
                      <a:pt x="8148" y="15575"/>
                      <a:pt x="8148" y="15553"/>
                      <a:pt x="8152" y="15553"/>
                    </a:cubicBezTo>
                    <a:cubicBezTo>
                      <a:pt x="8152" y="15542"/>
                      <a:pt x="8166" y="15509"/>
                      <a:pt x="8174" y="15487"/>
                    </a:cubicBezTo>
                    <a:cubicBezTo>
                      <a:pt x="8174" y="15465"/>
                      <a:pt x="8179" y="15454"/>
                      <a:pt x="8183" y="15443"/>
                    </a:cubicBezTo>
                    <a:cubicBezTo>
                      <a:pt x="8183" y="15443"/>
                      <a:pt x="8183" y="15421"/>
                      <a:pt x="8183" y="15421"/>
                    </a:cubicBezTo>
                    <a:cubicBezTo>
                      <a:pt x="8183" y="15421"/>
                      <a:pt x="8192" y="15421"/>
                      <a:pt x="8192" y="15421"/>
                    </a:cubicBezTo>
                    <a:cubicBezTo>
                      <a:pt x="8192" y="15410"/>
                      <a:pt x="8192" y="15410"/>
                      <a:pt x="8192" y="15377"/>
                    </a:cubicBezTo>
                    <a:cubicBezTo>
                      <a:pt x="8200" y="15332"/>
                      <a:pt x="8214" y="15299"/>
                      <a:pt x="8222" y="15255"/>
                    </a:cubicBezTo>
                    <a:cubicBezTo>
                      <a:pt x="8222" y="15222"/>
                      <a:pt x="8227" y="15178"/>
                      <a:pt x="8235" y="15156"/>
                    </a:cubicBezTo>
                    <a:cubicBezTo>
                      <a:pt x="8235" y="15145"/>
                      <a:pt x="8249" y="15134"/>
                      <a:pt x="8253" y="15112"/>
                    </a:cubicBezTo>
                    <a:cubicBezTo>
                      <a:pt x="8253" y="15101"/>
                      <a:pt x="8253" y="15090"/>
                      <a:pt x="8253" y="15079"/>
                    </a:cubicBezTo>
                    <a:cubicBezTo>
                      <a:pt x="8270" y="15013"/>
                      <a:pt x="8305" y="14958"/>
                      <a:pt x="8323" y="14892"/>
                    </a:cubicBezTo>
                    <a:cubicBezTo>
                      <a:pt x="8332" y="14858"/>
                      <a:pt x="8336" y="14825"/>
                      <a:pt x="8345" y="14803"/>
                    </a:cubicBezTo>
                    <a:cubicBezTo>
                      <a:pt x="8362" y="14759"/>
                      <a:pt x="8388" y="14726"/>
                      <a:pt x="8406" y="14671"/>
                    </a:cubicBezTo>
                    <a:cubicBezTo>
                      <a:pt x="8423" y="14616"/>
                      <a:pt x="8441" y="14561"/>
                      <a:pt x="8458" y="14528"/>
                    </a:cubicBezTo>
                    <a:cubicBezTo>
                      <a:pt x="8458" y="14517"/>
                      <a:pt x="8467" y="14528"/>
                      <a:pt x="8471" y="14506"/>
                    </a:cubicBezTo>
                    <a:cubicBezTo>
                      <a:pt x="8471" y="14506"/>
                      <a:pt x="8471" y="14495"/>
                      <a:pt x="8471" y="14495"/>
                    </a:cubicBezTo>
                    <a:cubicBezTo>
                      <a:pt x="8471" y="14484"/>
                      <a:pt x="8484" y="14484"/>
                      <a:pt x="8489" y="14473"/>
                    </a:cubicBezTo>
                    <a:cubicBezTo>
                      <a:pt x="8502" y="14451"/>
                      <a:pt x="8511" y="14429"/>
                      <a:pt x="8524" y="14407"/>
                    </a:cubicBezTo>
                    <a:cubicBezTo>
                      <a:pt x="8533" y="14385"/>
                      <a:pt x="8546" y="14374"/>
                      <a:pt x="8559" y="14363"/>
                    </a:cubicBezTo>
                    <a:cubicBezTo>
                      <a:pt x="8572" y="14341"/>
                      <a:pt x="8585" y="14319"/>
                      <a:pt x="8594" y="14308"/>
                    </a:cubicBezTo>
                    <a:cubicBezTo>
                      <a:pt x="8624" y="14286"/>
                      <a:pt x="8655" y="14286"/>
                      <a:pt x="8685" y="14275"/>
                    </a:cubicBezTo>
                    <a:cubicBezTo>
                      <a:pt x="8694" y="14264"/>
                      <a:pt x="8699" y="14253"/>
                      <a:pt x="8707" y="14253"/>
                    </a:cubicBezTo>
                    <a:cubicBezTo>
                      <a:pt x="8725" y="14242"/>
                      <a:pt x="8747" y="14253"/>
                      <a:pt x="8768" y="14208"/>
                    </a:cubicBezTo>
                    <a:cubicBezTo>
                      <a:pt x="8795" y="14231"/>
                      <a:pt x="8816" y="14208"/>
                      <a:pt x="8838" y="14208"/>
                    </a:cubicBezTo>
                    <a:cubicBezTo>
                      <a:pt x="8838" y="14208"/>
                      <a:pt x="8843" y="14208"/>
                      <a:pt x="8851" y="14208"/>
                    </a:cubicBezTo>
                    <a:cubicBezTo>
                      <a:pt x="8860" y="14208"/>
                      <a:pt x="8865" y="14186"/>
                      <a:pt x="8873" y="14186"/>
                    </a:cubicBezTo>
                    <a:cubicBezTo>
                      <a:pt x="8965" y="14164"/>
                      <a:pt x="9048" y="14219"/>
                      <a:pt x="9114" y="14286"/>
                    </a:cubicBezTo>
                    <a:cubicBezTo>
                      <a:pt x="9114" y="14286"/>
                      <a:pt x="9122" y="14319"/>
                      <a:pt x="9127" y="14319"/>
                    </a:cubicBezTo>
                    <a:cubicBezTo>
                      <a:pt x="9131" y="14319"/>
                      <a:pt x="9140" y="14341"/>
                      <a:pt x="9149" y="14352"/>
                    </a:cubicBezTo>
                    <a:cubicBezTo>
                      <a:pt x="9153" y="14352"/>
                      <a:pt x="9166" y="14385"/>
                      <a:pt x="9175" y="14396"/>
                    </a:cubicBezTo>
                    <a:cubicBezTo>
                      <a:pt x="9175" y="14407"/>
                      <a:pt x="9183" y="14396"/>
                      <a:pt x="9188" y="14407"/>
                    </a:cubicBezTo>
                    <a:cubicBezTo>
                      <a:pt x="9197" y="14429"/>
                      <a:pt x="9214" y="14451"/>
                      <a:pt x="9232" y="14473"/>
                    </a:cubicBezTo>
                    <a:cubicBezTo>
                      <a:pt x="9245" y="14495"/>
                      <a:pt x="9253" y="14517"/>
                      <a:pt x="9262" y="14539"/>
                    </a:cubicBezTo>
                    <a:cubicBezTo>
                      <a:pt x="9271" y="14550"/>
                      <a:pt x="9284" y="14561"/>
                      <a:pt x="9293" y="14572"/>
                    </a:cubicBezTo>
                    <a:cubicBezTo>
                      <a:pt x="9293" y="14572"/>
                      <a:pt x="9301" y="14594"/>
                      <a:pt x="9319" y="14594"/>
                    </a:cubicBezTo>
                    <a:cubicBezTo>
                      <a:pt x="9332" y="14660"/>
                      <a:pt x="9358" y="14682"/>
                      <a:pt x="9376" y="14737"/>
                    </a:cubicBezTo>
                    <a:cubicBezTo>
                      <a:pt x="9380" y="14748"/>
                      <a:pt x="9384" y="14781"/>
                      <a:pt x="9389" y="14792"/>
                    </a:cubicBezTo>
                    <a:cubicBezTo>
                      <a:pt x="9402" y="14836"/>
                      <a:pt x="9415" y="14847"/>
                      <a:pt x="9428" y="14892"/>
                    </a:cubicBezTo>
                    <a:cubicBezTo>
                      <a:pt x="9428" y="14892"/>
                      <a:pt x="9428" y="14892"/>
                      <a:pt x="9428" y="14914"/>
                    </a:cubicBezTo>
                    <a:cubicBezTo>
                      <a:pt x="9433" y="14914"/>
                      <a:pt x="9441" y="14947"/>
                      <a:pt x="9446" y="14969"/>
                    </a:cubicBezTo>
                    <a:cubicBezTo>
                      <a:pt x="9459" y="15002"/>
                      <a:pt x="9463" y="15079"/>
                      <a:pt x="9485" y="15123"/>
                    </a:cubicBezTo>
                    <a:cubicBezTo>
                      <a:pt x="9481" y="15145"/>
                      <a:pt x="9485" y="15167"/>
                      <a:pt x="9485" y="15200"/>
                    </a:cubicBezTo>
                    <a:cubicBezTo>
                      <a:pt x="9485" y="15222"/>
                      <a:pt x="9498" y="15255"/>
                      <a:pt x="9502" y="15288"/>
                    </a:cubicBezTo>
                    <a:cubicBezTo>
                      <a:pt x="9511" y="15365"/>
                      <a:pt x="9502" y="15454"/>
                      <a:pt x="9520" y="15509"/>
                    </a:cubicBezTo>
                    <a:cubicBezTo>
                      <a:pt x="9520" y="15531"/>
                      <a:pt x="9511" y="15553"/>
                      <a:pt x="9511" y="15597"/>
                    </a:cubicBezTo>
                    <a:cubicBezTo>
                      <a:pt x="9511" y="15619"/>
                      <a:pt x="9511" y="15641"/>
                      <a:pt x="9511" y="15674"/>
                    </a:cubicBezTo>
                    <a:cubicBezTo>
                      <a:pt x="9511" y="15707"/>
                      <a:pt x="9498" y="15751"/>
                      <a:pt x="9494" y="15784"/>
                    </a:cubicBezTo>
                    <a:cubicBezTo>
                      <a:pt x="9494" y="15817"/>
                      <a:pt x="9494" y="15861"/>
                      <a:pt x="9476" y="15873"/>
                    </a:cubicBezTo>
                    <a:cubicBezTo>
                      <a:pt x="9467" y="16016"/>
                      <a:pt x="9446" y="16126"/>
                      <a:pt x="9419" y="16236"/>
                    </a:cubicBezTo>
                    <a:cubicBezTo>
                      <a:pt x="9419" y="16247"/>
                      <a:pt x="9419" y="16258"/>
                      <a:pt x="9419" y="16280"/>
                    </a:cubicBezTo>
                    <a:cubicBezTo>
                      <a:pt x="9419" y="16280"/>
                      <a:pt x="9411" y="16291"/>
                      <a:pt x="9406" y="16302"/>
                    </a:cubicBezTo>
                    <a:cubicBezTo>
                      <a:pt x="9406" y="16313"/>
                      <a:pt x="9406" y="16324"/>
                      <a:pt x="9406" y="16324"/>
                    </a:cubicBezTo>
                    <a:cubicBezTo>
                      <a:pt x="9406" y="16335"/>
                      <a:pt x="9384" y="16401"/>
                      <a:pt x="9384" y="16424"/>
                    </a:cubicBezTo>
                    <a:cubicBezTo>
                      <a:pt x="9380" y="16457"/>
                      <a:pt x="9384" y="16479"/>
                      <a:pt x="9380" y="16512"/>
                    </a:cubicBezTo>
                    <a:cubicBezTo>
                      <a:pt x="9363" y="16567"/>
                      <a:pt x="9345" y="16655"/>
                      <a:pt x="9345" y="16721"/>
                    </a:cubicBezTo>
                    <a:cubicBezTo>
                      <a:pt x="9332" y="16754"/>
                      <a:pt x="9328" y="16809"/>
                      <a:pt x="9315" y="16842"/>
                    </a:cubicBezTo>
                    <a:cubicBezTo>
                      <a:pt x="9315" y="16875"/>
                      <a:pt x="9310" y="16897"/>
                      <a:pt x="9310" y="16930"/>
                    </a:cubicBezTo>
                    <a:cubicBezTo>
                      <a:pt x="9293" y="16974"/>
                      <a:pt x="9284" y="17041"/>
                      <a:pt x="9271" y="17085"/>
                    </a:cubicBezTo>
                    <a:cubicBezTo>
                      <a:pt x="9249" y="17162"/>
                      <a:pt x="9232" y="17239"/>
                      <a:pt x="9205" y="17305"/>
                    </a:cubicBezTo>
                    <a:cubicBezTo>
                      <a:pt x="9197" y="17327"/>
                      <a:pt x="9192" y="17349"/>
                      <a:pt x="9188" y="17371"/>
                    </a:cubicBezTo>
                    <a:cubicBezTo>
                      <a:pt x="9188" y="17382"/>
                      <a:pt x="9188" y="17415"/>
                      <a:pt x="9179" y="17426"/>
                    </a:cubicBezTo>
                    <a:cubicBezTo>
                      <a:pt x="9175" y="17448"/>
                      <a:pt x="9153" y="17492"/>
                      <a:pt x="9153" y="17548"/>
                    </a:cubicBezTo>
                    <a:cubicBezTo>
                      <a:pt x="9140" y="17592"/>
                      <a:pt x="9118" y="17625"/>
                      <a:pt x="9100" y="17669"/>
                    </a:cubicBezTo>
                    <a:cubicBezTo>
                      <a:pt x="9100" y="17680"/>
                      <a:pt x="9100" y="17691"/>
                      <a:pt x="9100" y="17702"/>
                    </a:cubicBezTo>
                    <a:cubicBezTo>
                      <a:pt x="9100" y="17702"/>
                      <a:pt x="9092" y="17702"/>
                      <a:pt x="9092" y="17702"/>
                    </a:cubicBezTo>
                    <a:cubicBezTo>
                      <a:pt x="9092" y="17724"/>
                      <a:pt x="9092" y="17735"/>
                      <a:pt x="9083" y="17746"/>
                    </a:cubicBezTo>
                    <a:cubicBezTo>
                      <a:pt x="9074" y="17768"/>
                      <a:pt x="9066" y="17790"/>
                      <a:pt x="9057" y="17801"/>
                    </a:cubicBezTo>
                    <a:cubicBezTo>
                      <a:pt x="9057" y="17801"/>
                      <a:pt x="9057" y="17823"/>
                      <a:pt x="9057" y="17834"/>
                    </a:cubicBezTo>
                    <a:cubicBezTo>
                      <a:pt x="9057" y="17834"/>
                      <a:pt x="9048" y="17834"/>
                      <a:pt x="9048" y="17834"/>
                    </a:cubicBezTo>
                    <a:cubicBezTo>
                      <a:pt x="9048" y="17856"/>
                      <a:pt x="9044" y="17867"/>
                      <a:pt x="9039" y="17878"/>
                    </a:cubicBezTo>
                    <a:cubicBezTo>
                      <a:pt x="9017" y="17933"/>
                      <a:pt x="8991" y="17999"/>
                      <a:pt x="8965" y="18066"/>
                    </a:cubicBezTo>
                    <a:cubicBezTo>
                      <a:pt x="8965" y="18077"/>
                      <a:pt x="8956" y="18088"/>
                      <a:pt x="8952" y="18110"/>
                    </a:cubicBezTo>
                    <a:cubicBezTo>
                      <a:pt x="8952" y="18121"/>
                      <a:pt x="8943" y="18132"/>
                      <a:pt x="8939" y="18143"/>
                    </a:cubicBezTo>
                    <a:cubicBezTo>
                      <a:pt x="8939" y="18154"/>
                      <a:pt x="8939" y="18165"/>
                      <a:pt x="8930" y="18176"/>
                    </a:cubicBezTo>
                    <a:cubicBezTo>
                      <a:pt x="8930" y="18187"/>
                      <a:pt x="8921" y="18198"/>
                      <a:pt x="8921" y="18209"/>
                    </a:cubicBezTo>
                    <a:cubicBezTo>
                      <a:pt x="8913" y="18242"/>
                      <a:pt x="8908" y="18264"/>
                      <a:pt x="8900" y="18297"/>
                    </a:cubicBezTo>
                    <a:cubicBezTo>
                      <a:pt x="8895" y="18319"/>
                      <a:pt x="8882" y="18330"/>
                      <a:pt x="8878" y="18352"/>
                    </a:cubicBezTo>
                    <a:cubicBezTo>
                      <a:pt x="8878" y="18374"/>
                      <a:pt x="8878" y="18385"/>
                      <a:pt x="8873" y="18385"/>
                    </a:cubicBezTo>
                    <a:cubicBezTo>
                      <a:pt x="8865" y="18418"/>
                      <a:pt x="8847" y="18473"/>
                      <a:pt x="8838" y="18517"/>
                    </a:cubicBezTo>
                    <a:cubicBezTo>
                      <a:pt x="8825" y="18572"/>
                      <a:pt x="8808" y="18616"/>
                      <a:pt x="8803" y="18672"/>
                    </a:cubicBezTo>
                    <a:cubicBezTo>
                      <a:pt x="8795" y="18683"/>
                      <a:pt x="8795" y="18694"/>
                      <a:pt x="8786" y="18705"/>
                    </a:cubicBezTo>
                    <a:moveTo>
                      <a:pt x="9192" y="15751"/>
                    </a:moveTo>
                    <a:cubicBezTo>
                      <a:pt x="9192" y="15751"/>
                      <a:pt x="9183" y="15850"/>
                      <a:pt x="9175" y="15884"/>
                    </a:cubicBezTo>
                    <a:cubicBezTo>
                      <a:pt x="9175" y="15884"/>
                      <a:pt x="9153" y="15928"/>
                      <a:pt x="9140" y="15950"/>
                    </a:cubicBezTo>
                    <a:cubicBezTo>
                      <a:pt x="9140" y="15950"/>
                      <a:pt x="9127" y="15950"/>
                      <a:pt x="9127" y="15950"/>
                    </a:cubicBezTo>
                    <a:cubicBezTo>
                      <a:pt x="9127" y="15961"/>
                      <a:pt x="9109" y="16005"/>
                      <a:pt x="9100" y="16016"/>
                    </a:cubicBezTo>
                    <a:cubicBezTo>
                      <a:pt x="9092" y="16016"/>
                      <a:pt x="9079" y="16016"/>
                      <a:pt x="9066" y="16038"/>
                    </a:cubicBezTo>
                    <a:cubicBezTo>
                      <a:pt x="9057" y="16038"/>
                      <a:pt x="9048" y="16060"/>
                      <a:pt x="9039" y="16082"/>
                    </a:cubicBezTo>
                    <a:cubicBezTo>
                      <a:pt x="8991" y="16137"/>
                      <a:pt x="8930" y="16181"/>
                      <a:pt x="8873" y="16225"/>
                    </a:cubicBezTo>
                    <a:cubicBezTo>
                      <a:pt x="8865" y="16225"/>
                      <a:pt x="8851" y="16247"/>
                      <a:pt x="8843" y="16258"/>
                    </a:cubicBezTo>
                    <a:cubicBezTo>
                      <a:pt x="8838" y="16258"/>
                      <a:pt x="8838" y="16247"/>
                      <a:pt x="8838" y="16247"/>
                    </a:cubicBezTo>
                    <a:cubicBezTo>
                      <a:pt x="8838" y="16247"/>
                      <a:pt x="8838" y="16258"/>
                      <a:pt x="8830" y="16258"/>
                    </a:cubicBezTo>
                    <a:cubicBezTo>
                      <a:pt x="8830" y="16258"/>
                      <a:pt x="8830" y="16236"/>
                      <a:pt x="8825" y="16247"/>
                    </a:cubicBezTo>
                    <a:cubicBezTo>
                      <a:pt x="8816" y="16269"/>
                      <a:pt x="8799" y="16247"/>
                      <a:pt x="8782" y="16269"/>
                    </a:cubicBezTo>
                    <a:cubicBezTo>
                      <a:pt x="8782" y="16280"/>
                      <a:pt x="8782" y="16302"/>
                      <a:pt x="8782" y="16324"/>
                    </a:cubicBezTo>
                    <a:cubicBezTo>
                      <a:pt x="8782" y="16357"/>
                      <a:pt x="8782" y="16368"/>
                      <a:pt x="8799" y="16379"/>
                    </a:cubicBezTo>
                    <a:cubicBezTo>
                      <a:pt x="8803" y="16401"/>
                      <a:pt x="8816" y="16412"/>
                      <a:pt x="8825" y="16412"/>
                    </a:cubicBezTo>
                    <a:cubicBezTo>
                      <a:pt x="8834" y="16424"/>
                      <a:pt x="8843" y="16412"/>
                      <a:pt x="8856" y="16424"/>
                    </a:cubicBezTo>
                    <a:cubicBezTo>
                      <a:pt x="8869" y="16424"/>
                      <a:pt x="8878" y="16446"/>
                      <a:pt x="8886" y="16446"/>
                    </a:cubicBezTo>
                    <a:cubicBezTo>
                      <a:pt x="8956" y="16468"/>
                      <a:pt x="9035" y="16368"/>
                      <a:pt x="9079" y="16368"/>
                    </a:cubicBezTo>
                    <a:cubicBezTo>
                      <a:pt x="9087" y="16401"/>
                      <a:pt x="9074" y="16446"/>
                      <a:pt x="9061" y="16468"/>
                    </a:cubicBezTo>
                    <a:cubicBezTo>
                      <a:pt x="9044" y="16523"/>
                      <a:pt x="9022" y="16567"/>
                      <a:pt x="9000" y="16633"/>
                    </a:cubicBezTo>
                    <a:cubicBezTo>
                      <a:pt x="8987" y="16677"/>
                      <a:pt x="8978" y="16754"/>
                      <a:pt x="8952" y="16754"/>
                    </a:cubicBezTo>
                    <a:cubicBezTo>
                      <a:pt x="8961" y="16776"/>
                      <a:pt x="8952" y="16765"/>
                      <a:pt x="8943" y="16787"/>
                    </a:cubicBezTo>
                    <a:cubicBezTo>
                      <a:pt x="8934" y="16809"/>
                      <a:pt x="8921" y="16853"/>
                      <a:pt x="8904" y="16875"/>
                    </a:cubicBezTo>
                    <a:cubicBezTo>
                      <a:pt x="8891" y="16897"/>
                      <a:pt x="8865" y="16908"/>
                      <a:pt x="8843" y="16930"/>
                    </a:cubicBezTo>
                    <a:cubicBezTo>
                      <a:pt x="8808" y="16963"/>
                      <a:pt x="8790" y="17030"/>
                      <a:pt x="8738" y="17007"/>
                    </a:cubicBezTo>
                    <a:cubicBezTo>
                      <a:pt x="8729" y="17007"/>
                      <a:pt x="8703" y="16952"/>
                      <a:pt x="8690" y="16930"/>
                    </a:cubicBezTo>
                    <a:cubicBezTo>
                      <a:pt x="8690" y="16919"/>
                      <a:pt x="8681" y="16930"/>
                      <a:pt x="8681" y="16919"/>
                    </a:cubicBezTo>
                    <a:cubicBezTo>
                      <a:pt x="8681" y="16919"/>
                      <a:pt x="8672" y="16919"/>
                      <a:pt x="8668" y="16919"/>
                    </a:cubicBezTo>
                    <a:cubicBezTo>
                      <a:pt x="8664" y="16908"/>
                      <a:pt x="8655" y="16875"/>
                      <a:pt x="8642" y="16864"/>
                    </a:cubicBezTo>
                    <a:cubicBezTo>
                      <a:pt x="8642" y="16864"/>
                      <a:pt x="8633" y="16864"/>
                      <a:pt x="8629" y="16864"/>
                    </a:cubicBezTo>
                    <a:cubicBezTo>
                      <a:pt x="8611" y="16842"/>
                      <a:pt x="8589" y="16798"/>
                      <a:pt x="8567" y="16776"/>
                    </a:cubicBezTo>
                    <a:cubicBezTo>
                      <a:pt x="8537" y="16732"/>
                      <a:pt x="8502" y="16666"/>
                      <a:pt x="8471" y="16600"/>
                    </a:cubicBezTo>
                    <a:cubicBezTo>
                      <a:pt x="8467" y="16600"/>
                      <a:pt x="8463" y="16578"/>
                      <a:pt x="8454" y="16556"/>
                    </a:cubicBezTo>
                    <a:cubicBezTo>
                      <a:pt x="8441" y="16534"/>
                      <a:pt x="8432" y="16512"/>
                      <a:pt x="8423" y="16457"/>
                    </a:cubicBezTo>
                    <a:cubicBezTo>
                      <a:pt x="8423" y="16446"/>
                      <a:pt x="8419" y="16435"/>
                      <a:pt x="8415" y="16412"/>
                    </a:cubicBezTo>
                    <a:cubicBezTo>
                      <a:pt x="8406" y="16390"/>
                      <a:pt x="8380" y="16280"/>
                      <a:pt x="8380" y="16247"/>
                    </a:cubicBezTo>
                    <a:cubicBezTo>
                      <a:pt x="8380" y="16214"/>
                      <a:pt x="8380" y="16192"/>
                      <a:pt x="8380" y="16137"/>
                    </a:cubicBezTo>
                    <a:cubicBezTo>
                      <a:pt x="8380" y="16071"/>
                      <a:pt x="8380" y="16027"/>
                      <a:pt x="8380" y="15983"/>
                    </a:cubicBezTo>
                    <a:cubicBezTo>
                      <a:pt x="8388" y="15906"/>
                      <a:pt x="8406" y="15795"/>
                      <a:pt x="8415" y="15707"/>
                    </a:cubicBezTo>
                    <a:cubicBezTo>
                      <a:pt x="8423" y="15663"/>
                      <a:pt x="8436" y="15586"/>
                      <a:pt x="8445" y="15542"/>
                    </a:cubicBezTo>
                    <a:cubicBezTo>
                      <a:pt x="8463" y="15454"/>
                      <a:pt x="8467" y="15421"/>
                      <a:pt x="8484" y="15354"/>
                    </a:cubicBezTo>
                    <a:cubicBezTo>
                      <a:pt x="8484" y="15354"/>
                      <a:pt x="8493" y="15343"/>
                      <a:pt x="8493" y="15332"/>
                    </a:cubicBezTo>
                    <a:cubicBezTo>
                      <a:pt x="8493" y="15332"/>
                      <a:pt x="8493" y="15299"/>
                      <a:pt x="8493" y="15299"/>
                    </a:cubicBezTo>
                    <a:cubicBezTo>
                      <a:pt x="8493" y="15299"/>
                      <a:pt x="8506" y="15288"/>
                      <a:pt x="8511" y="15277"/>
                    </a:cubicBezTo>
                    <a:cubicBezTo>
                      <a:pt x="8511" y="15277"/>
                      <a:pt x="8511" y="15277"/>
                      <a:pt x="8511" y="15277"/>
                    </a:cubicBezTo>
                    <a:cubicBezTo>
                      <a:pt x="8511" y="15277"/>
                      <a:pt x="8519" y="15277"/>
                      <a:pt x="8519" y="15277"/>
                    </a:cubicBezTo>
                    <a:cubicBezTo>
                      <a:pt x="8528" y="15255"/>
                      <a:pt x="8533" y="15233"/>
                      <a:pt x="8546" y="15222"/>
                    </a:cubicBezTo>
                    <a:cubicBezTo>
                      <a:pt x="8559" y="15090"/>
                      <a:pt x="8598" y="15046"/>
                      <a:pt x="8637" y="15002"/>
                    </a:cubicBezTo>
                    <a:cubicBezTo>
                      <a:pt x="8690" y="15002"/>
                      <a:pt x="8760" y="14980"/>
                      <a:pt x="8808" y="15046"/>
                    </a:cubicBezTo>
                    <a:cubicBezTo>
                      <a:pt x="8816" y="15046"/>
                      <a:pt x="8816" y="15046"/>
                      <a:pt x="8816" y="15057"/>
                    </a:cubicBezTo>
                    <a:cubicBezTo>
                      <a:pt x="8816" y="15068"/>
                      <a:pt x="8838" y="15079"/>
                      <a:pt x="8847" y="15090"/>
                    </a:cubicBezTo>
                    <a:cubicBezTo>
                      <a:pt x="8865" y="15112"/>
                      <a:pt x="8878" y="15134"/>
                      <a:pt x="8895" y="15145"/>
                    </a:cubicBezTo>
                    <a:cubicBezTo>
                      <a:pt x="8921" y="15178"/>
                      <a:pt x="8943" y="15200"/>
                      <a:pt x="8969" y="15233"/>
                    </a:cubicBezTo>
                    <a:cubicBezTo>
                      <a:pt x="8974" y="15255"/>
                      <a:pt x="8982" y="15266"/>
                      <a:pt x="8987" y="15277"/>
                    </a:cubicBezTo>
                    <a:cubicBezTo>
                      <a:pt x="8991" y="15277"/>
                      <a:pt x="9000" y="15277"/>
                      <a:pt x="9004" y="15277"/>
                    </a:cubicBezTo>
                    <a:cubicBezTo>
                      <a:pt x="9013" y="15288"/>
                      <a:pt x="9022" y="15332"/>
                      <a:pt x="9035" y="15354"/>
                    </a:cubicBezTo>
                    <a:cubicBezTo>
                      <a:pt x="9035" y="15354"/>
                      <a:pt x="9044" y="15365"/>
                      <a:pt x="9048" y="15377"/>
                    </a:cubicBezTo>
                    <a:cubicBezTo>
                      <a:pt x="9048" y="15377"/>
                      <a:pt x="9052" y="15388"/>
                      <a:pt x="9057" y="15399"/>
                    </a:cubicBezTo>
                    <a:cubicBezTo>
                      <a:pt x="9066" y="15421"/>
                      <a:pt x="9070" y="15421"/>
                      <a:pt x="9074" y="15443"/>
                    </a:cubicBezTo>
                    <a:cubicBezTo>
                      <a:pt x="9092" y="15487"/>
                      <a:pt x="9109" y="15520"/>
                      <a:pt x="9131" y="15575"/>
                    </a:cubicBezTo>
                    <a:cubicBezTo>
                      <a:pt x="9149" y="15608"/>
                      <a:pt x="9149" y="15608"/>
                      <a:pt x="9162" y="15652"/>
                    </a:cubicBezTo>
                    <a:cubicBezTo>
                      <a:pt x="9170" y="15674"/>
                      <a:pt x="9175" y="15696"/>
                      <a:pt x="9183" y="15718"/>
                    </a:cubicBezTo>
                    <a:cubicBezTo>
                      <a:pt x="9183" y="15718"/>
                      <a:pt x="9183" y="15751"/>
                      <a:pt x="9183" y="15751"/>
                    </a:cubicBezTo>
                    <a:cubicBezTo>
                      <a:pt x="9183" y="15773"/>
                      <a:pt x="9192" y="15751"/>
                      <a:pt x="9183" y="15795"/>
                    </a:cubicBezTo>
                    <a:moveTo>
                      <a:pt x="9865" y="19597"/>
                    </a:moveTo>
                    <a:cubicBezTo>
                      <a:pt x="9865" y="19597"/>
                      <a:pt x="9856" y="19686"/>
                      <a:pt x="9848" y="19730"/>
                    </a:cubicBezTo>
                    <a:cubicBezTo>
                      <a:pt x="9848" y="19763"/>
                      <a:pt x="9826" y="19829"/>
                      <a:pt x="9821" y="19873"/>
                    </a:cubicBezTo>
                    <a:cubicBezTo>
                      <a:pt x="9817" y="19917"/>
                      <a:pt x="9813" y="19950"/>
                      <a:pt x="9804" y="19994"/>
                    </a:cubicBezTo>
                    <a:cubicBezTo>
                      <a:pt x="9804" y="20016"/>
                      <a:pt x="9791" y="20038"/>
                      <a:pt x="9786" y="20060"/>
                    </a:cubicBezTo>
                    <a:cubicBezTo>
                      <a:pt x="9778" y="20104"/>
                      <a:pt x="9778" y="20148"/>
                      <a:pt x="9773" y="20204"/>
                    </a:cubicBezTo>
                    <a:cubicBezTo>
                      <a:pt x="9773" y="20226"/>
                      <a:pt x="9765" y="20259"/>
                      <a:pt x="9756" y="20292"/>
                    </a:cubicBezTo>
                    <a:cubicBezTo>
                      <a:pt x="9756" y="20303"/>
                      <a:pt x="9747" y="20314"/>
                      <a:pt x="9747" y="20314"/>
                    </a:cubicBezTo>
                    <a:cubicBezTo>
                      <a:pt x="9747" y="20325"/>
                      <a:pt x="9747" y="20336"/>
                      <a:pt x="9747" y="20347"/>
                    </a:cubicBezTo>
                    <a:cubicBezTo>
                      <a:pt x="9747" y="20347"/>
                      <a:pt x="9738" y="20347"/>
                      <a:pt x="9738" y="20358"/>
                    </a:cubicBezTo>
                    <a:cubicBezTo>
                      <a:pt x="9738" y="20358"/>
                      <a:pt x="9738" y="20358"/>
                      <a:pt x="9738" y="20380"/>
                    </a:cubicBezTo>
                    <a:cubicBezTo>
                      <a:pt x="9738" y="20380"/>
                      <a:pt x="9730" y="20380"/>
                      <a:pt x="9725" y="20380"/>
                    </a:cubicBezTo>
                    <a:cubicBezTo>
                      <a:pt x="9725" y="20380"/>
                      <a:pt x="9725" y="20391"/>
                      <a:pt x="9725" y="20413"/>
                    </a:cubicBezTo>
                    <a:cubicBezTo>
                      <a:pt x="9721" y="20424"/>
                      <a:pt x="9712" y="20457"/>
                      <a:pt x="9703" y="20479"/>
                    </a:cubicBezTo>
                    <a:cubicBezTo>
                      <a:pt x="9703" y="20490"/>
                      <a:pt x="9699" y="20501"/>
                      <a:pt x="9695" y="20501"/>
                    </a:cubicBezTo>
                    <a:cubicBezTo>
                      <a:pt x="9695" y="20501"/>
                      <a:pt x="9695" y="20523"/>
                      <a:pt x="9695" y="20534"/>
                    </a:cubicBezTo>
                    <a:cubicBezTo>
                      <a:pt x="9695" y="20545"/>
                      <a:pt x="9682" y="20534"/>
                      <a:pt x="9677" y="20545"/>
                    </a:cubicBezTo>
                    <a:cubicBezTo>
                      <a:pt x="9668" y="20545"/>
                      <a:pt x="9660" y="20600"/>
                      <a:pt x="9647" y="20611"/>
                    </a:cubicBezTo>
                    <a:cubicBezTo>
                      <a:pt x="9629" y="20633"/>
                      <a:pt x="9612" y="20655"/>
                      <a:pt x="9594" y="20688"/>
                    </a:cubicBezTo>
                    <a:cubicBezTo>
                      <a:pt x="9585" y="20688"/>
                      <a:pt x="9581" y="20721"/>
                      <a:pt x="9568" y="20721"/>
                    </a:cubicBezTo>
                    <a:cubicBezTo>
                      <a:pt x="9559" y="20743"/>
                      <a:pt x="9550" y="20743"/>
                      <a:pt x="9542" y="20754"/>
                    </a:cubicBezTo>
                    <a:cubicBezTo>
                      <a:pt x="9524" y="20776"/>
                      <a:pt x="9511" y="20810"/>
                      <a:pt x="9494" y="20832"/>
                    </a:cubicBezTo>
                    <a:cubicBezTo>
                      <a:pt x="9485" y="20843"/>
                      <a:pt x="9467" y="20843"/>
                      <a:pt x="9459" y="20854"/>
                    </a:cubicBezTo>
                    <a:cubicBezTo>
                      <a:pt x="9446" y="20854"/>
                      <a:pt x="9428" y="20876"/>
                      <a:pt x="9411" y="20898"/>
                    </a:cubicBezTo>
                    <a:cubicBezTo>
                      <a:pt x="9398" y="20909"/>
                      <a:pt x="9384" y="20920"/>
                      <a:pt x="9371" y="20953"/>
                    </a:cubicBezTo>
                    <a:cubicBezTo>
                      <a:pt x="9354" y="20975"/>
                      <a:pt x="9336" y="20997"/>
                      <a:pt x="9315" y="21019"/>
                    </a:cubicBezTo>
                    <a:cubicBezTo>
                      <a:pt x="9297" y="21041"/>
                      <a:pt x="9275" y="21052"/>
                      <a:pt x="9258" y="21096"/>
                    </a:cubicBezTo>
                    <a:cubicBezTo>
                      <a:pt x="9262" y="21129"/>
                      <a:pt x="9284" y="21118"/>
                      <a:pt x="9293" y="21118"/>
                    </a:cubicBezTo>
                    <a:cubicBezTo>
                      <a:pt x="9336" y="21140"/>
                      <a:pt x="9380" y="21118"/>
                      <a:pt x="9433" y="21118"/>
                    </a:cubicBezTo>
                    <a:cubicBezTo>
                      <a:pt x="9433" y="21118"/>
                      <a:pt x="9433" y="21118"/>
                      <a:pt x="9437" y="21118"/>
                    </a:cubicBezTo>
                    <a:cubicBezTo>
                      <a:pt x="9459" y="21118"/>
                      <a:pt x="9489" y="21096"/>
                      <a:pt x="9516" y="21085"/>
                    </a:cubicBezTo>
                    <a:cubicBezTo>
                      <a:pt x="9577" y="21063"/>
                      <a:pt x="9633" y="21085"/>
                      <a:pt x="9686" y="21063"/>
                    </a:cubicBezTo>
                    <a:cubicBezTo>
                      <a:pt x="9703" y="21063"/>
                      <a:pt x="9716" y="21030"/>
                      <a:pt x="9730" y="21030"/>
                    </a:cubicBezTo>
                    <a:cubicBezTo>
                      <a:pt x="9743" y="21030"/>
                      <a:pt x="9751" y="21030"/>
                      <a:pt x="9769" y="21030"/>
                    </a:cubicBezTo>
                    <a:cubicBezTo>
                      <a:pt x="9786" y="21030"/>
                      <a:pt x="9800" y="21008"/>
                      <a:pt x="9813" y="20997"/>
                    </a:cubicBezTo>
                    <a:cubicBezTo>
                      <a:pt x="9813" y="21052"/>
                      <a:pt x="9808" y="21074"/>
                      <a:pt x="9813" y="21129"/>
                    </a:cubicBezTo>
                    <a:cubicBezTo>
                      <a:pt x="9800" y="21129"/>
                      <a:pt x="9795" y="21173"/>
                      <a:pt x="9786" y="21195"/>
                    </a:cubicBezTo>
                    <a:lnTo>
                      <a:pt x="9778" y="21195"/>
                    </a:lnTo>
                    <a:cubicBezTo>
                      <a:pt x="9778" y="21195"/>
                      <a:pt x="9778" y="21217"/>
                      <a:pt x="9778" y="21217"/>
                    </a:cubicBezTo>
                    <a:cubicBezTo>
                      <a:pt x="9778" y="21228"/>
                      <a:pt x="9760" y="21228"/>
                      <a:pt x="9747" y="21239"/>
                    </a:cubicBezTo>
                    <a:cubicBezTo>
                      <a:pt x="9730" y="21250"/>
                      <a:pt x="9699" y="21295"/>
                      <a:pt x="9673" y="21306"/>
                    </a:cubicBezTo>
                    <a:cubicBezTo>
                      <a:pt x="9651" y="21328"/>
                      <a:pt x="9629" y="21328"/>
                      <a:pt x="9607" y="21328"/>
                    </a:cubicBezTo>
                    <a:cubicBezTo>
                      <a:pt x="9542" y="21350"/>
                      <a:pt x="9476" y="21394"/>
                      <a:pt x="9398" y="21405"/>
                    </a:cubicBezTo>
                    <a:cubicBezTo>
                      <a:pt x="9376" y="21405"/>
                      <a:pt x="9358" y="21405"/>
                      <a:pt x="9328" y="21405"/>
                    </a:cubicBezTo>
                    <a:cubicBezTo>
                      <a:pt x="9315" y="21405"/>
                      <a:pt x="9306" y="21416"/>
                      <a:pt x="9297" y="21405"/>
                    </a:cubicBezTo>
                    <a:cubicBezTo>
                      <a:pt x="9288" y="21405"/>
                      <a:pt x="9271" y="21383"/>
                      <a:pt x="9253" y="21372"/>
                    </a:cubicBezTo>
                    <a:cubicBezTo>
                      <a:pt x="9227" y="21372"/>
                      <a:pt x="9201" y="21372"/>
                      <a:pt x="9179" y="21372"/>
                    </a:cubicBezTo>
                    <a:cubicBezTo>
                      <a:pt x="9157" y="21361"/>
                      <a:pt x="9135" y="21339"/>
                      <a:pt x="9114" y="21328"/>
                    </a:cubicBezTo>
                    <a:cubicBezTo>
                      <a:pt x="9092" y="21317"/>
                      <a:pt x="9070" y="21306"/>
                      <a:pt x="9048" y="21283"/>
                    </a:cubicBezTo>
                    <a:cubicBezTo>
                      <a:pt x="9048" y="21283"/>
                      <a:pt x="9044" y="21261"/>
                      <a:pt x="9035" y="21261"/>
                    </a:cubicBezTo>
                    <a:cubicBezTo>
                      <a:pt x="9026" y="21261"/>
                      <a:pt x="8996" y="21250"/>
                      <a:pt x="8987" y="21228"/>
                    </a:cubicBezTo>
                    <a:cubicBezTo>
                      <a:pt x="8987" y="21228"/>
                      <a:pt x="8987" y="21206"/>
                      <a:pt x="8987" y="21206"/>
                    </a:cubicBezTo>
                    <a:cubicBezTo>
                      <a:pt x="8978" y="21206"/>
                      <a:pt x="8978" y="21206"/>
                      <a:pt x="8969" y="21184"/>
                    </a:cubicBezTo>
                    <a:cubicBezTo>
                      <a:pt x="8969" y="21173"/>
                      <a:pt x="8969" y="21162"/>
                      <a:pt x="8969" y="21151"/>
                    </a:cubicBezTo>
                    <a:cubicBezTo>
                      <a:pt x="8969" y="21140"/>
                      <a:pt x="8961" y="21151"/>
                      <a:pt x="8956" y="21140"/>
                    </a:cubicBezTo>
                    <a:cubicBezTo>
                      <a:pt x="8943" y="21118"/>
                      <a:pt x="8930" y="21107"/>
                      <a:pt x="8917" y="21074"/>
                    </a:cubicBezTo>
                    <a:cubicBezTo>
                      <a:pt x="8908" y="21052"/>
                      <a:pt x="8895" y="21030"/>
                      <a:pt x="8882" y="20997"/>
                    </a:cubicBezTo>
                    <a:cubicBezTo>
                      <a:pt x="8882" y="20997"/>
                      <a:pt x="8873" y="20997"/>
                      <a:pt x="8873" y="20997"/>
                    </a:cubicBezTo>
                    <a:cubicBezTo>
                      <a:pt x="8873" y="20997"/>
                      <a:pt x="8869" y="20997"/>
                      <a:pt x="8869" y="20997"/>
                    </a:cubicBezTo>
                    <a:cubicBezTo>
                      <a:pt x="8869" y="20997"/>
                      <a:pt x="8860" y="20997"/>
                      <a:pt x="8856" y="20986"/>
                    </a:cubicBezTo>
                    <a:cubicBezTo>
                      <a:pt x="8851" y="20975"/>
                      <a:pt x="8847" y="20942"/>
                      <a:pt x="8847" y="20920"/>
                    </a:cubicBezTo>
                    <a:cubicBezTo>
                      <a:pt x="8847" y="20865"/>
                      <a:pt x="8891" y="20843"/>
                      <a:pt x="8926" y="20832"/>
                    </a:cubicBezTo>
                    <a:lnTo>
                      <a:pt x="8943" y="20832"/>
                    </a:lnTo>
                    <a:cubicBezTo>
                      <a:pt x="8943" y="20832"/>
                      <a:pt x="8952" y="20843"/>
                      <a:pt x="8952" y="20843"/>
                    </a:cubicBezTo>
                    <a:cubicBezTo>
                      <a:pt x="8961" y="20843"/>
                      <a:pt x="8965" y="20821"/>
                      <a:pt x="8974" y="20821"/>
                    </a:cubicBezTo>
                    <a:cubicBezTo>
                      <a:pt x="9013" y="20821"/>
                      <a:pt x="9048" y="20821"/>
                      <a:pt x="9083" y="20799"/>
                    </a:cubicBezTo>
                    <a:cubicBezTo>
                      <a:pt x="9096" y="20799"/>
                      <a:pt x="9114" y="20776"/>
                      <a:pt x="9127" y="20754"/>
                    </a:cubicBezTo>
                    <a:cubicBezTo>
                      <a:pt x="9127" y="20754"/>
                      <a:pt x="9140" y="20765"/>
                      <a:pt x="9140" y="20754"/>
                    </a:cubicBezTo>
                    <a:cubicBezTo>
                      <a:pt x="9140" y="20754"/>
                      <a:pt x="9140" y="20754"/>
                      <a:pt x="9140" y="20743"/>
                    </a:cubicBezTo>
                    <a:cubicBezTo>
                      <a:pt x="9149" y="20732"/>
                      <a:pt x="9157" y="20743"/>
                      <a:pt x="9166" y="20721"/>
                    </a:cubicBezTo>
                    <a:cubicBezTo>
                      <a:pt x="9179" y="20721"/>
                      <a:pt x="9192" y="20688"/>
                      <a:pt x="9201" y="20666"/>
                    </a:cubicBezTo>
                    <a:cubicBezTo>
                      <a:pt x="9262" y="20655"/>
                      <a:pt x="9301" y="20589"/>
                      <a:pt x="9345" y="20523"/>
                    </a:cubicBezTo>
                    <a:cubicBezTo>
                      <a:pt x="9367" y="20468"/>
                      <a:pt x="9402" y="20424"/>
                      <a:pt x="9428" y="20380"/>
                    </a:cubicBezTo>
                    <a:cubicBezTo>
                      <a:pt x="9446" y="20347"/>
                      <a:pt x="9467" y="20314"/>
                      <a:pt x="9489" y="20292"/>
                    </a:cubicBezTo>
                    <a:cubicBezTo>
                      <a:pt x="9498" y="20292"/>
                      <a:pt x="9511" y="20259"/>
                      <a:pt x="9520" y="20248"/>
                    </a:cubicBezTo>
                    <a:cubicBezTo>
                      <a:pt x="9533" y="20248"/>
                      <a:pt x="9537" y="20204"/>
                      <a:pt x="9550" y="20193"/>
                    </a:cubicBezTo>
                    <a:cubicBezTo>
                      <a:pt x="9559" y="20170"/>
                      <a:pt x="9568" y="20159"/>
                      <a:pt x="9577" y="20148"/>
                    </a:cubicBezTo>
                    <a:cubicBezTo>
                      <a:pt x="9577" y="20137"/>
                      <a:pt x="9577" y="20126"/>
                      <a:pt x="9577" y="20115"/>
                    </a:cubicBezTo>
                    <a:cubicBezTo>
                      <a:pt x="9577" y="20115"/>
                      <a:pt x="9581" y="20115"/>
                      <a:pt x="9581" y="20115"/>
                    </a:cubicBezTo>
                    <a:cubicBezTo>
                      <a:pt x="9564" y="20115"/>
                      <a:pt x="9555" y="20159"/>
                      <a:pt x="9533" y="20159"/>
                    </a:cubicBezTo>
                    <a:cubicBezTo>
                      <a:pt x="9524" y="20193"/>
                      <a:pt x="9524" y="20159"/>
                      <a:pt x="9516" y="20159"/>
                    </a:cubicBezTo>
                    <a:cubicBezTo>
                      <a:pt x="9494" y="20182"/>
                      <a:pt x="9476" y="20226"/>
                      <a:pt x="9454" y="20248"/>
                    </a:cubicBezTo>
                    <a:cubicBezTo>
                      <a:pt x="9441" y="20270"/>
                      <a:pt x="9424" y="20292"/>
                      <a:pt x="9411" y="20292"/>
                    </a:cubicBezTo>
                    <a:cubicBezTo>
                      <a:pt x="9389" y="20314"/>
                      <a:pt x="9358" y="20314"/>
                      <a:pt x="9336" y="20336"/>
                    </a:cubicBezTo>
                    <a:cubicBezTo>
                      <a:pt x="9310" y="20358"/>
                      <a:pt x="9288" y="20402"/>
                      <a:pt x="9262" y="20413"/>
                    </a:cubicBezTo>
                    <a:cubicBezTo>
                      <a:pt x="9236" y="20435"/>
                      <a:pt x="9205" y="20435"/>
                      <a:pt x="9175" y="20446"/>
                    </a:cubicBezTo>
                    <a:cubicBezTo>
                      <a:pt x="9144" y="20446"/>
                      <a:pt x="9118" y="20468"/>
                      <a:pt x="9087" y="20468"/>
                    </a:cubicBezTo>
                    <a:cubicBezTo>
                      <a:pt x="9061" y="20479"/>
                      <a:pt x="9031" y="20501"/>
                      <a:pt x="9000" y="20501"/>
                    </a:cubicBezTo>
                    <a:cubicBezTo>
                      <a:pt x="8930" y="20512"/>
                      <a:pt x="8865" y="20468"/>
                      <a:pt x="8808" y="20413"/>
                    </a:cubicBezTo>
                    <a:cubicBezTo>
                      <a:pt x="8821" y="20358"/>
                      <a:pt x="8847" y="20358"/>
                      <a:pt x="8860" y="20314"/>
                    </a:cubicBezTo>
                    <a:cubicBezTo>
                      <a:pt x="8904" y="20314"/>
                      <a:pt x="8939" y="20237"/>
                      <a:pt x="8974" y="20193"/>
                    </a:cubicBezTo>
                    <a:cubicBezTo>
                      <a:pt x="8996" y="20170"/>
                      <a:pt x="9017" y="20137"/>
                      <a:pt x="9039" y="20115"/>
                    </a:cubicBezTo>
                    <a:cubicBezTo>
                      <a:pt x="9044" y="20115"/>
                      <a:pt x="9052" y="20115"/>
                      <a:pt x="9061" y="20104"/>
                    </a:cubicBezTo>
                    <a:cubicBezTo>
                      <a:pt x="9061" y="20104"/>
                      <a:pt x="9061" y="20082"/>
                      <a:pt x="9061" y="20082"/>
                    </a:cubicBezTo>
                    <a:cubicBezTo>
                      <a:pt x="9061" y="20082"/>
                      <a:pt x="9070" y="20082"/>
                      <a:pt x="9074" y="20082"/>
                    </a:cubicBezTo>
                    <a:cubicBezTo>
                      <a:pt x="9083" y="20060"/>
                      <a:pt x="9096" y="20049"/>
                      <a:pt x="9109" y="20038"/>
                    </a:cubicBezTo>
                    <a:cubicBezTo>
                      <a:pt x="9114" y="20038"/>
                      <a:pt x="9122" y="20038"/>
                      <a:pt x="9127" y="20038"/>
                    </a:cubicBezTo>
                    <a:cubicBezTo>
                      <a:pt x="9135" y="20038"/>
                      <a:pt x="9135" y="20016"/>
                      <a:pt x="9140" y="20016"/>
                    </a:cubicBezTo>
                    <a:cubicBezTo>
                      <a:pt x="9166" y="20005"/>
                      <a:pt x="9188" y="20016"/>
                      <a:pt x="9210" y="19983"/>
                    </a:cubicBezTo>
                    <a:cubicBezTo>
                      <a:pt x="9210" y="19983"/>
                      <a:pt x="9214" y="19961"/>
                      <a:pt x="9214" y="19961"/>
                    </a:cubicBezTo>
                    <a:cubicBezTo>
                      <a:pt x="9223" y="19961"/>
                      <a:pt x="9227" y="19961"/>
                      <a:pt x="9236" y="19950"/>
                    </a:cubicBezTo>
                    <a:cubicBezTo>
                      <a:pt x="9271" y="19906"/>
                      <a:pt x="9319" y="19895"/>
                      <a:pt x="9354" y="19851"/>
                    </a:cubicBezTo>
                    <a:cubicBezTo>
                      <a:pt x="9371" y="19829"/>
                      <a:pt x="9345" y="19829"/>
                      <a:pt x="9363" y="19807"/>
                    </a:cubicBezTo>
                    <a:cubicBezTo>
                      <a:pt x="9371" y="19807"/>
                      <a:pt x="9371" y="19785"/>
                      <a:pt x="9376" y="19785"/>
                    </a:cubicBezTo>
                    <a:cubicBezTo>
                      <a:pt x="9376" y="19785"/>
                      <a:pt x="9384" y="19785"/>
                      <a:pt x="9389" y="19785"/>
                    </a:cubicBezTo>
                    <a:cubicBezTo>
                      <a:pt x="9393" y="19774"/>
                      <a:pt x="9398" y="19752"/>
                      <a:pt x="9402" y="19741"/>
                    </a:cubicBezTo>
                    <a:cubicBezTo>
                      <a:pt x="9406" y="19741"/>
                      <a:pt x="9419" y="19719"/>
                      <a:pt x="9428" y="19719"/>
                    </a:cubicBezTo>
                    <a:cubicBezTo>
                      <a:pt x="9446" y="19697"/>
                      <a:pt x="9467" y="19675"/>
                      <a:pt x="9485" y="19641"/>
                    </a:cubicBezTo>
                    <a:cubicBezTo>
                      <a:pt x="9494" y="19630"/>
                      <a:pt x="9502" y="19608"/>
                      <a:pt x="9511" y="19586"/>
                    </a:cubicBezTo>
                    <a:cubicBezTo>
                      <a:pt x="9520" y="19586"/>
                      <a:pt x="9533" y="19564"/>
                      <a:pt x="9537" y="19542"/>
                    </a:cubicBezTo>
                    <a:cubicBezTo>
                      <a:pt x="9446" y="19542"/>
                      <a:pt x="9371" y="19619"/>
                      <a:pt x="9297" y="19664"/>
                    </a:cubicBezTo>
                    <a:cubicBezTo>
                      <a:pt x="9284" y="19664"/>
                      <a:pt x="9275" y="19664"/>
                      <a:pt x="9262" y="19675"/>
                    </a:cubicBezTo>
                    <a:cubicBezTo>
                      <a:pt x="9253" y="19675"/>
                      <a:pt x="9245" y="19686"/>
                      <a:pt x="9236" y="19697"/>
                    </a:cubicBezTo>
                    <a:cubicBezTo>
                      <a:pt x="9227" y="19697"/>
                      <a:pt x="9214" y="19697"/>
                      <a:pt x="9205" y="19697"/>
                    </a:cubicBezTo>
                    <a:cubicBezTo>
                      <a:pt x="9179" y="19708"/>
                      <a:pt x="9157" y="19730"/>
                      <a:pt x="9127" y="19752"/>
                    </a:cubicBezTo>
                    <a:cubicBezTo>
                      <a:pt x="9118" y="19752"/>
                      <a:pt x="9100" y="19774"/>
                      <a:pt x="9092" y="19785"/>
                    </a:cubicBezTo>
                    <a:cubicBezTo>
                      <a:pt x="9083" y="19785"/>
                      <a:pt x="9074" y="19785"/>
                      <a:pt x="9070" y="19785"/>
                    </a:cubicBezTo>
                    <a:cubicBezTo>
                      <a:pt x="9061" y="19785"/>
                      <a:pt x="9061" y="19796"/>
                      <a:pt x="9052" y="19796"/>
                    </a:cubicBezTo>
                    <a:cubicBezTo>
                      <a:pt x="9022" y="19796"/>
                      <a:pt x="8982" y="19807"/>
                      <a:pt x="8952" y="19807"/>
                    </a:cubicBezTo>
                    <a:cubicBezTo>
                      <a:pt x="8934" y="19807"/>
                      <a:pt x="8913" y="19785"/>
                      <a:pt x="8895" y="19785"/>
                    </a:cubicBezTo>
                    <a:cubicBezTo>
                      <a:pt x="8873" y="19785"/>
                      <a:pt x="8847" y="19807"/>
                      <a:pt x="8830" y="19752"/>
                    </a:cubicBezTo>
                    <a:cubicBezTo>
                      <a:pt x="8821" y="19730"/>
                      <a:pt x="8830" y="19719"/>
                      <a:pt x="8830" y="19697"/>
                    </a:cubicBezTo>
                    <a:cubicBezTo>
                      <a:pt x="8830" y="19641"/>
                      <a:pt x="8838" y="19608"/>
                      <a:pt x="8851" y="19575"/>
                    </a:cubicBezTo>
                    <a:cubicBezTo>
                      <a:pt x="8851" y="19575"/>
                      <a:pt x="8851" y="19553"/>
                      <a:pt x="8851" y="19553"/>
                    </a:cubicBezTo>
                    <a:cubicBezTo>
                      <a:pt x="8851" y="19553"/>
                      <a:pt x="8865" y="19553"/>
                      <a:pt x="8873" y="19553"/>
                    </a:cubicBezTo>
                    <a:cubicBezTo>
                      <a:pt x="8882" y="19498"/>
                      <a:pt x="8900" y="19487"/>
                      <a:pt x="8921" y="19454"/>
                    </a:cubicBezTo>
                    <a:cubicBezTo>
                      <a:pt x="8934" y="19432"/>
                      <a:pt x="8952" y="19399"/>
                      <a:pt x="8974" y="19377"/>
                    </a:cubicBezTo>
                    <a:cubicBezTo>
                      <a:pt x="9026" y="19300"/>
                      <a:pt x="9105" y="19245"/>
                      <a:pt x="9188" y="19212"/>
                    </a:cubicBezTo>
                    <a:cubicBezTo>
                      <a:pt x="9192" y="19212"/>
                      <a:pt x="9197" y="19201"/>
                      <a:pt x="9201" y="19212"/>
                    </a:cubicBezTo>
                    <a:cubicBezTo>
                      <a:pt x="9201" y="19212"/>
                      <a:pt x="9201" y="19212"/>
                      <a:pt x="9210" y="19212"/>
                    </a:cubicBezTo>
                    <a:cubicBezTo>
                      <a:pt x="9232" y="19201"/>
                      <a:pt x="9249" y="19168"/>
                      <a:pt x="9275" y="19157"/>
                    </a:cubicBezTo>
                    <a:cubicBezTo>
                      <a:pt x="9280" y="19157"/>
                      <a:pt x="9288" y="19157"/>
                      <a:pt x="9293" y="19134"/>
                    </a:cubicBezTo>
                    <a:cubicBezTo>
                      <a:pt x="9349" y="19101"/>
                      <a:pt x="9441" y="19057"/>
                      <a:pt x="9481" y="18969"/>
                    </a:cubicBezTo>
                    <a:cubicBezTo>
                      <a:pt x="9507" y="18914"/>
                      <a:pt x="9529" y="18837"/>
                      <a:pt x="9559" y="18782"/>
                    </a:cubicBezTo>
                    <a:cubicBezTo>
                      <a:pt x="9612" y="18661"/>
                      <a:pt x="9664" y="18550"/>
                      <a:pt x="9716" y="18407"/>
                    </a:cubicBezTo>
                    <a:cubicBezTo>
                      <a:pt x="9716" y="18385"/>
                      <a:pt x="9721" y="18385"/>
                      <a:pt x="9725" y="18363"/>
                    </a:cubicBezTo>
                    <a:cubicBezTo>
                      <a:pt x="9725" y="18363"/>
                      <a:pt x="9734" y="18363"/>
                      <a:pt x="9734" y="18352"/>
                    </a:cubicBezTo>
                    <a:cubicBezTo>
                      <a:pt x="9734" y="18341"/>
                      <a:pt x="9734" y="18330"/>
                      <a:pt x="9734" y="18330"/>
                    </a:cubicBezTo>
                    <a:cubicBezTo>
                      <a:pt x="9734" y="18330"/>
                      <a:pt x="9747" y="18286"/>
                      <a:pt x="9756" y="18275"/>
                    </a:cubicBezTo>
                    <a:cubicBezTo>
                      <a:pt x="9756" y="18253"/>
                      <a:pt x="9765" y="18242"/>
                      <a:pt x="9773" y="18220"/>
                    </a:cubicBezTo>
                    <a:cubicBezTo>
                      <a:pt x="9782" y="18198"/>
                      <a:pt x="9800" y="18121"/>
                      <a:pt x="9804" y="18077"/>
                    </a:cubicBezTo>
                    <a:cubicBezTo>
                      <a:pt x="9804" y="18066"/>
                      <a:pt x="9804" y="18033"/>
                      <a:pt x="9804" y="18022"/>
                    </a:cubicBezTo>
                    <a:cubicBezTo>
                      <a:pt x="9813" y="17977"/>
                      <a:pt x="9826" y="17944"/>
                      <a:pt x="9834" y="17900"/>
                    </a:cubicBezTo>
                    <a:cubicBezTo>
                      <a:pt x="9843" y="17856"/>
                      <a:pt x="9848" y="17812"/>
                      <a:pt x="9861" y="17779"/>
                    </a:cubicBezTo>
                    <a:cubicBezTo>
                      <a:pt x="9861" y="17779"/>
                      <a:pt x="9869" y="17779"/>
                      <a:pt x="9869" y="17757"/>
                    </a:cubicBezTo>
                    <a:cubicBezTo>
                      <a:pt x="9882" y="17691"/>
                      <a:pt x="9909" y="17603"/>
                      <a:pt x="9917" y="17515"/>
                    </a:cubicBezTo>
                    <a:cubicBezTo>
                      <a:pt x="9917" y="17515"/>
                      <a:pt x="9917" y="17489"/>
                      <a:pt x="9917" y="17437"/>
                    </a:cubicBezTo>
                    <a:cubicBezTo>
                      <a:pt x="9917" y="17437"/>
                      <a:pt x="9917" y="17393"/>
                      <a:pt x="9917" y="17360"/>
                    </a:cubicBezTo>
                    <a:lnTo>
                      <a:pt x="9909" y="17360"/>
                    </a:lnTo>
                    <a:cubicBezTo>
                      <a:pt x="9909" y="17360"/>
                      <a:pt x="9909" y="17239"/>
                      <a:pt x="9904" y="17206"/>
                    </a:cubicBezTo>
                    <a:cubicBezTo>
                      <a:pt x="9904" y="17162"/>
                      <a:pt x="9882" y="17118"/>
                      <a:pt x="9874" y="17085"/>
                    </a:cubicBezTo>
                    <a:cubicBezTo>
                      <a:pt x="9830" y="16941"/>
                      <a:pt x="9765" y="16809"/>
                      <a:pt x="9716" y="16677"/>
                    </a:cubicBezTo>
                    <a:cubicBezTo>
                      <a:pt x="9690" y="16655"/>
                      <a:pt x="9664" y="16622"/>
                      <a:pt x="9647" y="16556"/>
                    </a:cubicBezTo>
                    <a:cubicBezTo>
                      <a:pt x="9633" y="16545"/>
                      <a:pt x="9620" y="16534"/>
                      <a:pt x="9607" y="16523"/>
                    </a:cubicBezTo>
                    <a:cubicBezTo>
                      <a:pt x="9607" y="16479"/>
                      <a:pt x="9581" y="16468"/>
                      <a:pt x="9572" y="16412"/>
                    </a:cubicBezTo>
                    <a:cubicBezTo>
                      <a:pt x="9568" y="16390"/>
                      <a:pt x="9572" y="16335"/>
                      <a:pt x="9564" y="16302"/>
                    </a:cubicBezTo>
                    <a:cubicBezTo>
                      <a:pt x="9559" y="16247"/>
                      <a:pt x="9555" y="16214"/>
                      <a:pt x="9555" y="16192"/>
                    </a:cubicBezTo>
                    <a:cubicBezTo>
                      <a:pt x="9555" y="16104"/>
                      <a:pt x="9585" y="16071"/>
                      <a:pt x="9599" y="16016"/>
                    </a:cubicBezTo>
                    <a:cubicBezTo>
                      <a:pt x="9616" y="16005"/>
                      <a:pt x="9642" y="16005"/>
                      <a:pt x="9668" y="16005"/>
                    </a:cubicBezTo>
                    <a:cubicBezTo>
                      <a:pt x="9668" y="16038"/>
                      <a:pt x="9690" y="16005"/>
                      <a:pt x="9686" y="16027"/>
                    </a:cubicBezTo>
                    <a:cubicBezTo>
                      <a:pt x="9699" y="16060"/>
                      <a:pt x="9721" y="16060"/>
                      <a:pt x="9738" y="16082"/>
                    </a:cubicBezTo>
                    <a:cubicBezTo>
                      <a:pt x="9756" y="16093"/>
                      <a:pt x="9760" y="16126"/>
                      <a:pt x="9773" y="16148"/>
                    </a:cubicBezTo>
                    <a:cubicBezTo>
                      <a:pt x="9817" y="16192"/>
                      <a:pt x="9856" y="16269"/>
                      <a:pt x="9896" y="16357"/>
                    </a:cubicBezTo>
                    <a:cubicBezTo>
                      <a:pt x="9913" y="16390"/>
                      <a:pt x="9931" y="16435"/>
                      <a:pt x="9948" y="16479"/>
                    </a:cubicBezTo>
                    <a:cubicBezTo>
                      <a:pt x="9957" y="16490"/>
                      <a:pt x="9961" y="16523"/>
                      <a:pt x="9970" y="16545"/>
                    </a:cubicBezTo>
                    <a:cubicBezTo>
                      <a:pt x="9970" y="16556"/>
                      <a:pt x="9979" y="16556"/>
                      <a:pt x="9983" y="16567"/>
                    </a:cubicBezTo>
                    <a:cubicBezTo>
                      <a:pt x="9987" y="16589"/>
                      <a:pt x="9992" y="16611"/>
                      <a:pt x="9996" y="16633"/>
                    </a:cubicBezTo>
                    <a:cubicBezTo>
                      <a:pt x="10005" y="16655"/>
                      <a:pt x="10027" y="16710"/>
                      <a:pt x="10035" y="16743"/>
                    </a:cubicBezTo>
                    <a:cubicBezTo>
                      <a:pt x="10040" y="16765"/>
                      <a:pt x="10035" y="16776"/>
                      <a:pt x="10044" y="16787"/>
                    </a:cubicBezTo>
                    <a:cubicBezTo>
                      <a:pt x="10044" y="16809"/>
                      <a:pt x="10053" y="16809"/>
                      <a:pt x="10057" y="16820"/>
                    </a:cubicBezTo>
                    <a:cubicBezTo>
                      <a:pt x="10062" y="16842"/>
                      <a:pt x="10066" y="16875"/>
                      <a:pt x="10075" y="16897"/>
                    </a:cubicBezTo>
                    <a:cubicBezTo>
                      <a:pt x="10088" y="16952"/>
                      <a:pt x="10101" y="17007"/>
                      <a:pt x="10114" y="17063"/>
                    </a:cubicBezTo>
                    <a:cubicBezTo>
                      <a:pt x="10127" y="17118"/>
                      <a:pt x="10140" y="17162"/>
                      <a:pt x="10149" y="17217"/>
                    </a:cubicBezTo>
                    <a:cubicBezTo>
                      <a:pt x="10149" y="17228"/>
                      <a:pt x="10149" y="17250"/>
                      <a:pt x="10149" y="17261"/>
                    </a:cubicBezTo>
                    <a:cubicBezTo>
                      <a:pt x="10149" y="17261"/>
                      <a:pt x="10158" y="17283"/>
                      <a:pt x="10158" y="17283"/>
                    </a:cubicBezTo>
                    <a:cubicBezTo>
                      <a:pt x="10158" y="17316"/>
                      <a:pt x="10162" y="17382"/>
                      <a:pt x="10167" y="17426"/>
                    </a:cubicBezTo>
                    <a:cubicBezTo>
                      <a:pt x="10167" y="17426"/>
                      <a:pt x="10167" y="17426"/>
                      <a:pt x="10167" y="17426"/>
                    </a:cubicBezTo>
                    <a:cubicBezTo>
                      <a:pt x="10167" y="17526"/>
                      <a:pt x="10175" y="17559"/>
                      <a:pt x="10167" y="17647"/>
                    </a:cubicBezTo>
                    <a:cubicBezTo>
                      <a:pt x="10167" y="17669"/>
                      <a:pt x="10158" y="17691"/>
                      <a:pt x="10158" y="17713"/>
                    </a:cubicBezTo>
                    <a:cubicBezTo>
                      <a:pt x="10158" y="17746"/>
                      <a:pt x="10158" y="17779"/>
                      <a:pt x="10158" y="17812"/>
                    </a:cubicBezTo>
                    <a:cubicBezTo>
                      <a:pt x="10158" y="17812"/>
                      <a:pt x="10149" y="17878"/>
                      <a:pt x="10149" y="17889"/>
                    </a:cubicBezTo>
                    <a:cubicBezTo>
                      <a:pt x="10149" y="17889"/>
                      <a:pt x="10153" y="17911"/>
                      <a:pt x="10153" y="17922"/>
                    </a:cubicBezTo>
                    <a:cubicBezTo>
                      <a:pt x="10153" y="17944"/>
                      <a:pt x="10153" y="18011"/>
                      <a:pt x="10149" y="18055"/>
                    </a:cubicBezTo>
                    <a:cubicBezTo>
                      <a:pt x="10149" y="18121"/>
                      <a:pt x="10132" y="18176"/>
                      <a:pt x="10140" y="18242"/>
                    </a:cubicBezTo>
                    <a:cubicBezTo>
                      <a:pt x="10123" y="18297"/>
                      <a:pt x="10110" y="18352"/>
                      <a:pt x="10101" y="18418"/>
                    </a:cubicBezTo>
                    <a:cubicBezTo>
                      <a:pt x="10097" y="18462"/>
                      <a:pt x="10097" y="18473"/>
                      <a:pt x="10088" y="18506"/>
                    </a:cubicBezTo>
                    <a:cubicBezTo>
                      <a:pt x="10088" y="18528"/>
                      <a:pt x="10088" y="18561"/>
                      <a:pt x="10079" y="18583"/>
                    </a:cubicBezTo>
                    <a:cubicBezTo>
                      <a:pt x="10079" y="18583"/>
                      <a:pt x="10079" y="18616"/>
                      <a:pt x="10075" y="18616"/>
                    </a:cubicBezTo>
                    <a:cubicBezTo>
                      <a:pt x="10075" y="18616"/>
                      <a:pt x="10066" y="18628"/>
                      <a:pt x="10066" y="18628"/>
                    </a:cubicBezTo>
                    <a:cubicBezTo>
                      <a:pt x="10062" y="18661"/>
                      <a:pt x="10057" y="18694"/>
                      <a:pt x="10049" y="18738"/>
                    </a:cubicBezTo>
                    <a:cubicBezTo>
                      <a:pt x="10040" y="18760"/>
                      <a:pt x="10035" y="18793"/>
                      <a:pt x="10027" y="18826"/>
                    </a:cubicBezTo>
                    <a:cubicBezTo>
                      <a:pt x="10027" y="18837"/>
                      <a:pt x="10027" y="18859"/>
                      <a:pt x="10027" y="18870"/>
                    </a:cubicBezTo>
                    <a:cubicBezTo>
                      <a:pt x="10027" y="18870"/>
                      <a:pt x="10018" y="18870"/>
                      <a:pt x="10018" y="18881"/>
                    </a:cubicBezTo>
                    <a:cubicBezTo>
                      <a:pt x="10014" y="18914"/>
                      <a:pt x="10009" y="18947"/>
                      <a:pt x="10000" y="18980"/>
                    </a:cubicBezTo>
                    <a:cubicBezTo>
                      <a:pt x="9992" y="19035"/>
                      <a:pt x="9974" y="19101"/>
                      <a:pt x="9952" y="19145"/>
                    </a:cubicBezTo>
                    <a:cubicBezTo>
                      <a:pt x="9939" y="19223"/>
                      <a:pt x="9931" y="19289"/>
                      <a:pt x="9922" y="19344"/>
                    </a:cubicBezTo>
                    <a:cubicBezTo>
                      <a:pt x="9922" y="19366"/>
                      <a:pt x="9913" y="19399"/>
                      <a:pt x="9909" y="19421"/>
                    </a:cubicBezTo>
                    <a:cubicBezTo>
                      <a:pt x="9909" y="19443"/>
                      <a:pt x="9909" y="19454"/>
                      <a:pt x="9909" y="19465"/>
                    </a:cubicBezTo>
                    <a:cubicBezTo>
                      <a:pt x="9909" y="19465"/>
                      <a:pt x="9904" y="19465"/>
                      <a:pt x="9900" y="19476"/>
                    </a:cubicBezTo>
                    <a:cubicBezTo>
                      <a:pt x="9900" y="19487"/>
                      <a:pt x="9900" y="19509"/>
                      <a:pt x="9891" y="19520"/>
                    </a:cubicBezTo>
                    <a:cubicBezTo>
                      <a:pt x="9882" y="19553"/>
                      <a:pt x="9874" y="19553"/>
                      <a:pt x="9869" y="19586"/>
                    </a:cubicBezTo>
                    <a:moveTo>
                      <a:pt x="11346" y="20633"/>
                    </a:moveTo>
                    <a:cubicBezTo>
                      <a:pt x="11346" y="20633"/>
                      <a:pt x="11337" y="20710"/>
                      <a:pt x="11329" y="20743"/>
                    </a:cubicBezTo>
                    <a:cubicBezTo>
                      <a:pt x="11329" y="20743"/>
                      <a:pt x="11324" y="20743"/>
                      <a:pt x="11320" y="20765"/>
                    </a:cubicBezTo>
                    <a:cubicBezTo>
                      <a:pt x="11320" y="20787"/>
                      <a:pt x="11316" y="20821"/>
                      <a:pt x="11311" y="20843"/>
                    </a:cubicBezTo>
                    <a:cubicBezTo>
                      <a:pt x="11302" y="20876"/>
                      <a:pt x="11285" y="20909"/>
                      <a:pt x="11272" y="20931"/>
                    </a:cubicBezTo>
                    <a:cubicBezTo>
                      <a:pt x="11263" y="20942"/>
                      <a:pt x="11259" y="20964"/>
                      <a:pt x="11250" y="20975"/>
                    </a:cubicBezTo>
                    <a:cubicBezTo>
                      <a:pt x="11241" y="20997"/>
                      <a:pt x="11228" y="21008"/>
                      <a:pt x="11224" y="21041"/>
                    </a:cubicBezTo>
                    <a:cubicBezTo>
                      <a:pt x="11224" y="21041"/>
                      <a:pt x="11224" y="21063"/>
                      <a:pt x="11224" y="21063"/>
                    </a:cubicBezTo>
                    <a:cubicBezTo>
                      <a:pt x="11215" y="21096"/>
                      <a:pt x="11215" y="21085"/>
                      <a:pt x="11206" y="21096"/>
                    </a:cubicBezTo>
                    <a:cubicBezTo>
                      <a:pt x="11189" y="21140"/>
                      <a:pt x="11171" y="21173"/>
                      <a:pt x="11154" y="21217"/>
                    </a:cubicBezTo>
                    <a:cubicBezTo>
                      <a:pt x="11154" y="21228"/>
                      <a:pt x="11145" y="21239"/>
                      <a:pt x="11141" y="21261"/>
                    </a:cubicBezTo>
                    <a:cubicBezTo>
                      <a:pt x="11136" y="21261"/>
                      <a:pt x="11123" y="21261"/>
                      <a:pt x="11115" y="21283"/>
                    </a:cubicBezTo>
                    <a:cubicBezTo>
                      <a:pt x="11115" y="21283"/>
                      <a:pt x="11106" y="21317"/>
                      <a:pt x="11097" y="21317"/>
                    </a:cubicBezTo>
                    <a:cubicBezTo>
                      <a:pt x="11088" y="21339"/>
                      <a:pt x="11080" y="21339"/>
                      <a:pt x="11067" y="21361"/>
                    </a:cubicBezTo>
                    <a:cubicBezTo>
                      <a:pt x="11053" y="21372"/>
                      <a:pt x="11040" y="21405"/>
                      <a:pt x="11027" y="21427"/>
                    </a:cubicBezTo>
                    <a:cubicBezTo>
                      <a:pt x="11027" y="21427"/>
                      <a:pt x="11023" y="21449"/>
                      <a:pt x="11018" y="21449"/>
                    </a:cubicBezTo>
                    <a:cubicBezTo>
                      <a:pt x="11005" y="21471"/>
                      <a:pt x="10988" y="21482"/>
                      <a:pt x="10975" y="21504"/>
                    </a:cubicBezTo>
                    <a:cubicBezTo>
                      <a:pt x="10962" y="21526"/>
                      <a:pt x="10949" y="21559"/>
                      <a:pt x="10940" y="21559"/>
                    </a:cubicBezTo>
                    <a:cubicBezTo>
                      <a:pt x="10922" y="21581"/>
                      <a:pt x="10887" y="21592"/>
                      <a:pt x="10861" y="21592"/>
                    </a:cubicBezTo>
                    <a:cubicBezTo>
                      <a:pt x="10813" y="21592"/>
                      <a:pt x="10748" y="21581"/>
                      <a:pt x="10704" y="21559"/>
                    </a:cubicBezTo>
                    <a:cubicBezTo>
                      <a:pt x="10691" y="21559"/>
                      <a:pt x="10678" y="21548"/>
                      <a:pt x="10665" y="21537"/>
                    </a:cubicBezTo>
                    <a:cubicBezTo>
                      <a:pt x="10651" y="21526"/>
                      <a:pt x="10638" y="21482"/>
                      <a:pt x="10621" y="21471"/>
                    </a:cubicBezTo>
                    <a:cubicBezTo>
                      <a:pt x="10612" y="21471"/>
                      <a:pt x="10603" y="21471"/>
                      <a:pt x="10595" y="21449"/>
                    </a:cubicBezTo>
                    <a:cubicBezTo>
                      <a:pt x="10595" y="21449"/>
                      <a:pt x="10590" y="21438"/>
                      <a:pt x="10586" y="21427"/>
                    </a:cubicBezTo>
                    <a:cubicBezTo>
                      <a:pt x="10577" y="21427"/>
                      <a:pt x="10568" y="21427"/>
                      <a:pt x="10560" y="21416"/>
                    </a:cubicBezTo>
                    <a:cubicBezTo>
                      <a:pt x="10560" y="21416"/>
                      <a:pt x="10551" y="21416"/>
                      <a:pt x="10551" y="21416"/>
                    </a:cubicBezTo>
                    <a:cubicBezTo>
                      <a:pt x="10551" y="21416"/>
                      <a:pt x="10551" y="21394"/>
                      <a:pt x="10551" y="21394"/>
                    </a:cubicBezTo>
                    <a:cubicBezTo>
                      <a:pt x="10551" y="21394"/>
                      <a:pt x="10538" y="21394"/>
                      <a:pt x="10538" y="21394"/>
                    </a:cubicBezTo>
                    <a:cubicBezTo>
                      <a:pt x="10533" y="21394"/>
                      <a:pt x="10525" y="21361"/>
                      <a:pt x="10516" y="21350"/>
                    </a:cubicBezTo>
                    <a:cubicBezTo>
                      <a:pt x="10512" y="21350"/>
                      <a:pt x="10503" y="21339"/>
                      <a:pt x="10494" y="21328"/>
                    </a:cubicBezTo>
                    <a:cubicBezTo>
                      <a:pt x="10485" y="21328"/>
                      <a:pt x="10477" y="21283"/>
                      <a:pt x="10468" y="21272"/>
                    </a:cubicBezTo>
                    <a:cubicBezTo>
                      <a:pt x="10468" y="21272"/>
                      <a:pt x="10459" y="21272"/>
                      <a:pt x="10455" y="21250"/>
                    </a:cubicBezTo>
                    <a:cubicBezTo>
                      <a:pt x="10455" y="21250"/>
                      <a:pt x="10455" y="21239"/>
                      <a:pt x="10450" y="21239"/>
                    </a:cubicBezTo>
                    <a:cubicBezTo>
                      <a:pt x="10446" y="21228"/>
                      <a:pt x="10433" y="21228"/>
                      <a:pt x="10429" y="21217"/>
                    </a:cubicBezTo>
                    <a:cubicBezTo>
                      <a:pt x="10420" y="21217"/>
                      <a:pt x="10411" y="21206"/>
                      <a:pt x="10407" y="21195"/>
                    </a:cubicBezTo>
                    <a:cubicBezTo>
                      <a:pt x="10402" y="21195"/>
                      <a:pt x="10398" y="21162"/>
                      <a:pt x="10389" y="21151"/>
                    </a:cubicBezTo>
                    <a:cubicBezTo>
                      <a:pt x="10381" y="21151"/>
                      <a:pt x="10376" y="21151"/>
                      <a:pt x="10372" y="21129"/>
                    </a:cubicBezTo>
                    <a:cubicBezTo>
                      <a:pt x="10367" y="21129"/>
                      <a:pt x="10363" y="21107"/>
                      <a:pt x="10354" y="21096"/>
                    </a:cubicBezTo>
                    <a:cubicBezTo>
                      <a:pt x="10315" y="21019"/>
                      <a:pt x="10271" y="20953"/>
                      <a:pt x="10228" y="20887"/>
                    </a:cubicBezTo>
                    <a:cubicBezTo>
                      <a:pt x="10228" y="20887"/>
                      <a:pt x="10219" y="20887"/>
                      <a:pt x="10219" y="20887"/>
                    </a:cubicBezTo>
                    <a:cubicBezTo>
                      <a:pt x="10219" y="20887"/>
                      <a:pt x="10219" y="20865"/>
                      <a:pt x="10215" y="20865"/>
                    </a:cubicBezTo>
                    <a:cubicBezTo>
                      <a:pt x="10210" y="20865"/>
                      <a:pt x="10201" y="20854"/>
                      <a:pt x="10197" y="20843"/>
                    </a:cubicBezTo>
                    <a:cubicBezTo>
                      <a:pt x="10193" y="20832"/>
                      <a:pt x="10188" y="20810"/>
                      <a:pt x="10180" y="20799"/>
                    </a:cubicBezTo>
                    <a:cubicBezTo>
                      <a:pt x="10171" y="20799"/>
                      <a:pt x="10167" y="20799"/>
                      <a:pt x="10158" y="20776"/>
                    </a:cubicBezTo>
                    <a:cubicBezTo>
                      <a:pt x="10149" y="20776"/>
                      <a:pt x="10149" y="20743"/>
                      <a:pt x="10140" y="20743"/>
                    </a:cubicBezTo>
                    <a:cubicBezTo>
                      <a:pt x="10136" y="20721"/>
                      <a:pt x="10127" y="20721"/>
                      <a:pt x="10123" y="20721"/>
                    </a:cubicBezTo>
                    <a:cubicBezTo>
                      <a:pt x="10114" y="20721"/>
                      <a:pt x="10110" y="20688"/>
                      <a:pt x="10105" y="20666"/>
                    </a:cubicBezTo>
                    <a:cubicBezTo>
                      <a:pt x="10101" y="20666"/>
                      <a:pt x="10092" y="20666"/>
                      <a:pt x="10083" y="20666"/>
                    </a:cubicBezTo>
                    <a:cubicBezTo>
                      <a:pt x="10070" y="20644"/>
                      <a:pt x="10062" y="20622"/>
                      <a:pt x="10053" y="20611"/>
                    </a:cubicBezTo>
                    <a:cubicBezTo>
                      <a:pt x="10040" y="20589"/>
                      <a:pt x="10027" y="20567"/>
                      <a:pt x="10018" y="20545"/>
                    </a:cubicBezTo>
                    <a:cubicBezTo>
                      <a:pt x="10018" y="20545"/>
                      <a:pt x="10009" y="20545"/>
                      <a:pt x="10005" y="20534"/>
                    </a:cubicBezTo>
                    <a:cubicBezTo>
                      <a:pt x="10005" y="20534"/>
                      <a:pt x="10005" y="20512"/>
                      <a:pt x="10005" y="20512"/>
                    </a:cubicBezTo>
                    <a:cubicBezTo>
                      <a:pt x="10000" y="20512"/>
                      <a:pt x="9987" y="20512"/>
                      <a:pt x="9987" y="20490"/>
                    </a:cubicBezTo>
                    <a:cubicBezTo>
                      <a:pt x="9979" y="20479"/>
                      <a:pt x="9974" y="20457"/>
                      <a:pt x="9970" y="20446"/>
                    </a:cubicBezTo>
                    <a:cubicBezTo>
                      <a:pt x="9961" y="20446"/>
                      <a:pt x="9957" y="20446"/>
                      <a:pt x="9948" y="20424"/>
                    </a:cubicBezTo>
                    <a:cubicBezTo>
                      <a:pt x="9948" y="20424"/>
                      <a:pt x="9948" y="20402"/>
                      <a:pt x="9939" y="20391"/>
                    </a:cubicBezTo>
                    <a:cubicBezTo>
                      <a:pt x="9931" y="20391"/>
                      <a:pt x="9922" y="20391"/>
                      <a:pt x="9913" y="20369"/>
                    </a:cubicBezTo>
                    <a:cubicBezTo>
                      <a:pt x="9922" y="20270"/>
                      <a:pt x="9948" y="20170"/>
                      <a:pt x="9970" y="20082"/>
                    </a:cubicBezTo>
                    <a:cubicBezTo>
                      <a:pt x="9979" y="20049"/>
                      <a:pt x="9987" y="20005"/>
                      <a:pt x="9992" y="19972"/>
                    </a:cubicBezTo>
                    <a:cubicBezTo>
                      <a:pt x="9996" y="19939"/>
                      <a:pt x="9992" y="19873"/>
                      <a:pt x="10000" y="19829"/>
                    </a:cubicBezTo>
                    <a:cubicBezTo>
                      <a:pt x="10000" y="19796"/>
                      <a:pt x="10014" y="19752"/>
                      <a:pt x="10018" y="19719"/>
                    </a:cubicBezTo>
                    <a:cubicBezTo>
                      <a:pt x="10022" y="19675"/>
                      <a:pt x="10022" y="19630"/>
                      <a:pt x="10031" y="19597"/>
                    </a:cubicBezTo>
                    <a:cubicBezTo>
                      <a:pt x="10040" y="19553"/>
                      <a:pt x="10057" y="19509"/>
                      <a:pt x="10062" y="19465"/>
                    </a:cubicBezTo>
                    <a:cubicBezTo>
                      <a:pt x="10062" y="19443"/>
                      <a:pt x="10062" y="19399"/>
                      <a:pt x="10062" y="19366"/>
                    </a:cubicBezTo>
                    <a:cubicBezTo>
                      <a:pt x="10062" y="19366"/>
                      <a:pt x="10070" y="19355"/>
                      <a:pt x="10070" y="19344"/>
                    </a:cubicBezTo>
                    <a:cubicBezTo>
                      <a:pt x="10070" y="19333"/>
                      <a:pt x="10070" y="19322"/>
                      <a:pt x="10070" y="19311"/>
                    </a:cubicBezTo>
                    <a:cubicBezTo>
                      <a:pt x="10075" y="19267"/>
                      <a:pt x="10092" y="19223"/>
                      <a:pt x="10097" y="19168"/>
                    </a:cubicBezTo>
                    <a:cubicBezTo>
                      <a:pt x="10097" y="19145"/>
                      <a:pt x="10097" y="19112"/>
                      <a:pt x="10105" y="19090"/>
                    </a:cubicBezTo>
                    <a:cubicBezTo>
                      <a:pt x="10114" y="19057"/>
                      <a:pt x="10136" y="19035"/>
                      <a:pt x="10145" y="19024"/>
                    </a:cubicBezTo>
                    <a:cubicBezTo>
                      <a:pt x="10149" y="19002"/>
                      <a:pt x="10153" y="18991"/>
                      <a:pt x="10162" y="18969"/>
                    </a:cubicBezTo>
                    <a:cubicBezTo>
                      <a:pt x="10180" y="18925"/>
                      <a:pt x="10197" y="18848"/>
                      <a:pt x="10206" y="18771"/>
                    </a:cubicBezTo>
                    <a:cubicBezTo>
                      <a:pt x="10223" y="18738"/>
                      <a:pt x="10241" y="18705"/>
                      <a:pt x="10258" y="18683"/>
                    </a:cubicBezTo>
                    <a:cubicBezTo>
                      <a:pt x="10263" y="18661"/>
                      <a:pt x="10267" y="18650"/>
                      <a:pt x="10276" y="18628"/>
                    </a:cubicBezTo>
                    <a:cubicBezTo>
                      <a:pt x="10280" y="18616"/>
                      <a:pt x="10293" y="18594"/>
                      <a:pt x="10298" y="18572"/>
                    </a:cubicBezTo>
                    <a:cubicBezTo>
                      <a:pt x="10381" y="18484"/>
                      <a:pt x="10512" y="18484"/>
                      <a:pt x="10608" y="18462"/>
                    </a:cubicBezTo>
                    <a:cubicBezTo>
                      <a:pt x="10634" y="18517"/>
                      <a:pt x="10682" y="18539"/>
                      <a:pt x="10704" y="18605"/>
                    </a:cubicBezTo>
                    <a:cubicBezTo>
                      <a:pt x="10704" y="18650"/>
                      <a:pt x="10691" y="18639"/>
                      <a:pt x="10686" y="18650"/>
                    </a:cubicBezTo>
                    <a:cubicBezTo>
                      <a:pt x="10686" y="18650"/>
                      <a:pt x="10686" y="18672"/>
                      <a:pt x="10686" y="18672"/>
                    </a:cubicBezTo>
                    <a:cubicBezTo>
                      <a:pt x="10678" y="18694"/>
                      <a:pt x="10669" y="18694"/>
                      <a:pt x="10660" y="18716"/>
                    </a:cubicBezTo>
                    <a:cubicBezTo>
                      <a:pt x="10647" y="18738"/>
                      <a:pt x="10638" y="18782"/>
                      <a:pt x="10621" y="18804"/>
                    </a:cubicBezTo>
                    <a:cubicBezTo>
                      <a:pt x="10616" y="18804"/>
                      <a:pt x="10616" y="18826"/>
                      <a:pt x="10612" y="18837"/>
                    </a:cubicBezTo>
                    <a:cubicBezTo>
                      <a:pt x="10608" y="18837"/>
                      <a:pt x="10599" y="18848"/>
                      <a:pt x="10590" y="18870"/>
                    </a:cubicBezTo>
                    <a:cubicBezTo>
                      <a:pt x="10590" y="18870"/>
                      <a:pt x="10590" y="18892"/>
                      <a:pt x="10590" y="18903"/>
                    </a:cubicBezTo>
                    <a:cubicBezTo>
                      <a:pt x="10582" y="18925"/>
                      <a:pt x="10568" y="18925"/>
                      <a:pt x="10564" y="18947"/>
                    </a:cubicBezTo>
                    <a:cubicBezTo>
                      <a:pt x="10564" y="18947"/>
                      <a:pt x="10564" y="18969"/>
                      <a:pt x="10564" y="18980"/>
                    </a:cubicBezTo>
                    <a:cubicBezTo>
                      <a:pt x="10542" y="19035"/>
                      <a:pt x="10516" y="19079"/>
                      <a:pt x="10503" y="19157"/>
                    </a:cubicBezTo>
                    <a:cubicBezTo>
                      <a:pt x="10481" y="19157"/>
                      <a:pt x="10468" y="19212"/>
                      <a:pt x="10450" y="19234"/>
                    </a:cubicBezTo>
                    <a:cubicBezTo>
                      <a:pt x="10442" y="19234"/>
                      <a:pt x="10433" y="19256"/>
                      <a:pt x="10424" y="19278"/>
                    </a:cubicBezTo>
                    <a:cubicBezTo>
                      <a:pt x="10424" y="19278"/>
                      <a:pt x="10424" y="19300"/>
                      <a:pt x="10424" y="19300"/>
                    </a:cubicBezTo>
                    <a:cubicBezTo>
                      <a:pt x="10416" y="19300"/>
                      <a:pt x="10411" y="19300"/>
                      <a:pt x="10402" y="19322"/>
                    </a:cubicBezTo>
                    <a:cubicBezTo>
                      <a:pt x="10402" y="19322"/>
                      <a:pt x="10402" y="19333"/>
                      <a:pt x="10398" y="19333"/>
                    </a:cubicBezTo>
                    <a:cubicBezTo>
                      <a:pt x="10367" y="19366"/>
                      <a:pt x="10337" y="19432"/>
                      <a:pt x="10306" y="19476"/>
                    </a:cubicBezTo>
                    <a:cubicBezTo>
                      <a:pt x="10284" y="19509"/>
                      <a:pt x="10263" y="19542"/>
                      <a:pt x="10241" y="19575"/>
                    </a:cubicBezTo>
                    <a:cubicBezTo>
                      <a:pt x="10241" y="19575"/>
                      <a:pt x="10241" y="19597"/>
                      <a:pt x="10241" y="19597"/>
                    </a:cubicBezTo>
                    <a:cubicBezTo>
                      <a:pt x="10241" y="19597"/>
                      <a:pt x="10236" y="19597"/>
                      <a:pt x="10236" y="19597"/>
                    </a:cubicBezTo>
                    <a:cubicBezTo>
                      <a:pt x="10236" y="19597"/>
                      <a:pt x="10236" y="19619"/>
                      <a:pt x="10228" y="19619"/>
                    </a:cubicBezTo>
                    <a:cubicBezTo>
                      <a:pt x="10228" y="19619"/>
                      <a:pt x="10223" y="19619"/>
                      <a:pt x="10219" y="19619"/>
                    </a:cubicBezTo>
                    <a:cubicBezTo>
                      <a:pt x="10219" y="19619"/>
                      <a:pt x="10219" y="19641"/>
                      <a:pt x="10219" y="19641"/>
                    </a:cubicBezTo>
                    <a:lnTo>
                      <a:pt x="10210" y="19641"/>
                    </a:lnTo>
                    <a:cubicBezTo>
                      <a:pt x="10210" y="19641"/>
                      <a:pt x="10210" y="19664"/>
                      <a:pt x="10210" y="19664"/>
                    </a:cubicBezTo>
                    <a:lnTo>
                      <a:pt x="10201" y="19664"/>
                    </a:lnTo>
                    <a:cubicBezTo>
                      <a:pt x="10201" y="19664"/>
                      <a:pt x="10201" y="19686"/>
                      <a:pt x="10197" y="19686"/>
                    </a:cubicBezTo>
                    <a:lnTo>
                      <a:pt x="10188" y="19686"/>
                    </a:lnTo>
                    <a:cubicBezTo>
                      <a:pt x="10188" y="19686"/>
                      <a:pt x="10188" y="19708"/>
                      <a:pt x="10184" y="19708"/>
                    </a:cubicBezTo>
                    <a:cubicBezTo>
                      <a:pt x="10184" y="19708"/>
                      <a:pt x="10180" y="19708"/>
                      <a:pt x="10175" y="19708"/>
                    </a:cubicBezTo>
                    <a:cubicBezTo>
                      <a:pt x="10175" y="19708"/>
                      <a:pt x="10175" y="19719"/>
                      <a:pt x="10175" y="19730"/>
                    </a:cubicBezTo>
                    <a:cubicBezTo>
                      <a:pt x="10175" y="19730"/>
                      <a:pt x="10171" y="19730"/>
                      <a:pt x="10167" y="19730"/>
                    </a:cubicBezTo>
                    <a:cubicBezTo>
                      <a:pt x="10167" y="19730"/>
                      <a:pt x="10167" y="19752"/>
                      <a:pt x="10167" y="19752"/>
                    </a:cubicBezTo>
                    <a:cubicBezTo>
                      <a:pt x="10153" y="19774"/>
                      <a:pt x="10132" y="19774"/>
                      <a:pt x="10123" y="19818"/>
                    </a:cubicBezTo>
                    <a:cubicBezTo>
                      <a:pt x="10149" y="19862"/>
                      <a:pt x="10171" y="19807"/>
                      <a:pt x="10188" y="19785"/>
                    </a:cubicBezTo>
                    <a:cubicBezTo>
                      <a:pt x="10206" y="19763"/>
                      <a:pt x="10223" y="19752"/>
                      <a:pt x="10245" y="19730"/>
                    </a:cubicBezTo>
                    <a:cubicBezTo>
                      <a:pt x="10254" y="19719"/>
                      <a:pt x="10271" y="19708"/>
                      <a:pt x="10284" y="19697"/>
                    </a:cubicBezTo>
                    <a:cubicBezTo>
                      <a:pt x="10311" y="19664"/>
                      <a:pt x="10333" y="19608"/>
                      <a:pt x="10363" y="19575"/>
                    </a:cubicBezTo>
                    <a:cubicBezTo>
                      <a:pt x="10367" y="19575"/>
                      <a:pt x="10372" y="19575"/>
                      <a:pt x="10381" y="19564"/>
                    </a:cubicBezTo>
                    <a:cubicBezTo>
                      <a:pt x="10394" y="19553"/>
                      <a:pt x="10407" y="19531"/>
                      <a:pt x="10420" y="19520"/>
                    </a:cubicBezTo>
                    <a:cubicBezTo>
                      <a:pt x="10424" y="19520"/>
                      <a:pt x="10442" y="19520"/>
                      <a:pt x="10442" y="19476"/>
                    </a:cubicBezTo>
                    <a:cubicBezTo>
                      <a:pt x="10455" y="19487"/>
                      <a:pt x="10468" y="19465"/>
                      <a:pt x="10477" y="19454"/>
                    </a:cubicBezTo>
                    <a:cubicBezTo>
                      <a:pt x="10507" y="19421"/>
                      <a:pt x="10547" y="19333"/>
                      <a:pt x="10582" y="19289"/>
                    </a:cubicBezTo>
                    <a:cubicBezTo>
                      <a:pt x="10586" y="19289"/>
                      <a:pt x="10590" y="19267"/>
                      <a:pt x="10599" y="19256"/>
                    </a:cubicBezTo>
                    <a:cubicBezTo>
                      <a:pt x="10612" y="19256"/>
                      <a:pt x="10625" y="19245"/>
                      <a:pt x="10634" y="19223"/>
                    </a:cubicBezTo>
                    <a:cubicBezTo>
                      <a:pt x="10647" y="19201"/>
                      <a:pt x="10665" y="19168"/>
                      <a:pt x="10682" y="19134"/>
                    </a:cubicBezTo>
                    <a:cubicBezTo>
                      <a:pt x="10691" y="19123"/>
                      <a:pt x="10695" y="19112"/>
                      <a:pt x="10700" y="19101"/>
                    </a:cubicBezTo>
                    <a:cubicBezTo>
                      <a:pt x="10708" y="19090"/>
                      <a:pt x="10717" y="19079"/>
                      <a:pt x="10730" y="19057"/>
                    </a:cubicBezTo>
                    <a:cubicBezTo>
                      <a:pt x="10739" y="19046"/>
                      <a:pt x="10752" y="19002"/>
                      <a:pt x="10769" y="18991"/>
                    </a:cubicBezTo>
                    <a:cubicBezTo>
                      <a:pt x="10769" y="18991"/>
                      <a:pt x="10787" y="18991"/>
                      <a:pt x="10791" y="18991"/>
                    </a:cubicBezTo>
                    <a:cubicBezTo>
                      <a:pt x="10796" y="18980"/>
                      <a:pt x="10804" y="18958"/>
                      <a:pt x="10809" y="18936"/>
                    </a:cubicBezTo>
                    <a:cubicBezTo>
                      <a:pt x="10822" y="18903"/>
                      <a:pt x="10839" y="18881"/>
                      <a:pt x="10857" y="18859"/>
                    </a:cubicBezTo>
                    <a:cubicBezTo>
                      <a:pt x="10866" y="18837"/>
                      <a:pt x="10874" y="18826"/>
                      <a:pt x="10879" y="18826"/>
                    </a:cubicBezTo>
                    <a:cubicBezTo>
                      <a:pt x="10900" y="18826"/>
                      <a:pt x="10914" y="18870"/>
                      <a:pt x="10927" y="18892"/>
                    </a:cubicBezTo>
                    <a:cubicBezTo>
                      <a:pt x="10931" y="19013"/>
                      <a:pt x="10914" y="19057"/>
                      <a:pt x="10900" y="19134"/>
                    </a:cubicBezTo>
                    <a:cubicBezTo>
                      <a:pt x="10887" y="19145"/>
                      <a:pt x="10879" y="19168"/>
                      <a:pt x="10870" y="19190"/>
                    </a:cubicBezTo>
                    <a:cubicBezTo>
                      <a:pt x="10857" y="19223"/>
                      <a:pt x="10844" y="19256"/>
                      <a:pt x="10831" y="19289"/>
                    </a:cubicBezTo>
                    <a:cubicBezTo>
                      <a:pt x="10831" y="19311"/>
                      <a:pt x="10813" y="19311"/>
                      <a:pt x="10809" y="19311"/>
                    </a:cubicBezTo>
                    <a:cubicBezTo>
                      <a:pt x="10809" y="19333"/>
                      <a:pt x="10809" y="19344"/>
                      <a:pt x="10796" y="19355"/>
                    </a:cubicBezTo>
                    <a:cubicBezTo>
                      <a:pt x="10782" y="19377"/>
                      <a:pt x="10769" y="19421"/>
                      <a:pt x="10756" y="19454"/>
                    </a:cubicBezTo>
                    <a:cubicBezTo>
                      <a:pt x="10748" y="19476"/>
                      <a:pt x="10739" y="19498"/>
                      <a:pt x="10734" y="19531"/>
                    </a:cubicBezTo>
                    <a:cubicBezTo>
                      <a:pt x="10717" y="19575"/>
                      <a:pt x="10695" y="19608"/>
                      <a:pt x="10686" y="19675"/>
                    </a:cubicBezTo>
                    <a:cubicBezTo>
                      <a:pt x="10665" y="19686"/>
                      <a:pt x="10651" y="19730"/>
                      <a:pt x="10634" y="19752"/>
                    </a:cubicBezTo>
                    <a:cubicBezTo>
                      <a:pt x="10625" y="19774"/>
                      <a:pt x="10616" y="19774"/>
                      <a:pt x="10608" y="19796"/>
                    </a:cubicBezTo>
                    <a:cubicBezTo>
                      <a:pt x="10608" y="19796"/>
                      <a:pt x="10608" y="19807"/>
                      <a:pt x="10608" y="19818"/>
                    </a:cubicBezTo>
                    <a:cubicBezTo>
                      <a:pt x="10603" y="19818"/>
                      <a:pt x="10595" y="19818"/>
                      <a:pt x="10586" y="19840"/>
                    </a:cubicBezTo>
                    <a:cubicBezTo>
                      <a:pt x="10586" y="19840"/>
                      <a:pt x="10586" y="19862"/>
                      <a:pt x="10586" y="19862"/>
                    </a:cubicBezTo>
                    <a:cubicBezTo>
                      <a:pt x="10555" y="19895"/>
                      <a:pt x="10525" y="19950"/>
                      <a:pt x="10494" y="20005"/>
                    </a:cubicBezTo>
                    <a:cubicBezTo>
                      <a:pt x="10472" y="20038"/>
                      <a:pt x="10450" y="20071"/>
                      <a:pt x="10429" y="20104"/>
                    </a:cubicBezTo>
                    <a:lnTo>
                      <a:pt x="10429" y="20126"/>
                    </a:lnTo>
                    <a:cubicBezTo>
                      <a:pt x="10429" y="20126"/>
                      <a:pt x="10420" y="20126"/>
                      <a:pt x="10416" y="20126"/>
                    </a:cubicBezTo>
                    <a:cubicBezTo>
                      <a:pt x="10416" y="20126"/>
                      <a:pt x="10416" y="20148"/>
                      <a:pt x="10411" y="20148"/>
                    </a:cubicBezTo>
                    <a:cubicBezTo>
                      <a:pt x="10411" y="20148"/>
                      <a:pt x="10407" y="20148"/>
                      <a:pt x="10407" y="20148"/>
                    </a:cubicBezTo>
                    <a:cubicBezTo>
                      <a:pt x="10407" y="20148"/>
                      <a:pt x="10407" y="20170"/>
                      <a:pt x="10402" y="20170"/>
                    </a:cubicBezTo>
                    <a:cubicBezTo>
                      <a:pt x="10402" y="20170"/>
                      <a:pt x="10394" y="20170"/>
                      <a:pt x="10394" y="20170"/>
                    </a:cubicBezTo>
                    <a:cubicBezTo>
                      <a:pt x="10394" y="20170"/>
                      <a:pt x="10394" y="20193"/>
                      <a:pt x="10394" y="20193"/>
                    </a:cubicBezTo>
                    <a:cubicBezTo>
                      <a:pt x="10394" y="20193"/>
                      <a:pt x="10389" y="20193"/>
                      <a:pt x="10385" y="20193"/>
                    </a:cubicBezTo>
                    <a:cubicBezTo>
                      <a:pt x="10385" y="20193"/>
                      <a:pt x="10385" y="20204"/>
                      <a:pt x="10381" y="20204"/>
                    </a:cubicBezTo>
                    <a:cubicBezTo>
                      <a:pt x="10381" y="20204"/>
                      <a:pt x="10376" y="20204"/>
                      <a:pt x="10372" y="20204"/>
                    </a:cubicBezTo>
                    <a:cubicBezTo>
                      <a:pt x="10372" y="20204"/>
                      <a:pt x="10372" y="20226"/>
                      <a:pt x="10367" y="20237"/>
                    </a:cubicBezTo>
                    <a:cubicBezTo>
                      <a:pt x="10367" y="20237"/>
                      <a:pt x="10363" y="20237"/>
                      <a:pt x="10359" y="20237"/>
                    </a:cubicBezTo>
                    <a:cubicBezTo>
                      <a:pt x="10359" y="20237"/>
                      <a:pt x="10359" y="20259"/>
                      <a:pt x="10359" y="20259"/>
                    </a:cubicBezTo>
                    <a:lnTo>
                      <a:pt x="10350" y="20259"/>
                    </a:lnTo>
                    <a:cubicBezTo>
                      <a:pt x="10350" y="20259"/>
                      <a:pt x="10350" y="20281"/>
                      <a:pt x="10350" y="20281"/>
                    </a:cubicBezTo>
                    <a:cubicBezTo>
                      <a:pt x="10337" y="20292"/>
                      <a:pt x="10315" y="20303"/>
                      <a:pt x="10306" y="20336"/>
                    </a:cubicBezTo>
                    <a:cubicBezTo>
                      <a:pt x="10333" y="20380"/>
                      <a:pt x="10354" y="20325"/>
                      <a:pt x="10372" y="20303"/>
                    </a:cubicBezTo>
                    <a:cubicBezTo>
                      <a:pt x="10389" y="20281"/>
                      <a:pt x="10407" y="20270"/>
                      <a:pt x="10429" y="20248"/>
                    </a:cubicBezTo>
                    <a:cubicBezTo>
                      <a:pt x="10442" y="20237"/>
                      <a:pt x="10459" y="20226"/>
                      <a:pt x="10468" y="20215"/>
                    </a:cubicBezTo>
                    <a:cubicBezTo>
                      <a:pt x="10494" y="20182"/>
                      <a:pt x="10516" y="20126"/>
                      <a:pt x="10551" y="20093"/>
                    </a:cubicBezTo>
                    <a:cubicBezTo>
                      <a:pt x="10555" y="20093"/>
                      <a:pt x="10560" y="20093"/>
                      <a:pt x="10568" y="20093"/>
                    </a:cubicBezTo>
                    <a:cubicBezTo>
                      <a:pt x="10582" y="20093"/>
                      <a:pt x="10595" y="20060"/>
                      <a:pt x="10608" y="20049"/>
                    </a:cubicBezTo>
                    <a:cubicBezTo>
                      <a:pt x="10612" y="20049"/>
                      <a:pt x="10630" y="20049"/>
                      <a:pt x="10630" y="20005"/>
                    </a:cubicBezTo>
                    <a:cubicBezTo>
                      <a:pt x="10643" y="20016"/>
                      <a:pt x="10656" y="20005"/>
                      <a:pt x="10665" y="19994"/>
                    </a:cubicBezTo>
                    <a:cubicBezTo>
                      <a:pt x="10686" y="19961"/>
                      <a:pt x="10708" y="19917"/>
                      <a:pt x="10734" y="19884"/>
                    </a:cubicBezTo>
                    <a:cubicBezTo>
                      <a:pt x="10748" y="19862"/>
                      <a:pt x="10761" y="19851"/>
                      <a:pt x="10769" y="19829"/>
                    </a:cubicBezTo>
                    <a:cubicBezTo>
                      <a:pt x="10774" y="19829"/>
                      <a:pt x="10778" y="19807"/>
                      <a:pt x="10787" y="19796"/>
                    </a:cubicBezTo>
                    <a:cubicBezTo>
                      <a:pt x="10800" y="19785"/>
                      <a:pt x="10809" y="19785"/>
                      <a:pt x="10822" y="19763"/>
                    </a:cubicBezTo>
                    <a:cubicBezTo>
                      <a:pt x="10835" y="19741"/>
                      <a:pt x="10852" y="19697"/>
                      <a:pt x="10870" y="19664"/>
                    </a:cubicBezTo>
                    <a:cubicBezTo>
                      <a:pt x="10870" y="19664"/>
                      <a:pt x="10879" y="19641"/>
                      <a:pt x="10887" y="19630"/>
                    </a:cubicBezTo>
                    <a:cubicBezTo>
                      <a:pt x="10892" y="19630"/>
                      <a:pt x="10900" y="19630"/>
                      <a:pt x="10909" y="19608"/>
                    </a:cubicBezTo>
                    <a:cubicBezTo>
                      <a:pt x="10918" y="19586"/>
                      <a:pt x="10931" y="19564"/>
                      <a:pt x="10940" y="19553"/>
                    </a:cubicBezTo>
                    <a:cubicBezTo>
                      <a:pt x="10940" y="19553"/>
                      <a:pt x="10953" y="19531"/>
                      <a:pt x="10962" y="19531"/>
                    </a:cubicBezTo>
                    <a:cubicBezTo>
                      <a:pt x="10962" y="19531"/>
                      <a:pt x="10975" y="19531"/>
                      <a:pt x="10979" y="19531"/>
                    </a:cubicBezTo>
                    <a:cubicBezTo>
                      <a:pt x="11010" y="19487"/>
                      <a:pt x="11023" y="19388"/>
                      <a:pt x="11062" y="19388"/>
                    </a:cubicBezTo>
                    <a:cubicBezTo>
                      <a:pt x="11080" y="19322"/>
                      <a:pt x="11106" y="19223"/>
                      <a:pt x="11149" y="19267"/>
                    </a:cubicBezTo>
                    <a:cubicBezTo>
                      <a:pt x="11163" y="19311"/>
                      <a:pt x="11149" y="19377"/>
                      <a:pt x="11145" y="19410"/>
                    </a:cubicBezTo>
                    <a:cubicBezTo>
                      <a:pt x="11141" y="19465"/>
                      <a:pt x="11119" y="19509"/>
                      <a:pt x="11106" y="19553"/>
                    </a:cubicBezTo>
                    <a:cubicBezTo>
                      <a:pt x="11097" y="19586"/>
                      <a:pt x="11088" y="19608"/>
                      <a:pt x="11080" y="19641"/>
                    </a:cubicBezTo>
                    <a:cubicBezTo>
                      <a:pt x="11075" y="19664"/>
                      <a:pt x="11071" y="19686"/>
                      <a:pt x="11067" y="19697"/>
                    </a:cubicBezTo>
                    <a:cubicBezTo>
                      <a:pt x="11049" y="19752"/>
                      <a:pt x="11027" y="19774"/>
                      <a:pt x="11018" y="19862"/>
                    </a:cubicBezTo>
                    <a:cubicBezTo>
                      <a:pt x="10988" y="19906"/>
                      <a:pt x="10966" y="19983"/>
                      <a:pt x="10944" y="20038"/>
                    </a:cubicBezTo>
                    <a:cubicBezTo>
                      <a:pt x="10922" y="20082"/>
                      <a:pt x="10905" y="20115"/>
                      <a:pt x="10887" y="20170"/>
                    </a:cubicBezTo>
                    <a:cubicBezTo>
                      <a:pt x="10887" y="20170"/>
                      <a:pt x="10883" y="20170"/>
                      <a:pt x="10879" y="20170"/>
                    </a:cubicBezTo>
                    <a:cubicBezTo>
                      <a:pt x="10874" y="20204"/>
                      <a:pt x="10861" y="20226"/>
                      <a:pt x="10852" y="20248"/>
                    </a:cubicBezTo>
                    <a:cubicBezTo>
                      <a:pt x="10852" y="20248"/>
                      <a:pt x="10844" y="20259"/>
                      <a:pt x="10839" y="20270"/>
                    </a:cubicBezTo>
                    <a:cubicBezTo>
                      <a:pt x="10839" y="20270"/>
                      <a:pt x="10835" y="20281"/>
                      <a:pt x="10831" y="20292"/>
                    </a:cubicBezTo>
                    <a:cubicBezTo>
                      <a:pt x="10831" y="20292"/>
                      <a:pt x="10822" y="20292"/>
                      <a:pt x="10813" y="20303"/>
                    </a:cubicBezTo>
                    <a:cubicBezTo>
                      <a:pt x="10813" y="20303"/>
                      <a:pt x="10813" y="20325"/>
                      <a:pt x="10804" y="20325"/>
                    </a:cubicBezTo>
                    <a:cubicBezTo>
                      <a:pt x="10796" y="20347"/>
                      <a:pt x="10787" y="20347"/>
                      <a:pt x="10782" y="20358"/>
                    </a:cubicBezTo>
                    <a:cubicBezTo>
                      <a:pt x="10765" y="20391"/>
                      <a:pt x="10752" y="20424"/>
                      <a:pt x="10743" y="20457"/>
                    </a:cubicBezTo>
                    <a:cubicBezTo>
                      <a:pt x="10734" y="20435"/>
                      <a:pt x="10730" y="20468"/>
                      <a:pt x="10721" y="20479"/>
                    </a:cubicBezTo>
                    <a:cubicBezTo>
                      <a:pt x="10708" y="20490"/>
                      <a:pt x="10704" y="20501"/>
                      <a:pt x="10691" y="20534"/>
                    </a:cubicBezTo>
                    <a:cubicBezTo>
                      <a:pt x="10691" y="20534"/>
                      <a:pt x="10682" y="20534"/>
                      <a:pt x="10678" y="20556"/>
                    </a:cubicBezTo>
                    <a:cubicBezTo>
                      <a:pt x="10673" y="20556"/>
                      <a:pt x="10669" y="20589"/>
                      <a:pt x="10665" y="20600"/>
                    </a:cubicBezTo>
                    <a:cubicBezTo>
                      <a:pt x="10660" y="20600"/>
                      <a:pt x="10656" y="20600"/>
                      <a:pt x="10647" y="20622"/>
                    </a:cubicBezTo>
                    <a:cubicBezTo>
                      <a:pt x="10638" y="20633"/>
                      <a:pt x="10625" y="20655"/>
                      <a:pt x="10621" y="20688"/>
                    </a:cubicBezTo>
                    <a:cubicBezTo>
                      <a:pt x="10643" y="20688"/>
                      <a:pt x="10665" y="20677"/>
                      <a:pt x="10682" y="20666"/>
                    </a:cubicBezTo>
                    <a:cubicBezTo>
                      <a:pt x="10700" y="20666"/>
                      <a:pt x="10713" y="20622"/>
                      <a:pt x="10730" y="20644"/>
                    </a:cubicBezTo>
                    <a:cubicBezTo>
                      <a:pt x="10734" y="20622"/>
                      <a:pt x="10743" y="20611"/>
                      <a:pt x="10752" y="20600"/>
                    </a:cubicBezTo>
                    <a:cubicBezTo>
                      <a:pt x="10761" y="20589"/>
                      <a:pt x="10765" y="20578"/>
                      <a:pt x="10774" y="20567"/>
                    </a:cubicBezTo>
                    <a:cubicBezTo>
                      <a:pt x="10791" y="20556"/>
                      <a:pt x="10809" y="20556"/>
                      <a:pt x="10826" y="20534"/>
                    </a:cubicBezTo>
                    <a:cubicBezTo>
                      <a:pt x="10826" y="20534"/>
                      <a:pt x="10831" y="20523"/>
                      <a:pt x="10835" y="20512"/>
                    </a:cubicBezTo>
                    <a:cubicBezTo>
                      <a:pt x="10835" y="20501"/>
                      <a:pt x="10848" y="20512"/>
                      <a:pt x="10857" y="20490"/>
                    </a:cubicBezTo>
                    <a:cubicBezTo>
                      <a:pt x="10857" y="20490"/>
                      <a:pt x="10866" y="20468"/>
                      <a:pt x="10874" y="20457"/>
                    </a:cubicBezTo>
                    <a:cubicBezTo>
                      <a:pt x="10887" y="20435"/>
                      <a:pt x="10905" y="20424"/>
                      <a:pt x="10918" y="20402"/>
                    </a:cubicBezTo>
                    <a:cubicBezTo>
                      <a:pt x="10922" y="20402"/>
                      <a:pt x="10931" y="20358"/>
                      <a:pt x="10949" y="20369"/>
                    </a:cubicBezTo>
                    <a:cubicBezTo>
                      <a:pt x="10970" y="20336"/>
                      <a:pt x="10992" y="20292"/>
                      <a:pt x="11018" y="20259"/>
                    </a:cubicBezTo>
                    <a:cubicBezTo>
                      <a:pt x="11023" y="20248"/>
                      <a:pt x="11032" y="20237"/>
                      <a:pt x="11036" y="20226"/>
                    </a:cubicBezTo>
                    <a:cubicBezTo>
                      <a:pt x="11036" y="20226"/>
                      <a:pt x="11045" y="20226"/>
                      <a:pt x="11049" y="20204"/>
                    </a:cubicBezTo>
                    <a:cubicBezTo>
                      <a:pt x="11049" y="20204"/>
                      <a:pt x="11049" y="20204"/>
                      <a:pt x="11049" y="20193"/>
                    </a:cubicBezTo>
                    <a:cubicBezTo>
                      <a:pt x="11062" y="20170"/>
                      <a:pt x="11075" y="20148"/>
                      <a:pt x="11088" y="20148"/>
                    </a:cubicBezTo>
                    <a:cubicBezTo>
                      <a:pt x="11097" y="20126"/>
                      <a:pt x="11106" y="20093"/>
                      <a:pt x="11115" y="20071"/>
                    </a:cubicBezTo>
                    <a:cubicBezTo>
                      <a:pt x="11136" y="20027"/>
                      <a:pt x="11154" y="19983"/>
                      <a:pt x="11176" y="19939"/>
                    </a:cubicBezTo>
                    <a:cubicBezTo>
                      <a:pt x="11184" y="19917"/>
                      <a:pt x="11193" y="19884"/>
                      <a:pt x="11206" y="19895"/>
                    </a:cubicBezTo>
                    <a:cubicBezTo>
                      <a:pt x="11228" y="19818"/>
                      <a:pt x="11285" y="19686"/>
                      <a:pt x="11298" y="19851"/>
                    </a:cubicBezTo>
                    <a:cubicBezTo>
                      <a:pt x="11298" y="19851"/>
                      <a:pt x="11298" y="19873"/>
                      <a:pt x="11298" y="19873"/>
                    </a:cubicBezTo>
                    <a:cubicBezTo>
                      <a:pt x="11298" y="19895"/>
                      <a:pt x="11285" y="19928"/>
                      <a:pt x="11281" y="19950"/>
                    </a:cubicBezTo>
                    <a:cubicBezTo>
                      <a:pt x="11281" y="19950"/>
                      <a:pt x="11281" y="19972"/>
                      <a:pt x="11276" y="19983"/>
                    </a:cubicBezTo>
                    <a:cubicBezTo>
                      <a:pt x="11276" y="19983"/>
                      <a:pt x="11272" y="19983"/>
                      <a:pt x="11267" y="19983"/>
                    </a:cubicBezTo>
                    <a:cubicBezTo>
                      <a:pt x="11267" y="19994"/>
                      <a:pt x="11267" y="20005"/>
                      <a:pt x="11267" y="20005"/>
                    </a:cubicBezTo>
                    <a:cubicBezTo>
                      <a:pt x="11267" y="20027"/>
                      <a:pt x="11259" y="20027"/>
                      <a:pt x="11259" y="20027"/>
                    </a:cubicBezTo>
                    <a:cubicBezTo>
                      <a:pt x="11259" y="20027"/>
                      <a:pt x="11259" y="20049"/>
                      <a:pt x="11254" y="20060"/>
                    </a:cubicBezTo>
                    <a:cubicBezTo>
                      <a:pt x="11246" y="20082"/>
                      <a:pt x="11237" y="20115"/>
                      <a:pt x="11228" y="20148"/>
                    </a:cubicBezTo>
                    <a:cubicBezTo>
                      <a:pt x="11211" y="20204"/>
                      <a:pt x="11184" y="20270"/>
                      <a:pt x="11163" y="20325"/>
                    </a:cubicBezTo>
                    <a:cubicBezTo>
                      <a:pt x="11149" y="20369"/>
                      <a:pt x="11136" y="20391"/>
                      <a:pt x="11123" y="20435"/>
                    </a:cubicBezTo>
                    <a:cubicBezTo>
                      <a:pt x="11115" y="20457"/>
                      <a:pt x="11115" y="20468"/>
                      <a:pt x="11106" y="20479"/>
                    </a:cubicBezTo>
                    <a:cubicBezTo>
                      <a:pt x="11106" y="20479"/>
                      <a:pt x="11093" y="20534"/>
                      <a:pt x="11088" y="20556"/>
                    </a:cubicBezTo>
                    <a:cubicBezTo>
                      <a:pt x="11088" y="20556"/>
                      <a:pt x="11088" y="20578"/>
                      <a:pt x="11088" y="20589"/>
                    </a:cubicBezTo>
                    <a:cubicBezTo>
                      <a:pt x="11071" y="20644"/>
                      <a:pt x="11040" y="20688"/>
                      <a:pt x="11018" y="20754"/>
                    </a:cubicBezTo>
                    <a:cubicBezTo>
                      <a:pt x="10997" y="20810"/>
                      <a:pt x="10975" y="20876"/>
                      <a:pt x="10953" y="20931"/>
                    </a:cubicBezTo>
                    <a:cubicBezTo>
                      <a:pt x="10988" y="20909"/>
                      <a:pt x="11018" y="20865"/>
                      <a:pt x="11053" y="20821"/>
                    </a:cubicBezTo>
                    <a:cubicBezTo>
                      <a:pt x="11071" y="20799"/>
                      <a:pt x="11084" y="20776"/>
                      <a:pt x="11101" y="20754"/>
                    </a:cubicBezTo>
                    <a:cubicBezTo>
                      <a:pt x="11115" y="20743"/>
                      <a:pt x="11132" y="20721"/>
                      <a:pt x="11145" y="20699"/>
                    </a:cubicBezTo>
                    <a:cubicBezTo>
                      <a:pt x="11158" y="20677"/>
                      <a:pt x="11171" y="20644"/>
                      <a:pt x="11184" y="20622"/>
                    </a:cubicBezTo>
                    <a:cubicBezTo>
                      <a:pt x="11184" y="20622"/>
                      <a:pt x="11184" y="20622"/>
                      <a:pt x="11193" y="20622"/>
                    </a:cubicBezTo>
                    <a:cubicBezTo>
                      <a:pt x="11211" y="20578"/>
                      <a:pt x="11237" y="20545"/>
                      <a:pt x="11263" y="20545"/>
                    </a:cubicBezTo>
                    <a:cubicBezTo>
                      <a:pt x="11281" y="20523"/>
                      <a:pt x="11294" y="20490"/>
                      <a:pt x="11311" y="20446"/>
                    </a:cubicBezTo>
                    <a:cubicBezTo>
                      <a:pt x="11333" y="20391"/>
                      <a:pt x="11359" y="20303"/>
                      <a:pt x="11385" y="20402"/>
                    </a:cubicBezTo>
                    <a:cubicBezTo>
                      <a:pt x="11412" y="20479"/>
                      <a:pt x="11403" y="20578"/>
                      <a:pt x="11385" y="20688"/>
                    </a:cubicBezTo>
                    <a:moveTo>
                      <a:pt x="12473" y="18782"/>
                    </a:moveTo>
                    <a:cubicBezTo>
                      <a:pt x="12473" y="18782"/>
                      <a:pt x="12465" y="18804"/>
                      <a:pt x="12465" y="18804"/>
                    </a:cubicBezTo>
                    <a:cubicBezTo>
                      <a:pt x="12465" y="18804"/>
                      <a:pt x="12465" y="18826"/>
                      <a:pt x="12465" y="18837"/>
                    </a:cubicBezTo>
                    <a:cubicBezTo>
                      <a:pt x="12465" y="18837"/>
                      <a:pt x="12456" y="18837"/>
                      <a:pt x="12456" y="18859"/>
                    </a:cubicBezTo>
                    <a:cubicBezTo>
                      <a:pt x="12456" y="18859"/>
                      <a:pt x="12456" y="18881"/>
                      <a:pt x="12456" y="18892"/>
                    </a:cubicBezTo>
                    <a:cubicBezTo>
                      <a:pt x="12451" y="18914"/>
                      <a:pt x="12443" y="18947"/>
                      <a:pt x="12434" y="18980"/>
                    </a:cubicBezTo>
                    <a:cubicBezTo>
                      <a:pt x="12430" y="19013"/>
                      <a:pt x="12425" y="19057"/>
                      <a:pt x="12421" y="19079"/>
                    </a:cubicBezTo>
                    <a:cubicBezTo>
                      <a:pt x="12421" y="19079"/>
                      <a:pt x="12416" y="19090"/>
                      <a:pt x="12412" y="19101"/>
                    </a:cubicBezTo>
                    <a:cubicBezTo>
                      <a:pt x="12403" y="19134"/>
                      <a:pt x="12373" y="19201"/>
                      <a:pt x="12355" y="19223"/>
                    </a:cubicBezTo>
                    <a:cubicBezTo>
                      <a:pt x="12347" y="19245"/>
                      <a:pt x="12333" y="19267"/>
                      <a:pt x="12329" y="19300"/>
                    </a:cubicBezTo>
                    <a:cubicBezTo>
                      <a:pt x="12329" y="19289"/>
                      <a:pt x="12329" y="19311"/>
                      <a:pt x="12325" y="19333"/>
                    </a:cubicBezTo>
                    <a:cubicBezTo>
                      <a:pt x="12325" y="19333"/>
                      <a:pt x="12312" y="19344"/>
                      <a:pt x="12307" y="19366"/>
                    </a:cubicBezTo>
                    <a:cubicBezTo>
                      <a:pt x="12294" y="19388"/>
                      <a:pt x="12281" y="19432"/>
                      <a:pt x="12264" y="19465"/>
                    </a:cubicBezTo>
                    <a:cubicBezTo>
                      <a:pt x="12237" y="19520"/>
                      <a:pt x="12207" y="19564"/>
                      <a:pt x="12176" y="19608"/>
                    </a:cubicBezTo>
                    <a:cubicBezTo>
                      <a:pt x="12176" y="19608"/>
                      <a:pt x="12167" y="19608"/>
                      <a:pt x="12163" y="19608"/>
                    </a:cubicBezTo>
                    <a:cubicBezTo>
                      <a:pt x="12154" y="19630"/>
                      <a:pt x="12137" y="19664"/>
                      <a:pt x="12124" y="19686"/>
                    </a:cubicBezTo>
                    <a:cubicBezTo>
                      <a:pt x="12111" y="19686"/>
                      <a:pt x="12098" y="19708"/>
                      <a:pt x="12084" y="19730"/>
                    </a:cubicBezTo>
                    <a:cubicBezTo>
                      <a:pt x="12071" y="19752"/>
                      <a:pt x="12063" y="19785"/>
                      <a:pt x="12049" y="19796"/>
                    </a:cubicBezTo>
                    <a:cubicBezTo>
                      <a:pt x="12032" y="19807"/>
                      <a:pt x="11997" y="19818"/>
                      <a:pt x="11980" y="19829"/>
                    </a:cubicBezTo>
                    <a:cubicBezTo>
                      <a:pt x="11927" y="19829"/>
                      <a:pt x="11862" y="19807"/>
                      <a:pt x="11818" y="19785"/>
                    </a:cubicBezTo>
                    <a:cubicBezTo>
                      <a:pt x="11779" y="19763"/>
                      <a:pt x="11766" y="19730"/>
                      <a:pt x="11726" y="19686"/>
                    </a:cubicBezTo>
                    <a:cubicBezTo>
                      <a:pt x="11717" y="19686"/>
                      <a:pt x="11704" y="19664"/>
                      <a:pt x="11691" y="19653"/>
                    </a:cubicBezTo>
                    <a:cubicBezTo>
                      <a:pt x="11682" y="19653"/>
                      <a:pt x="11665" y="19653"/>
                      <a:pt x="11665" y="19608"/>
                    </a:cubicBezTo>
                    <a:cubicBezTo>
                      <a:pt x="11643" y="19608"/>
                      <a:pt x="11639" y="19586"/>
                      <a:pt x="11630" y="19564"/>
                    </a:cubicBezTo>
                    <a:cubicBezTo>
                      <a:pt x="11621" y="19564"/>
                      <a:pt x="11617" y="19564"/>
                      <a:pt x="11608" y="19553"/>
                    </a:cubicBezTo>
                    <a:cubicBezTo>
                      <a:pt x="11595" y="19553"/>
                      <a:pt x="11591" y="19531"/>
                      <a:pt x="11573" y="19498"/>
                    </a:cubicBezTo>
                    <a:cubicBezTo>
                      <a:pt x="11573" y="19498"/>
                      <a:pt x="11565" y="19498"/>
                      <a:pt x="11565" y="19498"/>
                    </a:cubicBezTo>
                    <a:cubicBezTo>
                      <a:pt x="11565" y="19498"/>
                      <a:pt x="11565" y="19476"/>
                      <a:pt x="11565" y="19476"/>
                    </a:cubicBezTo>
                    <a:cubicBezTo>
                      <a:pt x="11560" y="19476"/>
                      <a:pt x="11547" y="19476"/>
                      <a:pt x="11543" y="19465"/>
                    </a:cubicBezTo>
                    <a:cubicBezTo>
                      <a:pt x="11538" y="19465"/>
                      <a:pt x="11534" y="19443"/>
                      <a:pt x="11525" y="19443"/>
                    </a:cubicBezTo>
                    <a:cubicBezTo>
                      <a:pt x="11516" y="19432"/>
                      <a:pt x="11512" y="19410"/>
                      <a:pt x="11512" y="19388"/>
                    </a:cubicBezTo>
                    <a:cubicBezTo>
                      <a:pt x="11495" y="19399"/>
                      <a:pt x="11495" y="19377"/>
                      <a:pt x="11482" y="19388"/>
                    </a:cubicBezTo>
                    <a:cubicBezTo>
                      <a:pt x="11420" y="19267"/>
                      <a:pt x="11350" y="19168"/>
                      <a:pt x="11285" y="19046"/>
                    </a:cubicBezTo>
                    <a:cubicBezTo>
                      <a:pt x="11281" y="19046"/>
                      <a:pt x="11272" y="19035"/>
                      <a:pt x="11267" y="19024"/>
                    </a:cubicBezTo>
                    <a:cubicBezTo>
                      <a:pt x="11267" y="19024"/>
                      <a:pt x="11267" y="19002"/>
                      <a:pt x="11267" y="19002"/>
                    </a:cubicBezTo>
                    <a:cubicBezTo>
                      <a:pt x="11259" y="19002"/>
                      <a:pt x="11246" y="18969"/>
                      <a:pt x="11233" y="18958"/>
                    </a:cubicBezTo>
                    <a:cubicBezTo>
                      <a:pt x="11224" y="18936"/>
                      <a:pt x="11215" y="18914"/>
                      <a:pt x="11206" y="18903"/>
                    </a:cubicBezTo>
                    <a:cubicBezTo>
                      <a:pt x="11198" y="18881"/>
                      <a:pt x="11184" y="18881"/>
                      <a:pt x="11176" y="18859"/>
                    </a:cubicBezTo>
                    <a:cubicBezTo>
                      <a:pt x="11163" y="18837"/>
                      <a:pt x="11154" y="18815"/>
                      <a:pt x="11136" y="18782"/>
                    </a:cubicBezTo>
                    <a:cubicBezTo>
                      <a:pt x="11110" y="18738"/>
                      <a:pt x="11075" y="18672"/>
                      <a:pt x="11036" y="18639"/>
                    </a:cubicBezTo>
                    <a:cubicBezTo>
                      <a:pt x="11010" y="18572"/>
                      <a:pt x="10979" y="18517"/>
                      <a:pt x="10944" y="18462"/>
                    </a:cubicBezTo>
                    <a:cubicBezTo>
                      <a:pt x="10940" y="18462"/>
                      <a:pt x="10935" y="18462"/>
                      <a:pt x="10931" y="18462"/>
                    </a:cubicBezTo>
                    <a:cubicBezTo>
                      <a:pt x="10931" y="18462"/>
                      <a:pt x="10931" y="18440"/>
                      <a:pt x="10927" y="18440"/>
                    </a:cubicBezTo>
                    <a:cubicBezTo>
                      <a:pt x="10927" y="18440"/>
                      <a:pt x="10918" y="18440"/>
                      <a:pt x="10918" y="18440"/>
                    </a:cubicBezTo>
                    <a:cubicBezTo>
                      <a:pt x="10918" y="18440"/>
                      <a:pt x="10905" y="18418"/>
                      <a:pt x="10900" y="18407"/>
                    </a:cubicBezTo>
                    <a:cubicBezTo>
                      <a:pt x="10892" y="18396"/>
                      <a:pt x="10879" y="18385"/>
                      <a:pt x="10870" y="18363"/>
                    </a:cubicBezTo>
                    <a:cubicBezTo>
                      <a:pt x="10861" y="18341"/>
                      <a:pt x="10857" y="18341"/>
                      <a:pt x="10844" y="18319"/>
                    </a:cubicBezTo>
                    <a:cubicBezTo>
                      <a:pt x="10835" y="18308"/>
                      <a:pt x="10822" y="18275"/>
                      <a:pt x="10809" y="18253"/>
                    </a:cubicBezTo>
                    <a:cubicBezTo>
                      <a:pt x="10778" y="18209"/>
                      <a:pt x="10752" y="18110"/>
                      <a:pt x="10713" y="18066"/>
                    </a:cubicBezTo>
                    <a:cubicBezTo>
                      <a:pt x="10704" y="17999"/>
                      <a:pt x="10682" y="17988"/>
                      <a:pt x="10673" y="17933"/>
                    </a:cubicBezTo>
                    <a:cubicBezTo>
                      <a:pt x="10695" y="17889"/>
                      <a:pt x="10726" y="17878"/>
                      <a:pt x="10743" y="17823"/>
                    </a:cubicBezTo>
                    <a:cubicBezTo>
                      <a:pt x="10765" y="17845"/>
                      <a:pt x="10782" y="17801"/>
                      <a:pt x="10804" y="17790"/>
                    </a:cubicBezTo>
                    <a:cubicBezTo>
                      <a:pt x="10817" y="17790"/>
                      <a:pt x="10831" y="17790"/>
                      <a:pt x="10848" y="17779"/>
                    </a:cubicBezTo>
                    <a:cubicBezTo>
                      <a:pt x="10870" y="17779"/>
                      <a:pt x="10879" y="17746"/>
                      <a:pt x="10909" y="17746"/>
                    </a:cubicBezTo>
                    <a:cubicBezTo>
                      <a:pt x="10909" y="17746"/>
                      <a:pt x="10909" y="17757"/>
                      <a:pt x="10918" y="17757"/>
                    </a:cubicBezTo>
                    <a:cubicBezTo>
                      <a:pt x="10922" y="17757"/>
                      <a:pt x="10949" y="17746"/>
                      <a:pt x="10962" y="17768"/>
                    </a:cubicBezTo>
                    <a:cubicBezTo>
                      <a:pt x="10975" y="17790"/>
                      <a:pt x="10962" y="17867"/>
                      <a:pt x="10962" y="17922"/>
                    </a:cubicBezTo>
                    <a:cubicBezTo>
                      <a:pt x="10935" y="17966"/>
                      <a:pt x="10892" y="17966"/>
                      <a:pt x="10852" y="17966"/>
                    </a:cubicBezTo>
                    <a:cubicBezTo>
                      <a:pt x="10852" y="18011"/>
                      <a:pt x="10874" y="18022"/>
                      <a:pt x="10887" y="18044"/>
                    </a:cubicBezTo>
                    <a:cubicBezTo>
                      <a:pt x="10900" y="18066"/>
                      <a:pt x="10918" y="18088"/>
                      <a:pt x="10931" y="18099"/>
                    </a:cubicBezTo>
                    <a:cubicBezTo>
                      <a:pt x="10949" y="18121"/>
                      <a:pt x="10975" y="18121"/>
                      <a:pt x="10992" y="18132"/>
                    </a:cubicBezTo>
                    <a:cubicBezTo>
                      <a:pt x="11005" y="18143"/>
                      <a:pt x="11023" y="18176"/>
                      <a:pt x="11049" y="18176"/>
                    </a:cubicBezTo>
                    <a:cubicBezTo>
                      <a:pt x="11062" y="18176"/>
                      <a:pt x="11071" y="18154"/>
                      <a:pt x="11080" y="18154"/>
                    </a:cubicBezTo>
                    <a:cubicBezTo>
                      <a:pt x="11106" y="18154"/>
                      <a:pt x="11132" y="18154"/>
                      <a:pt x="11158" y="18154"/>
                    </a:cubicBezTo>
                    <a:cubicBezTo>
                      <a:pt x="11171" y="18143"/>
                      <a:pt x="11184" y="18132"/>
                      <a:pt x="11193" y="18121"/>
                    </a:cubicBezTo>
                    <a:cubicBezTo>
                      <a:pt x="11206" y="18121"/>
                      <a:pt x="11215" y="18099"/>
                      <a:pt x="11228" y="18088"/>
                    </a:cubicBezTo>
                    <a:cubicBezTo>
                      <a:pt x="11241" y="18088"/>
                      <a:pt x="11254" y="18088"/>
                      <a:pt x="11267" y="18066"/>
                    </a:cubicBezTo>
                    <a:cubicBezTo>
                      <a:pt x="11276" y="18055"/>
                      <a:pt x="11289" y="18033"/>
                      <a:pt x="11298" y="18033"/>
                    </a:cubicBezTo>
                    <a:cubicBezTo>
                      <a:pt x="11324" y="17999"/>
                      <a:pt x="11346" y="17977"/>
                      <a:pt x="11368" y="17955"/>
                    </a:cubicBezTo>
                    <a:cubicBezTo>
                      <a:pt x="11377" y="17955"/>
                      <a:pt x="11390" y="17922"/>
                      <a:pt x="11399" y="17922"/>
                    </a:cubicBezTo>
                    <a:cubicBezTo>
                      <a:pt x="11412" y="17911"/>
                      <a:pt x="11425" y="17922"/>
                      <a:pt x="11433" y="17900"/>
                    </a:cubicBezTo>
                    <a:cubicBezTo>
                      <a:pt x="11464" y="17867"/>
                      <a:pt x="11490" y="17823"/>
                      <a:pt x="11521" y="17790"/>
                    </a:cubicBezTo>
                    <a:cubicBezTo>
                      <a:pt x="11525" y="17790"/>
                      <a:pt x="11534" y="17768"/>
                      <a:pt x="11538" y="17768"/>
                    </a:cubicBezTo>
                    <a:cubicBezTo>
                      <a:pt x="11551" y="17768"/>
                      <a:pt x="11569" y="17768"/>
                      <a:pt x="11582" y="17757"/>
                    </a:cubicBezTo>
                    <a:cubicBezTo>
                      <a:pt x="11604" y="17735"/>
                      <a:pt x="11621" y="17669"/>
                      <a:pt x="11652" y="17658"/>
                    </a:cubicBezTo>
                    <a:cubicBezTo>
                      <a:pt x="11669" y="17636"/>
                      <a:pt x="11678" y="17603"/>
                      <a:pt x="11696" y="17581"/>
                    </a:cubicBezTo>
                    <a:cubicBezTo>
                      <a:pt x="11696" y="17581"/>
                      <a:pt x="11713" y="17581"/>
                      <a:pt x="11717" y="17581"/>
                    </a:cubicBezTo>
                    <a:cubicBezTo>
                      <a:pt x="11717" y="17581"/>
                      <a:pt x="11717" y="17548"/>
                      <a:pt x="11726" y="17548"/>
                    </a:cubicBezTo>
                    <a:cubicBezTo>
                      <a:pt x="11752" y="17503"/>
                      <a:pt x="11774" y="17470"/>
                      <a:pt x="11800" y="17448"/>
                    </a:cubicBezTo>
                    <a:cubicBezTo>
                      <a:pt x="11809" y="17448"/>
                      <a:pt x="11800" y="17437"/>
                      <a:pt x="11809" y="17415"/>
                    </a:cubicBezTo>
                    <a:cubicBezTo>
                      <a:pt x="11818" y="17437"/>
                      <a:pt x="11822" y="17371"/>
                      <a:pt x="11822" y="17415"/>
                    </a:cubicBezTo>
                    <a:cubicBezTo>
                      <a:pt x="11835" y="17393"/>
                      <a:pt x="11835" y="17349"/>
                      <a:pt x="11844" y="17349"/>
                    </a:cubicBezTo>
                    <a:cubicBezTo>
                      <a:pt x="11844" y="17349"/>
                      <a:pt x="11844" y="17349"/>
                      <a:pt x="11853" y="17349"/>
                    </a:cubicBezTo>
                    <a:cubicBezTo>
                      <a:pt x="11853" y="17349"/>
                      <a:pt x="11853" y="17327"/>
                      <a:pt x="11853" y="17327"/>
                    </a:cubicBezTo>
                    <a:cubicBezTo>
                      <a:pt x="11862" y="17327"/>
                      <a:pt x="11866" y="17327"/>
                      <a:pt x="11870" y="17327"/>
                    </a:cubicBezTo>
                    <a:cubicBezTo>
                      <a:pt x="11883" y="17272"/>
                      <a:pt x="11888" y="17283"/>
                      <a:pt x="11905" y="17272"/>
                    </a:cubicBezTo>
                    <a:cubicBezTo>
                      <a:pt x="11905" y="17250"/>
                      <a:pt x="11923" y="17272"/>
                      <a:pt x="11927" y="17250"/>
                    </a:cubicBezTo>
                    <a:cubicBezTo>
                      <a:pt x="11936" y="17217"/>
                      <a:pt x="11949" y="17184"/>
                      <a:pt x="11953" y="17151"/>
                    </a:cubicBezTo>
                    <a:cubicBezTo>
                      <a:pt x="11962" y="17151"/>
                      <a:pt x="11967" y="17140"/>
                      <a:pt x="11971" y="17129"/>
                    </a:cubicBezTo>
                    <a:cubicBezTo>
                      <a:pt x="11984" y="17107"/>
                      <a:pt x="11997" y="17085"/>
                      <a:pt x="12010" y="17052"/>
                    </a:cubicBezTo>
                    <a:cubicBezTo>
                      <a:pt x="12015" y="17052"/>
                      <a:pt x="12023" y="17052"/>
                      <a:pt x="12028" y="17030"/>
                    </a:cubicBezTo>
                    <a:cubicBezTo>
                      <a:pt x="12028" y="17019"/>
                      <a:pt x="12028" y="16996"/>
                      <a:pt x="12036" y="16985"/>
                    </a:cubicBezTo>
                    <a:cubicBezTo>
                      <a:pt x="12041" y="16963"/>
                      <a:pt x="12045" y="16985"/>
                      <a:pt x="12054" y="16963"/>
                    </a:cubicBezTo>
                    <a:cubicBezTo>
                      <a:pt x="12058" y="16963"/>
                      <a:pt x="12063" y="16930"/>
                      <a:pt x="12076" y="16930"/>
                    </a:cubicBezTo>
                    <a:cubicBezTo>
                      <a:pt x="12076" y="16930"/>
                      <a:pt x="12080" y="16930"/>
                      <a:pt x="12089" y="16930"/>
                    </a:cubicBezTo>
                    <a:cubicBezTo>
                      <a:pt x="12089" y="16996"/>
                      <a:pt x="12089" y="17041"/>
                      <a:pt x="12080" y="17096"/>
                    </a:cubicBezTo>
                    <a:cubicBezTo>
                      <a:pt x="12071" y="17151"/>
                      <a:pt x="12054" y="17184"/>
                      <a:pt x="12049" y="17217"/>
                    </a:cubicBezTo>
                    <a:cubicBezTo>
                      <a:pt x="12049" y="17239"/>
                      <a:pt x="12049" y="17250"/>
                      <a:pt x="12049" y="17272"/>
                    </a:cubicBezTo>
                    <a:cubicBezTo>
                      <a:pt x="12045" y="17294"/>
                      <a:pt x="12036" y="17349"/>
                      <a:pt x="12028" y="17393"/>
                    </a:cubicBezTo>
                    <a:cubicBezTo>
                      <a:pt x="12015" y="17415"/>
                      <a:pt x="12006" y="17437"/>
                      <a:pt x="11997" y="17459"/>
                    </a:cubicBezTo>
                    <a:cubicBezTo>
                      <a:pt x="11984" y="17492"/>
                      <a:pt x="11971" y="17537"/>
                      <a:pt x="11958" y="17559"/>
                    </a:cubicBezTo>
                    <a:cubicBezTo>
                      <a:pt x="11953" y="17570"/>
                      <a:pt x="11940" y="17570"/>
                      <a:pt x="11936" y="17581"/>
                    </a:cubicBezTo>
                    <a:cubicBezTo>
                      <a:pt x="11932" y="17581"/>
                      <a:pt x="11932" y="17603"/>
                      <a:pt x="11923" y="17625"/>
                    </a:cubicBezTo>
                    <a:cubicBezTo>
                      <a:pt x="11910" y="17647"/>
                      <a:pt x="11897" y="17691"/>
                      <a:pt x="11883" y="17724"/>
                    </a:cubicBezTo>
                    <a:cubicBezTo>
                      <a:pt x="11875" y="17746"/>
                      <a:pt x="11870" y="17768"/>
                      <a:pt x="11862" y="17790"/>
                    </a:cubicBezTo>
                    <a:cubicBezTo>
                      <a:pt x="11844" y="17834"/>
                      <a:pt x="11822" y="17867"/>
                      <a:pt x="11814" y="17933"/>
                    </a:cubicBezTo>
                    <a:cubicBezTo>
                      <a:pt x="11792" y="17933"/>
                      <a:pt x="11779" y="17988"/>
                      <a:pt x="11761" y="18011"/>
                    </a:cubicBezTo>
                    <a:cubicBezTo>
                      <a:pt x="11752" y="18022"/>
                      <a:pt x="11744" y="18033"/>
                      <a:pt x="11735" y="18055"/>
                    </a:cubicBezTo>
                    <a:cubicBezTo>
                      <a:pt x="11735" y="18055"/>
                      <a:pt x="11735" y="18077"/>
                      <a:pt x="11735" y="18077"/>
                    </a:cubicBezTo>
                    <a:cubicBezTo>
                      <a:pt x="11731" y="18077"/>
                      <a:pt x="11722" y="18088"/>
                      <a:pt x="11713" y="18099"/>
                    </a:cubicBezTo>
                    <a:cubicBezTo>
                      <a:pt x="11713" y="18099"/>
                      <a:pt x="11713" y="18121"/>
                      <a:pt x="11713" y="18121"/>
                    </a:cubicBezTo>
                    <a:cubicBezTo>
                      <a:pt x="11682" y="18154"/>
                      <a:pt x="11652" y="18220"/>
                      <a:pt x="11617" y="18264"/>
                    </a:cubicBezTo>
                    <a:cubicBezTo>
                      <a:pt x="11595" y="18297"/>
                      <a:pt x="11573" y="18330"/>
                      <a:pt x="11551" y="18363"/>
                    </a:cubicBezTo>
                    <a:cubicBezTo>
                      <a:pt x="11551" y="18363"/>
                      <a:pt x="11551" y="18385"/>
                      <a:pt x="11551" y="18385"/>
                    </a:cubicBezTo>
                    <a:lnTo>
                      <a:pt x="11543" y="18385"/>
                    </a:lnTo>
                    <a:cubicBezTo>
                      <a:pt x="11543" y="18385"/>
                      <a:pt x="11543" y="18407"/>
                      <a:pt x="11543" y="18407"/>
                    </a:cubicBezTo>
                    <a:lnTo>
                      <a:pt x="11534" y="18407"/>
                    </a:lnTo>
                    <a:cubicBezTo>
                      <a:pt x="11534" y="18407"/>
                      <a:pt x="11534" y="18429"/>
                      <a:pt x="11534" y="18429"/>
                    </a:cubicBezTo>
                    <a:cubicBezTo>
                      <a:pt x="11534" y="18429"/>
                      <a:pt x="11525" y="18429"/>
                      <a:pt x="11525" y="18429"/>
                    </a:cubicBezTo>
                    <a:cubicBezTo>
                      <a:pt x="11525" y="18429"/>
                      <a:pt x="11525" y="18451"/>
                      <a:pt x="11521" y="18451"/>
                    </a:cubicBezTo>
                    <a:cubicBezTo>
                      <a:pt x="11521" y="18451"/>
                      <a:pt x="11516" y="18451"/>
                      <a:pt x="11512" y="18451"/>
                    </a:cubicBezTo>
                    <a:cubicBezTo>
                      <a:pt x="11512" y="18451"/>
                      <a:pt x="11512" y="18462"/>
                      <a:pt x="11512" y="18462"/>
                    </a:cubicBezTo>
                    <a:cubicBezTo>
                      <a:pt x="11512" y="18462"/>
                      <a:pt x="11503" y="18462"/>
                      <a:pt x="11503" y="18462"/>
                    </a:cubicBezTo>
                    <a:cubicBezTo>
                      <a:pt x="11503" y="18462"/>
                      <a:pt x="11503" y="18484"/>
                      <a:pt x="11503" y="18484"/>
                    </a:cubicBezTo>
                    <a:cubicBezTo>
                      <a:pt x="11503" y="18484"/>
                      <a:pt x="11499" y="18484"/>
                      <a:pt x="11495" y="18484"/>
                    </a:cubicBezTo>
                    <a:cubicBezTo>
                      <a:pt x="11495" y="18484"/>
                      <a:pt x="11495" y="18506"/>
                      <a:pt x="11490" y="18506"/>
                    </a:cubicBezTo>
                    <a:cubicBezTo>
                      <a:pt x="11490" y="18506"/>
                      <a:pt x="11490" y="18506"/>
                      <a:pt x="11486" y="18506"/>
                    </a:cubicBezTo>
                    <a:cubicBezTo>
                      <a:pt x="11486" y="18506"/>
                      <a:pt x="11486" y="18528"/>
                      <a:pt x="11482" y="18528"/>
                    </a:cubicBezTo>
                    <a:cubicBezTo>
                      <a:pt x="11468" y="18539"/>
                      <a:pt x="11447" y="18550"/>
                      <a:pt x="11438" y="18583"/>
                    </a:cubicBezTo>
                    <a:cubicBezTo>
                      <a:pt x="11464" y="18628"/>
                      <a:pt x="11486" y="18572"/>
                      <a:pt x="11503" y="18561"/>
                    </a:cubicBezTo>
                    <a:cubicBezTo>
                      <a:pt x="11521" y="18539"/>
                      <a:pt x="11538" y="18528"/>
                      <a:pt x="11560" y="18506"/>
                    </a:cubicBezTo>
                    <a:cubicBezTo>
                      <a:pt x="11582" y="18484"/>
                      <a:pt x="11604" y="18473"/>
                      <a:pt x="11621" y="18451"/>
                    </a:cubicBezTo>
                    <a:cubicBezTo>
                      <a:pt x="11621" y="18451"/>
                      <a:pt x="11630" y="18429"/>
                      <a:pt x="11630" y="18429"/>
                    </a:cubicBezTo>
                    <a:cubicBezTo>
                      <a:pt x="11639" y="18429"/>
                      <a:pt x="11648" y="18407"/>
                      <a:pt x="11665" y="18385"/>
                    </a:cubicBezTo>
                    <a:cubicBezTo>
                      <a:pt x="11691" y="18352"/>
                      <a:pt x="11722" y="18319"/>
                      <a:pt x="11752" y="18286"/>
                    </a:cubicBezTo>
                    <a:cubicBezTo>
                      <a:pt x="11752" y="18286"/>
                      <a:pt x="11770" y="18286"/>
                      <a:pt x="11770" y="18242"/>
                    </a:cubicBezTo>
                    <a:cubicBezTo>
                      <a:pt x="11800" y="18264"/>
                      <a:pt x="11827" y="18198"/>
                      <a:pt x="11849" y="18154"/>
                    </a:cubicBezTo>
                    <a:cubicBezTo>
                      <a:pt x="11875" y="18121"/>
                      <a:pt x="11901" y="18077"/>
                      <a:pt x="11927" y="18033"/>
                    </a:cubicBezTo>
                    <a:cubicBezTo>
                      <a:pt x="11936" y="18022"/>
                      <a:pt x="11945" y="18022"/>
                      <a:pt x="11949" y="18011"/>
                    </a:cubicBezTo>
                    <a:cubicBezTo>
                      <a:pt x="11962" y="17999"/>
                      <a:pt x="11971" y="17966"/>
                      <a:pt x="11984" y="17944"/>
                    </a:cubicBezTo>
                    <a:cubicBezTo>
                      <a:pt x="11984" y="17944"/>
                      <a:pt x="11988" y="17944"/>
                      <a:pt x="11993" y="17944"/>
                    </a:cubicBezTo>
                    <a:cubicBezTo>
                      <a:pt x="11993" y="17944"/>
                      <a:pt x="11993" y="17944"/>
                      <a:pt x="11993" y="17922"/>
                    </a:cubicBezTo>
                    <a:cubicBezTo>
                      <a:pt x="11993" y="17911"/>
                      <a:pt x="11997" y="17911"/>
                      <a:pt x="12001" y="17911"/>
                    </a:cubicBezTo>
                    <a:cubicBezTo>
                      <a:pt x="12019" y="17878"/>
                      <a:pt x="12041" y="17856"/>
                      <a:pt x="12058" y="17823"/>
                    </a:cubicBezTo>
                    <a:cubicBezTo>
                      <a:pt x="12067" y="17801"/>
                      <a:pt x="12080" y="17779"/>
                      <a:pt x="12098" y="17768"/>
                    </a:cubicBezTo>
                    <a:cubicBezTo>
                      <a:pt x="12098" y="17768"/>
                      <a:pt x="12111" y="17768"/>
                      <a:pt x="12115" y="17768"/>
                    </a:cubicBezTo>
                    <a:cubicBezTo>
                      <a:pt x="12141" y="17724"/>
                      <a:pt x="12159" y="17625"/>
                      <a:pt x="12194" y="17625"/>
                    </a:cubicBezTo>
                    <a:cubicBezTo>
                      <a:pt x="12207" y="17603"/>
                      <a:pt x="12220" y="17526"/>
                      <a:pt x="12242" y="17503"/>
                    </a:cubicBezTo>
                    <a:cubicBezTo>
                      <a:pt x="12264" y="17481"/>
                      <a:pt x="12285" y="17470"/>
                      <a:pt x="12299" y="17526"/>
                    </a:cubicBezTo>
                    <a:cubicBezTo>
                      <a:pt x="12303" y="17559"/>
                      <a:pt x="12299" y="17603"/>
                      <a:pt x="12285" y="17614"/>
                    </a:cubicBezTo>
                    <a:cubicBezTo>
                      <a:pt x="12285" y="17614"/>
                      <a:pt x="12285" y="17658"/>
                      <a:pt x="12285" y="17669"/>
                    </a:cubicBezTo>
                    <a:cubicBezTo>
                      <a:pt x="12285" y="17680"/>
                      <a:pt x="12268" y="17702"/>
                      <a:pt x="12264" y="17724"/>
                    </a:cubicBezTo>
                    <a:cubicBezTo>
                      <a:pt x="12264" y="17724"/>
                      <a:pt x="12264" y="17735"/>
                      <a:pt x="12259" y="17746"/>
                    </a:cubicBezTo>
                    <a:cubicBezTo>
                      <a:pt x="12259" y="17746"/>
                      <a:pt x="12250" y="17768"/>
                      <a:pt x="12246" y="17790"/>
                    </a:cubicBezTo>
                    <a:cubicBezTo>
                      <a:pt x="12233" y="17823"/>
                      <a:pt x="12224" y="17867"/>
                      <a:pt x="12211" y="17911"/>
                    </a:cubicBezTo>
                    <a:cubicBezTo>
                      <a:pt x="12189" y="17966"/>
                      <a:pt x="12167" y="18011"/>
                      <a:pt x="12154" y="18099"/>
                    </a:cubicBezTo>
                    <a:cubicBezTo>
                      <a:pt x="12124" y="18154"/>
                      <a:pt x="12102" y="18209"/>
                      <a:pt x="12076" y="18275"/>
                    </a:cubicBezTo>
                    <a:cubicBezTo>
                      <a:pt x="12054" y="18319"/>
                      <a:pt x="12036" y="18352"/>
                      <a:pt x="12019" y="18407"/>
                    </a:cubicBezTo>
                    <a:cubicBezTo>
                      <a:pt x="12019" y="18407"/>
                      <a:pt x="12015" y="18407"/>
                      <a:pt x="12010" y="18429"/>
                    </a:cubicBezTo>
                    <a:cubicBezTo>
                      <a:pt x="12010" y="18451"/>
                      <a:pt x="11997" y="18473"/>
                      <a:pt x="11984" y="18495"/>
                    </a:cubicBezTo>
                    <a:cubicBezTo>
                      <a:pt x="11980" y="18495"/>
                      <a:pt x="11975" y="18517"/>
                      <a:pt x="11971" y="18517"/>
                    </a:cubicBezTo>
                    <a:cubicBezTo>
                      <a:pt x="11971" y="18517"/>
                      <a:pt x="11967" y="18539"/>
                      <a:pt x="11962" y="18539"/>
                    </a:cubicBezTo>
                    <a:cubicBezTo>
                      <a:pt x="11962" y="18539"/>
                      <a:pt x="11949" y="18539"/>
                      <a:pt x="11945" y="18539"/>
                    </a:cubicBezTo>
                    <a:cubicBezTo>
                      <a:pt x="11940" y="18539"/>
                      <a:pt x="11940" y="18561"/>
                      <a:pt x="11936" y="18561"/>
                    </a:cubicBezTo>
                    <a:cubicBezTo>
                      <a:pt x="11927" y="18583"/>
                      <a:pt x="11918" y="18583"/>
                      <a:pt x="11910" y="18594"/>
                    </a:cubicBezTo>
                    <a:cubicBezTo>
                      <a:pt x="11897" y="18628"/>
                      <a:pt x="11883" y="18661"/>
                      <a:pt x="11870" y="18705"/>
                    </a:cubicBezTo>
                    <a:cubicBezTo>
                      <a:pt x="11862" y="18705"/>
                      <a:pt x="11857" y="18716"/>
                      <a:pt x="11849" y="18727"/>
                    </a:cubicBezTo>
                    <a:cubicBezTo>
                      <a:pt x="11835" y="18749"/>
                      <a:pt x="11831" y="18760"/>
                      <a:pt x="11818" y="18793"/>
                    </a:cubicBezTo>
                    <a:cubicBezTo>
                      <a:pt x="11814" y="18793"/>
                      <a:pt x="11805" y="18793"/>
                      <a:pt x="11800" y="18815"/>
                    </a:cubicBezTo>
                    <a:cubicBezTo>
                      <a:pt x="11796" y="18815"/>
                      <a:pt x="11792" y="18837"/>
                      <a:pt x="11787" y="18859"/>
                    </a:cubicBezTo>
                    <a:cubicBezTo>
                      <a:pt x="11787" y="18870"/>
                      <a:pt x="11779" y="18870"/>
                      <a:pt x="11774" y="18881"/>
                    </a:cubicBezTo>
                    <a:cubicBezTo>
                      <a:pt x="11766" y="18903"/>
                      <a:pt x="11752" y="18914"/>
                      <a:pt x="11744" y="18936"/>
                    </a:cubicBezTo>
                    <a:cubicBezTo>
                      <a:pt x="11766" y="18936"/>
                      <a:pt x="11787" y="18936"/>
                      <a:pt x="11805" y="18914"/>
                    </a:cubicBezTo>
                    <a:cubicBezTo>
                      <a:pt x="11822" y="18914"/>
                      <a:pt x="11835" y="18859"/>
                      <a:pt x="11853" y="18892"/>
                    </a:cubicBezTo>
                    <a:cubicBezTo>
                      <a:pt x="11853" y="18870"/>
                      <a:pt x="11866" y="18859"/>
                      <a:pt x="11875" y="18848"/>
                    </a:cubicBezTo>
                    <a:cubicBezTo>
                      <a:pt x="11892" y="18826"/>
                      <a:pt x="11918" y="18815"/>
                      <a:pt x="11945" y="18782"/>
                    </a:cubicBezTo>
                    <a:cubicBezTo>
                      <a:pt x="11958" y="18771"/>
                      <a:pt x="11967" y="18749"/>
                      <a:pt x="11984" y="18738"/>
                    </a:cubicBezTo>
                    <a:cubicBezTo>
                      <a:pt x="12006" y="18705"/>
                      <a:pt x="12036" y="18694"/>
                      <a:pt x="12054" y="18639"/>
                    </a:cubicBezTo>
                    <a:lnTo>
                      <a:pt x="12076" y="18639"/>
                    </a:lnTo>
                    <a:cubicBezTo>
                      <a:pt x="12102" y="18605"/>
                      <a:pt x="12124" y="18561"/>
                      <a:pt x="12146" y="18528"/>
                    </a:cubicBezTo>
                    <a:cubicBezTo>
                      <a:pt x="12154" y="18528"/>
                      <a:pt x="12154" y="18506"/>
                      <a:pt x="12163" y="18495"/>
                    </a:cubicBezTo>
                    <a:cubicBezTo>
                      <a:pt x="12163" y="18495"/>
                      <a:pt x="12172" y="18495"/>
                      <a:pt x="12176" y="18473"/>
                    </a:cubicBezTo>
                    <a:cubicBezTo>
                      <a:pt x="12176" y="18473"/>
                      <a:pt x="12176" y="18462"/>
                      <a:pt x="12176" y="18462"/>
                    </a:cubicBezTo>
                    <a:cubicBezTo>
                      <a:pt x="12189" y="18440"/>
                      <a:pt x="12202" y="18429"/>
                      <a:pt x="12211" y="18407"/>
                    </a:cubicBezTo>
                    <a:cubicBezTo>
                      <a:pt x="12220" y="18385"/>
                      <a:pt x="12229" y="18363"/>
                      <a:pt x="12242" y="18330"/>
                    </a:cubicBezTo>
                    <a:cubicBezTo>
                      <a:pt x="12259" y="18286"/>
                      <a:pt x="12277" y="18242"/>
                      <a:pt x="12303" y="18198"/>
                    </a:cubicBezTo>
                    <a:cubicBezTo>
                      <a:pt x="12312" y="18176"/>
                      <a:pt x="12320" y="18143"/>
                      <a:pt x="12333" y="18143"/>
                    </a:cubicBezTo>
                    <a:cubicBezTo>
                      <a:pt x="12355" y="18077"/>
                      <a:pt x="12399" y="17944"/>
                      <a:pt x="12421" y="18077"/>
                    </a:cubicBezTo>
                    <a:cubicBezTo>
                      <a:pt x="12421" y="18077"/>
                      <a:pt x="12421" y="18110"/>
                      <a:pt x="12430" y="18121"/>
                    </a:cubicBezTo>
                    <a:cubicBezTo>
                      <a:pt x="12421" y="18165"/>
                      <a:pt x="12412" y="18176"/>
                      <a:pt x="12403" y="18220"/>
                    </a:cubicBezTo>
                    <a:cubicBezTo>
                      <a:pt x="12386" y="18286"/>
                      <a:pt x="12373" y="18352"/>
                      <a:pt x="12351" y="18418"/>
                    </a:cubicBezTo>
                    <a:cubicBezTo>
                      <a:pt x="12351" y="18440"/>
                      <a:pt x="12342" y="18451"/>
                      <a:pt x="12338" y="18462"/>
                    </a:cubicBezTo>
                    <a:cubicBezTo>
                      <a:pt x="12329" y="18495"/>
                      <a:pt x="12307" y="18517"/>
                      <a:pt x="12299" y="18561"/>
                    </a:cubicBezTo>
                    <a:cubicBezTo>
                      <a:pt x="12299" y="18561"/>
                      <a:pt x="12299" y="18583"/>
                      <a:pt x="12299" y="18583"/>
                    </a:cubicBezTo>
                    <a:cubicBezTo>
                      <a:pt x="12290" y="18616"/>
                      <a:pt x="12277" y="18628"/>
                      <a:pt x="12268" y="18661"/>
                    </a:cubicBezTo>
                    <a:cubicBezTo>
                      <a:pt x="12264" y="18672"/>
                      <a:pt x="12259" y="18705"/>
                      <a:pt x="12255" y="18705"/>
                    </a:cubicBezTo>
                    <a:cubicBezTo>
                      <a:pt x="12246" y="18738"/>
                      <a:pt x="12233" y="18760"/>
                      <a:pt x="12224" y="18804"/>
                    </a:cubicBezTo>
                    <a:cubicBezTo>
                      <a:pt x="12224" y="18815"/>
                      <a:pt x="12220" y="18848"/>
                      <a:pt x="12216" y="18859"/>
                    </a:cubicBezTo>
                    <a:cubicBezTo>
                      <a:pt x="12198" y="18914"/>
                      <a:pt x="12167" y="18958"/>
                      <a:pt x="12141" y="19013"/>
                    </a:cubicBezTo>
                    <a:cubicBezTo>
                      <a:pt x="12115" y="19068"/>
                      <a:pt x="12098" y="19134"/>
                      <a:pt x="12080" y="19190"/>
                    </a:cubicBezTo>
                    <a:cubicBezTo>
                      <a:pt x="12115" y="19168"/>
                      <a:pt x="12146" y="19123"/>
                      <a:pt x="12181" y="19079"/>
                    </a:cubicBezTo>
                    <a:cubicBezTo>
                      <a:pt x="12194" y="19057"/>
                      <a:pt x="12211" y="19046"/>
                      <a:pt x="12229" y="19013"/>
                    </a:cubicBezTo>
                    <a:cubicBezTo>
                      <a:pt x="12242" y="18991"/>
                      <a:pt x="12259" y="18969"/>
                      <a:pt x="12272" y="18958"/>
                    </a:cubicBezTo>
                    <a:cubicBezTo>
                      <a:pt x="12281" y="18947"/>
                      <a:pt x="12281" y="18925"/>
                      <a:pt x="12285" y="18914"/>
                    </a:cubicBezTo>
                    <a:cubicBezTo>
                      <a:pt x="12299" y="18892"/>
                      <a:pt x="12316" y="18881"/>
                      <a:pt x="12329" y="18859"/>
                    </a:cubicBezTo>
                    <a:cubicBezTo>
                      <a:pt x="12338" y="18826"/>
                      <a:pt x="12351" y="18804"/>
                      <a:pt x="12368" y="18793"/>
                    </a:cubicBezTo>
                    <a:cubicBezTo>
                      <a:pt x="12373" y="18771"/>
                      <a:pt x="12386" y="18804"/>
                      <a:pt x="12390" y="18793"/>
                    </a:cubicBezTo>
                    <a:cubicBezTo>
                      <a:pt x="12408" y="18771"/>
                      <a:pt x="12421" y="18738"/>
                      <a:pt x="12438" y="18694"/>
                    </a:cubicBezTo>
                    <a:cubicBezTo>
                      <a:pt x="12456" y="18650"/>
                      <a:pt x="12469" y="18594"/>
                      <a:pt x="12486" y="18594"/>
                    </a:cubicBezTo>
                    <a:cubicBezTo>
                      <a:pt x="12521" y="18594"/>
                      <a:pt x="12539" y="18727"/>
                      <a:pt x="12526" y="18837"/>
                    </a:cubicBezTo>
                    <a:moveTo>
                      <a:pt x="14369" y="15487"/>
                    </a:moveTo>
                    <a:cubicBezTo>
                      <a:pt x="14369" y="15487"/>
                      <a:pt x="14356" y="15520"/>
                      <a:pt x="14352" y="15542"/>
                    </a:cubicBezTo>
                    <a:cubicBezTo>
                      <a:pt x="14343" y="15575"/>
                      <a:pt x="14334" y="15619"/>
                      <a:pt x="14326" y="15663"/>
                    </a:cubicBezTo>
                    <a:cubicBezTo>
                      <a:pt x="14326" y="15674"/>
                      <a:pt x="14317" y="15685"/>
                      <a:pt x="14313" y="15685"/>
                    </a:cubicBezTo>
                    <a:cubicBezTo>
                      <a:pt x="14308" y="15685"/>
                      <a:pt x="14313" y="15707"/>
                      <a:pt x="14313" y="15718"/>
                    </a:cubicBezTo>
                    <a:cubicBezTo>
                      <a:pt x="14304" y="15751"/>
                      <a:pt x="14295" y="15795"/>
                      <a:pt x="14291" y="15828"/>
                    </a:cubicBezTo>
                    <a:cubicBezTo>
                      <a:pt x="14291" y="15861"/>
                      <a:pt x="14282" y="15884"/>
                      <a:pt x="14278" y="15906"/>
                    </a:cubicBezTo>
                    <a:cubicBezTo>
                      <a:pt x="14278" y="15906"/>
                      <a:pt x="14269" y="15917"/>
                      <a:pt x="14265" y="15928"/>
                    </a:cubicBezTo>
                    <a:cubicBezTo>
                      <a:pt x="14265" y="15939"/>
                      <a:pt x="14265" y="15950"/>
                      <a:pt x="14265" y="15961"/>
                    </a:cubicBezTo>
                    <a:cubicBezTo>
                      <a:pt x="14256" y="15983"/>
                      <a:pt x="14247" y="15994"/>
                      <a:pt x="14234" y="16027"/>
                    </a:cubicBezTo>
                    <a:cubicBezTo>
                      <a:pt x="14234" y="16038"/>
                      <a:pt x="14221" y="16082"/>
                      <a:pt x="14216" y="16093"/>
                    </a:cubicBezTo>
                    <a:cubicBezTo>
                      <a:pt x="14216" y="16104"/>
                      <a:pt x="14203" y="16104"/>
                      <a:pt x="14195" y="16115"/>
                    </a:cubicBezTo>
                    <a:cubicBezTo>
                      <a:pt x="14190" y="16115"/>
                      <a:pt x="14186" y="16137"/>
                      <a:pt x="14182" y="16148"/>
                    </a:cubicBezTo>
                    <a:cubicBezTo>
                      <a:pt x="14168" y="16170"/>
                      <a:pt x="14155" y="16170"/>
                      <a:pt x="14147" y="16192"/>
                    </a:cubicBezTo>
                    <a:cubicBezTo>
                      <a:pt x="14125" y="16225"/>
                      <a:pt x="14107" y="16269"/>
                      <a:pt x="14085" y="16291"/>
                    </a:cubicBezTo>
                    <a:cubicBezTo>
                      <a:pt x="14050" y="16335"/>
                      <a:pt x="14007" y="16357"/>
                      <a:pt x="13963" y="16379"/>
                    </a:cubicBezTo>
                    <a:cubicBezTo>
                      <a:pt x="13933" y="16401"/>
                      <a:pt x="13836" y="16457"/>
                      <a:pt x="13836" y="16335"/>
                    </a:cubicBezTo>
                    <a:cubicBezTo>
                      <a:pt x="13836" y="16258"/>
                      <a:pt x="13902" y="16247"/>
                      <a:pt x="13928" y="16203"/>
                    </a:cubicBezTo>
                    <a:cubicBezTo>
                      <a:pt x="13941" y="16181"/>
                      <a:pt x="13946" y="16148"/>
                      <a:pt x="13959" y="16115"/>
                    </a:cubicBezTo>
                    <a:lnTo>
                      <a:pt x="13967" y="16115"/>
                    </a:lnTo>
                    <a:lnTo>
                      <a:pt x="13967" y="16093"/>
                    </a:lnTo>
                    <a:cubicBezTo>
                      <a:pt x="13967" y="16093"/>
                      <a:pt x="13981" y="16093"/>
                      <a:pt x="13989" y="16082"/>
                    </a:cubicBezTo>
                    <a:cubicBezTo>
                      <a:pt x="13989" y="16082"/>
                      <a:pt x="13998" y="16049"/>
                      <a:pt x="14007" y="16038"/>
                    </a:cubicBezTo>
                    <a:cubicBezTo>
                      <a:pt x="14016" y="16038"/>
                      <a:pt x="14020" y="16038"/>
                      <a:pt x="14029" y="16016"/>
                    </a:cubicBezTo>
                    <a:cubicBezTo>
                      <a:pt x="14046" y="15994"/>
                      <a:pt x="14064" y="15961"/>
                      <a:pt x="14085" y="15950"/>
                    </a:cubicBezTo>
                    <a:cubicBezTo>
                      <a:pt x="14120" y="15873"/>
                      <a:pt x="14173" y="15828"/>
                      <a:pt x="14199" y="15729"/>
                    </a:cubicBezTo>
                    <a:lnTo>
                      <a:pt x="14221" y="15729"/>
                    </a:lnTo>
                    <a:cubicBezTo>
                      <a:pt x="14247" y="15663"/>
                      <a:pt x="14273" y="15608"/>
                      <a:pt x="14300" y="15553"/>
                    </a:cubicBezTo>
                    <a:cubicBezTo>
                      <a:pt x="14313" y="15520"/>
                      <a:pt x="14334" y="15487"/>
                      <a:pt x="14348" y="15443"/>
                    </a:cubicBezTo>
                    <a:cubicBezTo>
                      <a:pt x="14361" y="15443"/>
                      <a:pt x="14365" y="15432"/>
                      <a:pt x="14374" y="15421"/>
                    </a:cubicBezTo>
                    <a:lnTo>
                      <a:pt x="14382" y="15421"/>
                    </a:lnTo>
                    <a:cubicBezTo>
                      <a:pt x="14382" y="15421"/>
                      <a:pt x="14378" y="15476"/>
                      <a:pt x="14369" y="154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2" name="Google Shape;1246;g257743a6ece_0_185"/>
              <p:cNvSpPr/>
              <p:nvPr/>
            </p:nvSpPr>
            <p:spPr>
              <a:xfrm>
                <a:off x="320676" y="231953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24" y="0"/>
                    </a:moveTo>
                    <a:cubicBezTo>
                      <a:pt x="21224" y="0"/>
                      <a:pt x="20098" y="928"/>
                      <a:pt x="19721" y="1624"/>
                    </a:cubicBezTo>
                    <a:cubicBezTo>
                      <a:pt x="18972" y="2092"/>
                      <a:pt x="18409" y="2556"/>
                      <a:pt x="17843" y="3020"/>
                    </a:cubicBezTo>
                    <a:cubicBezTo>
                      <a:pt x="17280" y="3484"/>
                      <a:pt x="16717" y="4180"/>
                      <a:pt x="16341" y="4644"/>
                    </a:cubicBezTo>
                    <a:cubicBezTo>
                      <a:pt x="15778" y="5344"/>
                      <a:pt x="15025" y="5808"/>
                      <a:pt x="14462" y="6272"/>
                    </a:cubicBezTo>
                    <a:cubicBezTo>
                      <a:pt x="13713" y="6736"/>
                      <a:pt x="12960" y="6736"/>
                      <a:pt x="12584" y="7432"/>
                    </a:cubicBezTo>
                    <a:cubicBezTo>
                      <a:pt x="11271" y="8360"/>
                      <a:pt x="9766" y="9292"/>
                      <a:pt x="9016" y="10452"/>
                    </a:cubicBezTo>
                    <a:cubicBezTo>
                      <a:pt x="8454" y="10452"/>
                      <a:pt x="8077" y="10916"/>
                      <a:pt x="7701" y="11380"/>
                    </a:cubicBezTo>
                    <a:cubicBezTo>
                      <a:pt x="7701" y="11380"/>
                      <a:pt x="7514" y="11844"/>
                      <a:pt x="7324" y="11844"/>
                    </a:cubicBezTo>
                    <a:cubicBezTo>
                      <a:pt x="6761" y="12312"/>
                      <a:pt x="6012" y="12776"/>
                      <a:pt x="5446" y="13240"/>
                    </a:cubicBezTo>
                    <a:cubicBezTo>
                      <a:pt x="5446" y="13240"/>
                      <a:pt x="5073" y="13936"/>
                      <a:pt x="4883" y="14168"/>
                    </a:cubicBezTo>
                    <a:cubicBezTo>
                      <a:pt x="4696" y="14168"/>
                      <a:pt x="4506" y="14168"/>
                      <a:pt x="4320" y="14168"/>
                    </a:cubicBezTo>
                    <a:cubicBezTo>
                      <a:pt x="4320" y="14168"/>
                      <a:pt x="4134" y="14632"/>
                      <a:pt x="3944" y="14864"/>
                    </a:cubicBezTo>
                    <a:cubicBezTo>
                      <a:pt x="3381" y="15328"/>
                      <a:pt x="2441" y="16260"/>
                      <a:pt x="2065" y="16724"/>
                    </a:cubicBezTo>
                    <a:cubicBezTo>
                      <a:pt x="1692" y="17188"/>
                      <a:pt x="1316" y="18116"/>
                      <a:pt x="1126" y="18580"/>
                    </a:cubicBezTo>
                    <a:cubicBezTo>
                      <a:pt x="753" y="19280"/>
                      <a:pt x="0" y="20208"/>
                      <a:pt x="0" y="21368"/>
                    </a:cubicBezTo>
                    <a:cubicBezTo>
                      <a:pt x="1126" y="21368"/>
                      <a:pt x="2065" y="21136"/>
                      <a:pt x="3004" y="21600"/>
                    </a:cubicBezTo>
                    <a:cubicBezTo>
                      <a:pt x="3381" y="21136"/>
                      <a:pt x="4134" y="21136"/>
                      <a:pt x="4883" y="20904"/>
                    </a:cubicBezTo>
                    <a:cubicBezTo>
                      <a:pt x="5636" y="20904"/>
                      <a:pt x="6575" y="20208"/>
                      <a:pt x="7138" y="20440"/>
                    </a:cubicBezTo>
                    <a:cubicBezTo>
                      <a:pt x="7138" y="19744"/>
                      <a:pt x="7514" y="19744"/>
                      <a:pt x="8077" y="19512"/>
                    </a:cubicBezTo>
                    <a:cubicBezTo>
                      <a:pt x="9203" y="19512"/>
                      <a:pt x="9956" y="18580"/>
                      <a:pt x="10705" y="18348"/>
                    </a:cubicBezTo>
                    <a:cubicBezTo>
                      <a:pt x="11081" y="18348"/>
                      <a:pt x="11458" y="18348"/>
                      <a:pt x="11834" y="18348"/>
                    </a:cubicBezTo>
                    <a:cubicBezTo>
                      <a:pt x="12211" y="17884"/>
                      <a:pt x="12584" y="16956"/>
                      <a:pt x="13150" y="17188"/>
                    </a:cubicBezTo>
                    <a:cubicBezTo>
                      <a:pt x="13150" y="16724"/>
                      <a:pt x="13336" y="16724"/>
                      <a:pt x="13713" y="16028"/>
                    </a:cubicBezTo>
                    <a:cubicBezTo>
                      <a:pt x="14652" y="16028"/>
                      <a:pt x="14462" y="15096"/>
                      <a:pt x="15591" y="15328"/>
                    </a:cubicBezTo>
                    <a:cubicBezTo>
                      <a:pt x="15778" y="14864"/>
                      <a:pt x="15964" y="14168"/>
                      <a:pt x="16531" y="13936"/>
                    </a:cubicBezTo>
                    <a:cubicBezTo>
                      <a:pt x="18219" y="12544"/>
                      <a:pt x="19911" y="10916"/>
                      <a:pt x="21600" y="975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3" name="Google Shape;1247;g257743a6ece_0_185"/>
              <p:cNvSpPr/>
              <p:nvPr/>
            </p:nvSpPr>
            <p:spPr>
              <a:xfrm>
                <a:off x="317862" y="229597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25" y="0"/>
                    </a:moveTo>
                    <a:cubicBezTo>
                      <a:pt x="20815" y="678"/>
                      <a:pt x="20119" y="1357"/>
                      <a:pt x="19509" y="1922"/>
                    </a:cubicBezTo>
                    <a:cubicBezTo>
                      <a:pt x="17855" y="3280"/>
                      <a:pt x="16460" y="4976"/>
                      <a:pt x="14893" y="6446"/>
                    </a:cubicBezTo>
                    <a:cubicBezTo>
                      <a:pt x="13239" y="8030"/>
                      <a:pt x="11322" y="9726"/>
                      <a:pt x="9668" y="11309"/>
                    </a:cubicBezTo>
                    <a:cubicBezTo>
                      <a:pt x="9580" y="11309"/>
                      <a:pt x="9493" y="11535"/>
                      <a:pt x="9405" y="11535"/>
                    </a:cubicBezTo>
                    <a:cubicBezTo>
                      <a:pt x="9319" y="11648"/>
                      <a:pt x="9144" y="11648"/>
                      <a:pt x="8971" y="11761"/>
                    </a:cubicBezTo>
                    <a:cubicBezTo>
                      <a:pt x="8971" y="11761"/>
                      <a:pt x="8797" y="11987"/>
                      <a:pt x="8709" y="12100"/>
                    </a:cubicBezTo>
                    <a:cubicBezTo>
                      <a:pt x="8273" y="12439"/>
                      <a:pt x="7838" y="12893"/>
                      <a:pt x="7490" y="13119"/>
                    </a:cubicBezTo>
                    <a:cubicBezTo>
                      <a:pt x="7229" y="13344"/>
                      <a:pt x="7055" y="13457"/>
                      <a:pt x="6967" y="13683"/>
                    </a:cubicBezTo>
                    <a:cubicBezTo>
                      <a:pt x="6358" y="14248"/>
                      <a:pt x="5662" y="14815"/>
                      <a:pt x="5052" y="15154"/>
                    </a:cubicBezTo>
                    <a:cubicBezTo>
                      <a:pt x="4703" y="15380"/>
                      <a:pt x="4616" y="15493"/>
                      <a:pt x="4528" y="15605"/>
                    </a:cubicBezTo>
                    <a:cubicBezTo>
                      <a:pt x="4442" y="15718"/>
                      <a:pt x="4181" y="15831"/>
                      <a:pt x="4093" y="15944"/>
                    </a:cubicBezTo>
                    <a:cubicBezTo>
                      <a:pt x="3571" y="16398"/>
                      <a:pt x="3310" y="16850"/>
                      <a:pt x="2874" y="17415"/>
                    </a:cubicBezTo>
                    <a:cubicBezTo>
                      <a:pt x="2613" y="17869"/>
                      <a:pt x="2264" y="18320"/>
                      <a:pt x="1917" y="18772"/>
                    </a:cubicBezTo>
                    <a:cubicBezTo>
                      <a:pt x="1568" y="19224"/>
                      <a:pt x="1220" y="19565"/>
                      <a:pt x="871" y="19904"/>
                    </a:cubicBezTo>
                    <a:cubicBezTo>
                      <a:pt x="522" y="20355"/>
                      <a:pt x="0" y="20694"/>
                      <a:pt x="0" y="21374"/>
                    </a:cubicBezTo>
                    <a:cubicBezTo>
                      <a:pt x="522" y="21374"/>
                      <a:pt x="785" y="21600"/>
                      <a:pt x="1307" y="21600"/>
                    </a:cubicBezTo>
                    <a:cubicBezTo>
                      <a:pt x="1654" y="21374"/>
                      <a:pt x="1568" y="21374"/>
                      <a:pt x="2003" y="21600"/>
                    </a:cubicBezTo>
                    <a:cubicBezTo>
                      <a:pt x="2090" y="21261"/>
                      <a:pt x="2525" y="21374"/>
                      <a:pt x="2525" y="21374"/>
                    </a:cubicBezTo>
                    <a:cubicBezTo>
                      <a:pt x="2613" y="21374"/>
                      <a:pt x="2525" y="21261"/>
                      <a:pt x="2700" y="21261"/>
                    </a:cubicBezTo>
                    <a:cubicBezTo>
                      <a:pt x="2700" y="21261"/>
                      <a:pt x="2788" y="21261"/>
                      <a:pt x="2874" y="21261"/>
                    </a:cubicBezTo>
                    <a:cubicBezTo>
                      <a:pt x="2874" y="21261"/>
                      <a:pt x="2874" y="21261"/>
                      <a:pt x="3049" y="21261"/>
                    </a:cubicBezTo>
                    <a:cubicBezTo>
                      <a:pt x="4442" y="20694"/>
                      <a:pt x="5748" y="20017"/>
                      <a:pt x="6967" y="19337"/>
                    </a:cubicBezTo>
                    <a:cubicBezTo>
                      <a:pt x="7490" y="18320"/>
                      <a:pt x="8273" y="17756"/>
                      <a:pt x="8971" y="17076"/>
                    </a:cubicBezTo>
                    <a:cubicBezTo>
                      <a:pt x="9144" y="16963"/>
                      <a:pt x="9319" y="16737"/>
                      <a:pt x="9493" y="16624"/>
                    </a:cubicBezTo>
                    <a:cubicBezTo>
                      <a:pt x="9668" y="16511"/>
                      <a:pt x="9929" y="16398"/>
                      <a:pt x="10015" y="16172"/>
                    </a:cubicBezTo>
                    <a:cubicBezTo>
                      <a:pt x="10451" y="15718"/>
                      <a:pt x="10712" y="15041"/>
                      <a:pt x="11147" y="14589"/>
                    </a:cubicBezTo>
                    <a:cubicBezTo>
                      <a:pt x="11410" y="14135"/>
                      <a:pt x="11844" y="14022"/>
                      <a:pt x="12107" y="13796"/>
                    </a:cubicBezTo>
                    <a:cubicBezTo>
                      <a:pt x="12279" y="13570"/>
                      <a:pt x="12368" y="13457"/>
                      <a:pt x="12542" y="13231"/>
                    </a:cubicBezTo>
                    <a:cubicBezTo>
                      <a:pt x="12715" y="13006"/>
                      <a:pt x="12890" y="12893"/>
                      <a:pt x="13064" y="12667"/>
                    </a:cubicBezTo>
                    <a:cubicBezTo>
                      <a:pt x="13325" y="12326"/>
                      <a:pt x="13586" y="11987"/>
                      <a:pt x="13935" y="11648"/>
                    </a:cubicBezTo>
                    <a:cubicBezTo>
                      <a:pt x="14196" y="11309"/>
                      <a:pt x="14545" y="11083"/>
                      <a:pt x="14893" y="10742"/>
                    </a:cubicBezTo>
                    <a:cubicBezTo>
                      <a:pt x="16113" y="9500"/>
                      <a:pt x="17070" y="7804"/>
                      <a:pt x="18202" y="6446"/>
                    </a:cubicBezTo>
                    <a:cubicBezTo>
                      <a:pt x="18726" y="5767"/>
                      <a:pt x="19248" y="4976"/>
                      <a:pt x="19770" y="4411"/>
                    </a:cubicBezTo>
                    <a:cubicBezTo>
                      <a:pt x="19770" y="4411"/>
                      <a:pt x="19770" y="4183"/>
                      <a:pt x="19770" y="4183"/>
                    </a:cubicBezTo>
                    <a:cubicBezTo>
                      <a:pt x="20031" y="3844"/>
                      <a:pt x="20380" y="3506"/>
                      <a:pt x="20641" y="3280"/>
                    </a:cubicBezTo>
                    <a:cubicBezTo>
                      <a:pt x="20902" y="2941"/>
                      <a:pt x="21164" y="2487"/>
                      <a:pt x="21425" y="2148"/>
                    </a:cubicBezTo>
                    <a:cubicBezTo>
                      <a:pt x="21425" y="2035"/>
                      <a:pt x="21512" y="1922"/>
                      <a:pt x="21600" y="1922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4" name="Google Shape;1248;g257743a6ece_0_185"/>
              <p:cNvSpPr/>
              <p:nvPr/>
            </p:nvSpPr>
            <p:spPr>
              <a:xfrm>
                <a:off x="937308" y="80226"/>
                <a:ext cx="248297" cy="217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500" y="21600"/>
                    </a:lnTo>
                    <a:lnTo>
                      <a:pt x="14939" y="17324"/>
                    </a:lnTo>
                    <a:lnTo>
                      <a:pt x="6437" y="17324"/>
                    </a:lnTo>
                    <a:lnTo>
                      <a:pt x="5015" y="21600"/>
                    </a:lnTo>
                    <a:lnTo>
                      <a:pt x="0" y="21600"/>
                    </a:lnTo>
                    <a:lnTo>
                      <a:pt x="7663" y="0"/>
                    </a:lnTo>
                    <a:lnTo>
                      <a:pt x="13157" y="0"/>
                    </a:lnTo>
                    <a:lnTo>
                      <a:pt x="21600" y="21600"/>
                    </a:lnTo>
                    <a:close/>
                    <a:moveTo>
                      <a:pt x="10480" y="5163"/>
                    </a:moveTo>
                    <a:lnTo>
                      <a:pt x="7692" y="13555"/>
                    </a:lnTo>
                    <a:lnTo>
                      <a:pt x="13543" y="13555"/>
                    </a:lnTo>
                    <a:lnTo>
                      <a:pt x="10476" y="51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5" name="Google Shape;1249;g257743a6ece_0_185"/>
              <p:cNvSpPr/>
              <p:nvPr/>
            </p:nvSpPr>
            <p:spPr>
              <a:xfrm>
                <a:off x="1209646" y="80268"/>
                <a:ext cx="54478" cy="2171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6" name="Google Shape;1250;g257743a6ece_0_185"/>
              <p:cNvSpPr/>
              <p:nvPr/>
            </p:nvSpPr>
            <p:spPr>
              <a:xfrm>
                <a:off x="1310853" y="80268"/>
                <a:ext cx="217270" cy="217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90" y="0"/>
                    </a:moveTo>
                    <a:cubicBezTo>
                      <a:pt x="17522" y="0"/>
                      <a:pt x="21600" y="4908"/>
                      <a:pt x="21600" y="10833"/>
                    </a:cubicBezTo>
                    <a:cubicBezTo>
                      <a:pt x="21600" y="16759"/>
                      <a:pt x="17649" y="21600"/>
                      <a:pt x="8984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90" y="0"/>
                    </a:lnTo>
                    <a:close/>
                    <a:moveTo>
                      <a:pt x="5416" y="17642"/>
                    </a:moveTo>
                    <a:lnTo>
                      <a:pt x="8955" y="17642"/>
                    </a:lnTo>
                    <a:cubicBezTo>
                      <a:pt x="14400" y="17642"/>
                      <a:pt x="16024" y="13968"/>
                      <a:pt x="16024" y="10800"/>
                    </a:cubicBezTo>
                    <a:cubicBezTo>
                      <a:pt x="16024" y="7093"/>
                      <a:pt x="14017" y="3958"/>
                      <a:pt x="8892" y="3958"/>
                    </a:cubicBezTo>
                    <a:lnTo>
                      <a:pt x="5420" y="3958"/>
                    </a:lnTo>
                    <a:lnTo>
                      <a:pt x="5420" y="176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7" name="Google Shape;1251;g257743a6ece_0_185"/>
              <p:cNvSpPr/>
              <p:nvPr/>
            </p:nvSpPr>
            <p:spPr>
              <a:xfrm>
                <a:off x="123302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1366" y="12186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8" name="Google Shape;1252;g257743a6ece_0_185"/>
              <p:cNvSpPr/>
              <p:nvPr/>
            </p:nvSpPr>
            <p:spPr>
              <a:xfrm>
                <a:off x="151068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21600" y="21600"/>
                      <a:pt x="7990" y="19712"/>
                      <a:pt x="0" y="16997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9" name="Google Shape;1253;g257743a6ece_0_185"/>
              <p:cNvSpPr/>
              <p:nvPr/>
            </p:nvSpPr>
            <p:spPr>
              <a:xfrm>
                <a:off x="184041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" y="0"/>
                    </a:moveTo>
                    <a:lnTo>
                      <a:pt x="38" y="19341"/>
                    </a:lnTo>
                    <a:cubicBezTo>
                      <a:pt x="38" y="19341"/>
                      <a:pt x="7684" y="20067"/>
                      <a:pt x="8908" y="20108"/>
                    </a:cubicBezTo>
                    <a:cubicBezTo>
                      <a:pt x="10131" y="20148"/>
                      <a:pt x="18121" y="20753"/>
                      <a:pt x="21600" y="21600"/>
                    </a:cubicBezTo>
                    <a:lnTo>
                      <a:pt x="2160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0" name="Google Shape;1254;g257743a6ece_0_185"/>
              <p:cNvSpPr/>
              <p:nvPr/>
            </p:nvSpPr>
            <p:spPr>
              <a:xfrm>
                <a:off x="314624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0233" y="12186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1" name="Google Shape;1255;g257743a6ece_0_185"/>
              <p:cNvSpPr/>
              <p:nvPr/>
            </p:nvSpPr>
            <p:spPr>
              <a:xfrm>
                <a:off x="282792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cubicBezTo>
                      <a:pt x="0" y="21600"/>
                      <a:pt x="13572" y="19712"/>
                      <a:pt x="21600" y="16997"/>
                    </a:cubicBezTo>
                    <a:lnTo>
                      <a:pt x="2160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2" name="Google Shape;1256;g257743a6ece_0_185"/>
              <p:cNvSpPr/>
              <p:nvPr/>
            </p:nvSpPr>
            <p:spPr>
              <a:xfrm>
                <a:off x="250199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2" y="0"/>
                    </a:moveTo>
                    <a:lnTo>
                      <a:pt x="21562" y="19341"/>
                    </a:lnTo>
                    <a:cubicBezTo>
                      <a:pt x="21562" y="19341"/>
                      <a:pt x="13916" y="20067"/>
                      <a:pt x="12693" y="20108"/>
                    </a:cubicBezTo>
                    <a:cubicBezTo>
                      <a:pt x="11431" y="20148"/>
                      <a:pt x="3440" y="20753"/>
                      <a:pt x="0" y="21600"/>
                    </a:cubicBezTo>
                    <a:lnTo>
                      <a:pt x="0" y="20"/>
                    </a:lnTo>
                    <a:lnTo>
                      <a:pt x="2160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3" name="Google Shape;1257;g257743a6ece_0_185"/>
              <p:cNvSpPr/>
              <p:nvPr/>
            </p:nvSpPr>
            <p:spPr>
              <a:xfrm>
                <a:off x="217480" y="327552"/>
                <a:ext cx="23239" cy="60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21600"/>
                    </a:moveTo>
                    <a:cubicBezTo>
                      <a:pt x="6807" y="18938"/>
                      <a:pt x="0" y="17622"/>
                      <a:pt x="0" y="17622"/>
                    </a:cubicBez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7622"/>
                    </a:lnTo>
                    <a:cubicBezTo>
                      <a:pt x="21600" y="17622"/>
                      <a:pt x="14793" y="18938"/>
                      <a:pt x="10780" y="21600"/>
                    </a:cubicBezTo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4" name="Google Shape;1258;g257743a6ece_0_185"/>
              <p:cNvSpPr/>
              <p:nvPr/>
            </p:nvSpPr>
            <p:spPr>
              <a:xfrm>
                <a:off x="132570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43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5" name="Google Shape;1259;g257743a6ece_0_185"/>
              <p:cNvSpPr/>
              <p:nvPr/>
            </p:nvSpPr>
            <p:spPr>
              <a:xfrm>
                <a:off x="161353" y="296253"/>
                <a:ext cx="21165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60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6" name="Google Shape;1260;g257743a6ece_0_185"/>
              <p:cNvSpPr/>
              <p:nvPr/>
            </p:nvSpPr>
            <p:spPr>
              <a:xfrm>
                <a:off x="190136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7" name="Google Shape;1261;g257743a6ece_0_185"/>
              <p:cNvSpPr/>
              <p:nvPr/>
            </p:nvSpPr>
            <p:spPr>
              <a:xfrm>
                <a:off x="218876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8" name="Google Shape;1262;g257743a6ece_0_185"/>
              <p:cNvSpPr/>
              <p:nvPr/>
            </p:nvSpPr>
            <p:spPr>
              <a:xfrm>
                <a:off x="247660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531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311" y="8083"/>
                    </a:lnTo>
                    <a:lnTo>
                      <a:pt x="10779" y="0"/>
                    </a:lnTo>
                    <a:lnTo>
                      <a:pt x="10865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9" name="Google Shape;1263;g257743a6ece_0_185"/>
              <p:cNvSpPr/>
              <p:nvPr/>
            </p:nvSpPr>
            <p:spPr>
              <a:xfrm>
                <a:off x="276443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46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56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46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0" name="Google Shape;1264;g257743a6ece_0_185"/>
              <p:cNvSpPr/>
              <p:nvPr/>
            </p:nvSpPr>
            <p:spPr>
              <a:xfrm>
                <a:off x="305183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39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757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1" name="Google Shape;1265;g257743a6ece_0_185"/>
              <p:cNvSpPr/>
              <p:nvPr/>
            </p:nvSpPr>
            <p:spPr>
              <a:xfrm>
                <a:off x="147131" y="114933"/>
                <a:ext cx="34371" cy="3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2088"/>
                    </a:lnTo>
                    <a:cubicBezTo>
                      <a:pt x="21600" y="19156"/>
                      <a:pt x="16732" y="21600"/>
                      <a:pt x="10800" y="21600"/>
                    </a:cubicBezTo>
                    <a:cubicBezTo>
                      <a:pt x="4522" y="21600"/>
                      <a:pt x="0" y="18710"/>
                      <a:pt x="0" y="12140"/>
                    </a:cubicBezTo>
                    <a:lnTo>
                      <a:pt x="0" y="0"/>
                    </a:lnTo>
                    <a:lnTo>
                      <a:pt x="5373" y="0"/>
                    </a:lnTo>
                    <a:lnTo>
                      <a:pt x="5373" y="12245"/>
                    </a:lnTo>
                    <a:cubicBezTo>
                      <a:pt x="5373" y="15320"/>
                      <a:pt x="7608" y="17159"/>
                      <a:pt x="10720" y="17159"/>
                    </a:cubicBezTo>
                    <a:cubicBezTo>
                      <a:pt x="13567" y="17159"/>
                      <a:pt x="16200" y="15688"/>
                      <a:pt x="16200" y="11877"/>
                    </a:cubicBezTo>
                    <a:lnTo>
                      <a:pt x="16200" y="0"/>
                    </a:lnTo>
                    <a:lnTo>
                      <a:pt x="215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2" name="Google Shape;1266;g257743a6ece_0_185"/>
              <p:cNvSpPr/>
              <p:nvPr/>
            </p:nvSpPr>
            <p:spPr>
              <a:xfrm>
                <a:off x="187215" y="114470"/>
                <a:ext cx="26330" cy="35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5" y="5757"/>
                    </a:moveTo>
                    <a:cubicBezTo>
                      <a:pt x="16217" y="4408"/>
                      <a:pt x="13786" y="3864"/>
                      <a:pt x="11390" y="3864"/>
                    </a:cubicBezTo>
                    <a:cubicBezTo>
                      <a:pt x="8855" y="3864"/>
                      <a:pt x="7258" y="4538"/>
                      <a:pt x="7258" y="5601"/>
                    </a:cubicBezTo>
                    <a:cubicBezTo>
                      <a:pt x="7258" y="8765"/>
                      <a:pt x="21600" y="7883"/>
                      <a:pt x="21600" y="15221"/>
                    </a:cubicBezTo>
                    <a:cubicBezTo>
                      <a:pt x="21600" y="19266"/>
                      <a:pt x="17051" y="21600"/>
                      <a:pt x="10765" y="21600"/>
                    </a:cubicBezTo>
                    <a:cubicBezTo>
                      <a:pt x="5834" y="21600"/>
                      <a:pt x="3403" y="20640"/>
                      <a:pt x="591" y="19552"/>
                    </a:cubicBezTo>
                    <a:lnTo>
                      <a:pt x="591" y="15014"/>
                    </a:lnTo>
                    <a:cubicBezTo>
                      <a:pt x="4654" y="17010"/>
                      <a:pt x="7119" y="17736"/>
                      <a:pt x="10210" y="17736"/>
                    </a:cubicBezTo>
                    <a:cubicBezTo>
                      <a:pt x="12884" y="17736"/>
                      <a:pt x="14342" y="17036"/>
                      <a:pt x="14342" y="15792"/>
                    </a:cubicBezTo>
                    <a:cubicBezTo>
                      <a:pt x="14342" y="12343"/>
                      <a:pt x="0" y="13613"/>
                      <a:pt x="0" y="6042"/>
                    </a:cubicBezTo>
                    <a:cubicBezTo>
                      <a:pt x="0" y="2386"/>
                      <a:pt x="4202" y="0"/>
                      <a:pt x="10730" y="0"/>
                    </a:cubicBezTo>
                    <a:cubicBezTo>
                      <a:pt x="13856" y="0"/>
                      <a:pt x="16738" y="493"/>
                      <a:pt x="20280" y="1633"/>
                    </a:cubicBezTo>
                    <a:lnTo>
                      <a:pt x="20280" y="57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3" name="Google Shape;1267;g257743a6ece_0_185"/>
              <p:cNvSpPr/>
              <p:nvPr/>
            </p:nvSpPr>
            <p:spPr>
              <a:xfrm>
                <a:off x="215617" y="114975"/>
                <a:ext cx="3907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498" y="21600"/>
                    </a:lnTo>
                    <a:lnTo>
                      <a:pt x="14930" y="17312"/>
                    </a:lnTo>
                    <a:lnTo>
                      <a:pt x="6435" y="17312"/>
                    </a:lnTo>
                    <a:lnTo>
                      <a:pt x="5008" y="21600"/>
                    </a:lnTo>
                    <a:lnTo>
                      <a:pt x="0" y="21600"/>
                    </a:lnTo>
                    <a:lnTo>
                      <a:pt x="7653" y="0"/>
                    </a:lnTo>
                    <a:lnTo>
                      <a:pt x="13129" y="0"/>
                    </a:lnTo>
                    <a:lnTo>
                      <a:pt x="21553" y="21600"/>
                    </a:lnTo>
                    <a:close/>
                    <a:moveTo>
                      <a:pt x="10484" y="5167"/>
                    </a:moveTo>
                    <a:lnTo>
                      <a:pt x="7699" y="13557"/>
                    </a:lnTo>
                    <a:lnTo>
                      <a:pt x="13550" y="13557"/>
                    </a:lnTo>
                    <a:lnTo>
                      <a:pt x="10484" y="516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4" name="Google Shape;1268;g257743a6ece_0_185"/>
              <p:cNvSpPr/>
              <p:nvPr/>
            </p:nvSpPr>
            <p:spPr>
              <a:xfrm>
                <a:off x="253312" y="114933"/>
                <a:ext cx="19850" cy="341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5" name="Google Shape;1269;g257743a6ece_0_185"/>
              <p:cNvSpPr/>
              <p:nvPr/>
            </p:nvSpPr>
            <p:spPr>
              <a:xfrm>
                <a:off x="275384" y="114933"/>
                <a:ext cx="3416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2" y="0"/>
                    </a:moveTo>
                    <a:cubicBezTo>
                      <a:pt x="17505" y="0"/>
                      <a:pt x="21600" y="4900"/>
                      <a:pt x="21600" y="10840"/>
                    </a:cubicBezTo>
                    <a:cubicBezTo>
                      <a:pt x="21600" y="17046"/>
                      <a:pt x="17666" y="21600"/>
                      <a:pt x="8993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82" y="0"/>
                    </a:lnTo>
                    <a:close/>
                    <a:moveTo>
                      <a:pt x="5407" y="17659"/>
                    </a:moveTo>
                    <a:lnTo>
                      <a:pt x="8940" y="17659"/>
                    </a:lnTo>
                    <a:cubicBezTo>
                      <a:pt x="14373" y="17659"/>
                      <a:pt x="16006" y="13983"/>
                      <a:pt x="16006" y="10813"/>
                    </a:cubicBezTo>
                    <a:cubicBezTo>
                      <a:pt x="16006" y="7111"/>
                      <a:pt x="13999" y="3968"/>
                      <a:pt x="8859" y="3968"/>
                    </a:cubicBezTo>
                    <a:lnTo>
                      <a:pt x="5380" y="3968"/>
                    </a:lnTo>
                    <a:lnTo>
                      <a:pt x="5380" y="176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405" name="Google Shape;1270;g257743a6ece_0_185"/>
            <p:cNvGrpSpPr/>
            <p:nvPr/>
          </p:nvGrpSpPr>
          <p:grpSpPr>
            <a:xfrm>
              <a:off x="2164411" y="81849"/>
              <a:ext cx="1446995" cy="338522"/>
              <a:chOff x="0" y="0"/>
              <a:chExt cx="1446993" cy="338521"/>
            </a:xfrm>
          </p:grpSpPr>
          <p:sp>
            <p:nvSpPr>
              <p:cNvPr id="377" name="Google Shape;1271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8" name="Google Shape;1272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9" name="Google Shape;1273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0" name="Google Shape;1274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1" name="Google Shape;1275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2" name="Google Shape;1276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3" name="Google Shape;1277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4" name="Google Shape;1278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5" name="Google Shape;1279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6" name="Google Shape;1280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7" name="Google Shape;1281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8" name="Google Shape;1282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9" name="Google Shape;1283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0" name="Google Shape;1284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1" name="Google Shape;1285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2" name="Google Shape;1286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3" name="Google Shape;1287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4" name="Google Shape;1288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5" name="Google Shape;1289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6" name="Google Shape;1290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7" name="Google Shape;1291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8" name="Google Shape;1292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9" name="Google Shape;1293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0" name="Google Shape;1294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1" name="Google Shape;1295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2" name="Google Shape;1296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3" name="Google Shape;1297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4" name="Google Shape;1298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406" name="Google Shape;1299;g257743a6ece_0_185" descr="Google Shape;1299;g257743a6ece_0_1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4760" y="131642"/>
              <a:ext cx="895884" cy="2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" name="Групувати 5"/>
          <p:cNvGrpSpPr/>
          <p:nvPr/>
        </p:nvGrpSpPr>
        <p:grpSpPr>
          <a:xfrm>
            <a:off x="1162474" y="3477480"/>
            <a:ext cx="2775876" cy="2559553"/>
            <a:chOff x="1162474" y="3477480"/>
            <a:chExt cx="2775876" cy="25595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72434" y="3477480"/>
              <a:ext cx="1897187" cy="189718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62474" y="4128818"/>
              <a:ext cx="2775876" cy="1908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6000" b="1" dirty="0" smtClean="0">
                  <a:solidFill>
                    <a:srgbClr val="C00000"/>
                  </a:solidFill>
                </a:rPr>
                <a:t>17</a:t>
              </a:r>
              <a:r>
                <a:rPr lang="uk-UA" sz="32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uk-UA" sz="32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uk-UA" sz="3200" dirty="0" smtClean="0">
                  <a:solidFill>
                    <a:schemeClr val="tx2">
                      <a:lumMod val="50000"/>
                    </a:schemeClr>
                  </a:solidFill>
                </a:rPr>
                <a:t>мільйонів осіб</a:t>
              </a:r>
              <a:r>
                <a:rPr lang="en-US" sz="32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kumimoji="0" lang="uk-UA" sz="32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Arial"/>
              </a:endParaRPr>
            </a:p>
          </p:txBody>
        </p:sp>
      </p:grpSp>
      <p:grpSp>
        <p:nvGrpSpPr>
          <p:cNvPr id="10" name="Групувати 9"/>
          <p:cNvGrpSpPr/>
          <p:nvPr/>
        </p:nvGrpSpPr>
        <p:grpSpPr>
          <a:xfrm>
            <a:off x="4839591" y="3393890"/>
            <a:ext cx="3564552" cy="2642496"/>
            <a:chOff x="4839591" y="3393890"/>
            <a:chExt cx="3564552" cy="264249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93447" y="3393890"/>
              <a:ext cx="2064365" cy="20643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39591" y="4712947"/>
              <a:ext cx="3564552" cy="1323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uk-UA" sz="5400" b="1" i="0" u="none" strike="noStrike" cap="none" spc="0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10%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uk-UA" sz="3200" dirty="0">
                  <a:solidFill>
                    <a:schemeClr val="tx2">
                      <a:lumMod val="50000"/>
                    </a:schemeClr>
                  </a:solidFill>
                </a:rPr>
                <a:t>в</a:t>
              </a:r>
              <a:r>
                <a:rPr lang="uk-UA" sz="3200" dirty="0" smtClean="0">
                  <a:solidFill>
                    <a:schemeClr val="tx2">
                      <a:lumMod val="50000"/>
                    </a:schemeClr>
                  </a:solidFill>
                </a:rPr>
                <a:t>етеранів - жінки</a:t>
              </a:r>
              <a:endParaRPr kumimoji="0" lang="uk-UA" sz="90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Arial"/>
              </a:endParaRPr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8404143" y="1907784"/>
            <a:ext cx="3162722" cy="4497934"/>
            <a:chOff x="8404143" y="1907784"/>
            <a:chExt cx="3162722" cy="449793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3950" y="1907784"/>
              <a:ext cx="2628954" cy="26289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058427" y="3885112"/>
              <a:ext cx="971550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r>
                <a:rPr lang="uk-UA" sz="4800" b="1" dirty="0" smtClean="0">
                  <a:solidFill>
                    <a:srgbClr val="C00000"/>
                  </a:solidFill>
                </a:rPr>
                <a:t>5%</a:t>
              </a:r>
              <a:endParaRPr lang="uk-UA" sz="48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04143" y="4712947"/>
              <a:ext cx="3162722" cy="1692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chemeClr val="tx2">
                      <a:lumMod val="50000"/>
                    </a:schemeClr>
                  </a:solidFill>
                </a:rPr>
                <a:t>представники </a:t>
              </a:r>
              <a:r>
                <a:rPr lang="uk-UA" sz="3200" dirty="0">
                  <a:solidFill>
                    <a:schemeClr val="tx2">
                      <a:lumMod val="50000"/>
                    </a:schemeClr>
                  </a:solidFill>
                </a:rPr>
                <a:t>ЛГБТКІ+ спільноти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1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sp>
        <p:nvSpPr>
          <p:cNvPr id="185" name="Google Shape;1125;g257743a6ece_0_185"/>
          <p:cNvSpPr txBox="1">
            <a:spLocks/>
          </p:cNvSpPr>
          <p:nvPr/>
        </p:nvSpPr>
        <p:spPr>
          <a:xfrm>
            <a:off x="972786" y="2175497"/>
            <a:ext cx="4613181" cy="581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FFFFFF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hangingPunct="1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Демографія ветеранів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86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1125;g257743a6ece_0_185"/>
          <p:cNvSpPr txBox="1">
            <a:spLocks noGrp="1"/>
          </p:cNvSpPr>
          <p:nvPr>
            <p:ph type="title"/>
          </p:nvPr>
        </p:nvSpPr>
        <p:spPr>
          <a:xfrm>
            <a:off x="8194039" y="582905"/>
            <a:ext cx="3716907" cy="554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США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0" y="1571625"/>
            <a:ext cx="12192000" cy="5286375"/>
          </a:xfrm>
          <a:prstGeom prst="rect">
            <a:avLst/>
          </a:prstGeom>
          <a:solidFill>
            <a:srgbClr val="02258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407" name="Google Shape;1126;g257743a6ece_0_185"/>
          <p:cNvGrpSpPr/>
          <p:nvPr/>
        </p:nvGrpSpPr>
        <p:grpSpPr>
          <a:xfrm>
            <a:off x="428873" y="576946"/>
            <a:ext cx="5260645" cy="454227"/>
            <a:chOff x="0" y="0"/>
            <a:chExt cx="5260643" cy="454224"/>
          </a:xfrm>
        </p:grpSpPr>
        <p:grpSp>
          <p:nvGrpSpPr>
            <p:cNvPr id="376" name="Google Shape;1127;g257743a6ece_0_185"/>
            <p:cNvGrpSpPr/>
            <p:nvPr/>
          </p:nvGrpSpPr>
          <p:grpSpPr>
            <a:xfrm>
              <a:off x="-1" y="0"/>
              <a:ext cx="1528124" cy="454225"/>
              <a:chOff x="0" y="0"/>
              <a:chExt cx="1528122" cy="454224"/>
            </a:xfrm>
          </p:grpSpPr>
          <p:sp>
            <p:nvSpPr>
              <p:cNvPr id="234" name="Google Shape;1128;g257743a6ece_0_185"/>
              <p:cNvSpPr/>
              <p:nvPr/>
            </p:nvSpPr>
            <p:spPr>
              <a:xfrm>
                <a:off x="1904" y="1893"/>
                <a:ext cx="453205" cy="45048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5" name="Google Shape;1129;g257743a6ece_0_185"/>
              <p:cNvSpPr/>
              <p:nvPr/>
            </p:nvSpPr>
            <p:spPr>
              <a:xfrm>
                <a:off x="47830" y="47537"/>
                <a:ext cx="361397" cy="35919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6" name="Google Shape;1130;g257743a6ece_0_185"/>
              <p:cNvSpPr/>
              <p:nvPr/>
            </p:nvSpPr>
            <p:spPr>
              <a:xfrm>
                <a:off x="507934" y="80226"/>
                <a:ext cx="218540" cy="220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"/>
                    </a:moveTo>
                    <a:lnTo>
                      <a:pt x="21600" y="12100"/>
                    </a:lnTo>
                    <a:cubicBezTo>
                      <a:pt x="21600" y="19164"/>
                      <a:pt x="16722" y="21600"/>
                      <a:pt x="10798" y="21600"/>
                    </a:cubicBezTo>
                    <a:cubicBezTo>
                      <a:pt x="4527" y="21600"/>
                      <a:pt x="0" y="18727"/>
                      <a:pt x="0" y="12129"/>
                    </a:cubicBezTo>
                    <a:lnTo>
                      <a:pt x="0" y="4"/>
                    </a:lnTo>
                    <a:lnTo>
                      <a:pt x="5384" y="4"/>
                    </a:lnTo>
                    <a:lnTo>
                      <a:pt x="5384" y="12253"/>
                    </a:lnTo>
                    <a:cubicBezTo>
                      <a:pt x="5384" y="15317"/>
                      <a:pt x="7635" y="17158"/>
                      <a:pt x="10739" y="17158"/>
                    </a:cubicBezTo>
                    <a:cubicBezTo>
                      <a:pt x="13588" y="17158"/>
                      <a:pt x="16216" y="15688"/>
                      <a:pt x="16216" y="11878"/>
                    </a:cubicBezTo>
                    <a:lnTo>
                      <a:pt x="16216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7" name="Google Shape;1131;g257743a6ece_0_185"/>
              <p:cNvSpPr/>
              <p:nvPr/>
            </p:nvSpPr>
            <p:spPr>
              <a:xfrm>
                <a:off x="759785" y="77407"/>
                <a:ext cx="167281" cy="222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6" y="5739"/>
                    </a:moveTo>
                    <a:cubicBezTo>
                      <a:pt x="16216" y="4382"/>
                      <a:pt x="13779" y="3856"/>
                      <a:pt x="11379" y="3856"/>
                    </a:cubicBezTo>
                    <a:cubicBezTo>
                      <a:pt x="8854" y="3856"/>
                      <a:pt x="7242" y="4533"/>
                      <a:pt x="7242" y="5584"/>
                    </a:cubicBezTo>
                    <a:cubicBezTo>
                      <a:pt x="7242" y="8760"/>
                      <a:pt x="21600" y="7867"/>
                      <a:pt x="21600" y="15213"/>
                    </a:cubicBezTo>
                    <a:cubicBezTo>
                      <a:pt x="21600" y="19252"/>
                      <a:pt x="17047" y="21600"/>
                      <a:pt x="10756" y="21600"/>
                    </a:cubicBezTo>
                    <a:cubicBezTo>
                      <a:pt x="5832" y="21600"/>
                      <a:pt x="3394" y="20642"/>
                      <a:pt x="579" y="19566"/>
                    </a:cubicBezTo>
                    <a:lnTo>
                      <a:pt x="579" y="15029"/>
                    </a:lnTo>
                    <a:cubicBezTo>
                      <a:pt x="4635" y="17035"/>
                      <a:pt x="7116" y="17744"/>
                      <a:pt x="10221" y="17744"/>
                    </a:cubicBezTo>
                    <a:cubicBezTo>
                      <a:pt x="12910" y="17744"/>
                      <a:pt x="14358" y="17035"/>
                      <a:pt x="14358" y="15799"/>
                    </a:cubicBezTo>
                    <a:cubicBezTo>
                      <a:pt x="14358" y="12343"/>
                      <a:pt x="0" y="13606"/>
                      <a:pt x="0" y="6049"/>
                    </a:cubicBezTo>
                    <a:cubicBezTo>
                      <a:pt x="0" y="2409"/>
                      <a:pt x="4219" y="0"/>
                      <a:pt x="10756" y="0"/>
                    </a:cubicBezTo>
                    <a:cubicBezTo>
                      <a:pt x="13899" y="0"/>
                      <a:pt x="16757" y="493"/>
                      <a:pt x="20316" y="1635"/>
                    </a:cubicBezTo>
                    <a:lnTo>
                      <a:pt x="20316" y="57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8" name="Google Shape;1132;g257743a6ece_0_185"/>
              <p:cNvSpPr/>
              <p:nvPr/>
            </p:nvSpPr>
            <p:spPr>
              <a:xfrm>
                <a:off x="508019" y="344296"/>
                <a:ext cx="27853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5811" y="2783"/>
                    </a:lnTo>
                    <a:lnTo>
                      <a:pt x="5811" y="8770"/>
                    </a:lnTo>
                    <a:lnTo>
                      <a:pt x="21600" y="8770"/>
                    </a:lnTo>
                    <a:lnTo>
                      <a:pt x="21600" y="11570"/>
                    </a:lnTo>
                    <a:lnTo>
                      <a:pt x="5811" y="11570"/>
                    </a:lnTo>
                    <a:lnTo>
                      <a:pt x="581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9" name="Google Shape;1133;g257743a6ece_0_185"/>
              <p:cNvSpPr/>
              <p:nvPr/>
            </p:nvSpPr>
            <p:spPr>
              <a:xfrm>
                <a:off x="543913" y="344296"/>
                <a:ext cx="40381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64" y="0"/>
                    </a:moveTo>
                    <a:cubicBezTo>
                      <a:pt x="12725" y="0"/>
                      <a:pt x="16234" y="2309"/>
                      <a:pt x="16234" y="6051"/>
                    </a:cubicBezTo>
                    <a:cubicBezTo>
                      <a:pt x="16234" y="8553"/>
                      <a:pt x="14559" y="10424"/>
                      <a:pt x="11570" y="11334"/>
                    </a:cubicBezTo>
                    <a:cubicBezTo>
                      <a:pt x="14106" y="12628"/>
                      <a:pt x="15668" y="14621"/>
                      <a:pt x="17796" y="17315"/>
                    </a:cubicBezTo>
                    <a:cubicBezTo>
                      <a:pt x="18996" y="18802"/>
                      <a:pt x="19676" y="19536"/>
                      <a:pt x="21600" y="21583"/>
                    </a:cubicBezTo>
                    <a:lnTo>
                      <a:pt x="16800" y="21583"/>
                    </a:lnTo>
                    <a:lnTo>
                      <a:pt x="13110" y="17158"/>
                    </a:lnTo>
                    <a:cubicBezTo>
                      <a:pt x="9419" y="12733"/>
                      <a:pt x="7743" y="12225"/>
                      <a:pt x="5683" y="12225"/>
                    </a:cubicBezTo>
                    <a:lnTo>
                      <a:pt x="4008" y="12225"/>
                    </a:lnTo>
                    <a:lnTo>
                      <a:pt x="4008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1" y="17"/>
                    </a:lnTo>
                    <a:close/>
                    <a:moveTo>
                      <a:pt x="4030" y="9427"/>
                    </a:moveTo>
                    <a:lnTo>
                      <a:pt x="6611" y="9427"/>
                    </a:lnTo>
                    <a:cubicBezTo>
                      <a:pt x="10913" y="9427"/>
                      <a:pt x="12136" y="7713"/>
                      <a:pt x="12091" y="5912"/>
                    </a:cubicBezTo>
                    <a:cubicBezTo>
                      <a:pt x="12045" y="3883"/>
                      <a:pt x="10483" y="2658"/>
                      <a:pt x="6611" y="2658"/>
                    </a:cubicBezTo>
                    <a:lnTo>
                      <a:pt x="4030" y="2658"/>
                    </a:lnTo>
                    <a:lnTo>
                      <a:pt x="4030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0" name="Google Shape;1134;g257743a6ece_0_185"/>
              <p:cNvSpPr/>
              <p:nvPr/>
            </p:nvSpPr>
            <p:spPr>
              <a:xfrm>
                <a:off x="582346" y="343623"/>
                <a:ext cx="5617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2" y="0"/>
                    </a:moveTo>
                    <a:cubicBezTo>
                      <a:pt x="17417" y="0"/>
                      <a:pt x="21600" y="4931"/>
                      <a:pt x="21600" y="10800"/>
                    </a:cubicBezTo>
                    <a:cubicBezTo>
                      <a:pt x="21600" y="16669"/>
                      <a:pt x="17530" y="21600"/>
                      <a:pt x="10727" y="21600"/>
                    </a:cubicBezTo>
                    <a:cubicBezTo>
                      <a:pt x="3923" y="21600"/>
                      <a:pt x="0" y="16499"/>
                      <a:pt x="0" y="10800"/>
                    </a:cubicBezTo>
                    <a:cubicBezTo>
                      <a:pt x="0" y="5101"/>
                      <a:pt x="4265" y="0"/>
                      <a:pt x="10775" y="0"/>
                    </a:cubicBezTo>
                    <a:moveTo>
                      <a:pt x="10775" y="18819"/>
                    </a:moveTo>
                    <a:cubicBezTo>
                      <a:pt x="15284" y="18819"/>
                      <a:pt x="18605" y="15390"/>
                      <a:pt x="18605" y="10800"/>
                    </a:cubicBezTo>
                    <a:cubicBezTo>
                      <a:pt x="18605" y="6210"/>
                      <a:pt x="15268" y="2781"/>
                      <a:pt x="10775" y="2781"/>
                    </a:cubicBezTo>
                    <a:cubicBezTo>
                      <a:pt x="6283" y="2781"/>
                      <a:pt x="2963" y="6176"/>
                      <a:pt x="2963" y="10800"/>
                    </a:cubicBezTo>
                    <a:cubicBezTo>
                      <a:pt x="2963" y="15424"/>
                      <a:pt x="6283" y="18819"/>
                      <a:pt x="10775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1" name="Google Shape;1135;g257743a6ece_0_185"/>
              <p:cNvSpPr/>
              <p:nvPr/>
            </p:nvSpPr>
            <p:spPr>
              <a:xfrm>
                <a:off x="645965" y="344296"/>
                <a:ext cx="4872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9" y="21600"/>
                    </a:lnTo>
                    <a:lnTo>
                      <a:pt x="18279" y="4778"/>
                    </a:lnTo>
                    <a:lnTo>
                      <a:pt x="18203" y="4778"/>
                    </a:lnTo>
                    <a:lnTo>
                      <a:pt x="11072" y="13145"/>
                    </a:lnTo>
                    <a:lnTo>
                      <a:pt x="10528" y="13145"/>
                    </a:lnTo>
                    <a:lnTo>
                      <a:pt x="3397" y="4778"/>
                    </a:lnTo>
                    <a:lnTo>
                      <a:pt x="3340" y="4778"/>
                    </a:lnTo>
                    <a:lnTo>
                      <a:pt x="334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34" y="0"/>
                    </a:lnTo>
                    <a:lnTo>
                      <a:pt x="10809" y="8875"/>
                    </a:lnTo>
                    <a:lnTo>
                      <a:pt x="18522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2" name="Google Shape;1136;g257743a6ece_0_185"/>
              <p:cNvSpPr/>
              <p:nvPr/>
            </p:nvSpPr>
            <p:spPr>
              <a:xfrm>
                <a:off x="720462" y="344296"/>
                <a:ext cx="43641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12654" y="2783"/>
                    </a:lnTo>
                    <a:lnTo>
                      <a:pt x="12654" y="21600"/>
                    </a:lnTo>
                    <a:lnTo>
                      <a:pt x="8946" y="21600"/>
                    </a:lnTo>
                    <a:lnTo>
                      <a:pt x="8946" y="2783"/>
                    </a:lnTo>
                    <a:lnTo>
                      <a:pt x="0" y="2783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3" name="Google Shape;1137;g257743a6ece_0_185"/>
              <p:cNvSpPr/>
              <p:nvPr/>
            </p:nvSpPr>
            <p:spPr>
              <a:xfrm>
                <a:off x="770325" y="344296"/>
                <a:ext cx="44275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45" y="21600"/>
                    </a:lnTo>
                    <a:lnTo>
                      <a:pt x="17945" y="12200"/>
                    </a:lnTo>
                    <a:lnTo>
                      <a:pt x="3676" y="12200"/>
                    </a:lnTo>
                    <a:lnTo>
                      <a:pt x="3676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676" y="0"/>
                    </a:lnTo>
                    <a:lnTo>
                      <a:pt x="3676" y="9417"/>
                    </a:lnTo>
                    <a:lnTo>
                      <a:pt x="17945" y="9417"/>
                    </a:lnTo>
                    <a:lnTo>
                      <a:pt x="17945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4" name="Google Shape;1138;g257743a6ece_0_185"/>
              <p:cNvSpPr/>
              <p:nvPr/>
            </p:nvSpPr>
            <p:spPr>
              <a:xfrm>
                <a:off x="82598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5" name="Google Shape;1139;g257743a6ece_0_185"/>
              <p:cNvSpPr/>
              <p:nvPr/>
            </p:nvSpPr>
            <p:spPr>
              <a:xfrm>
                <a:off x="878557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6" name="Google Shape;1140;g257743a6ece_0_185"/>
              <p:cNvSpPr/>
              <p:nvPr/>
            </p:nvSpPr>
            <p:spPr>
              <a:xfrm>
                <a:off x="934515" y="344296"/>
                <a:ext cx="4867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5" y="21600"/>
                    </a:lnTo>
                    <a:lnTo>
                      <a:pt x="18275" y="4778"/>
                    </a:lnTo>
                    <a:lnTo>
                      <a:pt x="18200" y="4778"/>
                    </a:lnTo>
                    <a:lnTo>
                      <a:pt x="11063" y="13145"/>
                    </a:lnTo>
                    <a:lnTo>
                      <a:pt x="10518" y="13145"/>
                    </a:lnTo>
                    <a:lnTo>
                      <a:pt x="3400" y="4778"/>
                    </a:lnTo>
                    <a:lnTo>
                      <a:pt x="3325" y="4778"/>
                    </a:lnTo>
                    <a:lnTo>
                      <a:pt x="3325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18" y="0"/>
                    </a:lnTo>
                    <a:lnTo>
                      <a:pt x="10800" y="8875"/>
                    </a:lnTo>
                    <a:lnTo>
                      <a:pt x="1852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7" name="Google Shape;1141;g257743a6ece_0_185"/>
              <p:cNvSpPr/>
              <p:nvPr/>
            </p:nvSpPr>
            <p:spPr>
              <a:xfrm>
                <a:off x="994281" y="344296"/>
                <a:ext cx="3030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8" name="Google Shape;1142;g257743a6ece_0_185"/>
              <p:cNvSpPr/>
              <p:nvPr/>
            </p:nvSpPr>
            <p:spPr>
              <a:xfrm>
                <a:off x="1032715" y="344296"/>
                <a:ext cx="40340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49" y="0"/>
                    </a:moveTo>
                    <a:cubicBezTo>
                      <a:pt x="12715" y="0"/>
                      <a:pt x="16228" y="2309"/>
                      <a:pt x="16228" y="6051"/>
                    </a:cubicBezTo>
                    <a:cubicBezTo>
                      <a:pt x="16228" y="8553"/>
                      <a:pt x="14551" y="10424"/>
                      <a:pt x="11559" y="11334"/>
                    </a:cubicBezTo>
                    <a:cubicBezTo>
                      <a:pt x="14098" y="12628"/>
                      <a:pt x="15662" y="14621"/>
                      <a:pt x="17792" y="17315"/>
                    </a:cubicBezTo>
                    <a:cubicBezTo>
                      <a:pt x="18971" y="18802"/>
                      <a:pt x="19673" y="19536"/>
                      <a:pt x="21600" y="21583"/>
                    </a:cubicBezTo>
                    <a:lnTo>
                      <a:pt x="16818" y="21583"/>
                    </a:lnTo>
                    <a:lnTo>
                      <a:pt x="13123" y="17158"/>
                    </a:lnTo>
                    <a:cubicBezTo>
                      <a:pt x="9429" y="12733"/>
                      <a:pt x="7751" y="12225"/>
                      <a:pt x="5689" y="12225"/>
                    </a:cubicBezTo>
                    <a:lnTo>
                      <a:pt x="4012" y="12225"/>
                    </a:lnTo>
                    <a:lnTo>
                      <a:pt x="4012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9" y="17"/>
                    </a:lnTo>
                    <a:close/>
                    <a:moveTo>
                      <a:pt x="4012" y="9427"/>
                    </a:moveTo>
                    <a:lnTo>
                      <a:pt x="6595" y="9427"/>
                    </a:lnTo>
                    <a:cubicBezTo>
                      <a:pt x="10902" y="9427"/>
                      <a:pt x="12126" y="7713"/>
                      <a:pt x="12081" y="5912"/>
                    </a:cubicBezTo>
                    <a:cubicBezTo>
                      <a:pt x="12035" y="3883"/>
                      <a:pt x="10494" y="2658"/>
                      <a:pt x="6595" y="2658"/>
                    </a:cubicBezTo>
                    <a:lnTo>
                      <a:pt x="4012" y="2658"/>
                    </a:lnTo>
                    <a:lnTo>
                      <a:pt x="4012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9" name="Google Shape;1143;g257743a6ece_0_185"/>
              <p:cNvSpPr/>
              <p:nvPr/>
            </p:nvSpPr>
            <p:spPr>
              <a:xfrm>
                <a:off x="1070346" y="344296"/>
                <a:ext cx="19851" cy="5191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0" name="Google Shape;1144;g257743a6ece_0_185"/>
              <p:cNvSpPr/>
              <p:nvPr/>
            </p:nvSpPr>
            <p:spPr>
              <a:xfrm>
                <a:off x="1091975" y="343665"/>
                <a:ext cx="4711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7" y="4948"/>
                    </a:moveTo>
                    <a:cubicBezTo>
                      <a:pt x="18417" y="3429"/>
                      <a:pt x="15894" y="2764"/>
                      <a:pt x="13119" y="2764"/>
                    </a:cubicBezTo>
                    <a:cubicBezTo>
                      <a:pt x="7646" y="2764"/>
                      <a:pt x="3571" y="6193"/>
                      <a:pt x="3571" y="10817"/>
                    </a:cubicBezTo>
                    <a:cubicBezTo>
                      <a:pt x="3571" y="15441"/>
                      <a:pt x="7491" y="18802"/>
                      <a:pt x="13255" y="18802"/>
                    </a:cubicBezTo>
                    <a:cubicBezTo>
                      <a:pt x="15953" y="18802"/>
                      <a:pt x="18903" y="17966"/>
                      <a:pt x="21600" y="16430"/>
                    </a:cubicBezTo>
                    <a:lnTo>
                      <a:pt x="21600" y="19740"/>
                    </a:lnTo>
                    <a:cubicBezTo>
                      <a:pt x="19252" y="20815"/>
                      <a:pt x="16690" y="21600"/>
                      <a:pt x="12925" y="21600"/>
                    </a:cubicBezTo>
                    <a:cubicBezTo>
                      <a:pt x="3940" y="21600"/>
                      <a:pt x="0" y="15509"/>
                      <a:pt x="0" y="11107"/>
                    </a:cubicBezTo>
                    <a:cubicBezTo>
                      <a:pt x="0" y="4692"/>
                      <a:pt x="5512" y="0"/>
                      <a:pt x="13139" y="0"/>
                    </a:cubicBezTo>
                    <a:cubicBezTo>
                      <a:pt x="15603" y="0"/>
                      <a:pt x="18087" y="529"/>
                      <a:pt x="21348" y="1723"/>
                    </a:cubicBezTo>
                    <a:lnTo>
                      <a:pt x="21348" y="4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1" name="Google Shape;1145;g257743a6ece_0_185"/>
              <p:cNvSpPr/>
              <p:nvPr/>
            </p:nvSpPr>
            <p:spPr>
              <a:xfrm>
                <a:off x="1141541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2" name="Google Shape;1146;g257743a6ece_0_185"/>
              <p:cNvSpPr/>
              <p:nvPr/>
            </p:nvSpPr>
            <p:spPr>
              <a:xfrm>
                <a:off x="1197540" y="344296"/>
                <a:ext cx="48382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7" y="21600"/>
                    </a:lnTo>
                    <a:lnTo>
                      <a:pt x="3137" y="4971"/>
                    </a:lnTo>
                    <a:lnTo>
                      <a:pt x="313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664" y="0"/>
                    </a:lnTo>
                    <a:lnTo>
                      <a:pt x="18463" y="16716"/>
                    </a:lnTo>
                    <a:lnTo>
                      <a:pt x="18463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3" name="Google Shape;1147;g257743a6ece_0_185"/>
              <p:cNvSpPr/>
              <p:nvPr/>
            </p:nvSpPr>
            <p:spPr>
              <a:xfrm>
                <a:off x="1280207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4" name="Google Shape;1148;g257743a6ece_0_185"/>
              <p:cNvSpPr/>
              <p:nvPr/>
            </p:nvSpPr>
            <p:spPr>
              <a:xfrm>
                <a:off x="1319614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5" name="Google Shape;1149;g257743a6ece_0_185"/>
              <p:cNvSpPr/>
              <p:nvPr/>
            </p:nvSpPr>
            <p:spPr>
              <a:xfrm>
                <a:off x="1355593" y="343623"/>
                <a:ext cx="56127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4" y="0"/>
                    </a:moveTo>
                    <a:cubicBezTo>
                      <a:pt x="17414" y="0"/>
                      <a:pt x="21600" y="4931"/>
                      <a:pt x="21600" y="10800"/>
                    </a:cubicBezTo>
                    <a:cubicBezTo>
                      <a:pt x="21600" y="16669"/>
                      <a:pt x="17528" y="21600"/>
                      <a:pt x="10719" y="21600"/>
                    </a:cubicBezTo>
                    <a:cubicBezTo>
                      <a:pt x="3909" y="21600"/>
                      <a:pt x="0" y="16499"/>
                      <a:pt x="0" y="10800"/>
                    </a:cubicBezTo>
                    <a:cubicBezTo>
                      <a:pt x="0" y="5101"/>
                      <a:pt x="4268" y="0"/>
                      <a:pt x="10784" y="0"/>
                    </a:cubicBezTo>
                    <a:moveTo>
                      <a:pt x="10784" y="18819"/>
                    </a:moveTo>
                    <a:cubicBezTo>
                      <a:pt x="15296" y="18819"/>
                      <a:pt x="18619" y="15390"/>
                      <a:pt x="18619" y="10800"/>
                    </a:cubicBezTo>
                    <a:cubicBezTo>
                      <a:pt x="18619" y="6210"/>
                      <a:pt x="15280" y="2781"/>
                      <a:pt x="10784" y="2781"/>
                    </a:cubicBezTo>
                    <a:cubicBezTo>
                      <a:pt x="6288" y="2781"/>
                      <a:pt x="2981" y="6176"/>
                      <a:pt x="2981" y="10800"/>
                    </a:cubicBezTo>
                    <a:cubicBezTo>
                      <a:pt x="2981" y="15424"/>
                      <a:pt x="6304" y="18819"/>
                      <a:pt x="10784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6" name="Google Shape;1150;g257743a6ece_0_185"/>
              <p:cNvSpPr/>
              <p:nvPr/>
            </p:nvSpPr>
            <p:spPr>
              <a:xfrm>
                <a:off x="1418958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7" name="Google Shape;1151;g257743a6ece_0_185"/>
              <p:cNvSpPr/>
              <p:nvPr/>
            </p:nvSpPr>
            <p:spPr>
              <a:xfrm>
                <a:off x="1458280" y="344296"/>
                <a:ext cx="3107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09" y="18817"/>
                    </a:move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5209" y="0"/>
                    </a:lnTo>
                    <a:lnTo>
                      <a:pt x="5209" y="18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8" name="Google Shape;1152;g257743a6ece_0_185"/>
              <p:cNvSpPr/>
              <p:nvPr/>
            </p:nvSpPr>
            <p:spPr>
              <a:xfrm>
                <a:off x="149510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9" name="Google Shape;1153;g257743a6ece_0_185"/>
              <p:cNvSpPr/>
              <p:nvPr/>
            </p:nvSpPr>
            <p:spPr>
              <a:xfrm>
                <a:off x="-1" y="0"/>
                <a:ext cx="457016" cy="45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7"/>
                      <a:pt x="4845" y="21600"/>
                      <a:pt x="10799" y="21600"/>
                    </a:cubicBezTo>
                    <a:cubicBezTo>
                      <a:pt x="16753" y="21600"/>
                      <a:pt x="21600" y="16757"/>
                      <a:pt x="21600" y="10801"/>
                    </a:cubicBezTo>
                    <a:cubicBezTo>
                      <a:pt x="21600" y="4845"/>
                      <a:pt x="16755" y="0"/>
                      <a:pt x="10799" y="0"/>
                    </a:cubicBezTo>
                    <a:cubicBezTo>
                      <a:pt x="4843" y="0"/>
                      <a:pt x="0" y="4845"/>
                      <a:pt x="0" y="10801"/>
                    </a:cubicBezTo>
                    <a:moveTo>
                      <a:pt x="178" y="10801"/>
                    </a:moveTo>
                    <a:cubicBezTo>
                      <a:pt x="178" y="4943"/>
                      <a:pt x="4943" y="178"/>
                      <a:pt x="10799" y="178"/>
                    </a:cubicBezTo>
                    <a:cubicBezTo>
                      <a:pt x="16655" y="178"/>
                      <a:pt x="21420" y="4943"/>
                      <a:pt x="21420" y="10799"/>
                    </a:cubicBezTo>
                    <a:cubicBezTo>
                      <a:pt x="21420" y="16655"/>
                      <a:pt x="16655" y="21420"/>
                      <a:pt x="10799" y="21420"/>
                    </a:cubicBezTo>
                    <a:cubicBezTo>
                      <a:pt x="4943" y="21420"/>
                      <a:pt x="178" y="16657"/>
                      <a:pt x="178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0" name="Google Shape;1154;g257743a6ece_0_185"/>
              <p:cNvSpPr/>
              <p:nvPr/>
            </p:nvSpPr>
            <p:spPr>
              <a:xfrm>
                <a:off x="45925" y="45644"/>
                <a:ext cx="365121" cy="362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1"/>
                    </a:cubicBezTo>
                    <a:cubicBezTo>
                      <a:pt x="21600" y="4847"/>
                      <a:pt x="16757" y="0"/>
                      <a:pt x="10803" y="0"/>
                    </a:cubicBezTo>
                    <a:cubicBezTo>
                      <a:pt x="4848" y="0"/>
                      <a:pt x="0" y="4845"/>
                      <a:pt x="0" y="10801"/>
                    </a:cubicBezTo>
                    <a:moveTo>
                      <a:pt x="223" y="10801"/>
                    </a:moveTo>
                    <a:cubicBezTo>
                      <a:pt x="223" y="4970"/>
                      <a:pt x="4968" y="225"/>
                      <a:pt x="10800" y="225"/>
                    </a:cubicBezTo>
                    <a:cubicBezTo>
                      <a:pt x="16632" y="225"/>
                      <a:pt x="21377" y="4970"/>
                      <a:pt x="21377" y="10801"/>
                    </a:cubicBezTo>
                    <a:cubicBezTo>
                      <a:pt x="21377" y="16633"/>
                      <a:pt x="16632" y="21377"/>
                      <a:pt x="10800" y="21377"/>
                    </a:cubicBezTo>
                    <a:cubicBezTo>
                      <a:pt x="4968" y="21377"/>
                      <a:pt x="223" y="16633"/>
                      <a:pt x="223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1" name="Google Shape;1155;g257743a6ece_0_185"/>
              <p:cNvSpPr/>
              <p:nvPr/>
            </p:nvSpPr>
            <p:spPr>
              <a:xfrm>
                <a:off x="124528" y="291204"/>
                <a:ext cx="208804" cy="3252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2" name="Google Shape;1156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3" name="Google Shape;1157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4" name="Google Shape;1158;g257743a6ece_0_185"/>
              <p:cNvSpPr/>
              <p:nvPr/>
            </p:nvSpPr>
            <p:spPr>
              <a:xfrm>
                <a:off x="418791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21" y="13280"/>
                    </a:moveTo>
                    <a:lnTo>
                      <a:pt x="13521" y="21600"/>
                    </a:lnTo>
                    <a:lnTo>
                      <a:pt x="8292" y="14878"/>
                    </a:lnTo>
                    <a:lnTo>
                      <a:pt x="0" y="17461"/>
                    </a:lnTo>
                    <a:lnTo>
                      <a:pt x="5145" y="10780"/>
                    </a:lnTo>
                    <a:lnTo>
                      <a:pt x="42" y="4099"/>
                    </a:lnTo>
                    <a:lnTo>
                      <a:pt x="8334" y="6763"/>
                    </a:lnTo>
                    <a:lnTo>
                      <a:pt x="13563" y="0"/>
                    </a:lnTo>
                    <a:lnTo>
                      <a:pt x="13521" y="8280"/>
                    </a:lnTo>
                    <a:lnTo>
                      <a:pt x="21600" y="10821"/>
                    </a:lnTo>
                    <a:lnTo>
                      <a:pt x="13521" y="1328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5" name="Google Shape;1159;g257743a6ece_0_185"/>
              <p:cNvSpPr/>
              <p:nvPr/>
            </p:nvSpPr>
            <p:spPr>
              <a:xfrm>
                <a:off x="15195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9" y="8321"/>
                    </a:moveTo>
                    <a:lnTo>
                      <a:pt x="8121" y="0"/>
                    </a:lnTo>
                    <a:lnTo>
                      <a:pt x="13308" y="6722"/>
                    </a:lnTo>
                    <a:lnTo>
                      <a:pt x="21600" y="4140"/>
                    </a:lnTo>
                    <a:lnTo>
                      <a:pt x="16498" y="10780"/>
                    </a:lnTo>
                    <a:lnTo>
                      <a:pt x="21557" y="17502"/>
                    </a:lnTo>
                    <a:lnTo>
                      <a:pt x="13266" y="14837"/>
                    </a:lnTo>
                    <a:lnTo>
                      <a:pt x="8079" y="21600"/>
                    </a:lnTo>
                    <a:lnTo>
                      <a:pt x="8079" y="13280"/>
                    </a:lnTo>
                    <a:lnTo>
                      <a:pt x="0" y="10739"/>
                    </a:lnTo>
                    <a:lnTo>
                      <a:pt x="8079" y="832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6" name="Google Shape;1160;g257743a6ece_0_185"/>
              <p:cNvSpPr/>
              <p:nvPr/>
            </p:nvSpPr>
            <p:spPr>
              <a:xfrm>
                <a:off x="28613" y="120991"/>
                <a:ext cx="30018" cy="29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3" h="20225" extrusionOk="0">
                    <a:moveTo>
                      <a:pt x="7660" y="0"/>
                    </a:moveTo>
                    <a:lnTo>
                      <a:pt x="16435" y="4200"/>
                    </a:lnTo>
                    <a:cubicBezTo>
                      <a:pt x="21571" y="6657"/>
                      <a:pt x="21600" y="10914"/>
                      <a:pt x="19516" y="15057"/>
                    </a:cubicBezTo>
                    <a:cubicBezTo>
                      <a:pt x="17286" y="19429"/>
                      <a:pt x="13617" y="21600"/>
                      <a:pt x="8804" y="19285"/>
                    </a:cubicBezTo>
                    <a:lnTo>
                      <a:pt x="0" y="15057"/>
                    </a:lnTo>
                    <a:lnTo>
                      <a:pt x="1908" y="11314"/>
                    </a:lnTo>
                    <a:lnTo>
                      <a:pt x="10800" y="15572"/>
                    </a:lnTo>
                    <a:cubicBezTo>
                      <a:pt x="13031" y="16628"/>
                      <a:pt x="15144" y="15714"/>
                      <a:pt x="16259" y="13543"/>
                    </a:cubicBezTo>
                    <a:cubicBezTo>
                      <a:pt x="17257" y="11571"/>
                      <a:pt x="17140" y="9200"/>
                      <a:pt x="14351" y="7886"/>
                    </a:cubicBezTo>
                    <a:lnTo>
                      <a:pt x="5723" y="3743"/>
                    </a:lnTo>
                    <a:lnTo>
                      <a:pt x="763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7" name="Google Shape;1161;g257743a6ece_0_185"/>
              <p:cNvSpPr/>
              <p:nvPr/>
            </p:nvSpPr>
            <p:spPr>
              <a:xfrm>
                <a:off x="43851" y="93394"/>
                <a:ext cx="34879" cy="34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0"/>
                    </a:moveTo>
                    <a:lnTo>
                      <a:pt x="19739" y="11494"/>
                    </a:lnTo>
                    <a:lnTo>
                      <a:pt x="6763" y="12803"/>
                    </a:lnTo>
                    <a:lnTo>
                      <a:pt x="14837" y="18458"/>
                    </a:lnTo>
                    <a:lnTo>
                      <a:pt x="12635" y="21600"/>
                    </a:lnTo>
                    <a:lnTo>
                      <a:pt x="0" y="12777"/>
                    </a:lnTo>
                    <a:lnTo>
                      <a:pt x="2045" y="9870"/>
                    </a:lnTo>
                    <a:lnTo>
                      <a:pt x="14470" y="8562"/>
                    </a:lnTo>
                    <a:lnTo>
                      <a:pt x="6763" y="3168"/>
                    </a:lnTo>
                    <a:lnTo>
                      <a:pt x="8965" y="0"/>
                    </a:lnTo>
                    <a:lnTo>
                      <a:pt x="21600" y="885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8" name="Google Shape;1162;g257743a6ece_0_185"/>
              <p:cNvSpPr/>
              <p:nvPr/>
            </p:nvSpPr>
            <p:spPr>
              <a:xfrm rot="18675194">
                <a:off x="65003" y="81105"/>
                <a:ext cx="19851" cy="2476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9" name="Google Shape;1163;g257743a6ece_0_185"/>
              <p:cNvSpPr/>
              <p:nvPr/>
            </p:nvSpPr>
            <p:spPr>
              <a:xfrm>
                <a:off x="71322" y="62052"/>
                <a:ext cx="28148" cy="2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48" y="2528"/>
                    </a:moveTo>
                    <a:lnTo>
                      <a:pt x="10914" y="7200"/>
                    </a:lnTo>
                    <a:lnTo>
                      <a:pt x="21600" y="18400"/>
                    </a:lnTo>
                    <a:lnTo>
                      <a:pt x="18157" y="21600"/>
                    </a:lnTo>
                    <a:lnTo>
                      <a:pt x="7438" y="10400"/>
                    </a:lnTo>
                    <a:lnTo>
                      <a:pt x="2404" y="15072"/>
                    </a:lnTo>
                    <a:lnTo>
                      <a:pt x="0" y="12576"/>
                    </a:lnTo>
                    <a:lnTo>
                      <a:pt x="13545" y="0"/>
                    </a:lnTo>
                    <a:lnTo>
                      <a:pt x="15948" y="252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0" name="Google Shape;1164;g257743a6ece_0_185"/>
              <p:cNvSpPr/>
              <p:nvPr/>
            </p:nvSpPr>
            <p:spPr>
              <a:xfrm>
                <a:off x="93840" y="47706"/>
                <a:ext cx="29504" cy="30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5"/>
                    </a:moveTo>
                    <a:lnTo>
                      <a:pt x="10753" y="21600"/>
                    </a:lnTo>
                    <a:lnTo>
                      <a:pt x="0" y="7507"/>
                    </a:lnTo>
                    <a:lnTo>
                      <a:pt x="10723" y="0"/>
                    </a:lnTo>
                    <a:lnTo>
                      <a:pt x="12675" y="2581"/>
                    </a:lnTo>
                    <a:lnTo>
                      <a:pt x="5640" y="7507"/>
                    </a:lnTo>
                    <a:lnTo>
                      <a:pt x="7902" y="10474"/>
                    </a:lnTo>
                    <a:lnTo>
                      <a:pt x="14596" y="5786"/>
                    </a:lnTo>
                    <a:lnTo>
                      <a:pt x="16579" y="8367"/>
                    </a:lnTo>
                    <a:lnTo>
                      <a:pt x="9855" y="13055"/>
                    </a:lnTo>
                    <a:lnTo>
                      <a:pt x="12458" y="16437"/>
                    </a:lnTo>
                    <a:lnTo>
                      <a:pt x="19647" y="11423"/>
                    </a:lnTo>
                    <a:lnTo>
                      <a:pt x="21600" y="1400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1" name="Google Shape;1165;g257743a6ece_0_185"/>
              <p:cNvSpPr/>
              <p:nvPr/>
            </p:nvSpPr>
            <p:spPr>
              <a:xfrm>
                <a:off x="114666" y="36289"/>
                <a:ext cx="29433" cy="2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7" h="20072" extrusionOk="0">
                    <a:moveTo>
                      <a:pt x="6692" y="1462"/>
                    </a:moveTo>
                    <a:cubicBezTo>
                      <a:pt x="12209" y="-1528"/>
                      <a:pt x="16934" y="359"/>
                      <a:pt x="19223" y="4482"/>
                    </a:cubicBezTo>
                    <a:cubicBezTo>
                      <a:pt x="21600" y="8779"/>
                      <a:pt x="20573" y="13453"/>
                      <a:pt x="14528" y="16705"/>
                    </a:cubicBezTo>
                    <a:lnTo>
                      <a:pt x="8247" y="20072"/>
                    </a:lnTo>
                    <a:lnTo>
                      <a:pt x="0" y="5063"/>
                    </a:lnTo>
                    <a:lnTo>
                      <a:pt x="6692" y="1462"/>
                    </a:lnTo>
                    <a:close/>
                    <a:moveTo>
                      <a:pt x="10507" y="15282"/>
                    </a:moveTo>
                    <a:lnTo>
                      <a:pt x="12972" y="13946"/>
                    </a:lnTo>
                    <a:cubicBezTo>
                      <a:pt x="16787" y="11885"/>
                      <a:pt x="16523" y="8750"/>
                      <a:pt x="15290" y="6543"/>
                    </a:cubicBezTo>
                    <a:cubicBezTo>
                      <a:pt x="13882" y="3988"/>
                      <a:pt x="11270" y="2537"/>
                      <a:pt x="7689" y="4482"/>
                    </a:cubicBezTo>
                    <a:lnTo>
                      <a:pt x="5253" y="5788"/>
                    </a:lnTo>
                    <a:lnTo>
                      <a:pt x="10477" y="1528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2" name="Google Shape;1166;g257743a6ece_0_185"/>
              <p:cNvSpPr/>
              <p:nvPr/>
            </p:nvSpPr>
            <p:spPr>
              <a:xfrm>
                <a:off x="153767" y="21379"/>
                <a:ext cx="22233" cy="25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0" h="21119" extrusionOk="0">
                    <a:moveTo>
                      <a:pt x="15335" y="3793"/>
                    </a:moveTo>
                    <a:cubicBezTo>
                      <a:pt x="11841" y="3485"/>
                      <a:pt x="9850" y="3554"/>
                      <a:pt x="8085" y="4067"/>
                    </a:cubicBezTo>
                    <a:cubicBezTo>
                      <a:pt x="6207" y="4615"/>
                      <a:pt x="5230" y="5608"/>
                      <a:pt x="5568" y="6566"/>
                    </a:cubicBezTo>
                    <a:cubicBezTo>
                      <a:pt x="6582" y="9476"/>
                      <a:pt x="16988" y="5471"/>
                      <a:pt x="19392" y="12146"/>
                    </a:cubicBezTo>
                    <a:cubicBezTo>
                      <a:pt x="20707" y="15809"/>
                      <a:pt x="18077" y="18958"/>
                      <a:pt x="13420" y="20362"/>
                    </a:cubicBezTo>
                    <a:cubicBezTo>
                      <a:pt x="9738" y="21457"/>
                      <a:pt x="7634" y="21149"/>
                      <a:pt x="5155" y="20773"/>
                    </a:cubicBezTo>
                    <a:lnTo>
                      <a:pt x="3652" y="16664"/>
                    </a:lnTo>
                    <a:cubicBezTo>
                      <a:pt x="7334" y="17589"/>
                      <a:pt x="9399" y="17692"/>
                      <a:pt x="11729" y="17007"/>
                    </a:cubicBezTo>
                    <a:cubicBezTo>
                      <a:pt x="13720" y="16425"/>
                      <a:pt x="14584" y="15432"/>
                      <a:pt x="14170" y="14303"/>
                    </a:cubicBezTo>
                    <a:cubicBezTo>
                      <a:pt x="13044" y="11153"/>
                      <a:pt x="2751" y="15500"/>
                      <a:pt x="309" y="8620"/>
                    </a:cubicBezTo>
                    <a:cubicBezTo>
                      <a:pt x="-893" y="5299"/>
                      <a:pt x="1474" y="2184"/>
                      <a:pt x="6319" y="747"/>
                    </a:cubicBezTo>
                    <a:cubicBezTo>
                      <a:pt x="8649" y="62"/>
                      <a:pt x="10940" y="-143"/>
                      <a:pt x="13982" y="96"/>
                    </a:cubicBezTo>
                    <a:lnTo>
                      <a:pt x="15335" y="3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3" name="Google Shape;1167;g257743a6ece_0_185"/>
              <p:cNvSpPr/>
              <p:nvPr/>
            </p:nvSpPr>
            <p:spPr>
              <a:xfrm>
                <a:off x="174644" y="13629"/>
                <a:ext cx="24678" cy="2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11"/>
                    </a:moveTo>
                    <a:lnTo>
                      <a:pt x="13857" y="4915"/>
                    </a:lnTo>
                    <a:lnTo>
                      <a:pt x="17265" y="20664"/>
                    </a:lnTo>
                    <a:lnTo>
                      <a:pt x="11967" y="21600"/>
                    </a:lnTo>
                    <a:lnTo>
                      <a:pt x="8521" y="5852"/>
                    </a:lnTo>
                    <a:lnTo>
                      <a:pt x="778" y="7223"/>
                    </a:lnTo>
                    <a:lnTo>
                      <a:pt x="0" y="3678"/>
                    </a:lnTo>
                    <a:lnTo>
                      <a:pt x="20822" y="0"/>
                    </a:lnTo>
                    <a:lnTo>
                      <a:pt x="21600" y="351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4" name="Google Shape;1168;g257743a6ece_0_185"/>
              <p:cNvSpPr/>
              <p:nvPr/>
            </p:nvSpPr>
            <p:spPr>
              <a:xfrm>
                <a:off x="199279" y="12325"/>
                <a:ext cx="28191" cy="2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83"/>
                    </a:moveTo>
                    <a:lnTo>
                      <a:pt x="16508" y="20202"/>
                    </a:lnTo>
                    <a:lnTo>
                      <a:pt x="14660" y="16287"/>
                    </a:lnTo>
                    <a:lnTo>
                      <a:pt x="6162" y="16987"/>
                    </a:lnTo>
                    <a:lnTo>
                      <a:pt x="5027" y="21181"/>
                    </a:lnTo>
                    <a:lnTo>
                      <a:pt x="0" y="21600"/>
                    </a:lnTo>
                    <a:lnTo>
                      <a:pt x="6195" y="454"/>
                    </a:lnTo>
                    <a:lnTo>
                      <a:pt x="11676" y="0"/>
                    </a:lnTo>
                    <a:lnTo>
                      <a:pt x="21600" y="19783"/>
                    </a:lnTo>
                    <a:close/>
                    <a:moveTo>
                      <a:pt x="9340" y="5103"/>
                    </a:moveTo>
                    <a:lnTo>
                      <a:pt x="7135" y="13282"/>
                    </a:lnTo>
                    <a:lnTo>
                      <a:pt x="13006" y="12793"/>
                    </a:lnTo>
                    <a:lnTo>
                      <a:pt x="9340" y="510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5" name="Google Shape;1169;g257743a6ece_0_185"/>
              <p:cNvSpPr/>
              <p:nvPr/>
            </p:nvSpPr>
            <p:spPr>
              <a:xfrm>
                <a:off x="224507" y="11610"/>
                <a:ext cx="24424" cy="25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3" y="4637"/>
                    </a:moveTo>
                    <a:lnTo>
                      <a:pt x="13439" y="4349"/>
                    </a:lnTo>
                    <a:lnTo>
                      <a:pt x="12765" y="21600"/>
                    </a:lnTo>
                    <a:lnTo>
                      <a:pt x="7300" y="21385"/>
                    </a:lnTo>
                    <a:lnTo>
                      <a:pt x="7974" y="4169"/>
                    </a:lnTo>
                    <a:lnTo>
                      <a:pt x="0" y="3846"/>
                    </a:lnTo>
                    <a:lnTo>
                      <a:pt x="150" y="0"/>
                    </a:lnTo>
                    <a:lnTo>
                      <a:pt x="21600" y="754"/>
                    </a:lnTo>
                    <a:lnTo>
                      <a:pt x="21413" y="463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6" name="Google Shape;1170;g257743a6ece_0_185"/>
              <p:cNvSpPr/>
              <p:nvPr/>
            </p:nvSpPr>
            <p:spPr>
              <a:xfrm>
                <a:off x="251004" y="13335"/>
                <a:ext cx="21842" cy="27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16" y="21600"/>
                    </a:moveTo>
                    <a:lnTo>
                      <a:pt x="0" y="19274"/>
                    </a:lnTo>
                    <a:lnTo>
                      <a:pt x="3935" y="0"/>
                    </a:lnTo>
                    <a:lnTo>
                      <a:pt x="21600" y="2260"/>
                    </a:lnTo>
                    <a:lnTo>
                      <a:pt x="20888" y="5815"/>
                    </a:lnTo>
                    <a:lnTo>
                      <a:pt x="9293" y="4287"/>
                    </a:lnTo>
                    <a:lnTo>
                      <a:pt x="8455" y="8341"/>
                    </a:lnTo>
                    <a:lnTo>
                      <a:pt x="19507" y="9770"/>
                    </a:lnTo>
                    <a:lnTo>
                      <a:pt x="18796" y="13325"/>
                    </a:lnTo>
                    <a:lnTo>
                      <a:pt x="7702" y="11896"/>
                    </a:lnTo>
                    <a:lnTo>
                      <a:pt x="6782" y="16515"/>
                    </a:lnTo>
                    <a:lnTo>
                      <a:pt x="18628" y="18078"/>
                    </a:lnTo>
                    <a:lnTo>
                      <a:pt x="17916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7" name="Google Shape;1171;g257743a6ece_0_185"/>
              <p:cNvSpPr/>
              <p:nvPr/>
            </p:nvSpPr>
            <p:spPr>
              <a:xfrm>
                <a:off x="272929" y="19181"/>
                <a:ext cx="22604" cy="25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62" extrusionOk="0">
                    <a:moveTo>
                      <a:pt x="20265" y="7322"/>
                    </a:moveTo>
                    <a:cubicBezTo>
                      <a:pt x="17353" y="5343"/>
                      <a:pt x="15533" y="4420"/>
                      <a:pt x="13591" y="3991"/>
                    </a:cubicBezTo>
                    <a:cubicBezTo>
                      <a:pt x="11568" y="3529"/>
                      <a:pt x="10031" y="3826"/>
                      <a:pt x="9708" y="4749"/>
                    </a:cubicBezTo>
                    <a:cubicBezTo>
                      <a:pt x="8737" y="7552"/>
                      <a:pt x="20629" y="9465"/>
                      <a:pt x="18364" y="15994"/>
                    </a:cubicBezTo>
                    <a:cubicBezTo>
                      <a:pt x="17110" y="19589"/>
                      <a:pt x="12701" y="20809"/>
                      <a:pt x="7605" y="19622"/>
                    </a:cubicBezTo>
                    <a:cubicBezTo>
                      <a:pt x="3600" y="18699"/>
                      <a:pt x="1942" y="17379"/>
                      <a:pt x="0" y="15895"/>
                    </a:cubicBezTo>
                    <a:lnTo>
                      <a:pt x="1416" y="11872"/>
                    </a:lnTo>
                    <a:cubicBezTo>
                      <a:pt x="4086" y="14411"/>
                      <a:pt x="5905" y="15500"/>
                      <a:pt x="8414" y="16093"/>
                    </a:cubicBezTo>
                    <a:cubicBezTo>
                      <a:pt x="10598" y="16588"/>
                      <a:pt x="11973" y="16258"/>
                      <a:pt x="12377" y="15137"/>
                    </a:cubicBezTo>
                    <a:cubicBezTo>
                      <a:pt x="13430" y="12070"/>
                      <a:pt x="1416" y="10487"/>
                      <a:pt x="3762" y="3793"/>
                    </a:cubicBezTo>
                    <a:cubicBezTo>
                      <a:pt x="4895" y="561"/>
                      <a:pt x="9061" y="-791"/>
                      <a:pt x="14360" y="462"/>
                    </a:cubicBezTo>
                    <a:cubicBezTo>
                      <a:pt x="16908" y="1056"/>
                      <a:pt x="19092" y="2012"/>
                      <a:pt x="21600" y="3694"/>
                    </a:cubicBezTo>
                    <a:lnTo>
                      <a:pt x="20346" y="732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8" name="Google Shape;1172;g257743a6ece_0_185"/>
              <p:cNvSpPr/>
              <p:nvPr/>
            </p:nvSpPr>
            <p:spPr>
              <a:xfrm>
                <a:off x="296972" y="30373"/>
                <a:ext cx="26160" cy="30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0" y="21600"/>
                    </a:moveTo>
                    <a:lnTo>
                      <a:pt x="16112" y="19579"/>
                    </a:lnTo>
                    <a:lnTo>
                      <a:pt x="16323" y="15778"/>
                    </a:lnTo>
                    <a:lnTo>
                      <a:pt x="8004" y="12399"/>
                    </a:lnTo>
                    <a:lnTo>
                      <a:pt x="4893" y="15023"/>
                    </a:lnTo>
                    <a:lnTo>
                      <a:pt x="0" y="13032"/>
                    </a:lnTo>
                    <a:lnTo>
                      <a:pt x="16217" y="0"/>
                    </a:lnTo>
                    <a:lnTo>
                      <a:pt x="21600" y="2172"/>
                    </a:lnTo>
                    <a:lnTo>
                      <a:pt x="21146" y="21570"/>
                    </a:lnTo>
                    <a:close/>
                    <a:moveTo>
                      <a:pt x="16846" y="4978"/>
                    </a:moveTo>
                    <a:lnTo>
                      <a:pt x="10730" y="10106"/>
                    </a:lnTo>
                    <a:lnTo>
                      <a:pt x="16462" y="12429"/>
                    </a:lnTo>
                    <a:lnTo>
                      <a:pt x="16846" y="497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9" name="Google Shape;1173;g257743a6ece_0_185"/>
              <p:cNvSpPr/>
              <p:nvPr/>
            </p:nvSpPr>
            <p:spPr>
              <a:xfrm>
                <a:off x="326860" y="44488"/>
                <a:ext cx="28695" cy="2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19943" extrusionOk="0">
                    <a:moveTo>
                      <a:pt x="18061" y="10677"/>
                    </a:moveTo>
                    <a:cubicBezTo>
                      <a:pt x="16783" y="8489"/>
                      <a:pt x="15268" y="6794"/>
                      <a:pt x="13456" y="5562"/>
                    </a:cubicBezTo>
                    <a:cubicBezTo>
                      <a:pt x="9474" y="2882"/>
                      <a:pt x="6503" y="4453"/>
                      <a:pt x="5077" y="6702"/>
                    </a:cubicBezTo>
                    <a:cubicBezTo>
                      <a:pt x="3384" y="9383"/>
                      <a:pt x="4305" y="12557"/>
                      <a:pt x="7335" y="14621"/>
                    </a:cubicBezTo>
                    <a:cubicBezTo>
                      <a:pt x="8227" y="15238"/>
                      <a:pt x="8732" y="15453"/>
                      <a:pt x="10099" y="15731"/>
                    </a:cubicBezTo>
                    <a:lnTo>
                      <a:pt x="11228" y="13943"/>
                    </a:lnTo>
                    <a:lnTo>
                      <a:pt x="9118" y="12495"/>
                    </a:lnTo>
                    <a:lnTo>
                      <a:pt x="10871" y="9722"/>
                    </a:lnTo>
                    <a:lnTo>
                      <a:pt x="16635" y="13635"/>
                    </a:lnTo>
                    <a:lnTo>
                      <a:pt x="12713" y="19829"/>
                    </a:lnTo>
                    <a:cubicBezTo>
                      <a:pt x="10871" y="20291"/>
                      <a:pt x="7632" y="19305"/>
                      <a:pt x="5256" y="17733"/>
                    </a:cubicBezTo>
                    <a:cubicBezTo>
                      <a:pt x="145" y="14282"/>
                      <a:pt x="-1459" y="8582"/>
                      <a:pt x="1423" y="4052"/>
                    </a:cubicBezTo>
                    <a:cubicBezTo>
                      <a:pt x="4334" y="-570"/>
                      <a:pt x="9950" y="-1309"/>
                      <a:pt x="15150" y="2203"/>
                    </a:cubicBezTo>
                    <a:cubicBezTo>
                      <a:pt x="17318" y="3683"/>
                      <a:pt x="19130" y="5655"/>
                      <a:pt x="20141" y="7349"/>
                    </a:cubicBezTo>
                    <a:lnTo>
                      <a:pt x="18061" y="1067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0" name="Google Shape;1174;g257743a6ece_0_185"/>
              <p:cNvSpPr/>
              <p:nvPr/>
            </p:nvSpPr>
            <p:spPr>
              <a:xfrm>
                <a:off x="346876" y="58265"/>
                <a:ext cx="29969" cy="30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07" y="21600"/>
                    </a:moveTo>
                    <a:lnTo>
                      <a:pt x="0" y="13215"/>
                    </a:lnTo>
                    <a:lnTo>
                      <a:pt x="11685" y="0"/>
                    </a:lnTo>
                    <a:lnTo>
                      <a:pt x="21600" y="8296"/>
                    </a:lnTo>
                    <a:lnTo>
                      <a:pt x="19434" y="10696"/>
                    </a:lnTo>
                    <a:lnTo>
                      <a:pt x="12936" y="5274"/>
                    </a:lnTo>
                    <a:lnTo>
                      <a:pt x="10495" y="8030"/>
                    </a:lnTo>
                    <a:lnTo>
                      <a:pt x="16688" y="13215"/>
                    </a:lnTo>
                    <a:lnTo>
                      <a:pt x="14522" y="15644"/>
                    </a:lnTo>
                    <a:lnTo>
                      <a:pt x="8329" y="10459"/>
                    </a:lnTo>
                    <a:lnTo>
                      <a:pt x="5522" y="13630"/>
                    </a:lnTo>
                    <a:lnTo>
                      <a:pt x="12173" y="19200"/>
                    </a:lnTo>
                    <a:lnTo>
                      <a:pt x="1000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1" name="Google Shape;1175;g257743a6ece_0_185"/>
              <p:cNvSpPr/>
              <p:nvPr/>
            </p:nvSpPr>
            <p:spPr>
              <a:xfrm>
                <a:off x="363723" y="75135"/>
                <a:ext cx="35345" cy="35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92" y="21600"/>
                    </a:moveTo>
                    <a:lnTo>
                      <a:pt x="8071" y="19223"/>
                    </a:lnTo>
                    <a:lnTo>
                      <a:pt x="9804" y="6459"/>
                    </a:lnTo>
                    <a:lnTo>
                      <a:pt x="2509" y="12919"/>
                    </a:lnTo>
                    <a:lnTo>
                      <a:pt x="0" y="10076"/>
                    </a:lnTo>
                    <a:lnTo>
                      <a:pt x="11382" y="0"/>
                    </a:lnTo>
                    <a:lnTo>
                      <a:pt x="13684" y="2610"/>
                    </a:lnTo>
                    <a:lnTo>
                      <a:pt x="12106" y="14857"/>
                    </a:lnTo>
                    <a:lnTo>
                      <a:pt x="19065" y="8682"/>
                    </a:lnTo>
                    <a:lnTo>
                      <a:pt x="21600" y="11524"/>
                    </a:lnTo>
                    <a:lnTo>
                      <a:pt x="10192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2" name="Google Shape;1176;g257743a6ece_0_185"/>
              <p:cNvSpPr/>
              <p:nvPr/>
            </p:nvSpPr>
            <p:spPr>
              <a:xfrm>
                <a:off x="387305" y="104484"/>
                <a:ext cx="27635" cy="27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2" h="20374" extrusionOk="0">
                    <a:moveTo>
                      <a:pt x="7389" y="20374"/>
                    </a:moveTo>
                    <a:cubicBezTo>
                      <a:pt x="4955" y="18951"/>
                      <a:pt x="3495" y="17620"/>
                      <a:pt x="2065" y="15361"/>
                    </a:cubicBezTo>
                    <a:cubicBezTo>
                      <a:pt x="-1738" y="9450"/>
                      <a:pt x="179" y="3973"/>
                      <a:pt x="4042" y="1435"/>
                    </a:cubicBezTo>
                    <a:cubicBezTo>
                      <a:pt x="8058" y="-1226"/>
                      <a:pt x="13930" y="-359"/>
                      <a:pt x="17642" y="5489"/>
                    </a:cubicBezTo>
                    <a:cubicBezTo>
                      <a:pt x="19010" y="7624"/>
                      <a:pt x="19771" y="9822"/>
                      <a:pt x="19862" y="11895"/>
                    </a:cubicBezTo>
                    <a:lnTo>
                      <a:pt x="16516" y="14092"/>
                    </a:lnTo>
                    <a:cubicBezTo>
                      <a:pt x="16364" y="11802"/>
                      <a:pt x="15907" y="9698"/>
                      <a:pt x="14691" y="7810"/>
                    </a:cubicBezTo>
                    <a:cubicBezTo>
                      <a:pt x="12622" y="4561"/>
                      <a:pt x="9275" y="3539"/>
                      <a:pt x="6598" y="5303"/>
                    </a:cubicBezTo>
                    <a:cubicBezTo>
                      <a:pt x="3921" y="7067"/>
                      <a:pt x="3434" y="10595"/>
                      <a:pt x="5472" y="13783"/>
                    </a:cubicBezTo>
                    <a:cubicBezTo>
                      <a:pt x="6750" y="15763"/>
                      <a:pt x="8210" y="16691"/>
                      <a:pt x="10644" y="18208"/>
                    </a:cubicBezTo>
                    <a:lnTo>
                      <a:pt x="7359" y="2037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3" name="Google Shape;1177;g257743a6ece_0_185"/>
              <p:cNvSpPr/>
              <p:nvPr/>
            </p:nvSpPr>
            <p:spPr>
              <a:xfrm>
                <a:off x="400675" y="123894"/>
                <a:ext cx="29334" cy="24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1" y="12494"/>
                    </a:moveTo>
                    <a:lnTo>
                      <a:pt x="13496" y="0"/>
                    </a:lnTo>
                    <a:lnTo>
                      <a:pt x="15865" y="5865"/>
                    </a:lnTo>
                    <a:lnTo>
                      <a:pt x="12343" y="12931"/>
                    </a:lnTo>
                    <a:lnTo>
                      <a:pt x="19263" y="14315"/>
                    </a:lnTo>
                    <a:lnTo>
                      <a:pt x="21600" y="20143"/>
                    </a:lnTo>
                    <a:lnTo>
                      <a:pt x="9693" y="17338"/>
                    </a:lnTo>
                    <a:lnTo>
                      <a:pt x="1932" y="21600"/>
                    </a:lnTo>
                    <a:lnTo>
                      <a:pt x="0" y="16792"/>
                    </a:lnTo>
                    <a:lnTo>
                      <a:pt x="7761" y="1249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4" name="Google Shape;1178;g257743a6ece_0_185"/>
              <p:cNvSpPr/>
              <p:nvPr/>
            </p:nvSpPr>
            <p:spPr>
              <a:xfrm rot="21471145">
                <a:off x="12577" y="225289"/>
                <a:ext cx="24908" cy="1985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5" name="Google Shape;1179;g257743a6ece_0_185"/>
              <p:cNvSpPr/>
              <p:nvPr/>
            </p:nvSpPr>
            <p:spPr>
              <a:xfrm>
                <a:off x="12867" y="242698"/>
                <a:ext cx="28318" cy="2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9" y="21600"/>
                    </a:moveTo>
                    <a:lnTo>
                      <a:pt x="2228" y="17690"/>
                    </a:lnTo>
                    <a:lnTo>
                      <a:pt x="12753" y="5608"/>
                    </a:lnTo>
                    <a:lnTo>
                      <a:pt x="711" y="7371"/>
                    </a:lnTo>
                    <a:lnTo>
                      <a:pt x="0" y="2724"/>
                    </a:lnTo>
                    <a:lnTo>
                      <a:pt x="18823" y="0"/>
                    </a:lnTo>
                    <a:lnTo>
                      <a:pt x="19437" y="4230"/>
                    </a:lnTo>
                    <a:lnTo>
                      <a:pt x="9428" y="15863"/>
                    </a:lnTo>
                    <a:lnTo>
                      <a:pt x="20922" y="14197"/>
                    </a:lnTo>
                    <a:lnTo>
                      <a:pt x="21600" y="18844"/>
                    </a:lnTo>
                    <a:lnTo>
                      <a:pt x="280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6" name="Google Shape;1180;g257743a6ece_0_185"/>
              <p:cNvSpPr/>
              <p:nvPr/>
            </p:nvSpPr>
            <p:spPr>
              <a:xfrm>
                <a:off x="20528" y="270001"/>
                <a:ext cx="28192" cy="24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59" y="21600"/>
                    </a:moveTo>
                    <a:lnTo>
                      <a:pt x="16281" y="13989"/>
                    </a:lnTo>
                    <a:lnTo>
                      <a:pt x="1330" y="19137"/>
                    </a:lnTo>
                    <a:lnTo>
                      <a:pt x="0" y="13878"/>
                    </a:lnTo>
                    <a:lnTo>
                      <a:pt x="14919" y="8767"/>
                    </a:lnTo>
                    <a:lnTo>
                      <a:pt x="12941" y="1156"/>
                    </a:lnTo>
                    <a:lnTo>
                      <a:pt x="16281" y="0"/>
                    </a:lnTo>
                    <a:lnTo>
                      <a:pt x="21600" y="20444"/>
                    </a:lnTo>
                    <a:lnTo>
                      <a:pt x="1825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7" name="Google Shape;1181;g257743a6ece_0_185"/>
              <p:cNvSpPr/>
              <p:nvPr/>
            </p:nvSpPr>
            <p:spPr>
              <a:xfrm>
                <a:off x="27089" y="295621"/>
                <a:ext cx="30096" cy="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17" y="21600"/>
                    </a:moveTo>
                    <a:lnTo>
                      <a:pt x="0" y="8074"/>
                    </a:lnTo>
                    <a:lnTo>
                      <a:pt x="16375" y="0"/>
                    </a:lnTo>
                    <a:lnTo>
                      <a:pt x="21600" y="13321"/>
                    </a:lnTo>
                    <a:lnTo>
                      <a:pt x="18592" y="14820"/>
                    </a:lnTo>
                    <a:lnTo>
                      <a:pt x="15159" y="6064"/>
                    </a:lnTo>
                    <a:lnTo>
                      <a:pt x="11727" y="7733"/>
                    </a:lnTo>
                    <a:lnTo>
                      <a:pt x="15007" y="16115"/>
                    </a:lnTo>
                    <a:lnTo>
                      <a:pt x="12000" y="17580"/>
                    </a:lnTo>
                    <a:lnTo>
                      <a:pt x="8749" y="9233"/>
                    </a:lnTo>
                    <a:lnTo>
                      <a:pt x="4800" y="11175"/>
                    </a:lnTo>
                    <a:lnTo>
                      <a:pt x="8324" y="20101"/>
                    </a:lnTo>
                    <a:lnTo>
                      <a:pt x="531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8" name="Google Shape;1182;g257743a6ece_0_185"/>
              <p:cNvSpPr/>
              <p:nvPr/>
            </p:nvSpPr>
            <p:spPr>
              <a:xfrm>
                <a:off x="37587" y="315689"/>
                <a:ext cx="28452" cy="3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2" h="21600" extrusionOk="0">
                    <a:moveTo>
                      <a:pt x="19693" y="6541"/>
                    </a:moveTo>
                    <a:cubicBezTo>
                      <a:pt x="21600" y="9564"/>
                      <a:pt x="20554" y="12559"/>
                      <a:pt x="18216" y="13867"/>
                    </a:cubicBezTo>
                    <a:cubicBezTo>
                      <a:pt x="16523" y="14826"/>
                      <a:pt x="14708" y="14710"/>
                      <a:pt x="12831" y="13489"/>
                    </a:cubicBezTo>
                    <a:cubicBezTo>
                      <a:pt x="12985" y="15437"/>
                      <a:pt x="11354" y="16977"/>
                      <a:pt x="8092" y="21600"/>
                    </a:cubicBezTo>
                    <a:lnTo>
                      <a:pt x="5569" y="17559"/>
                    </a:lnTo>
                    <a:cubicBezTo>
                      <a:pt x="7908" y="14100"/>
                      <a:pt x="10554" y="11861"/>
                      <a:pt x="9292" y="9884"/>
                    </a:cubicBezTo>
                    <a:lnTo>
                      <a:pt x="8646" y="8837"/>
                    </a:lnTo>
                    <a:lnTo>
                      <a:pt x="2307" y="12385"/>
                    </a:lnTo>
                    <a:lnTo>
                      <a:pt x="0" y="8721"/>
                    </a:lnTo>
                    <a:lnTo>
                      <a:pt x="15569" y="0"/>
                    </a:lnTo>
                    <a:lnTo>
                      <a:pt x="19693" y="6570"/>
                    </a:lnTo>
                    <a:close/>
                    <a:moveTo>
                      <a:pt x="11477" y="7210"/>
                    </a:moveTo>
                    <a:lnTo>
                      <a:pt x="12707" y="9157"/>
                    </a:lnTo>
                    <a:cubicBezTo>
                      <a:pt x="13354" y="10175"/>
                      <a:pt x="14431" y="10902"/>
                      <a:pt x="15754" y="10175"/>
                    </a:cubicBezTo>
                    <a:cubicBezTo>
                      <a:pt x="16923" y="9506"/>
                      <a:pt x="17077" y="8489"/>
                      <a:pt x="16185" y="7093"/>
                    </a:cubicBezTo>
                    <a:lnTo>
                      <a:pt x="15015" y="5233"/>
                    </a:lnTo>
                    <a:lnTo>
                      <a:pt x="11477" y="721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9" name="Google Shape;1183;g257743a6ece_0_185"/>
              <p:cNvSpPr/>
              <p:nvPr/>
            </p:nvSpPr>
            <p:spPr>
              <a:xfrm>
                <a:off x="51682" y="335798"/>
                <a:ext cx="35176" cy="35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69" y="21600"/>
                    </a:moveTo>
                    <a:lnTo>
                      <a:pt x="7668" y="19107"/>
                    </a:lnTo>
                    <a:lnTo>
                      <a:pt x="10033" y="6413"/>
                    </a:lnTo>
                    <a:lnTo>
                      <a:pt x="2391" y="12513"/>
                    </a:lnTo>
                    <a:lnTo>
                      <a:pt x="0" y="9528"/>
                    </a:lnTo>
                    <a:lnTo>
                      <a:pt x="11957" y="0"/>
                    </a:lnTo>
                    <a:lnTo>
                      <a:pt x="14140" y="2726"/>
                    </a:lnTo>
                    <a:lnTo>
                      <a:pt x="11930" y="14928"/>
                    </a:lnTo>
                    <a:lnTo>
                      <a:pt x="19235" y="9113"/>
                    </a:lnTo>
                    <a:lnTo>
                      <a:pt x="21600" y="12072"/>
                    </a:lnTo>
                    <a:lnTo>
                      <a:pt x="966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0" name="Google Shape;1184;g257743a6ece_0_185"/>
              <p:cNvSpPr/>
              <p:nvPr/>
            </p:nvSpPr>
            <p:spPr>
              <a:xfrm>
                <a:off x="70983" y="363522"/>
                <a:ext cx="29546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64" y="21570"/>
                    </a:moveTo>
                    <a:lnTo>
                      <a:pt x="11574" y="18382"/>
                    </a:lnTo>
                    <a:lnTo>
                      <a:pt x="12935" y="14866"/>
                    </a:lnTo>
                    <a:lnTo>
                      <a:pt x="6963" y="9533"/>
                    </a:lnTo>
                    <a:lnTo>
                      <a:pt x="3528" y="11172"/>
                    </a:lnTo>
                    <a:lnTo>
                      <a:pt x="0" y="8014"/>
                    </a:lnTo>
                    <a:lnTo>
                      <a:pt x="17763" y="0"/>
                    </a:lnTo>
                    <a:lnTo>
                      <a:pt x="21600" y="3456"/>
                    </a:lnTo>
                    <a:lnTo>
                      <a:pt x="15132" y="21600"/>
                    </a:lnTo>
                    <a:close/>
                    <a:moveTo>
                      <a:pt x="16803" y="4827"/>
                    </a:moveTo>
                    <a:lnTo>
                      <a:pt x="10026" y="8074"/>
                    </a:lnTo>
                    <a:lnTo>
                      <a:pt x="14142" y="11738"/>
                    </a:lnTo>
                    <a:lnTo>
                      <a:pt x="16803" y="4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1" name="Google Shape;1185;g257743a6ece_0_185"/>
              <p:cNvSpPr/>
              <p:nvPr/>
            </p:nvSpPr>
            <p:spPr>
              <a:xfrm>
                <a:off x="98073" y="373114"/>
                <a:ext cx="27006" cy="28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3" y="13406"/>
                    </a:moveTo>
                    <a:lnTo>
                      <a:pt x="13610" y="9450"/>
                    </a:lnTo>
                    <a:lnTo>
                      <a:pt x="3961" y="21600"/>
                    </a:lnTo>
                    <a:lnTo>
                      <a:pt x="0" y="18837"/>
                    </a:lnTo>
                    <a:lnTo>
                      <a:pt x="9615" y="6687"/>
                    </a:lnTo>
                    <a:lnTo>
                      <a:pt x="3825" y="2732"/>
                    </a:lnTo>
                    <a:lnTo>
                      <a:pt x="5993" y="0"/>
                    </a:lnTo>
                    <a:lnTo>
                      <a:pt x="21600" y="10675"/>
                    </a:lnTo>
                    <a:lnTo>
                      <a:pt x="19433" y="1340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2" name="Google Shape;1186;g257743a6ece_0_185"/>
              <p:cNvSpPr/>
              <p:nvPr/>
            </p:nvSpPr>
            <p:spPr>
              <a:xfrm rot="18047520">
                <a:off x="111782" y="391083"/>
                <a:ext cx="24918" cy="1985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3" name="Google Shape;1187;g257743a6ece_0_185"/>
              <p:cNvSpPr/>
              <p:nvPr/>
            </p:nvSpPr>
            <p:spPr>
              <a:xfrm>
                <a:off x="130140" y="398344"/>
                <a:ext cx="28093" cy="2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31" h="18399" extrusionOk="0">
                    <a:moveTo>
                      <a:pt x="6105" y="17341"/>
                    </a:moveTo>
                    <a:cubicBezTo>
                      <a:pt x="336" y="14703"/>
                      <a:pt x="-1076" y="9104"/>
                      <a:pt x="748" y="5074"/>
                    </a:cubicBezTo>
                    <a:cubicBezTo>
                      <a:pt x="2485" y="1222"/>
                      <a:pt x="7517" y="-1652"/>
                      <a:pt x="13461" y="1074"/>
                    </a:cubicBezTo>
                    <a:cubicBezTo>
                      <a:pt x="19406" y="3800"/>
                      <a:pt x="20524" y="9548"/>
                      <a:pt x="18788" y="13341"/>
                    </a:cubicBezTo>
                    <a:cubicBezTo>
                      <a:pt x="16963" y="17400"/>
                      <a:pt x="11754" y="19948"/>
                      <a:pt x="6105" y="17341"/>
                    </a:cubicBezTo>
                    <a:moveTo>
                      <a:pt x="11990" y="4363"/>
                    </a:moveTo>
                    <a:cubicBezTo>
                      <a:pt x="8988" y="3000"/>
                      <a:pt x="6134" y="4007"/>
                      <a:pt x="4809" y="6911"/>
                    </a:cubicBezTo>
                    <a:cubicBezTo>
                      <a:pt x="3485" y="9815"/>
                      <a:pt x="4604" y="12659"/>
                      <a:pt x="7605" y="14022"/>
                    </a:cubicBezTo>
                    <a:cubicBezTo>
                      <a:pt x="10577" y="15385"/>
                      <a:pt x="13461" y="14378"/>
                      <a:pt x="14756" y="11474"/>
                    </a:cubicBezTo>
                    <a:cubicBezTo>
                      <a:pt x="16081" y="8570"/>
                      <a:pt x="14962" y="5726"/>
                      <a:pt x="11990" y="43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4" name="Google Shape;1188;g257743a6ece_0_185"/>
              <p:cNvSpPr/>
              <p:nvPr/>
            </p:nvSpPr>
            <p:spPr>
              <a:xfrm>
                <a:off x="158814" y="407022"/>
                <a:ext cx="30900" cy="3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84" y="21600"/>
                    </a:moveTo>
                    <a:lnTo>
                      <a:pt x="13463" y="20616"/>
                    </a:lnTo>
                    <a:lnTo>
                      <a:pt x="7131" y="7210"/>
                    </a:lnTo>
                    <a:lnTo>
                      <a:pt x="4172" y="18055"/>
                    </a:lnTo>
                    <a:lnTo>
                      <a:pt x="0" y="16893"/>
                    </a:lnTo>
                    <a:lnTo>
                      <a:pt x="4616" y="0"/>
                    </a:lnTo>
                    <a:lnTo>
                      <a:pt x="8462" y="1043"/>
                    </a:lnTo>
                    <a:lnTo>
                      <a:pt x="14587" y="13883"/>
                    </a:lnTo>
                    <a:lnTo>
                      <a:pt x="17398" y="3545"/>
                    </a:lnTo>
                    <a:lnTo>
                      <a:pt x="21600" y="4707"/>
                    </a:lnTo>
                    <a:lnTo>
                      <a:pt x="16984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5" name="Google Shape;1189;g257743a6ece_0_185"/>
              <p:cNvSpPr/>
              <p:nvPr/>
            </p:nvSpPr>
            <p:spPr>
              <a:xfrm>
                <a:off x="188443" y="415309"/>
                <a:ext cx="28107" cy="26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8" y="21600"/>
                    </a:moveTo>
                    <a:lnTo>
                      <a:pt x="16460" y="20953"/>
                    </a:lnTo>
                    <a:lnTo>
                      <a:pt x="15355" y="16837"/>
                    </a:lnTo>
                    <a:lnTo>
                      <a:pt x="6864" y="15783"/>
                    </a:lnTo>
                    <a:lnTo>
                      <a:pt x="5010" y="19525"/>
                    </a:lnTo>
                    <a:lnTo>
                      <a:pt x="0" y="18912"/>
                    </a:lnTo>
                    <a:lnTo>
                      <a:pt x="9954" y="0"/>
                    </a:lnTo>
                    <a:lnTo>
                      <a:pt x="15452" y="680"/>
                    </a:lnTo>
                    <a:lnTo>
                      <a:pt x="21600" y="21600"/>
                    </a:lnTo>
                    <a:close/>
                    <a:moveTo>
                      <a:pt x="12199" y="5068"/>
                    </a:moveTo>
                    <a:lnTo>
                      <a:pt x="8523" y="12450"/>
                    </a:lnTo>
                    <a:lnTo>
                      <a:pt x="14378" y="13198"/>
                    </a:lnTo>
                    <a:lnTo>
                      <a:pt x="12199" y="51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6" name="Google Shape;1190;g257743a6ece_0_185"/>
              <p:cNvSpPr/>
              <p:nvPr/>
            </p:nvSpPr>
            <p:spPr>
              <a:xfrm>
                <a:off x="221058" y="417160"/>
                <a:ext cx="19850" cy="2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89"/>
                    </a:moveTo>
                    <a:lnTo>
                      <a:pt x="192" y="21600"/>
                    </a:lnTo>
                    <a:lnTo>
                      <a:pt x="0" y="37"/>
                    </a:lnTo>
                    <a:lnTo>
                      <a:pt x="6977" y="0"/>
                    </a:lnTo>
                    <a:lnTo>
                      <a:pt x="7121" y="17602"/>
                    </a:lnTo>
                    <a:lnTo>
                      <a:pt x="21552" y="17529"/>
                    </a:lnTo>
                    <a:lnTo>
                      <a:pt x="21600" y="214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7" name="Google Shape;1191;g257743a6ece_0_185"/>
              <p:cNvSpPr/>
              <p:nvPr/>
            </p:nvSpPr>
            <p:spPr>
              <a:xfrm>
                <a:off x="252527" y="413761"/>
                <a:ext cx="26848" cy="26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8" h="20585" extrusionOk="0">
                    <a:moveTo>
                      <a:pt x="8358" y="254"/>
                    </a:moveTo>
                    <a:cubicBezTo>
                      <a:pt x="15274" y="-1015"/>
                      <a:pt x="19633" y="2629"/>
                      <a:pt x="20584" y="7768"/>
                    </a:cubicBezTo>
                    <a:cubicBezTo>
                      <a:pt x="21600" y="13168"/>
                      <a:pt x="18879" y="17787"/>
                      <a:pt x="11308" y="19154"/>
                    </a:cubicBezTo>
                    <a:lnTo>
                      <a:pt x="3475" y="20585"/>
                    </a:lnTo>
                    <a:lnTo>
                      <a:pt x="0" y="1750"/>
                    </a:lnTo>
                    <a:lnTo>
                      <a:pt x="8358" y="221"/>
                    </a:lnTo>
                    <a:close/>
                    <a:moveTo>
                      <a:pt x="7572" y="16291"/>
                    </a:moveTo>
                    <a:lnTo>
                      <a:pt x="10653" y="15738"/>
                    </a:lnTo>
                    <a:cubicBezTo>
                      <a:pt x="15405" y="14860"/>
                      <a:pt x="16225" y="11412"/>
                      <a:pt x="15733" y="8646"/>
                    </a:cubicBezTo>
                    <a:cubicBezTo>
                      <a:pt x="15143" y="5426"/>
                      <a:pt x="12882" y="3018"/>
                      <a:pt x="8391" y="3832"/>
                    </a:cubicBezTo>
                    <a:lnTo>
                      <a:pt x="5375" y="4385"/>
                    </a:lnTo>
                    <a:lnTo>
                      <a:pt x="7572" y="1632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8" name="Google Shape;1192;g257743a6ece_0_185"/>
              <p:cNvSpPr/>
              <p:nvPr/>
            </p:nvSpPr>
            <p:spPr>
              <a:xfrm>
                <a:off x="280252" y="405003"/>
                <a:ext cx="25101" cy="2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42"/>
                    </a:moveTo>
                    <a:lnTo>
                      <a:pt x="6557" y="21600"/>
                    </a:lnTo>
                    <a:lnTo>
                      <a:pt x="0" y="4095"/>
                    </a:lnTo>
                    <a:lnTo>
                      <a:pt x="14825" y="0"/>
                    </a:lnTo>
                    <a:lnTo>
                      <a:pt x="16027" y="3189"/>
                    </a:lnTo>
                    <a:lnTo>
                      <a:pt x="6265" y="5908"/>
                    </a:lnTo>
                    <a:lnTo>
                      <a:pt x="7650" y="9566"/>
                    </a:lnTo>
                    <a:lnTo>
                      <a:pt x="16938" y="7002"/>
                    </a:lnTo>
                    <a:lnTo>
                      <a:pt x="18176" y="10191"/>
                    </a:lnTo>
                    <a:lnTo>
                      <a:pt x="8852" y="12785"/>
                    </a:lnTo>
                    <a:lnTo>
                      <a:pt x="10454" y="16974"/>
                    </a:lnTo>
                    <a:lnTo>
                      <a:pt x="20398" y="14223"/>
                    </a:lnTo>
                    <a:lnTo>
                      <a:pt x="21600" y="1744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9" name="Google Shape;1193;g257743a6ece_0_185"/>
              <p:cNvSpPr/>
              <p:nvPr/>
            </p:nvSpPr>
            <p:spPr>
              <a:xfrm>
                <a:off x="298664" y="393728"/>
                <a:ext cx="24043" cy="28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45"/>
                    </a:moveTo>
                    <a:lnTo>
                      <a:pt x="19433" y="21600"/>
                    </a:lnTo>
                    <a:lnTo>
                      <a:pt x="0" y="8330"/>
                    </a:lnTo>
                    <a:lnTo>
                      <a:pt x="5514" y="6176"/>
                    </a:lnTo>
                    <a:lnTo>
                      <a:pt x="16276" y="13714"/>
                    </a:lnTo>
                    <a:lnTo>
                      <a:pt x="15934" y="2122"/>
                    </a:lnTo>
                    <a:lnTo>
                      <a:pt x="21372" y="0"/>
                    </a:lnTo>
                    <a:lnTo>
                      <a:pt x="21600" y="2074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0" name="Google Shape;1194;g257743a6ece_0_185"/>
              <p:cNvSpPr/>
              <p:nvPr/>
            </p:nvSpPr>
            <p:spPr>
              <a:xfrm>
                <a:off x="323934" y="383042"/>
                <a:ext cx="28827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8"/>
                    </a:moveTo>
                    <a:lnTo>
                      <a:pt x="9959" y="21600"/>
                    </a:lnTo>
                    <a:lnTo>
                      <a:pt x="0" y="6793"/>
                    </a:lnTo>
                    <a:lnTo>
                      <a:pt x="11482" y="0"/>
                    </a:lnTo>
                    <a:lnTo>
                      <a:pt x="13290" y="2711"/>
                    </a:lnTo>
                    <a:lnTo>
                      <a:pt x="5741" y="7180"/>
                    </a:lnTo>
                    <a:lnTo>
                      <a:pt x="7834" y="10278"/>
                    </a:lnTo>
                    <a:lnTo>
                      <a:pt x="15034" y="6018"/>
                    </a:lnTo>
                    <a:lnTo>
                      <a:pt x="16842" y="8729"/>
                    </a:lnTo>
                    <a:lnTo>
                      <a:pt x="9674" y="12990"/>
                    </a:lnTo>
                    <a:lnTo>
                      <a:pt x="12053" y="16565"/>
                    </a:lnTo>
                    <a:lnTo>
                      <a:pt x="19760" y="12006"/>
                    </a:lnTo>
                    <a:lnTo>
                      <a:pt x="21600" y="1471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1" name="Google Shape;1195;g257743a6ece_0_185"/>
              <p:cNvSpPr/>
              <p:nvPr/>
            </p:nvSpPr>
            <p:spPr>
              <a:xfrm>
                <a:off x="342517" y="376774"/>
                <a:ext cx="30392" cy="23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64"/>
                    </a:moveTo>
                    <a:lnTo>
                      <a:pt x="11101" y="21600"/>
                    </a:lnTo>
                    <a:lnTo>
                      <a:pt x="0" y="3613"/>
                    </a:lnTo>
                    <a:lnTo>
                      <a:pt x="3430" y="0"/>
                    </a:lnTo>
                    <a:lnTo>
                      <a:pt x="12515" y="14688"/>
                    </a:lnTo>
                    <a:lnTo>
                      <a:pt x="19585" y="7265"/>
                    </a:lnTo>
                    <a:lnTo>
                      <a:pt x="21600" y="1056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2" name="Google Shape;1196;g257743a6ece_0_185"/>
              <p:cNvSpPr/>
              <p:nvPr/>
            </p:nvSpPr>
            <p:spPr>
              <a:xfrm>
                <a:off x="363649" y="352661"/>
                <a:ext cx="27173" cy="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9" h="19073" extrusionOk="0">
                    <a:moveTo>
                      <a:pt x="15899" y="15615"/>
                    </a:moveTo>
                    <a:cubicBezTo>
                      <a:pt x="11555" y="20248"/>
                      <a:pt x="5891" y="19805"/>
                      <a:pt x="2663" y="16766"/>
                    </a:cubicBezTo>
                    <a:cubicBezTo>
                      <a:pt x="-389" y="13904"/>
                      <a:pt x="-1475" y="8179"/>
                      <a:pt x="2986" y="3428"/>
                    </a:cubicBezTo>
                    <a:cubicBezTo>
                      <a:pt x="7447" y="-1352"/>
                      <a:pt x="13170" y="-555"/>
                      <a:pt x="16192" y="2307"/>
                    </a:cubicBezTo>
                    <a:cubicBezTo>
                      <a:pt x="19421" y="5346"/>
                      <a:pt x="20125" y="11100"/>
                      <a:pt x="15870" y="15645"/>
                    </a:cubicBezTo>
                    <a:moveTo>
                      <a:pt x="5568" y="5907"/>
                    </a:moveTo>
                    <a:cubicBezTo>
                      <a:pt x="3309" y="8327"/>
                      <a:pt x="3368" y="11366"/>
                      <a:pt x="5656" y="13550"/>
                    </a:cubicBezTo>
                    <a:cubicBezTo>
                      <a:pt x="7946" y="15733"/>
                      <a:pt x="10968" y="15585"/>
                      <a:pt x="13228" y="13166"/>
                    </a:cubicBezTo>
                    <a:cubicBezTo>
                      <a:pt x="15459" y="10776"/>
                      <a:pt x="15429" y="7737"/>
                      <a:pt x="13111" y="5553"/>
                    </a:cubicBezTo>
                    <a:cubicBezTo>
                      <a:pt x="10821" y="3369"/>
                      <a:pt x="7799" y="3517"/>
                      <a:pt x="5539" y="590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3" name="Google Shape;1197;g257743a6ece_0_185"/>
              <p:cNvSpPr/>
              <p:nvPr/>
            </p:nvSpPr>
            <p:spPr>
              <a:xfrm>
                <a:off x="379977" y="331665"/>
                <a:ext cx="23916" cy="27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6" extrusionOk="0">
                    <a:moveTo>
                      <a:pt x="5735" y="2940"/>
                    </a:moveTo>
                    <a:cubicBezTo>
                      <a:pt x="8678" y="-644"/>
                      <a:pt x="12960" y="-514"/>
                      <a:pt x="15483" y="1017"/>
                    </a:cubicBezTo>
                    <a:cubicBezTo>
                      <a:pt x="18083" y="2582"/>
                      <a:pt x="19765" y="5904"/>
                      <a:pt x="16783" y="9521"/>
                    </a:cubicBezTo>
                    <a:lnTo>
                      <a:pt x="14221" y="12616"/>
                    </a:lnTo>
                    <a:lnTo>
                      <a:pt x="21600" y="17046"/>
                    </a:lnTo>
                    <a:lnTo>
                      <a:pt x="18389" y="20956"/>
                    </a:lnTo>
                    <a:lnTo>
                      <a:pt x="0" y="9944"/>
                    </a:lnTo>
                    <a:lnTo>
                      <a:pt x="5773" y="2972"/>
                    </a:lnTo>
                    <a:close/>
                    <a:moveTo>
                      <a:pt x="10819" y="10596"/>
                    </a:moveTo>
                    <a:lnTo>
                      <a:pt x="12310" y="8771"/>
                    </a:lnTo>
                    <a:cubicBezTo>
                      <a:pt x="13801" y="6980"/>
                      <a:pt x="13572" y="5872"/>
                      <a:pt x="12195" y="5058"/>
                    </a:cubicBezTo>
                    <a:cubicBezTo>
                      <a:pt x="10628" y="4113"/>
                      <a:pt x="9443" y="4536"/>
                      <a:pt x="7684" y="6654"/>
                    </a:cubicBezTo>
                    <a:lnTo>
                      <a:pt x="6537" y="8022"/>
                    </a:lnTo>
                    <a:lnTo>
                      <a:pt x="10819" y="105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4" name="Google Shape;1198;g257743a6ece_0_185"/>
              <p:cNvSpPr/>
              <p:nvPr/>
            </p:nvSpPr>
            <p:spPr>
              <a:xfrm>
                <a:off x="392887" y="302353"/>
                <a:ext cx="34329" cy="34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99" y="2963"/>
                    </a:moveTo>
                    <a:lnTo>
                      <a:pt x="7644" y="0"/>
                    </a:lnTo>
                    <a:lnTo>
                      <a:pt x="21600" y="6940"/>
                    </a:lnTo>
                    <a:lnTo>
                      <a:pt x="19842" y="10319"/>
                    </a:lnTo>
                    <a:lnTo>
                      <a:pt x="11133" y="6004"/>
                    </a:lnTo>
                    <a:lnTo>
                      <a:pt x="13583" y="11853"/>
                    </a:lnTo>
                    <a:lnTo>
                      <a:pt x="13317" y="12373"/>
                    </a:lnTo>
                    <a:lnTo>
                      <a:pt x="7031" y="13880"/>
                    </a:lnTo>
                    <a:lnTo>
                      <a:pt x="15740" y="18195"/>
                    </a:lnTo>
                    <a:lnTo>
                      <a:pt x="13982" y="21600"/>
                    </a:lnTo>
                    <a:lnTo>
                      <a:pt x="0" y="14686"/>
                    </a:lnTo>
                    <a:lnTo>
                      <a:pt x="1545" y="11723"/>
                    </a:lnTo>
                    <a:lnTo>
                      <a:pt x="9002" y="9903"/>
                    </a:lnTo>
                    <a:lnTo>
                      <a:pt x="6099" y="29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5" name="Google Shape;1199;g257743a6ece_0_185"/>
              <p:cNvSpPr/>
              <p:nvPr/>
            </p:nvSpPr>
            <p:spPr>
              <a:xfrm>
                <a:off x="406474" y="281150"/>
                <a:ext cx="29504" cy="2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16"/>
                    </a:moveTo>
                    <a:lnTo>
                      <a:pt x="17231" y="21600"/>
                    </a:lnTo>
                    <a:lnTo>
                      <a:pt x="0" y="14702"/>
                    </a:lnTo>
                    <a:lnTo>
                      <a:pt x="4308" y="0"/>
                    </a:lnTo>
                    <a:lnTo>
                      <a:pt x="7469" y="1270"/>
                    </a:lnTo>
                    <a:lnTo>
                      <a:pt x="4618" y="10927"/>
                    </a:lnTo>
                    <a:lnTo>
                      <a:pt x="8244" y="12379"/>
                    </a:lnTo>
                    <a:lnTo>
                      <a:pt x="10940" y="3158"/>
                    </a:lnTo>
                    <a:lnTo>
                      <a:pt x="14101" y="4429"/>
                    </a:lnTo>
                    <a:lnTo>
                      <a:pt x="11404" y="13650"/>
                    </a:lnTo>
                    <a:lnTo>
                      <a:pt x="15557" y="15319"/>
                    </a:lnTo>
                    <a:lnTo>
                      <a:pt x="18439" y="5445"/>
                    </a:lnTo>
                    <a:lnTo>
                      <a:pt x="21600" y="671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6" name="Google Shape;1200;g257743a6ece_0_185"/>
              <p:cNvSpPr/>
              <p:nvPr/>
            </p:nvSpPr>
            <p:spPr>
              <a:xfrm>
                <a:off x="413585" y="252837"/>
                <a:ext cx="29292" cy="29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02"/>
                    </a:moveTo>
                    <a:lnTo>
                      <a:pt x="20851" y="7252"/>
                    </a:lnTo>
                    <a:lnTo>
                      <a:pt x="7335" y="14906"/>
                    </a:lnTo>
                    <a:lnTo>
                      <a:pt x="18885" y="17137"/>
                    </a:lnTo>
                    <a:lnTo>
                      <a:pt x="18011" y="21600"/>
                    </a:lnTo>
                    <a:lnTo>
                      <a:pt x="0" y="18098"/>
                    </a:lnTo>
                    <a:lnTo>
                      <a:pt x="811" y="14007"/>
                    </a:lnTo>
                    <a:lnTo>
                      <a:pt x="13703" y="6601"/>
                    </a:lnTo>
                    <a:lnTo>
                      <a:pt x="2685" y="4432"/>
                    </a:lnTo>
                    <a:lnTo>
                      <a:pt x="3589" y="0"/>
                    </a:lnTo>
                    <a:lnTo>
                      <a:pt x="21600" y="35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7" name="Google Shape;1201;g257743a6ece_0_185"/>
              <p:cNvSpPr/>
              <p:nvPr/>
            </p:nvSpPr>
            <p:spPr>
              <a:xfrm>
                <a:off x="418749" y="226081"/>
                <a:ext cx="25695" cy="24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6" y="224"/>
                    </a:moveTo>
                    <a:lnTo>
                      <a:pt x="4519" y="8161"/>
                    </a:lnTo>
                    <a:lnTo>
                      <a:pt x="21600" y="9134"/>
                    </a:lnTo>
                    <a:lnTo>
                      <a:pt x="21315" y="14637"/>
                    </a:lnTo>
                    <a:lnTo>
                      <a:pt x="4235" y="13663"/>
                    </a:lnTo>
                    <a:lnTo>
                      <a:pt x="3807" y="21600"/>
                    </a:lnTo>
                    <a:lnTo>
                      <a:pt x="0" y="21412"/>
                    </a:lnTo>
                    <a:lnTo>
                      <a:pt x="1103" y="0"/>
                    </a:lnTo>
                    <a:lnTo>
                      <a:pt x="4946" y="22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8" name="Google Shape;1202;g257743a6ece_0_185"/>
              <p:cNvSpPr/>
              <p:nvPr/>
            </p:nvSpPr>
            <p:spPr>
              <a:xfrm>
                <a:off x="184554" y="238105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183" extrusionOk="0">
                    <a:moveTo>
                      <a:pt x="20490" y="9813"/>
                    </a:moveTo>
                    <a:cubicBezTo>
                      <a:pt x="19386" y="8109"/>
                      <a:pt x="18276" y="6974"/>
                      <a:pt x="16891" y="5549"/>
                    </a:cubicBezTo>
                    <a:cubicBezTo>
                      <a:pt x="16891" y="4982"/>
                      <a:pt x="16616" y="4982"/>
                      <a:pt x="16336" y="4982"/>
                    </a:cubicBezTo>
                    <a:cubicBezTo>
                      <a:pt x="15506" y="3846"/>
                      <a:pt x="14951" y="3279"/>
                      <a:pt x="14397" y="2711"/>
                    </a:cubicBezTo>
                    <a:cubicBezTo>
                      <a:pt x="13847" y="2143"/>
                      <a:pt x="13567" y="1575"/>
                      <a:pt x="13292" y="1002"/>
                    </a:cubicBezTo>
                    <a:cubicBezTo>
                      <a:pt x="12182" y="-417"/>
                      <a:pt x="10248" y="-417"/>
                      <a:pt x="9968" y="1575"/>
                    </a:cubicBezTo>
                    <a:cubicBezTo>
                      <a:pt x="11077" y="1859"/>
                      <a:pt x="12462" y="1859"/>
                      <a:pt x="12462" y="2995"/>
                    </a:cubicBezTo>
                    <a:cubicBezTo>
                      <a:pt x="11907" y="5839"/>
                      <a:pt x="10523" y="7542"/>
                      <a:pt x="10523" y="10386"/>
                    </a:cubicBezTo>
                    <a:cubicBezTo>
                      <a:pt x="9968" y="11237"/>
                      <a:pt x="9413" y="12089"/>
                      <a:pt x="8863" y="12940"/>
                    </a:cubicBezTo>
                    <a:cubicBezTo>
                      <a:pt x="5259" y="14933"/>
                      <a:pt x="3044" y="18339"/>
                      <a:pt x="0" y="21183"/>
                    </a:cubicBezTo>
                    <a:cubicBezTo>
                      <a:pt x="4154" y="20331"/>
                      <a:pt x="7478" y="18628"/>
                      <a:pt x="11352" y="17487"/>
                    </a:cubicBezTo>
                    <a:cubicBezTo>
                      <a:pt x="11907" y="17204"/>
                      <a:pt x="12737" y="16920"/>
                      <a:pt x="13012" y="16636"/>
                    </a:cubicBezTo>
                    <a:cubicBezTo>
                      <a:pt x="13847" y="16068"/>
                      <a:pt x="14951" y="15500"/>
                      <a:pt x="15506" y="15217"/>
                    </a:cubicBezTo>
                    <a:cubicBezTo>
                      <a:pt x="15506" y="15217"/>
                      <a:pt x="15506" y="14649"/>
                      <a:pt x="16061" y="14649"/>
                    </a:cubicBezTo>
                    <a:cubicBezTo>
                      <a:pt x="16891" y="14081"/>
                      <a:pt x="18001" y="13792"/>
                      <a:pt x="18831" y="13224"/>
                    </a:cubicBezTo>
                    <a:cubicBezTo>
                      <a:pt x="18831" y="13224"/>
                      <a:pt x="18831" y="12657"/>
                      <a:pt x="19386" y="12657"/>
                    </a:cubicBezTo>
                    <a:cubicBezTo>
                      <a:pt x="20215" y="12089"/>
                      <a:pt x="20490" y="11521"/>
                      <a:pt x="21320" y="11521"/>
                    </a:cubicBezTo>
                    <a:cubicBezTo>
                      <a:pt x="21600" y="10386"/>
                      <a:pt x="20765" y="10386"/>
                      <a:pt x="20215" y="981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9" name="Google Shape;1203;g257743a6ece_0_185"/>
              <p:cNvSpPr/>
              <p:nvPr/>
            </p:nvSpPr>
            <p:spPr>
              <a:xfrm>
                <a:off x="197938" y="181566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1456" extrusionOk="0">
                    <a:moveTo>
                      <a:pt x="898" y="896"/>
                    </a:moveTo>
                    <a:cubicBezTo>
                      <a:pt x="898" y="896"/>
                      <a:pt x="3091" y="2196"/>
                      <a:pt x="4188" y="2975"/>
                    </a:cubicBezTo>
                    <a:cubicBezTo>
                      <a:pt x="4922" y="3495"/>
                      <a:pt x="5655" y="4280"/>
                      <a:pt x="6018" y="4540"/>
                    </a:cubicBezTo>
                    <a:cubicBezTo>
                      <a:pt x="6752" y="5060"/>
                      <a:pt x="7115" y="5580"/>
                      <a:pt x="7485" y="5840"/>
                    </a:cubicBezTo>
                    <a:cubicBezTo>
                      <a:pt x="8212" y="6360"/>
                      <a:pt x="8945" y="7139"/>
                      <a:pt x="9316" y="7664"/>
                    </a:cubicBezTo>
                    <a:cubicBezTo>
                      <a:pt x="10042" y="8444"/>
                      <a:pt x="10776" y="9484"/>
                      <a:pt x="11509" y="10524"/>
                    </a:cubicBezTo>
                    <a:cubicBezTo>
                      <a:pt x="12969" y="12868"/>
                      <a:pt x="15170" y="15732"/>
                      <a:pt x="16266" y="17812"/>
                    </a:cubicBezTo>
                    <a:cubicBezTo>
                      <a:pt x="16266" y="18332"/>
                      <a:pt x="16266" y="19376"/>
                      <a:pt x="16630" y="19636"/>
                    </a:cubicBezTo>
                    <a:cubicBezTo>
                      <a:pt x="16630" y="19636"/>
                      <a:pt x="17363" y="19896"/>
                      <a:pt x="17363" y="20156"/>
                    </a:cubicBezTo>
                    <a:cubicBezTo>
                      <a:pt x="18097" y="20936"/>
                      <a:pt x="18830" y="21456"/>
                      <a:pt x="19927" y="21456"/>
                    </a:cubicBezTo>
                    <a:cubicBezTo>
                      <a:pt x="20661" y="20936"/>
                      <a:pt x="20290" y="20156"/>
                      <a:pt x="20661" y="19376"/>
                    </a:cubicBezTo>
                    <a:cubicBezTo>
                      <a:pt x="20661" y="18592"/>
                      <a:pt x="21394" y="18072"/>
                      <a:pt x="21394" y="17552"/>
                    </a:cubicBezTo>
                    <a:cubicBezTo>
                      <a:pt x="21394" y="16512"/>
                      <a:pt x="20661" y="15207"/>
                      <a:pt x="20661" y="13648"/>
                    </a:cubicBezTo>
                    <a:cubicBezTo>
                      <a:pt x="20661" y="12868"/>
                      <a:pt x="20661" y="12088"/>
                      <a:pt x="20290" y="11568"/>
                    </a:cubicBezTo>
                    <a:cubicBezTo>
                      <a:pt x="20290" y="11043"/>
                      <a:pt x="19564" y="10524"/>
                      <a:pt x="19194" y="10004"/>
                    </a:cubicBezTo>
                    <a:cubicBezTo>
                      <a:pt x="17733" y="7139"/>
                      <a:pt x="16630" y="4800"/>
                      <a:pt x="14800" y="3760"/>
                    </a:cubicBezTo>
                    <a:cubicBezTo>
                      <a:pt x="13339" y="2715"/>
                      <a:pt x="11146" y="2455"/>
                      <a:pt x="9679" y="1936"/>
                    </a:cubicBezTo>
                    <a:cubicBezTo>
                      <a:pt x="9679" y="1416"/>
                      <a:pt x="8945" y="636"/>
                      <a:pt x="7849" y="116"/>
                    </a:cubicBezTo>
                    <a:cubicBezTo>
                      <a:pt x="5655" y="-144"/>
                      <a:pt x="2721" y="116"/>
                      <a:pt x="164" y="116"/>
                    </a:cubicBezTo>
                    <a:cubicBezTo>
                      <a:pt x="-206" y="636"/>
                      <a:pt x="164" y="636"/>
                      <a:pt x="164" y="89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0" name="Google Shape;1204;g257743a6ece_0_185"/>
              <p:cNvSpPr/>
              <p:nvPr/>
            </p:nvSpPr>
            <p:spPr>
              <a:xfrm>
                <a:off x="195482" y="18877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522" extrusionOk="0">
                    <a:moveTo>
                      <a:pt x="19515" y="3812"/>
                    </a:moveTo>
                    <a:cubicBezTo>
                      <a:pt x="19515" y="3812"/>
                      <a:pt x="19200" y="4376"/>
                      <a:pt x="19096" y="4799"/>
                    </a:cubicBezTo>
                    <a:cubicBezTo>
                      <a:pt x="19096" y="4940"/>
                      <a:pt x="18887" y="5081"/>
                      <a:pt x="18784" y="5222"/>
                    </a:cubicBezTo>
                    <a:cubicBezTo>
                      <a:pt x="18784" y="5222"/>
                      <a:pt x="18784" y="5648"/>
                      <a:pt x="18575" y="5789"/>
                    </a:cubicBezTo>
                    <a:cubicBezTo>
                      <a:pt x="18575" y="5930"/>
                      <a:pt x="18365" y="6071"/>
                      <a:pt x="18262" y="6212"/>
                    </a:cubicBezTo>
                    <a:cubicBezTo>
                      <a:pt x="18262" y="6353"/>
                      <a:pt x="18156" y="6635"/>
                      <a:pt x="17949" y="6776"/>
                    </a:cubicBezTo>
                    <a:cubicBezTo>
                      <a:pt x="17844" y="7058"/>
                      <a:pt x="17635" y="7484"/>
                      <a:pt x="17427" y="7766"/>
                    </a:cubicBezTo>
                    <a:cubicBezTo>
                      <a:pt x="17218" y="8189"/>
                      <a:pt x="16906" y="8330"/>
                      <a:pt x="16696" y="8612"/>
                    </a:cubicBezTo>
                    <a:cubicBezTo>
                      <a:pt x="16696" y="8753"/>
                      <a:pt x="16593" y="8894"/>
                      <a:pt x="16384" y="9176"/>
                    </a:cubicBezTo>
                    <a:cubicBezTo>
                      <a:pt x="15862" y="10024"/>
                      <a:pt x="15235" y="10588"/>
                      <a:pt x="14609" y="11435"/>
                    </a:cubicBezTo>
                    <a:cubicBezTo>
                      <a:pt x="14400" y="11719"/>
                      <a:pt x="14087" y="11860"/>
                      <a:pt x="13878" y="12283"/>
                    </a:cubicBezTo>
                    <a:cubicBezTo>
                      <a:pt x="13044" y="12988"/>
                      <a:pt x="12106" y="14401"/>
                      <a:pt x="11062" y="14401"/>
                    </a:cubicBezTo>
                    <a:cubicBezTo>
                      <a:pt x="10435" y="14401"/>
                      <a:pt x="10018" y="13693"/>
                      <a:pt x="9809" y="13270"/>
                    </a:cubicBezTo>
                    <a:cubicBezTo>
                      <a:pt x="9496" y="12142"/>
                      <a:pt x="10018" y="11153"/>
                      <a:pt x="10331" y="10165"/>
                    </a:cubicBezTo>
                    <a:cubicBezTo>
                      <a:pt x="10435" y="9742"/>
                      <a:pt x="10540" y="9317"/>
                      <a:pt x="10644" y="8894"/>
                    </a:cubicBezTo>
                    <a:cubicBezTo>
                      <a:pt x="10644" y="8471"/>
                      <a:pt x="10956" y="7907"/>
                      <a:pt x="11062" y="7625"/>
                    </a:cubicBezTo>
                    <a:cubicBezTo>
                      <a:pt x="10435" y="7907"/>
                      <a:pt x="10018" y="8894"/>
                      <a:pt x="9600" y="9601"/>
                    </a:cubicBezTo>
                    <a:cubicBezTo>
                      <a:pt x="9287" y="10165"/>
                      <a:pt x="8869" y="10729"/>
                      <a:pt x="8556" y="11153"/>
                    </a:cubicBezTo>
                    <a:cubicBezTo>
                      <a:pt x="8453" y="11294"/>
                      <a:pt x="8244" y="11294"/>
                      <a:pt x="8035" y="11578"/>
                    </a:cubicBezTo>
                    <a:cubicBezTo>
                      <a:pt x="7513" y="12142"/>
                      <a:pt x="7096" y="12988"/>
                      <a:pt x="6575" y="13552"/>
                    </a:cubicBezTo>
                    <a:cubicBezTo>
                      <a:pt x="6053" y="14119"/>
                      <a:pt x="5425" y="14683"/>
                      <a:pt x="4904" y="15388"/>
                    </a:cubicBezTo>
                    <a:cubicBezTo>
                      <a:pt x="4487" y="15955"/>
                      <a:pt x="4069" y="16660"/>
                      <a:pt x="3653" y="17083"/>
                    </a:cubicBezTo>
                    <a:cubicBezTo>
                      <a:pt x="3235" y="17647"/>
                      <a:pt x="2713" y="18354"/>
                      <a:pt x="2191" y="18777"/>
                    </a:cubicBezTo>
                    <a:cubicBezTo>
                      <a:pt x="1878" y="18918"/>
                      <a:pt x="1565" y="18777"/>
                      <a:pt x="1253" y="19200"/>
                    </a:cubicBezTo>
                    <a:cubicBezTo>
                      <a:pt x="731" y="19200"/>
                      <a:pt x="313" y="19482"/>
                      <a:pt x="0" y="19905"/>
                    </a:cubicBezTo>
                    <a:cubicBezTo>
                      <a:pt x="209" y="20190"/>
                      <a:pt x="0" y="20613"/>
                      <a:pt x="313" y="20895"/>
                    </a:cubicBezTo>
                    <a:cubicBezTo>
                      <a:pt x="522" y="21177"/>
                      <a:pt x="731" y="21036"/>
                      <a:pt x="940" y="21177"/>
                    </a:cubicBezTo>
                    <a:cubicBezTo>
                      <a:pt x="940" y="21177"/>
                      <a:pt x="940" y="21459"/>
                      <a:pt x="940" y="21459"/>
                    </a:cubicBezTo>
                    <a:cubicBezTo>
                      <a:pt x="1565" y="21600"/>
                      <a:pt x="2400" y="21459"/>
                      <a:pt x="3131" y="21459"/>
                    </a:cubicBezTo>
                    <a:cubicBezTo>
                      <a:pt x="3131" y="21459"/>
                      <a:pt x="3235" y="21459"/>
                      <a:pt x="3340" y="21459"/>
                    </a:cubicBezTo>
                    <a:cubicBezTo>
                      <a:pt x="3444" y="21459"/>
                      <a:pt x="3862" y="21459"/>
                      <a:pt x="3862" y="21459"/>
                    </a:cubicBezTo>
                    <a:cubicBezTo>
                      <a:pt x="3862" y="21459"/>
                      <a:pt x="3862" y="21459"/>
                      <a:pt x="4069" y="21459"/>
                    </a:cubicBezTo>
                    <a:cubicBezTo>
                      <a:pt x="4069" y="21459"/>
                      <a:pt x="4069" y="21459"/>
                      <a:pt x="4278" y="21459"/>
                    </a:cubicBezTo>
                    <a:cubicBezTo>
                      <a:pt x="4800" y="21459"/>
                      <a:pt x="5322" y="21318"/>
                      <a:pt x="5844" y="21177"/>
                    </a:cubicBezTo>
                    <a:cubicBezTo>
                      <a:pt x="6575" y="21036"/>
                      <a:pt x="7096" y="20895"/>
                      <a:pt x="7722" y="20613"/>
                    </a:cubicBezTo>
                    <a:cubicBezTo>
                      <a:pt x="8765" y="20190"/>
                      <a:pt x="9600" y="19905"/>
                      <a:pt x="10331" y="19341"/>
                    </a:cubicBezTo>
                    <a:cubicBezTo>
                      <a:pt x="10956" y="18777"/>
                      <a:pt x="11687" y="18636"/>
                      <a:pt x="12313" y="18354"/>
                    </a:cubicBezTo>
                    <a:cubicBezTo>
                      <a:pt x="12627" y="18354"/>
                      <a:pt x="12835" y="17931"/>
                      <a:pt x="13149" y="17788"/>
                    </a:cubicBezTo>
                    <a:cubicBezTo>
                      <a:pt x="13462" y="17647"/>
                      <a:pt x="13984" y="17506"/>
                      <a:pt x="14191" y="17224"/>
                    </a:cubicBezTo>
                    <a:cubicBezTo>
                      <a:pt x="14506" y="16942"/>
                      <a:pt x="14713" y="16519"/>
                      <a:pt x="14922" y="16237"/>
                    </a:cubicBezTo>
                    <a:cubicBezTo>
                      <a:pt x="14922" y="16237"/>
                      <a:pt x="15027" y="16237"/>
                      <a:pt x="15131" y="16237"/>
                    </a:cubicBezTo>
                    <a:cubicBezTo>
                      <a:pt x="15131" y="16237"/>
                      <a:pt x="15131" y="15955"/>
                      <a:pt x="15131" y="15955"/>
                    </a:cubicBezTo>
                    <a:cubicBezTo>
                      <a:pt x="15340" y="15814"/>
                      <a:pt x="15549" y="15670"/>
                      <a:pt x="15756" y="15670"/>
                    </a:cubicBezTo>
                    <a:cubicBezTo>
                      <a:pt x="15862" y="15529"/>
                      <a:pt x="16071" y="14965"/>
                      <a:pt x="16278" y="15247"/>
                    </a:cubicBezTo>
                    <a:cubicBezTo>
                      <a:pt x="16384" y="14683"/>
                      <a:pt x="16800" y="14401"/>
                      <a:pt x="17009" y="13978"/>
                    </a:cubicBezTo>
                    <a:cubicBezTo>
                      <a:pt x="17218" y="13552"/>
                      <a:pt x="17427" y="13129"/>
                      <a:pt x="17531" y="12565"/>
                    </a:cubicBezTo>
                    <a:cubicBezTo>
                      <a:pt x="17740" y="12283"/>
                      <a:pt x="18053" y="11860"/>
                      <a:pt x="18156" y="11435"/>
                    </a:cubicBezTo>
                    <a:cubicBezTo>
                      <a:pt x="18365" y="11012"/>
                      <a:pt x="18575" y="10588"/>
                      <a:pt x="18887" y="10306"/>
                    </a:cubicBezTo>
                    <a:cubicBezTo>
                      <a:pt x="18887" y="9458"/>
                      <a:pt x="19096" y="9458"/>
                      <a:pt x="19096" y="8753"/>
                    </a:cubicBezTo>
                    <a:cubicBezTo>
                      <a:pt x="19409" y="8471"/>
                      <a:pt x="19515" y="7766"/>
                      <a:pt x="19618" y="7340"/>
                    </a:cubicBezTo>
                    <a:cubicBezTo>
                      <a:pt x="20140" y="6071"/>
                      <a:pt x="20556" y="4658"/>
                      <a:pt x="20975" y="3389"/>
                    </a:cubicBezTo>
                    <a:cubicBezTo>
                      <a:pt x="21184" y="2682"/>
                      <a:pt x="21600" y="846"/>
                      <a:pt x="21393" y="0"/>
                    </a:cubicBezTo>
                    <a:cubicBezTo>
                      <a:pt x="20662" y="1272"/>
                      <a:pt x="20035" y="2682"/>
                      <a:pt x="19200" y="409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1" name="Google Shape;1205;g257743a6ece_0_185"/>
              <p:cNvSpPr/>
              <p:nvPr/>
            </p:nvSpPr>
            <p:spPr>
              <a:xfrm>
                <a:off x="190047" y="189946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extrusionOk="0">
                    <a:moveTo>
                      <a:pt x="20282" y="899"/>
                    </a:moveTo>
                    <a:cubicBezTo>
                      <a:pt x="20282" y="899"/>
                      <a:pt x="20282" y="1348"/>
                      <a:pt x="20282" y="1348"/>
                    </a:cubicBezTo>
                    <a:cubicBezTo>
                      <a:pt x="18676" y="2252"/>
                      <a:pt x="17527" y="3600"/>
                      <a:pt x="16378" y="4724"/>
                    </a:cubicBezTo>
                    <a:cubicBezTo>
                      <a:pt x="14768" y="5852"/>
                      <a:pt x="13618" y="7425"/>
                      <a:pt x="12008" y="8777"/>
                    </a:cubicBezTo>
                    <a:cubicBezTo>
                      <a:pt x="11320" y="9452"/>
                      <a:pt x="10403" y="9901"/>
                      <a:pt x="9710" y="10575"/>
                    </a:cubicBezTo>
                    <a:cubicBezTo>
                      <a:pt x="8104" y="11928"/>
                      <a:pt x="6723" y="13276"/>
                      <a:pt x="5345" y="14849"/>
                    </a:cubicBezTo>
                    <a:cubicBezTo>
                      <a:pt x="4656" y="15528"/>
                      <a:pt x="3735" y="15977"/>
                      <a:pt x="3046" y="16652"/>
                    </a:cubicBezTo>
                    <a:cubicBezTo>
                      <a:pt x="3046" y="16652"/>
                      <a:pt x="3046" y="17101"/>
                      <a:pt x="3046" y="17101"/>
                    </a:cubicBezTo>
                    <a:cubicBezTo>
                      <a:pt x="3046" y="17326"/>
                      <a:pt x="2586" y="17551"/>
                      <a:pt x="2358" y="17551"/>
                    </a:cubicBezTo>
                    <a:cubicBezTo>
                      <a:pt x="1897" y="18000"/>
                      <a:pt x="1669" y="18678"/>
                      <a:pt x="1437" y="19128"/>
                    </a:cubicBezTo>
                    <a:cubicBezTo>
                      <a:pt x="1437" y="19128"/>
                      <a:pt x="976" y="19128"/>
                      <a:pt x="976" y="19353"/>
                    </a:cubicBezTo>
                    <a:cubicBezTo>
                      <a:pt x="287" y="19802"/>
                      <a:pt x="-169" y="20476"/>
                      <a:pt x="59" y="21600"/>
                    </a:cubicBezTo>
                    <a:cubicBezTo>
                      <a:pt x="1897" y="21600"/>
                      <a:pt x="3735" y="21600"/>
                      <a:pt x="4884" y="21151"/>
                    </a:cubicBezTo>
                    <a:cubicBezTo>
                      <a:pt x="7644" y="18000"/>
                      <a:pt x="10859" y="14849"/>
                      <a:pt x="13846" y="11474"/>
                    </a:cubicBezTo>
                    <a:cubicBezTo>
                      <a:pt x="16606" y="8324"/>
                      <a:pt x="20054" y="4274"/>
                      <a:pt x="21431" y="0"/>
                    </a:cubicBezTo>
                    <a:cubicBezTo>
                      <a:pt x="20975" y="449"/>
                      <a:pt x="20742" y="449"/>
                      <a:pt x="20282" y="67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2" name="Google Shape;1206;g257743a6ece_0_185"/>
              <p:cNvSpPr/>
              <p:nvPr/>
            </p:nvSpPr>
            <p:spPr>
              <a:xfrm>
                <a:off x="186222" y="19055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08" y="966"/>
                    </a:moveTo>
                    <a:cubicBezTo>
                      <a:pt x="19308" y="966"/>
                      <a:pt x="19308" y="1610"/>
                      <a:pt x="19308" y="1610"/>
                    </a:cubicBezTo>
                    <a:cubicBezTo>
                      <a:pt x="19308" y="1932"/>
                      <a:pt x="18652" y="2254"/>
                      <a:pt x="18002" y="2254"/>
                    </a:cubicBezTo>
                    <a:cubicBezTo>
                      <a:pt x="17671" y="2254"/>
                      <a:pt x="17346" y="2903"/>
                      <a:pt x="17015" y="3225"/>
                    </a:cubicBezTo>
                    <a:cubicBezTo>
                      <a:pt x="17015" y="3547"/>
                      <a:pt x="16035" y="3547"/>
                      <a:pt x="15710" y="3869"/>
                    </a:cubicBezTo>
                    <a:cubicBezTo>
                      <a:pt x="15054" y="4513"/>
                      <a:pt x="14398" y="5157"/>
                      <a:pt x="13748" y="5479"/>
                    </a:cubicBezTo>
                    <a:cubicBezTo>
                      <a:pt x="13092" y="6123"/>
                      <a:pt x="12437" y="6445"/>
                      <a:pt x="11781" y="7089"/>
                    </a:cubicBezTo>
                    <a:cubicBezTo>
                      <a:pt x="9819" y="8704"/>
                      <a:pt x="7852" y="10314"/>
                      <a:pt x="5890" y="11602"/>
                    </a:cubicBezTo>
                    <a:cubicBezTo>
                      <a:pt x="4585" y="12896"/>
                      <a:pt x="3598" y="13539"/>
                      <a:pt x="2617" y="14505"/>
                    </a:cubicBezTo>
                    <a:cubicBezTo>
                      <a:pt x="1312" y="16115"/>
                      <a:pt x="0" y="18053"/>
                      <a:pt x="0" y="20628"/>
                    </a:cubicBezTo>
                    <a:cubicBezTo>
                      <a:pt x="2948" y="20950"/>
                      <a:pt x="4254" y="21272"/>
                      <a:pt x="7202" y="21600"/>
                    </a:cubicBezTo>
                    <a:cubicBezTo>
                      <a:pt x="8183" y="20950"/>
                      <a:pt x="8839" y="19984"/>
                      <a:pt x="9488" y="19018"/>
                    </a:cubicBezTo>
                    <a:cubicBezTo>
                      <a:pt x="10144" y="18375"/>
                      <a:pt x="10475" y="17731"/>
                      <a:pt x="11125" y="17087"/>
                    </a:cubicBezTo>
                    <a:cubicBezTo>
                      <a:pt x="11781" y="16115"/>
                      <a:pt x="12112" y="15793"/>
                      <a:pt x="12761" y="14827"/>
                    </a:cubicBezTo>
                    <a:cubicBezTo>
                      <a:pt x="13417" y="14183"/>
                      <a:pt x="13748" y="13539"/>
                      <a:pt x="14398" y="12896"/>
                    </a:cubicBezTo>
                    <a:cubicBezTo>
                      <a:pt x="15054" y="12252"/>
                      <a:pt x="15379" y="11602"/>
                      <a:pt x="16035" y="10636"/>
                    </a:cubicBezTo>
                    <a:cubicBezTo>
                      <a:pt x="16035" y="10314"/>
                      <a:pt x="16690" y="10314"/>
                      <a:pt x="17015" y="9670"/>
                    </a:cubicBezTo>
                    <a:cubicBezTo>
                      <a:pt x="18002" y="8704"/>
                      <a:pt x="18652" y="7417"/>
                      <a:pt x="18983" y="6445"/>
                    </a:cubicBezTo>
                    <a:cubicBezTo>
                      <a:pt x="18983" y="6123"/>
                      <a:pt x="19963" y="5479"/>
                      <a:pt x="19963" y="5479"/>
                    </a:cubicBezTo>
                    <a:cubicBezTo>
                      <a:pt x="19963" y="4835"/>
                      <a:pt x="19963" y="3547"/>
                      <a:pt x="20619" y="2903"/>
                    </a:cubicBezTo>
                    <a:cubicBezTo>
                      <a:pt x="20619" y="1932"/>
                      <a:pt x="21275" y="966"/>
                      <a:pt x="21600" y="322"/>
                    </a:cubicBezTo>
                    <a:cubicBezTo>
                      <a:pt x="21600" y="0"/>
                      <a:pt x="21600" y="0"/>
                      <a:pt x="20944" y="0"/>
                    </a:cubicBezTo>
                    <a:cubicBezTo>
                      <a:pt x="20944" y="644"/>
                      <a:pt x="20288" y="644"/>
                      <a:pt x="19639" y="64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3" name="Google Shape;1207;g257743a6ece_0_185"/>
              <p:cNvSpPr/>
              <p:nvPr/>
            </p:nvSpPr>
            <p:spPr>
              <a:xfrm>
                <a:off x="183196" y="190489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03" extrusionOk="0">
                    <a:moveTo>
                      <a:pt x="18341" y="1750"/>
                    </a:moveTo>
                    <a:cubicBezTo>
                      <a:pt x="18341" y="1750"/>
                      <a:pt x="16708" y="2333"/>
                      <a:pt x="15891" y="2916"/>
                    </a:cubicBezTo>
                    <a:cubicBezTo>
                      <a:pt x="15891" y="2916"/>
                      <a:pt x="15891" y="4082"/>
                      <a:pt x="15891" y="4082"/>
                    </a:cubicBezTo>
                    <a:cubicBezTo>
                      <a:pt x="13448" y="5260"/>
                      <a:pt x="10189" y="7009"/>
                      <a:pt x="8556" y="7592"/>
                    </a:cubicBezTo>
                    <a:cubicBezTo>
                      <a:pt x="6930" y="8759"/>
                      <a:pt x="6114" y="9342"/>
                      <a:pt x="4480" y="10508"/>
                    </a:cubicBezTo>
                    <a:cubicBezTo>
                      <a:pt x="2855" y="11675"/>
                      <a:pt x="405" y="12841"/>
                      <a:pt x="0" y="15185"/>
                    </a:cubicBezTo>
                    <a:cubicBezTo>
                      <a:pt x="817" y="15185"/>
                      <a:pt x="1221" y="15768"/>
                      <a:pt x="2038" y="16351"/>
                    </a:cubicBezTo>
                    <a:cubicBezTo>
                      <a:pt x="2442" y="16351"/>
                      <a:pt x="2855" y="17518"/>
                      <a:pt x="3671" y="18101"/>
                    </a:cubicBezTo>
                    <a:cubicBezTo>
                      <a:pt x="4892" y="18684"/>
                      <a:pt x="6114" y="19850"/>
                      <a:pt x="7335" y="20434"/>
                    </a:cubicBezTo>
                    <a:cubicBezTo>
                      <a:pt x="9373" y="21600"/>
                      <a:pt x="10189" y="20434"/>
                      <a:pt x="11411" y="18684"/>
                    </a:cubicBezTo>
                    <a:cubicBezTo>
                      <a:pt x="13044" y="16934"/>
                      <a:pt x="14265" y="15768"/>
                      <a:pt x="15486" y="14019"/>
                    </a:cubicBezTo>
                    <a:cubicBezTo>
                      <a:pt x="16303" y="13435"/>
                      <a:pt x="16303" y="11675"/>
                      <a:pt x="17524" y="11092"/>
                    </a:cubicBezTo>
                    <a:cubicBezTo>
                      <a:pt x="17524" y="9925"/>
                      <a:pt x="18341" y="8176"/>
                      <a:pt x="18745" y="7009"/>
                    </a:cubicBezTo>
                    <a:cubicBezTo>
                      <a:pt x="18745" y="7009"/>
                      <a:pt x="19150" y="7009"/>
                      <a:pt x="19562" y="7009"/>
                    </a:cubicBezTo>
                    <a:cubicBezTo>
                      <a:pt x="19562" y="7009"/>
                      <a:pt x="19562" y="5260"/>
                      <a:pt x="19562" y="4677"/>
                    </a:cubicBezTo>
                    <a:cubicBezTo>
                      <a:pt x="19562" y="4677"/>
                      <a:pt x="20379" y="4677"/>
                      <a:pt x="20379" y="4677"/>
                    </a:cubicBezTo>
                    <a:cubicBezTo>
                      <a:pt x="20783" y="3499"/>
                      <a:pt x="21188" y="2333"/>
                      <a:pt x="21600" y="1166"/>
                    </a:cubicBezTo>
                    <a:cubicBezTo>
                      <a:pt x="21600" y="583"/>
                      <a:pt x="21600" y="0"/>
                      <a:pt x="20783" y="0"/>
                    </a:cubicBezTo>
                    <a:cubicBezTo>
                      <a:pt x="19967" y="583"/>
                      <a:pt x="19150" y="1166"/>
                      <a:pt x="18341" y="116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4" name="Google Shape;1208;g257743a6ece_0_185"/>
              <p:cNvSpPr/>
              <p:nvPr/>
            </p:nvSpPr>
            <p:spPr>
              <a:xfrm>
                <a:off x="302856" y="1935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46" extrusionOk="0">
                    <a:moveTo>
                      <a:pt x="20120" y="0"/>
                    </a:moveTo>
                    <a:cubicBezTo>
                      <a:pt x="20120" y="0"/>
                      <a:pt x="18641" y="1106"/>
                      <a:pt x="18641" y="1106"/>
                    </a:cubicBezTo>
                    <a:lnTo>
                      <a:pt x="17754" y="1106"/>
                    </a:lnTo>
                    <a:cubicBezTo>
                      <a:pt x="17754" y="1106"/>
                      <a:pt x="17161" y="553"/>
                      <a:pt x="16568" y="1106"/>
                    </a:cubicBezTo>
                    <a:cubicBezTo>
                      <a:pt x="15976" y="1106"/>
                      <a:pt x="15089" y="1659"/>
                      <a:pt x="14496" y="1659"/>
                    </a:cubicBezTo>
                    <a:cubicBezTo>
                      <a:pt x="13903" y="1659"/>
                      <a:pt x="13017" y="1659"/>
                      <a:pt x="12429" y="1659"/>
                    </a:cubicBezTo>
                    <a:cubicBezTo>
                      <a:pt x="12130" y="1659"/>
                      <a:pt x="11836" y="2765"/>
                      <a:pt x="11537" y="2765"/>
                    </a:cubicBezTo>
                    <a:cubicBezTo>
                      <a:pt x="11243" y="2765"/>
                      <a:pt x="10650" y="2765"/>
                      <a:pt x="10357" y="2765"/>
                    </a:cubicBezTo>
                    <a:cubicBezTo>
                      <a:pt x="10057" y="2765"/>
                      <a:pt x="9470" y="3871"/>
                      <a:pt x="9171" y="3871"/>
                    </a:cubicBezTo>
                    <a:cubicBezTo>
                      <a:pt x="7098" y="5541"/>
                      <a:pt x="6805" y="6094"/>
                      <a:pt x="5619" y="8859"/>
                    </a:cubicBezTo>
                    <a:cubicBezTo>
                      <a:pt x="4732" y="10518"/>
                      <a:pt x="3846" y="12177"/>
                      <a:pt x="3253" y="13294"/>
                    </a:cubicBezTo>
                    <a:cubicBezTo>
                      <a:pt x="2665" y="14400"/>
                      <a:pt x="1773" y="16612"/>
                      <a:pt x="1186" y="17165"/>
                    </a:cubicBezTo>
                    <a:cubicBezTo>
                      <a:pt x="593" y="18271"/>
                      <a:pt x="0" y="19377"/>
                      <a:pt x="0" y="20483"/>
                    </a:cubicBezTo>
                    <a:cubicBezTo>
                      <a:pt x="887" y="21600"/>
                      <a:pt x="2072" y="20483"/>
                      <a:pt x="2665" y="19377"/>
                    </a:cubicBezTo>
                    <a:cubicBezTo>
                      <a:pt x="3552" y="18271"/>
                      <a:pt x="4439" y="17165"/>
                      <a:pt x="5325" y="16612"/>
                    </a:cubicBezTo>
                    <a:cubicBezTo>
                      <a:pt x="6212" y="16612"/>
                      <a:pt x="6805" y="14400"/>
                      <a:pt x="7691" y="13847"/>
                    </a:cubicBezTo>
                    <a:cubicBezTo>
                      <a:pt x="8578" y="12741"/>
                      <a:pt x="9764" y="12177"/>
                      <a:pt x="10650" y="11071"/>
                    </a:cubicBezTo>
                    <a:cubicBezTo>
                      <a:pt x="14202" y="7200"/>
                      <a:pt x="18048" y="3871"/>
                      <a:pt x="21600" y="553"/>
                    </a:cubicBezTo>
                    <a:cubicBezTo>
                      <a:pt x="21007" y="553"/>
                      <a:pt x="20414" y="0"/>
                      <a:pt x="20120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5" name="Google Shape;1209;g257743a6ece_0_185"/>
              <p:cNvSpPr/>
              <p:nvPr/>
            </p:nvSpPr>
            <p:spPr>
              <a:xfrm>
                <a:off x="308465" y="19343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51" y="5807"/>
                    </a:moveTo>
                    <a:cubicBezTo>
                      <a:pt x="6051" y="5807"/>
                      <a:pt x="4320" y="10800"/>
                      <a:pt x="3026" y="13289"/>
                    </a:cubicBezTo>
                    <a:cubicBezTo>
                      <a:pt x="1731" y="15777"/>
                      <a:pt x="429" y="17437"/>
                      <a:pt x="0" y="21600"/>
                    </a:cubicBezTo>
                    <a:cubicBezTo>
                      <a:pt x="3026" y="20770"/>
                      <a:pt x="6480" y="17437"/>
                      <a:pt x="9069" y="16607"/>
                    </a:cubicBezTo>
                    <a:cubicBezTo>
                      <a:pt x="9934" y="16607"/>
                      <a:pt x="11229" y="14948"/>
                      <a:pt x="12094" y="14118"/>
                    </a:cubicBezTo>
                    <a:cubicBezTo>
                      <a:pt x="12960" y="14118"/>
                      <a:pt x="14254" y="14118"/>
                      <a:pt x="15120" y="14118"/>
                    </a:cubicBezTo>
                    <a:cubicBezTo>
                      <a:pt x="16414" y="13289"/>
                      <a:pt x="17280" y="11630"/>
                      <a:pt x="18146" y="9970"/>
                    </a:cubicBezTo>
                    <a:cubicBezTo>
                      <a:pt x="18574" y="9970"/>
                      <a:pt x="19869" y="8311"/>
                      <a:pt x="19869" y="8311"/>
                    </a:cubicBezTo>
                    <a:cubicBezTo>
                      <a:pt x="19869" y="8311"/>
                      <a:pt x="19869" y="6652"/>
                      <a:pt x="19869" y="5807"/>
                    </a:cubicBezTo>
                    <a:cubicBezTo>
                      <a:pt x="19869" y="4148"/>
                      <a:pt x="21163" y="4148"/>
                      <a:pt x="21600" y="4148"/>
                    </a:cubicBezTo>
                    <a:cubicBezTo>
                      <a:pt x="21600" y="4148"/>
                      <a:pt x="21600" y="1659"/>
                      <a:pt x="21600" y="0"/>
                    </a:cubicBezTo>
                    <a:cubicBezTo>
                      <a:pt x="15549" y="830"/>
                      <a:pt x="11666" y="6652"/>
                      <a:pt x="4749" y="66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6" name="Google Shape;1210;g257743a6ece_0_185"/>
              <p:cNvSpPr/>
              <p:nvPr/>
            </p:nvSpPr>
            <p:spPr>
              <a:xfrm>
                <a:off x="212952" y="19829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14186"/>
                    </a:moveTo>
                    <a:cubicBezTo>
                      <a:pt x="19333" y="13165"/>
                      <a:pt x="18697" y="12397"/>
                      <a:pt x="18201" y="11759"/>
                    </a:cubicBezTo>
                    <a:cubicBezTo>
                      <a:pt x="17846" y="11248"/>
                      <a:pt x="17563" y="10610"/>
                      <a:pt x="17280" y="10224"/>
                    </a:cubicBezTo>
                    <a:cubicBezTo>
                      <a:pt x="17280" y="10224"/>
                      <a:pt x="17138" y="10224"/>
                      <a:pt x="17068" y="10224"/>
                    </a:cubicBezTo>
                    <a:cubicBezTo>
                      <a:pt x="17068" y="10224"/>
                      <a:pt x="17068" y="9841"/>
                      <a:pt x="16926" y="9841"/>
                    </a:cubicBezTo>
                    <a:cubicBezTo>
                      <a:pt x="16572" y="9331"/>
                      <a:pt x="16076" y="8693"/>
                      <a:pt x="15793" y="8179"/>
                    </a:cubicBezTo>
                    <a:cubicBezTo>
                      <a:pt x="15509" y="7669"/>
                      <a:pt x="15227" y="7286"/>
                      <a:pt x="14943" y="6903"/>
                    </a:cubicBezTo>
                    <a:cubicBezTo>
                      <a:pt x="14801" y="6903"/>
                      <a:pt x="14731" y="6775"/>
                      <a:pt x="14659" y="6645"/>
                    </a:cubicBezTo>
                    <a:cubicBezTo>
                      <a:pt x="14659" y="6645"/>
                      <a:pt x="14659" y="6390"/>
                      <a:pt x="14659" y="6390"/>
                    </a:cubicBezTo>
                    <a:cubicBezTo>
                      <a:pt x="14518" y="6262"/>
                      <a:pt x="14235" y="6135"/>
                      <a:pt x="14093" y="5879"/>
                    </a:cubicBezTo>
                    <a:cubicBezTo>
                      <a:pt x="13526" y="5369"/>
                      <a:pt x="13030" y="4728"/>
                      <a:pt x="12464" y="4217"/>
                    </a:cubicBezTo>
                    <a:cubicBezTo>
                      <a:pt x="12252" y="3962"/>
                      <a:pt x="12039" y="3962"/>
                      <a:pt x="11827" y="3834"/>
                    </a:cubicBezTo>
                    <a:cubicBezTo>
                      <a:pt x="11614" y="3707"/>
                      <a:pt x="11473" y="3451"/>
                      <a:pt x="11261" y="3324"/>
                    </a:cubicBezTo>
                    <a:cubicBezTo>
                      <a:pt x="10623" y="2941"/>
                      <a:pt x="9915" y="2683"/>
                      <a:pt x="9206" y="2428"/>
                    </a:cubicBezTo>
                    <a:cubicBezTo>
                      <a:pt x="8498" y="2173"/>
                      <a:pt x="7932" y="1662"/>
                      <a:pt x="7223" y="1407"/>
                    </a:cubicBezTo>
                    <a:cubicBezTo>
                      <a:pt x="6727" y="1151"/>
                      <a:pt x="6233" y="1151"/>
                      <a:pt x="5807" y="894"/>
                    </a:cubicBezTo>
                    <a:cubicBezTo>
                      <a:pt x="5595" y="894"/>
                      <a:pt x="5382" y="766"/>
                      <a:pt x="5170" y="511"/>
                    </a:cubicBezTo>
                    <a:cubicBezTo>
                      <a:pt x="5028" y="511"/>
                      <a:pt x="4958" y="511"/>
                      <a:pt x="4816" y="511"/>
                    </a:cubicBezTo>
                    <a:cubicBezTo>
                      <a:pt x="4674" y="511"/>
                      <a:pt x="4604" y="383"/>
                      <a:pt x="4462" y="255"/>
                    </a:cubicBezTo>
                    <a:cubicBezTo>
                      <a:pt x="3824" y="0"/>
                      <a:pt x="3116" y="0"/>
                      <a:pt x="2479" y="0"/>
                    </a:cubicBezTo>
                    <a:cubicBezTo>
                      <a:pt x="1699" y="0"/>
                      <a:pt x="638" y="0"/>
                      <a:pt x="142" y="128"/>
                    </a:cubicBezTo>
                    <a:cubicBezTo>
                      <a:pt x="70" y="128"/>
                      <a:pt x="0" y="128"/>
                      <a:pt x="0" y="383"/>
                    </a:cubicBezTo>
                    <a:cubicBezTo>
                      <a:pt x="1204" y="894"/>
                      <a:pt x="2337" y="1279"/>
                      <a:pt x="3399" y="1917"/>
                    </a:cubicBezTo>
                    <a:cubicBezTo>
                      <a:pt x="4462" y="2683"/>
                      <a:pt x="5453" y="3324"/>
                      <a:pt x="6373" y="4345"/>
                    </a:cubicBezTo>
                    <a:cubicBezTo>
                      <a:pt x="6373" y="5241"/>
                      <a:pt x="6799" y="5752"/>
                      <a:pt x="6727" y="6903"/>
                    </a:cubicBezTo>
                    <a:cubicBezTo>
                      <a:pt x="6657" y="6903"/>
                      <a:pt x="6587" y="7158"/>
                      <a:pt x="6587" y="7286"/>
                    </a:cubicBezTo>
                    <a:cubicBezTo>
                      <a:pt x="6445" y="7669"/>
                      <a:pt x="6303" y="7924"/>
                      <a:pt x="6161" y="8307"/>
                    </a:cubicBezTo>
                    <a:cubicBezTo>
                      <a:pt x="6019" y="8693"/>
                      <a:pt x="5878" y="9203"/>
                      <a:pt x="5737" y="9458"/>
                    </a:cubicBezTo>
                    <a:cubicBezTo>
                      <a:pt x="5737" y="9458"/>
                      <a:pt x="5737" y="9841"/>
                      <a:pt x="5595" y="9969"/>
                    </a:cubicBezTo>
                    <a:cubicBezTo>
                      <a:pt x="5382" y="10352"/>
                      <a:pt x="5170" y="10865"/>
                      <a:pt x="4958" y="11376"/>
                    </a:cubicBezTo>
                    <a:cubicBezTo>
                      <a:pt x="4958" y="11376"/>
                      <a:pt x="4958" y="11503"/>
                      <a:pt x="4958" y="11631"/>
                    </a:cubicBezTo>
                    <a:cubicBezTo>
                      <a:pt x="4958" y="11759"/>
                      <a:pt x="4674" y="12014"/>
                      <a:pt x="4604" y="12142"/>
                    </a:cubicBezTo>
                    <a:cubicBezTo>
                      <a:pt x="4604" y="12142"/>
                      <a:pt x="4320" y="12655"/>
                      <a:pt x="4604" y="12782"/>
                    </a:cubicBezTo>
                    <a:cubicBezTo>
                      <a:pt x="4816" y="12527"/>
                      <a:pt x="5028" y="12269"/>
                      <a:pt x="5241" y="12142"/>
                    </a:cubicBezTo>
                    <a:cubicBezTo>
                      <a:pt x="5453" y="11886"/>
                      <a:pt x="5595" y="11631"/>
                      <a:pt x="5807" y="11248"/>
                    </a:cubicBezTo>
                    <a:cubicBezTo>
                      <a:pt x="6161" y="10737"/>
                      <a:pt x="6657" y="10352"/>
                      <a:pt x="7082" y="9841"/>
                    </a:cubicBezTo>
                    <a:cubicBezTo>
                      <a:pt x="7507" y="9458"/>
                      <a:pt x="7932" y="8948"/>
                      <a:pt x="8498" y="8562"/>
                    </a:cubicBezTo>
                    <a:cubicBezTo>
                      <a:pt x="8710" y="8307"/>
                      <a:pt x="8994" y="8179"/>
                      <a:pt x="9206" y="7924"/>
                    </a:cubicBezTo>
                    <a:cubicBezTo>
                      <a:pt x="9490" y="7669"/>
                      <a:pt x="9702" y="7286"/>
                      <a:pt x="9915" y="7286"/>
                    </a:cubicBezTo>
                    <a:cubicBezTo>
                      <a:pt x="10198" y="7286"/>
                      <a:pt x="10553" y="7669"/>
                      <a:pt x="10623" y="7924"/>
                    </a:cubicBezTo>
                    <a:cubicBezTo>
                      <a:pt x="10623" y="7924"/>
                      <a:pt x="10623" y="8179"/>
                      <a:pt x="10623" y="8179"/>
                    </a:cubicBezTo>
                    <a:cubicBezTo>
                      <a:pt x="10693" y="9331"/>
                      <a:pt x="10269" y="9969"/>
                      <a:pt x="10127" y="10482"/>
                    </a:cubicBezTo>
                    <a:cubicBezTo>
                      <a:pt x="10127" y="10482"/>
                      <a:pt x="9985" y="10482"/>
                      <a:pt x="9985" y="10482"/>
                    </a:cubicBezTo>
                    <a:cubicBezTo>
                      <a:pt x="9985" y="10482"/>
                      <a:pt x="9985" y="10865"/>
                      <a:pt x="9985" y="10865"/>
                    </a:cubicBezTo>
                    <a:cubicBezTo>
                      <a:pt x="9844" y="11503"/>
                      <a:pt x="9702" y="12014"/>
                      <a:pt x="9490" y="12269"/>
                    </a:cubicBezTo>
                    <a:cubicBezTo>
                      <a:pt x="8994" y="13421"/>
                      <a:pt x="8356" y="14186"/>
                      <a:pt x="8144" y="15593"/>
                    </a:cubicBezTo>
                    <a:cubicBezTo>
                      <a:pt x="8710" y="15593"/>
                      <a:pt x="8852" y="14955"/>
                      <a:pt x="9419" y="14955"/>
                    </a:cubicBezTo>
                    <a:cubicBezTo>
                      <a:pt x="9702" y="14444"/>
                      <a:pt x="10127" y="14317"/>
                      <a:pt x="10481" y="13931"/>
                    </a:cubicBezTo>
                    <a:cubicBezTo>
                      <a:pt x="10835" y="13548"/>
                      <a:pt x="11189" y="13165"/>
                      <a:pt x="11543" y="12782"/>
                    </a:cubicBezTo>
                    <a:cubicBezTo>
                      <a:pt x="12181" y="12014"/>
                      <a:pt x="13314" y="10482"/>
                      <a:pt x="14164" y="10865"/>
                    </a:cubicBezTo>
                    <a:cubicBezTo>
                      <a:pt x="14377" y="11503"/>
                      <a:pt x="14447" y="12014"/>
                      <a:pt x="14447" y="12910"/>
                    </a:cubicBezTo>
                    <a:cubicBezTo>
                      <a:pt x="14447" y="12910"/>
                      <a:pt x="14305" y="12910"/>
                      <a:pt x="14305" y="12910"/>
                    </a:cubicBezTo>
                    <a:cubicBezTo>
                      <a:pt x="14305" y="13038"/>
                      <a:pt x="14377" y="13038"/>
                      <a:pt x="14305" y="13293"/>
                    </a:cubicBezTo>
                    <a:cubicBezTo>
                      <a:pt x="14164" y="13803"/>
                      <a:pt x="13810" y="14699"/>
                      <a:pt x="13597" y="14955"/>
                    </a:cubicBezTo>
                    <a:cubicBezTo>
                      <a:pt x="13597" y="15210"/>
                      <a:pt x="13456" y="15593"/>
                      <a:pt x="13456" y="15593"/>
                    </a:cubicBezTo>
                    <a:cubicBezTo>
                      <a:pt x="13384" y="15848"/>
                      <a:pt x="13314" y="16104"/>
                      <a:pt x="13244" y="16234"/>
                    </a:cubicBezTo>
                    <a:cubicBezTo>
                      <a:pt x="13244" y="16234"/>
                      <a:pt x="13172" y="16489"/>
                      <a:pt x="13102" y="16489"/>
                    </a:cubicBezTo>
                    <a:cubicBezTo>
                      <a:pt x="12960" y="16744"/>
                      <a:pt x="12818" y="17127"/>
                      <a:pt x="12606" y="17510"/>
                    </a:cubicBezTo>
                    <a:cubicBezTo>
                      <a:pt x="12464" y="17893"/>
                      <a:pt x="12394" y="18279"/>
                      <a:pt x="12181" y="18662"/>
                    </a:cubicBezTo>
                    <a:cubicBezTo>
                      <a:pt x="12110" y="18917"/>
                      <a:pt x="11968" y="19045"/>
                      <a:pt x="11827" y="19300"/>
                    </a:cubicBezTo>
                    <a:cubicBezTo>
                      <a:pt x="11685" y="19810"/>
                      <a:pt x="11473" y="19938"/>
                      <a:pt x="11261" y="20451"/>
                    </a:cubicBezTo>
                    <a:cubicBezTo>
                      <a:pt x="11189" y="20706"/>
                      <a:pt x="11119" y="20834"/>
                      <a:pt x="11047" y="21089"/>
                    </a:cubicBezTo>
                    <a:cubicBezTo>
                      <a:pt x="11047" y="21217"/>
                      <a:pt x="10765" y="21345"/>
                      <a:pt x="10907" y="21600"/>
                    </a:cubicBezTo>
                    <a:cubicBezTo>
                      <a:pt x="11685" y="20962"/>
                      <a:pt x="12464" y="20196"/>
                      <a:pt x="13102" y="19427"/>
                    </a:cubicBezTo>
                    <a:cubicBezTo>
                      <a:pt x="13244" y="19172"/>
                      <a:pt x="13456" y="19172"/>
                      <a:pt x="13597" y="18917"/>
                    </a:cubicBezTo>
                    <a:cubicBezTo>
                      <a:pt x="13668" y="18917"/>
                      <a:pt x="13739" y="18662"/>
                      <a:pt x="13810" y="18534"/>
                    </a:cubicBezTo>
                    <a:cubicBezTo>
                      <a:pt x="14164" y="18151"/>
                      <a:pt x="14589" y="18021"/>
                      <a:pt x="14801" y="17383"/>
                    </a:cubicBezTo>
                    <a:cubicBezTo>
                      <a:pt x="15013" y="17383"/>
                      <a:pt x="15227" y="17127"/>
                      <a:pt x="15439" y="16872"/>
                    </a:cubicBezTo>
                    <a:cubicBezTo>
                      <a:pt x="15580" y="16744"/>
                      <a:pt x="15722" y="16744"/>
                      <a:pt x="15863" y="16617"/>
                    </a:cubicBezTo>
                    <a:cubicBezTo>
                      <a:pt x="16005" y="16617"/>
                      <a:pt x="16076" y="16361"/>
                      <a:pt x="16218" y="16234"/>
                    </a:cubicBezTo>
                    <a:cubicBezTo>
                      <a:pt x="16359" y="16234"/>
                      <a:pt x="16501" y="16234"/>
                      <a:pt x="16642" y="16104"/>
                    </a:cubicBezTo>
                    <a:cubicBezTo>
                      <a:pt x="17068" y="15976"/>
                      <a:pt x="17492" y="16104"/>
                      <a:pt x="17704" y="16744"/>
                    </a:cubicBezTo>
                    <a:cubicBezTo>
                      <a:pt x="17846" y="17127"/>
                      <a:pt x="17846" y="18021"/>
                      <a:pt x="17846" y="18534"/>
                    </a:cubicBezTo>
                    <a:cubicBezTo>
                      <a:pt x="17846" y="19172"/>
                      <a:pt x="17776" y="19683"/>
                      <a:pt x="17846" y="20323"/>
                    </a:cubicBezTo>
                    <a:cubicBezTo>
                      <a:pt x="18909" y="19938"/>
                      <a:pt x="19545" y="18789"/>
                      <a:pt x="20467" y="18279"/>
                    </a:cubicBezTo>
                    <a:cubicBezTo>
                      <a:pt x="20821" y="17510"/>
                      <a:pt x="21458" y="17255"/>
                      <a:pt x="21600" y="16234"/>
                    </a:cubicBezTo>
                    <a:cubicBezTo>
                      <a:pt x="20821" y="15721"/>
                      <a:pt x="20538" y="14444"/>
                      <a:pt x="19829" y="1380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7" name="Google Shape;1211;g257743a6ece_0_185"/>
              <p:cNvSpPr/>
              <p:nvPr/>
            </p:nvSpPr>
            <p:spPr>
              <a:xfrm>
                <a:off x="273735" y="19823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97" y="385"/>
                    </a:moveTo>
                    <a:cubicBezTo>
                      <a:pt x="20197" y="385"/>
                      <a:pt x="18794" y="1541"/>
                      <a:pt x="18516" y="2311"/>
                    </a:cubicBezTo>
                    <a:cubicBezTo>
                      <a:pt x="17954" y="3089"/>
                      <a:pt x="17675" y="3089"/>
                      <a:pt x="17113" y="3859"/>
                    </a:cubicBezTo>
                    <a:cubicBezTo>
                      <a:pt x="16551" y="4630"/>
                      <a:pt x="16272" y="5015"/>
                      <a:pt x="15989" y="5400"/>
                    </a:cubicBezTo>
                    <a:cubicBezTo>
                      <a:pt x="15148" y="6556"/>
                      <a:pt x="13745" y="7326"/>
                      <a:pt x="13183" y="8096"/>
                    </a:cubicBezTo>
                    <a:cubicBezTo>
                      <a:pt x="12626" y="8874"/>
                      <a:pt x="12064" y="9259"/>
                      <a:pt x="11501" y="9644"/>
                    </a:cubicBezTo>
                    <a:cubicBezTo>
                      <a:pt x="11223" y="10030"/>
                      <a:pt x="10661" y="10415"/>
                      <a:pt x="10382" y="10415"/>
                    </a:cubicBezTo>
                    <a:cubicBezTo>
                      <a:pt x="9536" y="11570"/>
                      <a:pt x="8696" y="12341"/>
                      <a:pt x="7855" y="13111"/>
                    </a:cubicBezTo>
                    <a:cubicBezTo>
                      <a:pt x="7293" y="13882"/>
                      <a:pt x="6452" y="14267"/>
                      <a:pt x="5890" y="15044"/>
                    </a:cubicBezTo>
                    <a:cubicBezTo>
                      <a:pt x="5328" y="15815"/>
                      <a:pt x="4771" y="16585"/>
                      <a:pt x="3930" y="17356"/>
                    </a:cubicBezTo>
                    <a:cubicBezTo>
                      <a:pt x="3930" y="17356"/>
                      <a:pt x="3930" y="17356"/>
                      <a:pt x="3368" y="17741"/>
                    </a:cubicBezTo>
                    <a:cubicBezTo>
                      <a:pt x="3368" y="17741"/>
                      <a:pt x="3368" y="18126"/>
                      <a:pt x="3084" y="18511"/>
                    </a:cubicBezTo>
                    <a:cubicBezTo>
                      <a:pt x="2806" y="18511"/>
                      <a:pt x="2244" y="18511"/>
                      <a:pt x="1681" y="19282"/>
                    </a:cubicBezTo>
                    <a:cubicBezTo>
                      <a:pt x="1681" y="19282"/>
                      <a:pt x="1681" y="19667"/>
                      <a:pt x="1681" y="20052"/>
                    </a:cubicBezTo>
                    <a:cubicBezTo>
                      <a:pt x="1681" y="20052"/>
                      <a:pt x="1124" y="20052"/>
                      <a:pt x="841" y="20052"/>
                    </a:cubicBezTo>
                    <a:cubicBezTo>
                      <a:pt x="841" y="20052"/>
                      <a:pt x="0" y="20830"/>
                      <a:pt x="0" y="21600"/>
                    </a:cubicBezTo>
                    <a:cubicBezTo>
                      <a:pt x="1965" y="21215"/>
                      <a:pt x="4209" y="21600"/>
                      <a:pt x="5890" y="21215"/>
                    </a:cubicBezTo>
                    <a:cubicBezTo>
                      <a:pt x="6452" y="21215"/>
                      <a:pt x="7014" y="20052"/>
                      <a:pt x="7855" y="19667"/>
                    </a:cubicBezTo>
                    <a:cubicBezTo>
                      <a:pt x="8696" y="18896"/>
                      <a:pt x="9820" y="18896"/>
                      <a:pt x="10382" y="18126"/>
                    </a:cubicBezTo>
                    <a:cubicBezTo>
                      <a:pt x="10382" y="18126"/>
                      <a:pt x="10382" y="18126"/>
                      <a:pt x="10939" y="18126"/>
                    </a:cubicBezTo>
                    <a:cubicBezTo>
                      <a:pt x="10939" y="18126"/>
                      <a:pt x="11501" y="16970"/>
                      <a:pt x="11785" y="16970"/>
                    </a:cubicBezTo>
                    <a:cubicBezTo>
                      <a:pt x="12342" y="16200"/>
                      <a:pt x="13183" y="16200"/>
                      <a:pt x="13745" y="15815"/>
                    </a:cubicBezTo>
                    <a:cubicBezTo>
                      <a:pt x="13745" y="15815"/>
                      <a:pt x="14029" y="15044"/>
                      <a:pt x="14307" y="14659"/>
                    </a:cubicBezTo>
                    <a:cubicBezTo>
                      <a:pt x="14586" y="14659"/>
                      <a:pt x="15148" y="14267"/>
                      <a:pt x="15432" y="13882"/>
                    </a:cubicBezTo>
                    <a:cubicBezTo>
                      <a:pt x="15989" y="13111"/>
                      <a:pt x="16834" y="12341"/>
                      <a:pt x="17391" y="11956"/>
                    </a:cubicBezTo>
                    <a:cubicBezTo>
                      <a:pt x="17391" y="11956"/>
                      <a:pt x="17675" y="11570"/>
                      <a:pt x="17675" y="11185"/>
                    </a:cubicBezTo>
                    <a:cubicBezTo>
                      <a:pt x="17954" y="11185"/>
                      <a:pt x="18516" y="11185"/>
                      <a:pt x="18794" y="10415"/>
                    </a:cubicBezTo>
                    <a:cubicBezTo>
                      <a:pt x="19356" y="9644"/>
                      <a:pt x="19640" y="8874"/>
                      <a:pt x="20197" y="8482"/>
                    </a:cubicBezTo>
                    <a:cubicBezTo>
                      <a:pt x="20197" y="5015"/>
                      <a:pt x="21322" y="3474"/>
                      <a:pt x="21600" y="0"/>
                    </a:cubicBezTo>
                    <a:lnTo>
                      <a:pt x="20759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8" name="Google Shape;1212;g257743a6ece_0_185"/>
              <p:cNvSpPr/>
              <p:nvPr/>
            </p:nvSpPr>
            <p:spPr>
              <a:xfrm>
                <a:off x="217721" y="20397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5" h="21600" extrusionOk="0">
                    <a:moveTo>
                      <a:pt x="11715" y="7889"/>
                    </a:moveTo>
                    <a:cubicBezTo>
                      <a:pt x="10618" y="8917"/>
                      <a:pt x="9885" y="9259"/>
                      <a:pt x="8787" y="9601"/>
                    </a:cubicBezTo>
                    <a:cubicBezTo>
                      <a:pt x="8421" y="9601"/>
                      <a:pt x="8054" y="9944"/>
                      <a:pt x="7872" y="10286"/>
                    </a:cubicBezTo>
                    <a:cubicBezTo>
                      <a:pt x="7323" y="10286"/>
                      <a:pt x="5674" y="10971"/>
                      <a:pt x="5493" y="11656"/>
                    </a:cubicBezTo>
                    <a:cubicBezTo>
                      <a:pt x="5493" y="11656"/>
                      <a:pt x="5493" y="11656"/>
                      <a:pt x="5126" y="11656"/>
                    </a:cubicBezTo>
                    <a:cubicBezTo>
                      <a:pt x="3662" y="13032"/>
                      <a:pt x="2379" y="14402"/>
                      <a:pt x="1282" y="15772"/>
                    </a:cubicBezTo>
                    <a:cubicBezTo>
                      <a:pt x="734" y="15772"/>
                      <a:pt x="0" y="16114"/>
                      <a:pt x="0" y="17484"/>
                    </a:cubicBezTo>
                    <a:cubicBezTo>
                      <a:pt x="0" y="18860"/>
                      <a:pt x="549" y="19545"/>
                      <a:pt x="1282" y="19888"/>
                    </a:cubicBezTo>
                    <a:cubicBezTo>
                      <a:pt x="2013" y="20915"/>
                      <a:pt x="2013" y="21258"/>
                      <a:pt x="2746" y="21600"/>
                    </a:cubicBezTo>
                    <a:cubicBezTo>
                      <a:pt x="3477" y="21600"/>
                      <a:pt x="5307" y="21258"/>
                      <a:pt x="6041" y="20915"/>
                    </a:cubicBezTo>
                    <a:cubicBezTo>
                      <a:pt x="6223" y="20915"/>
                      <a:pt x="6223" y="20573"/>
                      <a:pt x="6590" y="20230"/>
                    </a:cubicBezTo>
                    <a:cubicBezTo>
                      <a:pt x="6775" y="20230"/>
                      <a:pt x="6957" y="20230"/>
                      <a:pt x="7323" y="20230"/>
                    </a:cubicBezTo>
                    <a:cubicBezTo>
                      <a:pt x="7323" y="20230"/>
                      <a:pt x="7690" y="19545"/>
                      <a:pt x="7872" y="19545"/>
                    </a:cubicBezTo>
                    <a:cubicBezTo>
                      <a:pt x="8969" y="18860"/>
                      <a:pt x="10070" y="17484"/>
                      <a:pt x="10985" y="16799"/>
                    </a:cubicBezTo>
                    <a:cubicBezTo>
                      <a:pt x="11349" y="16457"/>
                      <a:pt x="11901" y="16457"/>
                      <a:pt x="12082" y="16114"/>
                    </a:cubicBezTo>
                    <a:cubicBezTo>
                      <a:pt x="12082" y="16114"/>
                      <a:pt x="12449" y="15429"/>
                      <a:pt x="12631" y="15429"/>
                    </a:cubicBezTo>
                    <a:cubicBezTo>
                      <a:pt x="13546" y="14402"/>
                      <a:pt x="14462" y="13375"/>
                      <a:pt x="15195" y="12341"/>
                    </a:cubicBezTo>
                    <a:cubicBezTo>
                      <a:pt x="17208" y="8917"/>
                      <a:pt x="19221" y="3431"/>
                      <a:pt x="21051" y="1027"/>
                    </a:cubicBezTo>
                    <a:cubicBezTo>
                      <a:pt x="21051" y="1027"/>
                      <a:pt x="21600" y="0"/>
                      <a:pt x="21051" y="0"/>
                    </a:cubicBezTo>
                    <a:cubicBezTo>
                      <a:pt x="18123" y="2397"/>
                      <a:pt x="14643" y="5143"/>
                      <a:pt x="11901" y="71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9" name="Google Shape;1213;g257743a6ece_0_185"/>
              <p:cNvSpPr/>
              <p:nvPr/>
            </p:nvSpPr>
            <p:spPr>
              <a:xfrm>
                <a:off x="164437" y="21110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600" extrusionOk="0">
                    <a:moveTo>
                      <a:pt x="20422" y="530"/>
                    </a:moveTo>
                    <a:cubicBezTo>
                      <a:pt x="20422" y="530"/>
                      <a:pt x="20150" y="530"/>
                      <a:pt x="20015" y="354"/>
                    </a:cubicBezTo>
                    <a:cubicBezTo>
                      <a:pt x="19606" y="354"/>
                      <a:pt x="20015" y="177"/>
                      <a:pt x="19606" y="0"/>
                    </a:cubicBezTo>
                    <a:cubicBezTo>
                      <a:pt x="19606" y="0"/>
                      <a:pt x="19606" y="0"/>
                      <a:pt x="19336" y="0"/>
                    </a:cubicBezTo>
                    <a:cubicBezTo>
                      <a:pt x="18657" y="0"/>
                      <a:pt x="18519" y="530"/>
                      <a:pt x="17840" y="530"/>
                    </a:cubicBezTo>
                    <a:cubicBezTo>
                      <a:pt x="17705" y="1061"/>
                      <a:pt x="17161" y="1238"/>
                      <a:pt x="16754" y="1595"/>
                    </a:cubicBezTo>
                    <a:cubicBezTo>
                      <a:pt x="16619" y="1595"/>
                      <a:pt x="16482" y="1948"/>
                      <a:pt x="16212" y="2302"/>
                    </a:cubicBezTo>
                    <a:cubicBezTo>
                      <a:pt x="15940" y="2479"/>
                      <a:pt x="15802" y="2656"/>
                      <a:pt x="15533" y="2833"/>
                    </a:cubicBezTo>
                    <a:cubicBezTo>
                      <a:pt x="15533" y="2833"/>
                      <a:pt x="15533" y="3009"/>
                      <a:pt x="15533" y="3186"/>
                    </a:cubicBezTo>
                    <a:cubicBezTo>
                      <a:pt x="15533" y="3186"/>
                      <a:pt x="15260" y="3186"/>
                      <a:pt x="15123" y="3363"/>
                    </a:cubicBezTo>
                    <a:cubicBezTo>
                      <a:pt x="14988" y="3363"/>
                      <a:pt x="14853" y="3717"/>
                      <a:pt x="14581" y="3894"/>
                    </a:cubicBezTo>
                    <a:cubicBezTo>
                      <a:pt x="14174" y="4251"/>
                      <a:pt x="13767" y="4251"/>
                      <a:pt x="13630" y="4604"/>
                    </a:cubicBezTo>
                    <a:cubicBezTo>
                      <a:pt x="13495" y="4604"/>
                      <a:pt x="13495" y="4781"/>
                      <a:pt x="13357" y="4958"/>
                    </a:cubicBezTo>
                    <a:cubicBezTo>
                      <a:pt x="11999" y="6019"/>
                      <a:pt x="10370" y="7437"/>
                      <a:pt x="9284" y="8498"/>
                    </a:cubicBezTo>
                    <a:cubicBezTo>
                      <a:pt x="8874" y="8852"/>
                      <a:pt x="8605" y="9385"/>
                      <a:pt x="8333" y="9739"/>
                    </a:cubicBezTo>
                    <a:cubicBezTo>
                      <a:pt x="8195" y="9916"/>
                      <a:pt x="7926" y="10093"/>
                      <a:pt x="7653" y="10270"/>
                    </a:cubicBezTo>
                    <a:cubicBezTo>
                      <a:pt x="7109" y="10800"/>
                      <a:pt x="6430" y="11330"/>
                      <a:pt x="5888" y="11861"/>
                    </a:cubicBezTo>
                    <a:cubicBezTo>
                      <a:pt x="5750" y="12218"/>
                      <a:pt x="5615" y="12395"/>
                      <a:pt x="5481" y="12572"/>
                    </a:cubicBezTo>
                    <a:cubicBezTo>
                      <a:pt x="5343" y="12748"/>
                      <a:pt x="5071" y="12925"/>
                      <a:pt x="4801" y="13102"/>
                    </a:cubicBezTo>
                    <a:cubicBezTo>
                      <a:pt x="4529" y="13279"/>
                      <a:pt x="4529" y="13633"/>
                      <a:pt x="4257" y="13633"/>
                    </a:cubicBezTo>
                    <a:cubicBezTo>
                      <a:pt x="3305" y="14874"/>
                      <a:pt x="2084" y="16112"/>
                      <a:pt x="1267" y="17353"/>
                    </a:cubicBezTo>
                    <a:cubicBezTo>
                      <a:pt x="726" y="18237"/>
                      <a:pt x="318" y="18944"/>
                      <a:pt x="181" y="20009"/>
                    </a:cubicBezTo>
                    <a:cubicBezTo>
                      <a:pt x="181" y="20362"/>
                      <a:pt x="-91" y="20716"/>
                      <a:pt x="181" y="21070"/>
                    </a:cubicBezTo>
                    <a:cubicBezTo>
                      <a:pt x="181" y="21423"/>
                      <a:pt x="-226" y="21600"/>
                      <a:pt x="181" y="21600"/>
                    </a:cubicBezTo>
                    <a:cubicBezTo>
                      <a:pt x="726" y="21600"/>
                      <a:pt x="998" y="21070"/>
                      <a:pt x="1267" y="20716"/>
                    </a:cubicBezTo>
                    <a:cubicBezTo>
                      <a:pt x="1677" y="20362"/>
                      <a:pt x="2084" y="20009"/>
                      <a:pt x="2491" y="19832"/>
                    </a:cubicBezTo>
                    <a:cubicBezTo>
                      <a:pt x="2491" y="19832"/>
                      <a:pt x="2626" y="19475"/>
                      <a:pt x="2763" y="19475"/>
                    </a:cubicBezTo>
                    <a:cubicBezTo>
                      <a:pt x="2763" y="19475"/>
                      <a:pt x="3033" y="19475"/>
                      <a:pt x="3170" y="19475"/>
                    </a:cubicBezTo>
                    <a:cubicBezTo>
                      <a:pt x="3305" y="19475"/>
                      <a:pt x="3443" y="19121"/>
                      <a:pt x="3712" y="18767"/>
                    </a:cubicBezTo>
                    <a:cubicBezTo>
                      <a:pt x="4122" y="18414"/>
                      <a:pt x="4664" y="18237"/>
                      <a:pt x="5071" y="17883"/>
                    </a:cubicBezTo>
                    <a:cubicBezTo>
                      <a:pt x="5071" y="17883"/>
                      <a:pt x="5071" y="17706"/>
                      <a:pt x="5208" y="17530"/>
                    </a:cubicBezTo>
                    <a:cubicBezTo>
                      <a:pt x="5481" y="17530"/>
                      <a:pt x="5750" y="17176"/>
                      <a:pt x="5888" y="16996"/>
                    </a:cubicBezTo>
                    <a:cubicBezTo>
                      <a:pt x="6022" y="16996"/>
                      <a:pt x="6157" y="16996"/>
                      <a:pt x="6295" y="16819"/>
                    </a:cubicBezTo>
                    <a:cubicBezTo>
                      <a:pt x="6702" y="16642"/>
                      <a:pt x="6974" y="16288"/>
                      <a:pt x="7246" y="16112"/>
                    </a:cubicBezTo>
                    <a:cubicBezTo>
                      <a:pt x="7246" y="16112"/>
                      <a:pt x="7381" y="16112"/>
                      <a:pt x="7516" y="16112"/>
                    </a:cubicBezTo>
                    <a:cubicBezTo>
                      <a:pt x="8060" y="15758"/>
                      <a:pt x="8605" y="15051"/>
                      <a:pt x="9012" y="14697"/>
                    </a:cubicBezTo>
                    <a:cubicBezTo>
                      <a:pt x="9284" y="14697"/>
                      <a:pt x="9691" y="14340"/>
                      <a:pt x="9826" y="14340"/>
                    </a:cubicBezTo>
                    <a:cubicBezTo>
                      <a:pt x="9826" y="14340"/>
                      <a:pt x="9826" y="13986"/>
                      <a:pt x="9963" y="13986"/>
                    </a:cubicBezTo>
                    <a:cubicBezTo>
                      <a:pt x="10370" y="13809"/>
                      <a:pt x="10912" y="13456"/>
                      <a:pt x="11319" y="13102"/>
                    </a:cubicBezTo>
                    <a:cubicBezTo>
                      <a:pt x="11457" y="12925"/>
                      <a:pt x="11592" y="12572"/>
                      <a:pt x="11864" y="12395"/>
                    </a:cubicBezTo>
                    <a:cubicBezTo>
                      <a:pt x="12136" y="12218"/>
                      <a:pt x="12408" y="12395"/>
                      <a:pt x="12678" y="12218"/>
                    </a:cubicBezTo>
                    <a:cubicBezTo>
                      <a:pt x="13495" y="11507"/>
                      <a:pt x="14444" y="10800"/>
                      <a:pt x="15260" y="10270"/>
                    </a:cubicBezTo>
                    <a:cubicBezTo>
                      <a:pt x="15940" y="9562"/>
                      <a:pt x="16891" y="8852"/>
                      <a:pt x="17705" y="8144"/>
                    </a:cubicBezTo>
                    <a:cubicBezTo>
                      <a:pt x="18112" y="7791"/>
                      <a:pt x="18519" y="7614"/>
                      <a:pt x="19064" y="7260"/>
                    </a:cubicBezTo>
                    <a:cubicBezTo>
                      <a:pt x="19064" y="7260"/>
                      <a:pt x="19064" y="6906"/>
                      <a:pt x="19336" y="6906"/>
                    </a:cubicBezTo>
                    <a:cubicBezTo>
                      <a:pt x="19878" y="6549"/>
                      <a:pt x="20150" y="6196"/>
                      <a:pt x="20422" y="5665"/>
                    </a:cubicBezTo>
                    <a:cubicBezTo>
                      <a:pt x="20422" y="5665"/>
                      <a:pt x="20557" y="5665"/>
                      <a:pt x="20695" y="5488"/>
                    </a:cubicBezTo>
                    <a:cubicBezTo>
                      <a:pt x="20964" y="4958"/>
                      <a:pt x="20964" y="4074"/>
                      <a:pt x="21374" y="3717"/>
                    </a:cubicBezTo>
                    <a:cubicBezTo>
                      <a:pt x="21102" y="2833"/>
                      <a:pt x="21102" y="2656"/>
                      <a:pt x="21374" y="1772"/>
                    </a:cubicBezTo>
                    <a:cubicBezTo>
                      <a:pt x="20964" y="1948"/>
                      <a:pt x="20964" y="1418"/>
                      <a:pt x="20695" y="123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0" name="Google Shape;1214;g257743a6ece_0_185"/>
              <p:cNvSpPr/>
              <p:nvPr/>
            </p:nvSpPr>
            <p:spPr>
              <a:xfrm>
                <a:off x="168574" y="211327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77" extrusionOk="0">
                    <a:moveTo>
                      <a:pt x="19625" y="407"/>
                    </a:moveTo>
                    <a:cubicBezTo>
                      <a:pt x="18928" y="407"/>
                      <a:pt x="18231" y="1425"/>
                      <a:pt x="17396" y="1425"/>
                    </a:cubicBezTo>
                    <a:cubicBezTo>
                      <a:pt x="16837" y="2650"/>
                      <a:pt x="15723" y="3260"/>
                      <a:pt x="14888" y="4074"/>
                    </a:cubicBezTo>
                    <a:cubicBezTo>
                      <a:pt x="14888" y="4074"/>
                      <a:pt x="14888" y="4481"/>
                      <a:pt x="14888" y="4481"/>
                    </a:cubicBezTo>
                    <a:cubicBezTo>
                      <a:pt x="14888" y="4481"/>
                      <a:pt x="14608" y="4481"/>
                      <a:pt x="14470" y="4481"/>
                    </a:cubicBezTo>
                    <a:cubicBezTo>
                      <a:pt x="14052" y="4892"/>
                      <a:pt x="13773" y="5096"/>
                      <a:pt x="13356" y="5503"/>
                    </a:cubicBezTo>
                    <a:cubicBezTo>
                      <a:pt x="12935" y="5910"/>
                      <a:pt x="12379" y="6520"/>
                      <a:pt x="12100" y="6724"/>
                    </a:cubicBezTo>
                    <a:cubicBezTo>
                      <a:pt x="12100" y="6724"/>
                      <a:pt x="11821" y="6724"/>
                      <a:pt x="11683" y="6724"/>
                    </a:cubicBezTo>
                    <a:cubicBezTo>
                      <a:pt x="10986" y="7538"/>
                      <a:pt x="10427" y="8152"/>
                      <a:pt x="9592" y="8966"/>
                    </a:cubicBezTo>
                    <a:cubicBezTo>
                      <a:pt x="8895" y="9577"/>
                      <a:pt x="8198" y="10391"/>
                      <a:pt x="7363" y="11005"/>
                    </a:cubicBezTo>
                    <a:cubicBezTo>
                      <a:pt x="5273" y="13041"/>
                      <a:pt x="3041" y="15487"/>
                      <a:pt x="1371" y="17933"/>
                    </a:cubicBezTo>
                    <a:cubicBezTo>
                      <a:pt x="1091" y="18340"/>
                      <a:pt x="674" y="18747"/>
                      <a:pt x="395" y="19357"/>
                    </a:cubicBezTo>
                    <a:cubicBezTo>
                      <a:pt x="115" y="19972"/>
                      <a:pt x="-164" y="20379"/>
                      <a:pt x="115" y="21193"/>
                    </a:cubicBezTo>
                    <a:cubicBezTo>
                      <a:pt x="953" y="21600"/>
                      <a:pt x="1509" y="20379"/>
                      <a:pt x="2347" y="20786"/>
                    </a:cubicBezTo>
                    <a:cubicBezTo>
                      <a:pt x="2347" y="20175"/>
                      <a:pt x="2764" y="20379"/>
                      <a:pt x="3041" y="20175"/>
                    </a:cubicBezTo>
                    <a:cubicBezTo>
                      <a:pt x="3320" y="19972"/>
                      <a:pt x="3600" y="19561"/>
                      <a:pt x="3879" y="19357"/>
                    </a:cubicBezTo>
                    <a:cubicBezTo>
                      <a:pt x="4017" y="19357"/>
                      <a:pt x="4296" y="18950"/>
                      <a:pt x="4435" y="18950"/>
                    </a:cubicBezTo>
                    <a:cubicBezTo>
                      <a:pt x="4435" y="18950"/>
                      <a:pt x="4714" y="18543"/>
                      <a:pt x="4855" y="18340"/>
                    </a:cubicBezTo>
                    <a:cubicBezTo>
                      <a:pt x="5411" y="17729"/>
                      <a:pt x="6108" y="17322"/>
                      <a:pt x="6666" y="16712"/>
                    </a:cubicBezTo>
                    <a:cubicBezTo>
                      <a:pt x="6946" y="16504"/>
                      <a:pt x="7222" y="16097"/>
                      <a:pt x="7501" y="15690"/>
                    </a:cubicBezTo>
                    <a:cubicBezTo>
                      <a:pt x="8060" y="15283"/>
                      <a:pt x="8478" y="14876"/>
                      <a:pt x="8895" y="14469"/>
                    </a:cubicBezTo>
                    <a:cubicBezTo>
                      <a:pt x="9313" y="13859"/>
                      <a:pt x="9871" y="13655"/>
                      <a:pt x="10289" y="13041"/>
                    </a:cubicBezTo>
                    <a:cubicBezTo>
                      <a:pt x="11821" y="11820"/>
                      <a:pt x="13632" y="10391"/>
                      <a:pt x="15026" y="9170"/>
                    </a:cubicBezTo>
                    <a:cubicBezTo>
                      <a:pt x="16561" y="8152"/>
                      <a:pt x="17675" y="6520"/>
                      <a:pt x="19486" y="6317"/>
                    </a:cubicBezTo>
                    <a:cubicBezTo>
                      <a:pt x="19766" y="6113"/>
                      <a:pt x="19766" y="5299"/>
                      <a:pt x="19904" y="4892"/>
                    </a:cubicBezTo>
                    <a:cubicBezTo>
                      <a:pt x="20601" y="4074"/>
                      <a:pt x="21298" y="3260"/>
                      <a:pt x="21436" y="1836"/>
                    </a:cubicBezTo>
                    <a:cubicBezTo>
                      <a:pt x="21018" y="1018"/>
                      <a:pt x="20601" y="204"/>
                      <a:pt x="19625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1" name="Google Shape;1215;g257743a6ece_0_185"/>
              <p:cNvSpPr/>
              <p:nvPr/>
            </p:nvSpPr>
            <p:spPr>
              <a:xfrm>
                <a:off x="170116" y="213422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19" y="981"/>
                    </a:moveTo>
                    <a:cubicBezTo>
                      <a:pt x="20919" y="981"/>
                      <a:pt x="20237" y="981"/>
                      <a:pt x="20012" y="981"/>
                    </a:cubicBezTo>
                    <a:cubicBezTo>
                      <a:pt x="20012" y="981"/>
                      <a:pt x="20012" y="327"/>
                      <a:pt x="19556" y="0"/>
                    </a:cubicBezTo>
                    <a:cubicBezTo>
                      <a:pt x="18419" y="0"/>
                      <a:pt x="17737" y="654"/>
                      <a:pt x="17282" y="654"/>
                    </a:cubicBezTo>
                    <a:cubicBezTo>
                      <a:pt x="16370" y="981"/>
                      <a:pt x="15463" y="654"/>
                      <a:pt x="14552" y="1308"/>
                    </a:cubicBezTo>
                    <a:cubicBezTo>
                      <a:pt x="14552" y="1308"/>
                      <a:pt x="14552" y="1961"/>
                      <a:pt x="14552" y="1961"/>
                    </a:cubicBezTo>
                    <a:cubicBezTo>
                      <a:pt x="14552" y="1961"/>
                      <a:pt x="14096" y="1961"/>
                      <a:pt x="13871" y="1961"/>
                    </a:cubicBezTo>
                    <a:cubicBezTo>
                      <a:pt x="12959" y="2948"/>
                      <a:pt x="12508" y="3602"/>
                      <a:pt x="12052" y="4256"/>
                    </a:cubicBezTo>
                    <a:cubicBezTo>
                      <a:pt x="11822" y="4256"/>
                      <a:pt x="11371" y="4910"/>
                      <a:pt x="10915" y="4910"/>
                    </a:cubicBezTo>
                    <a:cubicBezTo>
                      <a:pt x="8415" y="7858"/>
                      <a:pt x="5911" y="10473"/>
                      <a:pt x="3637" y="13421"/>
                    </a:cubicBezTo>
                    <a:cubicBezTo>
                      <a:pt x="2274" y="15056"/>
                      <a:pt x="911" y="16363"/>
                      <a:pt x="0" y="17677"/>
                    </a:cubicBezTo>
                    <a:cubicBezTo>
                      <a:pt x="0" y="18985"/>
                      <a:pt x="0" y="19312"/>
                      <a:pt x="456" y="19966"/>
                    </a:cubicBezTo>
                    <a:cubicBezTo>
                      <a:pt x="1137" y="19966"/>
                      <a:pt x="0" y="21600"/>
                      <a:pt x="456" y="21600"/>
                    </a:cubicBezTo>
                    <a:cubicBezTo>
                      <a:pt x="6592" y="16037"/>
                      <a:pt x="13189" y="10800"/>
                      <a:pt x="19782" y="5890"/>
                    </a:cubicBezTo>
                    <a:cubicBezTo>
                      <a:pt x="19782" y="4256"/>
                      <a:pt x="21149" y="4256"/>
                      <a:pt x="21600" y="2948"/>
                    </a:cubicBezTo>
                    <a:cubicBezTo>
                      <a:pt x="21374" y="2288"/>
                      <a:pt x="21374" y="1634"/>
                      <a:pt x="20919" y="98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2" name="Google Shape;1216;g257743a6ece_0_185"/>
              <p:cNvSpPr/>
              <p:nvPr/>
            </p:nvSpPr>
            <p:spPr>
              <a:xfrm>
                <a:off x="267774" y="21383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360" extrusionOk="0">
                    <a:moveTo>
                      <a:pt x="19770" y="2158"/>
                    </a:moveTo>
                    <a:cubicBezTo>
                      <a:pt x="19248" y="2589"/>
                      <a:pt x="18726" y="3021"/>
                      <a:pt x="18202" y="3021"/>
                    </a:cubicBezTo>
                    <a:cubicBezTo>
                      <a:pt x="17157" y="3460"/>
                      <a:pt x="16025" y="4323"/>
                      <a:pt x="14893" y="4755"/>
                    </a:cubicBezTo>
                    <a:cubicBezTo>
                      <a:pt x="12715" y="4755"/>
                      <a:pt x="10625" y="3460"/>
                      <a:pt x="8448" y="3892"/>
                    </a:cubicBezTo>
                    <a:cubicBezTo>
                      <a:pt x="8187" y="3892"/>
                      <a:pt x="7926" y="3892"/>
                      <a:pt x="7577" y="3892"/>
                    </a:cubicBezTo>
                    <a:cubicBezTo>
                      <a:pt x="7055" y="3892"/>
                      <a:pt x="6531" y="3021"/>
                      <a:pt x="6009" y="2589"/>
                    </a:cubicBezTo>
                    <a:cubicBezTo>
                      <a:pt x="5835" y="2589"/>
                      <a:pt x="5662" y="2589"/>
                      <a:pt x="5574" y="2589"/>
                    </a:cubicBezTo>
                    <a:cubicBezTo>
                      <a:pt x="5574" y="2589"/>
                      <a:pt x="5399" y="1726"/>
                      <a:pt x="5226" y="1726"/>
                    </a:cubicBezTo>
                    <a:cubicBezTo>
                      <a:pt x="4093" y="432"/>
                      <a:pt x="3049" y="863"/>
                      <a:pt x="2090" y="432"/>
                    </a:cubicBezTo>
                    <a:cubicBezTo>
                      <a:pt x="1917" y="432"/>
                      <a:pt x="1742" y="1295"/>
                      <a:pt x="1568" y="1726"/>
                    </a:cubicBezTo>
                    <a:cubicBezTo>
                      <a:pt x="1132" y="432"/>
                      <a:pt x="349" y="863"/>
                      <a:pt x="0" y="2158"/>
                    </a:cubicBezTo>
                    <a:cubicBezTo>
                      <a:pt x="0" y="5186"/>
                      <a:pt x="175" y="6481"/>
                      <a:pt x="436" y="8207"/>
                    </a:cubicBezTo>
                    <a:cubicBezTo>
                      <a:pt x="522" y="9070"/>
                      <a:pt x="785" y="9070"/>
                      <a:pt x="957" y="9941"/>
                    </a:cubicBezTo>
                    <a:cubicBezTo>
                      <a:pt x="957" y="9941"/>
                      <a:pt x="957" y="11236"/>
                      <a:pt x="1046" y="11236"/>
                    </a:cubicBezTo>
                    <a:cubicBezTo>
                      <a:pt x="1046" y="12099"/>
                      <a:pt x="1220" y="11236"/>
                      <a:pt x="1307" y="12530"/>
                    </a:cubicBezTo>
                    <a:cubicBezTo>
                      <a:pt x="1481" y="12530"/>
                      <a:pt x="1654" y="12530"/>
                      <a:pt x="1829" y="12962"/>
                    </a:cubicBezTo>
                    <a:cubicBezTo>
                      <a:pt x="1917" y="12962"/>
                      <a:pt x="2090" y="12962"/>
                      <a:pt x="2178" y="13825"/>
                    </a:cubicBezTo>
                    <a:cubicBezTo>
                      <a:pt x="2525" y="14688"/>
                      <a:pt x="2525" y="16853"/>
                      <a:pt x="2788" y="17716"/>
                    </a:cubicBezTo>
                    <a:cubicBezTo>
                      <a:pt x="2961" y="17716"/>
                      <a:pt x="3571" y="17716"/>
                      <a:pt x="3659" y="17716"/>
                    </a:cubicBezTo>
                    <a:cubicBezTo>
                      <a:pt x="3832" y="17716"/>
                      <a:pt x="4093" y="18148"/>
                      <a:pt x="4267" y="18579"/>
                    </a:cubicBezTo>
                    <a:cubicBezTo>
                      <a:pt x="4442" y="18579"/>
                      <a:pt x="4616" y="19442"/>
                      <a:pt x="4791" y="19874"/>
                    </a:cubicBezTo>
                    <a:cubicBezTo>
                      <a:pt x="5052" y="19874"/>
                      <a:pt x="5226" y="19874"/>
                      <a:pt x="5487" y="20305"/>
                    </a:cubicBezTo>
                    <a:cubicBezTo>
                      <a:pt x="5835" y="20305"/>
                      <a:pt x="6270" y="21168"/>
                      <a:pt x="6794" y="21168"/>
                    </a:cubicBezTo>
                    <a:cubicBezTo>
                      <a:pt x="8273" y="21600"/>
                      <a:pt x="9668" y="21168"/>
                      <a:pt x="11147" y="21168"/>
                    </a:cubicBezTo>
                    <a:cubicBezTo>
                      <a:pt x="11671" y="21168"/>
                      <a:pt x="12279" y="21168"/>
                      <a:pt x="12715" y="21168"/>
                    </a:cubicBezTo>
                    <a:cubicBezTo>
                      <a:pt x="13500" y="20737"/>
                      <a:pt x="14196" y="19011"/>
                      <a:pt x="14893" y="18579"/>
                    </a:cubicBezTo>
                    <a:cubicBezTo>
                      <a:pt x="15328" y="18579"/>
                      <a:pt x="15764" y="18579"/>
                      <a:pt x="16113" y="18579"/>
                    </a:cubicBezTo>
                    <a:cubicBezTo>
                      <a:pt x="16374" y="18579"/>
                      <a:pt x="16809" y="16422"/>
                      <a:pt x="17245" y="15551"/>
                    </a:cubicBezTo>
                    <a:cubicBezTo>
                      <a:pt x="17419" y="15119"/>
                      <a:pt x="17680" y="15119"/>
                      <a:pt x="17855" y="14688"/>
                    </a:cubicBezTo>
                    <a:cubicBezTo>
                      <a:pt x="18028" y="14688"/>
                      <a:pt x="18290" y="14256"/>
                      <a:pt x="18463" y="13393"/>
                    </a:cubicBezTo>
                    <a:cubicBezTo>
                      <a:pt x="19334" y="11667"/>
                      <a:pt x="19944" y="11236"/>
                      <a:pt x="20293" y="8207"/>
                    </a:cubicBezTo>
                    <a:cubicBezTo>
                      <a:pt x="21164" y="8207"/>
                      <a:pt x="21600" y="3892"/>
                      <a:pt x="21251" y="0"/>
                    </a:cubicBezTo>
                    <a:cubicBezTo>
                      <a:pt x="20729" y="0"/>
                      <a:pt x="20205" y="863"/>
                      <a:pt x="19683" y="12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3" name="Google Shape;1217;g257743a6ece_0_185"/>
              <p:cNvSpPr/>
              <p:nvPr/>
            </p:nvSpPr>
            <p:spPr>
              <a:xfrm>
                <a:off x="181933" y="215882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5" h="21600" extrusionOk="0">
                    <a:moveTo>
                      <a:pt x="20083" y="0"/>
                    </a:moveTo>
                    <a:cubicBezTo>
                      <a:pt x="20083" y="0"/>
                      <a:pt x="19037" y="1171"/>
                      <a:pt x="18572" y="1675"/>
                    </a:cubicBezTo>
                    <a:cubicBezTo>
                      <a:pt x="17180" y="3180"/>
                      <a:pt x="15901" y="4856"/>
                      <a:pt x="14624" y="6026"/>
                    </a:cubicBezTo>
                    <a:cubicBezTo>
                      <a:pt x="14161" y="6531"/>
                      <a:pt x="13347" y="6866"/>
                      <a:pt x="12999" y="7367"/>
                    </a:cubicBezTo>
                    <a:cubicBezTo>
                      <a:pt x="12767" y="7702"/>
                      <a:pt x="12419" y="8036"/>
                      <a:pt x="12186" y="8371"/>
                    </a:cubicBezTo>
                    <a:cubicBezTo>
                      <a:pt x="12068" y="8371"/>
                      <a:pt x="11838" y="8538"/>
                      <a:pt x="11720" y="8705"/>
                    </a:cubicBezTo>
                    <a:cubicBezTo>
                      <a:pt x="11024" y="9377"/>
                      <a:pt x="10444" y="10213"/>
                      <a:pt x="9748" y="10715"/>
                    </a:cubicBezTo>
                    <a:cubicBezTo>
                      <a:pt x="9748" y="10715"/>
                      <a:pt x="9515" y="10882"/>
                      <a:pt x="9397" y="11049"/>
                    </a:cubicBezTo>
                    <a:cubicBezTo>
                      <a:pt x="9167" y="11049"/>
                      <a:pt x="9167" y="10882"/>
                      <a:pt x="8934" y="11049"/>
                    </a:cubicBezTo>
                    <a:cubicBezTo>
                      <a:pt x="8934" y="11049"/>
                      <a:pt x="8701" y="11387"/>
                      <a:pt x="8586" y="11387"/>
                    </a:cubicBezTo>
                    <a:cubicBezTo>
                      <a:pt x="8236" y="11721"/>
                      <a:pt x="8005" y="11889"/>
                      <a:pt x="7888" y="12223"/>
                    </a:cubicBezTo>
                    <a:cubicBezTo>
                      <a:pt x="7888" y="12390"/>
                      <a:pt x="7888" y="12557"/>
                      <a:pt x="7888" y="12725"/>
                    </a:cubicBezTo>
                    <a:cubicBezTo>
                      <a:pt x="7888" y="12725"/>
                      <a:pt x="7657" y="12725"/>
                      <a:pt x="7425" y="12725"/>
                    </a:cubicBezTo>
                    <a:cubicBezTo>
                      <a:pt x="7307" y="12725"/>
                      <a:pt x="7077" y="13059"/>
                      <a:pt x="7077" y="13226"/>
                    </a:cubicBezTo>
                    <a:cubicBezTo>
                      <a:pt x="6727" y="13561"/>
                      <a:pt x="6379" y="13731"/>
                      <a:pt x="6146" y="14066"/>
                    </a:cubicBezTo>
                    <a:cubicBezTo>
                      <a:pt x="5335" y="14066"/>
                      <a:pt x="4869" y="15403"/>
                      <a:pt x="4288" y="15905"/>
                    </a:cubicBezTo>
                    <a:cubicBezTo>
                      <a:pt x="4288" y="15905"/>
                      <a:pt x="3940" y="15905"/>
                      <a:pt x="3825" y="16072"/>
                    </a:cubicBezTo>
                    <a:cubicBezTo>
                      <a:pt x="3825" y="16072"/>
                      <a:pt x="3708" y="16410"/>
                      <a:pt x="3592" y="16577"/>
                    </a:cubicBezTo>
                    <a:cubicBezTo>
                      <a:pt x="2779" y="17413"/>
                      <a:pt x="2083" y="18416"/>
                      <a:pt x="1502" y="19590"/>
                    </a:cubicBezTo>
                    <a:cubicBezTo>
                      <a:pt x="1269" y="19757"/>
                      <a:pt x="804" y="20092"/>
                      <a:pt x="573" y="20426"/>
                    </a:cubicBezTo>
                    <a:cubicBezTo>
                      <a:pt x="341" y="20761"/>
                      <a:pt x="-240" y="21600"/>
                      <a:pt x="108" y="21600"/>
                    </a:cubicBezTo>
                    <a:cubicBezTo>
                      <a:pt x="456" y="21266"/>
                      <a:pt x="804" y="21266"/>
                      <a:pt x="1269" y="21095"/>
                    </a:cubicBezTo>
                    <a:cubicBezTo>
                      <a:pt x="1617" y="20928"/>
                      <a:pt x="1965" y="20594"/>
                      <a:pt x="2313" y="20259"/>
                    </a:cubicBezTo>
                    <a:cubicBezTo>
                      <a:pt x="2779" y="20092"/>
                      <a:pt x="3127" y="20259"/>
                      <a:pt x="3592" y="19925"/>
                    </a:cubicBezTo>
                    <a:cubicBezTo>
                      <a:pt x="3708" y="19925"/>
                      <a:pt x="4056" y="19590"/>
                      <a:pt x="4288" y="19423"/>
                    </a:cubicBezTo>
                    <a:cubicBezTo>
                      <a:pt x="4636" y="19256"/>
                      <a:pt x="5102" y="18921"/>
                      <a:pt x="5102" y="18921"/>
                    </a:cubicBezTo>
                    <a:cubicBezTo>
                      <a:pt x="5335" y="18584"/>
                      <a:pt x="5565" y="18584"/>
                      <a:pt x="5683" y="18249"/>
                    </a:cubicBezTo>
                    <a:cubicBezTo>
                      <a:pt x="5798" y="18249"/>
                      <a:pt x="5915" y="18249"/>
                      <a:pt x="6031" y="18249"/>
                    </a:cubicBezTo>
                    <a:cubicBezTo>
                      <a:pt x="6031" y="18249"/>
                      <a:pt x="6146" y="18082"/>
                      <a:pt x="6263" y="17915"/>
                    </a:cubicBezTo>
                    <a:cubicBezTo>
                      <a:pt x="6959" y="17413"/>
                      <a:pt x="7425" y="16744"/>
                      <a:pt x="8121" y="16410"/>
                    </a:cubicBezTo>
                    <a:cubicBezTo>
                      <a:pt x="8586" y="16072"/>
                      <a:pt x="9049" y="15738"/>
                      <a:pt x="9397" y="15571"/>
                    </a:cubicBezTo>
                    <a:cubicBezTo>
                      <a:pt x="9748" y="15236"/>
                      <a:pt x="10211" y="14734"/>
                      <a:pt x="10676" y="14400"/>
                    </a:cubicBezTo>
                    <a:cubicBezTo>
                      <a:pt x="10559" y="13731"/>
                      <a:pt x="10909" y="13561"/>
                      <a:pt x="11140" y="13226"/>
                    </a:cubicBezTo>
                    <a:cubicBezTo>
                      <a:pt x="11372" y="12892"/>
                      <a:pt x="11488" y="12390"/>
                      <a:pt x="11720" y="12056"/>
                    </a:cubicBezTo>
                    <a:cubicBezTo>
                      <a:pt x="11838" y="12056"/>
                      <a:pt x="11953" y="12056"/>
                      <a:pt x="12068" y="12056"/>
                    </a:cubicBezTo>
                    <a:cubicBezTo>
                      <a:pt x="12068" y="12056"/>
                      <a:pt x="12068" y="11721"/>
                      <a:pt x="12301" y="11554"/>
                    </a:cubicBezTo>
                    <a:cubicBezTo>
                      <a:pt x="12534" y="11554"/>
                      <a:pt x="12767" y="11387"/>
                      <a:pt x="12882" y="11220"/>
                    </a:cubicBezTo>
                    <a:cubicBezTo>
                      <a:pt x="13115" y="10882"/>
                      <a:pt x="13230" y="10380"/>
                      <a:pt x="13463" y="10046"/>
                    </a:cubicBezTo>
                    <a:cubicBezTo>
                      <a:pt x="13695" y="9711"/>
                      <a:pt x="14043" y="9377"/>
                      <a:pt x="14391" y="9210"/>
                    </a:cubicBezTo>
                    <a:cubicBezTo>
                      <a:pt x="14972" y="8538"/>
                      <a:pt x="15437" y="7869"/>
                      <a:pt x="16133" y="7367"/>
                    </a:cubicBezTo>
                    <a:cubicBezTo>
                      <a:pt x="16366" y="7033"/>
                      <a:pt x="16714" y="6866"/>
                      <a:pt x="16947" y="6531"/>
                    </a:cubicBezTo>
                    <a:cubicBezTo>
                      <a:pt x="17180" y="6194"/>
                      <a:pt x="17412" y="5859"/>
                      <a:pt x="17643" y="5525"/>
                    </a:cubicBezTo>
                    <a:cubicBezTo>
                      <a:pt x="17643" y="5525"/>
                      <a:pt x="17760" y="5525"/>
                      <a:pt x="17876" y="5357"/>
                    </a:cubicBezTo>
                    <a:cubicBezTo>
                      <a:pt x="18224" y="5023"/>
                      <a:pt x="18456" y="4689"/>
                      <a:pt x="18804" y="4521"/>
                    </a:cubicBezTo>
                    <a:cubicBezTo>
                      <a:pt x="18804" y="4521"/>
                      <a:pt x="18804" y="4354"/>
                      <a:pt x="19037" y="4187"/>
                    </a:cubicBezTo>
                    <a:cubicBezTo>
                      <a:pt x="19152" y="4020"/>
                      <a:pt x="19385" y="4020"/>
                      <a:pt x="19618" y="3852"/>
                    </a:cubicBezTo>
                    <a:cubicBezTo>
                      <a:pt x="19618" y="3852"/>
                      <a:pt x="19851" y="3348"/>
                      <a:pt x="19966" y="3180"/>
                    </a:cubicBezTo>
                    <a:cubicBezTo>
                      <a:pt x="20314" y="2679"/>
                      <a:pt x="20547" y="2511"/>
                      <a:pt x="20779" y="2177"/>
                    </a:cubicBezTo>
                    <a:cubicBezTo>
                      <a:pt x="21127" y="1843"/>
                      <a:pt x="21360" y="1508"/>
                      <a:pt x="21245" y="836"/>
                    </a:cubicBezTo>
                    <a:cubicBezTo>
                      <a:pt x="21245" y="502"/>
                      <a:pt x="20779" y="334"/>
                      <a:pt x="20431" y="5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4" name="Google Shape;1218;g257743a6ece_0_185"/>
              <p:cNvSpPr/>
              <p:nvPr/>
            </p:nvSpPr>
            <p:spPr>
              <a:xfrm>
                <a:off x="237396" y="21597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6" extrusionOk="0">
                    <a:moveTo>
                      <a:pt x="19513" y="1314"/>
                    </a:moveTo>
                    <a:cubicBezTo>
                      <a:pt x="19513" y="1314"/>
                      <a:pt x="18758" y="2496"/>
                      <a:pt x="18378" y="2792"/>
                    </a:cubicBezTo>
                    <a:cubicBezTo>
                      <a:pt x="17998" y="2792"/>
                      <a:pt x="17622" y="3383"/>
                      <a:pt x="17242" y="3679"/>
                    </a:cubicBezTo>
                    <a:cubicBezTo>
                      <a:pt x="16103" y="4867"/>
                      <a:pt x="14780" y="5753"/>
                      <a:pt x="13453" y="6640"/>
                    </a:cubicBezTo>
                    <a:cubicBezTo>
                      <a:pt x="12125" y="7527"/>
                      <a:pt x="10990" y="8715"/>
                      <a:pt x="9851" y="9897"/>
                    </a:cubicBezTo>
                    <a:cubicBezTo>
                      <a:pt x="9095" y="10488"/>
                      <a:pt x="8147" y="11375"/>
                      <a:pt x="7580" y="11671"/>
                    </a:cubicBezTo>
                    <a:cubicBezTo>
                      <a:pt x="7388" y="11671"/>
                      <a:pt x="7012" y="11671"/>
                      <a:pt x="7012" y="11966"/>
                    </a:cubicBezTo>
                    <a:cubicBezTo>
                      <a:pt x="6632" y="11966"/>
                      <a:pt x="6064" y="11966"/>
                      <a:pt x="5873" y="12262"/>
                    </a:cubicBezTo>
                    <a:cubicBezTo>
                      <a:pt x="5493" y="12557"/>
                      <a:pt x="5117" y="13450"/>
                      <a:pt x="4546" y="14041"/>
                    </a:cubicBezTo>
                    <a:cubicBezTo>
                      <a:pt x="4170" y="14041"/>
                      <a:pt x="3790" y="14041"/>
                      <a:pt x="3410" y="14041"/>
                    </a:cubicBezTo>
                    <a:cubicBezTo>
                      <a:pt x="3030" y="14041"/>
                      <a:pt x="3030" y="14928"/>
                      <a:pt x="2654" y="15223"/>
                    </a:cubicBezTo>
                    <a:cubicBezTo>
                      <a:pt x="2083" y="15519"/>
                      <a:pt x="1515" y="15814"/>
                      <a:pt x="1136" y="16405"/>
                    </a:cubicBezTo>
                    <a:cubicBezTo>
                      <a:pt x="568" y="16997"/>
                      <a:pt x="0" y="17889"/>
                      <a:pt x="0" y="18776"/>
                    </a:cubicBezTo>
                    <a:cubicBezTo>
                      <a:pt x="0" y="19662"/>
                      <a:pt x="380" y="20549"/>
                      <a:pt x="759" y="21140"/>
                    </a:cubicBezTo>
                    <a:cubicBezTo>
                      <a:pt x="759" y="21140"/>
                      <a:pt x="1136" y="21140"/>
                      <a:pt x="1136" y="21436"/>
                    </a:cubicBezTo>
                    <a:cubicBezTo>
                      <a:pt x="2083" y="21436"/>
                      <a:pt x="2842" y="21140"/>
                      <a:pt x="3598" y="20845"/>
                    </a:cubicBezTo>
                    <a:cubicBezTo>
                      <a:pt x="4358" y="20845"/>
                      <a:pt x="5305" y="20845"/>
                      <a:pt x="6064" y="20254"/>
                    </a:cubicBezTo>
                    <a:cubicBezTo>
                      <a:pt x="6441" y="20254"/>
                      <a:pt x="6820" y="19662"/>
                      <a:pt x="7200" y="19367"/>
                    </a:cubicBezTo>
                    <a:cubicBezTo>
                      <a:pt x="7959" y="18776"/>
                      <a:pt x="8527" y="18480"/>
                      <a:pt x="8903" y="17889"/>
                    </a:cubicBezTo>
                    <a:cubicBezTo>
                      <a:pt x="9283" y="17292"/>
                      <a:pt x="9663" y="16997"/>
                      <a:pt x="9851" y="16701"/>
                    </a:cubicBezTo>
                    <a:cubicBezTo>
                      <a:pt x="10422" y="15814"/>
                      <a:pt x="10610" y="15814"/>
                      <a:pt x="11178" y="15223"/>
                    </a:cubicBezTo>
                    <a:cubicBezTo>
                      <a:pt x="12125" y="14041"/>
                      <a:pt x="12693" y="12557"/>
                      <a:pt x="13453" y="11375"/>
                    </a:cubicBezTo>
                    <a:cubicBezTo>
                      <a:pt x="14020" y="10193"/>
                      <a:pt x="14968" y="9306"/>
                      <a:pt x="15536" y="8715"/>
                    </a:cubicBezTo>
                    <a:cubicBezTo>
                      <a:pt x="15915" y="8118"/>
                      <a:pt x="16483" y="7527"/>
                      <a:pt x="16483" y="7231"/>
                    </a:cubicBezTo>
                    <a:cubicBezTo>
                      <a:pt x="16483" y="7231"/>
                      <a:pt x="16675" y="7231"/>
                      <a:pt x="16863" y="6936"/>
                    </a:cubicBezTo>
                    <a:cubicBezTo>
                      <a:pt x="16863" y="6936"/>
                      <a:pt x="16863" y="6640"/>
                      <a:pt x="16863" y="6640"/>
                    </a:cubicBezTo>
                    <a:cubicBezTo>
                      <a:pt x="16863" y="6640"/>
                      <a:pt x="17242" y="6640"/>
                      <a:pt x="17242" y="6640"/>
                    </a:cubicBezTo>
                    <a:cubicBezTo>
                      <a:pt x="17242" y="6640"/>
                      <a:pt x="17242" y="6049"/>
                      <a:pt x="17242" y="6049"/>
                    </a:cubicBezTo>
                    <a:cubicBezTo>
                      <a:pt x="17242" y="6049"/>
                      <a:pt x="17430" y="6049"/>
                      <a:pt x="17622" y="6049"/>
                    </a:cubicBezTo>
                    <a:cubicBezTo>
                      <a:pt x="17810" y="5458"/>
                      <a:pt x="18190" y="5458"/>
                      <a:pt x="18570" y="4867"/>
                    </a:cubicBezTo>
                    <a:cubicBezTo>
                      <a:pt x="19137" y="3974"/>
                      <a:pt x="19513" y="3087"/>
                      <a:pt x="20085" y="2496"/>
                    </a:cubicBezTo>
                    <a:cubicBezTo>
                      <a:pt x="20653" y="1610"/>
                      <a:pt x="21408" y="1314"/>
                      <a:pt x="21600" y="132"/>
                    </a:cubicBezTo>
                    <a:cubicBezTo>
                      <a:pt x="21600" y="132"/>
                      <a:pt x="21600" y="-164"/>
                      <a:pt x="21408" y="132"/>
                    </a:cubicBezTo>
                    <a:cubicBezTo>
                      <a:pt x="21032" y="723"/>
                      <a:pt x="19893" y="1018"/>
                      <a:pt x="19513" y="131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5" name="Google Shape;1219;g257743a6ece_0_185"/>
              <p:cNvSpPr/>
              <p:nvPr/>
            </p:nvSpPr>
            <p:spPr>
              <a:xfrm>
                <a:off x="171918" y="217079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421" extrusionOk="0">
                    <a:moveTo>
                      <a:pt x="20465" y="1031"/>
                    </a:moveTo>
                    <a:cubicBezTo>
                      <a:pt x="20465" y="1031"/>
                      <a:pt x="20465" y="-179"/>
                      <a:pt x="19814" y="23"/>
                    </a:cubicBezTo>
                    <a:cubicBezTo>
                      <a:pt x="18841" y="426"/>
                      <a:pt x="18190" y="829"/>
                      <a:pt x="17052" y="1031"/>
                    </a:cubicBezTo>
                    <a:cubicBezTo>
                      <a:pt x="16730" y="1841"/>
                      <a:pt x="16079" y="2043"/>
                      <a:pt x="15592" y="2244"/>
                    </a:cubicBezTo>
                    <a:cubicBezTo>
                      <a:pt x="14941" y="2647"/>
                      <a:pt x="14616" y="2647"/>
                      <a:pt x="14294" y="3252"/>
                    </a:cubicBezTo>
                    <a:cubicBezTo>
                      <a:pt x="13804" y="3656"/>
                      <a:pt x="13317" y="4260"/>
                      <a:pt x="12830" y="4869"/>
                    </a:cubicBezTo>
                    <a:cubicBezTo>
                      <a:pt x="9746" y="8099"/>
                      <a:pt x="6984" y="11530"/>
                      <a:pt x="4386" y="15365"/>
                    </a:cubicBezTo>
                    <a:cubicBezTo>
                      <a:pt x="3735" y="15365"/>
                      <a:pt x="3249" y="16373"/>
                      <a:pt x="2923" y="16575"/>
                    </a:cubicBezTo>
                    <a:cubicBezTo>
                      <a:pt x="2923" y="16575"/>
                      <a:pt x="2762" y="16780"/>
                      <a:pt x="2598" y="16982"/>
                    </a:cubicBezTo>
                    <a:cubicBezTo>
                      <a:pt x="1950" y="17788"/>
                      <a:pt x="1463" y="18191"/>
                      <a:pt x="973" y="18796"/>
                    </a:cubicBezTo>
                    <a:cubicBezTo>
                      <a:pt x="651" y="19199"/>
                      <a:pt x="0" y="19603"/>
                      <a:pt x="0" y="20211"/>
                    </a:cubicBezTo>
                    <a:cubicBezTo>
                      <a:pt x="487" y="20413"/>
                      <a:pt x="161" y="21421"/>
                      <a:pt x="812" y="21421"/>
                    </a:cubicBezTo>
                    <a:cubicBezTo>
                      <a:pt x="1138" y="21421"/>
                      <a:pt x="1138" y="21421"/>
                      <a:pt x="1299" y="21219"/>
                    </a:cubicBezTo>
                    <a:cubicBezTo>
                      <a:pt x="1299" y="21219"/>
                      <a:pt x="1786" y="21018"/>
                      <a:pt x="1950" y="20816"/>
                    </a:cubicBezTo>
                    <a:cubicBezTo>
                      <a:pt x="2111" y="20816"/>
                      <a:pt x="1950" y="20413"/>
                      <a:pt x="2275" y="20413"/>
                    </a:cubicBezTo>
                    <a:cubicBezTo>
                      <a:pt x="2275" y="20413"/>
                      <a:pt x="2762" y="20010"/>
                      <a:pt x="2923" y="20010"/>
                    </a:cubicBezTo>
                    <a:cubicBezTo>
                      <a:pt x="3574" y="19401"/>
                      <a:pt x="4548" y="18595"/>
                      <a:pt x="5198" y="18191"/>
                    </a:cubicBezTo>
                    <a:cubicBezTo>
                      <a:pt x="5198" y="18191"/>
                      <a:pt x="5198" y="17990"/>
                      <a:pt x="5360" y="17990"/>
                    </a:cubicBezTo>
                    <a:cubicBezTo>
                      <a:pt x="5360" y="17990"/>
                      <a:pt x="5685" y="17586"/>
                      <a:pt x="6011" y="17586"/>
                    </a:cubicBezTo>
                    <a:cubicBezTo>
                      <a:pt x="6659" y="16982"/>
                      <a:pt x="7310" y="16373"/>
                      <a:pt x="7957" y="15970"/>
                    </a:cubicBezTo>
                    <a:cubicBezTo>
                      <a:pt x="8122" y="15768"/>
                      <a:pt x="8283" y="15970"/>
                      <a:pt x="8608" y="15566"/>
                    </a:cubicBezTo>
                    <a:cubicBezTo>
                      <a:pt x="8608" y="15566"/>
                      <a:pt x="8770" y="15163"/>
                      <a:pt x="9095" y="15163"/>
                    </a:cubicBezTo>
                    <a:cubicBezTo>
                      <a:pt x="10394" y="14357"/>
                      <a:pt x="11532" y="13345"/>
                      <a:pt x="12669" y="12538"/>
                    </a:cubicBezTo>
                    <a:cubicBezTo>
                      <a:pt x="12992" y="12538"/>
                      <a:pt x="13317" y="12538"/>
                      <a:pt x="13481" y="12135"/>
                    </a:cubicBezTo>
                    <a:cubicBezTo>
                      <a:pt x="13804" y="11732"/>
                      <a:pt x="13968" y="11329"/>
                      <a:pt x="14294" y="11329"/>
                    </a:cubicBezTo>
                    <a:cubicBezTo>
                      <a:pt x="14455" y="10925"/>
                      <a:pt x="14780" y="10925"/>
                      <a:pt x="15106" y="10925"/>
                    </a:cubicBezTo>
                    <a:cubicBezTo>
                      <a:pt x="15106" y="10925"/>
                      <a:pt x="15106" y="10724"/>
                      <a:pt x="15106" y="10518"/>
                    </a:cubicBezTo>
                    <a:cubicBezTo>
                      <a:pt x="15428" y="10518"/>
                      <a:pt x="15918" y="10115"/>
                      <a:pt x="16079" y="9913"/>
                    </a:cubicBezTo>
                    <a:cubicBezTo>
                      <a:pt x="16891" y="9107"/>
                      <a:pt x="17217" y="8099"/>
                      <a:pt x="17865" y="7289"/>
                    </a:cubicBezTo>
                    <a:cubicBezTo>
                      <a:pt x="17865" y="7289"/>
                      <a:pt x="18190" y="7289"/>
                      <a:pt x="18351" y="6885"/>
                    </a:cubicBezTo>
                    <a:cubicBezTo>
                      <a:pt x="18516" y="6684"/>
                      <a:pt x="18677" y="6280"/>
                      <a:pt x="18841" y="6079"/>
                    </a:cubicBezTo>
                    <a:cubicBezTo>
                      <a:pt x="19002" y="5877"/>
                      <a:pt x="19328" y="5877"/>
                      <a:pt x="19653" y="5676"/>
                    </a:cubicBezTo>
                    <a:cubicBezTo>
                      <a:pt x="19653" y="5676"/>
                      <a:pt x="19976" y="4667"/>
                      <a:pt x="20301" y="4260"/>
                    </a:cubicBezTo>
                    <a:cubicBezTo>
                      <a:pt x="20952" y="3656"/>
                      <a:pt x="21600" y="3051"/>
                      <a:pt x="21439" y="1841"/>
                    </a:cubicBezTo>
                    <a:cubicBezTo>
                      <a:pt x="21439" y="1232"/>
                      <a:pt x="20952" y="1232"/>
                      <a:pt x="20301" y="123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6" name="Google Shape;1220;g257743a6ece_0_185"/>
              <p:cNvSpPr/>
              <p:nvPr/>
            </p:nvSpPr>
            <p:spPr>
              <a:xfrm>
                <a:off x="191103" y="21705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5" h="21386" extrusionOk="0">
                    <a:moveTo>
                      <a:pt x="19124" y="557"/>
                    </a:moveTo>
                    <a:cubicBezTo>
                      <a:pt x="17018" y="1713"/>
                      <a:pt x="14384" y="3254"/>
                      <a:pt x="11484" y="5573"/>
                    </a:cubicBezTo>
                    <a:cubicBezTo>
                      <a:pt x="10433" y="6344"/>
                      <a:pt x="9116" y="7500"/>
                      <a:pt x="8060" y="8270"/>
                    </a:cubicBezTo>
                    <a:cubicBezTo>
                      <a:pt x="7799" y="8270"/>
                      <a:pt x="7799" y="8270"/>
                      <a:pt x="7271" y="9041"/>
                    </a:cubicBezTo>
                    <a:cubicBezTo>
                      <a:pt x="6743" y="9041"/>
                      <a:pt x="6482" y="9041"/>
                      <a:pt x="5954" y="9041"/>
                    </a:cubicBezTo>
                    <a:cubicBezTo>
                      <a:pt x="5954" y="9041"/>
                      <a:pt x="5954" y="9812"/>
                      <a:pt x="5165" y="10197"/>
                    </a:cubicBezTo>
                    <a:cubicBezTo>
                      <a:pt x="4637" y="10582"/>
                      <a:pt x="4109" y="10197"/>
                      <a:pt x="3848" y="10582"/>
                    </a:cubicBezTo>
                    <a:cubicBezTo>
                      <a:pt x="3586" y="10582"/>
                      <a:pt x="2531" y="12516"/>
                      <a:pt x="2269" y="12902"/>
                    </a:cubicBezTo>
                    <a:cubicBezTo>
                      <a:pt x="1742" y="12902"/>
                      <a:pt x="1742" y="13287"/>
                      <a:pt x="1480" y="14058"/>
                    </a:cubicBezTo>
                    <a:cubicBezTo>
                      <a:pt x="1480" y="14443"/>
                      <a:pt x="686" y="14828"/>
                      <a:pt x="425" y="15599"/>
                    </a:cubicBezTo>
                    <a:cubicBezTo>
                      <a:pt x="-631" y="18303"/>
                      <a:pt x="425" y="21001"/>
                      <a:pt x="2003" y="21386"/>
                    </a:cubicBezTo>
                    <a:cubicBezTo>
                      <a:pt x="4109" y="19845"/>
                      <a:pt x="5954" y="16755"/>
                      <a:pt x="7799" y="14828"/>
                    </a:cubicBezTo>
                    <a:cubicBezTo>
                      <a:pt x="8588" y="14058"/>
                      <a:pt x="9116" y="13672"/>
                      <a:pt x="9644" y="12902"/>
                    </a:cubicBezTo>
                    <a:cubicBezTo>
                      <a:pt x="9644" y="12902"/>
                      <a:pt x="9644" y="12902"/>
                      <a:pt x="10171" y="12902"/>
                    </a:cubicBezTo>
                    <a:cubicBezTo>
                      <a:pt x="10171" y="12902"/>
                      <a:pt x="10694" y="12902"/>
                      <a:pt x="10961" y="12516"/>
                    </a:cubicBezTo>
                    <a:cubicBezTo>
                      <a:pt x="10961" y="12516"/>
                      <a:pt x="10961" y="11746"/>
                      <a:pt x="11484" y="11360"/>
                    </a:cubicBezTo>
                    <a:cubicBezTo>
                      <a:pt x="11484" y="11360"/>
                      <a:pt x="12011" y="11360"/>
                      <a:pt x="12278" y="10968"/>
                    </a:cubicBezTo>
                    <a:cubicBezTo>
                      <a:pt x="12278" y="10968"/>
                      <a:pt x="12278" y="10197"/>
                      <a:pt x="12801" y="10197"/>
                    </a:cubicBezTo>
                    <a:cubicBezTo>
                      <a:pt x="13328" y="9426"/>
                      <a:pt x="14118" y="8656"/>
                      <a:pt x="14645" y="8270"/>
                    </a:cubicBezTo>
                    <a:cubicBezTo>
                      <a:pt x="15435" y="7885"/>
                      <a:pt x="15962" y="7114"/>
                      <a:pt x="16490" y="6344"/>
                    </a:cubicBezTo>
                    <a:cubicBezTo>
                      <a:pt x="18069" y="4795"/>
                      <a:pt x="20969" y="3639"/>
                      <a:pt x="20441" y="171"/>
                    </a:cubicBezTo>
                    <a:cubicBezTo>
                      <a:pt x="19913" y="171"/>
                      <a:pt x="18858" y="-214"/>
                      <a:pt x="18858" y="17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7" name="Google Shape;1221;g257743a6ece_0_185"/>
              <p:cNvSpPr/>
              <p:nvPr/>
            </p:nvSpPr>
            <p:spPr>
              <a:xfrm>
                <a:off x="238748" y="217859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21600" extrusionOk="0">
                    <a:moveTo>
                      <a:pt x="17739" y="2736"/>
                    </a:moveTo>
                    <a:cubicBezTo>
                      <a:pt x="17739" y="2736"/>
                      <a:pt x="16683" y="3282"/>
                      <a:pt x="16156" y="3828"/>
                    </a:cubicBezTo>
                    <a:cubicBezTo>
                      <a:pt x="15630" y="3828"/>
                      <a:pt x="14752" y="3828"/>
                      <a:pt x="14226" y="4375"/>
                    </a:cubicBezTo>
                    <a:cubicBezTo>
                      <a:pt x="13874" y="4375"/>
                      <a:pt x="13699" y="5194"/>
                      <a:pt x="13347" y="5467"/>
                    </a:cubicBezTo>
                    <a:cubicBezTo>
                      <a:pt x="12996" y="5740"/>
                      <a:pt x="12644" y="6013"/>
                      <a:pt x="12295" y="6291"/>
                    </a:cubicBezTo>
                    <a:cubicBezTo>
                      <a:pt x="11943" y="6291"/>
                      <a:pt x="11765" y="6291"/>
                      <a:pt x="11417" y="6291"/>
                    </a:cubicBezTo>
                    <a:cubicBezTo>
                      <a:pt x="11065" y="6291"/>
                      <a:pt x="10713" y="6838"/>
                      <a:pt x="10361" y="7111"/>
                    </a:cubicBezTo>
                    <a:cubicBezTo>
                      <a:pt x="8430" y="7930"/>
                      <a:pt x="5970" y="8749"/>
                      <a:pt x="4565" y="10115"/>
                    </a:cubicBezTo>
                    <a:cubicBezTo>
                      <a:pt x="4213" y="10393"/>
                      <a:pt x="3865" y="10393"/>
                      <a:pt x="3687" y="10666"/>
                    </a:cubicBezTo>
                    <a:cubicBezTo>
                      <a:pt x="3335" y="11212"/>
                      <a:pt x="3161" y="11212"/>
                      <a:pt x="2809" y="11758"/>
                    </a:cubicBezTo>
                    <a:cubicBezTo>
                      <a:pt x="2460" y="12031"/>
                      <a:pt x="1931" y="12305"/>
                      <a:pt x="2108" y="13124"/>
                    </a:cubicBezTo>
                    <a:cubicBezTo>
                      <a:pt x="1582" y="13124"/>
                      <a:pt x="1582" y="13670"/>
                      <a:pt x="1053" y="13670"/>
                    </a:cubicBezTo>
                    <a:cubicBezTo>
                      <a:pt x="1053" y="14768"/>
                      <a:pt x="174" y="15314"/>
                      <a:pt x="0" y="16679"/>
                    </a:cubicBezTo>
                    <a:cubicBezTo>
                      <a:pt x="0" y="18045"/>
                      <a:pt x="352" y="19142"/>
                      <a:pt x="704" y="20508"/>
                    </a:cubicBezTo>
                    <a:cubicBezTo>
                      <a:pt x="1404" y="20508"/>
                      <a:pt x="1931" y="21327"/>
                      <a:pt x="2635" y="21600"/>
                    </a:cubicBezTo>
                    <a:cubicBezTo>
                      <a:pt x="2635" y="21600"/>
                      <a:pt x="3161" y="21600"/>
                      <a:pt x="3513" y="21327"/>
                    </a:cubicBezTo>
                    <a:cubicBezTo>
                      <a:pt x="4039" y="21327"/>
                      <a:pt x="4391" y="21327"/>
                      <a:pt x="4743" y="21327"/>
                    </a:cubicBezTo>
                    <a:cubicBezTo>
                      <a:pt x="4743" y="21327"/>
                      <a:pt x="5092" y="21054"/>
                      <a:pt x="5269" y="21054"/>
                    </a:cubicBezTo>
                    <a:cubicBezTo>
                      <a:pt x="5970" y="20781"/>
                      <a:pt x="5970" y="21054"/>
                      <a:pt x="6322" y="20508"/>
                    </a:cubicBezTo>
                    <a:cubicBezTo>
                      <a:pt x="7200" y="19688"/>
                      <a:pt x="7904" y="18318"/>
                      <a:pt x="8604" y="17772"/>
                    </a:cubicBezTo>
                    <a:cubicBezTo>
                      <a:pt x="9131" y="16952"/>
                      <a:pt x="9660" y="16406"/>
                      <a:pt x="10187" y="15860"/>
                    </a:cubicBezTo>
                    <a:cubicBezTo>
                      <a:pt x="10713" y="15314"/>
                      <a:pt x="11239" y="14768"/>
                      <a:pt x="11417" y="14216"/>
                    </a:cubicBezTo>
                    <a:cubicBezTo>
                      <a:pt x="11417" y="14216"/>
                      <a:pt x="11417" y="13670"/>
                      <a:pt x="11765" y="13397"/>
                    </a:cubicBezTo>
                    <a:cubicBezTo>
                      <a:pt x="11765" y="13397"/>
                      <a:pt x="12117" y="13397"/>
                      <a:pt x="12295" y="13397"/>
                    </a:cubicBezTo>
                    <a:cubicBezTo>
                      <a:pt x="12295" y="13397"/>
                      <a:pt x="12295" y="12851"/>
                      <a:pt x="12469" y="12578"/>
                    </a:cubicBezTo>
                    <a:cubicBezTo>
                      <a:pt x="13347" y="11485"/>
                      <a:pt x="14226" y="10393"/>
                      <a:pt x="14926" y="9295"/>
                    </a:cubicBezTo>
                    <a:cubicBezTo>
                      <a:pt x="17035" y="6291"/>
                      <a:pt x="18965" y="3009"/>
                      <a:pt x="21251" y="546"/>
                    </a:cubicBezTo>
                    <a:cubicBezTo>
                      <a:pt x="21251" y="273"/>
                      <a:pt x="21600" y="0"/>
                      <a:pt x="21251" y="0"/>
                    </a:cubicBezTo>
                    <a:cubicBezTo>
                      <a:pt x="20196" y="1365"/>
                      <a:pt x="18439" y="1912"/>
                      <a:pt x="17561" y="328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8" name="Google Shape;1222;g257743a6ece_0_185"/>
              <p:cNvSpPr/>
              <p:nvPr/>
            </p:nvSpPr>
            <p:spPr>
              <a:xfrm>
                <a:off x="240936" y="2189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01" extrusionOk="0">
                    <a:moveTo>
                      <a:pt x="19214" y="2181"/>
                    </a:moveTo>
                    <a:cubicBezTo>
                      <a:pt x="19214" y="2181"/>
                      <a:pt x="19214" y="2379"/>
                      <a:pt x="18919" y="2577"/>
                    </a:cubicBezTo>
                    <a:cubicBezTo>
                      <a:pt x="18038" y="3368"/>
                      <a:pt x="17009" y="4358"/>
                      <a:pt x="16274" y="4956"/>
                    </a:cubicBezTo>
                    <a:cubicBezTo>
                      <a:pt x="15982" y="5154"/>
                      <a:pt x="15688" y="5351"/>
                      <a:pt x="15539" y="5549"/>
                    </a:cubicBezTo>
                    <a:cubicBezTo>
                      <a:pt x="15099" y="5945"/>
                      <a:pt x="14804" y="6539"/>
                      <a:pt x="14364" y="6935"/>
                    </a:cubicBezTo>
                    <a:cubicBezTo>
                      <a:pt x="14364" y="6935"/>
                      <a:pt x="14070" y="6935"/>
                      <a:pt x="13924" y="6935"/>
                    </a:cubicBezTo>
                    <a:cubicBezTo>
                      <a:pt x="13924" y="6935"/>
                      <a:pt x="13778" y="7133"/>
                      <a:pt x="13629" y="7331"/>
                    </a:cubicBezTo>
                    <a:cubicBezTo>
                      <a:pt x="13335" y="7730"/>
                      <a:pt x="12894" y="7928"/>
                      <a:pt x="12600" y="8126"/>
                    </a:cubicBezTo>
                    <a:cubicBezTo>
                      <a:pt x="12014" y="8324"/>
                      <a:pt x="11868" y="8324"/>
                      <a:pt x="11279" y="8720"/>
                    </a:cubicBezTo>
                    <a:cubicBezTo>
                      <a:pt x="10690" y="8918"/>
                      <a:pt x="10249" y="9512"/>
                      <a:pt x="9663" y="9710"/>
                    </a:cubicBezTo>
                    <a:cubicBezTo>
                      <a:pt x="9220" y="10105"/>
                      <a:pt x="8634" y="10303"/>
                      <a:pt x="8045" y="10703"/>
                    </a:cubicBezTo>
                    <a:cubicBezTo>
                      <a:pt x="7750" y="10703"/>
                      <a:pt x="7458" y="11099"/>
                      <a:pt x="7164" y="11099"/>
                    </a:cubicBezTo>
                    <a:cubicBezTo>
                      <a:pt x="6870" y="11099"/>
                      <a:pt x="6575" y="11099"/>
                      <a:pt x="6283" y="11495"/>
                    </a:cubicBezTo>
                    <a:cubicBezTo>
                      <a:pt x="6135" y="11693"/>
                      <a:pt x="5840" y="12088"/>
                      <a:pt x="5694" y="12286"/>
                    </a:cubicBezTo>
                    <a:cubicBezTo>
                      <a:pt x="5694" y="12286"/>
                      <a:pt x="5400" y="12286"/>
                      <a:pt x="5254" y="12484"/>
                    </a:cubicBezTo>
                    <a:cubicBezTo>
                      <a:pt x="5254" y="12484"/>
                      <a:pt x="5105" y="12682"/>
                      <a:pt x="4959" y="12880"/>
                    </a:cubicBezTo>
                    <a:cubicBezTo>
                      <a:pt x="4814" y="13078"/>
                      <a:pt x="4519" y="13280"/>
                      <a:pt x="4370" y="13478"/>
                    </a:cubicBezTo>
                    <a:cubicBezTo>
                      <a:pt x="3930" y="13676"/>
                      <a:pt x="3490" y="14071"/>
                      <a:pt x="3195" y="14269"/>
                    </a:cubicBezTo>
                    <a:cubicBezTo>
                      <a:pt x="3195" y="14269"/>
                      <a:pt x="2903" y="14269"/>
                      <a:pt x="2755" y="14467"/>
                    </a:cubicBezTo>
                    <a:cubicBezTo>
                      <a:pt x="2755" y="14467"/>
                      <a:pt x="2755" y="15061"/>
                      <a:pt x="2460" y="15259"/>
                    </a:cubicBezTo>
                    <a:cubicBezTo>
                      <a:pt x="2460" y="15259"/>
                      <a:pt x="2169" y="15259"/>
                      <a:pt x="2169" y="15259"/>
                    </a:cubicBezTo>
                    <a:cubicBezTo>
                      <a:pt x="1874" y="15259"/>
                      <a:pt x="1874" y="15853"/>
                      <a:pt x="1580" y="16051"/>
                    </a:cubicBezTo>
                    <a:cubicBezTo>
                      <a:pt x="1580" y="16051"/>
                      <a:pt x="1285" y="16051"/>
                      <a:pt x="1139" y="16051"/>
                    </a:cubicBezTo>
                    <a:cubicBezTo>
                      <a:pt x="699" y="16450"/>
                      <a:pt x="699" y="16648"/>
                      <a:pt x="550" y="17044"/>
                    </a:cubicBezTo>
                    <a:cubicBezTo>
                      <a:pt x="550" y="17242"/>
                      <a:pt x="110" y="17440"/>
                      <a:pt x="110" y="17638"/>
                    </a:cubicBezTo>
                    <a:cubicBezTo>
                      <a:pt x="-36" y="18232"/>
                      <a:pt x="-36" y="19225"/>
                      <a:pt x="110" y="19621"/>
                    </a:cubicBezTo>
                    <a:cubicBezTo>
                      <a:pt x="110" y="20215"/>
                      <a:pt x="699" y="20610"/>
                      <a:pt x="845" y="21204"/>
                    </a:cubicBezTo>
                    <a:cubicBezTo>
                      <a:pt x="1874" y="21600"/>
                      <a:pt x="2460" y="21600"/>
                      <a:pt x="3636" y="21204"/>
                    </a:cubicBezTo>
                    <a:cubicBezTo>
                      <a:pt x="5254" y="20808"/>
                      <a:pt x="5840" y="20610"/>
                      <a:pt x="6870" y="19819"/>
                    </a:cubicBezTo>
                    <a:cubicBezTo>
                      <a:pt x="7164" y="19621"/>
                      <a:pt x="7458" y="19423"/>
                      <a:pt x="7604" y="19023"/>
                    </a:cubicBezTo>
                    <a:cubicBezTo>
                      <a:pt x="7604" y="19023"/>
                      <a:pt x="7899" y="19023"/>
                      <a:pt x="8045" y="18825"/>
                    </a:cubicBezTo>
                    <a:cubicBezTo>
                      <a:pt x="8045" y="18825"/>
                      <a:pt x="8045" y="18429"/>
                      <a:pt x="8045" y="18429"/>
                    </a:cubicBezTo>
                    <a:cubicBezTo>
                      <a:pt x="8339" y="18034"/>
                      <a:pt x="8780" y="18034"/>
                      <a:pt x="9074" y="17836"/>
                    </a:cubicBezTo>
                    <a:cubicBezTo>
                      <a:pt x="9369" y="17440"/>
                      <a:pt x="9369" y="17242"/>
                      <a:pt x="9514" y="17044"/>
                    </a:cubicBezTo>
                    <a:cubicBezTo>
                      <a:pt x="9663" y="17044"/>
                      <a:pt x="9955" y="16846"/>
                      <a:pt x="10249" y="16450"/>
                    </a:cubicBezTo>
                    <a:cubicBezTo>
                      <a:pt x="10398" y="16450"/>
                      <a:pt x="10544" y="16051"/>
                      <a:pt x="10838" y="15853"/>
                    </a:cubicBezTo>
                    <a:cubicBezTo>
                      <a:pt x="10984" y="15853"/>
                      <a:pt x="11133" y="15457"/>
                      <a:pt x="11425" y="15259"/>
                    </a:cubicBezTo>
                    <a:cubicBezTo>
                      <a:pt x="11573" y="15259"/>
                      <a:pt x="11425" y="15259"/>
                      <a:pt x="11573" y="15061"/>
                    </a:cubicBezTo>
                    <a:cubicBezTo>
                      <a:pt x="11573" y="15061"/>
                      <a:pt x="11868" y="15061"/>
                      <a:pt x="12014" y="15061"/>
                    </a:cubicBezTo>
                    <a:cubicBezTo>
                      <a:pt x="12894" y="14071"/>
                      <a:pt x="13778" y="12880"/>
                      <a:pt x="14658" y="11890"/>
                    </a:cubicBezTo>
                    <a:cubicBezTo>
                      <a:pt x="15982" y="10105"/>
                      <a:pt x="17303" y="8522"/>
                      <a:pt x="18479" y="6539"/>
                    </a:cubicBezTo>
                    <a:cubicBezTo>
                      <a:pt x="18479" y="6143"/>
                      <a:pt x="18627" y="5945"/>
                      <a:pt x="18919" y="5747"/>
                    </a:cubicBezTo>
                    <a:cubicBezTo>
                      <a:pt x="19214" y="5154"/>
                      <a:pt x="19654" y="4358"/>
                      <a:pt x="19803" y="3962"/>
                    </a:cubicBezTo>
                    <a:cubicBezTo>
                      <a:pt x="19803" y="3962"/>
                      <a:pt x="20097" y="3962"/>
                      <a:pt x="20097" y="3764"/>
                    </a:cubicBezTo>
                    <a:cubicBezTo>
                      <a:pt x="20097" y="3566"/>
                      <a:pt x="20097" y="3171"/>
                      <a:pt x="20389" y="2973"/>
                    </a:cubicBezTo>
                    <a:cubicBezTo>
                      <a:pt x="20683" y="1983"/>
                      <a:pt x="21272" y="1188"/>
                      <a:pt x="21564" y="396"/>
                    </a:cubicBezTo>
                    <a:cubicBezTo>
                      <a:pt x="21564" y="198"/>
                      <a:pt x="21564" y="0"/>
                      <a:pt x="21272" y="0"/>
                    </a:cubicBezTo>
                    <a:cubicBezTo>
                      <a:pt x="20829" y="990"/>
                      <a:pt x="19948" y="1385"/>
                      <a:pt x="19362" y="19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9" name="Google Shape;1223;g257743a6ece_0_185"/>
              <p:cNvSpPr/>
              <p:nvPr/>
            </p:nvSpPr>
            <p:spPr>
              <a:xfrm>
                <a:off x="134201" y="22492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0" y="21448"/>
                    </a:moveTo>
                    <a:cubicBezTo>
                      <a:pt x="1780" y="21448"/>
                      <a:pt x="1958" y="21448"/>
                      <a:pt x="2077" y="21448"/>
                    </a:cubicBezTo>
                    <a:cubicBezTo>
                      <a:pt x="2077" y="21448"/>
                      <a:pt x="2077" y="21295"/>
                      <a:pt x="2077" y="21295"/>
                    </a:cubicBezTo>
                    <a:cubicBezTo>
                      <a:pt x="2136" y="21295"/>
                      <a:pt x="2255" y="21295"/>
                      <a:pt x="2314" y="21295"/>
                    </a:cubicBezTo>
                    <a:cubicBezTo>
                      <a:pt x="2314" y="21295"/>
                      <a:pt x="2552" y="21066"/>
                      <a:pt x="2552" y="21066"/>
                    </a:cubicBezTo>
                    <a:cubicBezTo>
                      <a:pt x="2552" y="20989"/>
                      <a:pt x="2552" y="21066"/>
                      <a:pt x="2671" y="20989"/>
                    </a:cubicBezTo>
                    <a:cubicBezTo>
                      <a:pt x="2788" y="20913"/>
                      <a:pt x="2907" y="20760"/>
                      <a:pt x="3026" y="20684"/>
                    </a:cubicBezTo>
                    <a:cubicBezTo>
                      <a:pt x="3382" y="20379"/>
                      <a:pt x="3739" y="20150"/>
                      <a:pt x="4035" y="19844"/>
                    </a:cubicBezTo>
                    <a:cubicBezTo>
                      <a:pt x="4154" y="19768"/>
                      <a:pt x="4332" y="19691"/>
                      <a:pt x="4450" y="19691"/>
                    </a:cubicBezTo>
                    <a:cubicBezTo>
                      <a:pt x="4569" y="19539"/>
                      <a:pt x="4807" y="19310"/>
                      <a:pt x="4926" y="19234"/>
                    </a:cubicBezTo>
                    <a:cubicBezTo>
                      <a:pt x="4926" y="19158"/>
                      <a:pt x="5104" y="19082"/>
                      <a:pt x="5104" y="19082"/>
                    </a:cubicBezTo>
                    <a:cubicBezTo>
                      <a:pt x="5281" y="18929"/>
                      <a:pt x="5459" y="18623"/>
                      <a:pt x="5697" y="18394"/>
                    </a:cubicBezTo>
                    <a:cubicBezTo>
                      <a:pt x="5697" y="18394"/>
                      <a:pt x="5756" y="18394"/>
                      <a:pt x="5816" y="18394"/>
                    </a:cubicBezTo>
                    <a:cubicBezTo>
                      <a:pt x="5816" y="18394"/>
                      <a:pt x="5816" y="18242"/>
                      <a:pt x="5816" y="18242"/>
                    </a:cubicBezTo>
                    <a:cubicBezTo>
                      <a:pt x="6112" y="17937"/>
                      <a:pt x="6408" y="17708"/>
                      <a:pt x="6646" y="17478"/>
                    </a:cubicBezTo>
                    <a:cubicBezTo>
                      <a:pt x="7002" y="17173"/>
                      <a:pt x="7299" y="16792"/>
                      <a:pt x="7655" y="16485"/>
                    </a:cubicBezTo>
                    <a:cubicBezTo>
                      <a:pt x="8189" y="15952"/>
                      <a:pt x="8782" y="15341"/>
                      <a:pt x="9257" y="14959"/>
                    </a:cubicBezTo>
                    <a:cubicBezTo>
                      <a:pt x="9376" y="14807"/>
                      <a:pt x="9495" y="14655"/>
                      <a:pt x="9614" y="14578"/>
                    </a:cubicBezTo>
                    <a:cubicBezTo>
                      <a:pt x="9614" y="14578"/>
                      <a:pt x="9791" y="14578"/>
                      <a:pt x="9791" y="14502"/>
                    </a:cubicBezTo>
                    <a:cubicBezTo>
                      <a:pt x="9791" y="14502"/>
                      <a:pt x="9850" y="14350"/>
                      <a:pt x="9910" y="14273"/>
                    </a:cubicBezTo>
                    <a:cubicBezTo>
                      <a:pt x="9910" y="14273"/>
                      <a:pt x="9910" y="14350"/>
                      <a:pt x="10028" y="14273"/>
                    </a:cubicBezTo>
                    <a:cubicBezTo>
                      <a:pt x="10028" y="14273"/>
                      <a:pt x="10028" y="14196"/>
                      <a:pt x="10088" y="14196"/>
                    </a:cubicBezTo>
                    <a:cubicBezTo>
                      <a:pt x="10325" y="13967"/>
                      <a:pt x="10563" y="13662"/>
                      <a:pt x="10741" y="13433"/>
                    </a:cubicBezTo>
                    <a:cubicBezTo>
                      <a:pt x="10801" y="13281"/>
                      <a:pt x="10918" y="13281"/>
                      <a:pt x="10978" y="13205"/>
                    </a:cubicBezTo>
                    <a:cubicBezTo>
                      <a:pt x="10978" y="13205"/>
                      <a:pt x="10978" y="13129"/>
                      <a:pt x="10978" y="13051"/>
                    </a:cubicBezTo>
                    <a:cubicBezTo>
                      <a:pt x="10978" y="13051"/>
                      <a:pt x="11037" y="13051"/>
                      <a:pt x="11037" y="13051"/>
                    </a:cubicBezTo>
                    <a:cubicBezTo>
                      <a:pt x="11275" y="12746"/>
                      <a:pt x="11453" y="12289"/>
                      <a:pt x="11809" y="12060"/>
                    </a:cubicBezTo>
                    <a:cubicBezTo>
                      <a:pt x="11750" y="11830"/>
                      <a:pt x="11928" y="11906"/>
                      <a:pt x="11986" y="11754"/>
                    </a:cubicBezTo>
                    <a:cubicBezTo>
                      <a:pt x="12046" y="11754"/>
                      <a:pt x="12046" y="11601"/>
                      <a:pt x="12165" y="11449"/>
                    </a:cubicBezTo>
                    <a:cubicBezTo>
                      <a:pt x="12580" y="10915"/>
                      <a:pt x="12937" y="10456"/>
                      <a:pt x="13351" y="9923"/>
                    </a:cubicBezTo>
                    <a:cubicBezTo>
                      <a:pt x="13886" y="9540"/>
                      <a:pt x="14301" y="9083"/>
                      <a:pt x="14776" y="8625"/>
                    </a:cubicBezTo>
                    <a:cubicBezTo>
                      <a:pt x="14776" y="8625"/>
                      <a:pt x="14895" y="8549"/>
                      <a:pt x="14895" y="8471"/>
                    </a:cubicBezTo>
                    <a:cubicBezTo>
                      <a:pt x="14895" y="8395"/>
                      <a:pt x="14954" y="8243"/>
                      <a:pt x="15013" y="8167"/>
                    </a:cubicBezTo>
                    <a:cubicBezTo>
                      <a:pt x="15013" y="8090"/>
                      <a:pt x="15132" y="8167"/>
                      <a:pt x="15192" y="8014"/>
                    </a:cubicBezTo>
                    <a:cubicBezTo>
                      <a:pt x="15251" y="7938"/>
                      <a:pt x="15192" y="7785"/>
                      <a:pt x="15309" y="7709"/>
                    </a:cubicBezTo>
                    <a:cubicBezTo>
                      <a:pt x="15488" y="7404"/>
                      <a:pt x="15785" y="7174"/>
                      <a:pt x="15903" y="6869"/>
                    </a:cubicBezTo>
                    <a:cubicBezTo>
                      <a:pt x="16200" y="6717"/>
                      <a:pt x="16438" y="6336"/>
                      <a:pt x="16674" y="6105"/>
                    </a:cubicBezTo>
                    <a:cubicBezTo>
                      <a:pt x="16793" y="5953"/>
                      <a:pt x="16912" y="5877"/>
                      <a:pt x="17031" y="5801"/>
                    </a:cubicBezTo>
                    <a:cubicBezTo>
                      <a:pt x="17031" y="5801"/>
                      <a:pt x="17150" y="5648"/>
                      <a:pt x="17209" y="5572"/>
                    </a:cubicBezTo>
                    <a:cubicBezTo>
                      <a:pt x="17268" y="5572"/>
                      <a:pt x="17268" y="5419"/>
                      <a:pt x="17387" y="5267"/>
                    </a:cubicBezTo>
                    <a:cubicBezTo>
                      <a:pt x="17506" y="5115"/>
                      <a:pt x="17625" y="5037"/>
                      <a:pt x="17802" y="4884"/>
                    </a:cubicBezTo>
                    <a:cubicBezTo>
                      <a:pt x="17921" y="4732"/>
                      <a:pt x="17980" y="4579"/>
                      <a:pt x="18099" y="4427"/>
                    </a:cubicBezTo>
                    <a:cubicBezTo>
                      <a:pt x="18218" y="4351"/>
                      <a:pt x="18336" y="4198"/>
                      <a:pt x="18455" y="4046"/>
                    </a:cubicBezTo>
                    <a:cubicBezTo>
                      <a:pt x="18574" y="3892"/>
                      <a:pt x="18693" y="3740"/>
                      <a:pt x="18751" y="3511"/>
                    </a:cubicBezTo>
                    <a:cubicBezTo>
                      <a:pt x="19583" y="2518"/>
                      <a:pt x="20473" y="1526"/>
                      <a:pt x="21244" y="457"/>
                    </a:cubicBezTo>
                    <a:cubicBezTo>
                      <a:pt x="21363" y="305"/>
                      <a:pt x="21481" y="152"/>
                      <a:pt x="21600" y="0"/>
                    </a:cubicBezTo>
                    <a:lnTo>
                      <a:pt x="21422" y="0"/>
                    </a:lnTo>
                    <a:cubicBezTo>
                      <a:pt x="21422" y="0"/>
                      <a:pt x="21244" y="152"/>
                      <a:pt x="21184" y="305"/>
                    </a:cubicBezTo>
                    <a:cubicBezTo>
                      <a:pt x="21125" y="381"/>
                      <a:pt x="21007" y="381"/>
                      <a:pt x="20948" y="457"/>
                    </a:cubicBezTo>
                    <a:cubicBezTo>
                      <a:pt x="20948" y="457"/>
                      <a:pt x="20888" y="611"/>
                      <a:pt x="20829" y="687"/>
                    </a:cubicBezTo>
                    <a:cubicBezTo>
                      <a:pt x="20829" y="687"/>
                      <a:pt x="20710" y="687"/>
                      <a:pt x="20651" y="687"/>
                    </a:cubicBezTo>
                    <a:cubicBezTo>
                      <a:pt x="20651" y="687"/>
                      <a:pt x="20651" y="840"/>
                      <a:pt x="20591" y="840"/>
                    </a:cubicBezTo>
                    <a:cubicBezTo>
                      <a:pt x="20354" y="992"/>
                      <a:pt x="20176" y="1145"/>
                      <a:pt x="19997" y="1297"/>
                    </a:cubicBezTo>
                    <a:cubicBezTo>
                      <a:pt x="19880" y="1450"/>
                      <a:pt x="19820" y="1450"/>
                      <a:pt x="19761" y="1526"/>
                    </a:cubicBezTo>
                    <a:cubicBezTo>
                      <a:pt x="19761" y="1526"/>
                      <a:pt x="19761" y="1678"/>
                      <a:pt x="19761" y="1678"/>
                    </a:cubicBezTo>
                    <a:cubicBezTo>
                      <a:pt x="19583" y="1832"/>
                      <a:pt x="19523" y="1909"/>
                      <a:pt x="19405" y="2061"/>
                    </a:cubicBezTo>
                    <a:cubicBezTo>
                      <a:pt x="19345" y="2061"/>
                      <a:pt x="19286" y="2061"/>
                      <a:pt x="19167" y="2214"/>
                    </a:cubicBezTo>
                    <a:cubicBezTo>
                      <a:pt x="19048" y="2290"/>
                      <a:pt x="18929" y="2442"/>
                      <a:pt x="18812" y="2595"/>
                    </a:cubicBezTo>
                    <a:cubicBezTo>
                      <a:pt x="18812" y="2595"/>
                      <a:pt x="18693" y="2595"/>
                      <a:pt x="18574" y="2747"/>
                    </a:cubicBezTo>
                    <a:cubicBezTo>
                      <a:pt x="18040" y="3282"/>
                      <a:pt x="17506" y="3816"/>
                      <a:pt x="16971" y="4351"/>
                    </a:cubicBezTo>
                    <a:cubicBezTo>
                      <a:pt x="16853" y="4503"/>
                      <a:pt x="16734" y="4579"/>
                      <a:pt x="16615" y="4656"/>
                    </a:cubicBezTo>
                    <a:cubicBezTo>
                      <a:pt x="16496" y="4808"/>
                      <a:pt x="16379" y="4884"/>
                      <a:pt x="16200" y="4961"/>
                    </a:cubicBezTo>
                    <a:cubicBezTo>
                      <a:pt x="15963" y="5191"/>
                      <a:pt x="15666" y="5343"/>
                      <a:pt x="15488" y="5648"/>
                    </a:cubicBezTo>
                    <a:cubicBezTo>
                      <a:pt x="15192" y="5648"/>
                      <a:pt x="15251" y="6029"/>
                      <a:pt x="14954" y="5877"/>
                    </a:cubicBezTo>
                    <a:cubicBezTo>
                      <a:pt x="14954" y="6182"/>
                      <a:pt x="14598" y="6336"/>
                      <a:pt x="14479" y="6488"/>
                    </a:cubicBezTo>
                    <a:cubicBezTo>
                      <a:pt x="14420" y="6488"/>
                      <a:pt x="14420" y="6564"/>
                      <a:pt x="14360" y="6564"/>
                    </a:cubicBezTo>
                    <a:cubicBezTo>
                      <a:pt x="14301" y="6641"/>
                      <a:pt x="14183" y="6641"/>
                      <a:pt x="14124" y="6717"/>
                    </a:cubicBezTo>
                    <a:cubicBezTo>
                      <a:pt x="14124" y="6717"/>
                      <a:pt x="14124" y="6869"/>
                      <a:pt x="14064" y="6869"/>
                    </a:cubicBezTo>
                    <a:cubicBezTo>
                      <a:pt x="14064" y="6869"/>
                      <a:pt x="13945" y="6869"/>
                      <a:pt x="13886" y="6945"/>
                    </a:cubicBezTo>
                    <a:cubicBezTo>
                      <a:pt x="13648" y="7174"/>
                      <a:pt x="13351" y="7557"/>
                      <a:pt x="13114" y="7709"/>
                    </a:cubicBezTo>
                    <a:cubicBezTo>
                      <a:pt x="13114" y="7709"/>
                      <a:pt x="13054" y="7785"/>
                      <a:pt x="12996" y="7862"/>
                    </a:cubicBezTo>
                    <a:cubicBezTo>
                      <a:pt x="12937" y="7862"/>
                      <a:pt x="12759" y="7862"/>
                      <a:pt x="12699" y="8014"/>
                    </a:cubicBezTo>
                    <a:cubicBezTo>
                      <a:pt x="12699" y="8014"/>
                      <a:pt x="12640" y="8243"/>
                      <a:pt x="12521" y="8319"/>
                    </a:cubicBezTo>
                    <a:cubicBezTo>
                      <a:pt x="12462" y="8319"/>
                      <a:pt x="12343" y="8319"/>
                      <a:pt x="12283" y="8471"/>
                    </a:cubicBezTo>
                    <a:cubicBezTo>
                      <a:pt x="12283" y="8471"/>
                      <a:pt x="12283" y="8625"/>
                      <a:pt x="12283" y="8625"/>
                    </a:cubicBezTo>
                    <a:cubicBezTo>
                      <a:pt x="12283" y="8625"/>
                      <a:pt x="12165" y="8625"/>
                      <a:pt x="12105" y="8625"/>
                    </a:cubicBezTo>
                    <a:cubicBezTo>
                      <a:pt x="11928" y="8778"/>
                      <a:pt x="11690" y="9006"/>
                      <a:pt x="11572" y="9159"/>
                    </a:cubicBezTo>
                    <a:cubicBezTo>
                      <a:pt x="11572" y="9159"/>
                      <a:pt x="11453" y="9159"/>
                      <a:pt x="11393" y="9159"/>
                    </a:cubicBezTo>
                    <a:cubicBezTo>
                      <a:pt x="11275" y="9311"/>
                      <a:pt x="11097" y="9388"/>
                      <a:pt x="11097" y="9464"/>
                    </a:cubicBezTo>
                    <a:cubicBezTo>
                      <a:pt x="10918" y="9540"/>
                      <a:pt x="10741" y="9770"/>
                      <a:pt x="10682" y="9846"/>
                    </a:cubicBezTo>
                    <a:cubicBezTo>
                      <a:pt x="10682" y="9846"/>
                      <a:pt x="10682" y="9999"/>
                      <a:pt x="10563" y="9999"/>
                    </a:cubicBezTo>
                    <a:cubicBezTo>
                      <a:pt x="10444" y="9999"/>
                      <a:pt x="10385" y="9999"/>
                      <a:pt x="10266" y="10151"/>
                    </a:cubicBezTo>
                    <a:cubicBezTo>
                      <a:pt x="10266" y="10151"/>
                      <a:pt x="10266" y="10228"/>
                      <a:pt x="10266" y="10304"/>
                    </a:cubicBezTo>
                    <a:cubicBezTo>
                      <a:pt x="10266" y="10304"/>
                      <a:pt x="10147" y="10304"/>
                      <a:pt x="10147" y="10304"/>
                    </a:cubicBezTo>
                    <a:cubicBezTo>
                      <a:pt x="10147" y="10304"/>
                      <a:pt x="10147" y="10380"/>
                      <a:pt x="10147" y="10456"/>
                    </a:cubicBezTo>
                    <a:cubicBezTo>
                      <a:pt x="10147" y="10456"/>
                      <a:pt x="10147" y="10456"/>
                      <a:pt x="10028" y="10456"/>
                    </a:cubicBezTo>
                    <a:cubicBezTo>
                      <a:pt x="9850" y="10685"/>
                      <a:pt x="9791" y="10685"/>
                      <a:pt x="9672" y="10761"/>
                    </a:cubicBezTo>
                    <a:cubicBezTo>
                      <a:pt x="9198" y="11220"/>
                      <a:pt x="8663" y="11754"/>
                      <a:pt x="8249" y="12136"/>
                    </a:cubicBezTo>
                    <a:cubicBezTo>
                      <a:pt x="8189" y="12136"/>
                      <a:pt x="8189" y="12136"/>
                      <a:pt x="8130" y="12289"/>
                    </a:cubicBezTo>
                    <a:cubicBezTo>
                      <a:pt x="7833" y="12594"/>
                      <a:pt x="7477" y="12746"/>
                      <a:pt x="7121" y="12822"/>
                    </a:cubicBezTo>
                    <a:cubicBezTo>
                      <a:pt x="6765" y="13357"/>
                      <a:pt x="6291" y="13662"/>
                      <a:pt x="5875" y="14043"/>
                    </a:cubicBezTo>
                    <a:cubicBezTo>
                      <a:pt x="5519" y="14350"/>
                      <a:pt x="5162" y="14807"/>
                      <a:pt x="4866" y="15036"/>
                    </a:cubicBezTo>
                    <a:cubicBezTo>
                      <a:pt x="4866" y="15036"/>
                      <a:pt x="4866" y="15188"/>
                      <a:pt x="4807" y="15188"/>
                    </a:cubicBezTo>
                    <a:cubicBezTo>
                      <a:pt x="4747" y="15188"/>
                      <a:pt x="4629" y="15264"/>
                      <a:pt x="4569" y="15341"/>
                    </a:cubicBezTo>
                    <a:cubicBezTo>
                      <a:pt x="4450" y="15495"/>
                      <a:pt x="4332" y="15723"/>
                      <a:pt x="4332" y="15799"/>
                    </a:cubicBezTo>
                    <a:cubicBezTo>
                      <a:pt x="4332" y="15799"/>
                      <a:pt x="4213" y="15799"/>
                      <a:pt x="4213" y="15799"/>
                    </a:cubicBezTo>
                    <a:cubicBezTo>
                      <a:pt x="4154" y="15952"/>
                      <a:pt x="4094" y="16028"/>
                      <a:pt x="4035" y="16181"/>
                    </a:cubicBezTo>
                    <a:cubicBezTo>
                      <a:pt x="4035" y="16181"/>
                      <a:pt x="3917" y="16181"/>
                      <a:pt x="3917" y="16181"/>
                    </a:cubicBezTo>
                    <a:cubicBezTo>
                      <a:pt x="3679" y="16563"/>
                      <a:pt x="3264" y="17021"/>
                      <a:pt x="3026" y="17325"/>
                    </a:cubicBezTo>
                    <a:cubicBezTo>
                      <a:pt x="3026" y="17325"/>
                      <a:pt x="3026" y="17554"/>
                      <a:pt x="2907" y="17632"/>
                    </a:cubicBezTo>
                    <a:cubicBezTo>
                      <a:pt x="2907" y="17632"/>
                      <a:pt x="2788" y="17632"/>
                      <a:pt x="2730" y="17784"/>
                    </a:cubicBezTo>
                    <a:cubicBezTo>
                      <a:pt x="2730" y="17784"/>
                      <a:pt x="2671" y="17937"/>
                      <a:pt x="2552" y="18013"/>
                    </a:cubicBezTo>
                    <a:cubicBezTo>
                      <a:pt x="2552" y="18013"/>
                      <a:pt x="2552" y="18165"/>
                      <a:pt x="2433" y="18242"/>
                    </a:cubicBezTo>
                    <a:cubicBezTo>
                      <a:pt x="2433" y="18318"/>
                      <a:pt x="2255" y="18318"/>
                      <a:pt x="2196" y="18394"/>
                    </a:cubicBezTo>
                    <a:cubicBezTo>
                      <a:pt x="1484" y="19234"/>
                      <a:pt x="771" y="20303"/>
                      <a:pt x="238" y="21143"/>
                    </a:cubicBezTo>
                    <a:cubicBezTo>
                      <a:pt x="119" y="21219"/>
                      <a:pt x="0" y="21448"/>
                      <a:pt x="0" y="21600"/>
                    </a:cubicBezTo>
                    <a:cubicBezTo>
                      <a:pt x="593" y="21448"/>
                      <a:pt x="1246" y="21371"/>
                      <a:pt x="1662" y="2114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0" name="Google Shape;1224;g257743a6ece_0_185"/>
              <p:cNvSpPr/>
              <p:nvPr/>
            </p:nvSpPr>
            <p:spPr>
              <a:xfrm>
                <a:off x="292876" y="226240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554" extrusionOk="0">
                    <a:moveTo>
                      <a:pt x="16004" y="1331"/>
                    </a:moveTo>
                    <a:cubicBezTo>
                      <a:pt x="15652" y="1776"/>
                      <a:pt x="15301" y="2219"/>
                      <a:pt x="14949" y="2662"/>
                    </a:cubicBezTo>
                    <a:cubicBezTo>
                      <a:pt x="14798" y="2885"/>
                      <a:pt x="14597" y="3033"/>
                      <a:pt x="14447" y="3329"/>
                    </a:cubicBezTo>
                    <a:cubicBezTo>
                      <a:pt x="14146" y="3698"/>
                      <a:pt x="13844" y="4217"/>
                      <a:pt x="13643" y="4512"/>
                    </a:cubicBezTo>
                    <a:cubicBezTo>
                      <a:pt x="13643" y="4586"/>
                      <a:pt x="13493" y="4586"/>
                      <a:pt x="13442" y="4660"/>
                    </a:cubicBezTo>
                    <a:cubicBezTo>
                      <a:pt x="13341" y="4808"/>
                      <a:pt x="13291" y="4955"/>
                      <a:pt x="13191" y="5031"/>
                    </a:cubicBezTo>
                    <a:cubicBezTo>
                      <a:pt x="12739" y="5548"/>
                      <a:pt x="12387" y="6140"/>
                      <a:pt x="11935" y="6731"/>
                    </a:cubicBezTo>
                    <a:cubicBezTo>
                      <a:pt x="11935" y="6731"/>
                      <a:pt x="11835" y="6731"/>
                      <a:pt x="11784" y="6805"/>
                    </a:cubicBezTo>
                    <a:cubicBezTo>
                      <a:pt x="11634" y="7027"/>
                      <a:pt x="11533" y="7176"/>
                      <a:pt x="11432" y="7397"/>
                    </a:cubicBezTo>
                    <a:cubicBezTo>
                      <a:pt x="11333" y="7471"/>
                      <a:pt x="11232" y="7545"/>
                      <a:pt x="11131" y="7693"/>
                    </a:cubicBezTo>
                    <a:cubicBezTo>
                      <a:pt x="11131" y="7693"/>
                      <a:pt x="11131" y="7841"/>
                      <a:pt x="11131" y="7841"/>
                    </a:cubicBezTo>
                    <a:lnTo>
                      <a:pt x="11081" y="7841"/>
                    </a:lnTo>
                    <a:cubicBezTo>
                      <a:pt x="11081" y="7841"/>
                      <a:pt x="10779" y="8210"/>
                      <a:pt x="10680" y="8433"/>
                    </a:cubicBezTo>
                    <a:cubicBezTo>
                      <a:pt x="10579" y="8507"/>
                      <a:pt x="10528" y="8581"/>
                      <a:pt x="10478" y="8655"/>
                    </a:cubicBezTo>
                    <a:cubicBezTo>
                      <a:pt x="10478" y="8729"/>
                      <a:pt x="10478" y="8655"/>
                      <a:pt x="10378" y="8729"/>
                    </a:cubicBezTo>
                    <a:cubicBezTo>
                      <a:pt x="10026" y="9246"/>
                      <a:pt x="9574" y="9838"/>
                      <a:pt x="9222" y="10208"/>
                    </a:cubicBezTo>
                    <a:cubicBezTo>
                      <a:pt x="9072" y="10355"/>
                      <a:pt x="8971" y="10578"/>
                      <a:pt x="8821" y="10726"/>
                    </a:cubicBezTo>
                    <a:cubicBezTo>
                      <a:pt x="8670" y="11022"/>
                      <a:pt x="8469" y="11096"/>
                      <a:pt x="8318" y="11317"/>
                    </a:cubicBezTo>
                    <a:cubicBezTo>
                      <a:pt x="7816" y="12057"/>
                      <a:pt x="7313" y="12797"/>
                      <a:pt x="6811" y="13388"/>
                    </a:cubicBezTo>
                    <a:cubicBezTo>
                      <a:pt x="6611" y="13610"/>
                      <a:pt x="6309" y="13833"/>
                      <a:pt x="6158" y="14055"/>
                    </a:cubicBezTo>
                    <a:cubicBezTo>
                      <a:pt x="6158" y="14055"/>
                      <a:pt x="6057" y="14055"/>
                      <a:pt x="6057" y="14203"/>
                    </a:cubicBezTo>
                    <a:cubicBezTo>
                      <a:pt x="5907" y="14424"/>
                      <a:pt x="5806" y="14572"/>
                      <a:pt x="5656" y="14720"/>
                    </a:cubicBezTo>
                    <a:cubicBezTo>
                      <a:pt x="5606" y="14720"/>
                      <a:pt x="5505" y="14867"/>
                      <a:pt x="5455" y="14943"/>
                    </a:cubicBezTo>
                    <a:cubicBezTo>
                      <a:pt x="5355" y="15090"/>
                      <a:pt x="5254" y="15238"/>
                      <a:pt x="5153" y="15312"/>
                    </a:cubicBezTo>
                    <a:cubicBezTo>
                      <a:pt x="4953" y="15460"/>
                      <a:pt x="4752" y="15608"/>
                      <a:pt x="4551" y="15829"/>
                    </a:cubicBezTo>
                    <a:cubicBezTo>
                      <a:pt x="4451" y="15903"/>
                      <a:pt x="4400" y="16052"/>
                      <a:pt x="4300" y="16126"/>
                    </a:cubicBezTo>
                    <a:cubicBezTo>
                      <a:pt x="4300" y="16126"/>
                      <a:pt x="4249" y="16126"/>
                      <a:pt x="4199" y="16126"/>
                    </a:cubicBezTo>
                    <a:cubicBezTo>
                      <a:pt x="4199" y="16126"/>
                      <a:pt x="4199" y="16274"/>
                      <a:pt x="4199" y="16274"/>
                    </a:cubicBezTo>
                    <a:cubicBezTo>
                      <a:pt x="4049" y="16422"/>
                      <a:pt x="3897" y="16569"/>
                      <a:pt x="3798" y="16717"/>
                    </a:cubicBezTo>
                    <a:cubicBezTo>
                      <a:pt x="3697" y="16865"/>
                      <a:pt x="3446" y="17013"/>
                      <a:pt x="3396" y="17088"/>
                    </a:cubicBezTo>
                    <a:cubicBezTo>
                      <a:pt x="3396" y="17088"/>
                      <a:pt x="3295" y="17088"/>
                      <a:pt x="3244" y="17162"/>
                    </a:cubicBezTo>
                    <a:cubicBezTo>
                      <a:pt x="3145" y="17310"/>
                      <a:pt x="2993" y="17457"/>
                      <a:pt x="2843" y="17605"/>
                    </a:cubicBezTo>
                    <a:cubicBezTo>
                      <a:pt x="2642" y="17901"/>
                      <a:pt x="2391" y="18122"/>
                      <a:pt x="2190" y="18197"/>
                    </a:cubicBezTo>
                    <a:cubicBezTo>
                      <a:pt x="2190" y="18197"/>
                      <a:pt x="2190" y="18345"/>
                      <a:pt x="2190" y="18345"/>
                    </a:cubicBezTo>
                    <a:cubicBezTo>
                      <a:pt x="2190" y="18345"/>
                      <a:pt x="2089" y="18345"/>
                      <a:pt x="2089" y="18345"/>
                    </a:cubicBezTo>
                    <a:cubicBezTo>
                      <a:pt x="2089" y="18345"/>
                      <a:pt x="2089" y="18419"/>
                      <a:pt x="2089" y="18493"/>
                    </a:cubicBezTo>
                    <a:cubicBezTo>
                      <a:pt x="2089" y="18493"/>
                      <a:pt x="1989" y="18493"/>
                      <a:pt x="1989" y="18493"/>
                    </a:cubicBezTo>
                    <a:cubicBezTo>
                      <a:pt x="1989" y="18493"/>
                      <a:pt x="1989" y="18641"/>
                      <a:pt x="1989" y="18641"/>
                    </a:cubicBezTo>
                    <a:cubicBezTo>
                      <a:pt x="1989" y="18641"/>
                      <a:pt x="1889" y="18641"/>
                      <a:pt x="1788" y="18715"/>
                    </a:cubicBezTo>
                    <a:cubicBezTo>
                      <a:pt x="1236" y="19307"/>
                      <a:pt x="633" y="19898"/>
                      <a:pt x="80" y="20490"/>
                    </a:cubicBezTo>
                    <a:cubicBezTo>
                      <a:pt x="30" y="20490"/>
                      <a:pt x="-71" y="20712"/>
                      <a:pt x="80" y="20638"/>
                    </a:cubicBezTo>
                    <a:cubicBezTo>
                      <a:pt x="2441" y="21008"/>
                      <a:pt x="5103" y="21081"/>
                      <a:pt x="7313" y="21526"/>
                    </a:cubicBezTo>
                    <a:cubicBezTo>
                      <a:pt x="7766" y="21600"/>
                      <a:pt x="8268" y="21526"/>
                      <a:pt x="8569" y="21303"/>
                    </a:cubicBezTo>
                    <a:cubicBezTo>
                      <a:pt x="8870" y="21081"/>
                      <a:pt x="9222" y="20490"/>
                      <a:pt x="9574" y="20046"/>
                    </a:cubicBezTo>
                    <a:cubicBezTo>
                      <a:pt x="9725" y="19824"/>
                      <a:pt x="9926" y="19676"/>
                      <a:pt x="10077" y="19455"/>
                    </a:cubicBezTo>
                    <a:cubicBezTo>
                      <a:pt x="10729" y="18493"/>
                      <a:pt x="11333" y="17457"/>
                      <a:pt x="12035" y="16717"/>
                    </a:cubicBezTo>
                    <a:cubicBezTo>
                      <a:pt x="12237" y="16569"/>
                      <a:pt x="12437" y="16422"/>
                      <a:pt x="12638" y="16200"/>
                    </a:cubicBezTo>
                    <a:cubicBezTo>
                      <a:pt x="12739" y="16126"/>
                      <a:pt x="12789" y="15977"/>
                      <a:pt x="12890" y="15903"/>
                    </a:cubicBezTo>
                    <a:cubicBezTo>
                      <a:pt x="13191" y="15534"/>
                      <a:pt x="13442" y="15312"/>
                      <a:pt x="13693" y="14943"/>
                    </a:cubicBezTo>
                    <a:cubicBezTo>
                      <a:pt x="13844" y="14720"/>
                      <a:pt x="14045" y="14572"/>
                      <a:pt x="14195" y="14350"/>
                    </a:cubicBezTo>
                    <a:cubicBezTo>
                      <a:pt x="14999" y="13167"/>
                      <a:pt x="15903" y="12057"/>
                      <a:pt x="16657" y="10948"/>
                    </a:cubicBezTo>
                    <a:cubicBezTo>
                      <a:pt x="16757" y="10874"/>
                      <a:pt x="16808" y="10948"/>
                      <a:pt x="16908" y="10800"/>
                    </a:cubicBezTo>
                    <a:lnTo>
                      <a:pt x="16908" y="10652"/>
                    </a:lnTo>
                    <a:cubicBezTo>
                      <a:pt x="16908" y="10652"/>
                      <a:pt x="17008" y="10652"/>
                      <a:pt x="17058" y="10504"/>
                    </a:cubicBezTo>
                    <a:cubicBezTo>
                      <a:pt x="17309" y="10134"/>
                      <a:pt x="17461" y="9838"/>
                      <a:pt x="17661" y="9469"/>
                    </a:cubicBezTo>
                    <a:cubicBezTo>
                      <a:pt x="17762" y="9320"/>
                      <a:pt x="17913" y="9172"/>
                      <a:pt x="17963" y="9024"/>
                    </a:cubicBezTo>
                    <a:cubicBezTo>
                      <a:pt x="18063" y="8876"/>
                      <a:pt x="18063" y="8729"/>
                      <a:pt x="18164" y="8655"/>
                    </a:cubicBezTo>
                    <a:cubicBezTo>
                      <a:pt x="18415" y="8210"/>
                      <a:pt x="18666" y="7841"/>
                      <a:pt x="18867" y="7471"/>
                    </a:cubicBezTo>
                    <a:cubicBezTo>
                      <a:pt x="19169" y="6879"/>
                      <a:pt x="19520" y="6436"/>
                      <a:pt x="19821" y="5991"/>
                    </a:cubicBezTo>
                    <a:cubicBezTo>
                      <a:pt x="19821" y="5991"/>
                      <a:pt x="19821" y="5917"/>
                      <a:pt x="19871" y="5843"/>
                    </a:cubicBezTo>
                    <a:cubicBezTo>
                      <a:pt x="19871" y="5843"/>
                      <a:pt x="19922" y="5843"/>
                      <a:pt x="19972" y="5843"/>
                    </a:cubicBezTo>
                    <a:cubicBezTo>
                      <a:pt x="19972" y="5843"/>
                      <a:pt x="19972" y="5696"/>
                      <a:pt x="19972" y="5696"/>
                    </a:cubicBezTo>
                    <a:cubicBezTo>
                      <a:pt x="20223" y="5178"/>
                      <a:pt x="20474" y="4808"/>
                      <a:pt x="20726" y="4364"/>
                    </a:cubicBezTo>
                    <a:cubicBezTo>
                      <a:pt x="20927" y="3995"/>
                      <a:pt x="21127" y="3624"/>
                      <a:pt x="21278" y="3255"/>
                    </a:cubicBezTo>
                    <a:cubicBezTo>
                      <a:pt x="21378" y="3107"/>
                      <a:pt x="21529" y="2885"/>
                      <a:pt x="21529" y="2662"/>
                    </a:cubicBezTo>
                    <a:cubicBezTo>
                      <a:pt x="21228" y="2812"/>
                      <a:pt x="20977" y="3181"/>
                      <a:pt x="20676" y="3476"/>
                    </a:cubicBezTo>
                    <a:cubicBezTo>
                      <a:pt x="20424" y="3772"/>
                      <a:pt x="20173" y="4069"/>
                      <a:pt x="19871" y="4290"/>
                    </a:cubicBezTo>
                    <a:cubicBezTo>
                      <a:pt x="19772" y="4586"/>
                      <a:pt x="19671" y="4881"/>
                      <a:pt x="19520" y="5104"/>
                    </a:cubicBezTo>
                    <a:cubicBezTo>
                      <a:pt x="19269" y="5474"/>
                      <a:pt x="18867" y="5769"/>
                      <a:pt x="18666" y="6066"/>
                    </a:cubicBezTo>
                    <a:cubicBezTo>
                      <a:pt x="18616" y="6214"/>
                      <a:pt x="18516" y="6362"/>
                      <a:pt x="18415" y="6436"/>
                    </a:cubicBezTo>
                    <a:cubicBezTo>
                      <a:pt x="18314" y="6510"/>
                      <a:pt x="18215" y="6657"/>
                      <a:pt x="18164" y="6805"/>
                    </a:cubicBezTo>
                    <a:cubicBezTo>
                      <a:pt x="17963" y="7027"/>
                      <a:pt x="17712" y="7324"/>
                      <a:pt x="17461" y="7545"/>
                    </a:cubicBezTo>
                    <a:cubicBezTo>
                      <a:pt x="17461" y="7619"/>
                      <a:pt x="17410" y="7545"/>
                      <a:pt x="17360" y="7619"/>
                    </a:cubicBezTo>
                    <a:cubicBezTo>
                      <a:pt x="17360" y="7693"/>
                      <a:pt x="17260" y="7767"/>
                      <a:pt x="17210" y="7841"/>
                    </a:cubicBezTo>
                    <a:cubicBezTo>
                      <a:pt x="17109" y="7988"/>
                      <a:pt x="17008" y="8062"/>
                      <a:pt x="16959" y="8210"/>
                    </a:cubicBezTo>
                    <a:cubicBezTo>
                      <a:pt x="16959" y="8210"/>
                      <a:pt x="16908" y="8210"/>
                      <a:pt x="16858" y="8285"/>
                    </a:cubicBezTo>
                    <a:cubicBezTo>
                      <a:pt x="16858" y="8285"/>
                      <a:pt x="16858" y="8359"/>
                      <a:pt x="16858" y="8433"/>
                    </a:cubicBezTo>
                    <a:cubicBezTo>
                      <a:pt x="16858" y="8433"/>
                      <a:pt x="16757" y="8433"/>
                      <a:pt x="16757" y="8433"/>
                    </a:cubicBezTo>
                    <a:cubicBezTo>
                      <a:pt x="16306" y="8950"/>
                      <a:pt x="15853" y="9469"/>
                      <a:pt x="15351" y="10060"/>
                    </a:cubicBezTo>
                    <a:cubicBezTo>
                      <a:pt x="15200" y="10208"/>
                      <a:pt x="15050" y="10504"/>
                      <a:pt x="14949" y="10578"/>
                    </a:cubicBezTo>
                    <a:cubicBezTo>
                      <a:pt x="14949" y="10578"/>
                      <a:pt x="14848" y="10578"/>
                      <a:pt x="14848" y="10578"/>
                    </a:cubicBezTo>
                    <a:cubicBezTo>
                      <a:pt x="14848" y="10578"/>
                      <a:pt x="14848" y="10726"/>
                      <a:pt x="14848" y="10726"/>
                    </a:cubicBezTo>
                    <a:cubicBezTo>
                      <a:pt x="14848" y="10726"/>
                      <a:pt x="14748" y="10726"/>
                      <a:pt x="14698" y="10726"/>
                    </a:cubicBezTo>
                    <a:cubicBezTo>
                      <a:pt x="14496" y="10948"/>
                      <a:pt x="14346" y="11169"/>
                      <a:pt x="14195" y="11391"/>
                    </a:cubicBezTo>
                    <a:cubicBezTo>
                      <a:pt x="13994" y="11539"/>
                      <a:pt x="13794" y="11614"/>
                      <a:pt x="13592" y="11762"/>
                    </a:cubicBezTo>
                    <a:cubicBezTo>
                      <a:pt x="13592" y="11762"/>
                      <a:pt x="13592" y="11836"/>
                      <a:pt x="13592" y="11836"/>
                    </a:cubicBezTo>
                    <a:cubicBezTo>
                      <a:pt x="13592" y="11836"/>
                      <a:pt x="13442" y="11836"/>
                      <a:pt x="13392" y="11910"/>
                    </a:cubicBezTo>
                    <a:cubicBezTo>
                      <a:pt x="13291" y="12057"/>
                      <a:pt x="13191" y="12279"/>
                      <a:pt x="13090" y="12501"/>
                    </a:cubicBezTo>
                    <a:cubicBezTo>
                      <a:pt x="13040" y="12574"/>
                      <a:pt x="12990" y="12724"/>
                      <a:pt x="12890" y="12797"/>
                    </a:cubicBezTo>
                    <a:cubicBezTo>
                      <a:pt x="12890" y="12797"/>
                      <a:pt x="12789" y="12797"/>
                      <a:pt x="12739" y="12871"/>
                    </a:cubicBezTo>
                    <a:cubicBezTo>
                      <a:pt x="12739" y="12871"/>
                      <a:pt x="12739" y="13019"/>
                      <a:pt x="12638" y="13093"/>
                    </a:cubicBezTo>
                    <a:cubicBezTo>
                      <a:pt x="12488" y="13241"/>
                      <a:pt x="12287" y="13388"/>
                      <a:pt x="12186" y="13536"/>
                    </a:cubicBezTo>
                    <a:cubicBezTo>
                      <a:pt x="11885" y="13907"/>
                      <a:pt x="11683" y="14350"/>
                      <a:pt x="11382" y="14646"/>
                    </a:cubicBezTo>
                    <a:cubicBezTo>
                      <a:pt x="11382" y="14646"/>
                      <a:pt x="11282" y="14646"/>
                      <a:pt x="11232" y="14646"/>
                    </a:cubicBezTo>
                    <a:cubicBezTo>
                      <a:pt x="11232" y="14646"/>
                      <a:pt x="11181" y="14720"/>
                      <a:pt x="11131" y="14794"/>
                    </a:cubicBezTo>
                    <a:cubicBezTo>
                      <a:pt x="11081" y="14943"/>
                      <a:pt x="10981" y="15017"/>
                      <a:pt x="10880" y="15090"/>
                    </a:cubicBezTo>
                    <a:cubicBezTo>
                      <a:pt x="10629" y="15386"/>
                      <a:pt x="10328" y="15829"/>
                      <a:pt x="10026" y="16126"/>
                    </a:cubicBezTo>
                    <a:cubicBezTo>
                      <a:pt x="9926" y="16126"/>
                      <a:pt x="9875" y="16126"/>
                      <a:pt x="9825" y="16126"/>
                    </a:cubicBezTo>
                    <a:cubicBezTo>
                      <a:pt x="9725" y="16200"/>
                      <a:pt x="9725" y="16274"/>
                      <a:pt x="9675" y="16348"/>
                    </a:cubicBezTo>
                    <a:cubicBezTo>
                      <a:pt x="9574" y="16422"/>
                      <a:pt x="9424" y="16422"/>
                      <a:pt x="9323" y="16569"/>
                    </a:cubicBezTo>
                    <a:cubicBezTo>
                      <a:pt x="9172" y="16569"/>
                      <a:pt x="8971" y="16717"/>
                      <a:pt x="8921" y="16791"/>
                    </a:cubicBezTo>
                    <a:cubicBezTo>
                      <a:pt x="8771" y="17013"/>
                      <a:pt x="8569" y="16939"/>
                      <a:pt x="8469" y="17088"/>
                    </a:cubicBezTo>
                    <a:cubicBezTo>
                      <a:pt x="8419" y="17162"/>
                      <a:pt x="8368" y="17236"/>
                      <a:pt x="8318" y="17310"/>
                    </a:cubicBezTo>
                    <a:cubicBezTo>
                      <a:pt x="8168" y="17457"/>
                      <a:pt x="7966" y="17531"/>
                      <a:pt x="7916" y="17605"/>
                    </a:cubicBezTo>
                    <a:cubicBezTo>
                      <a:pt x="7816" y="17753"/>
                      <a:pt x="7766" y="17827"/>
                      <a:pt x="7665" y="17901"/>
                    </a:cubicBezTo>
                    <a:lnTo>
                      <a:pt x="7565" y="17901"/>
                    </a:lnTo>
                    <a:cubicBezTo>
                      <a:pt x="7565" y="17901"/>
                      <a:pt x="7565" y="17974"/>
                      <a:pt x="7565" y="17974"/>
                    </a:cubicBezTo>
                    <a:cubicBezTo>
                      <a:pt x="7515" y="18048"/>
                      <a:pt x="7414" y="17974"/>
                      <a:pt x="7313" y="18048"/>
                    </a:cubicBezTo>
                    <a:cubicBezTo>
                      <a:pt x="7163" y="18197"/>
                      <a:pt x="7113" y="18345"/>
                      <a:pt x="6962" y="18345"/>
                    </a:cubicBezTo>
                    <a:cubicBezTo>
                      <a:pt x="6862" y="18345"/>
                      <a:pt x="6711" y="18345"/>
                      <a:pt x="6611" y="18419"/>
                    </a:cubicBezTo>
                    <a:cubicBezTo>
                      <a:pt x="6359" y="18493"/>
                      <a:pt x="6259" y="18567"/>
                      <a:pt x="6008" y="18419"/>
                    </a:cubicBezTo>
                    <a:cubicBezTo>
                      <a:pt x="5806" y="18419"/>
                      <a:pt x="5555" y="18419"/>
                      <a:pt x="5455" y="18271"/>
                    </a:cubicBezTo>
                    <a:cubicBezTo>
                      <a:pt x="5254" y="18122"/>
                      <a:pt x="5254" y="17531"/>
                      <a:pt x="5404" y="17236"/>
                    </a:cubicBezTo>
                    <a:cubicBezTo>
                      <a:pt x="5404" y="17236"/>
                      <a:pt x="5555" y="17162"/>
                      <a:pt x="5606" y="17088"/>
                    </a:cubicBezTo>
                    <a:cubicBezTo>
                      <a:pt x="5606" y="17013"/>
                      <a:pt x="5706" y="16939"/>
                      <a:pt x="5756" y="16939"/>
                    </a:cubicBezTo>
                    <a:cubicBezTo>
                      <a:pt x="6359" y="16126"/>
                      <a:pt x="6962" y="15460"/>
                      <a:pt x="7515" y="14867"/>
                    </a:cubicBezTo>
                    <a:cubicBezTo>
                      <a:pt x="7515" y="14867"/>
                      <a:pt x="7515" y="14720"/>
                      <a:pt x="7515" y="14720"/>
                    </a:cubicBezTo>
                    <a:cubicBezTo>
                      <a:pt x="7515" y="14720"/>
                      <a:pt x="7615" y="14720"/>
                      <a:pt x="7665" y="14646"/>
                    </a:cubicBezTo>
                    <a:cubicBezTo>
                      <a:pt x="7766" y="14572"/>
                      <a:pt x="7816" y="14350"/>
                      <a:pt x="7966" y="14203"/>
                    </a:cubicBezTo>
                    <a:cubicBezTo>
                      <a:pt x="8218" y="13907"/>
                      <a:pt x="8520" y="13610"/>
                      <a:pt x="8771" y="13315"/>
                    </a:cubicBezTo>
                    <a:cubicBezTo>
                      <a:pt x="8771" y="13241"/>
                      <a:pt x="8870" y="13167"/>
                      <a:pt x="8921" y="13093"/>
                    </a:cubicBezTo>
                    <a:cubicBezTo>
                      <a:pt x="9172" y="12797"/>
                      <a:pt x="9473" y="12353"/>
                      <a:pt x="9675" y="12131"/>
                    </a:cubicBezTo>
                    <a:cubicBezTo>
                      <a:pt x="9875" y="11910"/>
                      <a:pt x="10077" y="11762"/>
                      <a:pt x="10177" y="11539"/>
                    </a:cubicBezTo>
                    <a:cubicBezTo>
                      <a:pt x="10328" y="11465"/>
                      <a:pt x="10428" y="11243"/>
                      <a:pt x="10528" y="11096"/>
                    </a:cubicBezTo>
                    <a:cubicBezTo>
                      <a:pt x="10629" y="11022"/>
                      <a:pt x="10830" y="10800"/>
                      <a:pt x="10830" y="10578"/>
                    </a:cubicBezTo>
                    <a:cubicBezTo>
                      <a:pt x="10981" y="10578"/>
                      <a:pt x="11031" y="10281"/>
                      <a:pt x="11131" y="10134"/>
                    </a:cubicBezTo>
                    <a:cubicBezTo>
                      <a:pt x="11333" y="9838"/>
                      <a:pt x="11533" y="9617"/>
                      <a:pt x="11683" y="9320"/>
                    </a:cubicBezTo>
                    <a:cubicBezTo>
                      <a:pt x="11784" y="9172"/>
                      <a:pt x="11885" y="9024"/>
                      <a:pt x="11985" y="8876"/>
                    </a:cubicBezTo>
                    <a:cubicBezTo>
                      <a:pt x="12136" y="8581"/>
                      <a:pt x="12387" y="8359"/>
                      <a:pt x="12488" y="8210"/>
                    </a:cubicBezTo>
                    <a:cubicBezTo>
                      <a:pt x="12588" y="7988"/>
                      <a:pt x="12588" y="7841"/>
                      <a:pt x="12688" y="7767"/>
                    </a:cubicBezTo>
                    <a:cubicBezTo>
                      <a:pt x="12839" y="7471"/>
                      <a:pt x="12990" y="7324"/>
                      <a:pt x="13191" y="7176"/>
                    </a:cubicBezTo>
                    <a:cubicBezTo>
                      <a:pt x="13643" y="6510"/>
                      <a:pt x="14195" y="5843"/>
                      <a:pt x="14547" y="5104"/>
                    </a:cubicBezTo>
                    <a:cubicBezTo>
                      <a:pt x="14547" y="4955"/>
                      <a:pt x="14648" y="4955"/>
                      <a:pt x="14698" y="4881"/>
                    </a:cubicBezTo>
                    <a:cubicBezTo>
                      <a:pt x="14698" y="4734"/>
                      <a:pt x="14698" y="4660"/>
                      <a:pt x="14798" y="4512"/>
                    </a:cubicBezTo>
                    <a:cubicBezTo>
                      <a:pt x="14899" y="4364"/>
                      <a:pt x="14999" y="4217"/>
                      <a:pt x="15100" y="4069"/>
                    </a:cubicBezTo>
                    <a:cubicBezTo>
                      <a:pt x="15100" y="4069"/>
                      <a:pt x="15150" y="3921"/>
                      <a:pt x="15200" y="3772"/>
                    </a:cubicBezTo>
                    <a:cubicBezTo>
                      <a:pt x="15200" y="3698"/>
                      <a:pt x="15301" y="3550"/>
                      <a:pt x="15351" y="3550"/>
                    </a:cubicBezTo>
                    <a:cubicBezTo>
                      <a:pt x="15552" y="3329"/>
                      <a:pt x="15652" y="3033"/>
                      <a:pt x="15752" y="2736"/>
                    </a:cubicBezTo>
                    <a:cubicBezTo>
                      <a:pt x="15752" y="2736"/>
                      <a:pt x="15803" y="2736"/>
                      <a:pt x="15853" y="2588"/>
                    </a:cubicBezTo>
                    <a:cubicBezTo>
                      <a:pt x="15853" y="2588"/>
                      <a:pt x="15853" y="2441"/>
                      <a:pt x="15853" y="2441"/>
                    </a:cubicBezTo>
                    <a:cubicBezTo>
                      <a:pt x="15903" y="2441"/>
                      <a:pt x="15954" y="2441"/>
                      <a:pt x="16004" y="2367"/>
                    </a:cubicBezTo>
                    <a:cubicBezTo>
                      <a:pt x="16004" y="2367"/>
                      <a:pt x="16004" y="2219"/>
                      <a:pt x="16004" y="2145"/>
                    </a:cubicBezTo>
                    <a:cubicBezTo>
                      <a:pt x="16054" y="2145"/>
                      <a:pt x="16154" y="1997"/>
                      <a:pt x="16205" y="1924"/>
                    </a:cubicBezTo>
                    <a:cubicBezTo>
                      <a:pt x="16255" y="1924"/>
                      <a:pt x="16255" y="1627"/>
                      <a:pt x="16356" y="1553"/>
                    </a:cubicBezTo>
                    <a:cubicBezTo>
                      <a:pt x="16356" y="1553"/>
                      <a:pt x="16456" y="1553"/>
                      <a:pt x="16506" y="1553"/>
                    </a:cubicBezTo>
                    <a:cubicBezTo>
                      <a:pt x="16506" y="1553"/>
                      <a:pt x="16557" y="1405"/>
                      <a:pt x="16557" y="1331"/>
                    </a:cubicBezTo>
                    <a:cubicBezTo>
                      <a:pt x="16707" y="1110"/>
                      <a:pt x="16757" y="888"/>
                      <a:pt x="16908" y="666"/>
                    </a:cubicBezTo>
                    <a:cubicBezTo>
                      <a:pt x="16908" y="517"/>
                      <a:pt x="17058" y="443"/>
                      <a:pt x="17109" y="369"/>
                    </a:cubicBezTo>
                    <a:cubicBezTo>
                      <a:pt x="17109" y="369"/>
                      <a:pt x="17109" y="296"/>
                      <a:pt x="17109" y="148"/>
                    </a:cubicBezTo>
                    <a:cubicBezTo>
                      <a:pt x="17109" y="148"/>
                      <a:pt x="17309" y="148"/>
                      <a:pt x="17159" y="0"/>
                    </a:cubicBezTo>
                    <a:cubicBezTo>
                      <a:pt x="16808" y="443"/>
                      <a:pt x="16456" y="888"/>
                      <a:pt x="16054" y="11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1" name="Google Shape;1225;g257743a6ece_0_185"/>
              <p:cNvSpPr/>
              <p:nvPr/>
            </p:nvSpPr>
            <p:spPr>
              <a:xfrm>
                <a:off x="283376" y="2262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extrusionOk="0">
                    <a:moveTo>
                      <a:pt x="16694" y="485"/>
                    </a:moveTo>
                    <a:cubicBezTo>
                      <a:pt x="16296" y="890"/>
                      <a:pt x="15787" y="1375"/>
                      <a:pt x="15446" y="1779"/>
                    </a:cubicBezTo>
                    <a:cubicBezTo>
                      <a:pt x="15333" y="1779"/>
                      <a:pt x="15162" y="1861"/>
                      <a:pt x="15106" y="1942"/>
                    </a:cubicBezTo>
                    <a:cubicBezTo>
                      <a:pt x="14993" y="2104"/>
                      <a:pt x="14880" y="2346"/>
                      <a:pt x="14766" y="2346"/>
                    </a:cubicBezTo>
                    <a:cubicBezTo>
                      <a:pt x="14313" y="2912"/>
                      <a:pt x="13859" y="3560"/>
                      <a:pt x="13519" y="4044"/>
                    </a:cubicBezTo>
                    <a:cubicBezTo>
                      <a:pt x="13405" y="4206"/>
                      <a:pt x="13293" y="4450"/>
                      <a:pt x="13235" y="4531"/>
                    </a:cubicBezTo>
                    <a:cubicBezTo>
                      <a:pt x="13009" y="4692"/>
                      <a:pt x="12896" y="4935"/>
                      <a:pt x="12726" y="5096"/>
                    </a:cubicBezTo>
                    <a:cubicBezTo>
                      <a:pt x="12726" y="5096"/>
                      <a:pt x="12668" y="5177"/>
                      <a:pt x="12612" y="5258"/>
                    </a:cubicBezTo>
                    <a:cubicBezTo>
                      <a:pt x="12612" y="5258"/>
                      <a:pt x="12498" y="5258"/>
                      <a:pt x="12442" y="5258"/>
                    </a:cubicBezTo>
                    <a:cubicBezTo>
                      <a:pt x="12159" y="5583"/>
                      <a:pt x="11931" y="5987"/>
                      <a:pt x="11648" y="6310"/>
                    </a:cubicBezTo>
                    <a:cubicBezTo>
                      <a:pt x="11422" y="6634"/>
                      <a:pt x="11138" y="6715"/>
                      <a:pt x="10911" y="7038"/>
                    </a:cubicBezTo>
                    <a:cubicBezTo>
                      <a:pt x="10911" y="7038"/>
                      <a:pt x="10911" y="7200"/>
                      <a:pt x="10797" y="7200"/>
                    </a:cubicBezTo>
                    <a:cubicBezTo>
                      <a:pt x="10797" y="7281"/>
                      <a:pt x="10628" y="7281"/>
                      <a:pt x="10628" y="7362"/>
                    </a:cubicBezTo>
                    <a:cubicBezTo>
                      <a:pt x="10514" y="7523"/>
                      <a:pt x="10400" y="7685"/>
                      <a:pt x="10288" y="7848"/>
                    </a:cubicBezTo>
                    <a:cubicBezTo>
                      <a:pt x="9834" y="8413"/>
                      <a:pt x="9437" y="8979"/>
                      <a:pt x="8984" y="9465"/>
                    </a:cubicBezTo>
                    <a:cubicBezTo>
                      <a:pt x="8076" y="10598"/>
                      <a:pt x="7226" y="11650"/>
                      <a:pt x="6319" y="12702"/>
                    </a:cubicBezTo>
                    <a:cubicBezTo>
                      <a:pt x="6319" y="12863"/>
                      <a:pt x="5979" y="12702"/>
                      <a:pt x="5922" y="12863"/>
                    </a:cubicBezTo>
                    <a:cubicBezTo>
                      <a:pt x="5355" y="13752"/>
                      <a:pt x="4618" y="14319"/>
                      <a:pt x="3995" y="15046"/>
                    </a:cubicBezTo>
                    <a:cubicBezTo>
                      <a:pt x="3825" y="15209"/>
                      <a:pt x="3711" y="15452"/>
                      <a:pt x="3541" y="15613"/>
                    </a:cubicBezTo>
                    <a:cubicBezTo>
                      <a:pt x="3201" y="16017"/>
                      <a:pt x="2918" y="16423"/>
                      <a:pt x="2634" y="16827"/>
                    </a:cubicBezTo>
                    <a:cubicBezTo>
                      <a:pt x="2521" y="17069"/>
                      <a:pt x="2294" y="17231"/>
                      <a:pt x="2237" y="17473"/>
                    </a:cubicBezTo>
                    <a:cubicBezTo>
                      <a:pt x="1840" y="17717"/>
                      <a:pt x="1614" y="18202"/>
                      <a:pt x="1330" y="18606"/>
                    </a:cubicBezTo>
                    <a:cubicBezTo>
                      <a:pt x="1217" y="18688"/>
                      <a:pt x="1160" y="18688"/>
                      <a:pt x="1047" y="18769"/>
                    </a:cubicBezTo>
                    <a:cubicBezTo>
                      <a:pt x="763" y="19092"/>
                      <a:pt x="593" y="19415"/>
                      <a:pt x="366" y="19658"/>
                    </a:cubicBezTo>
                    <a:cubicBezTo>
                      <a:pt x="196" y="19739"/>
                      <a:pt x="-87" y="19902"/>
                      <a:pt x="27" y="20144"/>
                    </a:cubicBezTo>
                    <a:cubicBezTo>
                      <a:pt x="309" y="20548"/>
                      <a:pt x="763" y="20548"/>
                      <a:pt x="1160" y="20710"/>
                    </a:cubicBezTo>
                    <a:cubicBezTo>
                      <a:pt x="1557" y="20791"/>
                      <a:pt x="2010" y="21033"/>
                      <a:pt x="2407" y="21033"/>
                    </a:cubicBezTo>
                    <a:cubicBezTo>
                      <a:pt x="2918" y="21115"/>
                      <a:pt x="3485" y="21033"/>
                      <a:pt x="4108" y="21033"/>
                    </a:cubicBezTo>
                    <a:cubicBezTo>
                      <a:pt x="4789" y="21115"/>
                      <a:pt x="5582" y="21196"/>
                      <a:pt x="6319" y="21277"/>
                    </a:cubicBezTo>
                    <a:cubicBezTo>
                      <a:pt x="6886" y="21277"/>
                      <a:pt x="7509" y="21358"/>
                      <a:pt x="8076" y="21438"/>
                    </a:cubicBezTo>
                    <a:cubicBezTo>
                      <a:pt x="8303" y="21438"/>
                      <a:pt x="8473" y="21600"/>
                      <a:pt x="8643" y="21600"/>
                    </a:cubicBezTo>
                    <a:cubicBezTo>
                      <a:pt x="8870" y="21438"/>
                      <a:pt x="9210" y="20871"/>
                      <a:pt x="9494" y="20548"/>
                    </a:cubicBezTo>
                    <a:cubicBezTo>
                      <a:pt x="10118" y="19658"/>
                      <a:pt x="10628" y="19092"/>
                      <a:pt x="11195" y="18364"/>
                    </a:cubicBezTo>
                    <a:cubicBezTo>
                      <a:pt x="11762" y="17636"/>
                      <a:pt x="12329" y="16989"/>
                      <a:pt x="12896" y="16179"/>
                    </a:cubicBezTo>
                    <a:cubicBezTo>
                      <a:pt x="13179" y="15856"/>
                      <a:pt x="13463" y="15452"/>
                      <a:pt x="13746" y="15129"/>
                    </a:cubicBezTo>
                    <a:cubicBezTo>
                      <a:pt x="14086" y="14642"/>
                      <a:pt x="14483" y="14158"/>
                      <a:pt x="14823" y="13752"/>
                    </a:cubicBezTo>
                    <a:cubicBezTo>
                      <a:pt x="14880" y="13752"/>
                      <a:pt x="14936" y="13591"/>
                      <a:pt x="15050" y="13510"/>
                    </a:cubicBezTo>
                    <a:cubicBezTo>
                      <a:pt x="15050" y="13510"/>
                      <a:pt x="15162" y="13510"/>
                      <a:pt x="15162" y="13510"/>
                    </a:cubicBezTo>
                    <a:cubicBezTo>
                      <a:pt x="15162" y="13510"/>
                      <a:pt x="15162" y="13348"/>
                      <a:pt x="15162" y="13348"/>
                    </a:cubicBezTo>
                    <a:cubicBezTo>
                      <a:pt x="15162" y="13348"/>
                      <a:pt x="15276" y="13348"/>
                      <a:pt x="15333" y="13348"/>
                    </a:cubicBezTo>
                    <a:cubicBezTo>
                      <a:pt x="15390" y="13267"/>
                      <a:pt x="15503" y="13025"/>
                      <a:pt x="15617" y="13106"/>
                    </a:cubicBezTo>
                    <a:cubicBezTo>
                      <a:pt x="15560" y="12944"/>
                      <a:pt x="15729" y="12863"/>
                      <a:pt x="15787" y="12702"/>
                    </a:cubicBezTo>
                    <a:cubicBezTo>
                      <a:pt x="15843" y="12539"/>
                      <a:pt x="15900" y="12377"/>
                      <a:pt x="15957" y="12296"/>
                    </a:cubicBezTo>
                    <a:cubicBezTo>
                      <a:pt x="16240" y="11811"/>
                      <a:pt x="16580" y="11569"/>
                      <a:pt x="16863" y="11164"/>
                    </a:cubicBezTo>
                    <a:cubicBezTo>
                      <a:pt x="16863" y="11164"/>
                      <a:pt x="16863" y="11002"/>
                      <a:pt x="16921" y="10921"/>
                    </a:cubicBezTo>
                    <a:cubicBezTo>
                      <a:pt x="16921" y="10921"/>
                      <a:pt x="17033" y="10921"/>
                      <a:pt x="17033" y="10840"/>
                    </a:cubicBezTo>
                    <a:cubicBezTo>
                      <a:pt x="17204" y="10679"/>
                      <a:pt x="17261" y="10517"/>
                      <a:pt x="17374" y="10356"/>
                    </a:cubicBezTo>
                    <a:cubicBezTo>
                      <a:pt x="17714" y="9627"/>
                      <a:pt x="18055" y="9142"/>
                      <a:pt x="18395" y="8656"/>
                    </a:cubicBezTo>
                    <a:cubicBezTo>
                      <a:pt x="18678" y="8333"/>
                      <a:pt x="18962" y="7766"/>
                      <a:pt x="19131" y="7442"/>
                    </a:cubicBezTo>
                    <a:cubicBezTo>
                      <a:pt x="19245" y="7281"/>
                      <a:pt x="19301" y="7281"/>
                      <a:pt x="19359" y="7119"/>
                    </a:cubicBezTo>
                    <a:cubicBezTo>
                      <a:pt x="19359" y="7038"/>
                      <a:pt x="19359" y="6877"/>
                      <a:pt x="19471" y="6796"/>
                    </a:cubicBezTo>
                    <a:cubicBezTo>
                      <a:pt x="19642" y="6471"/>
                      <a:pt x="19926" y="6391"/>
                      <a:pt x="20096" y="6067"/>
                    </a:cubicBezTo>
                    <a:cubicBezTo>
                      <a:pt x="20152" y="5987"/>
                      <a:pt x="20152" y="5825"/>
                      <a:pt x="20265" y="5663"/>
                    </a:cubicBezTo>
                    <a:cubicBezTo>
                      <a:pt x="20435" y="5339"/>
                      <a:pt x="20549" y="5177"/>
                      <a:pt x="20663" y="4935"/>
                    </a:cubicBezTo>
                    <a:cubicBezTo>
                      <a:pt x="20663" y="4854"/>
                      <a:pt x="20663" y="4773"/>
                      <a:pt x="20663" y="4692"/>
                    </a:cubicBezTo>
                    <a:cubicBezTo>
                      <a:pt x="20663" y="4611"/>
                      <a:pt x="20832" y="4611"/>
                      <a:pt x="20832" y="4531"/>
                    </a:cubicBezTo>
                    <a:cubicBezTo>
                      <a:pt x="20832" y="4369"/>
                      <a:pt x="20889" y="4206"/>
                      <a:pt x="21002" y="4044"/>
                    </a:cubicBezTo>
                    <a:cubicBezTo>
                      <a:pt x="21230" y="3640"/>
                      <a:pt x="21513" y="3317"/>
                      <a:pt x="21513" y="2831"/>
                    </a:cubicBezTo>
                    <a:cubicBezTo>
                      <a:pt x="21172" y="2912"/>
                      <a:pt x="21002" y="3398"/>
                      <a:pt x="20775" y="3721"/>
                    </a:cubicBezTo>
                    <a:cubicBezTo>
                      <a:pt x="20605" y="3883"/>
                      <a:pt x="20379" y="3964"/>
                      <a:pt x="20322" y="4125"/>
                    </a:cubicBezTo>
                    <a:cubicBezTo>
                      <a:pt x="20265" y="4206"/>
                      <a:pt x="20208" y="4369"/>
                      <a:pt x="20152" y="4369"/>
                    </a:cubicBezTo>
                    <a:cubicBezTo>
                      <a:pt x="20038" y="4450"/>
                      <a:pt x="19926" y="4531"/>
                      <a:pt x="19812" y="4692"/>
                    </a:cubicBezTo>
                    <a:cubicBezTo>
                      <a:pt x="19755" y="4773"/>
                      <a:pt x="19698" y="4854"/>
                      <a:pt x="19642" y="4935"/>
                    </a:cubicBezTo>
                    <a:cubicBezTo>
                      <a:pt x="19301" y="5339"/>
                      <a:pt x="18904" y="5825"/>
                      <a:pt x="18564" y="6310"/>
                    </a:cubicBezTo>
                    <a:cubicBezTo>
                      <a:pt x="18167" y="6958"/>
                      <a:pt x="17658" y="7442"/>
                      <a:pt x="17147" y="8009"/>
                    </a:cubicBezTo>
                    <a:cubicBezTo>
                      <a:pt x="16694" y="8575"/>
                      <a:pt x="16240" y="9304"/>
                      <a:pt x="15787" y="9869"/>
                    </a:cubicBezTo>
                    <a:cubicBezTo>
                      <a:pt x="15673" y="10031"/>
                      <a:pt x="15503" y="10193"/>
                      <a:pt x="15446" y="10275"/>
                    </a:cubicBezTo>
                    <a:cubicBezTo>
                      <a:pt x="15333" y="10436"/>
                      <a:pt x="15276" y="10679"/>
                      <a:pt x="15106" y="10760"/>
                    </a:cubicBezTo>
                    <a:cubicBezTo>
                      <a:pt x="15106" y="10760"/>
                      <a:pt x="14936" y="10840"/>
                      <a:pt x="14880" y="10921"/>
                    </a:cubicBezTo>
                    <a:cubicBezTo>
                      <a:pt x="14709" y="11164"/>
                      <a:pt x="14539" y="11406"/>
                      <a:pt x="14369" y="11650"/>
                    </a:cubicBezTo>
                    <a:cubicBezTo>
                      <a:pt x="14142" y="11811"/>
                      <a:pt x="13916" y="11973"/>
                      <a:pt x="13802" y="12054"/>
                    </a:cubicBezTo>
                    <a:cubicBezTo>
                      <a:pt x="13632" y="12296"/>
                      <a:pt x="13575" y="12377"/>
                      <a:pt x="13405" y="12539"/>
                    </a:cubicBezTo>
                    <a:cubicBezTo>
                      <a:pt x="13122" y="12863"/>
                      <a:pt x="12896" y="13187"/>
                      <a:pt x="12612" y="13429"/>
                    </a:cubicBezTo>
                    <a:cubicBezTo>
                      <a:pt x="12555" y="13429"/>
                      <a:pt x="12442" y="13510"/>
                      <a:pt x="12385" y="13591"/>
                    </a:cubicBezTo>
                    <a:cubicBezTo>
                      <a:pt x="12101" y="13833"/>
                      <a:pt x="11931" y="14238"/>
                      <a:pt x="11705" y="14481"/>
                    </a:cubicBezTo>
                    <a:cubicBezTo>
                      <a:pt x="11534" y="14562"/>
                      <a:pt x="11422" y="14723"/>
                      <a:pt x="11251" y="14885"/>
                    </a:cubicBezTo>
                    <a:cubicBezTo>
                      <a:pt x="10741" y="15371"/>
                      <a:pt x="10288" y="16017"/>
                      <a:pt x="9777" y="16504"/>
                    </a:cubicBezTo>
                    <a:cubicBezTo>
                      <a:pt x="9380" y="16827"/>
                      <a:pt x="8927" y="17069"/>
                      <a:pt x="8473" y="17231"/>
                    </a:cubicBezTo>
                    <a:cubicBezTo>
                      <a:pt x="8133" y="17393"/>
                      <a:pt x="7793" y="17473"/>
                      <a:pt x="7396" y="17636"/>
                    </a:cubicBezTo>
                    <a:cubicBezTo>
                      <a:pt x="6546" y="17879"/>
                      <a:pt x="5582" y="18283"/>
                      <a:pt x="4789" y="18525"/>
                    </a:cubicBezTo>
                    <a:cubicBezTo>
                      <a:pt x="4562" y="18688"/>
                      <a:pt x="4334" y="18850"/>
                      <a:pt x="4108" y="18688"/>
                    </a:cubicBezTo>
                    <a:cubicBezTo>
                      <a:pt x="4278" y="18202"/>
                      <a:pt x="4618" y="18040"/>
                      <a:pt x="4901" y="17717"/>
                    </a:cubicBezTo>
                    <a:cubicBezTo>
                      <a:pt x="5185" y="17473"/>
                      <a:pt x="5412" y="17150"/>
                      <a:pt x="5638" y="16746"/>
                    </a:cubicBezTo>
                    <a:cubicBezTo>
                      <a:pt x="6093" y="16746"/>
                      <a:pt x="6149" y="16017"/>
                      <a:pt x="6602" y="16017"/>
                    </a:cubicBezTo>
                    <a:cubicBezTo>
                      <a:pt x="7113" y="15452"/>
                      <a:pt x="7509" y="14723"/>
                      <a:pt x="8020" y="14077"/>
                    </a:cubicBezTo>
                    <a:cubicBezTo>
                      <a:pt x="8247" y="13752"/>
                      <a:pt x="8530" y="13510"/>
                      <a:pt x="8757" y="13187"/>
                    </a:cubicBezTo>
                    <a:cubicBezTo>
                      <a:pt x="9494" y="12215"/>
                      <a:pt x="10118" y="11164"/>
                      <a:pt x="10797" y="10193"/>
                    </a:cubicBezTo>
                    <a:cubicBezTo>
                      <a:pt x="10911" y="10031"/>
                      <a:pt x="11025" y="9789"/>
                      <a:pt x="11081" y="9627"/>
                    </a:cubicBezTo>
                    <a:cubicBezTo>
                      <a:pt x="11478" y="9142"/>
                      <a:pt x="11818" y="8656"/>
                      <a:pt x="12159" y="8171"/>
                    </a:cubicBezTo>
                    <a:cubicBezTo>
                      <a:pt x="12612" y="7523"/>
                      <a:pt x="13065" y="6877"/>
                      <a:pt x="13519" y="6229"/>
                    </a:cubicBezTo>
                    <a:cubicBezTo>
                      <a:pt x="13519" y="6148"/>
                      <a:pt x="13519" y="6067"/>
                      <a:pt x="13632" y="5906"/>
                    </a:cubicBezTo>
                    <a:cubicBezTo>
                      <a:pt x="13916" y="5421"/>
                      <a:pt x="14369" y="5015"/>
                      <a:pt x="14596" y="4611"/>
                    </a:cubicBezTo>
                    <a:cubicBezTo>
                      <a:pt x="14709" y="4288"/>
                      <a:pt x="14993" y="4044"/>
                      <a:pt x="15106" y="3802"/>
                    </a:cubicBezTo>
                    <a:cubicBezTo>
                      <a:pt x="15333" y="3398"/>
                      <a:pt x="15617" y="3075"/>
                      <a:pt x="15900" y="2750"/>
                    </a:cubicBezTo>
                    <a:cubicBezTo>
                      <a:pt x="16013" y="2589"/>
                      <a:pt x="16070" y="2265"/>
                      <a:pt x="16184" y="2185"/>
                    </a:cubicBezTo>
                    <a:cubicBezTo>
                      <a:pt x="16410" y="1861"/>
                      <a:pt x="16637" y="1537"/>
                      <a:pt x="16863" y="1213"/>
                    </a:cubicBezTo>
                    <a:cubicBezTo>
                      <a:pt x="17091" y="809"/>
                      <a:pt x="17261" y="485"/>
                      <a:pt x="17488" y="162"/>
                    </a:cubicBezTo>
                    <a:cubicBezTo>
                      <a:pt x="17488" y="0"/>
                      <a:pt x="17544" y="0"/>
                      <a:pt x="17488" y="0"/>
                    </a:cubicBezTo>
                    <a:cubicBezTo>
                      <a:pt x="17317" y="323"/>
                      <a:pt x="16977" y="485"/>
                      <a:pt x="16807" y="7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2" name="Google Shape;1226;g257743a6ece_0_185"/>
              <p:cNvSpPr/>
              <p:nvPr/>
            </p:nvSpPr>
            <p:spPr>
              <a:xfrm>
                <a:off x="128740" y="22598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9" extrusionOk="0">
                    <a:moveTo>
                      <a:pt x="20188" y="0"/>
                    </a:moveTo>
                    <a:cubicBezTo>
                      <a:pt x="20188" y="0"/>
                      <a:pt x="19553" y="528"/>
                      <a:pt x="19271" y="706"/>
                    </a:cubicBezTo>
                    <a:cubicBezTo>
                      <a:pt x="19271" y="706"/>
                      <a:pt x="19271" y="882"/>
                      <a:pt x="19271" y="882"/>
                    </a:cubicBezTo>
                    <a:cubicBezTo>
                      <a:pt x="19059" y="1058"/>
                      <a:pt x="18777" y="1146"/>
                      <a:pt x="18565" y="1411"/>
                    </a:cubicBezTo>
                    <a:cubicBezTo>
                      <a:pt x="18283" y="1587"/>
                      <a:pt x="18071" y="1851"/>
                      <a:pt x="17788" y="2117"/>
                    </a:cubicBezTo>
                    <a:cubicBezTo>
                      <a:pt x="17506" y="2381"/>
                      <a:pt x="17224" y="2557"/>
                      <a:pt x="16941" y="2821"/>
                    </a:cubicBezTo>
                    <a:cubicBezTo>
                      <a:pt x="16801" y="2997"/>
                      <a:pt x="16659" y="3173"/>
                      <a:pt x="16518" y="3173"/>
                    </a:cubicBezTo>
                    <a:cubicBezTo>
                      <a:pt x="16448" y="3261"/>
                      <a:pt x="16376" y="3615"/>
                      <a:pt x="16235" y="3615"/>
                    </a:cubicBezTo>
                    <a:cubicBezTo>
                      <a:pt x="16095" y="3791"/>
                      <a:pt x="15882" y="3791"/>
                      <a:pt x="15812" y="3879"/>
                    </a:cubicBezTo>
                    <a:cubicBezTo>
                      <a:pt x="15812" y="3967"/>
                      <a:pt x="15812" y="4144"/>
                      <a:pt x="15671" y="4144"/>
                    </a:cubicBezTo>
                    <a:cubicBezTo>
                      <a:pt x="15600" y="4144"/>
                      <a:pt x="15529" y="4144"/>
                      <a:pt x="15389" y="4320"/>
                    </a:cubicBezTo>
                    <a:cubicBezTo>
                      <a:pt x="15389" y="4320"/>
                      <a:pt x="15389" y="4320"/>
                      <a:pt x="15318" y="4320"/>
                    </a:cubicBezTo>
                    <a:cubicBezTo>
                      <a:pt x="15318" y="4320"/>
                      <a:pt x="15177" y="4408"/>
                      <a:pt x="15106" y="4496"/>
                    </a:cubicBezTo>
                    <a:cubicBezTo>
                      <a:pt x="15036" y="4584"/>
                      <a:pt x="14965" y="4496"/>
                      <a:pt x="14894" y="4674"/>
                    </a:cubicBezTo>
                    <a:cubicBezTo>
                      <a:pt x="14894" y="4674"/>
                      <a:pt x="14894" y="4674"/>
                      <a:pt x="14753" y="4762"/>
                    </a:cubicBezTo>
                    <a:cubicBezTo>
                      <a:pt x="14400" y="5026"/>
                      <a:pt x="14188" y="5290"/>
                      <a:pt x="13977" y="5554"/>
                    </a:cubicBezTo>
                    <a:cubicBezTo>
                      <a:pt x="13977" y="5554"/>
                      <a:pt x="13835" y="5554"/>
                      <a:pt x="13694" y="5730"/>
                    </a:cubicBezTo>
                    <a:cubicBezTo>
                      <a:pt x="13341" y="6084"/>
                      <a:pt x="12988" y="6348"/>
                      <a:pt x="12706" y="6612"/>
                    </a:cubicBezTo>
                    <a:cubicBezTo>
                      <a:pt x="12565" y="6700"/>
                      <a:pt x="12565" y="6789"/>
                      <a:pt x="12495" y="6965"/>
                    </a:cubicBezTo>
                    <a:cubicBezTo>
                      <a:pt x="12495" y="6965"/>
                      <a:pt x="12424" y="6965"/>
                      <a:pt x="12424" y="7053"/>
                    </a:cubicBezTo>
                    <a:cubicBezTo>
                      <a:pt x="12282" y="7141"/>
                      <a:pt x="12212" y="7230"/>
                      <a:pt x="12071" y="7319"/>
                    </a:cubicBezTo>
                    <a:cubicBezTo>
                      <a:pt x="12000" y="7319"/>
                      <a:pt x="11859" y="7495"/>
                      <a:pt x="11789" y="7671"/>
                    </a:cubicBezTo>
                    <a:cubicBezTo>
                      <a:pt x="11083" y="8375"/>
                      <a:pt x="10447" y="8993"/>
                      <a:pt x="9812" y="9610"/>
                    </a:cubicBezTo>
                    <a:cubicBezTo>
                      <a:pt x="9529" y="9875"/>
                      <a:pt x="9248" y="10228"/>
                      <a:pt x="8965" y="10404"/>
                    </a:cubicBezTo>
                    <a:cubicBezTo>
                      <a:pt x="8965" y="10404"/>
                      <a:pt x="8965" y="10580"/>
                      <a:pt x="8965" y="10580"/>
                    </a:cubicBezTo>
                    <a:cubicBezTo>
                      <a:pt x="8965" y="10580"/>
                      <a:pt x="8895" y="10580"/>
                      <a:pt x="8824" y="10580"/>
                    </a:cubicBezTo>
                    <a:cubicBezTo>
                      <a:pt x="8824" y="10580"/>
                      <a:pt x="8824" y="10756"/>
                      <a:pt x="8824" y="10844"/>
                    </a:cubicBezTo>
                    <a:cubicBezTo>
                      <a:pt x="8612" y="11020"/>
                      <a:pt x="8400" y="11286"/>
                      <a:pt x="8189" y="11374"/>
                    </a:cubicBezTo>
                    <a:cubicBezTo>
                      <a:pt x="7976" y="11550"/>
                      <a:pt x="7906" y="11726"/>
                      <a:pt x="7836" y="11814"/>
                    </a:cubicBezTo>
                    <a:cubicBezTo>
                      <a:pt x="7836" y="11814"/>
                      <a:pt x="7623" y="11902"/>
                      <a:pt x="7553" y="11990"/>
                    </a:cubicBezTo>
                    <a:cubicBezTo>
                      <a:pt x="7130" y="12431"/>
                      <a:pt x="6635" y="13137"/>
                      <a:pt x="6282" y="13577"/>
                    </a:cubicBezTo>
                    <a:cubicBezTo>
                      <a:pt x="6000" y="13931"/>
                      <a:pt x="5788" y="14195"/>
                      <a:pt x="5435" y="14547"/>
                    </a:cubicBezTo>
                    <a:cubicBezTo>
                      <a:pt x="5294" y="14723"/>
                      <a:pt x="5153" y="14900"/>
                      <a:pt x="5012" y="14988"/>
                    </a:cubicBezTo>
                    <a:cubicBezTo>
                      <a:pt x="4800" y="15165"/>
                      <a:pt x="4518" y="15430"/>
                      <a:pt x="4447" y="15518"/>
                    </a:cubicBezTo>
                    <a:cubicBezTo>
                      <a:pt x="4376" y="15518"/>
                      <a:pt x="4447" y="15606"/>
                      <a:pt x="4376" y="15782"/>
                    </a:cubicBezTo>
                    <a:cubicBezTo>
                      <a:pt x="4023" y="16134"/>
                      <a:pt x="3600" y="16310"/>
                      <a:pt x="3317" y="16576"/>
                    </a:cubicBezTo>
                    <a:cubicBezTo>
                      <a:pt x="3177" y="16840"/>
                      <a:pt x="3106" y="16928"/>
                      <a:pt x="3035" y="17104"/>
                    </a:cubicBezTo>
                    <a:cubicBezTo>
                      <a:pt x="2894" y="17280"/>
                      <a:pt x="2753" y="17456"/>
                      <a:pt x="2612" y="17544"/>
                    </a:cubicBezTo>
                    <a:cubicBezTo>
                      <a:pt x="2471" y="17721"/>
                      <a:pt x="2259" y="18163"/>
                      <a:pt x="2188" y="18251"/>
                    </a:cubicBezTo>
                    <a:cubicBezTo>
                      <a:pt x="2047" y="18339"/>
                      <a:pt x="1906" y="18515"/>
                      <a:pt x="1835" y="18603"/>
                    </a:cubicBezTo>
                    <a:cubicBezTo>
                      <a:pt x="1624" y="18779"/>
                      <a:pt x="1482" y="18955"/>
                      <a:pt x="1341" y="19133"/>
                    </a:cubicBezTo>
                    <a:cubicBezTo>
                      <a:pt x="989" y="19573"/>
                      <a:pt x="636" y="20101"/>
                      <a:pt x="423" y="20455"/>
                    </a:cubicBezTo>
                    <a:cubicBezTo>
                      <a:pt x="212" y="20808"/>
                      <a:pt x="0" y="21072"/>
                      <a:pt x="0" y="21424"/>
                    </a:cubicBezTo>
                    <a:cubicBezTo>
                      <a:pt x="565" y="21600"/>
                      <a:pt x="918" y="21072"/>
                      <a:pt x="1412" y="20896"/>
                    </a:cubicBezTo>
                    <a:cubicBezTo>
                      <a:pt x="1835" y="20808"/>
                      <a:pt x="2400" y="20896"/>
                      <a:pt x="2894" y="20808"/>
                    </a:cubicBezTo>
                    <a:cubicBezTo>
                      <a:pt x="2894" y="20808"/>
                      <a:pt x="2894" y="20631"/>
                      <a:pt x="2965" y="20631"/>
                    </a:cubicBezTo>
                    <a:cubicBezTo>
                      <a:pt x="3035" y="20543"/>
                      <a:pt x="3177" y="20631"/>
                      <a:pt x="3247" y="20543"/>
                    </a:cubicBezTo>
                    <a:cubicBezTo>
                      <a:pt x="3530" y="20366"/>
                      <a:pt x="3741" y="20189"/>
                      <a:pt x="4023" y="20013"/>
                    </a:cubicBezTo>
                    <a:cubicBezTo>
                      <a:pt x="4376" y="19837"/>
                      <a:pt x="4589" y="19573"/>
                      <a:pt x="4800" y="19397"/>
                    </a:cubicBezTo>
                    <a:cubicBezTo>
                      <a:pt x="4871" y="19221"/>
                      <a:pt x="5012" y="19221"/>
                      <a:pt x="5082" y="19133"/>
                    </a:cubicBezTo>
                    <a:cubicBezTo>
                      <a:pt x="5082" y="19043"/>
                      <a:pt x="5153" y="19043"/>
                      <a:pt x="5224" y="19043"/>
                    </a:cubicBezTo>
                    <a:cubicBezTo>
                      <a:pt x="5365" y="18955"/>
                      <a:pt x="5435" y="18779"/>
                      <a:pt x="5506" y="18691"/>
                    </a:cubicBezTo>
                    <a:cubicBezTo>
                      <a:pt x="5506" y="18691"/>
                      <a:pt x="5647" y="18691"/>
                      <a:pt x="5647" y="18691"/>
                    </a:cubicBezTo>
                    <a:cubicBezTo>
                      <a:pt x="5647" y="18691"/>
                      <a:pt x="5647" y="18603"/>
                      <a:pt x="5647" y="18515"/>
                    </a:cubicBezTo>
                    <a:cubicBezTo>
                      <a:pt x="5647" y="18515"/>
                      <a:pt x="5718" y="18515"/>
                      <a:pt x="5788" y="18515"/>
                    </a:cubicBezTo>
                    <a:cubicBezTo>
                      <a:pt x="5788" y="18515"/>
                      <a:pt x="5788" y="18339"/>
                      <a:pt x="5788" y="18339"/>
                    </a:cubicBezTo>
                    <a:cubicBezTo>
                      <a:pt x="5929" y="18163"/>
                      <a:pt x="6071" y="18163"/>
                      <a:pt x="6212" y="17986"/>
                    </a:cubicBezTo>
                    <a:cubicBezTo>
                      <a:pt x="6282" y="17898"/>
                      <a:pt x="6424" y="17721"/>
                      <a:pt x="6494" y="17633"/>
                    </a:cubicBezTo>
                    <a:cubicBezTo>
                      <a:pt x="6565" y="17456"/>
                      <a:pt x="6777" y="17456"/>
                      <a:pt x="6918" y="17280"/>
                    </a:cubicBezTo>
                    <a:cubicBezTo>
                      <a:pt x="7059" y="17104"/>
                      <a:pt x="7059" y="16928"/>
                      <a:pt x="7200" y="16840"/>
                    </a:cubicBezTo>
                    <a:cubicBezTo>
                      <a:pt x="7200" y="16840"/>
                      <a:pt x="7270" y="16752"/>
                      <a:pt x="7341" y="16752"/>
                    </a:cubicBezTo>
                    <a:cubicBezTo>
                      <a:pt x="7341" y="16752"/>
                      <a:pt x="7341" y="16664"/>
                      <a:pt x="7483" y="16576"/>
                    </a:cubicBezTo>
                    <a:cubicBezTo>
                      <a:pt x="7694" y="16310"/>
                      <a:pt x="7906" y="16310"/>
                      <a:pt x="8118" y="16134"/>
                    </a:cubicBezTo>
                    <a:cubicBezTo>
                      <a:pt x="8612" y="15782"/>
                      <a:pt x="8824" y="15341"/>
                      <a:pt x="9176" y="14900"/>
                    </a:cubicBezTo>
                    <a:cubicBezTo>
                      <a:pt x="9459" y="14547"/>
                      <a:pt x="9741" y="14459"/>
                      <a:pt x="9953" y="14019"/>
                    </a:cubicBezTo>
                    <a:cubicBezTo>
                      <a:pt x="10235" y="14107"/>
                      <a:pt x="10235" y="13753"/>
                      <a:pt x="10306" y="13577"/>
                    </a:cubicBezTo>
                    <a:cubicBezTo>
                      <a:pt x="10447" y="13401"/>
                      <a:pt x="10659" y="13313"/>
                      <a:pt x="10730" y="13137"/>
                    </a:cubicBezTo>
                    <a:cubicBezTo>
                      <a:pt x="10871" y="13049"/>
                      <a:pt x="11012" y="12785"/>
                      <a:pt x="11153" y="12608"/>
                    </a:cubicBezTo>
                    <a:cubicBezTo>
                      <a:pt x="11436" y="12255"/>
                      <a:pt x="11718" y="12167"/>
                      <a:pt x="12000" y="11726"/>
                    </a:cubicBezTo>
                    <a:cubicBezTo>
                      <a:pt x="12071" y="11550"/>
                      <a:pt x="12212" y="11374"/>
                      <a:pt x="12353" y="11286"/>
                    </a:cubicBezTo>
                    <a:cubicBezTo>
                      <a:pt x="12706" y="10844"/>
                      <a:pt x="12988" y="10228"/>
                      <a:pt x="13341" y="9875"/>
                    </a:cubicBezTo>
                    <a:cubicBezTo>
                      <a:pt x="13341" y="9875"/>
                      <a:pt x="13482" y="9875"/>
                      <a:pt x="13482" y="9875"/>
                    </a:cubicBezTo>
                    <a:cubicBezTo>
                      <a:pt x="13482" y="9786"/>
                      <a:pt x="13482" y="9610"/>
                      <a:pt x="13624" y="9522"/>
                    </a:cubicBezTo>
                    <a:cubicBezTo>
                      <a:pt x="13694" y="9522"/>
                      <a:pt x="13835" y="9522"/>
                      <a:pt x="13906" y="9433"/>
                    </a:cubicBezTo>
                    <a:cubicBezTo>
                      <a:pt x="13977" y="9257"/>
                      <a:pt x="13977" y="9081"/>
                      <a:pt x="14047" y="9081"/>
                    </a:cubicBezTo>
                    <a:cubicBezTo>
                      <a:pt x="14047" y="9081"/>
                      <a:pt x="14188" y="9081"/>
                      <a:pt x="14188" y="9081"/>
                    </a:cubicBezTo>
                    <a:cubicBezTo>
                      <a:pt x="14330" y="8905"/>
                      <a:pt x="14400" y="8905"/>
                      <a:pt x="14541" y="8729"/>
                    </a:cubicBezTo>
                    <a:cubicBezTo>
                      <a:pt x="14541" y="8729"/>
                      <a:pt x="14541" y="8553"/>
                      <a:pt x="14683" y="8463"/>
                    </a:cubicBezTo>
                    <a:cubicBezTo>
                      <a:pt x="14965" y="8111"/>
                      <a:pt x="15318" y="7671"/>
                      <a:pt x="15529" y="7319"/>
                    </a:cubicBezTo>
                    <a:cubicBezTo>
                      <a:pt x="15529" y="7319"/>
                      <a:pt x="15529" y="7319"/>
                      <a:pt x="15671" y="7319"/>
                    </a:cubicBezTo>
                    <a:cubicBezTo>
                      <a:pt x="15671" y="7319"/>
                      <a:pt x="15671" y="7053"/>
                      <a:pt x="15812" y="6965"/>
                    </a:cubicBezTo>
                    <a:cubicBezTo>
                      <a:pt x="15882" y="6789"/>
                      <a:pt x="16095" y="6700"/>
                      <a:pt x="16235" y="6524"/>
                    </a:cubicBezTo>
                    <a:cubicBezTo>
                      <a:pt x="16729" y="5818"/>
                      <a:pt x="17224" y="5114"/>
                      <a:pt x="17788" y="4674"/>
                    </a:cubicBezTo>
                    <a:cubicBezTo>
                      <a:pt x="18283" y="3703"/>
                      <a:pt x="19059" y="3085"/>
                      <a:pt x="19695" y="2381"/>
                    </a:cubicBezTo>
                    <a:cubicBezTo>
                      <a:pt x="19976" y="2029"/>
                      <a:pt x="20329" y="1675"/>
                      <a:pt x="20612" y="1322"/>
                    </a:cubicBezTo>
                    <a:cubicBezTo>
                      <a:pt x="20965" y="882"/>
                      <a:pt x="21247" y="528"/>
                      <a:pt x="21600" y="176"/>
                    </a:cubicBezTo>
                    <a:cubicBezTo>
                      <a:pt x="21600" y="88"/>
                      <a:pt x="21600" y="0"/>
                      <a:pt x="21460" y="0"/>
                    </a:cubicBezTo>
                    <a:cubicBezTo>
                      <a:pt x="21177" y="264"/>
                      <a:pt x="20754" y="176"/>
                      <a:pt x="20329" y="3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3" name="Google Shape;1227;g257743a6ece_0_185"/>
              <p:cNvSpPr/>
              <p:nvPr/>
            </p:nvSpPr>
            <p:spPr>
              <a:xfrm>
                <a:off x="220338" y="2240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96" y="1199"/>
                    </a:moveTo>
                    <a:cubicBezTo>
                      <a:pt x="17471" y="2601"/>
                      <a:pt x="15088" y="4199"/>
                      <a:pt x="13024" y="5800"/>
                    </a:cubicBezTo>
                    <a:cubicBezTo>
                      <a:pt x="12072" y="6599"/>
                      <a:pt x="10959" y="7398"/>
                      <a:pt x="10165" y="8002"/>
                    </a:cubicBezTo>
                    <a:cubicBezTo>
                      <a:pt x="10165" y="8002"/>
                      <a:pt x="10007" y="8002"/>
                      <a:pt x="9847" y="8002"/>
                    </a:cubicBezTo>
                    <a:cubicBezTo>
                      <a:pt x="9847" y="8002"/>
                      <a:pt x="9847" y="8401"/>
                      <a:pt x="9847" y="8401"/>
                    </a:cubicBezTo>
                    <a:cubicBezTo>
                      <a:pt x="9531" y="8601"/>
                      <a:pt x="9213" y="8801"/>
                      <a:pt x="8895" y="9000"/>
                    </a:cubicBezTo>
                    <a:cubicBezTo>
                      <a:pt x="8419" y="9400"/>
                      <a:pt x="7943" y="9600"/>
                      <a:pt x="7782" y="9999"/>
                    </a:cubicBezTo>
                    <a:cubicBezTo>
                      <a:pt x="7148" y="10602"/>
                      <a:pt x="6512" y="11002"/>
                      <a:pt x="6354" y="11601"/>
                    </a:cubicBezTo>
                    <a:cubicBezTo>
                      <a:pt x="6354" y="11601"/>
                      <a:pt x="6036" y="12000"/>
                      <a:pt x="5878" y="12200"/>
                    </a:cubicBezTo>
                    <a:cubicBezTo>
                      <a:pt x="5878" y="12400"/>
                      <a:pt x="5878" y="12600"/>
                      <a:pt x="5560" y="12999"/>
                    </a:cubicBezTo>
                    <a:cubicBezTo>
                      <a:pt x="5560" y="12999"/>
                      <a:pt x="5399" y="12999"/>
                      <a:pt x="5242" y="12999"/>
                    </a:cubicBezTo>
                    <a:cubicBezTo>
                      <a:pt x="5242" y="12999"/>
                      <a:pt x="5242" y="13402"/>
                      <a:pt x="5242" y="13402"/>
                    </a:cubicBezTo>
                    <a:cubicBezTo>
                      <a:pt x="5242" y="13402"/>
                      <a:pt x="4766" y="13602"/>
                      <a:pt x="4766" y="13802"/>
                    </a:cubicBezTo>
                    <a:cubicBezTo>
                      <a:pt x="4605" y="14002"/>
                      <a:pt x="4447" y="14202"/>
                      <a:pt x="4290" y="14401"/>
                    </a:cubicBezTo>
                    <a:cubicBezTo>
                      <a:pt x="3971" y="14601"/>
                      <a:pt x="3653" y="15001"/>
                      <a:pt x="3335" y="15400"/>
                    </a:cubicBezTo>
                    <a:cubicBezTo>
                      <a:pt x="2701" y="15800"/>
                      <a:pt x="2225" y="16802"/>
                      <a:pt x="1589" y="17601"/>
                    </a:cubicBezTo>
                    <a:cubicBezTo>
                      <a:pt x="1589" y="17601"/>
                      <a:pt x="1113" y="17801"/>
                      <a:pt x="952" y="18001"/>
                    </a:cubicBezTo>
                    <a:cubicBezTo>
                      <a:pt x="476" y="18600"/>
                      <a:pt x="158" y="19199"/>
                      <a:pt x="0" y="20202"/>
                    </a:cubicBezTo>
                    <a:cubicBezTo>
                      <a:pt x="637" y="20401"/>
                      <a:pt x="1113" y="21400"/>
                      <a:pt x="2065" y="21600"/>
                    </a:cubicBezTo>
                    <a:cubicBezTo>
                      <a:pt x="2383" y="21600"/>
                      <a:pt x="2859" y="21600"/>
                      <a:pt x="3335" y="21600"/>
                    </a:cubicBezTo>
                    <a:cubicBezTo>
                      <a:pt x="4766" y="21600"/>
                      <a:pt x="5399" y="20601"/>
                      <a:pt x="6194" y="20202"/>
                    </a:cubicBezTo>
                    <a:cubicBezTo>
                      <a:pt x="6354" y="20002"/>
                      <a:pt x="6194" y="19199"/>
                      <a:pt x="6194" y="19199"/>
                    </a:cubicBezTo>
                    <a:cubicBezTo>
                      <a:pt x="6194" y="19199"/>
                      <a:pt x="6354" y="19199"/>
                      <a:pt x="6354" y="19199"/>
                    </a:cubicBezTo>
                    <a:cubicBezTo>
                      <a:pt x="6354" y="18800"/>
                      <a:pt x="6830" y="18600"/>
                      <a:pt x="6830" y="18001"/>
                    </a:cubicBezTo>
                    <a:cubicBezTo>
                      <a:pt x="8100" y="17002"/>
                      <a:pt x="9213" y="15400"/>
                      <a:pt x="10326" y="14202"/>
                    </a:cubicBezTo>
                    <a:cubicBezTo>
                      <a:pt x="11596" y="12799"/>
                      <a:pt x="12866" y="11601"/>
                      <a:pt x="13818" y="10199"/>
                    </a:cubicBezTo>
                    <a:cubicBezTo>
                      <a:pt x="15567" y="8002"/>
                      <a:pt x="17632" y="5401"/>
                      <a:pt x="19220" y="3200"/>
                    </a:cubicBezTo>
                    <a:cubicBezTo>
                      <a:pt x="19696" y="2601"/>
                      <a:pt x="20172" y="2001"/>
                      <a:pt x="20648" y="1802"/>
                    </a:cubicBezTo>
                    <a:cubicBezTo>
                      <a:pt x="20806" y="1199"/>
                      <a:pt x="21124" y="599"/>
                      <a:pt x="21600" y="400"/>
                    </a:cubicBezTo>
                    <a:cubicBezTo>
                      <a:pt x="21600" y="200"/>
                      <a:pt x="21600" y="0"/>
                      <a:pt x="21285" y="0"/>
                    </a:cubicBezTo>
                    <a:cubicBezTo>
                      <a:pt x="20806" y="599"/>
                      <a:pt x="20014" y="999"/>
                      <a:pt x="19535" y="16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4" name="Google Shape;1228;g257743a6ece_0_185"/>
              <p:cNvSpPr/>
              <p:nvPr/>
            </p:nvSpPr>
            <p:spPr>
              <a:xfrm>
                <a:off x="304989" y="22385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4" h="21600" extrusionOk="0">
                    <a:moveTo>
                      <a:pt x="19382" y="1871"/>
                    </a:moveTo>
                    <a:cubicBezTo>
                      <a:pt x="19382" y="1871"/>
                      <a:pt x="18872" y="1871"/>
                      <a:pt x="18620" y="1871"/>
                    </a:cubicBezTo>
                    <a:cubicBezTo>
                      <a:pt x="18620" y="1871"/>
                      <a:pt x="18620" y="2286"/>
                      <a:pt x="18363" y="2493"/>
                    </a:cubicBezTo>
                    <a:cubicBezTo>
                      <a:pt x="18111" y="2700"/>
                      <a:pt x="17601" y="2908"/>
                      <a:pt x="17097" y="3115"/>
                    </a:cubicBezTo>
                    <a:cubicBezTo>
                      <a:pt x="16331" y="3738"/>
                      <a:pt x="15060" y="4360"/>
                      <a:pt x="14298" y="4779"/>
                    </a:cubicBezTo>
                    <a:cubicBezTo>
                      <a:pt x="14298" y="4986"/>
                      <a:pt x="13789" y="4986"/>
                      <a:pt x="13789" y="4986"/>
                    </a:cubicBezTo>
                    <a:cubicBezTo>
                      <a:pt x="13789" y="4986"/>
                      <a:pt x="13789" y="5401"/>
                      <a:pt x="13789" y="5608"/>
                    </a:cubicBezTo>
                    <a:cubicBezTo>
                      <a:pt x="13789" y="5608"/>
                      <a:pt x="13284" y="5608"/>
                      <a:pt x="13027" y="5816"/>
                    </a:cubicBezTo>
                    <a:cubicBezTo>
                      <a:pt x="11756" y="6646"/>
                      <a:pt x="10233" y="7683"/>
                      <a:pt x="8710" y="8516"/>
                    </a:cubicBezTo>
                    <a:cubicBezTo>
                      <a:pt x="7439" y="9346"/>
                      <a:pt x="5150" y="11009"/>
                      <a:pt x="4388" y="12047"/>
                    </a:cubicBezTo>
                    <a:cubicBezTo>
                      <a:pt x="4388" y="12254"/>
                      <a:pt x="4388" y="12461"/>
                      <a:pt x="3879" y="12669"/>
                    </a:cubicBezTo>
                    <a:cubicBezTo>
                      <a:pt x="3117" y="14125"/>
                      <a:pt x="3117" y="15784"/>
                      <a:pt x="2608" y="16821"/>
                    </a:cubicBezTo>
                    <a:cubicBezTo>
                      <a:pt x="2356" y="17655"/>
                      <a:pt x="1337" y="18277"/>
                      <a:pt x="828" y="18900"/>
                    </a:cubicBezTo>
                    <a:cubicBezTo>
                      <a:pt x="323" y="19729"/>
                      <a:pt x="-186" y="20563"/>
                      <a:pt x="66" y="21600"/>
                    </a:cubicBezTo>
                    <a:cubicBezTo>
                      <a:pt x="1337" y="21185"/>
                      <a:pt x="1846" y="19937"/>
                      <a:pt x="2860" y="18900"/>
                    </a:cubicBezTo>
                    <a:cubicBezTo>
                      <a:pt x="3627" y="18070"/>
                      <a:pt x="5402" y="17033"/>
                      <a:pt x="6168" y="16199"/>
                    </a:cubicBezTo>
                    <a:cubicBezTo>
                      <a:pt x="6168" y="16199"/>
                      <a:pt x="6421" y="15925"/>
                      <a:pt x="6930" y="15369"/>
                    </a:cubicBezTo>
                    <a:cubicBezTo>
                      <a:pt x="6930" y="15369"/>
                      <a:pt x="8710" y="14125"/>
                      <a:pt x="8962" y="13499"/>
                    </a:cubicBezTo>
                    <a:cubicBezTo>
                      <a:pt x="9215" y="13291"/>
                      <a:pt x="9215" y="13084"/>
                      <a:pt x="9472" y="12669"/>
                    </a:cubicBezTo>
                    <a:cubicBezTo>
                      <a:pt x="9981" y="12254"/>
                      <a:pt x="10485" y="11839"/>
                      <a:pt x="10743" y="11217"/>
                    </a:cubicBezTo>
                    <a:cubicBezTo>
                      <a:pt x="12266" y="9761"/>
                      <a:pt x="13537" y="7894"/>
                      <a:pt x="15060" y="6438"/>
                    </a:cubicBezTo>
                    <a:cubicBezTo>
                      <a:pt x="15060" y="6231"/>
                      <a:pt x="15569" y="6023"/>
                      <a:pt x="15826" y="5608"/>
                    </a:cubicBezTo>
                    <a:cubicBezTo>
                      <a:pt x="16840" y="4779"/>
                      <a:pt x="17601" y="3945"/>
                      <a:pt x="18620" y="2908"/>
                    </a:cubicBezTo>
                    <a:cubicBezTo>
                      <a:pt x="19634" y="2078"/>
                      <a:pt x="20400" y="1037"/>
                      <a:pt x="21414" y="415"/>
                    </a:cubicBezTo>
                    <a:cubicBezTo>
                      <a:pt x="21414" y="207"/>
                      <a:pt x="21414" y="0"/>
                      <a:pt x="20905" y="0"/>
                    </a:cubicBezTo>
                    <a:cubicBezTo>
                      <a:pt x="20143" y="415"/>
                      <a:pt x="19634" y="1037"/>
                      <a:pt x="19129" y="16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5" name="Google Shape;1229;g257743a6ece_0_185"/>
              <p:cNvSpPr/>
              <p:nvPr/>
            </p:nvSpPr>
            <p:spPr>
              <a:xfrm>
                <a:off x="122855" y="22673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525" extrusionOk="0">
                    <a:moveTo>
                      <a:pt x="21140" y="340"/>
                    </a:moveTo>
                    <a:cubicBezTo>
                      <a:pt x="21140" y="340"/>
                      <a:pt x="20958" y="444"/>
                      <a:pt x="20958" y="444"/>
                    </a:cubicBezTo>
                    <a:cubicBezTo>
                      <a:pt x="20774" y="547"/>
                      <a:pt x="20589" y="547"/>
                      <a:pt x="20405" y="547"/>
                    </a:cubicBezTo>
                    <a:cubicBezTo>
                      <a:pt x="19946" y="755"/>
                      <a:pt x="19303" y="858"/>
                      <a:pt x="18844" y="1068"/>
                    </a:cubicBezTo>
                    <a:cubicBezTo>
                      <a:pt x="18751" y="1068"/>
                      <a:pt x="18567" y="1379"/>
                      <a:pt x="18475" y="1483"/>
                    </a:cubicBezTo>
                    <a:cubicBezTo>
                      <a:pt x="18107" y="1898"/>
                      <a:pt x="17740" y="2209"/>
                      <a:pt x="17372" y="2520"/>
                    </a:cubicBezTo>
                    <a:cubicBezTo>
                      <a:pt x="17189" y="2729"/>
                      <a:pt x="16912" y="3040"/>
                      <a:pt x="16637" y="3248"/>
                    </a:cubicBezTo>
                    <a:cubicBezTo>
                      <a:pt x="16637" y="3248"/>
                      <a:pt x="16453" y="3248"/>
                      <a:pt x="16361" y="3248"/>
                    </a:cubicBezTo>
                    <a:cubicBezTo>
                      <a:pt x="16361" y="3248"/>
                      <a:pt x="16361" y="3351"/>
                      <a:pt x="16177" y="3455"/>
                    </a:cubicBezTo>
                    <a:cubicBezTo>
                      <a:pt x="15718" y="3870"/>
                      <a:pt x="15442" y="4183"/>
                      <a:pt x="15074" y="4598"/>
                    </a:cubicBezTo>
                    <a:cubicBezTo>
                      <a:pt x="14798" y="4805"/>
                      <a:pt x="14616" y="5117"/>
                      <a:pt x="14432" y="5324"/>
                    </a:cubicBezTo>
                    <a:cubicBezTo>
                      <a:pt x="14432" y="5324"/>
                      <a:pt x="14432" y="5324"/>
                      <a:pt x="14339" y="5324"/>
                    </a:cubicBezTo>
                    <a:cubicBezTo>
                      <a:pt x="13328" y="6363"/>
                      <a:pt x="12225" y="7193"/>
                      <a:pt x="11305" y="8232"/>
                    </a:cubicBezTo>
                    <a:cubicBezTo>
                      <a:pt x="11214" y="8232"/>
                      <a:pt x="11030" y="8232"/>
                      <a:pt x="11030" y="8232"/>
                    </a:cubicBezTo>
                    <a:cubicBezTo>
                      <a:pt x="11030" y="8232"/>
                      <a:pt x="11030" y="8439"/>
                      <a:pt x="11030" y="8543"/>
                    </a:cubicBezTo>
                    <a:cubicBezTo>
                      <a:pt x="10754" y="8856"/>
                      <a:pt x="10479" y="9064"/>
                      <a:pt x="10203" y="9167"/>
                    </a:cubicBezTo>
                    <a:cubicBezTo>
                      <a:pt x="10019" y="9271"/>
                      <a:pt x="9926" y="9478"/>
                      <a:pt x="9744" y="9582"/>
                    </a:cubicBezTo>
                    <a:cubicBezTo>
                      <a:pt x="9284" y="10101"/>
                      <a:pt x="8732" y="10518"/>
                      <a:pt x="8272" y="11036"/>
                    </a:cubicBezTo>
                    <a:cubicBezTo>
                      <a:pt x="7905" y="11451"/>
                      <a:pt x="7446" y="11868"/>
                      <a:pt x="7170" y="12075"/>
                    </a:cubicBezTo>
                    <a:cubicBezTo>
                      <a:pt x="6986" y="12283"/>
                      <a:pt x="6986" y="12386"/>
                      <a:pt x="6802" y="12594"/>
                    </a:cubicBezTo>
                    <a:cubicBezTo>
                      <a:pt x="6711" y="12594"/>
                      <a:pt x="6435" y="12698"/>
                      <a:pt x="6342" y="12801"/>
                    </a:cubicBezTo>
                    <a:cubicBezTo>
                      <a:pt x="6342" y="12801"/>
                      <a:pt x="6342" y="13009"/>
                      <a:pt x="6342" y="13009"/>
                    </a:cubicBezTo>
                    <a:cubicBezTo>
                      <a:pt x="6342" y="13009"/>
                      <a:pt x="6158" y="13009"/>
                      <a:pt x="6158" y="13112"/>
                    </a:cubicBezTo>
                    <a:cubicBezTo>
                      <a:pt x="5882" y="13320"/>
                      <a:pt x="5882" y="13737"/>
                      <a:pt x="5698" y="13737"/>
                    </a:cubicBezTo>
                    <a:cubicBezTo>
                      <a:pt x="5698" y="13737"/>
                      <a:pt x="5516" y="13737"/>
                      <a:pt x="5423" y="13840"/>
                    </a:cubicBezTo>
                    <a:cubicBezTo>
                      <a:pt x="5239" y="14048"/>
                      <a:pt x="4963" y="14359"/>
                      <a:pt x="4688" y="14670"/>
                    </a:cubicBezTo>
                    <a:cubicBezTo>
                      <a:pt x="4688" y="14670"/>
                      <a:pt x="4504" y="14670"/>
                      <a:pt x="4504" y="14670"/>
                    </a:cubicBezTo>
                    <a:cubicBezTo>
                      <a:pt x="4412" y="14670"/>
                      <a:pt x="4504" y="14877"/>
                      <a:pt x="4412" y="14983"/>
                    </a:cubicBezTo>
                    <a:cubicBezTo>
                      <a:pt x="4044" y="15398"/>
                      <a:pt x="3493" y="15605"/>
                      <a:pt x="3218" y="16020"/>
                    </a:cubicBezTo>
                    <a:cubicBezTo>
                      <a:pt x="3125" y="16020"/>
                      <a:pt x="2849" y="16020"/>
                      <a:pt x="2758" y="16228"/>
                    </a:cubicBezTo>
                    <a:cubicBezTo>
                      <a:pt x="2205" y="17059"/>
                      <a:pt x="1746" y="17889"/>
                      <a:pt x="1288" y="18721"/>
                    </a:cubicBezTo>
                    <a:cubicBezTo>
                      <a:pt x="828" y="19656"/>
                      <a:pt x="275" y="20486"/>
                      <a:pt x="0" y="21525"/>
                    </a:cubicBezTo>
                    <a:cubicBezTo>
                      <a:pt x="644" y="21214"/>
                      <a:pt x="1195" y="21108"/>
                      <a:pt x="1930" y="20901"/>
                    </a:cubicBezTo>
                    <a:cubicBezTo>
                      <a:pt x="3033" y="20693"/>
                      <a:pt x="3768" y="20382"/>
                      <a:pt x="4504" y="19864"/>
                    </a:cubicBezTo>
                    <a:cubicBezTo>
                      <a:pt x="5056" y="19447"/>
                      <a:pt x="5516" y="19032"/>
                      <a:pt x="5975" y="18617"/>
                    </a:cubicBezTo>
                    <a:cubicBezTo>
                      <a:pt x="6251" y="18306"/>
                      <a:pt x="6342" y="18202"/>
                      <a:pt x="6435" y="17993"/>
                    </a:cubicBezTo>
                    <a:cubicBezTo>
                      <a:pt x="6711" y="17578"/>
                      <a:pt x="6986" y="17267"/>
                      <a:pt x="7170" y="16852"/>
                    </a:cubicBezTo>
                    <a:cubicBezTo>
                      <a:pt x="7905" y="16435"/>
                      <a:pt x="8456" y="15605"/>
                      <a:pt x="9009" y="14983"/>
                    </a:cubicBezTo>
                    <a:cubicBezTo>
                      <a:pt x="9651" y="14255"/>
                      <a:pt x="10203" y="13737"/>
                      <a:pt x="10754" y="12905"/>
                    </a:cubicBezTo>
                    <a:cubicBezTo>
                      <a:pt x="11305" y="12179"/>
                      <a:pt x="11949" y="11555"/>
                      <a:pt x="12500" y="10829"/>
                    </a:cubicBezTo>
                    <a:cubicBezTo>
                      <a:pt x="13053" y="10101"/>
                      <a:pt x="13604" y="9271"/>
                      <a:pt x="14156" y="8543"/>
                    </a:cubicBezTo>
                    <a:cubicBezTo>
                      <a:pt x="14432" y="8232"/>
                      <a:pt x="14798" y="7921"/>
                      <a:pt x="14891" y="7610"/>
                    </a:cubicBezTo>
                    <a:cubicBezTo>
                      <a:pt x="15074" y="7402"/>
                      <a:pt x="15258" y="7193"/>
                      <a:pt x="15442" y="6985"/>
                    </a:cubicBezTo>
                    <a:cubicBezTo>
                      <a:pt x="15442" y="6882"/>
                      <a:pt x="15442" y="6674"/>
                      <a:pt x="15626" y="6571"/>
                    </a:cubicBezTo>
                    <a:cubicBezTo>
                      <a:pt x="15718" y="6363"/>
                      <a:pt x="15902" y="6571"/>
                      <a:pt x="15993" y="6363"/>
                    </a:cubicBezTo>
                    <a:cubicBezTo>
                      <a:pt x="15993" y="6363"/>
                      <a:pt x="15993" y="6156"/>
                      <a:pt x="15993" y="6156"/>
                    </a:cubicBezTo>
                    <a:lnTo>
                      <a:pt x="16177" y="6156"/>
                    </a:lnTo>
                    <a:cubicBezTo>
                      <a:pt x="16177" y="6156"/>
                      <a:pt x="16546" y="5531"/>
                      <a:pt x="16821" y="5220"/>
                    </a:cubicBezTo>
                    <a:cubicBezTo>
                      <a:pt x="16821" y="5220"/>
                      <a:pt x="16912" y="5220"/>
                      <a:pt x="17005" y="5220"/>
                    </a:cubicBezTo>
                    <a:cubicBezTo>
                      <a:pt x="17005" y="5220"/>
                      <a:pt x="17005" y="5013"/>
                      <a:pt x="17005" y="5013"/>
                    </a:cubicBezTo>
                    <a:cubicBezTo>
                      <a:pt x="17281" y="4702"/>
                      <a:pt x="17465" y="4391"/>
                      <a:pt x="17647" y="4183"/>
                    </a:cubicBezTo>
                    <a:cubicBezTo>
                      <a:pt x="18844" y="2729"/>
                      <a:pt x="19946" y="1379"/>
                      <a:pt x="21325" y="132"/>
                    </a:cubicBezTo>
                    <a:cubicBezTo>
                      <a:pt x="21509" y="132"/>
                      <a:pt x="21600" y="-75"/>
                      <a:pt x="21325" y="2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6" name="Google Shape;1230;g257743a6ece_0_185"/>
              <p:cNvSpPr/>
              <p:nvPr/>
            </p:nvSpPr>
            <p:spPr>
              <a:xfrm>
                <a:off x="304211" y="227765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2" extrusionOk="0">
                    <a:moveTo>
                      <a:pt x="21287" y="390"/>
                    </a:moveTo>
                    <a:cubicBezTo>
                      <a:pt x="21287" y="390"/>
                      <a:pt x="21287" y="488"/>
                      <a:pt x="21133" y="586"/>
                    </a:cubicBezTo>
                    <a:cubicBezTo>
                      <a:pt x="20820" y="783"/>
                      <a:pt x="20353" y="1173"/>
                      <a:pt x="20197" y="1368"/>
                    </a:cubicBezTo>
                    <a:cubicBezTo>
                      <a:pt x="20197" y="1368"/>
                      <a:pt x="20197" y="1368"/>
                      <a:pt x="20040" y="1368"/>
                    </a:cubicBezTo>
                    <a:cubicBezTo>
                      <a:pt x="19963" y="1368"/>
                      <a:pt x="19884" y="1661"/>
                      <a:pt x="19728" y="1759"/>
                    </a:cubicBezTo>
                    <a:cubicBezTo>
                      <a:pt x="19573" y="1759"/>
                      <a:pt x="19417" y="1856"/>
                      <a:pt x="19338" y="1954"/>
                    </a:cubicBezTo>
                    <a:cubicBezTo>
                      <a:pt x="19104" y="2149"/>
                      <a:pt x="18949" y="2346"/>
                      <a:pt x="18793" y="2444"/>
                    </a:cubicBezTo>
                    <a:cubicBezTo>
                      <a:pt x="18637" y="2639"/>
                      <a:pt x="18480" y="2737"/>
                      <a:pt x="18324" y="2932"/>
                    </a:cubicBezTo>
                    <a:cubicBezTo>
                      <a:pt x="18091" y="3225"/>
                      <a:pt x="17857" y="3420"/>
                      <a:pt x="17623" y="3715"/>
                    </a:cubicBezTo>
                    <a:cubicBezTo>
                      <a:pt x="17077" y="4300"/>
                      <a:pt x="16531" y="4984"/>
                      <a:pt x="15907" y="5376"/>
                    </a:cubicBezTo>
                    <a:cubicBezTo>
                      <a:pt x="15751" y="6157"/>
                      <a:pt x="15361" y="6450"/>
                      <a:pt x="15050" y="6940"/>
                    </a:cubicBezTo>
                    <a:cubicBezTo>
                      <a:pt x="14816" y="7330"/>
                      <a:pt x="14581" y="7623"/>
                      <a:pt x="14426" y="7721"/>
                    </a:cubicBezTo>
                    <a:cubicBezTo>
                      <a:pt x="14426" y="7818"/>
                      <a:pt x="14270" y="7916"/>
                      <a:pt x="14270" y="7916"/>
                    </a:cubicBezTo>
                    <a:cubicBezTo>
                      <a:pt x="13803" y="8503"/>
                      <a:pt x="13413" y="9089"/>
                      <a:pt x="12944" y="9479"/>
                    </a:cubicBezTo>
                    <a:cubicBezTo>
                      <a:pt x="12867" y="9579"/>
                      <a:pt x="12788" y="9677"/>
                      <a:pt x="12633" y="9774"/>
                    </a:cubicBezTo>
                    <a:cubicBezTo>
                      <a:pt x="12477" y="9872"/>
                      <a:pt x="12398" y="10067"/>
                      <a:pt x="12320" y="10165"/>
                    </a:cubicBezTo>
                    <a:cubicBezTo>
                      <a:pt x="12243" y="10165"/>
                      <a:pt x="12009" y="10165"/>
                      <a:pt x="11930" y="10360"/>
                    </a:cubicBezTo>
                    <a:cubicBezTo>
                      <a:pt x="11853" y="10457"/>
                      <a:pt x="11774" y="10653"/>
                      <a:pt x="11697" y="10750"/>
                    </a:cubicBezTo>
                    <a:cubicBezTo>
                      <a:pt x="11619" y="10750"/>
                      <a:pt x="11463" y="10848"/>
                      <a:pt x="11307" y="10947"/>
                    </a:cubicBezTo>
                    <a:cubicBezTo>
                      <a:pt x="11151" y="11045"/>
                      <a:pt x="11151" y="11240"/>
                      <a:pt x="10917" y="11240"/>
                    </a:cubicBezTo>
                    <a:cubicBezTo>
                      <a:pt x="10449" y="12119"/>
                      <a:pt x="9357" y="12413"/>
                      <a:pt x="8733" y="13097"/>
                    </a:cubicBezTo>
                    <a:cubicBezTo>
                      <a:pt x="7407" y="14563"/>
                      <a:pt x="5770" y="15541"/>
                      <a:pt x="4289" y="16712"/>
                    </a:cubicBezTo>
                    <a:cubicBezTo>
                      <a:pt x="3509" y="17397"/>
                      <a:pt x="2807" y="18178"/>
                      <a:pt x="2106" y="18863"/>
                    </a:cubicBezTo>
                    <a:cubicBezTo>
                      <a:pt x="1950" y="18961"/>
                      <a:pt x="1793" y="19058"/>
                      <a:pt x="1716" y="19156"/>
                    </a:cubicBezTo>
                    <a:cubicBezTo>
                      <a:pt x="1326" y="19546"/>
                      <a:pt x="1014" y="19841"/>
                      <a:pt x="702" y="20134"/>
                    </a:cubicBezTo>
                    <a:cubicBezTo>
                      <a:pt x="390" y="20329"/>
                      <a:pt x="0" y="20524"/>
                      <a:pt x="0" y="21012"/>
                    </a:cubicBezTo>
                    <a:cubicBezTo>
                      <a:pt x="0" y="21210"/>
                      <a:pt x="234" y="21210"/>
                      <a:pt x="467" y="21210"/>
                    </a:cubicBezTo>
                    <a:cubicBezTo>
                      <a:pt x="780" y="21600"/>
                      <a:pt x="1170" y="21502"/>
                      <a:pt x="1637" y="21405"/>
                    </a:cubicBezTo>
                    <a:cubicBezTo>
                      <a:pt x="2261" y="21307"/>
                      <a:pt x="2573" y="21110"/>
                      <a:pt x="3041" y="21012"/>
                    </a:cubicBezTo>
                    <a:cubicBezTo>
                      <a:pt x="3276" y="21012"/>
                      <a:pt x="3587" y="20915"/>
                      <a:pt x="3821" y="20720"/>
                    </a:cubicBezTo>
                    <a:cubicBezTo>
                      <a:pt x="4210" y="20622"/>
                      <a:pt x="4834" y="20427"/>
                      <a:pt x="5147" y="20329"/>
                    </a:cubicBezTo>
                    <a:cubicBezTo>
                      <a:pt x="5147" y="20329"/>
                      <a:pt x="5303" y="20232"/>
                      <a:pt x="5380" y="20134"/>
                    </a:cubicBezTo>
                    <a:cubicBezTo>
                      <a:pt x="5380" y="20134"/>
                      <a:pt x="5380" y="19939"/>
                      <a:pt x="5537" y="19841"/>
                    </a:cubicBezTo>
                    <a:cubicBezTo>
                      <a:pt x="5693" y="19841"/>
                      <a:pt x="5770" y="19744"/>
                      <a:pt x="5848" y="19644"/>
                    </a:cubicBezTo>
                    <a:cubicBezTo>
                      <a:pt x="6083" y="19449"/>
                      <a:pt x="6316" y="19254"/>
                      <a:pt x="6473" y="19156"/>
                    </a:cubicBezTo>
                    <a:cubicBezTo>
                      <a:pt x="6473" y="19156"/>
                      <a:pt x="6473" y="18961"/>
                      <a:pt x="6473" y="18961"/>
                    </a:cubicBezTo>
                    <a:cubicBezTo>
                      <a:pt x="6550" y="18961"/>
                      <a:pt x="6706" y="18961"/>
                      <a:pt x="6784" y="18766"/>
                    </a:cubicBezTo>
                    <a:cubicBezTo>
                      <a:pt x="6940" y="18570"/>
                      <a:pt x="7174" y="18375"/>
                      <a:pt x="7330" y="18277"/>
                    </a:cubicBezTo>
                    <a:cubicBezTo>
                      <a:pt x="7330" y="18277"/>
                      <a:pt x="7330" y="18080"/>
                      <a:pt x="7330" y="18080"/>
                    </a:cubicBezTo>
                    <a:cubicBezTo>
                      <a:pt x="7407" y="18080"/>
                      <a:pt x="7564" y="18080"/>
                      <a:pt x="7643" y="17983"/>
                    </a:cubicBezTo>
                    <a:cubicBezTo>
                      <a:pt x="7876" y="17690"/>
                      <a:pt x="8031" y="17495"/>
                      <a:pt x="8187" y="17397"/>
                    </a:cubicBezTo>
                    <a:cubicBezTo>
                      <a:pt x="8187" y="17397"/>
                      <a:pt x="8187" y="17300"/>
                      <a:pt x="8266" y="17202"/>
                    </a:cubicBezTo>
                    <a:cubicBezTo>
                      <a:pt x="8266" y="17202"/>
                      <a:pt x="8421" y="17007"/>
                      <a:pt x="8577" y="17007"/>
                    </a:cubicBezTo>
                    <a:cubicBezTo>
                      <a:pt x="8733" y="16811"/>
                      <a:pt x="8890" y="16614"/>
                      <a:pt x="9046" y="16419"/>
                    </a:cubicBezTo>
                    <a:cubicBezTo>
                      <a:pt x="9670" y="15736"/>
                      <a:pt x="10293" y="15148"/>
                      <a:pt x="10917" y="14660"/>
                    </a:cubicBezTo>
                    <a:cubicBezTo>
                      <a:pt x="11151" y="14367"/>
                      <a:pt x="11384" y="14075"/>
                      <a:pt x="11540" y="13879"/>
                    </a:cubicBezTo>
                    <a:cubicBezTo>
                      <a:pt x="11540" y="13879"/>
                      <a:pt x="11774" y="13879"/>
                      <a:pt x="11853" y="13780"/>
                    </a:cubicBezTo>
                    <a:cubicBezTo>
                      <a:pt x="12009" y="13585"/>
                      <a:pt x="12164" y="13389"/>
                      <a:pt x="12243" y="13194"/>
                    </a:cubicBezTo>
                    <a:cubicBezTo>
                      <a:pt x="12398" y="12999"/>
                      <a:pt x="12633" y="12999"/>
                      <a:pt x="12788" y="12804"/>
                    </a:cubicBezTo>
                    <a:cubicBezTo>
                      <a:pt x="13023" y="12609"/>
                      <a:pt x="13178" y="12119"/>
                      <a:pt x="13334" y="11923"/>
                    </a:cubicBezTo>
                    <a:cubicBezTo>
                      <a:pt x="13490" y="11728"/>
                      <a:pt x="13568" y="11728"/>
                      <a:pt x="13724" y="11533"/>
                    </a:cubicBezTo>
                    <a:cubicBezTo>
                      <a:pt x="13803" y="11338"/>
                      <a:pt x="13880" y="11045"/>
                      <a:pt x="14036" y="10947"/>
                    </a:cubicBezTo>
                    <a:cubicBezTo>
                      <a:pt x="14036" y="10947"/>
                      <a:pt x="14193" y="10947"/>
                      <a:pt x="14270" y="10947"/>
                    </a:cubicBezTo>
                    <a:cubicBezTo>
                      <a:pt x="14426" y="10848"/>
                      <a:pt x="14504" y="10555"/>
                      <a:pt x="14581" y="10457"/>
                    </a:cubicBezTo>
                    <a:cubicBezTo>
                      <a:pt x="14581" y="10457"/>
                      <a:pt x="14737" y="10457"/>
                      <a:pt x="14816" y="10262"/>
                    </a:cubicBezTo>
                    <a:cubicBezTo>
                      <a:pt x="14816" y="10262"/>
                      <a:pt x="14816" y="10067"/>
                      <a:pt x="14816" y="9969"/>
                    </a:cubicBezTo>
                    <a:cubicBezTo>
                      <a:pt x="14816" y="9969"/>
                      <a:pt x="14894" y="9969"/>
                      <a:pt x="14971" y="9969"/>
                    </a:cubicBezTo>
                    <a:cubicBezTo>
                      <a:pt x="14971" y="9969"/>
                      <a:pt x="14971" y="9774"/>
                      <a:pt x="15050" y="9774"/>
                    </a:cubicBezTo>
                    <a:cubicBezTo>
                      <a:pt x="15127" y="9579"/>
                      <a:pt x="15206" y="9382"/>
                      <a:pt x="15361" y="9284"/>
                    </a:cubicBezTo>
                    <a:cubicBezTo>
                      <a:pt x="15596" y="9187"/>
                      <a:pt x="15517" y="8796"/>
                      <a:pt x="15674" y="8699"/>
                    </a:cubicBezTo>
                    <a:cubicBezTo>
                      <a:pt x="16141" y="8503"/>
                      <a:pt x="16376" y="8211"/>
                      <a:pt x="16610" y="7818"/>
                    </a:cubicBezTo>
                    <a:cubicBezTo>
                      <a:pt x="16687" y="7721"/>
                      <a:pt x="16843" y="7525"/>
                      <a:pt x="16921" y="7330"/>
                    </a:cubicBezTo>
                    <a:cubicBezTo>
                      <a:pt x="17154" y="7037"/>
                      <a:pt x="17311" y="6647"/>
                      <a:pt x="17623" y="6547"/>
                    </a:cubicBezTo>
                    <a:cubicBezTo>
                      <a:pt x="17779" y="6059"/>
                      <a:pt x="18091" y="5669"/>
                      <a:pt x="18324" y="5278"/>
                    </a:cubicBezTo>
                    <a:cubicBezTo>
                      <a:pt x="18480" y="5081"/>
                      <a:pt x="18637" y="5081"/>
                      <a:pt x="18793" y="4789"/>
                    </a:cubicBezTo>
                    <a:cubicBezTo>
                      <a:pt x="18793" y="4691"/>
                      <a:pt x="18949" y="4300"/>
                      <a:pt x="19027" y="4300"/>
                    </a:cubicBezTo>
                    <a:cubicBezTo>
                      <a:pt x="19027" y="4300"/>
                      <a:pt x="19183" y="4300"/>
                      <a:pt x="19183" y="4300"/>
                    </a:cubicBezTo>
                    <a:cubicBezTo>
                      <a:pt x="19183" y="4300"/>
                      <a:pt x="19183" y="4105"/>
                      <a:pt x="19183" y="4105"/>
                    </a:cubicBezTo>
                    <a:cubicBezTo>
                      <a:pt x="19260" y="3910"/>
                      <a:pt x="19494" y="3812"/>
                      <a:pt x="19573" y="3615"/>
                    </a:cubicBezTo>
                    <a:cubicBezTo>
                      <a:pt x="19573" y="3518"/>
                      <a:pt x="19650" y="3323"/>
                      <a:pt x="19728" y="3225"/>
                    </a:cubicBezTo>
                    <a:cubicBezTo>
                      <a:pt x="19884" y="2834"/>
                      <a:pt x="20118" y="2639"/>
                      <a:pt x="20274" y="2346"/>
                    </a:cubicBezTo>
                    <a:cubicBezTo>
                      <a:pt x="20430" y="2149"/>
                      <a:pt x="20430" y="1759"/>
                      <a:pt x="20743" y="1661"/>
                    </a:cubicBezTo>
                    <a:cubicBezTo>
                      <a:pt x="20743" y="1271"/>
                      <a:pt x="21054" y="1173"/>
                      <a:pt x="21210" y="978"/>
                    </a:cubicBezTo>
                    <a:cubicBezTo>
                      <a:pt x="21210" y="488"/>
                      <a:pt x="21444" y="488"/>
                      <a:pt x="21600" y="195"/>
                    </a:cubicBezTo>
                    <a:cubicBezTo>
                      <a:pt x="21600" y="0"/>
                      <a:pt x="21521" y="0"/>
                      <a:pt x="21444" y="0"/>
                    </a:cubicBezTo>
                    <a:cubicBezTo>
                      <a:pt x="21366" y="98"/>
                      <a:pt x="21133" y="195"/>
                      <a:pt x="21054" y="1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7" name="Google Shape;1231;g257743a6ece_0_185"/>
              <p:cNvSpPr/>
              <p:nvPr/>
            </p:nvSpPr>
            <p:spPr>
              <a:xfrm>
                <a:off x="308740" y="2280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46" y="19501"/>
                    </a:moveTo>
                    <a:cubicBezTo>
                      <a:pt x="7516" y="18901"/>
                      <a:pt x="8307" y="18200"/>
                      <a:pt x="9099" y="17501"/>
                    </a:cubicBezTo>
                    <a:cubicBezTo>
                      <a:pt x="9336" y="17301"/>
                      <a:pt x="9653" y="16900"/>
                      <a:pt x="9812" y="16800"/>
                    </a:cubicBezTo>
                    <a:cubicBezTo>
                      <a:pt x="9890" y="16800"/>
                      <a:pt x="10049" y="16600"/>
                      <a:pt x="10127" y="16501"/>
                    </a:cubicBezTo>
                    <a:cubicBezTo>
                      <a:pt x="10127" y="16401"/>
                      <a:pt x="10286" y="16501"/>
                      <a:pt x="10366" y="16401"/>
                    </a:cubicBezTo>
                    <a:cubicBezTo>
                      <a:pt x="10366" y="16401"/>
                      <a:pt x="10366" y="16301"/>
                      <a:pt x="10444" y="16301"/>
                    </a:cubicBezTo>
                    <a:cubicBezTo>
                      <a:pt x="10444" y="16301"/>
                      <a:pt x="10603" y="16301"/>
                      <a:pt x="10681" y="16201"/>
                    </a:cubicBezTo>
                    <a:cubicBezTo>
                      <a:pt x="10840" y="16101"/>
                      <a:pt x="10999" y="16001"/>
                      <a:pt x="11077" y="15801"/>
                    </a:cubicBezTo>
                    <a:cubicBezTo>
                      <a:pt x="11314" y="15801"/>
                      <a:pt x="11314" y="15600"/>
                      <a:pt x="11394" y="15400"/>
                    </a:cubicBezTo>
                    <a:cubicBezTo>
                      <a:pt x="11394" y="15400"/>
                      <a:pt x="11551" y="15400"/>
                      <a:pt x="11631" y="15400"/>
                    </a:cubicBezTo>
                    <a:cubicBezTo>
                      <a:pt x="11790" y="15200"/>
                      <a:pt x="11947" y="14901"/>
                      <a:pt x="12027" y="14701"/>
                    </a:cubicBezTo>
                    <a:cubicBezTo>
                      <a:pt x="12186" y="14401"/>
                      <a:pt x="12501" y="14301"/>
                      <a:pt x="12581" y="14000"/>
                    </a:cubicBezTo>
                    <a:cubicBezTo>
                      <a:pt x="12581" y="13700"/>
                      <a:pt x="12818" y="14000"/>
                      <a:pt x="12897" y="13700"/>
                    </a:cubicBezTo>
                    <a:cubicBezTo>
                      <a:pt x="12975" y="13301"/>
                      <a:pt x="13293" y="13001"/>
                      <a:pt x="13451" y="12801"/>
                    </a:cubicBezTo>
                    <a:cubicBezTo>
                      <a:pt x="13688" y="12500"/>
                      <a:pt x="13847" y="12100"/>
                      <a:pt x="14084" y="11901"/>
                    </a:cubicBezTo>
                    <a:cubicBezTo>
                      <a:pt x="14242" y="11601"/>
                      <a:pt x="14558" y="11501"/>
                      <a:pt x="14638" y="11201"/>
                    </a:cubicBezTo>
                    <a:cubicBezTo>
                      <a:pt x="14717" y="11000"/>
                      <a:pt x="15112" y="10900"/>
                      <a:pt x="15112" y="10900"/>
                    </a:cubicBezTo>
                    <a:cubicBezTo>
                      <a:pt x="15112" y="10900"/>
                      <a:pt x="15112" y="10700"/>
                      <a:pt x="15112" y="10700"/>
                    </a:cubicBezTo>
                    <a:cubicBezTo>
                      <a:pt x="15271" y="10400"/>
                      <a:pt x="15508" y="10201"/>
                      <a:pt x="15586" y="10001"/>
                    </a:cubicBezTo>
                    <a:lnTo>
                      <a:pt x="15745" y="10001"/>
                    </a:lnTo>
                    <a:cubicBezTo>
                      <a:pt x="15745" y="10001"/>
                      <a:pt x="15745" y="9801"/>
                      <a:pt x="15745" y="9801"/>
                    </a:cubicBezTo>
                    <a:cubicBezTo>
                      <a:pt x="15745" y="9699"/>
                      <a:pt x="15745" y="9600"/>
                      <a:pt x="15904" y="9500"/>
                    </a:cubicBezTo>
                    <a:cubicBezTo>
                      <a:pt x="15904" y="9400"/>
                      <a:pt x="16062" y="9400"/>
                      <a:pt x="16141" y="9400"/>
                    </a:cubicBezTo>
                    <a:cubicBezTo>
                      <a:pt x="16141" y="9300"/>
                      <a:pt x="16221" y="9200"/>
                      <a:pt x="16299" y="9100"/>
                    </a:cubicBezTo>
                    <a:cubicBezTo>
                      <a:pt x="16378" y="9000"/>
                      <a:pt x="16458" y="8801"/>
                      <a:pt x="16616" y="8601"/>
                    </a:cubicBezTo>
                    <a:cubicBezTo>
                      <a:pt x="17091" y="8000"/>
                      <a:pt x="17486" y="7400"/>
                      <a:pt x="17960" y="6801"/>
                    </a:cubicBezTo>
                    <a:cubicBezTo>
                      <a:pt x="18119" y="6500"/>
                      <a:pt x="18356" y="6100"/>
                      <a:pt x="18436" y="6000"/>
                    </a:cubicBezTo>
                    <a:cubicBezTo>
                      <a:pt x="18593" y="5800"/>
                      <a:pt x="18673" y="5501"/>
                      <a:pt x="18752" y="5301"/>
                    </a:cubicBezTo>
                    <a:cubicBezTo>
                      <a:pt x="19069" y="4800"/>
                      <a:pt x="19702" y="4201"/>
                      <a:pt x="19860" y="3699"/>
                    </a:cubicBezTo>
                    <a:cubicBezTo>
                      <a:pt x="19860" y="3699"/>
                      <a:pt x="19860" y="3499"/>
                      <a:pt x="19939" y="3400"/>
                    </a:cubicBezTo>
                    <a:cubicBezTo>
                      <a:pt x="20176" y="2900"/>
                      <a:pt x="20572" y="2601"/>
                      <a:pt x="20652" y="1999"/>
                    </a:cubicBezTo>
                    <a:cubicBezTo>
                      <a:pt x="20809" y="1999"/>
                      <a:pt x="20889" y="1800"/>
                      <a:pt x="20967" y="1600"/>
                    </a:cubicBezTo>
                    <a:cubicBezTo>
                      <a:pt x="20967" y="1600"/>
                      <a:pt x="20967" y="1400"/>
                      <a:pt x="20967" y="1300"/>
                    </a:cubicBezTo>
                    <a:cubicBezTo>
                      <a:pt x="20967" y="1300"/>
                      <a:pt x="21126" y="1200"/>
                      <a:pt x="21126" y="1101"/>
                    </a:cubicBezTo>
                    <a:cubicBezTo>
                      <a:pt x="21284" y="801"/>
                      <a:pt x="21363" y="400"/>
                      <a:pt x="21600" y="100"/>
                    </a:cubicBezTo>
                    <a:cubicBezTo>
                      <a:pt x="21521" y="100"/>
                      <a:pt x="21521" y="0"/>
                      <a:pt x="21363" y="0"/>
                    </a:cubicBezTo>
                    <a:cubicBezTo>
                      <a:pt x="21363" y="100"/>
                      <a:pt x="21126" y="300"/>
                      <a:pt x="21126" y="300"/>
                    </a:cubicBezTo>
                    <a:cubicBezTo>
                      <a:pt x="20967" y="300"/>
                      <a:pt x="20889" y="499"/>
                      <a:pt x="20809" y="599"/>
                    </a:cubicBezTo>
                    <a:cubicBezTo>
                      <a:pt x="20572" y="801"/>
                      <a:pt x="20413" y="1001"/>
                      <a:pt x="20256" y="1200"/>
                    </a:cubicBezTo>
                    <a:cubicBezTo>
                      <a:pt x="20256" y="1200"/>
                      <a:pt x="20097" y="1200"/>
                      <a:pt x="20017" y="1200"/>
                    </a:cubicBezTo>
                    <a:cubicBezTo>
                      <a:pt x="19543" y="1700"/>
                      <a:pt x="19147" y="2401"/>
                      <a:pt x="18673" y="2900"/>
                    </a:cubicBezTo>
                    <a:cubicBezTo>
                      <a:pt x="18436" y="3000"/>
                      <a:pt x="18278" y="3300"/>
                      <a:pt x="18198" y="3499"/>
                    </a:cubicBezTo>
                    <a:cubicBezTo>
                      <a:pt x="18119" y="3599"/>
                      <a:pt x="17960" y="3699"/>
                      <a:pt x="17802" y="3801"/>
                    </a:cubicBezTo>
                    <a:cubicBezTo>
                      <a:pt x="17645" y="4001"/>
                      <a:pt x="17486" y="4300"/>
                      <a:pt x="17328" y="4500"/>
                    </a:cubicBezTo>
                    <a:cubicBezTo>
                      <a:pt x="17091" y="4800"/>
                      <a:pt x="16773" y="5000"/>
                      <a:pt x="16536" y="5301"/>
                    </a:cubicBezTo>
                    <a:cubicBezTo>
                      <a:pt x="16536" y="5301"/>
                      <a:pt x="16378" y="5301"/>
                      <a:pt x="16378" y="5301"/>
                    </a:cubicBezTo>
                    <a:cubicBezTo>
                      <a:pt x="15982" y="5601"/>
                      <a:pt x="15745" y="5900"/>
                      <a:pt x="15508" y="6200"/>
                    </a:cubicBezTo>
                    <a:cubicBezTo>
                      <a:pt x="15112" y="6599"/>
                      <a:pt x="14638" y="7001"/>
                      <a:pt x="14242" y="7301"/>
                    </a:cubicBezTo>
                    <a:cubicBezTo>
                      <a:pt x="13925" y="7700"/>
                      <a:pt x="13610" y="7900"/>
                      <a:pt x="13371" y="8201"/>
                    </a:cubicBezTo>
                    <a:cubicBezTo>
                      <a:pt x="13371" y="8201"/>
                      <a:pt x="13371" y="8301"/>
                      <a:pt x="13214" y="8401"/>
                    </a:cubicBezTo>
                    <a:cubicBezTo>
                      <a:pt x="13214" y="8401"/>
                      <a:pt x="13055" y="8401"/>
                      <a:pt x="12975" y="8401"/>
                    </a:cubicBezTo>
                    <a:cubicBezTo>
                      <a:pt x="12818" y="8601"/>
                      <a:pt x="12660" y="8801"/>
                      <a:pt x="12423" y="9100"/>
                    </a:cubicBezTo>
                    <a:cubicBezTo>
                      <a:pt x="11868" y="9801"/>
                      <a:pt x="11236" y="10301"/>
                      <a:pt x="10681" y="10900"/>
                    </a:cubicBezTo>
                    <a:cubicBezTo>
                      <a:pt x="10523" y="11100"/>
                      <a:pt x="10286" y="11301"/>
                      <a:pt x="10127" y="11501"/>
                    </a:cubicBezTo>
                    <a:cubicBezTo>
                      <a:pt x="9970" y="11701"/>
                      <a:pt x="9732" y="11901"/>
                      <a:pt x="9494" y="12100"/>
                    </a:cubicBezTo>
                    <a:cubicBezTo>
                      <a:pt x="9099" y="12400"/>
                      <a:pt x="8703" y="13001"/>
                      <a:pt x="8307" y="13301"/>
                    </a:cubicBezTo>
                    <a:cubicBezTo>
                      <a:pt x="7912" y="13700"/>
                      <a:pt x="7516" y="14000"/>
                      <a:pt x="7042" y="14401"/>
                    </a:cubicBezTo>
                    <a:cubicBezTo>
                      <a:pt x="6172" y="15100"/>
                      <a:pt x="5301" y="15801"/>
                      <a:pt x="4509" y="16501"/>
                    </a:cubicBezTo>
                    <a:cubicBezTo>
                      <a:pt x="4509" y="16501"/>
                      <a:pt x="4352" y="16501"/>
                      <a:pt x="4352" y="16600"/>
                    </a:cubicBezTo>
                    <a:cubicBezTo>
                      <a:pt x="4194" y="16800"/>
                      <a:pt x="4114" y="16800"/>
                      <a:pt x="3957" y="17000"/>
                    </a:cubicBezTo>
                    <a:cubicBezTo>
                      <a:pt x="3324" y="17701"/>
                      <a:pt x="2374" y="18300"/>
                      <a:pt x="1898" y="19001"/>
                    </a:cubicBezTo>
                    <a:cubicBezTo>
                      <a:pt x="1741" y="19201"/>
                      <a:pt x="1503" y="19501"/>
                      <a:pt x="1424" y="19601"/>
                    </a:cubicBezTo>
                    <a:cubicBezTo>
                      <a:pt x="1108" y="20000"/>
                      <a:pt x="791" y="20401"/>
                      <a:pt x="474" y="20901"/>
                    </a:cubicBezTo>
                    <a:cubicBezTo>
                      <a:pt x="317" y="21101"/>
                      <a:pt x="0" y="21101"/>
                      <a:pt x="0" y="21600"/>
                    </a:cubicBezTo>
                    <a:cubicBezTo>
                      <a:pt x="2294" y="21400"/>
                      <a:pt x="4509" y="20501"/>
                      <a:pt x="6329" y="192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8" name="Google Shape;1232;g257743a6ece_0_185"/>
              <p:cNvSpPr/>
              <p:nvPr/>
            </p:nvSpPr>
            <p:spPr>
              <a:xfrm>
                <a:off x="222441" y="22570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extrusionOk="0">
                    <a:moveTo>
                      <a:pt x="21297" y="0"/>
                    </a:moveTo>
                    <a:cubicBezTo>
                      <a:pt x="19637" y="1573"/>
                      <a:pt x="17371" y="2476"/>
                      <a:pt x="15860" y="4274"/>
                    </a:cubicBezTo>
                    <a:cubicBezTo>
                      <a:pt x="15407" y="4274"/>
                      <a:pt x="15257" y="4724"/>
                      <a:pt x="14652" y="4724"/>
                    </a:cubicBezTo>
                    <a:cubicBezTo>
                      <a:pt x="14199" y="5627"/>
                      <a:pt x="13294" y="6076"/>
                      <a:pt x="12688" y="6526"/>
                    </a:cubicBezTo>
                    <a:cubicBezTo>
                      <a:pt x="12386" y="6526"/>
                      <a:pt x="12083" y="6975"/>
                      <a:pt x="11783" y="7200"/>
                    </a:cubicBezTo>
                    <a:cubicBezTo>
                      <a:pt x="11630" y="7200"/>
                      <a:pt x="11328" y="7200"/>
                      <a:pt x="11178" y="7425"/>
                    </a:cubicBezTo>
                    <a:cubicBezTo>
                      <a:pt x="11178" y="7425"/>
                      <a:pt x="11028" y="7874"/>
                      <a:pt x="10725" y="8099"/>
                    </a:cubicBezTo>
                    <a:cubicBezTo>
                      <a:pt x="10422" y="8324"/>
                      <a:pt x="9970" y="8324"/>
                      <a:pt x="9667" y="8777"/>
                    </a:cubicBezTo>
                    <a:cubicBezTo>
                      <a:pt x="9667" y="8777"/>
                      <a:pt x="9667" y="9452"/>
                      <a:pt x="9364" y="9452"/>
                    </a:cubicBezTo>
                    <a:cubicBezTo>
                      <a:pt x="9364" y="9452"/>
                      <a:pt x="8912" y="9676"/>
                      <a:pt x="8762" y="9901"/>
                    </a:cubicBezTo>
                    <a:cubicBezTo>
                      <a:pt x="8156" y="10575"/>
                      <a:pt x="7401" y="11249"/>
                      <a:pt x="6646" y="11699"/>
                    </a:cubicBezTo>
                    <a:cubicBezTo>
                      <a:pt x="6646" y="11699"/>
                      <a:pt x="6646" y="12153"/>
                      <a:pt x="6646" y="12153"/>
                    </a:cubicBezTo>
                    <a:cubicBezTo>
                      <a:pt x="6496" y="12153"/>
                      <a:pt x="6193" y="12153"/>
                      <a:pt x="6043" y="12377"/>
                    </a:cubicBezTo>
                    <a:cubicBezTo>
                      <a:pt x="5740" y="12827"/>
                      <a:pt x="5437" y="13276"/>
                      <a:pt x="5135" y="13501"/>
                    </a:cubicBezTo>
                    <a:cubicBezTo>
                      <a:pt x="4532" y="14400"/>
                      <a:pt x="3624" y="15303"/>
                      <a:pt x="3021" y="15977"/>
                    </a:cubicBezTo>
                    <a:cubicBezTo>
                      <a:pt x="2869" y="16202"/>
                      <a:pt x="2569" y="16427"/>
                      <a:pt x="2266" y="16652"/>
                    </a:cubicBezTo>
                    <a:cubicBezTo>
                      <a:pt x="2266" y="16652"/>
                      <a:pt x="2266" y="16876"/>
                      <a:pt x="2266" y="16876"/>
                    </a:cubicBezTo>
                    <a:cubicBezTo>
                      <a:pt x="2116" y="17101"/>
                      <a:pt x="1813" y="17326"/>
                      <a:pt x="1661" y="17326"/>
                    </a:cubicBezTo>
                    <a:cubicBezTo>
                      <a:pt x="1058" y="18000"/>
                      <a:pt x="605" y="18903"/>
                      <a:pt x="0" y="19353"/>
                    </a:cubicBezTo>
                    <a:cubicBezTo>
                      <a:pt x="303" y="20252"/>
                      <a:pt x="755" y="21375"/>
                      <a:pt x="1511" y="21600"/>
                    </a:cubicBezTo>
                    <a:cubicBezTo>
                      <a:pt x="1511" y="21600"/>
                      <a:pt x="1511" y="21375"/>
                      <a:pt x="1511" y="21600"/>
                    </a:cubicBezTo>
                    <a:cubicBezTo>
                      <a:pt x="1511" y="21600"/>
                      <a:pt x="1511" y="21375"/>
                      <a:pt x="1511" y="21375"/>
                    </a:cubicBezTo>
                    <a:cubicBezTo>
                      <a:pt x="2266" y="21375"/>
                      <a:pt x="3021" y="21375"/>
                      <a:pt x="3624" y="21375"/>
                    </a:cubicBezTo>
                    <a:cubicBezTo>
                      <a:pt x="4229" y="21375"/>
                      <a:pt x="4682" y="20476"/>
                      <a:pt x="5135" y="20701"/>
                    </a:cubicBezTo>
                    <a:cubicBezTo>
                      <a:pt x="5890" y="19577"/>
                      <a:pt x="6948" y="19128"/>
                      <a:pt x="7854" y="18678"/>
                    </a:cubicBezTo>
                    <a:cubicBezTo>
                      <a:pt x="7854" y="18225"/>
                      <a:pt x="8309" y="18000"/>
                      <a:pt x="8609" y="17551"/>
                    </a:cubicBezTo>
                    <a:cubicBezTo>
                      <a:pt x="8762" y="17101"/>
                      <a:pt x="9064" y="16876"/>
                      <a:pt x="9214" y="16652"/>
                    </a:cubicBezTo>
                    <a:cubicBezTo>
                      <a:pt x="9667" y="15977"/>
                      <a:pt x="10272" y="15753"/>
                      <a:pt x="10725" y="15303"/>
                    </a:cubicBezTo>
                    <a:cubicBezTo>
                      <a:pt x="11630" y="14625"/>
                      <a:pt x="12083" y="13726"/>
                      <a:pt x="12838" y="12827"/>
                    </a:cubicBezTo>
                    <a:cubicBezTo>
                      <a:pt x="13141" y="12377"/>
                      <a:pt x="13594" y="11699"/>
                      <a:pt x="13896" y="11699"/>
                    </a:cubicBezTo>
                    <a:cubicBezTo>
                      <a:pt x="14049" y="11249"/>
                      <a:pt x="14349" y="11025"/>
                      <a:pt x="14652" y="10800"/>
                    </a:cubicBezTo>
                    <a:cubicBezTo>
                      <a:pt x="14954" y="10351"/>
                      <a:pt x="14954" y="9901"/>
                      <a:pt x="15257" y="9452"/>
                    </a:cubicBezTo>
                    <a:cubicBezTo>
                      <a:pt x="15860" y="8324"/>
                      <a:pt x="16615" y="7425"/>
                      <a:pt x="17068" y="6975"/>
                    </a:cubicBezTo>
                    <a:cubicBezTo>
                      <a:pt x="17371" y="6301"/>
                      <a:pt x="17673" y="6076"/>
                      <a:pt x="17976" y="5627"/>
                    </a:cubicBezTo>
                    <a:cubicBezTo>
                      <a:pt x="18126" y="5402"/>
                      <a:pt x="18126" y="4948"/>
                      <a:pt x="18279" y="4724"/>
                    </a:cubicBezTo>
                    <a:cubicBezTo>
                      <a:pt x="18279" y="4724"/>
                      <a:pt x="18731" y="4724"/>
                      <a:pt x="18881" y="4274"/>
                    </a:cubicBezTo>
                    <a:cubicBezTo>
                      <a:pt x="19184" y="4049"/>
                      <a:pt x="19184" y="3375"/>
                      <a:pt x="19487" y="3151"/>
                    </a:cubicBezTo>
                    <a:cubicBezTo>
                      <a:pt x="19939" y="3151"/>
                      <a:pt x="20242" y="2252"/>
                      <a:pt x="20392" y="1802"/>
                    </a:cubicBezTo>
                    <a:cubicBezTo>
                      <a:pt x="20695" y="1348"/>
                      <a:pt x="20845" y="1348"/>
                      <a:pt x="21147" y="899"/>
                    </a:cubicBezTo>
                    <a:cubicBezTo>
                      <a:pt x="21147" y="1124"/>
                      <a:pt x="21600" y="225"/>
                      <a:pt x="21147" y="44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9" name="Google Shape;1233;g257743a6ece_0_185"/>
              <p:cNvSpPr/>
              <p:nvPr/>
            </p:nvSpPr>
            <p:spPr>
              <a:xfrm>
                <a:off x="225161" y="2270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extrusionOk="0">
                    <a:moveTo>
                      <a:pt x="18257" y="1879"/>
                    </a:moveTo>
                    <a:cubicBezTo>
                      <a:pt x="17281" y="2817"/>
                      <a:pt x="16304" y="3568"/>
                      <a:pt x="15328" y="4321"/>
                    </a:cubicBezTo>
                    <a:cubicBezTo>
                      <a:pt x="15049" y="4509"/>
                      <a:pt x="14911" y="4697"/>
                      <a:pt x="14631" y="4884"/>
                    </a:cubicBezTo>
                    <a:cubicBezTo>
                      <a:pt x="14493" y="5259"/>
                      <a:pt x="14214" y="5259"/>
                      <a:pt x="14075" y="5634"/>
                    </a:cubicBezTo>
                    <a:cubicBezTo>
                      <a:pt x="13517" y="6010"/>
                      <a:pt x="13099" y="6385"/>
                      <a:pt x="12682" y="6760"/>
                    </a:cubicBezTo>
                    <a:cubicBezTo>
                      <a:pt x="12403" y="6760"/>
                      <a:pt x="12264" y="7139"/>
                      <a:pt x="12123" y="7139"/>
                    </a:cubicBezTo>
                    <a:cubicBezTo>
                      <a:pt x="12123" y="7139"/>
                      <a:pt x="12123" y="7514"/>
                      <a:pt x="12123" y="7514"/>
                    </a:cubicBezTo>
                    <a:cubicBezTo>
                      <a:pt x="11844" y="7514"/>
                      <a:pt x="11567" y="7889"/>
                      <a:pt x="11288" y="8077"/>
                    </a:cubicBezTo>
                    <a:cubicBezTo>
                      <a:pt x="10730" y="8452"/>
                      <a:pt x="10174" y="8639"/>
                      <a:pt x="9756" y="9202"/>
                    </a:cubicBezTo>
                    <a:cubicBezTo>
                      <a:pt x="9477" y="9390"/>
                      <a:pt x="9059" y="9390"/>
                      <a:pt x="8918" y="9765"/>
                    </a:cubicBezTo>
                    <a:cubicBezTo>
                      <a:pt x="8918" y="9765"/>
                      <a:pt x="8918" y="10143"/>
                      <a:pt x="8918" y="10143"/>
                    </a:cubicBezTo>
                    <a:lnTo>
                      <a:pt x="8501" y="10143"/>
                    </a:lnTo>
                    <a:cubicBezTo>
                      <a:pt x="8501" y="10143"/>
                      <a:pt x="7525" y="11832"/>
                      <a:pt x="6969" y="12207"/>
                    </a:cubicBezTo>
                    <a:cubicBezTo>
                      <a:pt x="6689" y="12582"/>
                      <a:pt x="6131" y="12961"/>
                      <a:pt x="5854" y="13336"/>
                    </a:cubicBezTo>
                    <a:cubicBezTo>
                      <a:pt x="4599" y="14649"/>
                      <a:pt x="3343" y="16153"/>
                      <a:pt x="2091" y="17091"/>
                    </a:cubicBezTo>
                    <a:cubicBezTo>
                      <a:pt x="2091" y="17091"/>
                      <a:pt x="1952" y="17466"/>
                      <a:pt x="1811" y="17466"/>
                    </a:cubicBezTo>
                    <a:cubicBezTo>
                      <a:pt x="1114" y="18029"/>
                      <a:pt x="279" y="18220"/>
                      <a:pt x="0" y="19158"/>
                    </a:cubicBezTo>
                    <a:cubicBezTo>
                      <a:pt x="1532" y="20096"/>
                      <a:pt x="2646" y="21225"/>
                      <a:pt x="4460" y="21600"/>
                    </a:cubicBezTo>
                    <a:cubicBezTo>
                      <a:pt x="4737" y="21412"/>
                      <a:pt x="4878" y="21037"/>
                      <a:pt x="5016" y="20846"/>
                    </a:cubicBezTo>
                    <a:cubicBezTo>
                      <a:pt x="5016" y="20846"/>
                      <a:pt x="5296" y="20846"/>
                      <a:pt x="5296" y="20846"/>
                    </a:cubicBezTo>
                    <a:cubicBezTo>
                      <a:pt x="5296" y="20846"/>
                      <a:pt x="5296" y="20471"/>
                      <a:pt x="5296" y="20471"/>
                    </a:cubicBezTo>
                    <a:cubicBezTo>
                      <a:pt x="5296" y="20471"/>
                      <a:pt x="5575" y="20471"/>
                      <a:pt x="5575" y="20471"/>
                    </a:cubicBezTo>
                    <a:cubicBezTo>
                      <a:pt x="5575" y="20283"/>
                      <a:pt x="5992" y="20471"/>
                      <a:pt x="6131" y="20096"/>
                    </a:cubicBezTo>
                    <a:cubicBezTo>
                      <a:pt x="6131" y="20096"/>
                      <a:pt x="6131" y="19721"/>
                      <a:pt x="6131" y="19721"/>
                    </a:cubicBezTo>
                    <a:lnTo>
                      <a:pt x="6410" y="19721"/>
                    </a:lnTo>
                    <a:cubicBezTo>
                      <a:pt x="6410" y="19721"/>
                      <a:pt x="6969" y="19158"/>
                      <a:pt x="7107" y="18970"/>
                    </a:cubicBezTo>
                    <a:cubicBezTo>
                      <a:pt x="7107" y="18970"/>
                      <a:pt x="7386" y="18970"/>
                      <a:pt x="7386" y="18783"/>
                    </a:cubicBezTo>
                    <a:cubicBezTo>
                      <a:pt x="7525" y="18783"/>
                      <a:pt x="7665" y="18408"/>
                      <a:pt x="7804" y="18220"/>
                    </a:cubicBezTo>
                    <a:cubicBezTo>
                      <a:pt x="8362" y="17654"/>
                      <a:pt x="8918" y="17091"/>
                      <a:pt x="9336" y="16528"/>
                    </a:cubicBezTo>
                    <a:cubicBezTo>
                      <a:pt x="9615" y="16153"/>
                      <a:pt x="9894" y="15966"/>
                      <a:pt x="10033" y="15590"/>
                    </a:cubicBezTo>
                    <a:cubicBezTo>
                      <a:pt x="10312" y="15212"/>
                      <a:pt x="10450" y="14837"/>
                      <a:pt x="10870" y="14461"/>
                    </a:cubicBezTo>
                    <a:cubicBezTo>
                      <a:pt x="11985" y="13148"/>
                      <a:pt x="13379" y="12207"/>
                      <a:pt x="14493" y="11081"/>
                    </a:cubicBezTo>
                    <a:cubicBezTo>
                      <a:pt x="15608" y="9765"/>
                      <a:pt x="16584" y="8264"/>
                      <a:pt x="17836" y="6948"/>
                    </a:cubicBezTo>
                    <a:cubicBezTo>
                      <a:pt x="17836" y="6197"/>
                      <a:pt x="18395" y="6010"/>
                      <a:pt x="18674" y="5447"/>
                    </a:cubicBezTo>
                    <a:cubicBezTo>
                      <a:pt x="18813" y="5259"/>
                      <a:pt x="18951" y="4884"/>
                      <a:pt x="19092" y="4509"/>
                    </a:cubicBezTo>
                    <a:cubicBezTo>
                      <a:pt x="19927" y="3192"/>
                      <a:pt x="20903" y="2067"/>
                      <a:pt x="21321" y="375"/>
                    </a:cubicBezTo>
                    <a:cubicBezTo>
                      <a:pt x="21600" y="375"/>
                      <a:pt x="21321" y="0"/>
                      <a:pt x="21321" y="0"/>
                    </a:cubicBezTo>
                    <a:cubicBezTo>
                      <a:pt x="20624" y="938"/>
                      <a:pt x="19648" y="1504"/>
                      <a:pt x="18951" y="206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0" name="Google Shape;1234;g257743a6ece_0_185"/>
              <p:cNvSpPr/>
              <p:nvPr/>
            </p:nvSpPr>
            <p:spPr>
              <a:xfrm>
                <a:off x="298581" y="22858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0" y="0"/>
                    </a:moveTo>
                    <a:cubicBezTo>
                      <a:pt x="21480" y="0"/>
                      <a:pt x="21238" y="145"/>
                      <a:pt x="21119" y="290"/>
                    </a:cubicBezTo>
                    <a:cubicBezTo>
                      <a:pt x="20515" y="869"/>
                      <a:pt x="19912" y="1161"/>
                      <a:pt x="19428" y="1885"/>
                    </a:cubicBezTo>
                    <a:cubicBezTo>
                      <a:pt x="18947" y="2174"/>
                      <a:pt x="18343" y="2898"/>
                      <a:pt x="17982" y="3188"/>
                    </a:cubicBezTo>
                    <a:cubicBezTo>
                      <a:pt x="17740" y="3335"/>
                      <a:pt x="17498" y="3625"/>
                      <a:pt x="17256" y="3770"/>
                    </a:cubicBezTo>
                    <a:cubicBezTo>
                      <a:pt x="16533" y="4349"/>
                      <a:pt x="15810" y="5218"/>
                      <a:pt x="15084" y="5655"/>
                    </a:cubicBezTo>
                    <a:cubicBezTo>
                      <a:pt x="14964" y="5800"/>
                      <a:pt x="14722" y="5944"/>
                      <a:pt x="14481" y="5944"/>
                    </a:cubicBezTo>
                    <a:cubicBezTo>
                      <a:pt x="14361" y="6089"/>
                      <a:pt x="14239" y="6234"/>
                      <a:pt x="14119" y="6523"/>
                    </a:cubicBezTo>
                    <a:cubicBezTo>
                      <a:pt x="13516" y="6668"/>
                      <a:pt x="13154" y="7247"/>
                      <a:pt x="12670" y="7829"/>
                    </a:cubicBezTo>
                    <a:cubicBezTo>
                      <a:pt x="12428" y="8119"/>
                      <a:pt x="12067" y="8119"/>
                      <a:pt x="11827" y="8408"/>
                    </a:cubicBezTo>
                    <a:cubicBezTo>
                      <a:pt x="11827" y="8408"/>
                      <a:pt x="11827" y="8698"/>
                      <a:pt x="11827" y="8698"/>
                    </a:cubicBezTo>
                    <a:cubicBezTo>
                      <a:pt x="11463" y="8987"/>
                      <a:pt x="11224" y="9277"/>
                      <a:pt x="10860" y="9422"/>
                    </a:cubicBezTo>
                    <a:cubicBezTo>
                      <a:pt x="10860" y="9422"/>
                      <a:pt x="10498" y="9567"/>
                      <a:pt x="10378" y="9711"/>
                    </a:cubicBezTo>
                    <a:cubicBezTo>
                      <a:pt x="10378" y="9711"/>
                      <a:pt x="10378" y="10004"/>
                      <a:pt x="10378" y="10004"/>
                    </a:cubicBezTo>
                    <a:cubicBezTo>
                      <a:pt x="10378" y="10004"/>
                      <a:pt x="10137" y="10004"/>
                      <a:pt x="10137" y="10293"/>
                    </a:cubicBezTo>
                    <a:cubicBezTo>
                      <a:pt x="10137" y="10293"/>
                      <a:pt x="9895" y="10293"/>
                      <a:pt x="9895" y="10293"/>
                    </a:cubicBezTo>
                    <a:cubicBezTo>
                      <a:pt x="9895" y="10293"/>
                      <a:pt x="9895" y="10583"/>
                      <a:pt x="9895" y="10583"/>
                    </a:cubicBezTo>
                    <a:cubicBezTo>
                      <a:pt x="9653" y="10728"/>
                      <a:pt x="9291" y="10872"/>
                      <a:pt x="9050" y="11017"/>
                    </a:cubicBezTo>
                    <a:cubicBezTo>
                      <a:pt x="8688" y="11307"/>
                      <a:pt x="8448" y="11741"/>
                      <a:pt x="8207" y="11889"/>
                    </a:cubicBezTo>
                    <a:cubicBezTo>
                      <a:pt x="8207" y="11889"/>
                      <a:pt x="8207" y="12033"/>
                      <a:pt x="8207" y="12178"/>
                    </a:cubicBezTo>
                    <a:cubicBezTo>
                      <a:pt x="7603" y="13047"/>
                      <a:pt x="6878" y="13916"/>
                      <a:pt x="6274" y="14353"/>
                    </a:cubicBezTo>
                    <a:cubicBezTo>
                      <a:pt x="6154" y="14497"/>
                      <a:pt x="6035" y="14497"/>
                      <a:pt x="5793" y="14642"/>
                    </a:cubicBezTo>
                    <a:cubicBezTo>
                      <a:pt x="5189" y="15221"/>
                      <a:pt x="4706" y="15800"/>
                      <a:pt x="4224" y="16238"/>
                    </a:cubicBezTo>
                    <a:cubicBezTo>
                      <a:pt x="4224" y="16238"/>
                      <a:pt x="4224" y="16382"/>
                      <a:pt x="4224" y="16527"/>
                    </a:cubicBezTo>
                    <a:cubicBezTo>
                      <a:pt x="3863" y="16817"/>
                      <a:pt x="3741" y="17106"/>
                      <a:pt x="3379" y="17251"/>
                    </a:cubicBezTo>
                    <a:cubicBezTo>
                      <a:pt x="2656" y="17830"/>
                      <a:pt x="2172" y="18702"/>
                      <a:pt x="1449" y="19570"/>
                    </a:cubicBezTo>
                    <a:cubicBezTo>
                      <a:pt x="845" y="20149"/>
                      <a:pt x="242" y="20587"/>
                      <a:pt x="0" y="21600"/>
                    </a:cubicBezTo>
                    <a:cubicBezTo>
                      <a:pt x="242" y="21455"/>
                      <a:pt x="603" y="21600"/>
                      <a:pt x="723" y="21455"/>
                    </a:cubicBezTo>
                    <a:cubicBezTo>
                      <a:pt x="723" y="21455"/>
                      <a:pt x="723" y="21166"/>
                      <a:pt x="723" y="21166"/>
                    </a:cubicBezTo>
                    <a:cubicBezTo>
                      <a:pt x="1087" y="21166"/>
                      <a:pt x="1449" y="21166"/>
                      <a:pt x="1691" y="20876"/>
                    </a:cubicBezTo>
                    <a:cubicBezTo>
                      <a:pt x="1930" y="20876"/>
                      <a:pt x="2172" y="20439"/>
                      <a:pt x="2414" y="20294"/>
                    </a:cubicBezTo>
                    <a:cubicBezTo>
                      <a:pt x="2775" y="20149"/>
                      <a:pt x="3137" y="20149"/>
                      <a:pt x="3379" y="20005"/>
                    </a:cubicBezTo>
                    <a:cubicBezTo>
                      <a:pt x="3863" y="19715"/>
                      <a:pt x="4224" y="19281"/>
                      <a:pt x="4586" y="18846"/>
                    </a:cubicBezTo>
                    <a:cubicBezTo>
                      <a:pt x="5069" y="18557"/>
                      <a:pt x="6035" y="18265"/>
                      <a:pt x="6396" y="17975"/>
                    </a:cubicBezTo>
                    <a:cubicBezTo>
                      <a:pt x="6396" y="17975"/>
                      <a:pt x="6478" y="17929"/>
                      <a:pt x="6638" y="17830"/>
                    </a:cubicBezTo>
                    <a:cubicBezTo>
                      <a:pt x="6638" y="17830"/>
                      <a:pt x="7481" y="17251"/>
                      <a:pt x="7965" y="17106"/>
                    </a:cubicBezTo>
                    <a:cubicBezTo>
                      <a:pt x="8448" y="16672"/>
                      <a:pt x="9050" y="16527"/>
                      <a:pt x="9533" y="16090"/>
                    </a:cubicBezTo>
                    <a:cubicBezTo>
                      <a:pt x="10017" y="15800"/>
                      <a:pt x="10498" y="15221"/>
                      <a:pt x="11224" y="15221"/>
                    </a:cubicBezTo>
                    <a:cubicBezTo>
                      <a:pt x="11463" y="14642"/>
                      <a:pt x="11827" y="14353"/>
                      <a:pt x="12189" y="14060"/>
                    </a:cubicBezTo>
                    <a:cubicBezTo>
                      <a:pt x="12189" y="14060"/>
                      <a:pt x="12428" y="14060"/>
                      <a:pt x="12550" y="14060"/>
                    </a:cubicBezTo>
                    <a:cubicBezTo>
                      <a:pt x="12912" y="13771"/>
                      <a:pt x="13032" y="13336"/>
                      <a:pt x="13396" y="13047"/>
                    </a:cubicBezTo>
                    <a:cubicBezTo>
                      <a:pt x="13516" y="13047"/>
                      <a:pt x="13877" y="12757"/>
                      <a:pt x="14119" y="12613"/>
                    </a:cubicBezTo>
                    <a:cubicBezTo>
                      <a:pt x="14119" y="12613"/>
                      <a:pt x="14239" y="12468"/>
                      <a:pt x="14361" y="12323"/>
                    </a:cubicBezTo>
                    <a:cubicBezTo>
                      <a:pt x="14603" y="12178"/>
                      <a:pt x="14722" y="12033"/>
                      <a:pt x="14842" y="11741"/>
                    </a:cubicBezTo>
                    <a:cubicBezTo>
                      <a:pt x="15084" y="11596"/>
                      <a:pt x="15206" y="11452"/>
                      <a:pt x="15446" y="11162"/>
                    </a:cubicBezTo>
                    <a:cubicBezTo>
                      <a:pt x="15929" y="10583"/>
                      <a:pt x="16291" y="10148"/>
                      <a:pt x="16653" y="9567"/>
                    </a:cubicBezTo>
                    <a:cubicBezTo>
                      <a:pt x="17378" y="8843"/>
                      <a:pt x="17982" y="7974"/>
                      <a:pt x="18463" y="7247"/>
                    </a:cubicBezTo>
                    <a:cubicBezTo>
                      <a:pt x="18947" y="6668"/>
                      <a:pt x="19308" y="6234"/>
                      <a:pt x="19550" y="5800"/>
                    </a:cubicBezTo>
                    <a:cubicBezTo>
                      <a:pt x="19550" y="5800"/>
                      <a:pt x="19670" y="5800"/>
                      <a:pt x="19670" y="5655"/>
                    </a:cubicBezTo>
                    <a:cubicBezTo>
                      <a:pt x="19670" y="5655"/>
                      <a:pt x="19790" y="5218"/>
                      <a:pt x="19912" y="5218"/>
                    </a:cubicBezTo>
                    <a:cubicBezTo>
                      <a:pt x="19912" y="5073"/>
                      <a:pt x="20031" y="4928"/>
                      <a:pt x="20154" y="4639"/>
                    </a:cubicBezTo>
                    <a:cubicBezTo>
                      <a:pt x="20154" y="4639"/>
                      <a:pt x="20273" y="4204"/>
                      <a:pt x="20515" y="4349"/>
                    </a:cubicBezTo>
                    <a:cubicBezTo>
                      <a:pt x="20635" y="2754"/>
                      <a:pt x="21480" y="2030"/>
                      <a:pt x="21600" y="434"/>
                    </a:cubicBezTo>
                    <a:lnTo>
                      <a:pt x="21360" y="43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1" name="Google Shape;1235;g257743a6ece_0_185"/>
              <p:cNvSpPr/>
              <p:nvPr/>
            </p:nvSpPr>
            <p:spPr>
              <a:xfrm>
                <a:off x="312870" y="22949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295" extrusionOk="0">
                    <a:moveTo>
                      <a:pt x="2849" y="21029"/>
                    </a:moveTo>
                    <a:cubicBezTo>
                      <a:pt x="2849" y="21029"/>
                      <a:pt x="2849" y="21391"/>
                      <a:pt x="3125" y="21270"/>
                    </a:cubicBezTo>
                    <a:cubicBezTo>
                      <a:pt x="4872" y="20547"/>
                      <a:pt x="6618" y="19701"/>
                      <a:pt x="7996" y="18617"/>
                    </a:cubicBezTo>
                    <a:cubicBezTo>
                      <a:pt x="8272" y="18617"/>
                      <a:pt x="8456" y="18253"/>
                      <a:pt x="8640" y="18132"/>
                    </a:cubicBezTo>
                    <a:cubicBezTo>
                      <a:pt x="9191" y="17530"/>
                      <a:pt x="9926" y="16807"/>
                      <a:pt x="10295" y="16202"/>
                    </a:cubicBezTo>
                    <a:cubicBezTo>
                      <a:pt x="10295" y="16202"/>
                      <a:pt x="10295" y="16081"/>
                      <a:pt x="10295" y="15961"/>
                    </a:cubicBezTo>
                    <a:cubicBezTo>
                      <a:pt x="10386" y="15961"/>
                      <a:pt x="10570" y="15720"/>
                      <a:pt x="10663" y="15720"/>
                    </a:cubicBezTo>
                    <a:cubicBezTo>
                      <a:pt x="10939" y="15479"/>
                      <a:pt x="11123" y="15117"/>
                      <a:pt x="11398" y="14876"/>
                    </a:cubicBezTo>
                    <a:cubicBezTo>
                      <a:pt x="11398" y="14876"/>
                      <a:pt x="11674" y="14876"/>
                      <a:pt x="11674" y="14753"/>
                    </a:cubicBezTo>
                    <a:cubicBezTo>
                      <a:pt x="12042" y="14512"/>
                      <a:pt x="12318" y="14030"/>
                      <a:pt x="12593" y="13910"/>
                    </a:cubicBezTo>
                    <a:cubicBezTo>
                      <a:pt x="12868" y="13669"/>
                      <a:pt x="12960" y="13428"/>
                      <a:pt x="13144" y="13187"/>
                    </a:cubicBezTo>
                    <a:cubicBezTo>
                      <a:pt x="13328" y="13066"/>
                      <a:pt x="13512" y="12702"/>
                      <a:pt x="13604" y="12582"/>
                    </a:cubicBezTo>
                    <a:cubicBezTo>
                      <a:pt x="13604" y="12582"/>
                      <a:pt x="13696" y="12582"/>
                      <a:pt x="13788" y="12341"/>
                    </a:cubicBezTo>
                    <a:cubicBezTo>
                      <a:pt x="13879" y="12100"/>
                      <a:pt x="13972" y="11979"/>
                      <a:pt x="14063" y="11859"/>
                    </a:cubicBezTo>
                    <a:cubicBezTo>
                      <a:pt x="14063" y="11859"/>
                      <a:pt x="14247" y="11859"/>
                      <a:pt x="14247" y="11859"/>
                    </a:cubicBezTo>
                    <a:cubicBezTo>
                      <a:pt x="14432" y="11618"/>
                      <a:pt x="14707" y="11618"/>
                      <a:pt x="14798" y="11377"/>
                    </a:cubicBezTo>
                    <a:cubicBezTo>
                      <a:pt x="14798" y="11377"/>
                      <a:pt x="14798" y="11133"/>
                      <a:pt x="14891" y="11133"/>
                    </a:cubicBezTo>
                    <a:cubicBezTo>
                      <a:pt x="15075" y="10892"/>
                      <a:pt x="15258" y="10651"/>
                      <a:pt x="15442" y="10410"/>
                    </a:cubicBezTo>
                    <a:cubicBezTo>
                      <a:pt x="15442" y="10410"/>
                      <a:pt x="15533" y="10290"/>
                      <a:pt x="15533" y="10169"/>
                    </a:cubicBezTo>
                    <a:cubicBezTo>
                      <a:pt x="15902" y="9687"/>
                      <a:pt x="16270" y="9082"/>
                      <a:pt x="16637" y="8600"/>
                    </a:cubicBezTo>
                    <a:cubicBezTo>
                      <a:pt x="16821" y="8239"/>
                      <a:pt x="17096" y="8118"/>
                      <a:pt x="17281" y="7757"/>
                    </a:cubicBezTo>
                    <a:cubicBezTo>
                      <a:pt x="17465" y="7513"/>
                      <a:pt x="17556" y="7272"/>
                      <a:pt x="17740" y="7031"/>
                    </a:cubicBezTo>
                    <a:cubicBezTo>
                      <a:pt x="17832" y="6790"/>
                      <a:pt x="18016" y="6549"/>
                      <a:pt x="18107" y="6429"/>
                    </a:cubicBezTo>
                    <a:cubicBezTo>
                      <a:pt x="18660" y="5462"/>
                      <a:pt x="19119" y="4619"/>
                      <a:pt x="19579" y="3773"/>
                    </a:cubicBezTo>
                    <a:cubicBezTo>
                      <a:pt x="20039" y="2929"/>
                      <a:pt x="20589" y="1963"/>
                      <a:pt x="20958" y="1239"/>
                    </a:cubicBezTo>
                    <a:cubicBezTo>
                      <a:pt x="21140" y="878"/>
                      <a:pt x="21600" y="394"/>
                      <a:pt x="21509" y="153"/>
                    </a:cubicBezTo>
                    <a:cubicBezTo>
                      <a:pt x="20958" y="-209"/>
                      <a:pt x="20681" y="153"/>
                      <a:pt x="20130" y="394"/>
                    </a:cubicBezTo>
                    <a:cubicBezTo>
                      <a:pt x="19763" y="1239"/>
                      <a:pt x="19026" y="1722"/>
                      <a:pt x="18475" y="2326"/>
                    </a:cubicBezTo>
                    <a:cubicBezTo>
                      <a:pt x="17925" y="3050"/>
                      <a:pt x="17372" y="3773"/>
                      <a:pt x="16730" y="4498"/>
                    </a:cubicBezTo>
                    <a:cubicBezTo>
                      <a:pt x="16453" y="4860"/>
                      <a:pt x="16086" y="5101"/>
                      <a:pt x="15811" y="5462"/>
                    </a:cubicBezTo>
                    <a:cubicBezTo>
                      <a:pt x="15626" y="5462"/>
                      <a:pt x="15533" y="5824"/>
                      <a:pt x="15351" y="5947"/>
                    </a:cubicBezTo>
                    <a:cubicBezTo>
                      <a:pt x="15167" y="6067"/>
                      <a:pt x="14982" y="6188"/>
                      <a:pt x="14798" y="6429"/>
                    </a:cubicBezTo>
                    <a:cubicBezTo>
                      <a:pt x="14523" y="6670"/>
                      <a:pt x="14156" y="7031"/>
                      <a:pt x="13879" y="7393"/>
                    </a:cubicBezTo>
                    <a:cubicBezTo>
                      <a:pt x="13604" y="7757"/>
                      <a:pt x="13144" y="7998"/>
                      <a:pt x="12960" y="8359"/>
                    </a:cubicBezTo>
                    <a:cubicBezTo>
                      <a:pt x="12684" y="8359"/>
                      <a:pt x="12409" y="8841"/>
                      <a:pt x="12133" y="9082"/>
                    </a:cubicBezTo>
                    <a:cubicBezTo>
                      <a:pt x="11949" y="9323"/>
                      <a:pt x="11674" y="9687"/>
                      <a:pt x="11489" y="10049"/>
                    </a:cubicBezTo>
                    <a:cubicBezTo>
                      <a:pt x="11398" y="10049"/>
                      <a:pt x="11305" y="10049"/>
                      <a:pt x="11214" y="10049"/>
                    </a:cubicBezTo>
                    <a:cubicBezTo>
                      <a:pt x="11030" y="10169"/>
                      <a:pt x="10939" y="10410"/>
                      <a:pt x="10846" y="10531"/>
                    </a:cubicBezTo>
                    <a:cubicBezTo>
                      <a:pt x="10846" y="10651"/>
                      <a:pt x="10663" y="10651"/>
                      <a:pt x="10570" y="10651"/>
                    </a:cubicBezTo>
                    <a:cubicBezTo>
                      <a:pt x="10295" y="10892"/>
                      <a:pt x="10019" y="11256"/>
                      <a:pt x="9835" y="11497"/>
                    </a:cubicBezTo>
                    <a:cubicBezTo>
                      <a:pt x="9375" y="12100"/>
                      <a:pt x="8732" y="12582"/>
                      <a:pt x="8181" y="13066"/>
                    </a:cubicBezTo>
                    <a:cubicBezTo>
                      <a:pt x="7996" y="13307"/>
                      <a:pt x="7630" y="13307"/>
                      <a:pt x="7446" y="13548"/>
                    </a:cubicBezTo>
                    <a:cubicBezTo>
                      <a:pt x="6067" y="14997"/>
                      <a:pt x="4596" y="16202"/>
                      <a:pt x="3033" y="17530"/>
                    </a:cubicBezTo>
                    <a:cubicBezTo>
                      <a:pt x="3033" y="17650"/>
                      <a:pt x="2849" y="17530"/>
                      <a:pt x="2758" y="17771"/>
                    </a:cubicBezTo>
                    <a:cubicBezTo>
                      <a:pt x="2758" y="17771"/>
                      <a:pt x="2758" y="17771"/>
                      <a:pt x="2574" y="17771"/>
                    </a:cubicBezTo>
                    <a:cubicBezTo>
                      <a:pt x="2205" y="18132"/>
                      <a:pt x="1930" y="18253"/>
                      <a:pt x="1746" y="18374"/>
                    </a:cubicBezTo>
                    <a:cubicBezTo>
                      <a:pt x="1563" y="18617"/>
                      <a:pt x="1470" y="18737"/>
                      <a:pt x="1288" y="18858"/>
                    </a:cubicBezTo>
                    <a:cubicBezTo>
                      <a:pt x="1288" y="18858"/>
                      <a:pt x="1103" y="18858"/>
                      <a:pt x="1011" y="18978"/>
                    </a:cubicBezTo>
                    <a:cubicBezTo>
                      <a:pt x="551" y="19460"/>
                      <a:pt x="275" y="20063"/>
                      <a:pt x="0" y="20788"/>
                    </a:cubicBezTo>
                    <a:cubicBezTo>
                      <a:pt x="644" y="21029"/>
                      <a:pt x="1930" y="20788"/>
                      <a:pt x="2574" y="210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2" name="Google Shape;1236;g257743a6ece_0_185"/>
              <p:cNvSpPr/>
              <p:nvPr/>
            </p:nvSpPr>
            <p:spPr>
              <a:xfrm>
                <a:off x="227322" y="22879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9" y="0"/>
                    </a:moveTo>
                    <a:cubicBezTo>
                      <a:pt x="20519" y="0"/>
                      <a:pt x="20213" y="382"/>
                      <a:pt x="20057" y="573"/>
                    </a:cubicBezTo>
                    <a:cubicBezTo>
                      <a:pt x="19595" y="764"/>
                      <a:pt x="19132" y="954"/>
                      <a:pt x="18823" y="1336"/>
                    </a:cubicBezTo>
                    <a:cubicBezTo>
                      <a:pt x="18052" y="1913"/>
                      <a:pt x="17433" y="2485"/>
                      <a:pt x="16508" y="3058"/>
                    </a:cubicBezTo>
                    <a:cubicBezTo>
                      <a:pt x="15893" y="3440"/>
                      <a:pt x="15275" y="3822"/>
                      <a:pt x="14812" y="4203"/>
                    </a:cubicBezTo>
                    <a:cubicBezTo>
                      <a:pt x="14656" y="4203"/>
                      <a:pt x="14350" y="4780"/>
                      <a:pt x="14194" y="4780"/>
                    </a:cubicBezTo>
                    <a:lnTo>
                      <a:pt x="13732" y="4780"/>
                    </a:lnTo>
                    <a:cubicBezTo>
                      <a:pt x="13732" y="4780"/>
                      <a:pt x="13732" y="4970"/>
                      <a:pt x="13732" y="5161"/>
                    </a:cubicBezTo>
                    <a:cubicBezTo>
                      <a:pt x="13578" y="5161"/>
                      <a:pt x="13269" y="5161"/>
                      <a:pt x="12960" y="5543"/>
                    </a:cubicBezTo>
                    <a:cubicBezTo>
                      <a:pt x="12035" y="6116"/>
                      <a:pt x="11264" y="7265"/>
                      <a:pt x="10492" y="7838"/>
                    </a:cubicBezTo>
                    <a:cubicBezTo>
                      <a:pt x="10336" y="7838"/>
                      <a:pt x="10030" y="8028"/>
                      <a:pt x="9721" y="8219"/>
                    </a:cubicBezTo>
                    <a:cubicBezTo>
                      <a:pt x="8949" y="8983"/>
                      <a:pt x="8331" y="9556"/>
                      <a:pt x="7559" y="10323"/>
                    </a:cubicBezTo>
                    <a:cubicBezTo>
                      <a:pt x="6172" y="11850"/>
                      <a:pt x="4629" y="14144"/>
                      <a:pt x="2930" y="15099"/>
                    </a:cubicBezTo>
                    <a:cubicBezTo>
                      <a:pt x="2624" y="15290"/>
                      <a:pt x="2315" y="15290"/>
                      <a:pt x="2005" y="15481"/>
                    </a:cubicBezTo>
                    <a:cubicBezTo>
                      <a:pt x="1696" y="15675"/>
                      <a:pt x="1234" y="16248"/>
                      <a:pt x="925" y="16820"/>
                    </a:cubicBezTo>
                    <a:cubicBezTo>
                      <a:pt x="618" y="17202"/>
                      <a:pt x="0" y="17775"/>
                      <a:pt x="0" y="18542"/>
                    </a:cubicBezTo>
                    <a:cubicBezTo>
                      <a:pt x="925" y="18924"/>
                      <a:pt x="1543" y="20451"/>
                      <a:pt x="2624" y="20260"/>
                    </a:cubicBezTo>
                    <a:cubicBezTo>
                      <a:pt x="2930" y="21024"/>
                      <a:pt x="3548" y="21024"/>
                      <a:pt x="4167" y="21600"/>
                    </a:cubicBezTo>
                    <a:cubicBezTo>
                      <a:pt x="4167" y="21600"/>
                      <a:pt x="4473" y="21215"/>
                      <a:pt x="4629" y="21215"/>
                    </a:cubicBezTo>
                    <a:cubicBezTo>
                      <a:pt x="4782" y="21215"/>
                      <a:pt x="4938" y="21215"/>
                      <a:pt x="5245" y="21024"/>
                    </a:cubicBezTo>
                    <a:cubicBezTo>
                      <a:pt x="5401" y="20833"/>
                      <a:pt x="5554" y="20642"/>
                      <a:pt x="5710" y="20451"/>
                    </a:cubicBezTo>
                    <a:cubicBezTo>
                      <a:pt x="5710" y="20451"/>
                      <a:pt x="5863" y="20451"/>
                      <a:pt x="6016" y="20451"/>
                    </a:cubicBezTo>
                    <a:cubicBezTo>
                      <a:pt x="6016" y="20451"/>
                      <a:pt x="6016" y="20069"/>
                      <a:pt x="6016" y="20069"/>
                    </a:cubicBezTo>
                    <a:cubicBezTo>
                      <a:pt x="6172" y="19878"/>
                      <a:pt x="6325" y="19878"/>
                      <a:pt x="6635" y="19687"/>
                    </a:cubicBezTo>
                    <a:cubicBezTo>
                      <a:pt x="6944" y="19306"/>
                      <a:pt x="7250" y="18733"/>
                      <a:pt x="7559" y="18542"/>
                    </a:cubicBezTo>
                    <a:cubicBezTo>
                      <a:pt x="7715" y="18542"/>
                      <a:pt x="8022" y="18348"/>
                      <a:pt x="8178" y="18348"/>
                    </a:cubicBezTo>
                    <a:cubicBezTo>
                      <a:pt x="8178" y="18157"/>
                      <a:pt x="8178" y="18157"/>
                      <a:pt x="8178" y="18157"/>
                    </a:cubicBezTo>
                    <a:cubicBezTo>
                      <a:pt x="8487" y="17775"/>
                      <a:pt x="8640" y="17584"/>
                      <a:pt x="8793" y="17393"/>
                    </a:cubicBezTo>
                    <a:cubicBezTo>
                      <a:pt x="9258" y="17011"/>
                      <a:pt x="9721" y="16439"/>
                      <a:pt x="10030" y="16057"/>
                    </a:cubicBezTo>
                    <a:cubicBezTo>
                      <a:pt x="10030" y="16057"/>
                      <a:pt x="10030" y="16057"/>
                      <a:pt x="10336" y="15866"/>
                    </a:cubicBezTo>
                    <a:cubicBezTo>
                      <a:pt x="10336" y="15866"/>
                      <a:pt x="10645" y="15481"/>
                      <a:pt x="10801" y="15290"/>
                    </a:cubicBezTo>
                    <a:cubicBezTo>
                      <a:pt x="10801" y="15290"/>
                      <a:pt x="11108" y="15290"/>
                      <a:pt x="11264" y="14908"/>
                    </a:cubicBezTo>
                    <a:cubicBezTo>
                      <a:pt x="12342" y="14144"/>
                      <a:pt x="12807" y="12804"/>
                      <a:pt x="14041" y="12041"/>
                    </a:cubicBezTo>
                    <a:cubicBezTo>
                      <a:pt x="14350" y="10895"/>
                      <a:pt x="14965" y="10323"/>
                      <a:pt x="15584" y="9556"/>
                    </a:cubicBezTo>
                    <a:cubicBezTo>
                      <a:pt x="16355" y="8219"/>
                      <a:pt x="17433" y="6879"/>
                      <a:pt x="18052" y="5734"/>
                    </a:cubicBezTo>
                    <a:cubicBezTo>
                      <a:pt x="18052" y="5734"/>
                      <a:pt x="18104" y="5604"/>
                      <a:pt x="18205" y="5352"/>
                    </a:cubicBezTo>
                    <a:cubicBezTo>
                      <a:pt x="18205" y="5352"/>
                      <a:pt x="18514" y="5161"/>
                      <a:pt x="18514" y="5161"/>
                    </a:cubicBezTo>
                    <a:cubicBezTo>
                      <a:pt x="18514" y="4970"/>
                      <a:pt x="18514" y="4589"/>
                      <a:pt x="18823" y="4398"/>
                    </a:cubicBezTo>
                    <a:cubicBezTo>
                      <a:pt x="19441" y="3440"/>
                      <a:pt x="20213" y="2867"/>
                      <a:pt x="20519" y="1913"/>
                    </a:cubicBezTo>
                    <a:cubicBezTo>
                      <a:pt x="21138" y="1722"/>
                      <a:pt x="21291" y="954"/>
                      <a:pt x="21600" y="573"/>
                    </a:cubicBezTo>
                    <a:cubicBezTo>
                      <a:pt x="21600" y="382"/>
                      <a:pt x="21600" y="191"/>
                      <a:pt x="21447" y="0"/>
                    </a:cubicBezTo>
                    <a:cubicBezTo>
                      <a:pt x="21447" y="382"/>
                      <a:pt x="20828" y="382"/>
                      <a:pt x="20519" y="57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3" name="Google Shape;1237;g257743a6ece_0_185"/>
              <p:cNvSpPr/>
              <p:nvPr/>
            </p:nvSpPr>
            <p:spPr>
              <a:xfrm>
                <a:off x="229397" y="2305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56" y="0"/>
                    </a:moveTo>
                    <a:cubicBezTo>
                      <a:pt x="19886" y="970"/>
                      <a:pt x="18512" y="2186"/>
                      <a:pt x="17141" y="2913"/>
                    </a:cubicBezTo>
                    <a:cubicBezTo>
                      <a:pt x="15770" y="3883"/>
                      <a:pt x="14399" y="4852"/>
                      <a:pt x="13028" y="5826"/>
                    </a:cubicBezTo>
                    <a:cubicBezTo>
                      <a:pt x="12855" y="6311"/>
                      <a:pt x="12685" y="6796"/>
                      <a:pt x="12341" y="7038"/>
                    </a:cubicBezTo>
                    <a:cubicBezTo>
                      <a:pt x="11827" y="7523"/>
                      <a:pt x="11144" y="7766"/>
                      <a:pt x="10800" y="8250"/>
                    </a:cubicBezTo>
                    <a:cubicBezTo>
                      <a:pt x="10800" y="8250"/>
                      <a:pt x="10800" y="8250"/>
                      <a:pt x="10456" y="8250"/>
                    </a:cubicBezTo>
                    <a:cubicBezTo>
                      <a:pt x="9599" y="9224"/>
                      <a:pt x="9086" y="10921"/>
                      <a:pt x="8055" y="11891"/>
                    </a:cubicBezTo>
                    <a:cubicBezTo>
                      <a:pt x="7541" y="12133"/>
                      <a:pt x="7028" y="12865"/>
                      <a:pt x="6344" y="13107"/>
                    </a:cubicBezTo>
                    <a:cubicBezTo>
                      <a:pt x="5827" y="13592"/>
                      <a:pt x="5143" y="14319"/>
                      <a:pt x="4629" y="14562"/>
                    </a:cubicBezTo>
                    <a:cubicBezTo>
                      <a:pt x="4113" y="14804"/>
                      <a:pt x="3255" y="15046"/>
                      <a:pt x="2742" y="15531"/>
                    </a:cubicBezTo>
                    <a:cubicBezTo>
                      <a:pt x="2228" y="16016"/>
                      <a:pt x="1885" y="16505"/>
                      <a:pt x="1371" y="16990"/>
                    </a:cubicBezTo>
                    <a:cubicBezTo>
                      <a:pt x="857" y="17717"/>
                      <a:pt x="344" y="17960"/>
                      <a:pt x="0" y="18929"/>
                    </a:cubicBezTo>
                    <a:cubicBezTo>
                      <a:pt x="1027" y="19903"/>
                      <a:pt x="1714" y="21115"/>
                      <a:pt x="3085" y="21600"/>
                    </a:cubicBezTo>
                    <a:cubicBezTo>
                      <a:pt x="3429" y="21600"/>
                      <a:pt x="3942" y="21358"/>
                      <a:pt x="3942" y="21358"/>
                    </a:cubicBezTo>
                    <a:cubicBezTo>
                      <a:pt x="3942" y="21358"/>
                      <a:pt x="3942" y="21600"/>
                      <a:pt x="4286" y="21600"/>
                    </a:cubicBezTo>
                    <a:cubicBezTo>
                      <a:pt x="4286" y="21600"/>
                      <a:pt x="4629" y="21358"/>
                      <a:pt x="4970" y="21358"/>
                    </a:cubicBezTo>
                    <a:cubicBezTo>
                      <a:pt x="6684" y="21358"/>
                      <a:pt x="7541" y="20388"/>
                      <a:pt x="8572" y="19414"/>
                    </a:cubicBezTo>
                    <a:cubicBezTo>
                      <a:pt x="8742" y="19414"/>
                      <a:pt x="9086" y="19414"/>
                      <a:pt x="9256" y="18929"/>
                    </a:cubicBezTo>
                    <a:cubicBezTo>
                      <a:pt x="9943" y="18444"/>
                      <a:pt x="10456" y="17960"/>
                      <a:pt x="11144" y="17475"/>
                    </a:cubicBezTo>
                    <a:cubicBezTo>
                      <a:pt x="12341" y="16505"/>
                      <a:pt x="12685" y="16263"/>
                      <a:pt x="13542" y="15289"/>
                    </a:cubicBezTo>
                    <a:cubicBezTo>
                      <a:pt x="14055" y="14804"/>
                      <a:pt x="14569" y="14077"/>
                      <a:pt x="14742" y="14077"/>
                    </a:cubicBezTo>
                    <a:cubicBezTo>
                      <a:pt x="14913" y="13592"/>
                      <a:pt x="14742" y="13350"/>
                      <a:pt x="15086" y="12618"/>
                    </a:cubicBezTo>
                    <a:cubicBezTo>
                      <a:pt x="15086" y="12618"/>
                      <a:pt x="15256" y="12618"/>
                      <a:pt x="15426" y="12376"/>
                    </a:cubicBezTo>
                    <a:cubicBezTo>
                      <a:pt x="15943" y="10921"/>
                      <a:pt x="16800" y="10194"/>
                      <a:pt x="17314" y="8978"/>
                    </a:cubicBezTo>
                    <a:lnTo>
                      <a:pt x="17314" y="8493"/>
                    </a:lnTo>
                    <a:cubicBezTo>
                      <a:pt x="17314" y="8493"/>
                      <a:pt x="17484" y="8493"/>
                      <a:pt x="17654" y="8493"/>
                    </a:cubicBezTo>
                    <a:cubicBezTo>
                      <a:pt x="17998" y="7766"/>
                      <a:pt x="18512" y="7281"/>
                      <a:pt x="18341" y="6796"/>
                    </a:cubicBezTo>
                    <a:cubicBezTo>
                      <a:pt x="18341" y="6796"/>
                      <a:pt x="18341" y="6554"/>
                      <a:pt x="18341" y="6554"/>
                    </a:cubicBezTo>
                    <a:cubicBezTo>
                      <a:pt x="18512" y="5826"/>
                      <a:pt x="18855" y="5337"/>
                      <a:pt x="19199" y="4852"/>
                    </a:cubicBezTo>
                    <a:cubicBezTo>
                      <a:pt x="19542" y="4368"/>
                      <a:pt x="19712" y="4125"/>
                      <a:pt x="19886" y="3883"/>
                    </a:cubicBezTo>
                    <a:cubicBezTo>
                      <a:pt x="19886" y="3883"/>
                      <a:pt x="19886" y="3640"/>
                      <a:pt x="19886" y="3640"/>
                    </a:cubicBezTo>
                    <a:cubicBezTo>
                      <a:pt x="20399" y="2671"/>
                      <a:pt x="21083" y="1697"/>
                      <a:pt x="21600" y="970"/>
                    </a:cubicBezTo>
                    <a:cubicBezTo>
                      <a:pt x="21600" y="727"/>
                      <a:pt x="21600" y="242"/>
                      <a:pt x="21427" y="242"/>
                    </a:cubicBezTo>
                    <a:cubicBezTo>
                      <a:pt x="21427" y="242"/>
                      <a:pt x="21427" y="727"/>
                      <a:pt x="21083" y="24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4" name="Google Shape;1238;g257743a6ece_0_185"/>
              <p:cNvSpPr/>
              <p:nvPr/>
            </p:nvSpPr>
            <p:spPr>
              <a:xfrm>
                <a:off x="234624" y="233666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4" extrusionOk="0">
                    <a:moveTo>
                      <a:pt x="15060" y="0"/>
                    </a:moveTo>
                    <a:cubicBezTo>
                      <a:pt x="14457" y="194"/>
                      <a:pt x="14027" y="779"/>
                      <a:pt x="13596" y="1168"/>
                    </a:cubicBezTo>
                    <a:cubicBezTo>
                      <a:pt x="13424" y="1362"/>
                      <a:pt x="13166" y="1557"/>
                      <a:pt x="13081" y="1654"/>
                    </a:cubicBezTo>
                    <a:cubicBezTo>
                      <a:pt x="12908" y="1848"/>
                      <a:pt x="12736" y="2042"/>
                      <a:pt x="12650" y="2336"/>
                    </a:cubicBezTo>
                    <a:cubicBezTo>
                      <a:pt x="12133" y="2627"/>
                      <a:pt x="11617" y="3016"/>
                      <a:pt x="11274" y="3405"/>
                    </a:cubicBezTo>
                    <a:cubicBezTo>
                      <a:pt x="11101" y="3599"/>
                      <a:pt x="10929" y="3698"/>
                      <a:pt x="10756" y="3892"/>
                    </a:cubicBezTo>
                    <a:cubicBezTo>
                      <a:pt x="10241" y="4281"/>
                      <a:pt x="9638" y="4573"/>
                      <a:pt x="9208" y="4961"/>
                    </a:cubicBezTo>
                    <a:cubicBezTo>
                      <a:pt x="8950" y="5158"/>
                      <a:pt x="8777" y="5352"/>
                      <a:pt x="8519" y="5449"/>
                    </a:cubicBezTo>
                    <a:cubicBezTo>
                      <a:pt x="8089" y="5741"/>
                      <a:pt x="7659" y="6129"/>
                      <a:pt x="7314" y="6520"/>
                    </a:cubicBezTo>
                    <a:cubicBezTo>
                      <a:pt x="7056" y="6617"/>
                      <a:pt x="6884" y="6811"/>
                      <a:pt x="6713" y="6908"/>
                    </a:cubicBezTo>
                    <a:cubicBezTo>
                      <a:pt x="6453" y="7103"/>
                      <a:pt x="6110" y="7297"/>
                      <a:pt x="5938" y="7492"/>
                    </a:cubicBezTo>
                    <a:cubicBezTo>
                      <a:pt x="5680" y="7686"/>
                      <a:pt x="5249" y="8076"/>
                      <a:pt x="5077" y="7979"/>
                    </a:cubicBezTo>
                    <a:cubicBezTo>
                      <a:pt x="4819" y="8465"/>
                      <a:pt x="4389" y="8562"/>
                      <a:pt x="3958" y="8854"/>
                    </a:cubicBezTo>
                    <a:cubicBezTo>
                      <a:pt x="3528" y="9048"/>
                      <a:pt x="3185" y="9439"/>
                      <a:pt x="2754" y="9536"/>
                    </a:cubicBezTo>
                    <a:cubicBezTo>
                      <a:pt x="2667" y="9536"/>
                      <a:pt x="2495" y="9730"/>
                      <a:pt x="2409" y="9827"/>
                    </a:cubicBezTo>
                    <a:cubicBezTo>
                      <a:pt x="2324" y="9827"/>
                      <a:pt x="2065" y="9827"/>
                      <a:pt x="2065" y="9827"/>
                    </a:cubicBezTo>
                    <a:cubicBezTo>
                      <a:pt x="2065" y="9827"/>
                      <a:pt x="1894" y="10022"/>
                      <a:pt x="1894" y="10119"/>
                    </a:cubicBezTo>
                    <a:cubicBezTo>
                      <a:pt x="1894" y="10119"/>
                      <a:pt x="1721" y="10119"/>
                      <a:pt x="1549" y="10313"/>
                    </a:cubicBezTo>
                    <a:cubicBezTo>
                      <a:pt x="1549" y="10313"/>
                      <a:pt x="1549" y="10508"/>
                      <a:pt x="1376" y="10605"/>
                    </a:cubicBezTo>
                    <a:cubicBezTo>
                      <a:pt x="1291" y="10605"/>
                      <a:pt x="1119" y="10605"/>
                      <a:pt x="1033" y="10799"/>
                    </a:cubicBezTo>
                    <a:cubicBezTo>
                      <a:pt x="861" y="10995"/>
                      <a:pt x="603" y="11384"/>
                      <a:pt x="430" y="11578"/>
                    </a:cubicBezTo>
                    <a:cubicBezTo>
                      <a:pt x="258" y="11870"/>
                      <a:pt x="0" y="12259"/>
                      <a:pt x="0" y="12649"/>
                    </a:cubicBezTo>
                    <a:cubicBezTo>
                      <a:pt x="1206" y="13135"/>
                      <a:pt x="2409" y="12552"/>
                      <a:pt x="3528" y="11967"/>
                    </a:cubicBezTo>
                    <a:cubicBezTo>
                      <a:pt x="3958" y="11773"/>
                      <a:pt x="4389" y="11481"/>
                      <a:pt x="4819" y="11287"/>
                    </a:cubicBezTo>
                    <a:cubicBezTo>
                      <a:pt x="5077" y="11092"/>
                      <a:pt x="5249" y="10995"/>
                      <a:pt x="5507" y="10898"/>
                    </a:cubicBezTo>
                    <a:cubicBezTo>
                      <a:pt x="5507" y="10898"/>
                      <a:pt x="5680" y="10898"/>
                      <a:pt x="5765" y="10898"/>
                    </a:cubicBezTo>
                    <a:cubicBezTo>
                      <a:pt x="5765" y="10898"/>
                      <a:pt x="5765" y="10702"/>
                      <a:pt x="5765" y="10702"/>
                    </a:cubicBezTo>
                    <a:cubicBezTo>
                      <a:pt x="6282" y="10508"/>
                      <a:pt x="7056" y="10898"/>
                      <a:pt x="7314" y="11190"/>
                    </a:cubicBezTo>
                    <a:cubicBezTo>
                      <a:pt x="7573" y="11384"/>
                      <a:pt x="7659" y="11481"/>
                      <a:pt x="7744" y="11675"/>
                    </a:cubicBezTo>
                    <a:cubicBezTo>
                      <a:pt x="7744" y="11675"/>
                      <a:pt x="7831" y="11675"/>
                      <a:pt x="7917" y="11675"/>
                    </a:cubicBezTo>
                    <a:cubicBezTo>
                      <a:pt x="7917" y="11773"/>
                      <a:pt x="8004" y="11967"/>
                      <a:pt x="8089" y="12064"/>
                    </a:cubicBezTo>
                    <a:cubicBezTo>
                      <a:pt x="8262" y="12259"/>
                      <a:pt x="8347" y="12649"/>
                      <a:pt x="8434" y="12746"/>
                    </a:cubicBezTo>
                    <a:cubicBezTo>
                      <a:pt x="8434" y="13135"/>
                      <a:pt x="8262" y="13426"/>
                      <a:pt x="8262" y="14011"/>
                    </a:cubicBezTo>
                    <a:cubicBezTo>
                      <a:pt x="7831" y="14303"/>
                      <a:pt x="7573" y="14692"/>
                      <a:pt x="7056" y="14983"/>
                    </a:cubicBezTo>
                    <a:cubicBezTo>
                      <a:pt x="6884" y="15080"/>
                      <a:pt x="6626" y="14983"/>
                      <a:pt x="6453" y="15177"/>
                    </a:cubicBezTo>
                    <a:cubicBezTo>
                      <a:pt x="6110" y="15374"/>
                      <a:pt x="5852" y="15568"/>
                      <a:pt x="5594" y="15859"/>
                    </a:cubicBezTo>
                    <a:cubicBezTo>
                      <a:pt x="5249" y="15859"/>
                      <a:pt x="4904" y="16151"/>
                      <a:pt x="4647" y="16442"/>
                    </a:cubicBezTo>
                    <a:cubicBezTo>
                      <a:pt x="4991" y="16442"/>
                      <a:pt x="5680" y="16248"/>
                      <a:pt x="5765" y="16442"/>
                    </a:cubicBezTo>
                    <a:cubicBezTo>
                      <a:pt x="5765" y="16442"/>
                      <a:pt x="6368" y="16540"/>
                      <a:pt x="6368" y="16540"/>
                    </a:cubicBezTo>
                    <a:cubicBezTo>
                      <a:pt x="7401" y="16540"/>
                      <a:pt x="8434" y="16151"/>
                      <a:pt x="9380" y="15859"/>
                    </a:cubicBezTo>
                    <a:cubicBezTo>
                      <a:pt x="10068" y="15665"/>
                      <a:pt x="10844" y="15374"/>
                      <a:pt x="11445" y="15080"/>
                    </a:cubicBezTo>
                    <a:cubicBezTo>
                      <a:pt x="11445" y="15080"/>
                      <a:pt x="11617" y="15080"/>
                      <a:pt x="11703" y="15080"/>
                    </a:cubicBezTo>
                    <a:cubicBezTo>
                      <a:pt x="11875" y="15080"/>
                      <a:pt x="11875" y="14692"/>
                      <a:pt x="12220" y="14789"/>
                    </a:cubicBezTo>
                    <a:cubicBezTo>
                      <a:pt x="12563" y="15374"/>
                      <a:pt x="12220" y="15568"/>
                      <a:pt x="12133" y="15957"/>
                    </a:cubicBezTo>
                    <a:cubicBezTo>
                      <a:pt x="12133" y="16151"/>
                      <a:pt x="12220" y="16151"/>
                      <a:pt x="12220" y="16248"/>
                    </a:cubicBezTo>
                    <a:cubicBezTo>
                      <a:pt x="12220" y="16248"/>
                      <a:pt x="12047" y="16345"/>
                      <a:pt x="12133" y="16540"/>
                    </a:cubicBezTo>
                    <a:cubicBezTo>
                      <a:pt x="11962" y="16736"/>
                      <a:pt x="11790" y="16930"/>
                      <a:pt x="11790" y="17222"/>
                    </a:cubicBezTo>
                    <a:cubicBezTo>
                      <a:pt x="11014" y="18195"/>
                      <a:pt x="10154" y="19167"/>
                      <a:pt x="9293" y="20043"/>
                    </a:cubicBezTo>
                    <a:cubicBezTo>
                      <a:pt x="9035" y="20238"/>
                      <a:pt x="8692" y="20626"/>
                      <a:pt x="8519" y="20724"/>
                    </a:cubicBezTo>
                    <a:cubicBezTo>
                      <a:pt x="8175" y="21015"/>
                      <a:pt x="7831" y="21114"/>
                      <a:pt x="7659" y="21406"/>
                    </a:cubicBezTo>
                    <a:cubicBezTo>
                      <a:pt x="8519" y="21600"/>
                      <a:pt x="9380" y="21015"/>
                      <a:pt x="10154" y="20626"/>
                    </a:cubicBezTo>
                    <a:cubicBezTo>
                      <a:pt x="10499" y="20432"/>
                      <a:pt x="10844" y="20238"/>
                      <a:pt x="11274" y="20043"/>
                    </a:cubicBezTo>
                    <a:cubicBezTo>
                      <a:pt x="11617" y="19849"/>
                      <a:pt x="12047" y="19558"/>
                      <a:pt x="12392" y="19361"/>
                    </a:cubicBezTo>
                    <a:cubicBezTo>
                      <a:pt x="12563" y="19167"/>
                      <a:pt x="12908" y="19167"/>
                      <a:pt x="13081" y="19070"/>
                    </a:cubicBezTo>
                    <a:cubicBezTo>
                      <a:pt x="13511" y="18875"/>
                      <a:pt x="13769" y="18390"/>
                      <a:pt x="14284" y="17999"/>
                    </a:cubicBezTo>
                    <a:cubicBezTo>
                      <a:pt x="14372" y="17999"/>
                      <a:pt x="14542" y="17902"/>
                      <a:pt x="14629" y="17805"/>
                    </a:cubicBezTo>
                    <a:cubicBezTo>
                      <a:pt x="15403" y="17125"/>
                      <a:pt x="16093" y="16637"/>
                      <a:pt x="16866" y="15957"/>
                    </a:cubicBezTo>
                    <a:cubicBezTo>
                      <a:pt x="17039" y="15957"/>
                      <a:pt x="17297" y="15665"/>
                      <a:pt x="17469" y="15471"/>
                    </a:cubicBezTo>
                    <a:cubicBezTo>
                      <a:pt x="17727" y="15276"/>
                      <a:pt x="17985" y="15177"/>
                      <a:pt x="18157" y="15080"/>
                    </a:cubicBezTo>
                    <a:cubicBezTo>
                      <a:pt x="18157" y="15080"/>
                      <a:pt x="18157" y="14886"/>
                      <a:pt x="18243" y="14886"/>
                    </a:cubicBezTo>
                    <a:cubicBezTo>
                      <a:pt x="18243" y="14886"/>
                      <a:pt x="18415" y="14886"/>
                      <a:pt x="18502" y="14886"/>
                    </a:cubicBezTo>
                    <a:cubicBezTo>
                      <a:pt x="18673" y="14692"/>
                      <a:pt x="18673" y="14594"/>
                      <a:pt x="18846" y="14400"/>
                    </a:cubicBezTo>
                    <a:cubicBezTo>
                      <a:pt x="19276" y="13817"/>
                      <a:pt x="20051" y="13232"/>
                      <a:pt x="20222" y="12843"/>
                    </a:cubicBezTo>
                    <a:lnTo>
                      <a:pt x="20394" y="12843"/>
                    </a:lnTo>
                    <a:cubicBezTo>
                      <a:pt x="20394" y="12843"/>
                      <a:pt x="20481" y="12455"/>
                      <a:pt x="20567" y="12455"/>
                    </a:cubicBezTo>
                    <a:cubicBezTo>
                      <a:pt x="20652" y="12161"/>
                      <a:pt x="20739" y="11967"/>
                      <a:pt x="20997" y="11773"/>
                    </a:cubicBezTo>
                    <a:cubicBezTo>
                      <a:pt x="21170" y="11287"/>
                      <a:pt x="21513" y="10898"/>
                      <a:pt x="21600" y="10313"/>
                    </a:cubicBezTo>
                    <a:cubicBezTo>
                      <a:pt x="21255" y="10313"/>
                      <a:pt x="21083" y="10702"/>
                      <a:pt x="20825" y="10995"/>
                    </a:cubicBezTo>
                    <a:cubicBezTo>
                      <a:pt x="20567" y="11190"/>
                      <a:pt x="20309" y="11384"/>
                      <a:pt x="20051" y="11578"/>
                    </a:cubicBezTo>
                    <a:cubicBezTo>
                      <a:pt x="19706" y="11773"/>
                      <a:pt x="19191" y="11967"/>
                      <a:pt x="18760" y="12064"/>
                    </a:cubicBezTo>
                    <a:cubicBezTo>
                      <a:pt x="18330" y="12259"/>
                      <a:pt x="17900" y="12552"/>
                      <a:pt x="17469" y="12649"/>
                    </a:cubicBezTo>
                    <a:cubicBezTo>
                      <a:pt x="17297" y="12649"/>
                      <a:pt x="17039" y="12649"/>
                      <a:pt x="16866" y="12746"/>
                    </a:cubicBezTo>
                    <a:cubicBezTo>
                      <a:pt x="16522" y="12746"/>
                      <a:pt x="16178" y="12746"/>
                      <a:pt x="15920" y="12746"/>
                    </a:cubicBezTo>
                    <a:cubicBezTo>
                      <a:pt x="15748" y="12746"/>
                      <a:pt x="15403" y="13135"/>
                      <a:pt x="15232" y="12843"/>
                    </a:cubicBezTo>
                    <a:cubicBezTo>
                      <a:pt x="15490" y="12161"/>
                      <a:pt x="16006" y="11773"/>
                      <a:pt x="16436" y="11287"/>
                    </a:cubicBezTo>
                    <a:cubicBezTo>
                      <a:pt x="16866" y="10799"/>
                      <a:pt x="17124" y="10216"/>
                      <a:pt x="17727" y="9827"/>
                    </a:cubicBezTo>
                    <a:cubicBezTo>
                      <a:pt x="17727" y="9340"/>
                      <a:pt x="18157" y="9145"/>
                      <a:pt x="18330" y="8854"/>
                    </a:cubicBezTo>
                    <a:cubicBezTo>
                      <a:pt x="18588" y="8368"/>
                      <a:pt x="18588" y="7880"/>
                      <a:pt x="19018" y="7686"/>
                    </a:cubicBezTo>
                    <a:cubicBezTo>
                      <a:pt x="19018" y="7297"/>
                      <a:pt x="19103" y="7297"/>
                      <a:pt x="19018" y="6908"/>
                    </a:cubicBezTo>
                    <a:cubicBezTo>
                      <a:pt x="19276" y="6908"/>
                      <a:pt x="19276" y="6421"/>
                      <a:pt x="19361" y="6226"/>
                    </a:cubicBezTo>
                    <a:cubicBezTo>
                      <a:pt x="19361" y="6226"/>
                      <a:pt x="19534" y="6226"/>
                      <a:pt x="19621" y="6129"/>
                    </a:cubicBezTo>
                    <a:cubicBezTo>
                      <a:pt x="19621" y="6032"/>
                      <a:pt x="19621" y="5741"/>
                      <a:pt x="19621" y="5643"/>
                    </a:cubicBezTo>
                    <a:cubicBezTo>
                      <a:pt x="19792" y="5158"/>
                      <a:pt x="20051" y="4767"/>
                      <a:pt x="20222" y="4378"/>
                    </a:cubicBezTo>
                    <a:cubicBezTo>
                      <a:pt x="20309" y="3990"/>
                      <a:pt x="20394" y="3795"/>
                      <a:pt x="20394" y="3502"/>
                    </a:cubicBezTo>
                    <a:cubicBezTo>
                      <a:pt x="20222" y="3308"/>
                      <a:pt x="20137" y="3502"/>
                      <a:pt x="20051" y="3599"/>
                    </a:cubicBezTo>
                    <a:cubicBezTo>
                      <a:pt x="19879" y="3795"/>
                      <a:pt x="19792" y="3990"/>
                      <a:pt x="19621" y="3990"/>
                    </a:cubicBezTo>
                    <a:cubicBezTo>
                      <a:pt x="18846" y="4767"/>
                      <a:pt x="18157" y="5449"/>
                      <a:pt x="17382" y="6226"/>
                    </a:cubicBezTo>
                    <a:cubicBezTo>
                      <a:pt x="16952" y="6714"/>
                      <a:pt x="16436" y="7297"/>
                      <a:pt x="15920" y="7783"/>
                    </a:cubicBezTo>
                    <a:cubicBezTo>
                      <a:pt x="15920" y="7880"/>
                      <a:pt x="15748" y="7783"/>
                      <a:pt x="15662" y="7880"/>
                    </a:cubicBezTo>
                    <a:cubicBezTo>
                      <a:pt x="15662" y="7880"/>
                      <a:pt x="15662" y="8076"/>
                      <a:pt x="15490" y="8174"/>
                    </a:cubicBezTo>
                    <a:cubicBezTo>
                      <a:pt x="15145" y="8562"/>
                      <a:pt x="14715" y="8854"/>
                      <a:pt x="14284" y="9242"/>
                    </a:cubicBezTo>
                    <a:cubicBezTo>
                      <a:pt x="14027" y="9439"/>
                      <a:pt x="13424" y="9633"/>
                      <a:pt x="13253" y="9730"/>
                    </a:cubicBezTo>
                    <a:cubicBezTo>
                      <a:pt x="13166" y="9827"/>
                      <a:pt x="13081" y="9925"/>
                      <a:pt x="12994" y="9925"/>
                    </a:cubicBezTo>
                    <a:cubicBezTo>
                      <a:pt x="12994" y="10022"/>
                      <a:pt x="12823" y="10119"/>
                      <a:pt x="12736" y="10216"/>
                    </a:cubicBezTo>
                    <a:cubicBezTo>
                      <a:pt x="12392" y="10605"/>
                      <a:pt x="11703" y="10605"/>
                      <a:pt x="11187" y="10410"/>
                    </a:cubicBezTo>
                    <a:cubicBezTo>
                      <a:pt x="10929" y="10022"/>
                      <a:pt x="10756" y="9536"/>
                      <a:pt x="10844" y="8854"/>
                    </a:cubicBezTo>
                    <a:cubicBezTo>
                      <a:pt x="10844" y="8562"/>
                      <a:pt x="11274" y="8271"/>
                      <a:pt x="11187" y="7880"/>
                    </a:cubicBezTo>
                    <a:cubicBezTo>
                      <a:pt x="11359" y="7783"/>
                      <a:pt x="11532" y="7492"/>
                      <a:pt x="11617" y="7200"/>
                    </a:cubicBezTo>
                    <a:cubicBezTo>
                      <a:pt x="11790" y="7006"/>
                      <a:pt x="11962" y="6811"/>
                      <a:pt x="12047" y="6520"/>
                    </a:cubicBezTo>
                    <a:cubicBezTo>
                      <a:pt x="12392" y="6032"/>
                      <a:pt x="12736" y="5643"/>
                      <a:pt x="12908" y="4961"/>
                    </a:cubicBezTo>
                    <a:cubicBezTo>
                      <a:pt x="13253" y="4864"/>
                      <a:pt x="13338" y="4281"/>
                      <a:pt x="13683" y="4087"/>
                    </a:cubicBezTo>
                    <a:cubicBezTo>
                      <a:pt x="13683" y="4087"/>
                      <a:pt x="13596" y="4087"/>
                      <a:pt x="13596" y="3990"/>
                    </a:cubicBezTo>
                    <a:cubicBezTo>
                      <a:pt x="13596" y="3990"/>
                      <a:pt x="13596" y="3990"/>
                      <a:pt x="13596" y="3795"/>
                    </a:cubicBezTo>
                    <a:cubicBezTo>
                      <a:pt x="13941" y="3210"/>
                      <a:pt x="14199" y="2725"/>
                      <a:pt x="14457" y="2239"/>
                    </a:cubicBezTo>
                    <a:cubicBezTo>
                      <a:pt x="14715" y="1654"/>
                      <a:pt x="15060" y="1071"/>
                      <a:pt x="15232" y="389"/>
                    </a:cubicBezTo>
                    <a:lnTo>
                      <a:pt x="15060" y="3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5" name="Google Shape;1239;g257743a6ece_0_185"/>
              <p:cNvSpPr/>
              <p:nvPr/>
            </p:nvSpPr>
            <p:spPr>
              <a:xfrm>
                <a:off x="207212" y="215560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512" extrusionOk="0">
                    <a:moveTo>
                      <a:pt x="14799" y="1576"/>
                    </a:moveTo>
                    <a:cubicBezTo>
                      <a:pt x="14799" y="1576"/>
                      <a:pt x="14799" y="1642"/>
                      <a:pt x="14799" y="1642"/>
                    </a:cubicBezTo>
                    <a:cubicBezTo>
                      <a:pt x="14671" y="1904"/>
                      <a:pt x="14543" y="2232"/>
                      <a:pt x="14350" y="2627"/>
                    </a:cubicBezTo>
                    <a:cubicBezTo>
                      <a:pt x="14287" y="2758"/>
                      <a:pt x="14223" y="2954"/>
                      <a:pt x="14095" y="3086"/>
                    </a:cubicBezTo>
                    <a:cubicBezTo>
                      <a:pt x="14095" y="3151"/>
                      <a:pt x="13966" y="3217"/>
                      <a:pt x="13902" y="3282"/>
                    </a:cubicBezTo>
                    <a:cubicBezTo>
                      <a:pt x="13902" y="3282"/>
                      <a:pt x="13902" y="3413"/>
                      <a:pt x="13838" y="3480"/>
                    </a:cubicBezTo>
                    <a:cubicBezTo>
                      <a:pt x="13709" y="3677"/>
                      <a:pt x="13517" y="3742"/>
                      <a:pt x="13453" y="3874"/>
                    </a:cubicBezTo>
                    <a:cubicBezTo>
                      <a:pt x="13453" y="4005"/>
                      <a:pt x="13261" y="4267"/>
                      <a:pt x="13197" y="4465"/>
                    </a:cubicBezTo>
                    <a:cubicBezTo>
                      <a:pt x="13197" y="4465"/>
                      <a:pt x="13197" y="4662"/>
                      <a:pt x="13197" y="4727"/>
                    </a:cubicBezTo>
                    <a:cubicBezTo>
                      <a:pt x="13197" y="4793"/>
                      <a:pt x="13197" y="4793"/>
                      <a:pt x="13197" y="4858"/>
                    </a:cubicBezTo>
                    <a:cubicBezTo>
                      <a:pt x="13197" y="4924"/>
                      <a:pt x="13197" y="5055"/>
                      <a:pt x="13325" y="5317"/>
                    </a:cubicBezTo>
                    <a:cubicBezTo>
                      <a:pt x="13517" y="5647"/>
                      <a:pt x="13902" y="5778"/>
                      <a:pt x="14350" y="6040"/>
                    </a:cubicBezTo>
                    <a:cubicBezTo>
                      <a:pt x="15183" y="6040"/>
                      <a:pt x="15889" y="5909"/>
                      <a:pt x="16465" y="5647"/>
                    </a:cubicBezTo>
                    <a:cubicBezTo>
                      <a:pt x="17555" y="5252"/>
                      <a:pt x="18774" y="4662"/>
                      <a:pt x="19928" y="4267"/>
                    </a:cubicBezTo>
                    <a:cubicBezTo>
                      <a:pt x="19928" y="4465"/>
                      <a:pt x="19734" y="4531"/>
                      <a:pt x="19607" y="4727"/>
                    </a:cubicBezTo>
                    <a:cubicBezTo>
                      <a:pt x="19479" y="4858"/>
                      <a:pt x="19414" y="4990"/>
                      <a:pt x="19287" y="5186"/>
                    </a:cubicBezTo>
                    <a:cubicBezTo>
                      <a:pt x="19158" y="5384"/>
                      <a:pt x="18966" y="5581"/>
                      <a:pt x="18838" y="5778"/>
                    </a:cubicBezTo>
                    <a:cubicBezTo>
                      <a:pt x="18774" y="5909"/>
                      <a:pt x="18645" y="6040"/>
                      <a:pt x="18517" y="6171"/>
                    </a:cubicBezTo>
                    <a:cubicBezTo>
                      <a:pt x="18453" y="6302"/>
                      <a:pt x="18325" y="6435"/>
                      <a:pt x="18260" y="6631"/>
                    </a:cubicBezTo>
                    <a:cubicBezTo>
                      <a:pt x="18260" y="6697"/>
                      <a:pt x="18133" y="6762"/>
                      <a:pt x="18068" y="6828"/>
                    </a:cubicBezTo>
                    <a:cubicBezTo>
                      <a:pt x="17876" y="7156"/>
                      <a:pt x="17619" y="7419"/>
                      <a:pt x="17427" y="7616"/>
                    </a:cubicBezTo>
                    <a:cubicBezTo>
                      <a:pt x="17171" y="7878"/>
                      <a:pt x="16851" y="7944"/>
                      <a:pt x="16722" y="8206"/>
                    </a:cubicBezTo>
                    <a:cubicBezTo>
                      <a:pt x="16722" y="8272"/>
                      <a:pt x="16722" y="8404"/>
                      <a:pt x="16722" y="8470"/>
                    </a:cubicBezTo>
                    <a:cubicBezTo>
                      <a:pt x="16659" y="8601"/>
                      <a:pt x="16659" y="8470"/>
                      <a:pt x="16722" y="8732"/>
                    </a:cubicBezTo>
                    <a:cubicBezTo>
                      <a:pt x="16722" y="8994"/>
                      <a:pt x="16786" y="9323"/>
                      <a:pt x="17043" y="9455"/>
                    </a:cubicBezTo>
                    <a:cubicBezTo>
                      <a:pt x="17619" y="9455"/>
                      <a:pt x="18068" y="8994"/>
                      <a:pt x="18581" y="8798"/>
                    </a:cubicBezTo>
                    <a:cubicBezTo>
                      <a:pt x="18774" y="8798"/>
                      <a:pt x="18966" y="8798"/>
                      <a:pt x="19158" y="8798"/>
                    </a:cubicBezTo>
                    <a:cubicBezTo>
                      <a:pt x="19479" y="8732"/>
                      <a:pt x="19863" y="8535"/>
                      <a:pt x="20183" y="8470"/>
                    </a:cubicBezTo>
                    <a:cubicBezTo>
                      <a:pt x="20569" y="8339"/>
                      <a:pt x="20888" y="8272"/>
                      <a:pt x="21273" y="8141"/>
                    </a:cubicBezTo>
                    <a:cubicBezTo>
                      <a:pt x="21529" y="8339"/>
                      <a:pt x="21273" y="8535"/>
                      <a:pt x="21081" y="8732"/>
                    </a:cubicBezTo>
                    <a:cubicBezTo>
                      <a:pt x="20824" y="9257"/>
                      <a:pt x="20504" y="9586"/>
                      <a:pt x="19991" y="10045"/>
                    </a:cubicBezTo>
                    <a:cubicBezTo>
                      <a:pt x="19863" y="10110"/>
                      <a:pt x="19734" y="10176"/>
                      <a:pt x="19607" y="10308"/>
                    </a:cubicBezTo>
                    <a:cubicBezTo>
                      <a:pt x="19287" y="10636"/>
                      <a:pt x="18901" y="10964"/>
                      <a:pt x="18581" y="11359"/>
                    </a:cubicBezTo>
                    <a:cubicBezTo>
                      <a:pt x="18581" y="11359"/>
                      <a:pt x="18389" y="11555"/>
                      <a:pt x="18260" y="11686"/>
                    </a:cubicBezTo>
                    <a:cubicBezTo>
                      <a:pt x="18068" y="11949"/>
                      <a:pt x="18068" y="12014"/>
                      <a:pt x="18004" y="12475"/>
                    </a:cubicBezTo>
                    <a:cubicBezTo>
                      <a:pt x="18004" y="12671"/>
                      <a:pt x="17940" y="12671"/>
                      <a:pt x="18004" y="12868"/>
                    </a:cubicBezTo>
                    <a:cubicBezTo>
                      <a:pt x="18004" y="12868"/>
                      <a:pt x="18004" y="12868"/>
                      <a:pt x="18004" y="12934"/>
                    </a:cubicBezTo>
                    <a:lnTo>
                      <a:pt x="18004" y="13130"/>
                    </a:lnTo>
                    <a:cubicBezTo>
                      <a:pt x="18004" y="13130"/>
                      <a:pt x="17748" y="13263"/>
                      <a:pt x="18004" y="13263"/>
                    </a:cubicBezTo>
                    <a:cubicBezTo>
                      <a:pt x="17876" y="13459"/>
                      <a:pt x="17748" y="13590"/>
                      <a:pt x="17619" y="13787"/>
                    </a:cubicBezTo>
                    <a:cubicBezTo>
                      <a:pt x="17555" y="13984"/>
                      <a:pt x="17555" y="14247"/>
                      <a:pt x="17427" y="14510"/>
                    </a:cubicBezTo>
                    <a:cubicBezTo>
                      <a:pt x="17427" y="14706"/>
                      <a:pt x="17299" y="14969"/>
                      <a:pt x="17171" y="15100"/>
                    </a:cubicBezTo>
                    <a:cubicBezTo>
                      <a:pt x="17171" y="15429"/>
                      <a:pt x="17171" y="15757"/>
                      <a:pt x="17043" y="15888"/>
                    </a:cubicBezTo>
                    <a:cubicBezTo>
                      <a:pt x="16594" y="15888"/>
                      <a:pt x="16145" y="15560"/>
                      <a:pt x="15632" y="15560"/>
                    </a:cubicBezTo>
                    <a:cubicBezTo>
                      <a:pt x="15312" y="15560"/>
                      <a:pt x="15120" y="15822"/>
                      <a:pt x="14799" y="15888"/>
                    </a:cubicBezTo>
                    <a:cubicBezTo>
                      <a:pt x="14671" y="15888"/>
                      <a:pt x="14671" y="16151"/>
                      <a:pt x="14543" y="16151"/>
                    </a:cubicBezTo>
                    <a:cubicBezTo>
                      <a:pt x="14543" y="16151"/>
                      <a:pt x="14479" y="16151"/>
                      <a:pt x="14415" y="16151"/>
                    </a:cubicBezTo>
                    <a:cubicBezTo>
                      <a:pt x="14095" y="16414"/>
                      <a:pt x="13709" y="16742"/>
                      <a:pt x="13389" y="17069"/>
                    </a:cubicBezTo>
                    <a:cubicBezTo>
                      <a:pt x="13133" y="17267"/>
                      <a:pt x="12876" y="17399"/>
                      <a:pt x="12620" y="17595"/>
                    </a:cubicBezTo>
                    <a:cubicBezTo>
                      <a:pt x="12428" y="17792"/>
                      <a:pt x="12235" y="18054"/>
                      <a:pt x="11914" y="18187"/>
                    </a:cubicBezTo>
                    <a:cubicBezTo>
                      <a:pt x="11914" y="18383"/>
                      <a:pt x="11594" y="18318"/>
                      <a:pt x="11722" y="18646"/>
                    </a:cubicBezTo>
                    <a:cubicBezTo>
                      <a:pt x="11402" y="18580"/>
                      <a:pt x="11273" y="18777"/>
                      <a:pt x="11210" y="18973"/>
                    </a:cubicBezTo>
                    <a:cubicBezTo>
                      <a:pt x="11018" y="19106"/>
                      <a:pt x="10826" y="19171"/>
                      <a:pt x="10697" y="19368"/>
                    </a:cubicBezTo>
                    <a:cubicBezTo>
                      <a:pt x="10313" y="19368"/>
                      <a:pt x="10313" y="19762"/>
                      <a:pt x="9928" y="19762"/>
                    </a:cubicBezTo>
                    <a:cubicBezTo>
                      <a:pt x="9544" y="20091"/>
                      <a:pt x="9159" y="20418"/>
                      <a:pt x="8646" y="20615"/>
                    </a:cubicBezTo>
                    <a:cubicBezTo>
                      <a:pt x="8454" y="20615"/>
                      <a:pt x="8454" y="20943"/>
                      <a:pt x="8261" y="21009"/>
                    </a:cubicBezTo>
                    <a:cubicBezTo>
                      <a:pt x="8261" y="21009"/>
                      <a:pt x="8198" y="21009"/>
                      <a:pt x="8133" y="21009"/>
                    </a:cubicBezTo>
                    <a:cubicBezTo>
                      <a:pt x="8133" y="21009"/>
                      <a:pt x="8005" y="21141"/>
                      <a:pt x="8005" y="21141"/>
                    </a:cubicBezTo>
                    <a:cubicBezTo>
                      <a:pt x="7749" y="21272"/>
                      <a:pt x="7365" y="21141"/>
                      <a:pt x="7171" y="21403"/>
                    </a:cubicBezTo>
                    <a:cubicBezTo>
                      <a:pt x="6916" y="21403"/>
                      <a:pt x="6724" y="21469"/>
                      <a:pt x="6467" y="21469"/>
                    </a:cubicBezTo>
                    <a:cubicBezTo>
                      <a:pt x="6275" y="21469"/>
                      <a:pt x="6018" y="21600"/>
                      <a:pt x="5954" y="21403"/>
                    </a:cubicBezTo>
                    <a:cubicBezTo>
                      <a:pt x="5697" y="21403"/>
                      <a:pt x="6210" y="21075"/>
                      <a:pt x="6338" y="21009"/>
                    </a:cubicBezTo>
                    <a:cubicBezTo>
                      <a:pt x="6659" y="21009"/>
                      <a:pt x="7108" y="20615"/>
                      <a:pt x="7171" y="20222"/>
                    </a:cubicBezTo>
                    <a:cubicBezTo>
                      <a:pt x="7749" y="19958"/>
                      <a:pt x="8133" y="19368"/>
                      <a:pt x="8582" y="18908"/>
                    </a:cubicBezTo>
                    <a:cubicBezTo>
                      <a:pt x="8966" y="18580"/>
                      <a:pt x="9287" y="18121"/>
                      <a:pt x="9736" y="17726"/>
                    </a:cubicBezTo>
                    <a:cubicBezTo>
                      <a:pt x="9736" y="17726"/>
                      <a:pt x="9864" y="17726"/>
                      <a:pt x="9928" y="17595"/>
                    </a:cubicBezTo>
                    <a:cubicBezTo>
                      <a:pt x="10056" y="17464"/>
                      <a:pt x="10120" y="17333"/>
                      <a:pt x="10248" y="17202"/>
                    </a:cubicBezTo>
                    <a:cubicBezTo>
                      <a:pt x="10248" y="17202"/>
                      <a:pt x="10313" y="17202"/>
                      <a:pt x="10377" y="17136"/>
                    </a:cubicBezTo>
                    <a:cubicBezTo>
                      <a:pt x="10634" y="16873"/>
                      <a:pt x="10954" y="16479"/>
                      <a:pt x="11273" y="16217"/>
                    </a:cubicBezTo>
                    <a:cubicBezTo>
                      <a:pt x="11530" y="16019"/>
                      <a:pt x="11787" y="15822"/>
                      <a:pt x="11979" y="15626"/>
                    </a:cubicBezTo>
                    <a:cubicBezTo>
                      <a:pt x="12108" y="15494"/>
                      <a:pt x="12171" y="15363"/>
                      <a:pt x="12300" y="15232"/>
                    </a:cubicBezTo>
                    <a:cubicBezTo>
                      <a:pt x="12300" y="15232"/>
                      <a:pt x="12428" y="15232"/>
                      <a:pt x="12556" y="15100"/>
                    </a:cubicBezTo>
                    <a:cubicBezTo>
                      <a:pt x="12556" y="15100"/>
                      <a:pt x="12620" y="15034"/>
                      <a:pt x="12749" y="14969"/>
                    </a:cubicBezTo>
                    <a:cubicBezTo>
                      <a:pt x="12812" y="14706"/>
                      <a:pt x="13004" y="14444"/>
                      <a:pt x="13197" y="14181"/>
                    </a:cubicBezTo>
                    <a:cubicBezTo>
                      <a:pt x="13389" y="13984"/>
                      <a:pt x="13582" y="13722"/>
                      <a:pt x="13774" y="13525"/>
                    </a:cubicBezTo>
                    <a:cubicBezTo>
                      <a:pt x="13774" y="13459"/>
                      <a:pt x="13774" y="13328"/>
                      <a:pt x="13902" y="13263"/>
                    </a:cubicBezTo>
                    <a:cubicBezTo>
                      <a:pt x="14030" y="13130"/>
                      <a:pt x="14223" y="12999"/>
                      <a:pt x="14287" y="12802"/>
                    </a:cubicBezTo>
                    <a:cubicBezTo>
                      <a:pt x="14671" y="12211"/>
                      <a:pt x="14864" y="11490"/>
                      <a:pt x="14030" y="11095"/>
                    </a:cubicBezTo>
                    <a:cubicBezTo>
                      <a:pt x="13261" y="11424"/>
                      <a:pt x="12556" y="11883"/>
                      <a:pt x="11851" y="12409"/>
                    </a:cubicBezTo>
                    <a:cubicBezTo>
                      <a:pt x="11594" y="12540"/>
                      <a:pt x="11402" y="12802"/>
                      <a:pt x="11146" y="12934"/>
                    </a:cubicBezTo>
                    <a:cubicBezTo>
                      <a:pt x="11146" y="12934"/>
                      <a:pt x="11018" y="12934"/>
                      <a:pt x="10954" y="12999"/>
                    </a:cubicBezTo>
                    <a:cubicBezTo>
                      <a:pt x="10889" y="12999"/>
                      <a:pt x="10761" y="13197"/>
                      <a:pt x="10697" y="13263"/>
                    </a:cubicBezTo>
                    <a:cubicBezTo>
                      <a:pt x="10697" y="13263"/>
                      <a:pt x="10569" y="13263"/>
                      <a:pt x="10505" y="13263"/>
                    </a:cubicBezTo>
                    <a:cubicBezTo>
                      <a:pt x="10185" y="13459"/>
                      <a:pt x="9607" y="13853"/>
                      <a:pt x="9223" y="14181"/>
                    </a:cubicBezTo>
                    <a:cubicBezTo>
                      <a:pt x="7877" y="15167"/>
                      <a:pt x="6530" y="16151"/>
                      <a:pt x="5121" y="17004"/>
                    </a:cubicBezTo>
                    <a:cubicBezTo>
                      <a:pt x="4993" y="17136"/>
                      <a:pt x="4736" y="17399"/>
                      <a:pt x="4544" y="17267"/>
                    </a:cubicBezTo>
                    <a:cubicBezTo>
                      <a:pt x="4415" y="16807"/>
                      <a:pt x="4864" y="16479"/>
                      <a:pt x="5121" y="16217"/>
                    </a:cubicBezTo>
                    <a:cubicBezTo>
                      <a:pt x="5249" y="16085"/>
                      <a:pt x="5442" y="15953"/>
                      <a:pt x="5570" y="15822"/>
                    </a:cubicBezTo>
                    <a:cubicBezTo>
                      <a:pt x="5697" y="15691"/>
                      <a:pt x="5826" y="15494"/>
                      <a:pt x="5954" y="15363"/>
                    </a:cubicBezTo>
                    <a:cubicBezTo>
                      <a:pt x="6467" y="14772"/>
                      <a:pt x="7108" y="14247"/>
                      <a:pt x="7620" y="13656"/>
                    </a:cubicBezTo>
                    <a:cubicBezTo>
                      <a:pt x="7749" y="13525"/>
                      <a:pt x="7877" y="13328"/>
                      <a:pt x="8069" y="13197"/>
                    </a:cubicBezTo>
                    <a:cubicBezTo>
                      <a:pt x="8774" y="12343"/>
                      <a:pt x="9672" y="11424"/>
                      <a:pt x="10505" y="10571"/>
                    </a:cubicBezTo>
                    <a:cubicBezTo>
                      <a:pt x="10761" y="10374"/>
                      <a:pt x="10954" y="10110"/>
                      <a:pt x="11146" y="9848"/>
                    </a:cubicBezTo>
                    <a:cubicBezTo>
                      <a:pt x="11273" y="9586"/>
                      <a:pt x="11467" y="9323"/>
                      <a:pt x="11722" y="9060"/>
                    </a:cubicBezTo>
                    <a:cubicBezTo>
                      <a:pt x="11914" y="8404"/>
                      <a:pt x="11594" y="7813"/>
                      <a:pt x="11146" y="7616"/>
                    </a:cubicBezTo>
                    <a:cubicBezTo>
                      <a:pt x="10185" y="8141"/>
                      <a:pt x="9351" y="8863"/>
                      <a:pt x="8454" y="9455"/>
                    </a:cubicBezTo>
                    <a:cubicBezTo>
                      <a:pt x="7812" y="9914"/>
                      <a:pt x="7171" y="10308"/>
                      <a:pt x="6530" y="10833"/>
                    </a:cubicBezTo>
                    <a:cubicBezTo>
                      <a:pt x="6338" y="10964"/>
                      <a:pt x="6146" y="11161"/>
                      <a:pt x="5826" y="11293"/>
                    </a:cubicBezTo>
                    <a:cubicBezTo>
                      <a:pt x="5954" y="11095"/>
                      <a:pt x="5954" y="10964"/>
                      <a:pt x="6083" y="10833"/>
                    </a:cubicBezTo>
                    <a:cubicBezTo>
                      <a:pt x="6083" y="10702"/>
                      <a:pt x="6210" y="10636"/>
                      <a:pt x="6275" y="10505"/>
                    </a:cubicBezTo>
                    <a:cubicBezTo>
                      <a:pt x="6275" y="10374"/>
                      <a:pt x="6338" y="10308"/>
                      <a:pt x="6467" y="10176"/>
                    </a:cubicBezTo>
                    <a:cubicBezTo>
                      <a:pt x="6467" y="10045"/>
                      <a:pt x="6530" y="10045"/>
                      <a:pt x="6659" y="9848"/>
                    </a:cubicBezTo>
                    <a:cubicBezTo>
                      <a:pt x="6659" y="9848"/>
                      <a:pt x="6724" y="9717"/>
                      <a:pt x="6851" y="9520"/>
                    </a:cubicBezTo>
                    <a:cubicBezTo>
                      <a:pt x="6851" y="9389"/>
                      <a:pt x="6916" y="9323"/>
                      <a:pt x="6979" y="9191"/>
                    </a:cubicBezTo>
                    <a:cubicBezTo>
                      <a:pt x="7171" y="8929"/>
                      <a:pt x="7428" y="8535"/>
                      <a:pt x="7620" y="8141"/>
                    </a:cubicBezTo>
                    <a:cubicBezTo>
                      <a:pt x="7620" y="8141"/>
                      <a:pt x="7620" y="8010"/>
                      <a:pt x="7620" y="8010"/>
                    </a:cubicBezTo>
                    <a:cubicBezTo>
                      <a:pt x="7620" y="8010"/>
                      <a:pt x="7684" y="7944"/>
                      <a:pt x="7749" y="7878"/>
                    </a:cubicBezTo>
                    <a:cubicBezTo>
                      <a:pt x="7812" y="7682"/>
                      <a:pt x="7877" y="7551"/>
                      <a:pt x="8005" y="7354"/>
                    </a:cubicBezTo>
                    <a:cubicBezTo>
                      <a:pt x="8133" y="7221"/>
                      <a:pt x="8582" y="6566"/>
                      <a:pt x="8582" y="6369"/>
                    </a:cubicBezTo>
                    <a:cubicBezTo>
                      <a:pt x="8582" y="6106"/>
                      <a:pt x="8390" y="5843"/>
                      <a:pt x="8325" y="5712"/>
                    </a:cubicBezTo>
                    <a:cubicBezTo>
                      <a:pt x="8261" y="5581"/>
                      <a:pt x="8069" y="5450"/>
                      <a:pt x="7877" y="5317"/>
                    </a:cubicBezTo>
                    <a:cubicBezTo>
                      <a:pt x="7877" y="5317"/>
                      <a:pt x="7749" y="5317"/>
                      <a:pt x="7684" y="5252"/>
                    </a:cubicBezTo>
                    <a:cubicBezTo>
                      <a:pt x="7684" y="5252"/>
                      <a:pt x="7684" y="5121"/>
                      <a:pt x="7684" y="5121"/>
                    </a:cubicBezTo>
                    <a:cubicBezTo>
                      <a:pt x="7684" y="5121"/>
                      <a:pt x="7365" y="5121"/>
                      <a:pt x="7365" y="5121"/>
                    </a:cubicBezTo>
                    <a:cubicBezTo>
                      <a:pt x="6916" y="5121"/>
                      <a:pt x="6210" y="5515"/>
                      <a:pt x="5762" y="5778"/>
                    </a:cubicBezTo>
                    <a:cubicBezTo>
                      <a:pt x="5570" y="5778"/>
                      <a:pt x="5377" y="5909"/>
                      <a:pt x="5249" y="5909"/>
                    </a:cubicBezTo>
                    <a:cubicBezTo>
                      <a:pt x="5185" y="5909"/>
                      <a:pt x="5121" y="6040"/>
                      <a:pt x="4993" y="6106"/>
                    </a:cubicBezTo>
                    <a:cubicBezTo>
                      <a:pt x="4929" y="6106"/>
                      <a:pt x="4800" y="6106"/>
                      <a:pt x="4672" y="6106"/>
                    </a:cubicBezTo>
                    <a:cubicBezTo>
                      <a:pt x="4288" y="6302"/>
                      <a:pt x="3710" y="6762"/>
                      <a:pt x="3198" y="6631"/>
                    </a:cubicBezTo>
                    <a:cubicBezTo>
                      <a:pt x="3134" y="6566"/>
                      <a:pt x="3198" y="6435"/>
                      <a:pt x="3198" y="6369"/>
                    </a:cubicBezTo>
                    <a:cubicBezTo>
                      <a:pt x="3198" y="6369"/>
                      <a:pt x="3198" y="6237"/>
                      <a:pt x="3198" y="6171"/>
                    </a:cubicBezTo>
                    <a:cubicBezTo>
                      <a:pt x="3198" y="6171"/>
                      <a:pt x="3326" y="6171"/>
                      <a:pt x="3326" y="6106"/>
                    </a:cubicBezTo>
                    <a:cubicBezTo>
                      <a:pt x="3390" y="5974"/>
                      <a:pt x="3455" y="5778"/>
                      <a:pt x="3582" y="5647"/>
                    </a:cubicBezTo>
                    <a:cubicBezTo>
                      <a:pt x="3582" y="5581"/>
                      <a:pt x="3775" y="5515"/>
                      <a:pt x="3775" y="5450"/>
                    </a:cubicBezTo>
                    <a:cubicBezTo>
                      <a:pt x="3775" y="5384"/>
                      <a:pt x="3839" y="5317"/>
                      <a:pt x="3903" y="5186"/>
                    </a:cubicBezTo>
                    <a:cubicBezTo>
                      <a:pt x="3967" y="5055"/>
                      <a:pt x="4095" y="4924"/>
                      <a:pt x="4223" y="4793"/>
                    </a:cubicBezTo>
                    <a:cubicBezTo>
                      <a:pt x="3647" y="4793"/>
                      <a:pt x="3069" y="4793"/>
                      <a:pt x="2557" y="4793"/>
                    </a:cubicBezTo>
                    <a:cubicBezTo>
                      <a:pt x="2428" y="4793"/>
                      <a:pt x="2236" y="4924"/>
                      <a:pt x="2108" y="4924"/>
                    </a:cubicBezTo>
                    <a:cubicBezTo>
                      <a:pt x="1916" y="4924"/>
                      <a:pt x="1724" y="4924"/>
                      <a:pt x="1595" y="4924"/>
                    </a:cubicBezTo>
                    <a:cubicBezTo>
                      <a:pt x="1403" y="4924"/>
                      <a:pt x="1275" y="5055"/>
                      <a:pt x="1083" y="5186"/>
                    </a:cubicBezTo>
                    <a:cubicBezTo>
                      <a:pt x="1083" y="5186"/>
                      <a:pt x="954" y="5317"/>
                      <a:pt x="954" y="5317"/>
                    </a:cubicBezTo>
                    <a:cubicBezTo>
                      <a:pt x="826" y="5317"/>
                      <a:pt x="570" y="5317"/>
                      <a:pt x="442" y="5317"/>
                    </a:cubicBezTo>
                    <a:cubicBezTo>
                      <a:pt x="313" y="5317"/>
                      <a:pt x="250" y="5450"/>
                      <a:pt x="121" y="5515"/>
                    </a:cubicBezTo>
                    <a:cubicBezTo>
                      <a:pt x="-71" y="5515"/>
                      <a:pt x="-7" y="5384"/>
                      <a:pt x="121" y="5384"/>
                    </a:cubicBezTo>
                    <a:cubicBezTo>
                      <a:pt x="250" y="5186"/>
                      <a:pt x="442" y="4990"/>
                      <a:pt x="634" y="4858"/>
                    </a:cubicBezTo>
                    <a:cubicBezTo>
                      <a:pt x="762" y="4793"/>
                      <a:pt x="891" y="4727"/>
                      <a:pt x="1019" y="4662"/>
                    </a:cubicBezTo>
                    <a:cubicBezTo>
                      <a:pt x="1146" y="4596"/>
                      <a:pt x="1211" y="4465"/>
                      <a:pt x="1340" y="4399"/>
                    </a:cubicBezTo>
                    <a:cubicBezTo>
                      <a:pt x="1532" y="4267"/>
                      <a:pt x="1787" y="4267"/>
                      <a:pt x="2044" y="4201"/>
                    </a:cubicBezTo>
                    <a:cubicBezTo>
                      <a:pt x="2557" y="4005"/>
                      <a:pt x="3134" y="3742"/>
                      <a:pt x="3710" y="3611"/>
                    </a:cubicBezTo>
                    <a:cubicBezTo>
                      <a:pt x="3839" y="3611"/>
                      <a:pt x="3967" y="3611"/>
                      <a:pt x="4031" y="3611"/>
                    </a:cubicBezTo>
                    <a:cubicBezTo>
                      <a:pt x="4223" y="3546"/>
                      <a:pt x="4415" y="3348"/>
                      <a:pt x="4544" y="3348"/>
                    </a:cubicBezTo>
                    <a:cubicBezTo>
                      <a:pt x="4736" y="3282"/>
                      <a:pt x="4929" y="3282"/>
                      <a:pt x="5056" y="3217"/>
                    </a:cubicBezTo>
                    <a:cubicBezTo>
                      <a:pt x="5249" y="3217"/>
                      <a:pt x="5442" y="2954"/>
                      <a:pt x="5697" y="2954"/>
                    </a:cubicBezTo>
                    <a:cubicBezTo>
                      <a:pt x="6467" y="2692"/>
                      <a:pt x="7236" y="2232"/>
                      <a:pt x="7941" y="1773"/>
                    </a:cubicBezTo>
                    <a:cubicBezTo>
                      <a:pt x="9031" y="1116"/>
                      <a:pt x="10056" y="526"/>
                      <a:pt x="11146" y="0"/>
                    </a:cubicBezTo>
                    <a:cubicBezTo>
                      <a:pt x="10377" y="854"/>
                      <a:pt x="9799" y="1838"/>
                      <a:pt x="9415" y="3020"/>
                    </a:cubicBezTo>
                    <a:cubicBezTo>
                      <a:pt x="9415" y="3086"/>
                      <a:pt x="9607" y="3217"/>
                      <a:pt x="9607" y="3282"/>
                    </a:cubicBezTo>
                    <a:cubicBezTo>
                      <a:pt x="9607" y="3282"/>
                      <a:pt x="9544" y="3282"/>
                      <a:pt x="9607" y="3282"/>
                    </a:cubicBezTo>
                    <a:cubicBezTo>
                      <a:pt x="9672" y="3413"/>
                      <a:pt x="9799" y="3611"/>
                      <a:pt x="9993" y="3677"/>
                    </a:cubicBezTo>
                    <a:cubicBezTo>
                      <a:pt x="10248" y="3677"/>
                      <a:pt x="10440" y="3546"/>
                      <a:pt x="10697" y="3413"/>
                    </a:cubicBezTo>
                    <a:cubicBezTo>
                      <a:pt x="10954" y="3282"/>
                      <a:pt x="11210" y="3282"/>
                      <a:pt x="11402" y="3217"/>
                    </a:cubicBezTo>
                    <a:cubicBezTo>
                      <a:pt x="11594" y="3217"/>
                      <a:pt x="11787" y="3020"/>
                      <a:pt x="12043" y="2889"/>
                    </a:cubicBezTo>
                    <a:cubicBezTo>
                      <a:pt x="12620" y="2561"/>
                      <a:pt x="13197" y="2232"/>
                      <a:pt x="13838" y="1970"/>
                    </a:cubicBezTo>
                    <a:cubicBezTo>
                      <a:pt x="14223" y="1773"/>
                      <a:pt x="14607" y="1511"/>
                      <a:pt x="14928" y="124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6" name="Google Shape;1240;g257743a6ece_0_185"/>
              <p:cNvSpPr/>
              <p:nvPr/>
            </p:nvSpPr>
            <p:spPr>
              <a:xfrm>
                <a:off x="211890" y="22025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extrusionOk="0">
                    <a:moveTo>
                      <a:pt x="21517" y="0"/>
                    </a:moveTo>
                    <a:cubicBezTo>
                      <a:pt x="21517" y="0"/>
                      <a:pt x="21517" y="0"/>
                      <a:pt x="21517" y="0"/>
                    </a:cubicBezTo>
                    <a:cubicBezTo>
                      <a:pt x="21311" y="623"/>
                      <a:pt x="20901" y="1374"/>
                      <a:pt x="20488" y="1997"/>
                    </a:cubicBezTo>
                    <a:cubicBezTo>
                      <a:pt x="20076" y="2496"/>
                      <a:pt x="19666" y="3122"/>
                      <a:pt x="19254" y="3745"/>
                    </a:cubicBezTo>
                    <a:cubicBezTo>
                      <a:pt x="19254" y="3745"/>
                      <a:pt x="19254" y="3995"/>
                      <a:pt x="19254" y="4120"/>
                    </a:cubicBezTo>
                    <a:cubicBezTo>
                      <a:pt x="19047" y="4494"/>
                      <a:pt x="18431" y="4995"/>
                      <a:pt x="18123" y="5494"/>
                    </a:cubicBezTo>
                    <a:cubicBezTo>
                      <a:pt x="18123" y="5494"/>
                      <a:pt x="18123" y="5743"/>
                      <a:pt x="18123" y="5868"/>
                    </a:cubicBezTo>
                    <a:cubicBezTo>
                      <a:pt x="17815" y="6242"/>
                      <a:pt x="17300" y="6743"/>
                      <a:pt x="16992" y="7366"/>
                    </a:cubicBezTo>
                    <a:cubicBezTo>
                      <a:pt x="16478" y="7616"/>
                      <a:pt x="16272" y="8114"/>
                      <a:pt x="15859" y="8491"/>
                    </a:cubicBezTo>
                    <a:cubicBezTo>
                      <a:pt x="15757" y="8740"/>
                      <a:pt x="15345" y="8491"/>
                      <a:pt x="15141" y="8740"/>
                    </a:cubicBezTo>
                    <a:cubicBezTo>
                      <a:pt x="14729" y="9239"/>
                      <a:pt x="14316" y="9738"/>
                      <a:pt x="14008" y="10364"/>
                    </a:cubicBezTo>
                    <a:cubicBezTo>
                      <a:pt x="13288" y="10364"/>
                      <a:pt x="13186" y="11236"/>
                      <a:pt x="12569" y="11486"/>
                    </a:cubicBezTo>
                    <a:cubicBezTo>
                      <a:pt x="12261" y="11860"/>
                      <a:pt x="11951" y="12361"/>
                      <a:pt x="11541" y="12735"/>
                    </a:cubicBezTo>
                    <a:cubicBezTo>
                      <a:pt x="11232" y="13109"/>
                      <a:pt x="10922" y="13359"/>
                      <a:pt x="10512" y="13733"/>
                    </a:cubicBezTo>
                    <a:cubicBezTo>
                      <a:pt x="10512" y="13733"/>
                      <a:pt x="10512" y="13984"/>
                      <a:pt x="10512" y="13984"/>
                    </a:cubicBezTo>
                    <a:cubicBezTo>
                      <a:pt x="10100" y="14234"/>
                      <a:pt x="9585" y="14857"/>
                      <a:pt x="9175" y="15231"/>
                    </a:cubicBezTo>
                    <a:cubicBezTo>
                      <a:pt x="8969" y="15481"/>
                      <a:pt x="8763" y="15730"/>
                      <a:pt x="8557" y="15857"/>
                    </a:cubicBezTo>
                    <a:cubicBezTo>
                      <a:pt x="8557" y="15857"/>
                      <a:pt x="8352" y="16106"/>
                      <a:pt x="8248" y="16231"/>
                    </a:cubicBezTo>
                    <a:cubicBezTo>
                      <a:pt x="8248" y="16231"/>
                      <a:pt x="7940" y="16231"/>
                      <a:pt x="7940" y="16231"/>
                    </a:cubicBezTo>
                    <a:cubicBezTo>
                      <a:pt x="7838" y="16356"/>
                      <a:pt x="7734" y="16481"/>
                      <a:pt x="7632" y="16605"/>
                    </a:cubicBezTo>
                    <a:cubicBezTo>
                      <a:pt x="7528" y="16730"/>
                      <a:pt x="7324" y="16730"/>
                      <a:pt x="7220" y="16855"/>
                    </a:cubicBezTo>
                    <a:cubicBezTo>
                      <a:pt x="7014" y="16979"/>
                      <a:pt x="6912" y="17104"/>
                      <a:pt x="6705" y="17353"/>
                    </a:cubicBezTo>
                    <a:cubicBezTo>
                      <a:pt x="6397" y="17603"/>
                      <a:pt x="5677" y="17979"/>
                      <a:pt x="5162" y="18229"/>
                    </a:cubicBezTo>
                    <a:cubicBezTo>
                      <a:pt x="5162" y="18229"/>
                      <a:pt x="4958" y="18603"/>
                      <a:pt x="4854" y="18603"/>
                    </a:cubicBezTo>
                    <a:cubicBezTo>
                      <a:pt x="4752" y="18603"/>
                      <a:pt x="4648" y="18603"/>
                      <a:pt x="4444" y="18852"/>
                    </a:cubicBezTo>
                    <a:cubicBezTo>
                      <a:pt x="3930" y="19226"/>
                      <a:pt x="3107" y="19727"/>
                      <a:pt x="2593" y="20351"/>
                    </a:cubicBezTo>
                    <a:cubicBezTo>
                      <a:pt x="1460" y="20351"/>
                      <a:pt x="1050" y="21348"/>
                      <a:pt x="21" y="21600"/>
                    </a:cubicBezTo>
                    <a:cubicBezTo>
                      <a:pt x="-83" y="21224"/>
                      <a:pt x="227" y="20974"/>
                      <a:pt x="329" y="20725"/>
                    </a:cubicBezTo>
                    <a:cubicBezTo>
                      <a:pt x="1152" y="19603"/>
                      <a:pt x="2387" y="18478"/>
                      <a:pt x="3415" y="17353"/>
                    </a:cubicBezTo>
                    <a:cubicBezTo>
                      <a:pt x="3621" y="17104"/>
                      <a:pt x="3930" y="16855"/>
                      <a:pt x="4134" y="16481"/>
                    </a:cubicBezTo>
                    <a:cubicBezTo>
                      <a:pt x="4134" y="16231"/>
                      <a:pt x="4444" y="16231"/>
                      <a:pt x="4648" y="15982"/>
                    </a:cubicBezTo>
                    <a:cubicBezTo>
                      <a:pt x="4648" y="15982"/>
                      <a:pt x="4648" y="15730"/>
                      <a:pt x="4648" y="15605"/>
                    </a:cubicBezTo>
                    <a:cubicBezTo>
                      <a:pt x="4648" y="15605"/>
                      <a:pt x="4752" y="15356"/>
                      <a:pt x="4958" y="15231"/>
                    </a:cubicBezTo>
                    <a:cubicBezTo>
                      <a:pt x="4958" y="15231"/>
                      <a:pt x="5060" y="15231"/>
                      <a:pt x="5162" y="15107"/>
                    </a:cubicBezTo>
                    <a:cubicBezTo>
                      <a:pt x="5266" y="15107"/>
                      <a:pt x="5266" y="14857"/>
                      <a:pt x="5369" y="14733"/>
                    </a:cubicBezTo>
                    <a:cubicBezTo>
                      <a:pt x="5369" y="14733"/>
                      <a:pt x="5677" y="14733"/>
                      <a:pt x="5677" y="14483"/>
                    </a:cubicBezTo>
                    <a:cubicBezTo>
                      <a:pt x="6397" y="13608"/>
                      <a:pt x="7220" y="12486"/>
                      <a:pt x="8042" y="11611"/>
                    </a:cubicBezTo>
                    <a:cubicBezTo>
                      <a:pt x="8042" y="11611"/>
                      <a:pt x="8248" y="11611"/>
                      <a:pt x="8352" y="11611"/>
                    </a:cubicBezTo>
                    <a:cubicBezTo>
                      <a:pt x="8455" y="11486"/>
                      <a:pt x="8557" y="11112"/>
                      <a:pt x="8763" y="10987"/>
                    </a:cubicBezTo>
                    <a:cubicBezTo>
                      <a:pt x="8763" y="10987"/>
                      <a:pt x="9071" y="10862"/>
                      <a:pt x="9175" y="10738"/>
                    </a:cubicBezTo>
                    <a:cubicBezTo>
                      <a:pt x="9483" y="10364"/>
                      <a:pt x="9791" y="9862"/>
                      <a:pt x="9998" y="9239"/>
                    </a:cubicBezTo>
                    <a:cubicBezTo>
                      <a:pt x="10204" y="9114"/>
                      <a:pt x="10614" y="8990"/>
                      <a:pt x="10718" y="8616"/>
                    </a:cubicBezTo>
                    <a:cubicBezTo>
                      <a:pt x="10718" y="8366"/>
                      <a:pt x="10718" y="8491"/>
                      <a:pt x="11026" y="8239"/>
                    </a:cubicBezTo>
                    <a:cubicBezTo>
                      <a:pt x="11232" y="7990"/>
                      <a:pt x="11334" y="7990"/>
                      <a:pt x="11541" y="7740"/>
                    </a:cubicBezTo>
                    <a:cubicBezTo>
                      <a:pt x="11643" y="7616"/>
                      <a:pt x="11849" y="7366"/>
                      <a:pt x="11951" y="7366"/>
                    </a:cubicBezTo>
                    <a:cubicBezTo>
                      <a:pt x="12261" y="7117"/>
                      <a:pt x="12569" y="7117"/>
                      <a:pt x="12773" y="6992"/>
                    </a:cubicBezTo>
                    <a:cubicBezTo>
                      <a:pt x="13084" y="6743"/>
                      <a:pt x="13392" y="6366"/>
                      <a:pt x="13700" y="6117"/>
                    </a:cubicBezTo>
                    <a:cubicBezTo>
                      <a:pt x="13700" y="6117"/>
                      <a:pt x="13802" y="6117"/>
                      <a:pt x="13906" y="6117"/>
                    </a:cubicBezTo>
                    <a:cubicBezTo>
                      <a:pt x="13906" y="6117"/>
                      <a:pt x="13906" y="5868"/>
                      <a:pt x="14008" y="5868"/>
                    </a:cubicBezTo>
                    <a:cubicBezTo>
                      <a:pt x="14008" y="5868"/>
                      <a:pt x="14316" y="5868"/>
                      <a:pt x="14420" y="5618"/>
                    </a:cubicBezTo>
                    <a:cubicBezTo>
                      <a:pt x="14626" y="5494"/>
                      <a:pt x="14831" y="5119"/>
                      <a:pt x="15037" y="4995"/>
                    </a:cubicBezTo>
                    <a:cubicBezTo>
                      <a:pt x="15141" y="4995"/>
                      <a:pt x="15345" y="4870"/>
                      <a:pt x="15449" y="4745"/>
                    </a:cubicBezTo>
                    <a:cubicBezTo>
                      <a:pt x="15655" y="4618"/>
                      <a:pt x="15655" y="4369"/>
                      <a:pt x="15859" y="4244"/>
                    </a:cubicBezTo>
                    <a:cubicBezTo>
                      <a:pt x="15963" y="4244"/>
                      <a:pt x="16168" y="4244"/>
                      <a:pt x="16374" y="3995"/>
                    </a:cubicBezTo>
                    <a:cubicBezTo>
                      <a:pt x="16888" y="3496"/>
                      <a:pt x="17506" y="3122"/>
                      <a:pt x="18123" y="2746"/>
                    </a:cubicBezTo>
                    <a:cubicBezTo>
                      <a:pt x="19254" y="1873"/>
                      <a:pt x="20386" y="1000"/>
                      <a:pt x="21517" y="24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7" name="Google Shape;1241;g257743a6ece_0_185"/>
              <p:cNvSpPr/>
              <p:nvPr/>
            </p:nvSpPr>
            <p:spPr>
              <a:xfrm>
                <a:off x="154603" y="2195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1319" y="750"/>
                      <a:pt x="21038" y="938"/>
                    </a:cubicBezTo>
                    <a:cubicBezTo>
                      <a:pt x="20757" y="1313"/>
                      <a:pt x="20476" y="1504"/>
                      <a:pt x="20197" y="1879"/>
                    </a:cubicBezTo>
                    <a:cubicBezTo>
                      <a:pt x="19073" y="3005"/>
                      <a:pt x="17951" y="4130"/>
                      <a:pt x="16830" y="5447"/>
                    </a:cubicBezTo>
                    <a:cubicBezTo>
                      <a:pt x="16691" y="5634"/>
                      <a:pt x="16691" y="5822"/>
                      <a:pt x="16409" y="6010"/>
                    </a:cubicBezTo>
                    <a:cubicBezTo>
                      <a:pt x="16270" y="6010"/>
                      <a:pt x="15989" y="6010"/>
                      <a:pt x="15847" y="6385"/>
                    </a:cubicBezTo>
                    <a:cubicBezTo>
                      <a:pt x="15569" y="6385"/>
                      <a:pt x="15427" y="7139"/>
                      <a:pt x="15146" y="7326"/>
                    </a:cubicBezTo>
                    <a:cubicBezTo>
                      <a:pt x="15007" y="7326"/>
                      <a:pt x="14726" y="7514"/>
                      <a:pt x="14587" y="7701"/>
                    </a:cubicBezTo>
                    <a:cubicBezTo>
                      <a:pt x="14305" y="7889"/>
                      <a:pt x="14024" y="8077"/>
                      <a:pt x="13746" y="8639"/>
                    </a:cubicBezTo>
                    <a:cubicBezTo>
                      <a:pt x="13746" y="8639"/>
                      <a:pt x="13746" y="9014"/>
                      <a:pt x="13746" y="9014"/>
                    </a:cubicBezTo>
                    <a:cubicBezTo>
                      <a:pt x="13465" y="9014"/>
                      <a:pt x="12903" y="9577"/>
                      <a:pt x="12622" y="9956"/>
                    </a:cubicBezTo>
                    <a:cubicBezTo>
                      <a:pt x="12622" y="9956"/>
                      <a:pt x="12622" y="10331"/>
                      <a:pt x="12482" y="10331"/>
                    </a:cubicBezTo>
                    <a:cubicBezTo>
                      <a:pt x="12482" y="10331"/>
                      <a:pt x="12062" y="10706"/>
                      <a:pt x="11920" y="10894"/>
                    </a:cubicBezTo>
                    <a:cubicBezTo>
                      <a:pt x="11642" y="11269"/>
                      <a:pt x="11361" y="11457"/>
                      <a:pt x="11080" y="11832"/>
                    </a:cubicBezTo>
                    <a:cubicBezTo>
                      <a:pt x="10799" y="12207"/>
                      <a:pt x="10518" y="12586"/>
                      <a:pt x="10378" y="12773"/>
                    </a:cubicBezTo>
                    <a:cubicBezTo>
                      <a:pt x="10097" y="12773"/>
                      <a:pt x="9819" y="13523"/>
                      <a:pt x="9538" y="13711"/>
                    </a:cubicBezTo>
                    <a:cubicBezTo>
                      <a:pt x="9257" y="14086"/>
                      <a:pt x="8976" y="14461"/>
                      <a:pt x="8695" y="14461"/>
                    </a:cubicBezTo>
                    <a:cubicBezTo>
                      <a:pt x="8135" y="15403"/>
                      <a:pt x="7434" y="16341"/>
                      <a:pt x="6732" y="17279"/>
                    </a:cubicBezTo>
                    <a:cubicBezTo>
                      <a:pt x="6451" y="17654"/>
                      <a:pt x="6170" y="18029"/>
                      <a:pt x="6031" y="18220"/>
                    </a:cubicBezTo>
                    <a:cubicBezTo>
                      <a:pt x="5750" y="18408"/>
                      <a:pt x="5892" y="18220"/>
                      <a:pt x="5611" y="18220"/>
                    </a:cubicBezTo>
                    <a:cubicBezTo>
                      <a:pt x="5469" y="18220"/>
                      <a:pt x="4909" y="18783"/>
                      <a:pt x="4628" y="18970"/>
                    </a:cubicBezTo>
                    <a:cubicBezTo>
                      <a:pt x="4347" y="18970"/>
                      <a:pt x="4208" y="19158"/>
                      <a:pt x="3788" y="19346"/>
                    </a:cubicBezTo>
                    <a:cubicBezTo>
                      <a:pt x="3788" y="19346"/>
                      <a:pt x="3507" y="19721"/>
                      <a:pt x="3507" y="19721"/>
                    </a:cubicBezTo>
                    <a:cubicBezTo>
                      <a:pt x="3365" y="19721"/>
                      <a:pt x="3086" y="19721"/>
                      <a:pt x="3086" y="19721"/>
                    </a:cubicBezTo>
                    <a:cubicBezTo>
                      <a:pt x="2805" y="19721"/>
                      <a:pt x="2524" y="20096"/>
                      <a:pt x="2243" y="20283"/>
                    </a:cubicBezTo>
                    <a:cubicBezTo>
                      <a:pt x="2243" y="20283"/>
                      <a:pt x="1965" y="20283"/>
                      <a:pt x="1823" y="20283"/>
                    </a:cubicBezTo>
                    <a:cubicBezTo>
                      <a:pt x="1403" y="20659"/>
                      <a:pt x="701" y="21600"/>
                      <a:pt x="0" y="21600"/>
                    </a:cubicBezTo>
                    <a:cubicBezTo>
                      <a:pt x="281" y="20659"/>
                      <a:pt x="982" y="20096"/>
                      <a:pt x="1542" y="19533"/>
                    </a:cubicBezTo>
                    <a:cubicBezTo>
                      <a:pt x="2104" y="18970"/>
                      <a:pt x="2524" y="18220"/>
                      <a:pt x="3086" y="17654"/>
                    </a:cubicBezTo>
                    <a:cubicBezTo>
                      <a:pt x="3507" y="17279"/>
                      <a:pt x="3927" y="16716"/>
                      <a:pt x="4347" y="16341"/>
                    </a:cubicBezTo>
                    <a:cubicBezTo>
                      <a:pt x="5191" y="15403"/>
                      <a:pt x="6031" y="13899"/>
                      <a:pt x="6872" y="12961"/>
                    </a:cubicBezTo>
                    <a:cubicBezTo>
                      <a:pt x="6872" y="12961"/>
                      <a:pt x="7013" y="12961"/>
                      <a:pt x="7153" y="12773"/>
                    </a:cubicBezTo>
                    <a:cubicBezTo>
                      <a:pt x="7153" y="12586"/>
                      <a:pt x="7434" y="12394"/>
                      <a:pt x="7715" y="12207"/>
                    </a:cubicBezTo>
                    <a:cubicBezTo>
                      <a:pt x="8135" y="11644"/>
                      <a:pt x="8555" y="11269"/>
                      <a:pt x="8976" y="10706"/>
                    </a:cubicBezTo>
                    <a:cubicBezTo>
                      <a:pt x="8976" y="10706"/>
                      <a:pt x="8976" y="10331"/>
                      <a:pt x="8976" y="10331"/>
                    </a:cubicBezTo>
                    <a:cubicBezTo>
                      <a:pt x="9677" y="9956"/>
                      <a:pt x="10239" y="9390"/>
                      <a:pt x="10941" y="8639"/>
                    </a:cubicBezTo>
                    <a:cubicBezTo>
                      <a:pt x="10941" y="8639"/>
                      <a:pt x="11080" y="8452"/>
                      <a:pt x="11361" y="8077"/>
                    </a:cubicBezTo>
                    <a:cubicBezTo>
                      <a:pt x="11500" y="7889"/>
                      <a:pt x="11781" y="7889"/>
                      <a:pt x="11781" y="7701"/>
                    </a:cubicBezTo>
                    <a:cubicBezTo>
                      <a:pt x="12062" y="7326"/>
                      <a:pt x="12201" y="6948"/>
                      <a:pt x="12482" y="6760"/>
                    </a:cubicBezTo>
                    <a:cubicBezTo>
                      <a:pt x="12764" y="6385"/>
                      <a:pt x="13184" y="6385"/>
                      <a:pt x="13604" y="6010"/>
                    </a:cubicBezTo>
                    <a:cubicBezTo>
                      <a:pt x="14024" y="5822"/>
                      <a:pt x="14305" y="5447"/>
                      <a:pt x="14587" y="5259"/>
                    </a:cubicBezTo>
                    <a:cubicBezTo>
                      <a:pt x="16691" y="3755"/>
                      <a:pt x="19073" y="2254"/>
                      <a:pt x="21319" y="75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8" name="Google Shape;1242;g257743a6ece_0_185"/>
              <p:cNvSpPr/>
              <p:nvPr/>
            </p:nvSpPr>
            <p:spPr>
              <a:xfrm>
                <a:off x="139300" y="225221"/>
                <a:ext cx="20784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73" y="0"/>
                    </a:moveTo>
                    <a:cubicBezTo>
                      <a:pt x="18873" y="0"/>
                      <a:pt x="18873" y="64"/>
                      <a:pt x="18873" y="193"/>
                    </a:cubicBezTo>
                    <a:cubicBezTo>
                      <a:pt x="18785" y="193"/>
                      <a:pt x="18740" y="258"/>
                      <a:pt x="18696" y="386"/>
                    </a:cubicBezTo>
                    <a:cubicBezTo>
                      <a:pt x="18696" y="386"/>
                      <a:pt x="18696" y="581"/>
                      <a:pt x="18608" y="645"/>
                    </a:cubicBezTo>
                    <a:cubicBezTo>
                      <a:pt x="18521" y="774"/>
                      <a:pt x="18433" y="838"/>
                      <a:pt x="18345" y="967"/>
                    </a:cubicBezTo>
                    <a:cubicBezTo>
                      <a:pt x="17993" y="1484"/>
                      <a:pt x="17641" y="1999"/>
                      <a:pt x="17289" y="2515"/>
                    </a:cubicBezTo>
                    <a:cubicBezTo>
                      <a:pt x="16805" y="3224"/>
                      <a:pt x="16277" y="4062"/>
                      <a:pt x="15749" y="4772"/>
                    </a:cubicBezTo>
                    <a:cubicBezTo>
                      <a:pt x="15573" y="5029"/>
                      <a:pt x="15397" y="5288"/>
                      <a:pt x="15221" y="5546"/>
                    </a:cubicBezTo>
                    <a:cubicBezTo>
                      <a:pt x="15089" y="5739"/>
                      <a:pt x="14913" y="6125"/>
                      <a:pt x="14738" y="6319"/>
                    </a:cubicBezTo>
                    <a:cubicBezTo>
                      <a:pt x="14649" y="6448"/>
                      <a:pt x="14561" y="6448"/>
                      <a:pt x="14518" y="6513"/>
                    </a:cubicBezTo>
                    <a:cubicBezTo>
                      <a:pt x="14209" y="6835"/>
                      <a:pt x="13901" y="7287"/>
                      <a:pt x="13593" y="7802"/>
                    </a:cubicBezTo>
                    <a:cubicBezTo>
                      <a:pt x="13593" y="7866"/>
                      <a:pt x="13506" y="7995"/>
                      <a:pt x="13418" y="8059"/>
                    </a:cubicBezTo>
                    <a:cubicBezTo>
                      <a:pt x="13374" y="8059"/>
                      <a:pt x="13286" y="8189"/>
                      <a:pt x="13198" y="8254"/>
                    </a:cubicBezTo>
                    <a:cubicBezTo>
                      <a:pt x="13066" y="8447"/>
                      <a:pt x="12978" y="8640"/>
                      <a:pt x="12846" y="8769"/>
                    </a:cubicBezTo>
                    <a:cubicBezTo>
                      <a:pt x="12494" y="9221"/>
                      <a:pt x="12054" y="9607"/>
                      <a:pt x="11658" y="10058"/>
                    </a:cubicBezTo>
                    <a:cubicBezTo>
                      <a:pt x="11394" y="10317"/>
                      <a:pt x="11130" y="10703"/>
                      <a:pt x="10866" y="11025"/>
                    </a:cubicBezTo>
                    <a:cubicBezTo>
                      <a:pt x="10778" y="11155"/>
                      <a:pt x="10690" y="11284"/>
                      <a:pt x="10602" y="11413"/>
                    </a:cubicBezTo>
                    <a:cubicBezTo>
                      <a:pt x="10602" y="11413"/>
                      <a:pt x="10602" y="11542"/>
                      <a:pt x="10602" y="11542"/>
                    </a:cubicBezTo>
                    <a:cubicBezTo>
                      <a:pt x="10602" y="11542"/>
                      <a:pt x="10558" y="11542"/>
                      <a:pt x="10514" y="11542"/>
                    </a:cubicBezTo>
                    <a:cubicBezTo>
                      <a:pt x="10514" y="11542"/>
                      <a:pt x="10514" y="11671"/>
                      <a:pt x="10426" y="11735"/>
                    </a:cubicBezTo>
                    <a:cubicBezTo>
                      <a:pt x="10426" y="11735"/>
                      <a:pt x="10294" y="11864"/>
                      <a:pt x="10206" y="11928"/>
                    </a:cubicBezTo>
                    <a:cubicBezTo>
                      <a:pt x="10162" y="12058"/>
                      <a:pt x="10074" y="12251"/>
                      <a:pt x="9986" y="12316"/>
                    </a:cubicBezTo>
                    <a:cubicBezTo>
                      <a:pt x="9810" y="12573"/>
                      <a:pt x="9546" y="12767"/>
                      <a:pt x="9370" y="13025"/>
                    </a:cubicBezTo>
                    <a:cubicBezTo>
                      <a:pt x="9370" y="13025"/>
                      <a:pt x="9370" y="13154"/>
                      <a:pt x="9282" y="13154"/>
                    </a:cubicBezTo>
                    <a:cubicBezTo>
                      <a:pt x="9282" y="13154"/>
                      <a:pt x="9194" y="13154"/>
                      <a:pt x="9151" y="13219"/>
                    </a:cubicBezTo>
                    <a:cubicBezTo>
                      <a:pt x="9106" y="13283"/>
                      <a:pt x="9062" y="13347"/>
                      <a:pt x="8974" y="13476"/>
                    </a:cubicBezTo>
                    <a:cubicBezTo>
                      <a:pt x="8799" y="13669"/>
                      <a:pt x="8579" y="13798"/>
                      <a:pt x="8446" y="14057"/>
                    </a:cubicBezTo>
                    <a:cubicBezTo>
                      <a:pt x="8446" y="14057"/>
                      <a:pt x="8446" y="14121"/>
                      <a:pt x="8446" y="14186"/>
                    </a:cubicBezTo>
                    <a:cubicBezTo>
                      <a:pt x="8359" y="14315"/>
                      <a:pt x="8227" y="14443"/>
                      <a:pt x="8139" y="14572"/>
                    </a:cubicBezTo>
                    <a:cubicBezTo>
                      <a:pt x="7962" y="14830"/>
                      <a:pt x="7787" y="15089"/>
                      <a:pt x="7567" y="15153"/>
                    </a:cubicBezTo>
                    <a:cubicBezTo>
                      <a:pt x="7479" y="15475"/>
                      <a:pt x="7214" y="15733"/>
                      <a:pt x="7039" y="16056"/>
                    </a:cubicBezTo>
                    <a:cubicBezTo>
                      <a:pt x="6995" y="16185"/>
                      <a:pt x="6907" y="16249"/>
                      <a:pt x="6819" y="16378"/>
                    </a:cubicBezTo>
                    <a:cubicBezTo>
                      <a:pt x="6819" y="16378"/>
                      <a:pt x="6819" y="16442"/>
                      <a:pt x="6731" y="16506"/>
                    </a:cubicBezTo>
                    <a:cubicBezTo>
                      <a:pt x="6467" y="16894"/>
                      <a:pt x="6159" y="16958"/>
                      <a:pt x="6027" y="17409"/>
                    </a:cubicBezTo>
                    <a:cubicBezTo>
                      <a:pt x="5939" y="17797"/>
                      <a:pt x="5983" y="18183"/>
                      <a:pt x="6159" y="18441"/>
                    </a:cubicBezTo>
                    <a:cubicBezTo>
                      <a:pt x="6159" y="18441"/>
                      <a:pt x="6291" y="18441"/>
                      <a:pt x="6335" y="18570"/>
                    </a:cubicBezTo>
                    <a:cubicBezTo>
                      <a:pt x="6335" y="18570"/>
                      <a:pt x="6642" y="19086"/>
                      <a:pt x="6907" y="19086"/>
                    </a:cubicBezTo>
                    <a:cubicBezTo>
                      <a:pt x="6995" y="19086"/>
                      <a:pt x="7082" y="19086"/>
                      <a:pt x="7127" y="19086"/>
                    </a:cubicBezTo>
                    <a:cubicBezTo>
                      <a:pt x="7127" y="19086"/>
                      <a:pt x="7214" y="18957"/>
                      <a:pt x="7259" y="18957"/>
                    </a:cubicBezTo>
                    <a:cubicBezTo>
                      <a:pt x="7391" y="18893"/>
                      <a:pt x="7479" y="18893"/>
                      <a:pt x="7567" y="18828"/>
                    </a:cubicBezTo>
                    <a:cubicBezTo>
                      <a:pt x="7699" y="18828"/>
                      <a:pt x="7787" y="18698"/>
                      <a:pt x="7874" y="18505"/>
                    </a:cubicBezTo>
                    <a:cubicBezTo>
                      <a:pt x="7962" y="18441"/>
                      <a:pt x="8007" y="18376"/>
                      <a:pt x="8051" y="18376"/>
                    </a:cubicBezTo>
                    <a:cubicBezTo>
                      <a:pt x="8094" y="18312"/>
                      <a:pt x="8139" y="18248"/>
                      <a:pt x="8182" y="18183"/>
                    </a:cubicBezTo>
                    <a:cubicBezTo>
                      <a:pt x="8534" y="17797"/>
                      <a:pt x="8886" y="17474"/>
                      <a:pt x="9194" y="17023"/>
                    </a:cubicBezTo>
                    <a:cubicBezTo>
                      <a:pt x="9282" y="16894"/>
                      <a:pt x="9370" y="16635"/>
                      <a:pt x="9502" y="16571"/>
                    </a:cubicBezTo>
                    <a:cubicBezTo>
                      <a:pt x="9502" y="16571"/>
                      <a:pt x="9590" y="16571"/>
                      <a:pt x="9634" y="16571"/>
                    </a:cubicBezTo>
                    <a:cubicBezTo>
                      <a:pt x="9898" y="16185"/>
                      <a:pt x="10162" y="15863"/>
                      <a:pt x="10426" y="15539"/>
                    </a:cubicBezTo>
                    <a:cubicBezTo>
                      <a:pt x="10558" y="15411"/>
                      <a:pt x="10734" y="15282"/>
                      <a:pt x="10866" y="15089"/>
                    </a:cubicBezTo>
                    <a:cubicBezTo>
                      <a:pt x="10998" y="14960"/>
                      <a:pt x="11130" y="14765"/>
                      <a:pt x="11262" y="14572"/>
                    </a:cubicBezTo>
                    <a:cubicBezTo>
                      <a:pt x="11526" y="14186"/>
                      <a:pt x="11790" y="13863"/>
                      <a:pt x="12054" y="13541"/>
                    </a:cubicBezTo>
                    <a:cubicBezTo>
                      <a:pt x="12318" y="13219"/>
                      <a:pt x="12626" y="12831"/>
                      <a:pt x="12934" y="12509"/>
                    </a:cubicBezTo>
                    <a:cubicBezTo>
                      <a:pt x="13109" y="12251"/>
                      <a:pt x="13286" y="11928"/>
                      <a:pt x="13506" y="11671"/>
                    </a:cubicBezTo>
                    <a:cubicBezTo>
                      <a:pt x="13506" y="11606"/>
                      <a:pt x="13593" y="11606"/>
                      <a:pt x="13638" y="11542"/>
                    </a:cubicBezTo>
                    <a:cubicBezTo>
                      <a:pt x="13638" y="11542"/>
                      <a:pt x="13638" y="11477"/>
                      <a:pt x="13638" y="11413"/>
                    </a:cubicBezTo>
                    <a:cubicBezTo>
                      <a:pt x="13638" y="11413"/>
                      <a:pt x="13726" y="11413"/>
                      <a:pt x="13726" y="11413"/>
                    </a:cubicBezTo>
                    <a:cubicBezTo>
                      <a:pt x="13769" y="11284"/>
                      <a:pt x="13858" y="11220"/>
                      <a:pt x="13901" y="11155"/>
                    </a:cubicBezTo>
                    <a:cubicBezTo>
                      <a:pt x="14209" y="10703"/>
                      <a:pt x="14561" y="10188"/>
                      <a:pt x="14913" y="9801"/>
                    </a:cubicBezTo>
                    <a:cubicBezTo>
                      <a:pt x="15001" y="9736"/>
                      <a:pt x="15089" y="9736"/>
                      <a:pt x="15133" y="9672"/>
                    </a:cubicBezTo>
                    <a:cubicBezTo>
                      <a:pt x="15397" y="9414"/>
                      <a:pt x="15617" y="9027"/>
                      <a:pt x="15881" y="8705"/>
                    </a:cubicBezTo>
                    <a:cubicBezTo>
                      <a:pt x="15881" y="8705"/>
                      <a:pt x="15881" y="8576"/>
                      <a:pt x="15881" y="8576"/>
                    </a:cubicBezTo>
                    <a:cubicBezTo>
                      <a:pt x="15881" y="8576"/>
                      <a:pt x="15969" y="8576"/>
                      <a:pt x="15969" y="8576"/>
                    </a:cubicBezTo>
                    <a:cubicBezTo>
                      <a:pt x="16057" y="8511"/>
                      <a:pt x="16057" y="8318"/>
                      <a:pt x="16145" y="8318"/>
                    </a:cubicBezTo>
                    <a:cubicBezTo>
                      <a:pt x="16233" y="8318"/>
                      <a:pt x="16321" y="8318"/>
                      <a:pt x="16409" y="8189"/>
                    </a:cubicBezTo>
                    <a:cubicBezTo>
                      <a:pt x="16409" y="8189"/>
                      <a:pt x="16409" y="8124"/>
                      <a:pt x="16453" y="8059"/>
                    </a:cubicBezTo>
                    <a:cubicBezTo>
                      <a:pt x="16673" y="7866"/>
                      <a:pt x="16893" y="7544"/>
                      <a:pt x="17113" y="7351"/>
                    </a:cubicBezTo>
                    <a:cubicBezTo>
                      <a:pt x="17201" y="7287"/>
                      <a:pt x="17245" y="7222"/>
                      <a:pt x="17333" y="7157"/>
                    </a:cubicBezTo>
                    <a:cubicBezTo>
                      <a:pt x="17333" y="7157"/>
                      <a:pt x="17333" y="7092"/>
                      <a:pt x="17421" y="7028"/>
                    </a:cubicBezTo>
                    <a:cubicBezTo>
                      <a:pt x="17465" y="6963"/>
                      <a:pt x="17553" y="6963"/>
                      <a:pt x="17641" y="6899"/>
                    </a:cubicBezTo>
                    <a:cubicBezTo>
                      <a:pt x="17773" y="6770"/>
                      <a:pt x="17905" y="6577"/>
                      <a:pt x="18037" y="6319"/>
                    </a:cubicBezTo>
                    <a:cubicBezTo>
                      <a:pt x="18081" y="6319"/>
                      <a:pt x="18125" y="6319"/>
                      <a:pt x="18168" y="6254"/>
                    </a:cubicBezTo>
                    <a:cubicBezTo>
                      <a:pt x="18168" y="6254"/>
                      <a:pt x="18257" y="6125"/>
                      <a:pt x="18345" y="5996"/>
                    </a:cubicBezTo>
                    <a:cubicBezTo>
                      <a:pt x="18345" y="5996"/>
                      <a:pt x="18433" y="5996"/>
                      <a:pt x="18477" y="5996"/>
                    </a:cubicBezTo>
                    <a:cubicBezTo>
                      <a:pt x="18521" y="5932"/>
                      <a:pt x="18565" y="5803"/>
                      <a:pt x="18653" y="5739"/>
                    </a:cubicBezTo>
                    <a:cubicBezTo>
                      <a:pt x="18653" y="5739"/>
                      <a:pt x="18740" y="5739"/>
                      <a:pt x="18785" y="5674"/>
                    </a:cubicBezTo>
                    <a:cubicBezTo>
                      <a:pt x="18873" y="5674"/>
                      <a:pt x="19048" y="5352"/>
                      <a:pt x="19268" y="5288"/>
                    </a:cubicBezTo>
                    <a:cubicBezTo>
                      <a:pt x="19313" y="5158"/>
                      <a:pt x="19445" y="5029"/>
                      <a:pt x="19533" y="4965"/>
                    </a:cubicBezTo>
                    <a:cubicBezTo>
                      <a:pt x="19620" y="4900"/>
                      <a:pt x="19753" y="4836"/>
                      <a:pt x="19840" y="4707"/>
                    </a:cubicBezTo>
                    <a:cubicBezTo>
                      <a:pt x="19928" y="4643"/>
                      <a:pt x="19972" y="4450"/>
                      <a:pt x="20060" y="4320"/>
                    </a:cubicBezTo>
                    <a:cubicBezTo>
                      <a:pt x="20148" y="4320"/>
                      <a:pt x="20280" y="4191"/>
                      <a:pt x="20412" y="4126"/>
                    </a:cubicBezTo>
                    <a:cubicBezTo>
                      <a:pt x="20808" y="3740"/>
                      <a:pt x="21116" y="3224"/>
                      <a:pt x="21600" y="2966"/>
                    </a:cubicBezTo>
                    <a:cubicBezTo>
                      <a:pt x="21204" y="3676"/>
                      <a:pt x="20720" y="4385"/>
                      <a:pt x="20236" y="5094"/>
                    </a:cubicBezTo>
                    <a:cubicBezTo>
                      <a:pt x="20236" y="5094"/>
                      <a:pt x="20148" y="5222"/>
                      <a:pt x="20105" y="5222"/>
                    </a:cubicBezTo>
                    <a:cubicBezTo>
                      <a:pt x="20060" y="5352"/>
                      <a:pt x="19972" y="5417"/>
                      <a:pt x="19928" y="5546"/>
                    </a:cubicBezTo>
                    <a:cubicBezTo>
                      <a:pt x="19928" y="5674"/>
                      <a:pt x="19840" y="5674"/>
                      <a:pt x="19928" y="5867"/>
                    </a:cubicBezTo>
                    <a:cubicBezTo>
                      <a:pt x="19753" y="5867"/>
                      <a:pt x="19665" y="6125"/>
                      <a:pt x="19576" y="6254"/>
                    </a:cubicBezTo>
                    <a:cubicBezTo>
                      <a:pt x="19576" y="6254"/>
                      <a:pt x="19488" y="6254"/>
                      <a:pt x="19445" y="6254"/>
                    </a:cubicBezTo>
                    <a:cubicBezTo>
                      <a:pt x="19356" y="6384"/>
                      <a:pt x="19313" y="6513"/>
                      <a:pt x="19268" y="6577"/>
                    </a:cubicBezTo>
                    <a:cubicBezTo>
                      <a:pt x="19268" y="6577"/>
                      <a:pt x="19225" y="6706"/>
                      <a:pt x="19180" y="6770"/>
                    </a:cubicBezTo>
                    <a:cubicBezTo>
                      <a:pt x="19180" y="6770"/>
                      <a:pt x="19093" y="6770"/>
                      <a:pt x="19048" y="6835"/>
                    </a:cubicBezTo>
                    <a:cubicBezTo>
                      <a:pt x="18785" y="7157"/>
                      <a:pt x="18521" y="7544"/>
                      <a:pt x="18345" y="8124"/>
                    </a:cubicBezTo>
                    <a:cubicBezTo>
                      <a:pt x="17905" y="8318"/>
                      <a:pt x="17641" y="8898"/>
                      <a:pt x="17333" y="9285"/>
                    </a:cubicBezTo>
                    <a:cubicBezTo>
                      <a:pt x="17113" y="9607"/>
                      <a:pt x="16849" y="9865"/>
                      <a:pt x="16541" y="10188"/>
                    </a:cubicBezTo>
                    <a:cubicBezTo>
                      <a:pt x="16541" y="10188"/>
                      <a:pt x="16453" y="10317"/>
                      <a:pt x="16453" y="10381"/>
                    </a:cubicBezTo>
                    <a:cubicBezTo>
                      <a:pt x="15749" y="11155"/>
                      <a:pt x="15133" y="12251"/>
                      <a:pt x="14518" y="13154"/>
                    </a:cubicBezTo>
                    <a:cubicBezTo>
                      <a:pt x="14386" y="13154"/>
                      <a:pt x="14298" y="13283"/>
                      <a:pt x="14253" y="13412"/>
                    </a:cubicBezTo>
                    <a:cubicBezTo>
                      <a:pt x="14033" y="13669"/>
                      <a:pt x="13769" y="13927"/>
                      <a:pt x="13506" y="14121"/>
                    </a:cubicBezTo>
                    <a:cubicBezTo>
                      <a:pt x="13286" y="14379"/>
                      <a:pt x="13109" y="14637"/>
                      <a:pt x="12934" y="14830"/>
                    </a:cubicBezTo>
                    <a:cubicBezTo>
                      <a:pt x="12846" y="15024"/>
                      <a:pt x="12669" y="15153"/>
                      <a:pt x="12581" y="15346"/>
                    </a:cubicBezTo>
                    <a:cubicBezTo>
                      <a:pt x="12581" y="15411"/>
                      <a:pt x="12361" y="15539"/>
                      <a:pt x="12274" y="15668"/>
                    </a:cubicBezTo>
                    <a:cubicBezTo>
                      <a:pt x="12230" y="15797"/>
                      <a:pt x="12098" y="15927"/>
                      <a:pt x="12010" y="16056"/>
                    </a:cubicBezTo>
                    <a:cubicBezTo>
                      <a:pt x="12010" y="16056"/>
                      <a:pt x="12010" y="16185"/>
                      <a:pt x="12010" y="16185"/>
                    </a:cubicBezTo>
                    <a:cubicBezTo>
                      <a:pt x="12010" y="16185"/>
                      <a:pt x="11878" y="16249"/>
                      <a:pt x="11878" y="16313"/>
                    </a:cubicBezTo>
                    <a:cubicBezTo>
                      <a:pt x="11746" y="16442"/>
                      <a:pt x="11614" y="16571"/>
                      <a:pt x="11526" y="16764"/>
                    </a:cubicBezTo>
                    <a:cubicBezTo>
                      <a:pt x="11394" y="16894"/>
                      <a:pt x="11218" y="17216"/>
                      <a:pt x="11086" y="17345"/>
                    </a:cubicBezTo>
                    <a:cubicBezTo>
                      <a:pt x="10866" y="17731"/>
                      <a:pt x="10558" y="18119"/>
                      <a:pt x="10250" y="18441"/>
                    </a:cubicBezTo>
                    <a:cubicBezTo>
                      <a:pt x="9898" y="18893"/>
                      <a:pt x="9546" y="19408"/>
                      <a:pt x="9239" y="19989"/>
                    </a:cubicBezTo>
                    <a:cubicBezTo>
                      <a:pt x="9062" y="19989"/>
                      <a:pt x="8931" y="20182"/>
                      <a:pt x="8799" y="20311"/>
                    </a:cubicBezTo>
                    <a:cubicBezTo>
                      <a:pt x="8666" y="20440"/>
                      <a:pt x="8534" y="20504"/>
                      <a:pt x="8359" y="20633"/>
                    </a:cubicBezTo>
                    <a:cubicBezTo>
                      <a:pt x="8227" y="20633"/>
                      <a:pt x="8139" y="20827"/>
                      <a:pt x="8094" y="20892"/>
                    </a:cubicBezTo>
                    <a:cubicBezTo>
                      <a:pt x="7831" y="21020"/>
                      <a:pt x="7522" y="20956"/>
                      <a:pt x="7214" y="21020"/>
                    </a:cubicBezTo>
                    <a:cubicBezTo>
                      <a:pt x="6995" y="21020"/>
                      <a:pt x="6775" y="21149"/>
                      <a:pt x="6555" y="21149"/>
                    </a:cubicBezTo>
                    <a:cubicBezTo>
                      <a:pt x="4575" y="21342"/>
                      <a:pt x="2112" y="21471"/>
                      <a:pt x="88" y="21600"/>
                    </a:cubicBezTo>
                    <a:cubicBezTo>
                      <a:pt x="88" y="21471"/>
                      <a:pt x="88" y="21407"/>
                      <a:pt x="0" y="21342"/>
                    </a:cubicBezTo>
                    <a:cubicBezTo>
                      <a:pt x="0" y="21342"/>
                      <a:pt x="0" y="21149"/>
                      <a:pt x="0" y="21085"/>
                    </a:cubicBezTo>
                    <a:cubicBezTo>
                      <a:pt x="0" y="21020"/>
                      <a:pt x="88" y="21085"/>
                      <a:pt x="132" y="21020"/>
                    </a:cubicBezTo>
                    <a:cubicBezTo>
                      <a:pt x="264" y="20763"/>
                      <a:pt x="396" y="20504"/>
                      <a:pt x="660" y="20440"/>
                    </a:cubicBezTo>
                    <a:cubicBezTo>
                      <a:pt x="748" y="20375"/>
                      <a:pt x="660" y="20118"/>
                      <a:pt x="660" y="20311"/>
                    </a:cubicBezTo>
                    <a:cubicBezTo>
                      <a:pt x="792" y="20311"/>
                      <a:pt x="924" y="20182"/>
                      <a:pt x="1055" y="20053"/>
                    </a:cubicBezTo>
                    <a:cubicBezTo>
                      <a:pt x="1188" y="19989"/>
                      <a:pt x="1320" y="19796"/>
                      <a:pt x="1452" y="19666"/>
                    </a:cubicBezTo>
                    <a:cubicBezTo>
                      <a:pt x="1452" y="19666"/>
                      <a:pt x="1540" y="19666"/>
                      <a:pt x="1540" y="19666"/>
                    </a:cubicBezTo>
                    <a:cubicBezTo>
                      <a:pt x="1628" y="19666"/>
                      <a:pt x="1715" y="19666"/>
                      <a:pt x="1804" y="19666"/>
                    </a:cubicBezTo>
                    <a:cubicBezTo>
                      <a:pt x="1892" y="19601"/>
                      <a:pt x="2067" y="19408"/>
                      <a:pt x="2112" y="19215"/>
                    </a:cubicBezTo>
                    <a:cubicBezTo>
                      <a:pt x="2200" y="19086"/>
                      <a:pt x="2244" y="18893"/>
                      <a:pt x="2375" y="18764"/>
                    </a:cubicBezTo>
                    <a:cubicBezTo>
                      <a:pt x="2375" y="18764"/>
                      <a:pt x="2464" y="18764"/>
                      <a:pt x="2464" y="18764"/>
                    </a:cubicBezTo>
                    <a:cubicBezTo>
                      <a:pt x="2464" y="18764"/>
                      <a:pt x="2552" y="18634"/>
                      <a:pt x="2640" y="18570"/>
                    </a:cubicBezTo>
                    <a:cubicBezTo>
                      <a:pt x="2684" y="18505"/>
                      <a:pt x="2815" y="18441"/>
                      <a:pt x="2860" y="18376"/>
                    </a:cubicBezTo>
                    <a:cubicBezTo>
                      <a:pt x="2860" y="18376"/>
                      <a:pt x="2860" y="18312"/>
                      <a:pt x="2860" y="18312"/>
                    </a:cubicBezTo>
                    <a:lnTo>
                      <a:pt x="2947" y="18312"/>
                    </a:lnTo>
                    <a:lnTo>
                      <a:pt x="2947" y="18183"/>
                    </a:lnTo>
                    <a:cubicBezTo>
                      <a:pt x="2947" y="18183"/>
                      <a:pt x="3035" y="18183"/>
                      <a:pt x="3035" y="18183"/>
                    </a:cubicBezTo>
                    <a:cubicBezTo>
                      <a:pt x="3035" y="18183"/>
                      <a:pt x="3080" y="18054"/>
                      <a:pt x="3123" y="17990"/>
                    </a:cubicBezTo>
                    <a:cubicBezTo>
                      <a:pt x="3123" y="17990"/>
                      <a:pt x="3255" y="17990"/>
                      <a:pt x="3343" y="17861"/>
                    </a:cubicBezTo>
                    <a:cubicBezTo>
                      <a:pt x="3343" y="17861"/>
                      <a:pt x="3432" y="17731"/>
                      <a:pt x="3519" y="17667"/>
                    </a:cubicBezTo>
                    <a:cubicBezTo>
                      <a:pt x="3695" y="17474"/>
                      <a:pt x="4003" y="17280"/>
                      <a:pt x="4267" y="17087"/>
                    </a:cubicBezTo>
                    <a:cubicBezTo>
                      <a:pt x="4443" y="16894"/>
                      <a:pt x="4487" y="16700"/>
                      <a:pt x="4663" y="16506"/>
                    </a:cubicBezTo>
                    <a:cubicBezTo>
                      <a:pt x="4663" y="16506"/>
                      <a:pt x="4751" y="16506"/>
                      <a:pt x="4795" y="16506"/>
                    </a:cubicBezTo>
                    <a:cubicBezTo>
                      <a:pt x="4839" y="16506"/>
                      <a:pt x="4883" y="16313"/>
                      <a:pt x="4927" y="16313"/>
                    </a:cubicBezTo>
                    <a:cubicBezTo>
                      <a:pt x="5059" y="16185"/>
                      <a:pt x="5235" y="16120"/>
                      <a:pt x="5367" y="16056"/>
                    </a:cubicBezTo>
                    <a:cubicBezTo>
                      <a:pt x="5631" y="15733"/>
                      <a:pt x="5807" y="15282"/>
                      <a:pt x="6115" y="15089"/>
                    </a:cubicBezTo>
                    <a:cubicBezTo>
                      <a:pt x="6907" y="13927"/>
                      <a:pt x="7787" y="12960"/>
                      <a:pt x="8622" y="11864"/>
                    </a:cubicBezTo>
                    <a:cubicBezTo>
                      <a:pt x="8711" y="11735"/>
                      <a:pt x="8842" y="11606"/>
                      <a:pt x="8931" y="11477"/>
                    </a:cubicBezTo>
                    <a:cubicBezTo>
                      <a:pt x="9239" y="11155"/>
                      <a:pt x="9590" y="10768"/>
                      <a:pt x="9898" y="10317"/>
                    </a:cubicBezTo>
                    <a:cubicBezTo>
                      <a:pt x="10074" y="10058"/>
                      <a:pt x="10162" y="9929"/>
                      <a:pt x="10382" y="9736"/>
                    </a:cubicBezTo>
                    <a:cubicBezTo>
                      <a:pt x="10382" y="9736"/>
                      <a:pt x="10470" y="9607"/>
                      <a:pt x="10470" y="9607"/>
                    </a:cubicBezTo>
                    <a:cubicBezTo>
                      <a:pt x="10470" y="9607"/>
                      <a:pt x="10558" y="9607"/>
                      <a:pt x="10602" y="9607"/>
                    </a:cubicBezTo>
                    <a:cubicBezTo>
                      <a:pt x="10690" y="9543"/>
                      <a:pt x="10690" y="9414"/>
                      <a:pt x="10734" y="9350"/>
                    </a:cubicBezTo>
                    <a:cubicBezTo>
                      <a:pt x="10778" y="9350"/>
                      <a:pt x="10866" y="9350"/>
                      <a:pt x="10954" y="9221"/>
                    </a:cubicBezTo>
                    <a:cubicBezTo>
                      <a:pt x="10954" y="9221"/>
                      <a:pt x="11042" y="9157"/>
                      <a:pt x="11130" y="9027"/>
                    </a:cubicBezTo>
                    <a:cubicBezTo>
                      <a:pt x="11306" y="8833"/>
                      <a:pt x="11526" y="8511"/>
                      <a:pt x="11746" y="8254"/>
                    </a:cubicBezTo>
                    <a:cubicBezTo>
                      <a:pt x="11834" y="8124"/>
                      <a:pt x="11922" y="8059"/>
                      <a:pt x="12010" y="7995"/>
                    </a:cubicBezTo>
                    <a:cubicBezTo>
                      <a:pt x="12010" y="7995"/>
                      <a:pt x="12010" y="7866"/>
                      <a:pt x="12010" y="7866"/>
                    </a:cubicBezTo>
                    <a:cubicBezTo>
                      <a:pt x="12010" y="7866"/>
                      <a:pt x="12098" y="7866"/>
                      <a:pt x="12098" y="7866"/>
                    </a:cubicBezTo>
                    <a:cubicBezTo>
                      <a:pt x="12098" y="7866"/>
                      <a:pt x="12098" y="7737"/>
                      <a:pt x="12098" y="7737"/>
                    </a:cubicBezTo>
                    <a:cubicBezTo>
                      <a:pt x="12098" y="7737"/>
                      <a:pt x="12141" y="7737"/>
                      <a:pt x="12186" y="7737"/>
                    </a:cubicBezTo>
                    <a:cubicBezTo>
                      <a:pt x="12274" y="7609"/>
                      <a:pt x="12361" y="7480"/>
                      <a:pt x="12406" y="7415"/>
                    </a:cubicBezTo>
                    <a:cubicBezTo>
                      <a:pt x="12406" y="7415"/>
                      <a:pt x="12449" y="7415"/>
                      <a:pt x="12494" y="7415"/>
                    </a:cubicBezTo>
                    <a:cubicBezTo>
                      <a:pt x="12626" y="7222"/>
                      <a:pt x="12934" y="6963"/>
                      <a:pt x="13109" y="6770"/>
                    </a:cubicBezTo>
                    <a:cubicBezTo>
                      <a:pt x="13286" y="6641"/>
                      <a:pt x="13461" y="6448"/>
                      <a:pt x="13593" y="6254"/>
                    </a:cubicBezTo>
                    <a:cubicBezTo>
                      <a:pt x="13813" y="5996"/>
                      <a:pt x="14033" y="5739"/>
                      <a:pt x="14298" y="5481"/>
                    </a:cubicBezTo>
                    <a:cubicBezTo>
                      <a:pt x="14341" y="5481"/>
                      <a:pt x="14473" y="5352"/>
                      <a:pt x="14518" y="5222"/>
                    </a:cubicBezTo>
                    <a:cubicBezTo>
                      <a:pt x="14649" y="5029"/>
                      <a:pt x="14781" y="4772"/>
                      <a:pt x="14913" y="4578"/>
                    </a:cubicBezTo>
                    <a:cubicBezTo>
                      <a:pt x="14913" y="4578"/>
                      <a:pt x="15001" y="4578"/>
                      <a:pt x="15045" y="4578"/>
                    </a:cubicBezTo>
                    <a:cubicBezTo>
                      <a:pt x="15045" y="4578"/>
                      <a:pt x="15133" y="4385"/>
                      <a:pt x="15221" y="4385"/>
                    </a:cubicBezTo>
                    <a:cubicBezTo>
                      <a:pt x="15309" y="4255"/>
                      <a:pt x="15397" y="4255"/>
                      <a:pt x="15529" y="4126"/>
                    </a:cubicBezTo>
                    <a:cubicBezTo>
                      <a:pt x="15705" y="3933"/>
                      <a:pt x="15837" y="3740"/>
                      <a:pt x="16013" y="3547"/>
                    </a:cubicBezTo>
                    <a:cubicBezTo>
                      <a:pt x="16101" y="3418"/>
                      <a:pt x="16233" y="3352"/>
                      <a:pt x="16365" y="3224"/>
                    </a:cubicBezTo>
                    <a:cubicBezTo>
                      <a:pt x="16365" y="3159"/>
                      <a:pt x="16453" y="3095"/>
                      <a:pt x="16497" y="3095"/>
                    </a:cubicBezTo>
                    <a:cubicBezTo>
                      <a:pt x="16585" y="2966"/>
                      <a:pt x="16805" y="2837"/>
                      <a:pt x="16937" y="2644"/>
                    </a:cubicBezTo>
                    <a:cubicBezTo>
                      <a:pt x="16937" y="2644"/>
                      <a:pt x="16937" y="2515"/>
                      <a:pt x="16937" y="2515"/>
                    </a:cubicBezTo>
                    <a:cubicBezTo>
                      <a:pt x="17069" y="2451"/>
                      <a:pt x="17289" y="2256"/>
                      <a:pt x="17377" y="2063"/>
                    </a:cubicBezTo>
                    <a:cubicBezTo>
                      <a:pt x="17377" y="2063"/>
                      <a:pt x="17377" y="1934"/>
                      <a:pt x="17377" y="1934"/>
                    </a:cubicBezTo>
                    <a:cubicBezTo>
                      <a:pt x="17377" y="1934"/>
                      <a:pt x="17421" y="1934"/>
                      <a:pt x="17465" y="1934"/>
                    </a:cubicBezTo>
                    <a:cubicBezTo>
                      <a:pt x="17553" y="1870"/>
                      <a:pt x="17597" y="1677"/>
                      <a:pt x="17685" y="1612"/>
                    </a:cubicBezTo>
                    <a:cubicBezTo>
                      <a:pt x="17773" y="1484"/>
                      <a:pt x="17861" y="1418"/>
                      <a:pt x="17905" y="1354"/>
                    </a:cubicBezTo>
                    <a:cubicBezTo>
                      <a:pt x="18081" y="1160"/>
                      <a:pt x="18257" y="1032"/>
                      <a:pt x="18388" y="838"/>
                    </a:cubicBezTo>
                    <a:cubicBezTo>
                      <a:pt x="18521" y="645"/>
                      <a:pt x="18653" y="322"/>
                      <a:pt x="18916" y="38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9" name="Google Shape;1243;g257743a6ece_0_185"/>
              <p:cNvSpPr/>
              <p:nvPr/>
            </p:nvSpPr>
            <p:spPr>
              <a:xfrm>
                <a:off x="281439" y="22168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" y="21600"/>
                    </a:moveTo>
                    <a:cubicBezTo>
                      <a:pt x="157" y="21600"/>
                      <a:pt x="1261" y="20130"/>
                      <a:pt x="2049" y="19711"/>
                    </a:cubicBezTo>
                    <a:cubicBezTo>
                      <a:pt x="2838" y="18664"/>
                      <a:pt x="3783" y="18036"/>
                      <a:pt x="4730" y="16984"/>
                    </a:cubicBezTo>
                    <a:cubicBezTo>
                      <a:pt x="4887" y="16984"/>
                      <a:pt x="5046" y="16356"/>
                      <a:pt x="5359" y="16147"/>
                    </a:cubicBezTo>
                    <a:cubicBezTo>
                      <a:pt x="5835" y="15728"/>
                      <a:pt x="6780" y="15099"/>
                      <a:pt x="7409" y="14262"/>
                    </a:cubicBezTo>
                    <a:cubicBezTo>
                      <a:pt x="7725" y="14262"/>
                      <a:pt x="8197" y="14048"/>
                      <a:pt x="8357" y="13839"/>
                    </a:cubicBezTo>
                    <a:cubicBezTo>
                      <a:pt x="8829" y="13211"/>
                      <a:pt x="9461" y="12792"/>
                      <a:pt x="9774" y="12163"/>
                    </a:cubicBezTo>
                    <a:cubicBezTo>
                      <a:pt x="10249" y="11744"/>
                      <a:pt x="10562" y="10903"/>
                      <a:pt x="11194" y="10484"/>
                    </a:cubicBezTo>
                    <a:cubicBezTo>
                      <a:pt x="11510" y="10065"/>
                      <a:pt x="11194" y="9856"/>
                      <a:pt x="11510" y="9437"/>
                    </a:cubicBezTo>
                    <a:cubicBezTo>
                      <a:pt x="11983" y="9437"/>
                      <a:pt x="12139" y="8808"/>
                      <a:pt x="12455" y="8389"/>
                    </a:cubicBezTo>
                    <a:cubicBezTo>
                      <a:pt x="12612" y="8180"/>
                      <a:pt x="13087" y="7548"/>
                      <a:pt x="13243" y="7338"/>
                    </a:cubicBezTo>
                    <a:cubicBezTo>
                      <a:pt x="13716" y="6919"/>
                      <a:pt x="14032" y="6710"/>
                      <a:pt x="14504" y="6291"/>
                    </a:cubicBezTo>
                    <a:cubicBezTo>
                      <a:pt x="15765" y="5034"/>
                      <a:pt x="17501" y="3564"/>
                      <a:pt x="18919" y="2098"/>
                    </a:cubicBezTo>
                    <a:cubicBezTo>
                      <a:pt x="19707" y="1257"/>
                      <a:pt x="20496" y="0"/>
                      <a:pt x="21600" y="0"/>
                    </a:cubicBezTo>
                    <a:cubicBezTo>
                      <a:pt x="20652" y="1679"/>
                      <a:pt x="19551" y="3355"/>
                      <a:pt x="18446" y="5034"/>
                    </a:cubicBezTo>
                    <a:cubicBezTo>
                      <a:pt x="17658" y="6291"/>
                      <a:pt x="17026" y="7548"/>
                      <a:pt x="16081" y="8808"/>
                    </a:cubicBezTo>
                    <a:cubicBezTo>
                      <a:pt x="16081" y="8808"/>
                      <a:pt x="15136" y="10274"/>
                      <a:pt x="15452" y="10065"/>
                    </a:cubicBezTo>
                    <a:cubicBezTo>
                      <a:pt x="15452" y="10065"/>
                      <a:pt x="15136" y="10065"/>
                      <a:pt x="14977" y="10693"/>
                    </a:cubicBezTo>
                    <a:cubicBezTo>
                      <a:pt x="14504" y="11535"/>
                      <a:pt x="13559" y="12582"/>
                      <a:pt x="13087" y="13839"/>
                    </a:cubicBezTo>
                    <a:cubicBezTo>
                      <a:pt x="12299" y="14048"/>
                      <a:pt x="11823" y="14681"/>
                      <a:pt x="11194" y="15099"/>
                    </a:cubicBezTo>
                    <a:cubicBezTo>
                      <a:pt x="10406" y="15937"/>
                      <a:pt x="9301" y="16775"/>
                      <a:pt x="8672" y="18036"/>
                    </a:cubicBezTo>
                    <a:cubicBezTo>
                      <a:pt x="7725" y="18036"/>
                      <a:pt x="7096" y="18873"/>
                      <a:pt x="6307" y="19292"/>
                    </a:cubicBezTo>
                    <a:cubicBezTo>
                      <a:pt x="5519" y="19711"/>
                      <a:pt x="4730" y="20130"/>
                      <a:pt x="4099" y="20762"/>
                    </a:cubicBezTo>
                    <a:cubicBezTo>
                      <a:pt x="4099" y="20762"/>
                      <a:pt x="3942" y="20762"/>
                      <a:pt x="3942" y="20762"/>
                    </a:cubicBezTo>
                    <a:cubicBezTo>
                      <a:pt x="2522" y="20762"/>
                      <a:pt x="1577" y="21391"/>
                      <a:pt x="0" y="2139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0" name="Google Shape;1244;g257743a6ece_0_185"/>
              <p:cNvSpPr/>
              <p:nvPr/>
            </p:nvSpPr>
            <p:spPr>
              <a:xfrm>
                <a:off x="116974" y="22772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"/>
                    </a:moveTo>
                    <a:cubicBezTo>
                      <a:pt x="21600" y="150"/>
                      <a:pt x="20311" y="449"/>
                      <a:pt x="19665" y="749"/>
                    </a:cubicBezTo>
                    <a:cubicBezTo>
                      <a:pt x="19182" y="749"/>
                      <a:pt x="18536" y="749"/>
                      <a:pt x="18053" y="1049"/>
                    </a:cubicBezTo>
                    <a:cubicBezTo>
                      <a:pt x="17570" y="1351"/>
                      <a:pt x="16924" y="2250"/>
                      <a:pt x="16441" y="2549"/>
                    </a:cubicBezTo>
                    <a:cubicBezTo>
                      <a:pt x="15958" y="2849"/>
                      <a:pt x="15312" y="3299"/>
                      <a:pt x="14992" y="3601"/>
                    </a:cubicBezTo>
                    <a:cubicBezTo>
                      <a:pt x="14992" y="3601"/>
                      <a:pt x="14669" y="3601"/>
                      <a:pt x="14506" y="3901"/>
                    </a:cubicBezTo>
                    <a:cubicBezTo>
                      <a:pt x="14023" y="4200"/>
                      <a:pt x="13863" y="4500"/>
                      <a:pt x="13380" y="4799"/>
                    </a:cubicBezTo>
                    <a:cubicBezTo>
                      <a:pt x="12734" y="5399"/>
                      <a:pt x="11928" y="6150"/>
                      <a:pt x="11285" y="6600"/>
                    </a:cubicBezTo>
                    <a:cubicBezTo>
                      <a:pt x="9672" y="8101"/>
                      <a:pt x="7897" y="9299"/>
                      <a:pt x="6125" y="10650"/>
                    </a:cubicBezTo>
                    <a:cubicBezTo>
                      <a:pt x="5479" y="11249"/>
                      <a:pt x="4996" y="11699"/>
                      <a:pt x="4513" y="11998"/>
                    </a:cubicBezTo>
                    <a:cubicBezTo>
                      <a:pt x="4030" y="12301"/>
                      <a:pt x="3224" y="12900"/>
                      <a:pt x="2741" y="13200"/>
                    </a:cubicBezTo>
                    <a:cubicBezTo>
                      <a:pt x="2095" y="13799"/>
                      <a:pt x="1289" y="14398"/>
                      <a:pt x="806" y="14850"/>
                    </a:cubicBezTo>
                    <a:cubicBezTo>
                      <a:pt x="483" y="14850"/>
                      <a:pt x="323" y="15150"/>
                      <a:pt x="0" y="15300"/>
                    </a:cubicBezTo>
                    <a:lnTo>
                      <a:pt x="0" y="21600"/>
                    </a:lnTo>
                    <a:cubicBezTo>
                      <a:pt x="0" y="21600"/>
                      <a:pt x="483" y="21450"/>
                      <a:pt x="646" y="21450"/>
                    </a:cubicBezTo>
                    <a:cubicBezTo>
                      <a:pt x="1452" y="21148"/>
                      <a:pt x="2418" y="20848"/>
                      <a:pt x="2901" y="20698"/>
                    </a:cubicBezTo>
                    <a:cubicBezTo>
                      <a:pt x="2901" y="20698"/>
                      <a:pt x="2901" y="20549"/>
                      <a:pt x="3061" y="20549"/>
                    </a:cubicBezTo>
                    <a:cubicBezTo>
                      <a:pt x="3061" y="20399"/>
                      <a:pt x="3384" y="20549"/>
                      <a:pt x="3547" y="20399"/>
                    </a:cubicBezTo>
                    <a:cubicBezTo>
                      <a:pt x="4030" y="20099"/>
                      <a:pt x="4353" y="19500"/>
                      <a:pt x="4673" y="19350"/>
                    </a:cubicBezTo>
                    <a:cubicBezTo>
                      <a:pt x="4836" y="19200"/>
                      <a:pt x="5159" y="19200"/>
                      <a:pt x="5319" y="19051"/>
                    </a:cubicBezTo>
                    <a:cubicBezTo>
                      <a:pt x="5319" y="18898"/>
                      <a:pt x="5319" y="18748"/>
                      <a:pt x="5319" y="18748"/>
                    </a:cubicBezTo>
                    <a:cubicBezTo>
                      <a:pt x="5479" y="18448"/>
                      <a:pt x="5802" y="18448"/>
                      <a:pt x="6125" y="18299"/>
                    </a:cubicBezTo>
                    <a:cubicBezTo>
                      <a:pt x="6448" y="17999"/>
                      <a:pt x="6771" y="17699"/>
                      <a:pt x="6931" y="17400"/>
                    </a:cubicBezTo>
                    <a:cubicBezTo>
                      <a:pt x="6931" y="17400"/>
                      <a:pt x="7254" y="17400"/>
                      <a:pt x="7414" y="17400"/>
                    </a:cubicBezTo>
                    <a:cubicBezTo>
                      <a:pt x="7414" y="17400"/>
                      <a:pt x="7414" y="17100"/>
                      <a:pt x="7414" y="16950"/>
                    </a:cubicBezTo>
                    <a:cubicBezTo>
                      <a:pt x="7414" y="16950"/>
                      <a:pt x="7737" y="16950"/>
                      <a:pt x="7897" y="16801"/>
                    </a:cubicBezTo>
                    <a:cubicBezTo>
                      <a:pt x="7897" y="16801"/>
                      <a:pt x="7897" y="16498"/>
                      <a:pt x="8220" y="16199"/>
                    </a:cubicBezTo>
                    <a:cubicBezTo>
                      <a:pt x="8220" y="16199"/>
                      <a:pt x="8543" y="16199"/>
                      <a:pt x="8543" y="16199"/>
                    </a:cubicBezTo>
                    <a:cubicBezTo>
                      <a:pt x="8543" y="16049"/>
                      <a:pt x="8543" y="15899"/>
                      <a:pt x="8543" y="15749"/>
                    </a:cubicBezTo>
                    <a:cubicBezTo>
                      <a:pt x="8866" y="15450"/>
                      <a:pt x="9026" y="15150"/>
                      <a:pt x="9186" y="15150"/>
                    </a:cubicBezTo>
                    <a:cubicBezTo>
                      <a:pt x="9186" y="15000"/>
                      <a:pt x="9186" y="14850"/>
                      <a:pt x="9186" y="14701"/>
                    </a:cubicBezTo>
                    <a:cubicBezTo>
                      <a:pt x="9832" y="14099"/>
                      <a:pt x="10638" y="13499"/>
                      <a:pt x="11122" y="12900"/>
                    </a:cubicBezTo>
                    <a:cubicBezTo>
                      <a:pt x="11122" y="12750"/>
                      <a:pt x="11122" y="12451"/>
                      <a:pt x="11445" y="12301"/>
                    </a:cubicBezTo>
                    <a:cubicBezTo>
                      <a:pt x="11928" y="11699"/>
                      <a:pt x="12251" y="11100"/>
                      <a:pt x="12574" y="10650"/>
                    </a:cubicBezTo>
                    <a:cubicBezTo>
                      <a:pt x="12894" y="10048"/>
                      <a:pt x="13700" y="9449"/>
                      <a:pt x="14023" y="8850"/>
                    </a:cubicBezTo>
                    <a:cubicBezTo>
                      <a:pt x="14346" y="8700"/>
                      <a:pt x="14506" y="8400"/>
                      <a:pt x="14669" y="7951"/>
                    </a:cubicBezTo>
                    <a:cubicBezTo>
                      <a:pt x="15152" y="7349"/>
                      <a:pt x="15475" y="7049"/>
                      <a:pt x="16118" y="6450"/>
                    </a:cubicBezTo>
                    <a:cubicBezTo>
                      <a:pt x="16118" y="6300"/>
                      <a:pt x="16118" y="6001"/>
                      <a:pt x="16441" y="5851"/>
                    </a:cubicBezTo>
                    <a:cubicBezTo>
                      <a:pt x="16441" y="5851"/>
                      <a:pt x="16601" y="5851"/>
                      <a:pt x="16601" y="5701"/>
                    </a:cubicBezTo>
                    <a:cubicBezTo>
                      <a:pt x="16924" y="5548"/>
                      <a:pt x="16924" y="5249"/>
                      <a:pt x="17087" y="5099"/>
                    </a:cubicBezTo>
                    <a:cubicBezTo>
                      <a:pt x="17087" y="5099"/>
                      <a:pt x="17407" y="5099"/>
                      <a:pt x="17407" y="5099"/>
                    </a:cubicBezTo>
                    <a:cubicBezTo>
                      <a:pt x="17407" y="4949"/>
                      <a:pt x="17407" y="4650"/>
                      <a:pt x="17407" y="4500"/>
                    </a:cubicBezTo>
                    <a:cubicBezTo>
                      <a:pt x="17407" y="4500"/>
                      <a:pt x="17730" y="4500"/>
                      <a:pt x="17730" y="4500"/>
                    </a:cubicBezTo>
                    <a:cubicBezTo>
                      <a:pt x="17730" y="4500"/>
                      <a:pt x="17730" y="4200"/>
                      <a:pt x="18053" y="4050"/>
                    </a:cubicBezTo>
                    <a:cubicBezTo>
                      <a:pt x="18053" y="4050"/>
                      <a:pt x="18376" y="4050"/>
                      <a:pt x="18376" y="3751"/>
                    </a:cubicBezTo>
                    <a:cubicBezTo>
                      <a:pt x="18376" y="3751"/>
                      <a:pt x="18376" y="3451"/>
                      <a:pt x="18376" y="3299"/>
                    </a:cubicBezTo>
                    <a:cubicBezTo>
                      <a:pt x="18699" y="2999"/>
                      <a:pt x="19019" y="2699"/>
                      <a:pt x="19505" y="2400"/>
                    </a:cubicBezTo>
                    <a:cubicBezTo>
                      <a:pt x="19505" y="2400"/>
                      <a:pt x="19505" y="2100"/>
                      <a:pt x="19825" y="1800"/>
                    </a:cubicBezTo>
                    <a:cubicBezTo>
                      <a:pt x="19988" y="1651"/>
                      <a:pt x="20311" y="1501"/>
                      <a:pt x="20471" y="1351"/>
                    </a:cubicBezTo>
                    <a:cubicBezTo>
                      <a:pt x="20794" y="1049"/>
                      <a:pt x="20954" y="749"/>
                      <a:pt x="21437" y="300"/>
                    </a:cubicBezTo>
                    <a:cubicBezTo>
                      <a:pt x="21437" y="150"/>
                      <a:pt x="21437" y="0"/>
                      <a:pt x="21117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1" name="Google Shape;1245;g257743a6ece_0_185"/>
              <p:cNvSpPr/>
              <p:nvPr/>
            </p:nvSpPr>
            <p:spPr>
              <a:xfrm>
                <a:off x="123766" y="187197"/>
                <a:ext cx="209270" cy="82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2" extrusionOk="0">
                    <a:moveTo>
                      <a:pt x="21591" y="15354"/>
                    </a:moveTo>
                    <a:cubicBezTo>
                      <a:pt x="21508" y="15343"/>
                      <a:pt x="21430" y="15321"/>
                      <a:pt x="21351" y="15299"/>
                    </a:cubicBezTo>
                    <a:cubicBezTo>
                      <a:pt x="21290" y="15288"/>
                      <a:pt x="21224" y="15266"/>
                      <a:pt x="21176" y="15255"/>
                    </a:cubicBezTo>
                    <a:cubicBezTo>
                      <a:pt x="21119" y="15255"/>
                      <a:pt x="21054" y="15233"/>
                      <a:pt x="20997" y="15211"/>
                    </a:cubicBezTo>
                    <a:cubicBezTo>
                      <a:pt x="20962" y="15211"/>
                      <a:pt x="20936" y="15200"/>
                      <a:pt x="20918" y="15211"/>
                    </a:cubicBezTo>
                    <a:cubicBezTo>
                      <a:pt x="20918" y="15178"/>
                      <a:pt x="20901" y="15200"/>
                      <a:pt x="20897" y="15200"/>
                    </a:cubicBezTo>
                    <a:cubicBezTo>
                      <a:pt x="20866" y="15178"/>
                      <a:pt x="20835" y="15200"/>
                      <a:pt x="20809" y="15178"/>
                    </a:cubicBezTo>
                    <a:cubicBezTo>
                      <a:pt x="20770" y="15178"/>
                      <a:pt x="20713" y="15134"/>
                      <a:pt x="20682" y="15145"/>
                    </a:cubicBezTo>
                    <a:cubicBezTo>
                      <a:pt x="20630" y="15156"/>
                      <a:pt x="20582" y="15145"/>
                      <a:pt x="20530" y="15145"/>
                    </a:cubicBezTo>
                    <a:cubicBezTo>
                      <a:pt x="20490" y="15134"/>
                      <a:pt x="20455" y="15123"/>
                      <a:pt x="20416" y="15123"/>
                    </a:cubicBezTo>
                    <a:cubicBezTo>
                      <a:pt x="20337" y="15112"/>
                      <a:pt x="20241" y="15079"/>
                      <a:pt x="20167" y="15079"/>
                    </a:cubicBezTo>
                    <a:cubicBezTo>
                      <a:pt x="20062" y="15079"/>
                      <a:pt x="19962" y="15035"/>
                      <a:pt x="19861" y="15035"/>
                    </a:cubicBezTo>
                    <a:cubicBezTo>
                      <a:pt x="19756" y="15013"/>
                      <a:pt x="19651" y="15024"/>
                      <a:pt x="19547" y="15013"/>
                    </a:cubicBezTo>
                    <a:cubicBezTo>
                      <a:pt x="19455" y="14991"/>
                      <a:pt x="19372" y="14969"/>
                      <a:pt x="19289" y="14947"/>
                    </a:cubicBezTo>
                    <a:cubicBezTo>
                      <a:pt x="19254" y="14947"/>
                      <a:pt x="19223" y="14925"/>
                      <a:pt x="19188" y="14925"/>
                    </a:cubicBezTo>
                    <a:cubicBezTo>
                      <a:pt x="19171" y="14903"/>
                      <a:pt x="19153" y="14903"/>
                      <a:pt x="19136" y="14903"/>
                    </a:cubicBezTo>
                    <a:cubicBezTo>
                      <a:pt x="19070" y="14881"/>
                      <a:pt x="18996" y="14870"/>
                      <a:pt x="18931" y="14858"/>
                    </a:cubicBezTo>
                    <a:cubicBezTo>
                      <a:pt x="18861" y="14858"/>
                      <a:pt x="18791" y="14814"/>
                      <a:pt x="18721" y="14803"/>
                    </a:cubicBezTo>
                    <a:cubicBezTo>
                      <a:pt x="18647" y="14803"/>
                      <a:pt x="18568" y="14803"/>
                      <a:pt x="18489" y="14803"/>
                    </a:cubicBezTo>
                    <a:cubicBezTo>
                      <a:pt x="18411" y="14803"/>
                      <a:pt x="18332" y="14803"/>
                      <a:pt x="18258" y="14803"/>
                    </a:cubicBezTo>
                    <a:cubicBezTo>
                      <a:pt x="18026" y="14836"/>
                      <a:pt x="17782" y="14803"/>
                      <a:pt x="17550" y="14781"/>
                    </a:cubicBezTo>
                    <a:cubicBezTo>
                      <a:pt x="17445" y="14770"/>
                      <a:pt x="17340" y="14781"/>
                      <a:pt x="17240" y="14759"/>
                    </a:cubicBezTo>
                    <a:cubicBezTo>
                      <a:pt x="17174" y="14748"/>
                      <a:pt x="17113" y="14715"/>
                      <a:pt x="17056" y="14715"/>
                    </a:cubicBezTo>
                    <a:cubicBezTo>
                      <a:pt x="17039" y="14715"/>
                      <a:pt x="16960" y="14682"/>
                      <a:pt x="16956" y="14693"/>
                    </a:cubicBezTo>
                    <a:cubicBezTo>
                      <a:pt x="16956" y="14693"/>
                      <a:pt x="16951" y="14682"/>
                      <a:pt x="16951" y="14682"/>
                    </a:cubicBezTo>
                    <a:cubicBezTo>
                      <a:pt x="16930" y="14682"/>
                      <a:pt x="16916" y="14682"/>
                      <a:pt x="16908" y="14682"/>
                    </a:cubicBezTo>
                    <a:cubicBezTo>
                      <a:pt x="16903" y="14682"/>
                      <a:pt x="16895" y="14682"/>
                      <a:pt x="16890" y="14682"/>
                    </a:cubicBezTo>
                    <a:cubicBezTo>
                      <a:pt x="16851" y="14682"/>
                      <a:pt x="16816" y="14660"/>
                      <a:pt x="16781" y="14638"/>
                    </a:cubicBezTo>
                    <a:cubicBezTo>
                      <a:pt x="16755" y="14638"/>
                      <a:pt x="16685" y="14594"/>
                      <a:pt x="16672" y="14616"/>
                    </a:cubicBezTo>
                    <a:cubicBezTo>
                      <a:pt x="16667" y="14627"/>
                      <a:pt x="16659" y="14616"/>
                      <a:pt x="16659" y="14616"/>
                    </a:cubicBezTo>
                    <a:cubicBezTo>
                      <a:pt x="16641" y="14616"/>
                      <a:pt x="16628" y="14616"/>
                      <a:pt x="16606" y="14616"/>
                    </a:cubicBezTo>
                    <a:cubicBezTo>
                      <a:pt x="16584" y="14583"/>
                      <a:pt x="16536" y="14583"/>
                      <a:pt x="16506" y="14594"/>
                    </a:cubicBezTo>
                    <a:cubicBezTo>
                      <a:pt x="16475" y="14539"/>
                      <a:pt x="16436" y="14561"/>
                      <a:pt x="16392" y="14539"/>
                    </a:cubicBezTo>
                    <a:cubicBezTo>
                      <a:pt x="16327" y="14517"/>
                      <a:pt x="16257" y="14484"/>
                      <a:pt x="16191" y="14495"/>
                    </a:cubicBezTo>
                    <a:cubicBezTo>
                      <a:pt x="16182" y="14473"/>
                      <a:pt x="16178" y="14451"/>
                      <a:pt x="16169" y="14440"/>
                    </a:cubicBezTo>
                    <a:cubicBezTo>
                      <a:pt x="16169" y="14385"/>
                      <a:pt x="16169" y="14341"/>
                      <a:pt x="16174" y="14297"/>
                    </a:cubicBezTo>
                    <a:cubicBezTo>
                      <a:pt x="16187" y="14231"/>
                      <a:pt x="16213" y="14231"/>
                      <a:pt x="16231" y="14175"/>
                    </a:cubicBezTo>
                    <a:cubicBezTo>
                      <a:pt x="16252" y="14175"/>
                      <a:pt x="16266" y="14131"/>
                      <a:pt x="16279" y="14109"/>
                    </a:cubicBezTo>
                    <a:cubicBezTo>
                      <a:pt x="16287" y="14087"/>
                      <a:pt x="16296" y="14087"/>
                      <a:pt x="16305" y="14065"/>
                    </a:cubicBezTo>
                    <a:cubicBezTo>
                      <a:pt x="16314" y="14043"/>
                      <a:pt x="16331" y="14010"/>
                      <a:pt x="16340" y="13999"/>
                    </a:cubicBezTo>
                    <a:cubicBezTo>
                      <a:pt x="16340" y="13999"/>
                      <a:pt x="16344" y="13999"/>
                      <a:pt x="16349" y="13999"/>
                    </a:cubicBezTo>
                    <a:cubicBezTo>
                      <a:pt x="16357" y="13977"/>
                      <a:pt x="16362" y="13955"/>
                      <a:pt x="16366" y="13944"/>
                    </a:cubicBezTo>
                    <a:cubicBezTo>
                      <a:pt x="16375" y="13933"/>
                      <a:pt x="16388" y="13933"/>
                      <a:pt x="16397" y="13900"/>
                    </a:cubicBezTo>
                    <a:cubicBezTo>
                      <a:pt x="16401" y="13900"/>
                      <a:pt x="16410" y="13856"/>
                      <a:pt x="16418" y="13878"/>
                    </a:cubicBezTo>
                    <a:cubicBezTo>
                      <a:pt x="16423" y="13834"/>
                      <a:pt x="16440" y="13801"/>
                      <a:pt x="16453" y="13779"/>
                    </a:cubicBezTo>
                    <a:cubicBezTo>
                      <a:pt x="16467" y="13757"/>
                      <a:pt x="16484" y="13734"/>
                      <a:pt x="16497" y="13701"/>
                    </a:cubicBezTo>
                    <a:cubicBezTo>
                      <a:pt x="16497" y="13701"/>
                      <a:pt x="16501" y="13679"/>
                      <a:pt x="16506" y="13679"/>
                    </a:cubicBezTo>
                    <a:cubicBezTo>
                      <a:pt x="16515" y="13657"/>
                      <a:pt x="16519" y="13657"/>
                      <a:pt x="16528" y="13635"/>
                    </a:cubicBezTo>
                    <a:cubicBezTo>
                      <a:pt x="16528" y="13635"/>
                      <a:pt x="16536" y="13624"/>
                      <a:pt x="16541" y="13613"/>
                    </a:cubicBezTo>
                    <a:cubicBezTo>
                      <a:pt x="16554" y="13591"/>
                      <a:pt x="16563" y="13547"/>
                      <a:pt x="16580" y="13525"/>
                    </a:cubicBezTo>
                    <a:cubicBezTo>
                      <a:pt x="16589" y="13503"/>
                      <a:pt x="16593" y="13459"/>
                      <a:pt x="16598" y="13448"/>
                    </a:cubicBezTo>
                    <a:cubicBezTo>
                      <a:pt x="16611" y="13415"/>
                      <a:pt x="16624" y="13393"/>
                      <a:pt x="16637" y="13371"/>
                    </a:cubicBezTo>
                    <a:cubicBezTo>
                      <a:pt x="16659" y="13316"/>
                      <a:pt x="16676" y="13261"/>
                      <a:pt x="16694" y="13227"/>
                    </a:cubicBezTo>
                    <a:cubicBezTo>
                      <a:pt x="16707" y="13183"/>
                      <a:pt x="16720" y="13150"/>
                      <a:pt x="16729" y="13128"/>
                    </a:cubicBezTo>
                    <a:cubicBezTo>
                      <a:pt x="16729" y="13128"/>
                      <a:pt x="16729" y="13117"/>
                      <a:pt x="16733" y="13106"/>
                    </a:cubicBezTo>
                    <a:cubicBezTo>
                      <a:pt x="16759" y="13040"/>
                      <a:pt x="16790" y="12985"/>
                      <a:pt x="16812" y="12930"/>
                    </a:cubicBezTo>
                    <a:cubicBezTo>
                      <a:pt x="16820" y="12897"/>
                      <a:pt x="16833" y="12864"/>
                      <a:pt x="16847" y="12853"/>
                    </a:cubicBezTo>
                    <a:cubicBezTo>
                      <a:pt x="16847" y="12853"/>
                      <a:pt x="16847" y="12831"/>
                      <a:pt x="16847" y="12831"/>
                    </a:cubicBezTo>
                    <a:cubicBezTo>
                      <a:pt x="16864" y="12809"/>
                      <a:pt x="16873" y="12787"/>
                      <a:pt x="16886" y="12765"/>
                    </a:cubicBezTo>
                    <a:cubicBezTo>
                      <a:pt x="16895" y="12743"/>
                      <a:pt x="16899" y="12721"/>
                      <a:pt x="16908" y="12710"/>
                    </a:cubicBezTo>
                    <a:cubicBezTo>
                      <a:pt x="16912" y="12688"/>
                      <a:pt x="16925" y="12677"/>
                      <a:pt x="16925" y="12643"/>
                    </a:cubicBezTo>
                    <a:cubicBezTo>
                      <a:pt x="16956" y="12599"/>
                      <a:pt x="16973" y="12522"/>
                      <a:pt x="17000" y="12467"/>
                    </a:cubicBezTo>
                    <a:cubicBezTo>
                      <a:pt x="17004" y="12467"/>
                      <a:pt x="17013" y="12434"/>
                      <a:pt x="17000" y="12445"/>
                    </a:cubicBezTo>
                    <a:cubicBezTo>
                      <a:pt x="16908" y="12511"/>
                      <a:pt x="16812" y="12588"/>
                      <a:pt x="16746" y="12699"/>
                    </a:cubicBezTo>
                    <a:cubicBezTo>
                      <a:pt x="16729" y="12721"/>
                      <a:pt x="16707" y="12765"/>
                      <a:pt x="16694" y="12787"/>
                    </a:cubicBezTo>
                    <a:cubicBezTo>
                      <a:pt x="16689" y="12787"/>
                      <a:pt x="16681" y="12809"/>
                      <a:pt x="16672" y="12820"/>
                    </a:cubicBezTo>
                    <a:cubicBezTo>
                      <a:pt x="16624" y="12908"/>
                      <a:pt x="16584" y="12996"/>
                      <a:pt x="16541" y="13095"/>
                    </a:cubicBezTo>
                    <a:cubicBezTo>
                      <a:pt x="16532" y="13117"/>
                      <a:pt x="16523" y="13150"/>
                      <a:pt x="16515" y="13161"/>
                    </a:cubicBezTo>
                    <a:cubicBezTo>
                      <a:pt x="16501" y="13183"/>
                      <a:pt x="16488" y="13205"/>
                      <a:pt x="16480" y="13227"/>
                    </a:cubicBezTo>
                    <a:cubicBezTo>
                      <a:pt x="16458" y="13272"/>
                      <a:pt x="16440" y="13327"/>
                      <a:pt x="16423" y="13349"/>
                    </a:cubicBezTo>
                    <a:cubicBezTo>
                      <a:pt x="16405" y="13371"/>
                      <a:pt x="16397" y="13404"/>
                      <a:pt x="16383" y="13426"/>
                    </a:cubicBezTo>
                    <a:cubicBezTo>
                      <a:pt x="16370" y="13459"/>
                      <a:pt x="16357" y="13470"/>
                      <a:pt x="16349" y="13492"/>
                    </a:cubicBezTo>
                    <a:cubicBezTo>
                      <a:pt x="16335" y="13514"/>
                      <a:pt x="16331" y="13536"/>
                      <a:pt x="16318" y="13558"/>
                    </a:cubicBezTo>
                    <a:cubicBezTo>
                      <a:pt x="16309" y="13580"/>
                      <a:pt x="16296" y="13602"/>
                      <a:pt x="16283" y="13613"/>
                    </a:cubicBezTo>
                    <a:cubicBezTo>
                      <a:pt x="16252" y="13668"/>
                      <a:pt x="16226" y="13734"/>
                      <a:pt x="16200" y="13779"/>
                    </a:cubicBezTo>
                    <a:cubicBezTo>
                      <a:pt x="16187" y="13779"/>
                      <a:pt x="16182" y="13823"/>
                      <a:pt x="16174" y="13834"/>
                    </a:cubicBezTo>
                    <a:cubicBezTo>
                      <a:pt x="16174" y="13834"/>
                      <a:pt x="16165" y="13834"/>
                      <a:pt x="16165" y="13834"/>
                    </a:cubicBezTo>
                    <a:cubicBezTo>
                      <a:pt x="16152" y="13856"/>
                      <a:pt x="16143" y="13878"/>
                      <a:pt x="16130" y="13900"/>
                    </a:cubicBezTo>
                    <a:cubicBezTo>
                      <a:pt x="16082" y="13977"/>
                      <a:pt x="16047" y="14021"/>
                      <a:pt x="15995" y="14087"/>
                    </a:cubicBezTo>
                    <a:cubicBezTo>
                      <a:pt x="15960" y="14142"/>
                      <a:pt x="15864" y="14308"/>
                      <a:pt x="15829" y="14208"/>
                    </a:cubicBezTo>
                    <a:cubicBezTo>
                      <a:pt x="15829" y="14197"/>
                      <a:pt x="15820" y="14164"/>
                      <a:pt x="15820" y="14164"/>
                    </a:cubicBezTo>
                    <a:cubicBezTo>
                      <a:pt x="15820" y="14131"/>
                      <a:pt x="15820" y="14087"/>
                      <a:pt x="15837" y="14076"/>
                    </a:cubicBezTo>
                    <a:cubicBezTo>
                      <a:pt x="15837" y="14054"/>
                      <a:pt x="15846" y="14021"/>
                      <a:pt x="15859" y="14010"/>
                    </a:cubicBezTo>
                    <a:cubicBezTo>
                      <a:pt x="15859" y="13977"/>
                      <a:pt x="15868" y="13955"/>
                      <a:pt x="15877" y="13944"/>
                    </a:cubicBezTo>
                    <a:cubicBezTo>
                      <a:pt x="15881" y="13878"/>
                      <a:pt x="15903" y="13856"/>
                      <a:pt x="15916" y="13823"/>
                    </a:cubicBezTo>
                    <a:cubicBezTo>
                      <a:pt x="15920" y="13801"/>
                      <a:pt x="15925" y="13779"/>
                      <a:pt x="15933" y="13768"/>
                    </a:cubicBezTo>
                    <a:cubicBezTo>
                      <a:pt x="15960" y="13701"/>
                      <a:pt x="15986" y="13657"/>
                      <a:pt x="16016" y="13591"/>
                    </a:cubicBezTo>
                    <a:cubicBezTo>
                      <a:pt x="16030" y="13558"/>
                      <a:pt x="16038" y="13514"/>
                      <a:pt x="16051" y="13492"/>
                    </a:cubicBezTo>
                    <a:cubicBezTo>
                      <a:pt x="16086" y="13393"/>
                      <a:pt x="16130" y="13305"/>
                      <a:pt x="16169" y="13227"/>
                    </a:cubicBezTo>
                    <a:cubicBezTo>
                      <a:pt x="16182" y="13194"/>
                      <a:pt x="16196" y="13172"/>
                      <a:pt x="16213" y="13150"/>
                    </a:cubicBezTo>
                    <a:cubicBezTo>
                      <a:pt x="16222" y="13128"/>
                      <a:pt x="16222" y="13084"/>
                      <a:pt x="16231" y="13062"/>
                    </a:cubicBezTo>
                    <a:cubicBezTo>
                      <a:pt x="16239" y="13040"/>
                      <a:pt x="16252" y="13007"/>
                      <a:pt x="16261" y="12974"/>
                    </a:cubicBezTo>
                    <a:cubicBezTo>
                      <a:pt x="16296" y="12897"/>
                      <a:pt x="16331" y="12831"/>
                      <a:pt x="16366" y="12754"/>
                    </a:cubicBezTo>
                    <a:cubicBezTo>
                      <a:pt x="16414" y="12643"/>
                      <a:pt x="16458" y="12533"/>
                      <a:pt x="16510" y="12445"/>
                    </a:cubicBezTo>
                    <a:cubicBezTo>
                      <a:pt x="16515" y="12445"/>
                      <a:pt x="16519" y="12445"/>
                      <a:pt x="16523" y="12423"/>
                    </a:cubicBezTo>
                    <a:cubicBezTo>
                      <a:pt x="16532" y="12401"/>
                      <a:pt x="16541" y="12390"/>
                      <a:pt x="16545" y="12379"/>
                    </a:cubicBezTo>
                    <a:cubicBezTo>
                      <a:pt x="16545" y="12379"/>
                      <a:pt x="16545" y="12357"/>
                      <a:pt x="16554" y="12346"/>
                    </a:cubicBezTo>
                    <a:cubicBezTo>
                      <a:pt x="16598" y="12247"/>
                      <a:pt x="16641" y="12148"/>
                      <a:pt x="16685" y="12048"/>
                    </a:cubicBezTo>
                    <a:cubicBezTo>
                      <a:pt x="16685" y="12048"/>
                      <a:pt x="16685" y="12026"/>
                      <a:pt x="16694" y="12026"/>
                    </a:cubicBezTo>
                    <a:cubicBezTo>
                      <a:pt x="16707" y="11993"/>
                      <a:pt x="16716" y="11982"/>
                      <a:pt x="16724" y="11949"/>
                    </a:cubicBezTo>
                    <a:cubicBezTo>
                      <a:pt x="16724" y="11949"/>
                      <a:pt x="16724" y="11938"/>
                      <a:pt x="16724" y="11927"/>
                    </a:cubicBezTo>
                    <a:cubicBezTo>
                      <a:pt x="16724" y="11927"/>
                      <a:pt x="16737" y="11927"/>
                      <a:pt x="16742" y="11927"/>
                    </a:cubicBezTo>
                    <a:cubicBezTo>
                      <a:pt x="16742" y="11927"/>
                      <a:pt x="16742" y="11905"/>
                      <a:pt x="16742" y="11905"/>
                    </a:cubicBezTo>
                    <a:cubicBezTo>
                      <a:pt x="16750" y="11883"/>
                      <a:pt x="16759" y="11850"/>
                      <a:pt x="16772" y="11850"/>
                    </a:cubicBezTo>
                    <a:cubicBezTo>
                      <a:pt x="16777" y="11850"/>
                      <a:pt x="16772" y="11839"/>
                      <a:pt x="16772" y="11839"/>
                    </a:cubicBezTo>
                    <a:cubicBezTo>
                      <a:pt x="16785" y="11806"/>
                      <a:pt x="16790" y="11795"/>
                      <a:pt x="16803" y="11762"/>
                    </a:cubicBezTo>
                    <a:cubicBezTo>
                      <a:pt x="16816" y="11718"/>
                      <a:pt x="16829" y="11685"/>
                      <a:pt x="16842" y="11641"/>
                    </a:cubicBezTo>
                    <a:cubicBezTo>
                      <a:pt x="16855" y="11585"/>
                      <a:pt x="16877" y="11530"/>
                      <a:pt x="16890" y="11497"/>
                    </a:cubicBezTo>
                    <a:cubicBezTo>
                      <a:pt x="16890" y="11486"/>
                      <a:pt x="16899" y="11464"/>
                      <a:pt x="16903" y="11453"/>
                    </a:cubicBezTo>
                    <a:cubicBezTo>
                      <a:pt x="16912" y="11431"/>
                      <a:pt x="16925" y="11409"/>
                      <a:pt x="16930" y="11387"/>
                    </a:cubicBezTo>
                    <a:cubicBezTo>
                      <a:pt x="16934" y="11365"/>
                      <a:pt x="16930" y="11354"/>
                      <a:pt x="16938" y="11332"/>
                    </a:cubicBezTo>
                    <a:lnTo>
                      <a:pt x="16965" y="11332"/>
                    </a:lnTo>
                    <a:cubicBezTo>
                      <a:pt x="16982" y="11244"/>
                      <a:pt x="17017" y="11200"/>
                      <a:pt x="17034" y="11100"/>
                    </a:cubicBezTo>
                    <a:cubicBezTo>
                      <a:pt x="17008" y="11123"/>
                      <a:pt x="16986" y="11178"/>
                      <a:pt x="16965" y="11211"/>
                    </a:cubicBezTo>
                    <a:cubicBezTo>
                      <a:pt x="16925" y="11277"/>
                      <a:pt x="16895" y="11343"/>
                      <a:pt x="16851" y="11409"/>
                    </a:cubicBezTo>
                    <a:cubicBezTo>
                      <a:pt x="16838" y="11453"/>
                      <a:pt x="16825" y="11497"/>
                      <a:pt x="16807" y="11541"/>
                    </a:cubicBezTo>
                    <a:cubicBezTo>
                      <a:pt x="16807" y="11541"/>
                      <a:pt x="16799" y="11541"/>
                      <a:pt x="16799" y="11541"/>
                    </a:cubicBezTo>
                    <a:cubicBezTo>
                      <a:pt x="16799" y="11541"/>
                      <a:pt x="16799" y="11563"/>
                      <a:pt x="16799" y="11563"/>
                    </a:cubicBezTo>
                    <a:cubicBezTo>
                      <a:pt x="16768" y="11630"/>
                      <a:pt x="16742" y="11696"/>
                      <a:pt x="16711" y="11751"/>
                    </a:cubicBezTo>
                    <a:cubicBezTo>
                      <a:pt x="16702" y="11773"/>
                      <a:pt x="16694" y="11795"/>
                      <a:pt x="16685" y="11806"/>
                    </a:cubicBezTo>
                    <a:cubicBezTo>
                      <a:pt x="16672" y="11828"/>
                      <a:pt x="16659" y="11861"/>
                      <a:pt x="16650" y="11894"/>
                    </a:cubicBezTo>
                    <a:cubicBezTo>
                      <a:pt x="16646" y="11894"/>
                      <a:pt x="16641" y="11894"/>
                      <a:pt x="16637" y="11905"/>
                    </a:cubicBezTo>
                    <a:cubicBezTo>
                      <a:pt x="16633" y="11905"/>
                      <a:pt x="16628" y="11927"/>
                      <a:pt x="16624" y="11938"/>
                    </a:cubicBezTo>
                    <a:cubicBezTo>
                      <a:pt x="16619" y="11949"/>
                      <a:pt x="16615" y="11949"/>
                      <a:pt x="16606" y="11960"/>
                    </a:cubicBezTo>
                    <a:cubicBezTo>
                      <a:pt x="16598" y="11982"/>
                      <a:pt x="16593" y="12004"/>
                      <a:pt x="16584" y="12026"/>
                    </a:cubicBezTo>
                    <a:cubicBezTo>
                      <a:pt x="16584" y="12037"/>
                      <a:pt x="16571" y="12037"/>
                      <a:pt x="16567" y="12048"/>
                    </a:cubicBezTo>
                    <a:cubicBezTo>
                      <a:pt x="16545" y="12093"/>
                      <a:pt x="16523" y="12126"/>
                      <a:pt x="16501" y="12181"/>
                    </a:cubicBezTo>
                    <a:cubicBezTo>
                      <a:pt x="16484" y="12214"/>
                      <a:pt x="16467" y="12258"/>
                      <a:pt x="16449" y="12291"/>
                    </a:cubicBezTo>
                    <a:cubicBezTo>
                      <a:pt x="16440" y="12313"/>
                      <a:pt x="16432" y="12324"/>
                      <a:pt x="16418" y="12335"/>
                    </a:cubicBezTo>
                    <a:cubicBezTo>
                      <a:pt x="16405" y="12346"/>
                      <a:pt x="16397" y="12379"/>
                      <a:pt x="16388" y="12390"/>
                    </a:cubicBezTo>
                    <a:cubicBezTo>
                      <a:pt x="16388" y="12390"/>
                      <a:pt x="16388" y="12412"/>
                      <a:pt x="16388" y="12412"/>
                    </a:cubicBezTo>
                    <a:cubicBezTo>
                      <a:pt x="16383" y="12412"/>
                      <a:pt x="16379" y="12412"/>
                      <a:pt x="16370" y="12434"/>
                    </a:cubicBezTo>
                    <a:cubicBezTo>
                      <a:pt x="16362" y="12445"/>
                      <a:pt x="16349" y="12467"/>
                      <a:pt x="16344" y="12489"/>
                    </a:cubicBezTo>
                    <a:cubicBezTo>
                      <a:pt x="16331" y="12511"/>
                      <a:pt x="16318" y="12544"/>
                      <a:pt x="16309" y="12566"/>
                    </a:cubicBezTo>
                    <a:cubicBezTo>
                      <a:pt x="16309" y="12566"/>
                      <a:pt x="16296" y="12566"/>
                      <a:pt x="16292" y="12588"/>
                    </a:cubicBezTo>
                    <a:cubicBezTo>
                      <a:pt x="16283" y="12599"/>
                      <a:pt x="16274" y="12632"/>
                      <a:pt x="16270" y="12643"/>
                    </a:cubicBezTo>
                    <a:cubicBezTo>
                      <a:pt x="16266" y="12643"/>
                      <a:pt x="16261" y="12643"/>
                      <a:pt x="16257" y="12665"/>
                    </a:cubicBezTo>
                    <a:cubicBezTo>
                      <a:pt x="16252" y="12677"/>
                      <a:pt x="16248" y="12688"/>
                      <a:pt x="16244" y="12699"/>
                    </a:cubicBezTo>
                    <a:cubicBezTo>
                      <a:pt x="16235" y="12721"/>
                      <a:pt x="16222" y="12721"/>
                      <a:pt x="16213" y="12743"/>
                    </a:cubicBezTo>
                    <a:cubicBezTo>
                      <a:pt x="16209" y="12743"/>
                      <a:pt x="16204" y="12754"/>
                      <a:pt x="16200" y="12776"/>
                    </a:cubicBezTo>
                    <a:cubicBezTo>
                      <a:pt x="16196" y="12776"/>
                      <a:pt x="16187" y="12776"/>
                      <a:pt x="16187" y="12787"/>
                    </a:cubicBezTo>
                    <a:cubicBezTo>
                      <a:pt x="16156" y="12842"/>
                      <a:pt x="16121" y="12919"/>
                      <a:pt x="16095" y="12963"/>
                    </a:cubicBezTo>
                    <a:cubicBezTo>
                      <a:pt x="16078" y="12985"/>
                      <a:pt x="16065" y="13007"/>
                      <a:pt x="16047" y="13018"/>
                    </a:cubicBezTo>
                    <a:cubicBezTo>
                      <a:pt x="16038" y="13029"/>
                      <a:pt x="16025" y="13040"/>
                      <a:pt x="16012" y="13051"/>
                    </a:cubicBezTo>
                    <a:cubicBezTo>
                      <a:pt x="15999" y="13062"/>
                      <a:pt x="15982" y="13117"/>
                      <a:pt x="15973" y="13128"/>
                    </a:cubicBezTo>
                    <a:cubicBezTo>
                      <a:pt x="15942" y="13183"/>
                      <a:pt x="15912" y="13250"/>
                      <a:pt x="15881" y="13294"/>
                    </a:cubicBezTo>
                    <a:cubicBezTo>
                      <a:pt x="15859" y="13327"/>
                      <a:pt x="15842" y="13360"/>
                      <a:pt x="15820" y="13393"/>
                    </a:cubicBezTo>
                    <a:cubicBezTo>
                      <a:pt x="15807" y="13415"/>
                      <a:pt x="15798" y="13426"/>
                      <a:pt x="15789" y="13437"/>
                    </a:cubicBezTo>
                    <a:cubicBezTo>
                      <a:pt x="15781" y="13459"/>
                      <a:pt x="15767" y="13481"/>
                      <a:pt x="15759" y="13492"/>
                    </a:cubicBezTo>
                    <a:cubicBezTo>
                      <a:pt x="15759" y="13503"/>
                      <a:pt x="15750" y="13514"/>
                      <a:pt x="15746" y="13525"/>
                    </a:cubicBezTo>
                    <a:cubicBezTo>
                      <a:pt x="15737" y="13536"/>
                      <a:pt x="15719" y="13547"/>
                      <a:pt x="15706" y="13569"/>
                    </a:cubicBezTo>
                    <a:cubicBezTo>
                      <a:pt x="15706" y="13569"/>
                      <a:pt x="15698" y="13591"/>
                      <a:pt x="15693" y="13602"/>
                    </a:cubicBezTo>
                    <a:cubicBezTo>
                      <a:pt x="15680" y="13624"/>
                      <a:pt x="15671" y="13635"/>
                      <a:pt x="15663" y="13646"/>
                    </a:cubicBezTo>
                    <a:cubicBezTo>
                      <a:pt x="15654" y="13657"/>
                      <a:pt x="15649" y="13679"/>
                      <a:pt x="15645" y="13679"/>
                    </a:cubicBezTo>
                    <a:cubicBezTo>
                      <a:pt x="15641" y="13679"/>
                      <a:pt x="15632" y="13679"/>
                      <a:pt x="15623" y="13690"/>
                    </a:cubicBezTo>
                    <a:cubicBezTo>
                      <a:pt x="15619" y="13690"/>
                      <a:pt x="15619" y="13712"/>
                      <a:pt x="15610" y="13723"/>
                    </a:cubicBezTo>
                    <a:cubicBezTo>
                      <a:pt x="15597" y="13746"/>
                      <a:pt x="15588" y="13746"/>
                      <a:pt x="15575" y="13757"/>
                    </a:cubicBezTo>
                    <a:cubicBezTo>
                      <a:pt x="15553" y="13790"/>
                      <a:pt x="15532" y="13834"/>
                      <a:pt x="15510" y="13856"/>
                    </a:cubicBezTo>
                    <a:cubicBezTo>
                      <a:pt x="15497" y="13867"/>
                      <a:pt x="15475" y="13900"/>
                      <a:pt x="15462" y="13900"/>
                    </a:cubicBezTo>
                    <a:cubicBezTo>
                      <a:pt x="15444" y="13911"/>
                      <a:pt x="15435" y="13900"/>
                      <a:pt x="15427" y="13900"/>
                    </a:cubicBezTo>
                    <a:cubicBezTo>
                      <a:pt x="15422" y="13900"/>
                      <a:pt x="15418" y="13911"/>
                      <a:pt x="15409" y="13900"/>
                    </a:cubicBezTo>
                    <a:cubicBezTo>
                      <a:pt x="15400" y="13900"/>
                      <a:pt x="15409" y="13878"/>
                      <a:pt x="15396" y="13867"/>
                    </a:cubicBezTo>
                    <a:cubicBezTo>
                      <a:pt x="15400" y="13845"/>
                      <a:pt x="15396" y="13845"/>
                      <a:pt x="15396" y="13823"/>
                    </a:cubicBezTo>
                    <a:cubicBezTo>
                      <a:pt x="15405" y="13779"/>
                      <a:pt x="15431" y="13734"/>
                      <a:pt x="15444" y="13701"/>
                    </a:cubicBezTo>
                    <a:cubicBezTo>
                      <a:pt x="15462" y="13668"/>
                      <a:pt x="15483" y="13624"/>
                      <a:pt x="15501" y="13602"/>
                    </a:cubicBezTo>
                    <a:cubicBezTo>
                      <a:pt x="15505" y="13591"/>
                      <a:pt x="15510" y="13569"/>
                      <a:pt x="15518" y="13558"/>
                    </a:cubicBezTo>
                    <a:cubicBezTo>
                      <a:pt x="15523" y="13547"/>
                      <a:pt x="15532" y="13547"/>
                      <a:pt x="15540" y="13536"/>
                    </a:cubicBezTo>
                    <a:cubicBezTo>
                      <a:pt x="15545" y="13525"/>
                      <a:pt x="15549" y="13514"/>
                      <a:pt x="15558" y="13492"/>
                    </a:cubicBezTo>
                    <a:cubicBezTo>
                      <a:pt x="15571" y="13470"/>
                      <a:pt x="15580" y="13437"/>
                      <a:pt x="15593" y="13415"/>
                    </a:cubicBezTo>
                    <a:cubicBezTo>
                      <a:pt x="15593" y="13404"/>
                      <a:pt x="15601" y="13393"/>
                      <a:pt x="15606" y="13382"/>
                    </a:cubicBezTo>
                    <a:cubicBezTo>
                      <a:pt x="15610" y="13371"/>
                      <a:pt x="15615" y="13382"/>
                      <a:pt x="15619" y="13360"/>
                    </a:cubicBezTo>
                    <a:cubicBezTo>
                      <a:pt x="15619" y="13360"/>
                      <a:pt x="15619" y="13338"/>
                      <a:pt x="15619" y="13327"/>
                    </a:cubicBezTo>
                    <a:cubicBezTo>
                      <a:pt x="15632" y="13305"/>
                      <a:pt x="15649" y="13294"/>
                      <a:pt x="15658" y="13261"/>
                    </a:cubicBezTo>
                    <a:cubicBezTo>
                      <a:pt x="15667" y="13238"/>
                      <a:pt x="15680" y="13216"/>
                      <a:pt x="15689" y="13183"/>
                    </a:cubicBezTo>
                    <a:cubicBezTo>
                      <a:pt x="15698" y="13161"/>
                      <a:pt x="15702" y="13117"/>
                      <a:pt x="15715" y="13095"/>
                    </a:cubicBezTo>
                    <a:cubicBezTo>
                      <a:pt x="15715" y="13095"/>
                      <a:pt x="15724" y="13095"/>
                      <a:pt x="15724" y="13095"/>
                    </a:cubicBezTo>
                    <a:cubicBezTo>
                      <a:pt x="15724" y="13095"/>
                      <a:pt x="15728" y="13084"/>
                      <a:pt x="15733" y="13073"/>
                    </a:cubicBezTo>
                    <a:cubicBezTo>
                      <a:pt x="15754" y="13029"/>
                      <a:pt x="15772" y="12985"/>
                      <a:pt x="15789" y="12952"/>
                    </a:cubicBezTo>
                    <a:cubicBezTo>
                      <a:pt x="15833" y="12864"/>
                      <a:pt x="15877" y="12754"/>
                      <a:pt x="15916" y="12665"/>
                    </a:cubicBezTo>
                    <a:cubicBezTo>
                      <a:pt x="15920" y="12643"/>
                      <a:pt x="15929" y="12643"/>
                      <a:pt x="15933" y="12621"/>
                    </a:cubicBezTo>
                    <a:cubicBezTo>
                      <a:pt x="15933" y="12621"/>
                      <a:pt x="15933" y="12599"/>
                      <a:pt x="15938" y="12588"/>
                    </a:cubicBezTo>
                    <a:cubicBezTo>
                      <a:pt x="15947" y="12566"/>
                      <a:pt x="15960" y="12544"/>
                      <a:pt x="15964" y="12533"/>
                    </a:cubicBezTo>
                    <a:cubicBezTo>
                      <a:pt x="15977" y="12500"/>
                      <a:pt x="15990" y="12478"/>
                      <a:pt x="15995" y="12445"/>
                    </a:cubicBezTo>
                    <a:cubicBezTo>
                      <a:pt x="16038" y="12368"/>
                      <a:pt x="16069" y="12280"/>
                      <a:pt x="16104" y="12181"/>
                    </a:cubicBezTo>
                    <a:cubicBezTo>
                      <a:pt x="16121" y="12137"/>
                      <a:pt x="16139" y="12093"/>
                      <a:pt x="16156" y="12048"/>
                    </a:cubicBezTo>
                    <a:cubicBezTo>
                      <a:pt x="16169" y="12004"/>
                      <a:pt x="16182" y="11982"/>
                      <a:pt x="16191" y="11949"/>
                    </a:cubicBezTo>
                    <a:cubicBezTo>
                      <a:pt x="16204" y="11916"/>
                      <a:pt x="16209" y="11894"/>
                      <a:pt x="16222" y="11883"/>
                    </a:cubicBezTo>
                    <a:cubicBezTo>
                      <a:pt x="16222" y="11883"/>
                      <a:pt x="16226" y="11872"/>
                      <a:pt x="16231" y="11850"/>
                    </a:cubicBezTo>
                    <a:lnTo>
                      <a:pt x="16244" y="11850"/>
                    </a:lnTo>
                    <a:cubicBezTo>
                      <a:pt x="16244" y="11850"/>
                      <a:pt x="16252" y="11806"/>
                      <a:pt x="16257" y="11795"/>
                    </a:cubicBezTo>
                    <a:cubicBezTo>
                      <a:pt x="16257" y="11795"/>
                      <a:pt x="16266" y="11795"/>
                      <a:pt x="16270" y="11795"/>
                    </a:cubicBezTo>
                    <a:cubicBezTo>
                      <a:pt x="16270" y="11795"/>
                      <a:pt x="16270" y="11773"/>
                      <a:pt x="16270" y="11762"/>
                    </a:cubicBezTo>
                    <a:cubicBezTo>
                      <a:pt x="16270" y="11762"/>
                      <a:pt x="16279" y="11762"/>
                      <a:pt x="16279" y="11762"/>
                    </a:cubicBezTo>
                    <a:cubicBezTo>
                      <a:pt x="16279" y="11762"/>
                      <a:pt x="16283" y="11740"/>
                      <a:pt x="16287" y="11740"/>
                    </a:cubicBezTo>
                    <a:cubicBezTo>
                      <a:pt x="16305" y="11696"/>
                      <a:pt x="16314" y="11652"/>
                      <a:pt x="16327" y="11608"/>
                    </a:cubicBezTo>
                    <a:cubicBezTo>
                      <a:pt x="16340" y="11574"/>
                      <a:pt x="16357" y="11563"/>
                      <a:pt x="16366" y="11519"/>
                    </a:cubicBezTo>
                    <a:cubicBezTo>
                      <a:pt x="16375" y="11519"/>
                      <a:pt x="16388" y="11508"/>
                      <a:pt x="16397" y="11486"/>
                    </a:cubicBezTo>
                    <a:cubicBezTo>
                      <a:pt x="16397" y="11486"/>
                      <a:pt x="16388" y="11486"/>
                      <a:pt x="16388" y="11475"/>
                    </a:cubicBezTo>
                    <a:cubicBezTo>
                      <a:pt x="16388" y="11464"/>
                      <a:pt x="16401" y="11475"/>
                      <a:pt x="16401" y="11475"/>
                    </a:cubicBezTo>
                    <a:cubicBezTo>
                      <a:pt x="16401" y="11475"/>
                      <a:pt x="16401" y="11464"/>
                      <a:pt x="16401" y="11453"/>
                    </a:cubicBezTo>
                    <a:cubicBezTo>
                      <a:pt x="16401" y="11453"/>
                      <a:pt x="16405" y="11442"/>
                      <a:pt x="16410" y="11431"/>
                    </a:cubicBezTo>
                    <a:cubicBezTo>
                      <a:pt x="16418" y="11409"/>
                      <a:pt x="16436" y="11376"/>
                      <a:pt x="16432" y="11354"/>
                    </a:cubicBezTo>
                    <a:cubicBezTo>
                      <a:pt x="16414" y="11354"/>
                      <a:pt x="16410" y="11376"/>
                      <a:pt x="16397" y="11398"/>
                    </a:cubicBezTo>
                    <a:cubicBezTo>
                      <a:pt x="16383" y="11420"/>
                      <a:pt x="16370" y="11431"/>
                      <a:pt x="16362" y="11453"/>
                    </a:cubicBezTo>
                    <a:cubicBezTo>
                      <a:pt x="16340" y="11497"/>
                      <a:pt x="16318" y="11530"/>
                      <a:pt x="16292" y="11574"/>
                    </a:cubicBezTo>
                    <a:cubicBezTo>
                      <a:pt x="16266" y="11608"/>
                      <a:pt x="16244" y="11641"/>
                      <a:pt x="16222" y="11685"/>
                    </a:cubicBezTo>
                    <a:cubicBezTo>
                      <a:pt x="16196" y="11740"/>
                      <a:pt x="16156" y="11806"/>
                      <a:pt x="16139" y="11861"/>
                    </a:cubicBezTo>
                    <a:cubicBezTo>
                      <a:pt x="16139" y="11861"/>
                      <a:pt x="16130" y="11861"/>
                      <a:pt x="16126" y="11872"/>
                    </a:cubicBezTo>
                    <a:cubicBezTo>
                      <a:pt x="16117" y="11872"/>
                      <a:pt x="16117" y="11905"/>
                      <a:pt x="16113" y="11905"/>
                    </a:cubicBezTo>
                    <a:cubicBezTo>
                      <a:pt x="16108" y="11916"/>
                      <a:pt x="16100" y="11916"/>
                      <a:pt x="16095" y="11927"/>
                    </a:cubicBezTo>
                    <a:cubicBezTo>
                      <a:pt x="16095" y="11927"/>
                      <a:pt x="16095" y="11949"/>
                      <a:pt x="16091" y="11949"/>
                    </a:cubicBezTo>
                    <a:cubicBezTo>
                      <a:pt x="16091" y="11949"/>
                      <a:pt x="16082" y="11949"/>
                      <a:pt x="16078" y="11960"/>
                    </a:cubicBezTo>
                    <a:cubicBezTo>
                      <a:pt x="16078" y="11960"/>
                      <a:pt x="16078" y="11971"/>
                      <a:pt x="16078" y="11982"/>
                    </a:cubicBezTo>
                    <a:cubicBezTo>
                      <a:pt x="16078" y="11982"/>
                      <a:pt x="16069" y="11982"/>
                      <a:pt x="16065" y="11982"/>
                    </a:cubicBezTo>
                    <a:cubicBezTo>
                      <a:pt x="16060" y="11982"/>
                      <a:pt x="16056" y="12004"/>
                      <a:pt x="16047" y="12015"/>
                    </a:cubicBezTo>
                    <a:cubicBezTo>
                      <a:pt x="16030" y="12048"/>
                      <a:pt x="16016" y="12070"/>
                      <a:pt x="15999" y="12104"/>
                    </a:cubicBezTo>
                    <a:cubicBezTo>
                      <a:pt x="15990" y="12126"/>
                      <a:pt x="15973" y="12137"/>
                      <a:pt x="15964" y="12159"/>
                    </a:cubicBezTo>
                    <a:cubicBezTo>
                      <a:pt x="15964" y="12159"/>
                      <a:pt x="15964" y="12181"/>
                      <a:pt x="15964" y="12181"/>
                    </a:cubicBezTo>
                    <a:cubicBezTo>
                      <a:pt x="15964" y="12181"/>
                      <a:pt x="15955" y="12181"/>
                      <a:pt x="15951" y="12181"/>
                    </a:cubicBezTo>
                    <a:cubicBezTo>
                      <a:pt x="15942" y="12181"/>
                      <a:pt x="15938" y="12181"/>
                      <a:pt x="15929" y="12203"/>
                    </a:cubicBezTo>
                    <a:cubicBezTo>
                      <a:pt x="15912" y="12225"/>
                      <a:pt x="15890" y="12258"/>
                      <a:pt x="15877" y="12291"/>
                    </a:cubicBezTo>
                    <a:cubicBezTo>
                      <a:pt x="15864" y="12313"/>
                      <a:pt x="15850" y="12357"/>
                      <a:pt x="15842" y="12368"/>
                    </a:cubicBezTo>
                    <a:cubicBezTo>
                      <a:pt x="15842" y="12368"/>
                      <a:pt x="15833" y="12368"/>
                      <a:pt x="15829" y="12379"/>
                    </a:cubicBezTo>
                    <a:cubicBezTo>
                      <a:pt x="15820" y="12401"/>
                      <a:pt x="15811" y="12434"/>
                      <a:pt x="15802" y="12445"/>
                    </a:cubicBezTo>
                    <a:cubicBezTo>
                      <a:pt x="15789" y="12478"/>
                      <a:pt x="15776" y="12478"/>
                      <a:pt x="15767" y="12489"/>
                    </a:cubicBezTo>
                    <a:cubicBezTo>
                      <a:pt x="15759" y="12511"/>
                      <a:pt x="15746" y="12533"/>
                      <a:pt x="15737" y="12555"/>
                    </a:cubicBezTo>
                    <a:cubicBezTo>
                      <a:pt x="15658" y="12699"/>
                      <a:pt x="15580" y="12809"/>
                      <a:pt x="15492" y="12941"/>
                    </a:cubicBezTo>
                    <a:cubicBezTo>
                      <a:pt x="15457" y="12996"/>
                      <a:pt x="15418" y="13062"/>
                      <a:pt x="15383" y="13095"/>
                    </a:cubicBezTo>
                    <a:cubicBezTo>
                      <a:pt x="15366" y="13117"/>
                      <a:pt x="15348" y="13128"/>
                      <a:pt x="15335" y="13128"/>
                    </a:cubicBezTo>
                    <a:cubicBezTo>
                      <a:pt x="15326" y="13128"/>
                      <a:pt x="15326" y="13106"/>
                      <a:pt x="15322" y="13095"/>
                    </a:cubicBezTo>
                    <a:cubicBezTo>
                      <a:pt x="15322" y="13095"/>
                      <a:pt x="15313" y="13095"/>
                      <a:pt x="15309" y="13095"/>
                    </a:cubicBezTo>
                    <a:cubicBezTo>
                      <a:pt x="15300" y="13095"/>
                      <a:pt x="15300" y="13007"/>
                      <a:pt x="15309" y="13007"/>
                    </a:cubicBezTo>
                    <a:cubicBezTo>
                      <a:pt x="15309" y="13007"/>
                      <a:pt x="15317" y="13007"/>
                      <a:pt x="15317" y="13007"/>
                    </a:cubicBezTo>
                    <a:cubicBezTo>
                      <a:pt x="15326" y="12941"/>
                      <a:pt x="15331" y="12941"/>
                      <a:pt x="15348" y="12897"/>
                    </a:cubicBezTo>
                    <a:cubicBezTo>
                      <a:pt x="15352" y="12897"/>
                      <a:pt x="15361" y="12897"/>
                      <a:pt x="15366" y="12897"/>
                    </a:cubicBezTo>
                    <a:cubicBezTo>
                      <a:pt x="15370" y="12897"/>
                      <a:pt x="15370" y="12875"/>
                      <a:pt x="15379" y="12864"/>
                    </a:cubicBezTo>
                    <a:cubicBezTo>
                      <a:pt x="15392" y="12842"/>
                      <a:pt x="15396" y="12809"/>
                      <a:pt x="15405" y="12798"/>
                    </a:cubicBezTo>
                    <a:cubicBezTo>
                      <a:pt x="15405" y="12798"/>
                      <a:pt x="15405" y="12787"/>
                      <a:pt x="15405" y="12776"/>
                    </a:cubicBezTo>
                    <a:cubicBezTo>
                      <a:pt x="15409" y="12776"/>
                      <a:pt x="15418" y="12765"/>
                      <a:pt x="15422" y="12754"/>
                    </a:cubicBezTo>
                    <a:cubicBezTo>
                      <a:pt x="15431" y="12743"/>
                      <a:pt x="15435" y="12710"/>
                      <a:pt x="15444" y="12710"/>
                    </a:cubicBezTo>
                    <a:cubicBezTo>
                      <a:pt x="15444" y="12699"/>
                      <a:pt x="15453" y="12699"/>
                      <a:pt x="15457" y="12688"/>
                    </a:cubicBezTo>
                    <a:cubicBezTo>
                      <a:pt x="15466" y="12688"/>
                      <a:pt x="15466" y="12665"/>
                      <a:pt x="15470" y="12654"/>
                    </a:cubicBezTo>
                    <a:cubicBezTo>
                      <a:pt x="15492" y="12610"/>
                      <a:pt x="15518" y="12566"/>
                      <a:pt x="15536" y="12522"/>
                    </a:cubicBezTo>
                    <a:cubicBezTo>
                      <a:pt x="15545" y="12500"/>
                      <a:pt x="15549" y="12500"/>
                      <a:pt x="15558" y="12489"/>
                    </a:cubicBezTo>
                    <a:cubicBezTo>
                      <a:pt x="15580" y="12445"/>
                      <a:pt x="15601" y="12368"/>
                      <a:pt x="15623" y="12346"/>
                    </a:cubicBezTo>
                    <a:cubicBezTo>
                      <a:pt x="15628" y="12346"/>
                      <a:pt x="15636" y="12313"/>
                      <a:pt x="15641" y="12313"/>
                    </a:cubicBezTo>
                    <a:cubicBezTo>
                      <a:pt x="15641" y="12302"/>
                      <a:pt x="15641" y="12280"/>
                      <a:pt x="15641" y="12269"/>
                    </a:cubicBezTo>
                    <a:cubicBezTo>
                      <a:pt x="15645" y="12258"/>
                      <a:pt x="15654" y="12258"/>
                      <a:pt x="15658" y="12247"/>
                    </a:cubicBezTo>
                    <a:cubicBezTo>
                      <a:pt x="15663" y="12225"/>
                      <a:pt x="15671" y="12203"/>
                      <a:pt x="15680" y="12192"/>
                    </a:cubicBezTo>
                    <a:cubicBezTo>
                      <a:pt x="15689" y="12170"/>
                      <a:pt x="15698" y="12148"/>
                      <a:pt x="15698" y="12126"/>
                    </a:cubicBezTo>
                    <a:cubicBezTo>
                      <a:pt x="15715" y="12126"/>
                      <a:pt x="15724" y="12081"/>
                      <a:pt x="15741" y="12070"/>
                    </a:cubicBezTo>
                    <a:cubicBezTo>
                      <a:pt x="15763" y="11982"/>
                      <a:pt x="15798" y="11894"/>
                      <a:pt x="15829" y="11828"/>
                    </a:cubicBezTo>
                    <a:cubicBezTo>
                      <a:pt x="15829" y="11828"/>
                      <a:pt x="15837" y="11817"/>
                      <a:pt x="15846" y="11806"/>
                    </a:cubicBezTo>
                    <a:cubicBezTo>
                      <a:pt x="15864" y="11762"/>
                      <a:pt x="15881" y="11707"/>
                      <a:pt x="15899" y="11674"/>
                    </a:cubicBezTo>
                    <a:cubicBezTo>
                      <a:pt x="15907" y="11652"/>
                      <a:pt x="15925" y="11619"/>
                      <a:pt x="15933" y="11608"/>
                    </a:cubicBezTo>
                    <a:cubicBezTo>
                      <a:pt x="15942" y="11585"/>
                      <a:pt x="15947" y="11563"/>
                      <a:pt x="15960" y="11574"/>
                    </a:cubicBezTo>
                    <a:cubicBezTo>
                      <a:pt x="15964" y="11552"/>
                      <a:pt x="15960" y="11541"/>
                      <a:pt x="15960" y="11530"/>
                    </a:cubicBezTo>
                    <a:cubicBezTo>
                      <a:pt x="15960" y="11508"/>
                      <a:pt x="15973" y="11475"/>
                      <a:pt x="15973" y="11464"/>
                    </a:cubicBezTo>
                    <a:cubicBezTo>
                      <a:pt x="15973" y="11453"/>
                      <a:pt x="15982" y="11453"/>
                      <a:pt x="15982" y="11442"/>
                    </a:cubicBezTo>
                    <a:cubicBezTo>
                      <a:pt x="15982" y="11431"/>
                      <a:pt x="15982" y="11409"/>
                      <a:pt x="15990" y="11398"/>
                    </a:cubicBezTo>
                    <a:cubicBezTo>
                      <a:pt x="15995" y="11376"/>
                      <a:pt x="16012" y="11354"/>
                      <a:pt x="16016" y="11332"/>
                    </a:cubicBezTo>
                    <a:cubicBezTo>
                      <a:pt x="16016" y="11321"/>
                      <a:pt x="16025" y="11299"/>
                      <a:pt x="16030" y="11288"/>
                    </a:cubicBezTo>
                    <a:cubicBezTo>
                      <a:pt x="16034" y="11266"/>
                      <a:pt x="16043" y="11266"/>
                      <a:pt x="16043" y="11244"/>
                    </a:cubicBezTo>
                    <a:cubicBezTo>
                      <a:pt x="16038" y="11244"/>
                      <a:pt x="16034" y="11255"/>
                      <a:pt x="16030" y="11266"/>
                    </a:cubicBezTo>
                    <a:cubicBezTo>
                      <a:pt x="16025" y="11266"/>
                      <a:pt x="16016" y="11266"/>
                      <a:pt x="16012" y="11288"/>
                    </a:cubicBezTo>
                    <a:cubicBezTo>
                      <a:pt x="16003" y="11299"/>
                      <a:pt x="15995" y="11321"/>
                      <a:pt x="15990" y="11332"/>
                    </a:cubicBezTo>
                    <a:cubicBezTo>
                      <a:pt x="15990" y="11332"/>
                      <a:pt x="15982" y="11321"/>
                      <a:pt x="15977" y="11332"/>
                    </a:cubicBezTo>
                    <a:cubicBezTo>
                      <a:pt x="15977" y="11332"/>
                      <a:pt x="15977" y="11343"/>
                      <a:pt x="15973" y="11354"/>
                    </a:cubicBezTo>
                    <a:cubicBezTo>
                      <a:pt x="15973" y="11354"/>
                      <a:pt x="15964" y="11354"/>
                      <a:pt x="15964" y="11354"/>
                    </a:cubicBezTo>
                    <a:cubicBezTo>
                      <a:pt x="15960" y="11354"/>
                      <a:pt x="15955" y="11376"/>
                      <a:pt x="15951" y="11376"/>
                    </a:cubicBezTo>
                    <a:cubicBezTo>
                      <a:pt x="15929" y="11409"/>
                      <a:pt x="15912" y="11442"/>
                      <a:pt x="15890" y="11475"/>
                    </a:cubicBezTo>
                    <a:cubicBezTo>
                      <a:pt x="15881" y="11497"/>
                      <a:pt x="15868" y="11497"/>
                      <a:pt x="15859" y="11508"/>
                    </a:cubicBezTo>
                    <a:cubicBezTo>
                      <a:pt x="15859" y="11508"/>
                      <a:pt x="15850" y="11530"/>
                      <a:pt x="15846" y="11541"/>
                    </a:cubicBezTo>
                    <a:cubicBezTo>
                      <a:pt x="15837" y="11541"/>
                      <a:pt x="15837" y="11552"/>
                      <a:pt x="15829" y="11563"/>
                    </a:cubicBezTo>
                    <a:cubicBezTo>
                      <a:pt x="15816" y="11585"/>
                      <a:pt x="15798" y="11608"/>
                      <a:pt x="15789" y="11619"/>
                    </a:cubicBezTo>
                    <a:cubicBezTo>
                      <a:pt x="15776" y="11652"/>
                      <a:pt x="15759" y="11685"/>
                      <a:pt x="15750" y="11707"/>
                    </a:cubicBezTo>
                    <a:cubicBezTo>
                      <a:pt x="15750" y="11707"/>
                      <a:pt x="15741" y="11707"/>
                      <a:pt x="15737" y="11718"/>
                    </a:cubicBezTo>
                    <a:cubicBezTo>
                      <a:pt x="15728" y="11740"/>
                      <a:pt x="15719" y="11762"/>
                      <a:pt x="15711" y="11773"/>
                    </a:cubicBezTo>
                    <a:cubicBezTo>
                      <a:pt x="15706" y="11784"/>
                      <a:pt x="15698" y="11795"/>
                      <a:pt x="15693" y="11795"/>
                    </a:cubicBezTo>
                    <a:cubicBezTo>
                      <a:pt x="15636" y="11894"/>
                      <a:pt x="15575" y="12015"/>
                      <a:pt x="15518" y="12093"/>
                    </a:cubicBezTo>
                    <a:cubicBezTo>
                      <a:pt x="15518" y="12093"/>
                      <a:pt x="15510" y="12093"/>
                      <a:pt x="15505" y="12093"/>
                    </a:cubicBezTo>
                    <a:cubicBezTo>
                      <a:pt x="15505" y="12093"/>
                      <a:pt x="15505" y="12104"/>
                      <a:pt x="15505" y="12115"/>
                    </a:cubicBezTo>
                    <a:cubicBezTo>
                      <a:pt x="15492" y="12137"/>
                      <a:pt x="15483" y="12159"/>
                      <a:pt x="15475" y="12170"/>
                    </a:cubicBezTo>
                    <a:cubicBezTo>
                      <a:pt x="15435" y="12225"/>
                      <a:pt x="15400" y="12302"/>
                      <a:pt x="15357" y="12346"/>
                    </a:cubicBezTo>
                    <a:cubicBezTo>
                      <a:pt x="15331" y="12379"/>
                      <a:pt x="15304" y="12401"/>
                      <a:pt x="15278" y="12412"/>
                    </a:cubicBezTo>
                    <a:cubicBezTo>
                      <a:pt x="15252" y="12368"/>
                      <a:pt x="15278" y="12291"/>
                      <a:pt x="15269" y="12236"/>
                    </a:cubicBezTo>
                    <a:cubicBezTo>
                      <a:pt x="15278" y="12236"/>
                      <a:pt x="15291" y="12214"/>
                      <a:pt x="15296" y="12203"/>
                    </a:cubicBezTo>
                    <a:cubicBezTo>
                      <a:pt x="15296" y="12203"/>
                      <a:pt x="15296" y="12181"/>
                      <a:pt x="15296" y="12181"/>
                    </a:cubicBezTo>
                    <a:cubicBezTo>
                      <a:pt x="15296" y="12181"/>
                      <a:pt x="15300" y="12181"/>
                      <a:pt x="15304" y="12181"/>
                    </a:cubicBezTo>
                    <a:cubicBezTo>
                      <a:pt x="15317" y="12159"/>
                      <a:pt x="15326" y="12137"/>
                      <a:pt x="15335" y="12115"/>
                    </a:cubicBezTo>
                    <a:cubicBezTo>
                      <a:pt x="15357" y="12070"/>
                      <a:pt x="15374" y="12015"/>
                      <a:pt x="15400" y="11993"/>
                    </a:cubicBezTo>
                    <a:cubicBezTo>
                      <a:pt x="15400" y="11916"/>
                      <a:pt x="15435" y="11927"/>
                      <a:pt x="15435" y="11850"/>
                    </a:cubicBezTo>
                    <a:cubicBezTo>
                      <a:pt x="15449" y="11850"/>
                      <a:pt x="15449" y="11817"/>
                      <a:pt x="15449" y="11806"/>
                    </a:cubicBezTo>
                    <a:cubicBezTo>
                      <a:pt x="15462" y="11773"/>
                      <a:pt x="15479" y="11740"/>
                      <a:pt x="15492" y="11718"/>
                    </a:cubicBezTo>
                    <a:cubicBezTo>
                      <a:pt x="15505" y="11685"/>
                      <a:pt x="15518" y="11652"/>
                      <a:pt x="15536" y="11619"/>
                    </a:cubicBezTo>
                    <a:cubicBezTo>
                      <a:pt x="15580" y="11508"/>
                      <a:pt x="15632" y="11398"/>
                      <a:pt x="15671" y="11288"/>
                    </a:cubicBezTo>
                    <a:cubicBezTo>
                      <a:pt x="15680" y="11255"/>
                      <a:pt x="15693" y="11233"/>
                      <a:pt x="15702" y="11211"/>
                    </a:cubicBezTo>
                    <a:cubicBezTo>
                      <a:pt x="15702" y="11211"/>
                      <a:pt x="15702" y="11189"/>
                      <a:pt x="15702" y="11189"/>
                    </a:cubicBezTo>
                    <a:cubicBezTo>
                      <a:pt x="15702" y="11189"/>
                      <a:pt x="15711" y="11189"/>
                      <a:pt x="15711" y="11178"/>
                    </a:cubicBezTo>
                    <a:cubicBezTo>
                      <a:pt x="15724" y="11145"/>
                      <a:pt x="15728" y="11123"/>
                      <a:pt x="15741" y="11100"/>
                    </a:cubicBezTo>
                    <a:cubicBezTo>
                      <a:pt x="15754" y="11056"/>
                      <a:pt x="15763" y="11012"/>
                      <a:pt x="15781" y="10990"/>
                    </a:cubicBezTo>
                    <a:cubicBezTo>
                      <a:pt x="15781" y="10946"/>
                      <a:pt x="15798" y="10913"/>
                      <a:pt x="15807" y="10880"/>
                    </a:cubicBezTo>
                    <a:cubicBezTo>
                      <a:pt x="15811" y="10869"/>
                      <a:pt x="15820" y="10858"/>
                      <a:pt x="15816" y="10836"/>
                    </a:cubicBezTo>
                    <a:cubicBezTo>
                      <a:pt x="15785" y="10814"/>
                      <a:pt x="15767" y="10880"/>
                      <a:pt x="15750" y="10902"/>
                    </a:cubicBezTo>
                    <a:cubicBezTo>
                      <a:pt x="15750" y="10902"/>
                      <a:pt x="15750" y="10924"/>
                      <a:pt x="15746" y="10924"/>
                    </a:cubicBezTo>
                    <a:cubicBezTo>
                      <a:pt x="15737" y="10946"/>
                      <a:pt x="15728" y="10968"/>
                      <a:pt x="15724" y="10979"/>
                    </a:cubicBezTo>
                    <a:cubicBezTo>
                      <a:pt x="15719" y="10979"/>
                      <a:pt x="15711" y="10990"/>
                      <a:pt x="15706" y="10990"/>
                    </a:cubicBezTo>
                    <a:cubicBezTo>
                      <a:pt x="15684" y="11034"/>
                      <a:pt x="15663" y="11078"/>
                      <a:pt x="15645" y="11112"/>
                    </a:cubicBezTo>
                    <a:cubicBezTo>
                      <a:pt x="15645" y="11112"/>
                      <a:pt x="15636" y="11112"/>
                      <a:pt x="15632" y="11134"/>
                    </a:cubicBezTo>
                    <a:cubicBezTo>
                      <a:pt x="15623" y="11145"/>
                      <a:pt x="15615" y="11167"/>
                      <a:pt x="15606" y="11178"/>
                    </a:cubicBezTo>
                    <a:cubicBezTo>
                      <a:pt x="15593" y="11200"/>
                      <a:pt x="15584" y="11211"/>
                      <a:pt x="15571" y="11222"/>
                    </a:cubicBezTo>
                    <a:cubicBezTo>
                      <a:pt x="15562" y="11233"/>
                      <a:pt x="15558" y="11255"/>
                      <a:pt x="15553" y="11266"/>
                    </a:cubicBezTo>
                    <a:cubicBezTo>
                      <a:pt x="15553" y="11288"/>
                      <a:pt x="15540" y="11266"/>
                      <a:pt x="15536" y="11288"/>
                    </a:cubicBezTo>
                    <a:cubicBezTo>
                      <a:pt x="15523" y="11310"/>
                      <a:pt x="15510" y="11343"/>
                      <a:pt x="15501" y="11365"/>
                    </a:cubicBezTo>
                    <a:cubicBezTo>
                      <a:pt x="15488" y="11387"/>
                      <a:pt x="15479" y="11409"/>
                      <a:pt x="15466" y="11431"/>
                    </a:cubicBezTo>
                    <a:cubicBezTo>
                      <a:pt x="15462" y="11431"/>
                      <a:pt x="15453" y="11442"/>
                      <a:pt x="15453" y="11453"/>
                    </a:cubicBezTo>
                    <a:cubicBezTo>
                      <a:pt x="15453" y="11453"/>
                      <a:pt x="15453" y="11475"/>
                      <a:pt x="15453" y="11475"/>
                    </a:cubicBezTo>
                    <a:cubicBezTo>
                      <a:pt x="15444" y="11486"/>
                      <a:pt x="15435" y="11475"/>
                      <a:pt x="15427" y="11497"/>
                    </a:cubicBezTo>
                    <a:cubicBezTo>
                      <a:pt x="15414" y="11519"/>
                      <a:pt x="15400" y="11552"/>
                      <a:pt x="15396" y="11574"/>
                    </a:cubicBezTo>
                    <a:cubicBezTo>
                      <a:pt x="15383" y="11585"/>
                      <a:pt x="15370" y="11608"/>
                      <a:pt x="15366" y="11619"/>
                    </a:cubicBezTo>
                    <a:cubicBezTo>
                      <a:pt x="15366" y="11619"/>
                      <a:pt x="15361" y="11641"/>
                      <a:pt x="15357" y="11641"/>
                    </a:cubicBezTo>
                    <a:cubicBezTo>
                      <a:pt x="15344" y="11652"/>
                      <a:pt x="15326" y="11652"/>
                      <a:pt x="15313" y="11696"/>
                    </a:cubicBezTo>
                    <a:cubicBezTo>
                      <a:pt x="15300" y="11696"/>
                      <a:pt x="15282" y="11740"/>
                      <a:pt x="15265" y="11751"/>
                    </a:cubicBezTo>
                    <a:cubicBezTo>
                      <a:pt x="15226" y="11773"/>
                      <a:pt x="15178" y="11751"/>
                      <a:pt x="15173" y="11652"/>
                    </a:cubicBezTo>
                    <a:cubicBezTo>
                      <a:pt x="15173" y="11619"/>
                      <a:pt x="15178" y="11619"/>
                      <a:pt x="15186" y="11574"/>
                    </a:cubicBezTo>
                    <a:cubicBezTo>
                      <a:pt x="15186" y="11541"/>
                      <a:pt x="15186" y="11508"/>
                      <a:pt x="15195" y="11475"/>
                    </a:cubicBezTo>
                    <a:cubicBezTo>
                      <a:pt x="15200" y="11464"/>
                      <a:pt x="15204" y="11464"/>
                      <a:pt x="15213" y="11453"/>
                    </a:cubicBezTo>
                    <a:cubicBezTo>
                      <a:pt x="15217" y="11431"/>
                      <a:pt x="15221" y="11409"/>
                      <a:pt x="15221" y="11409"/>
                    </a:cubicBezTo>
                    <a:cubicBezTo>
                      <a:pt x="15221" y="11409"/>
                      <a:pt x="15230" y="11409"/>
                      <a:pt x="15230" y="11409"/>
                    </a:cubicBezTo>
                    <a:cubicBezTo>
                      <a:pt x="15239" y="11387"/>
                      <a:pt x="15239" y="11354"/>
                      <a:pt x="15243" y="11332"/>
                    </a:cubicBezTo>
                    <a:cubicBezTo>
                      <a:pt x="15248" y="11310"/>
                      <a:pt x="15261" y="11288"/>
                      <a:pt x="15265" y="11277"/>
                    </a:cubicBezTo>
                    <a:cubicBezTo>
                      <a:pt x="15274" y="11255"/>
                      <a:pt x="15278" y="11233"/>
                      <a:pt x="15287" y="11211"/>
                    </a:cubicBezTo>
                    <a:cubicBezTo>
                      <a:pt x="15296" y="11189"/>
                      <a:pt x="15304" y="11156"/>
                      <a:pt x="15309" y="11134"/>
                    </a:cubicBezTo>
                    <a:cubicBezTo>
                      <a:pt x="15309" y="11134"/>
                      <a:pt x="15313" y="11134"/>
                      <a:pt x="15317" y="11134"/>
                    </a:cubicBezTo>
                    <a:cubicBezTo>
                      <a:pt x="15335" y="11078"/>
                      <a:pt x="15352" y="11023"/>
                      <a:pt x="15370" y="10968"/>
                    </a:cubicBezTo>
                    <a:cubicBezTo>
                      <a:pt x="15379" y="10935"/>
                      <a:pt x="15383" y="10913"/>
                      <a:pt x="15387" y="10902"/>
                    </a:cubicBezTo>
                    <a:cubicBezTo>
                      <a:pt x="15400" y="10869"/>
                      <a:pt x="15418" y="10847"/>
                      <a:pt x="15427" y="10825"/>
                    </a:cubicBezTo>
                    <a:cubicBezTo>
                      <a:pt x="15444" y="10781"/>
                      <a:pt x="15457" y="10726"/>
                      <a:pt x="15475" y="10671"/>
                    </a:cubicBezTo>
                    <a:cubicBezTo>
                      <a:pt x="15488" y="10627"/>
                      <a:pt x="15514" y="10583"/>
                      <a:pt x="15505" y="10539"/>
                    </a:cubicBezTo>
                    <a:cubicBezTo>
                      <a:pt x="15483" y="10517"/>
                      <a:pt x="15470" y="10561"/>
                      <a:pt x="15457" y="10583"/>
                    </a:cubicBezTo>
                    <a:cubicBezTo>
                      <a:pt x="15431" y="10627"/>
                      <a:pt x="15400" y="10660"/>
                      <a:pt x="15374" y="10693"/>
                    </a:cubicBezTo>
                    <a:cubicBezTo>
                      <a:pt x="15374" y="10693"/>
                      <a:pt x="15374" y="10715"/>
                      <a:pt x="15374" y="10715"/>
                    </a:cubicBezTo>
                    <a:cubicBezTo>
                      <a:pt x="15374" y="10715"/>
                      <a:pt x="15370" y="10715"/>
                      <a:pt x="15366" y="10715"/>
                    </a:cubicBezTo>
                    <a:cubicBezTo>
                      <a:pt x="15366" y="10715"/>
                      <a:pt x="15366" y="10726"/>
                      <a:pt x="15361" y="10726"/>
                    </a:cubicBezTo>
                    <a:cubicBezTo>
                      <a:pt x="15357" y="10726"/>
                      <a:pt x="15348" y="10726"/>
                      <a:pt x="15344" y="10737"/>
                    </a:cubicBezTo>
                    <a:cubicBezTo>
                      <a:pt x="15326" y="10759"/>
                      <a:pt x="15304" y="10792"/>
                      <a:pt x="15296" y="10803"/>
                    </a:cubicBezTo>
                    <a:cubicBezTo>
                      <a:pt x="15282" y="10825"/>
                      <a:pt x="15274" y="10847"/>
                      <a:pt x="15261" y="10858"/>
                    </a:cubicBezTo>
                    <a:cubicBezTo>
                      <a:pt x="15261" y="10858"/>
                      <a:pt x="15252" y="10858"/>
                      <a:pt x="15248" y="10869"/>
                    </a:cubicBezTo>
                    <a:cubicBezTo>
                      <a:pt x="15248" y="10869"/>
                      <a:pt x="15243" y="10891"/>
                      <a:pt x="15239" y="10891"/>
                    </a:cubicBezTo>
                    <a:cubicBezTo>
                      <a:pt x="15239" y="10891"/>
                      <a:pt x="15230" y="10891"/>
                      <a:pt x="15226" y="10891"/>
                    </a:cubicBezTo>
                    <a:cubicBezTo>
                      <a:pt x="15226" y="10891"/>
                      <a:pt x="15221" y="10913"/>
                      <a:pt x="15217" y="10924"/>
                    </a:cubicBezTo>
                    <a:cubicBezTo>
                      <a:pt x="15217" y="10924"/>
                      <a:pt x="15208" y="10924"/>
                      <a:pt x="15208" y="10935"/>
                    </a:cubicBezTo>
                    <a:cubicBezTo>
                      <a:pt x="15208" y="10935"/>
                      <a:pt x="15204" y="10957"/>
                      <a:pt x="15200" y="10957"/>
                    </a:cubicBezTo>
                    <a:cubicBezTo>
                      <a:pt x="15200" y="10957"/>
                      <a:pt x="15191" y="10957"/>
                      <a:pt x="15186" y="10957"/>
                    </a:cubicBezTo>
                    <a:cubicBezTo>
                      <a:pt x="15186" y="10957"/>
                      <a:pt x="15186" y="10979"/>
                      <a:pt x="15178" y="10990"/>
                    </a:cubicBezTo>
                    <a:cubicBezTo>
                      <a:pt x="15173" y="11001"/>
                      <a:pt x="15160" y="11012"/>
                      <a:pt x="15151" y="11023"/>
                    </a:cubicBezTo>
                    <a:cubicBezTo>
                      <a:pt x="15125" y="11056"/>
                      <a:pt x="15108" y="11067"/>
                      <a:pt x="15082" y="11045"/>
                    </a:cubicBezTo>
                    <a:cubicBezTo>
                      <a:pt x="15033" y="11045"/>
                      <a:pt x="15020" y="10957"/>
                      <a:pt x="15012" y="10858"/>
                    </a:cubicBezTo>
                    <a:cubicBezTo>
                      <a:pt x="15033" y="10781"/>
                      <a:pt x="15060" y="10715"/>
                      <a:pt x="15073" y="10605"/>
                    </a:cubicBezTo>
                    <a:cubicBezTo>
                      <a:pt x="15086" y="10605"/>
                      <a:pt x="15082" y="10572"/>
                      <a:pt x="15086" y="10561"/>
                    </a:cubicBezTo>
                    <a:cubicBezTo>
                      <a:pt x="15095" y="10539"/>
                      <a:pt x="15103" y="10517"/>
                      <a:pt x="15108" y="10506"/>
                    </a:cubicBezTo>
                    <a:cubicBezTo>
                      <a:pt x="15112" y="10484"/>
                      <a:pt x="15112" y="10472"/>
                      <a:pt x="15116" y="10461"/>
                    </a:cubicBezTo>
                    <a:cubicBezTo>
                      <a:pt x="15116" y="10461"/>
                      <a:pt x="15130" y="10461"/>
                      <a:pt x="15130" y="10439"/>
                    </a:cubicBezTo>
                    <a:cubicBezTo>
                      <a:pt x="15134" y="10439"/>
                      <a:pt x="15134" y="10406"/>
                      <a:pt x="15138" y="10395"/>
                    </a:cubicBezTo>
                    <a:cubicBezTo>
                      <a:pt x="15160" y="10329"/>
                      <a:pt x="15191" y="10274"/>
                      <a:pt x="15208" y="10208"/>
                    </a:cubicBezTo>
                    <a:cubicBezTo>
                      <a:pt x="15213" y="10208"/>
                      <a:pt x="15213" y="10175"/>
                      <a:pt x="15217" y="10175"/>
                    </a:cubicBezTo>
                    <a:cubicBezTo>
                      <a:pt x="15226" y="10153"/>
                      <a:pt x="15234" y="10131"/>
                      <a:pt x="15243" y="10120"/>
                    </a:cubicBezTo>
                    <a:cubicBezTo>
                      <a:pt x="15252" y="10087"/>
                      <a:pt x="15261" y="10065"/>
                      <a:pt x="15261" y="10043"/>
                    </a:cubicBezTo>
                    <a:cubicBezTo>
                      <a:pt x="15239" y="10076"/>
                      <a:pt x="15217" y="10087"/>
                      <a:pt x="15195" y="10098"/>
                    </a:cubicBezTo>
                    <a:cubicBezTo>
                      <a:pt x="15178" y="10109"/>
                      <a:pt x="15160" y="10131"/>
                      <a:pt x="15151" y="10142"/>
                    </a:cubicBezTo>
                    <a:cubicBezTo>
                      <a:pt x="15147" y="10142"/>
                      <a:pt x="15138" y="10142"/>
                      <a:pt x="15130" y="10142"/>
                    </a:cubicBezTo>
                    <a:cubicBezTo>
                      <a:pt x="15121" y="10153"/>
                      <a:pt x="15112" y="10175"/>
                      <a:pt x="15103" y="10186"/>
                    </a:cubicBezTo>
                    <a:cubicBezTo>
                      <a:pt x="15090" y="10186"/>
                      <a:pt x="15077" y="10186"/>
                      <a:pt x="15064" y="10208"/>
                    </a:cubicBezTo>
                    <a:cubicBezTo>
                      <a:pt x="15055" y="10208"/>
                      <a:pt x="15047" y="10241"/>
                      <a:pt x="15038" y="10252"/>
                    </a:cubicBezTo>
                    <a:cubicBezTo>
                      <a:pt x="15029" y="10252"/>
                      <a:pt x="15016" y="10274"/>
                      <a:pt x="15012" y="10296"/>
                    </a:cubicBezTo>
                    <a:cubicBezTo>
                      <a:pt x="15003" y="10285"/>
                      <a:pt x="14999" y="10296"/>
                      <a:pt x="14990" y="10318"/>
                    </a:cubicBezTo>
                    <a:cubicBezTo>
                      <a:pt x="14981" y="10318"/>
                      <a:pt x="14968" y="10318"/>
                      <a:pt x="14964" y="10318"/>
                    </a:cubicBezTo>
                    <a:cubicBezTo>
                      <a:pt x="14955" y="10318"/>
                      <a:pt x="14950" y="10340"/>
                      <a:pt x="14942" y="10351"/>
                    </a:cubicBezTo>
                    <a:cubicBezTo>
                      <a:pt x="14933" y="10351"/>
                      <a:pt x="14920" y="10351"/>
                      <a:pt x="14916" y="10351"/>
                    </a:cubicBezTo>
                    <a:cubicBezTo>
                      <a:pt x="14916" y="10351"/>
                      <a:pt x="14916" y="10373"/>
                      <a:pt x="14907" y="10373"/>
                    </a:cubicBezTo>
                    <a:cubicBezTo>
                      <a:pt x="14907" y="10373"/>
                      <a:pt x="14898" y="10373"/>
                      <a:pt x="14898" y="10373"/>
                    </a:cubicBezTo>
                    <a:cubicBezTo>
                      <a:pt x="14898" y="10373"/>
                      <a:pt x="14885" y="10395"/>
                      <a:pt x="14881" y="10406"/>
                    </a:cubicBezTo>
                    <a:cubicBezTo>
                      <a:pt x="14872" y="10417"/>
                      <a:pt x="14859" y="10439"/>
                      <a:pt x="14854" y="10461"/>
                    </a:cubicBezTo>
                    <a:cubicBezTo>
                      <a:pt x="14837" y="10495"/>
                      <a:pt x="14824" y="10561"/>
                      <a:pt x="14815" y="10616"/>
                    </a:cubicBezTo>
                    <a:cubicBezTo>
                      <a:pt x="14828" y="10660"/>
                      <a:pt x="14828" y="10704"/>
                      <a:pt x="14837" y="10759"/>
                    </a:cubicBezTo>
                    <a:cubicBezTo>
                      <a:pt x="14837" y="10781"/>
                      <a:pt x="14846" y="10781"/>
                      <a:pt x="14850" y="10803"/>
                    </a:cubicBezTo>
                    <a:cubicBezTo>
                      <a:pt x="14859" y="10847"/>
                      <a:pt x="14863" y="10913"/>
                      <a:pt x="14872" y="10957"/>
                    </a:cubicBezTo>
                    <a:cubicBezTo>
                      <a:pt x="14872" y="10979"/>
                      <a:pt x="14872" y="11001"/>
                      <a:pt x="14872" y="11023"/>
                    </a:cubicBezTo>
                    <a:cubicBezTo>
                      <a:pt x="14872" y="11045"/>
                      <a:pt x="14885" y="11056"/>
                      <a:pt x="14889" y="11078"/>
                    </a:cubicBezTo>
                    <a:cubicBezTo>
                      <a:pt x="14889" y="11100"/>
                      <a:pt x="14889" y="11134"/>
                      <a:pt x="14898" y="11156"/>
                    </a:cubicBezTo>
                    <a:cubicBezTo>
                      <a:pt x="14907" y="11200"/>
                      <a:pt x="14920" y="11277"/>
                      <a:pt x="14924" y="11310"/>
                    </a:cubicBezTo>
                    <a:cubicBezTo>
                      <a:pt x="14924" y="11310"/>
                      <a:pt x="14924" y="11332"/>
                      <a:pt x="14924" y="11354"/>
                    </a:cubicBezTo>
                    <a:cubicBezTo>
                      <a:pt x="14924" y="11376"/>
                      <a:pt x="14933" y="11387"/>
                      <a:pt x="14937" y="11409"/>
                    </a:cubicBezTo>
                    <a:cubicBezTo>
                      <a:pt x="14942" y="11464"/>
                      <a:pt x="14946" y="11508"/>
                      <a:pt x="14937" y="11563"/>
                    </a:cubicBezTo>
                    <a:cubicBezTo>
                      <a:pt x="14955" y="11585"/>
                      <a:pt x="14959" y="11641"/>
                      <a:pt x="14972" y="11674"/>
                    </a:cubicBezTo>
                    <a:cubicBezTo>
                      <a:pt x="14972" y="11751"/>
                      <a:pt x="14990" y="11773"/>
                      <a:pt x="14994" y="11828"/>
                    </a:cubicBezTo>
                    <a:cubicBezTo>
                      <a:pt x="14994" y="11905"/>
                      <a:pt x="15007" y="11993"/>
                      <a:pt x="15020" y="12037"/>
                    </a:cubicBezTo>
                    <a:cubicBezTo>
                      <a:pt x="15033" y="12104"/>
                      <a:pt x="15038" y="12159"/>
                      <a:pt x="15047" y="12214"/>
                    </a:cubicBezTo>
                    <a:cubicBezTo>
                      <a:pt x="15055" y="12280"/>
                      <a:pt x="15068" y="12357"/>
                      <a:pt x="15073" y="12401"/>
                    </a:cubicBezTo>
                    <a:cubicBezTo>
                      <a:pt x="15073" y="12401"/>
                      <a:pt x="15073" y="12412"/>
                      <a:pt x="15073" y="12423"/>
                    </a:cubicBezTo>
                    <a:cubicBezTo>
                      <a:pt x="15073" y="12456"/>
                      <a:pt x="15082" y="12456"/>
                      <a:pt x="15086" y="12467"/>
                    </a:cubicBezTo>
                    <a:cubicBezTo>
                      <a:pt x="15095" y="12489"/>
                      <a:pt x="15095" y="12533"/>
                      <a:pt x="15095" y="12544"/>
                    </a:cubicBezTo>
                    <a:cubicBezTo>
                      <a:pt x="15095" y="12544"/>
                      <a:pt x="15095" y="12544"/>
                      <a:pt x="15095" y="12566"/>
                    </a:cubicBezTo>
                    <a:cubicBezTo>
                      <a:pt x="15099" y="12610"/>
                      <a:pt x="15103" y="12643"/>
                      <a:pt x="15108" y="12688"/>
                    </a:cubicBezTo>
                    <a:cubicBezTo>
                      <a:pt x="15112" y="12743"/>
                      <a:pt x="15108" y="12886"/>
                      <a:pt x="15116" y="12897"/>
                    </a:cubicBezTo>
                    <a:cubicBezTo>
                      <a:pt x="15116" y="12897"/>
                      <a:pt x="15116" y="12908"/>
                      <a:pt x="15116" y="12908"/>
                    </a:cubicBezTo>
                    <a:cubicBezTo>
                      <a:pt x="15116" y="12974"/>
                      <a:pt x="15121" y="13007"/>
                      <a:pt x="15125" y="13073"/>
                    </a:cubicBezTo>
                    <a:cubicBezTo>
                      <a:pt x="15125" y="13106"/>
                      <a:pt x="15125" y="13139"/>
                      <a:pt x="15125" y="13172"/>
                    </a:cubicBezTo>
                    <a:cubicBezTo>
                      <a:pt x="15125" y="13216"/>
                      <a:pt x="15134" y="13250"/>
                      <a:pt x="15134" y="13283"/>
                    </a:cubicBezTo>
                    <a:cubicBezTo>
                      <a:pt x="15134" y="13316"/>
                      <a:pt x="15134" y="13338"/>
                      <a:pt x="15134" y="13382"/>
                    </a:cubicBezTo>
                    <a:cubicBezTo>
                      <a:pt x="15134" y="13470"/>
                      <a:pt x="15134" y="13536"/>
                      <a:pt x="15125" y="13602"/>
                    </a:cubicBezTo>
                    <a:cubicBezTo>
                      <a:pt x="15125" y="13602"/>
                      <a:pt x="15116" y="13635"/>
                      <a:pt x="15116" y="13635"/>
                    </a:cubicBezTo>
                    <a:cubicBezTo>
                      <a:pt x="15116" y="13690"/>
                      <a:pt x="15116" y="13757"/>
                      <a:pt x="15108" y="13801"/>
                    </a:cubicBezTo>
                    <a:cubicBezTo>
                      <a:pt x="15099" y="13856"/>
                      <a:pt x="15082" y="13911"/>
                      <a:pt x="15073" y="13966"/>
                    </a:cubicBezTo>
                    <a:cubicBezTo>
                      <a:pt x="15073" y="13988"/>
                      <a:pt x="15073" y="14021"/>
                      <a:pt x="15064" y="14054"/>
                    </a:cubicBezTo>
                    <a:cubicBezTo>
                      <a:pt x="15064" y="14054"/>
                      <a:pt x="15060" y="14076"/>
                      <a:pt x="15055" y="14098"/>
                    </a:cubicBezTo>
                    <a:cubicBezTo>
                      <a:pt x="15055" y="14120"/>
                      <a:pt x="15055" y="14142"/>
                      <a:pt x="15055" y="14142"/>
                    </a:cubicBezTo>
                    <a:cubicBezTo>
                      <a:pt x="15051" y="14175"/>
                      <a:pt x="15029" y="14219"/>
                      <a:pt x="15020" y="14242"/>
                    </a:cubicBezTo>
                    <a:cubicBezTo>
                      <a:pt x="15020" y="14242"/>
                      <a:pt x="15020" y="14253"/>
                      <a:pt x="15020" y="14264"/>
                    </a:cubicBezTo>
                    <a:cubicBezTo>
                      <a:pt x="15020" y="14264"/>
                      <a:pt x="15012" y="14264"/>
                      <a:pt x="15012" y="14264"/>
                    </a:cubicBezTo>
                    <a:cubicBezTo>
                      <a:pt x="14994" y="14308"/>
                      <a:pt x="14977" y="14363"/>
                      <a:pt x="14959" y="14396"/>
                    </a:cubicBezTo>
                    <a:cubicBezTo>
                      <a:pt x="14942" y="14429"/>
                      <a:pt x="14916" y="14462"/>
                      <a:pt x="14894" y="14495"/>
                    </a:cubicBezTo>
                    <a:cubicBezTo>
                      <a:pt x="14889" y="14506"/>
                      <a:pt x="14881" y="14506"/>
                      <a:pt x="14876" y="14528"/>
                    </a:cubicBezTo>
                    <a:cubicBezTo>
                      <a:pt x="14859" y="14550"/>
                      <a:pt x="14841" y="14594"/>
                      <a:pt x="14828" y="14605"/>
                    </a:cubicBezTo>
                    <a:cubicBezTo>
                      <a:pt x="14819" y="14605"/>
                      <a:pt x="14806" y="14605"/>
                      <a:pt x="14798" y="14605"/>
                    </a:cubicBezTo>
                    <a:cubicBezTo>
                      <a:pt x="14789" y="14605"/>
                      <a:pt x="14780" y="14627"/>
                      <a:pt x="14776" y="14627"/>
                    </a:cubicBezTo>
                    <a:cubicBezTo>
                      <a:pt x="14767" y="14638"/>
                      <a:pt x="14758" y="14627"/>
                      <a:pt x="14749" y="14649"/>
                    </a:cubicBezTo>
                    <a:cubicBezTo>
                      <a:pt x="14741" y="14649"/>
                      <a:pt x="14736" y="14671"/>
                      <a:pt x="14728" y="14649"/>
                    </a:cubicBezTo>
                    <a:cubicBezTo>
                      <a:pt x="14728" y="14616"/>
                      <a:pt x="14723" y="14605"/>
                      <a:pt x="14710" y="14594"/>
                    </a:cubicBezTo>
                    <a:cubicBezTo>
                      <a:pt x="14710" y="14572"/>
                      <a:pt x="14715" y="14550"/>
                      <a:pt x="14723" y="14528"/>
                    </a:cubicBezTo>
                    <a:cubicBezTo>
                      <a:pt x="14723" y="14528"/>
                      <a:pt x="14723" y="14506"/>
                      <a:pt x="14719" y="14506"/>
                    </a:cubicBezTo>
                    <a:cubicBezTo>
                      <a:pt x="14723" y="14473"/>
                      <a:pt x="14732" y="14462"/>
                      <a:pt x="14728" y="14418"/>
                    </a:cubicBezTo>
                    <a:cubicBezTo>
                      <a:pt x="14741" y="14407"/>
                      <a:pt x="14741" y="14363"/>
                      <a:pt x="14749" y="14330"/>
                    </a:cubicBezTo>
                    <a:cubicBezTo>
                      <a:pt x="14763" y="14297"/>
                      <a:pt x="14776" y="14275"/>
                      <a:pt x="14793" y="14242"/>
                    </a:cubicBezTo>
                    <a:cubicBezTo>
                      <a:pt x="14815" y="14186"/>
                      <a:pt x="14824" y="14131"/>
                      <a:pt x="14850" y="14109"/>
                    </a:cubicBezTo>
                    <a:cubicBezTo>
                      <a:pt x="14854" y="14109"/>
                      <a:pt x="14850" y="14087"/>
                      <a:pt x="14850" y="14087"/>
                    </a:cubicBezTo>
                    <a:cubicBezTo>
                      <a:pt x="14867" y="14054"/>
                      <a:pt x="14885" y="14010"/>
                      <a:pt x="14902" y="13966"/>
                    </a:cubicBezTo>
                    <a:cubicBezTo>
                      <a:pt x="14907" y="13944"/>
                      <a:pt x="14916" y="13922"/>
                      <a:pt x="14920" y="13878"/>
                    </a:cubicBezTo>
                    <a:cubicBezTo>
                      <a:pt x="14929" y="13856"/>
                      <a:pt x="14942" y="13856"/>
                      <a:pt x="14946" y="13812"/>
                    </a:cubicBezTo>
                    <a:cubicBezTo>
                      <a:pt x="14955" y="13734"/>
                      <a:pt x="14964" y="13668"/>
                      <a:pt x="14977" y="13602"/>
                    </a:cubicBezTo>
                    <a:cubicBezTo>
                      <a:pt x="14964" y="13591"/>
                      <a:pt x="14959" y="13624"/>
                      <a:pt x="14950" y="13646"/>
                    </a:cubicBezTo>
                    <a:cubicBezTo>
                      <a:pt x="14950" y="13646"/>
                      <a:pt x="14946" y="13646"/>
                      <a:pt x="14942" y="13646"/>
                    </a:cubicBezTo>
                    <a:cubicBezTo>
                      <a:pt x="14942" y="13646"/>
                      <a:pt x="14942" y="13668"/>
                      <a:pt x="14942" y="13668"/>
                    </a:cubicBezTo>
                    <a:cubicBezTo>
                      <a:pt x="14942" y="13668"/>
                      <a:pt x="14933" y="13668"/>
                      <a:pt x="14924" y="13690"/>
                    </a:cubicBezTo>
                    <a:cubicBezTo>
                      <a:pt x="14911" y="13712"/>
                      <a:pt x="14898" y="13712"/>
                      <a:pt x="14885" y="13734"/>
                    </a:cubicBezTo>
                    <a:cubicBezTo>
                      <a:pt x="14872" y="13746"/>
                      <a:pt x="14863" y="13812"/>
                      <a:pt x="14841" y="13801"/>
                    </a:cubicBezTo>
                    <a:cubicBezTo>
                      <a:pt x="14815" y="13878"/>
                      <a:pt x="14767" y="13867"/>
                      <a:pt x="14758" y="13768"/>
                    </a:cubicBezTo>
                    <a:cubicBezTo>
                      <a:pt x="14749" y="13701"/>
                      <a:pt x="14758" y="13657"/>
                      <a:pt x="14771" y="13602"/>
                    </a:cubicBezTo>
                    <a:cubicBezTo>
                      <a:pt x="14784" y="13547"/>
                      <a:pt x="14802" y="13492"/>
                      <a:pt x="14811" y="13437"/>
                    </a:cubicBezTo>
                    <a:cubicBezTo>
                      <a:pt x="14811" y="13415"/>
                      <a:pt x="14819" y="13393"/>
                      <a:pt x="14824" y="13371"/>
                    </a:cubicBezTo>
                    <a:cubicBezTo>
                      <a:pt x="14824" y="13349"/>
                      <a:pt x="14833" y="13349"/>
                      <a:pt x="14837" y="13338"/>
                    </a:cubicBezTo>
                    <a:cubicBezTo>
                      <a:pt x="14837" y="13316"/>
                      <a:pt x="14837" y="13305"/>
                      <a:pt x="14837" y="13294"/>
                    </a:cubicBezTo>
                    <a:cubicBezTo>
                      <a:pt x="14846" y="13261"/>
                      <a:pt x="14863" y="13227"/>
                      <a:pt x="14872" y="13205"/>
                    </a:cubicBezTo>
                    <a:cubicBezTo>
                      <a:pt x="14872" y="13161"/>
                      <a:pt x="14881" y="13139"/>
                      <a:pt x="14881" y="13095"/>
                    </a:cubicBezTo>
                    <a:cubicBezTo>
                      <a:pt x="14894" y="13062"/>
                      <a:pt x="14911" y="13007"/>
                      <a:pt x="14907" y="12963"/>
                    </a:cubicBezTo>
                    <a:cubicBezTo>
                      <a:pt x="14898" y="13007"/>
                      <a:pt x="14876" y="13007"/>
                      <a:pt x="14872" y="13062"/>
                    </a:cubicBezTo>
                    <a:cubicBezTo>
                      <a:pt x="14846" y="13084"/>
                      <a:pt x="14828" y="13128"/>
                      <a:pt x="14802" y="13172"/>
                    </a:cubicBezTo>
                    <a:cubicBezTo>
                      <a:pt x="14780" y="13216"/>
                      <a:pt x="14754" y="13261"/>
                      <a:pt x="14723" y="13261"/>
                    </a:cubicBezTo>
                    <a:cubicBezTo>
                      <a:pt x="14697" y="13261"/>
                      <a:pt x="14675" y="13216"/>
                      <a:pt x="14667" y="13183"/>
                    </a:cubicBezTo>
                    <a:cubicBezTo>
                      <a:pt x="14658" y="13150"/>
                      <a:pt x="14667" y="13128"/>
                      <a:pt x="14667" y="13095"/>
                    </a:cubicBezTo>
                    <a:cubicBezTo>
                      <a:pt x="14667" y="13095"/>
                      <a:pt x="14667" y="13062"/>
                      <a:pt x="14667" y="13051"/>
                    </a:cubicBezTo>
                    <a:cubicBezTo>
                      <a:pt x="14680" y="12974"/>
                      <a:pt x="14706" y="12919"/>
                      <a:pt x="14723" y="12886"/>
                    </a:cubicBezTo>
                    <a:cubicBezTo>
                      <a:pt x="14723" y="12886"/>
                      <a:pt x="14723" y="12864"/>
                      <a:pt x="14723" y="12864"/>
                    </a:cubicBezTo>
                    <a:cubicBezTo>
                      <a:pt x="14723" y="12864"/>
                      <a:pt x="14732" y="12864"/>
                      <a:pt x="14732" y="12864"/>
                    </a:cubicBezTo>
                    <a:cubicBezTo>
                      <a:pt x="14758" y="12787"/>
                      <a:pt x="14780" y="12732"/>
                      <a:pt x="14811" y="12677"/>
                    </a:cubicBezTo>
                    <a:cubicBezTo>
                      <a:pt x="14815" y="12677"/>
                      <a:pt x="14824" y="12654"/>
                      <a:pt x="14811" y="12654"/>
                    </a:cubicBezTo>
                    <a:cubicBezTo>
                      <a:pt x="14789" y="12654"/>
                      <a:pt x="14767" y="12677"/>
                      <a:pt x="14745" y="12699"/>
                    </a:cubicBezTo>
                    <a:cubicBezTo>
                      <a:pt x="14723" y="12699"/>
                      <a:pt x="14693" y="12721"/>
                      <a:pt x="14675" y="12710"/>
                    </a:cubicBezTo>
                    <a:cubicBezTo>
                      <a:pt x="14662" y="12710"/>
                      <a:pt x="14658" y="12688"/>
                      <a:pt x="14658" y="12677"/>
                    </a:cubicBezTo>
                    <a:cubicBezTo>
                      <a:pt x="14640" y="12654"/>
                      <a:pt x="14627" y="12677"/>
                      <a:pt x="14614" y="12677"/>
                    </a:cubicBezTo>
                    <a:cubicBezTo>
                      <a:pt x="14614" y="12621"/>
                      <a:pt x="14592" y="12599"/>
                      <a:pt x="14579" y="12555"/>
                    </a:cubicBezTo>
                    <a:cubicBezTo>
                      <a:pt x="14579" y="12544"/>
                      <a:pt x="14575" y="12511"/>
                      <a:pt x="14570" y="12500"/>
                    </a:cubicBezTo>
                    <a:cubicBezTo>
                      <a:pt x="14549" y="12379"/>
                      <a:pt x="14535" y="12247"/>
                      <a:pt x="14514" y="12137"/>
                    </a:cubicBezTo>
                    <a:cubicBezTo>
                      <a:pt x="14509" y="12104"/>
                      <a:pt x="14500" y="12081"/>
                      <a:pt x="14492" y="12048"/>
                    </a:cubicBezTo>
                    <a:cubicBezTo>
                      <a:pt x="14492" y="12037"/>
                      <a:pt x="14492" y="12004"/>
                      <a:pt x="14487" y="11982"/>
                    </a:cubicBezTo>
                    <a:cubicBezTo>
                      <a:pt x="14474" y="11883"/>
                      <a:pt x="14461" y="11806"/>
                      <a:pt x="14439" y="11729"/>
                    </a:cubicBezTo>
                    <a:cubicBezTo>
                      <a:pt x="14431" y="11585"/>
                      <a:pt x="14391" y="11530"/>
                      <a:pt x="14396" y="11376"/>
                    </a:cubicBezTo>
                    <a:cubicBezTo>
                      <a:pt x="14382" y="11343"/>
                      <a:pt x="14374" y="11288"/>
                      <a:pt x="14365" y="11233"/>
                    </a:cubicBezTo>
                    <a:cubicBezTo>
                      <a:pt x="14365" y="11200"/>
                      <a:pt x="14365" y="11167"/>
                      <a:pt x="14356" y="11123"/>
                    </a:cubicBezTo>
                    <a:cubicBezTo>
                      <a:pt x="14356" y="11100"/>
                      <a:pt x="14343" y="11067"/>
                      <a:pt x="14339" y="11045"/>
                    </a:cubicBezTo>
                    <a:cubicBezTo>
                      <a:pt x="14339" y="11012"/>
                      <a:pt x="14330" y="10979"/>
                      <a:pt x="14326" y="10946"/>
                    </a:cubicBezTo>
                    <a:cubicBezTo>
                      <a:pt x="14317" y="10880"/>
                      <a:pt x="14304" y="10825"/>
                      <a:pt x="14304" y="10770"/>
                    </a:cubicBezTo>
                    <a:cubicBezTo>
                      <a:pt x="14304" y="10748"/>
                      <a:pt x="14313" y="10715"/>
                      <a:pt x="14317" y="10693"/>
                    </a:cubicBezTo>
                    <a:cubicBezTo>
                      <a:pt x="14317" y="10660"/>
                      <a:pt x="14317" y="10616"/>
                      <a:pt x="14326" y="10594"/>
                    </a:cubicBezTo>
                    <a:cubicBezTo>
                      <a:pt x="14334" y="10539"/>
                      <a:pt x="14352" y="10495"/>
                      <a:pt x="14356" y="10439"/>
                    </a:cubicBezTo>
                    <a:cubicBezTo>
                      <a:pt x="14387" y="10362"/>
                      <a:pt x="14413" y="10274"/>
                      <a:pt x="14435" y="10175"/>
                    </a:cubicBezTo>
                    <a:cubicBezTo>
                      <a:pt x="14417" y="10164"/>
                      <a:pt x="14413" y="10197"/>
                      <a:pt x="14400" y="10208"/>
                    </a:cubicBezTo>
                    <a:cubicBezTo>
                      <a:pt x="14391" y="10230"/>
                      <a:pt x="14378" y="10230"/>
                      <a:pt x="14369" y="10230"/>
                    </a:cubicBezTo>
                    <a:cubicBezTo>
                      <a:pt x="14369" y="10230"/>
                      <a:pt x="14365" y="10252"/>
                      <a:pt x="14361" y="10252"/>
                    </a:cubicBezTo>
                    <a:cubicBezTo>
                      <a:pt x="14334" y="10274"/>
                      <a:pt x="14304" y="10296"/>
                      <a:pt x="14269" y="10307"/>
                    </a:cubicBezTo>
                    <a:cubicBezTo>
                      <a:pt x="14269" y="10197"/>
                      <a:pt x="14278" y="10054"/>
                      <a:pt x="14269" y="9910"/>
                    </a:cubicBezTo>
                    <a:cubicBezTo>
                      <a:pt x="14282" y="9877"/>
                      <a:pt x="14295" y="9822"/>
                      <a:pt x="14313" y="9789"/>
                    </a:cubicBezTo>
                    <a:cubicBezTo>
                      <a:pt x="14330" y="9745"/>
                      <a:pt x="14348" y="9723"/>
                      <a:pt x="14365" y="9690"/>
                    </a:cubicBezTo>
                    <a:cubicBezTo>
                      <a:pt x="14374" y="9668"/>
                      <a:pt x="14387" y="9624"/>
                      <a:pt x="14396" y="9602"/>
                    </a:cubicBezTo>
                    <a:cubicBezTo>
                      <a:pt x="14409" y="9569"/>
                      <a:pt x="14422" y="9547"/>
                      <a:pt x="14435" y="9525"/>
                    </a:cubicBezTo>
                    <a:cubicBezTo>
                      <a:pt x="14457" y="9458"/>
                      <a:pt x="14479" y="9403"/>
                      <a:pt x="14505" y="9348"/>
                    </a:cubicBezTo>
                    <a:cubicBezTo>
                      <a:pt x="14514" y="9348"/>
                      <a:pt x="14505" y="9315"/>
                      <a:pt x="14514" y="9293"/>
                    </a:cubicBezTo>
                    <a:cubicBezTo>
                      <a:pt x="14514" y="9293"/>
                      <a:pt x="14522" y="9293"/>
                      <a:pt x="14522" y="9282"/>
                    </a:cubicBezTo>
                    <a:cubicBezTo>
                      <a:pt x="14522" y="9260"/>
                      <a:pt x="14531" y="9227"/>
                      <a:pt x="14544" y="9227"/>
                    </a:cubicBezTo>
                    <a:cubicBezTo>
                      <a:pt x="14557" y="9172"/>
                      <a:pt x="14566" y="9117"/>
                      <a:pt x="14575" y="9062"/>
                    </a:cubicBezTo>
                    <a:cubicBezTo>
                      <a:pt x="14575" y="9040"/>
                      <a:pt x="14588" y="9029"/>
                      <a:pt x="14592" y="9007"/>
                    </a:cubicBezTo>
                    <a:cubicBezTo>
                      <a:pt x="14592" y="8985"/>
                      <a:pt x="14592" y="8963"/>
                      <a:pt x="14601" y="8941"/>
                    </a:cubicBezTo>
                    <a:cubicBezTo>
                      <a:pt x="14605" y="8919"/>
                      <a:pt x="14614" y="8907"/>
                      <a:pt x="14618" y="8896"/>
                    </a:cubicBezTo>
                    <a:cubicBezTo>
                      <a:pt x="14627" y="8863"/>
                      <a:pt x="14636" y="8808"/>
                      <a:pt x="14636" y="8764"/>
                    </a:cubicBezTo>
                    <a:cubicBezTo>
                      <a:pt x="14636" y="8753"/>
                      <a:pt x="14614" y="8786"/>
                      <a:pt x="14610" y="8797"/>
                    </a:cubicBezTo>
                    <a:cubicBezTo>
                      <a:pt x="14601" y="8808"/>
                      <a:pt x="14597" y="8830"/>
                      <a:pt x="14588" y="8852"/>
                    </a:cubicBezTo>
                    <a:cubicBezTo>
                      <a:pt x="14544" y="8974"/>
                      <a:pt x="14500" y="9095"/>
                      <a:pt x="14452" y="9205"/>
                    </a:cubicBezTo>
                    <a:cubicBezTo>
                      <a:pt x="14417" y="9271"/>
                      <a:pt x="14382" y="9337"/>
                      <a:pt x="14348" y="9392"/>
                    </a:cubicBezTo>
                    <a:cubicBezTo>
                      <a:pt x="14308" y="9458"/>
                      <a:pt x="14273" y="9514"/>
                      <a:pt x="14230" y="9558"/>
                    </a:cubicBezTo>
                    <a:cubicBezTo>
                      <a:pt x="14212" y="9392"/>
                      <a:pt x="14147" y="9271"/>
                      <a:pt x="14168" y="9073"/>
                    </a:cubicBezTo>
                    <a:cubicBezTo>
                      <a:pt x="14199" y="9051"/>
                      <a:pt x="14221" y="8985"/>
                      <a:pt x="14238" y="8941"/>
                    </a:cubicBezTo>
                    <a:cubicBezTo>
                      <a:pt x="14238" y="8941"/>
                      <a:pt x="14238" y="8930"/>
                      <a:pt x="14238" y="8919"/>
                    </a:cubicBezTo>
                    <a:cubicBezTo>
                      <a:pt x="14251" y="8885"/>
                      <a:pt x="14265" y="8863"/>
                      <a:pt x="14278" y="8841"/>
                    </a:cubicBezTo>
                    <a:cubicBezTo>
                      <a:pt x="14291" y="8819"/>
                      <a:pt x="14300" y="8775"/>
                      <a:pt x="14308" y="8764"/>
                    </a:cubicBezTo>
                    <a:cubicBezTo>
                      <a:pt x="14308" y="8764"/>
                      <a:pt x="14308" y="8742"/>
                      <a:pt x="14308" y="8742"/>
                    </a:cubicBezTo>
                    <a:cubicBezTo>
                      <a:pt x="14308" y="8742"/>
                      <a:pt x="14317" y="8742"/>
                      <a:pt x="14321" y="8731"/>
                    </a:cubicBezTo>
                    <a:cubicBezTo>
                      <a:pt x="14321" y="8731"/>
                      <a:pt x="14321" y="8709"/>
                      <a:pt x="14330" y="8709"/>
                    </a:cubicBezTo>
                    <a:cubicBezTo>
                      <a:pt x="14330" y="8709"/>
                      <a:pt x="14339" y="8709"/>
                      <a:pt x="14339" y="8709"/>
                    </a:cubicBezTo>
                    <a:cubicBezTo>
                      <a:pt x="14339" y="8709"/>
                      <a:pt x="14339" y="8698"/>
                      <a:pt x="14339" y="8687"/>
                    </a:cubicBezTo>
                    <a:cubicBezTo>
                      <a:pt x="14339" y="8687"/>
                      <a:pt x="14348" y="8676"/>
                      <a:pt x="14352" y="8665"/>
                    </a:cubicBezTo>
                    <a:cubicBezTo>
                      <a:pt x="14396" y="8577"/>
                      <a:pt x="14448" y="8489"/>
                      <a:pt x="14487" y="8401"/>
                    </a:cubicBezTo>
                    <a:cubicBezTo>
                      <a:pt x="14487" y="8390"/>
                      <a:pt x="14492" y="8390"/>
                      <a:pt x="14496" y="8390"/>
                    </a:cubicBezTo>
                    <a:cubicBezTo>
                      <a:pt x="14500" y="8379"/>
                      <a:pt x="14496" y="8346"/>
                      <a:pt x="14509" y="8346"/>
                    </a:cubicBezTo>
                    <a:cubicBezTo>
                      <a:pt x="14505" y="8312"/>
                      <a:pt x="14540" y="8335"/>
                      <a:pt x="14527" y="8301"/>
                    </a:cubicBezTo>
                    <a:cubicBezTo>
                      <a:pt x="14527" y="8335"/>
                      <a:pt x="14527" y="8279"/>
                      <a:pt x="14527" y="8279"/>
                    </a:cubicBezTo>
                    <a:cubicBezTo>
                      <a:pt x="14570" y="8235"/>
                      <a:pt x="14601" y="8147"/>
                      <a:pt x="14632" y="8070"/>
                    </a:cubicBezTo>
                    <a:cubicBezTo>
                      <a:pt x="14645" y="8048"/>
                      <a:pt x="14658" y="8015"/>
                      <a:pt x="14667" y="7993"/>
                    </a:cubicBezTo>
                    <a:cubicBezTo>
                      <a:pt x="14684" y="7960"/>
                      <a:pt x="14688" y="7894"/>
                      <a:pt x="14710" y="7872"/>
                    </a:cubicBezTo>
                    <a:cubicBezTo>
                      <a:pt x="14719" y="7872"/>
                      <a:pt x="14719" y="7850"/>
                      <a:pt x="14732" y="7850"/>
                    </a:cubicBezTo>
                    <a:cubicBezTo>
                      <a:pt x="14745" y="7850"/>
                      <a:pt x="14749" y="7872"/>
                      <a:pt x="14754" y="7894"/>
                    </a:cubicBezTo>
                    <a:cubicBezTo>
                      <a:pt x="14763" y="7905"/>
                      <a:pt x="14767" y="7927"/>
                      <a:pt x="14771" y="7938"/>
                    </a:cubicBezTo>
                    <a:cubicBezTo>
                      <a:pt x="14780" y="7993"/>
                      <a:pt x="14780" y="8048"/>
                      <a:pt x="14780" y="8092"/>
                    </a:cubicBezTo>
                    <a:cubicBezTo>
                      <a:pt x="14780" y="8114"/>
                      <a:pt x="14780" y="8125"/>
                      <a:pt x="14780" y="8136"/>
                    </a:cubicBezTo>
                    <a:cubicBezTo>
                      <a:pt x="14789" y="8257"/>
                      <a:pt x="14798" y="8324"/>
                      <a:pt x="14789" y="8423"/>
                    </a:cubicBezTo>
                    <a:cubicBezTo>
                      <a:pt x="14789" y="8445"/>
                      <a:pt x="14789" y="8478"/>
                      <a:pt x="14789" y="8500"/>
                    </a:cubicBezTo>
                    <a:cubicBezTo>
                      <a:pt x="14789" y="8500"/>
                      <a:pt x="14780" y="8511"/>
                      <a:pt x="14780" y="8522"/>
                    </a:cubicBezTo>
                    <a:cubicBezTo>
                      <a:pt x="14780" y="8533"/>
                      <a:pt x="14780" y="8544"/>
                      <a:pt x="14780" y="8566"/>
                    </a:cubicBezTo>
                    <a:cubicBezTo>
                      <a:pt x="14780" y="8621"/>
                      <a:pt x="14771" y="8643"/>
                      <a:pt x="14767" y="8676"/>
                    </a:cubicBezTo>
                    <a:cubicBezTo>
                      <a:pt x="14767" y="8687"/>
                      <a:pt x="14767" y="8698"/>
                      <a:pt x="14767" y="8709"/>
                    </a:cubicBezTo>
                    <a:cubicBezTo>
                      <a:pt x="14745" y="8830"/>
                      <a:pt x="14723" y="8963"/>
                      <a:pt x="14723" y="9117"/>
                    </a:cubicBezTo>
                    <a:cubicBezTo>
                      <a:pt x="14723" y="9150"/>
                      <a:pt x="14728" y="9183"/>
                      <a:pt x="14728" y="9227"/>
                    </a:cubicBezTo>
                    <a:cubicBezTo>
                      <a:pt x="14728" y="9260"/>
                      <a:pt x="14723" y="9304"/>
                      <a:pt x="14719" y="9337"/>
                    </a:cubicBezTo>
                    <a:cubicBezTo>
                      <a:pt x="14719" y="9414"/>
                      <a:pt x="14710" y="9481"/>
                      <a:pt x="14710" y="9558"/>
                    </a:cubicBezTo>
                    <a:cubicBezTo>
                      <a:pt x="14710" y="9602"/>
                      <a:pt x="14710" y="9646"/>
                      <a:pt x="14710" y="9701"/>
                    </a:cubicBezTo>
                    <a:cubicBezTo>
                      <a:pt x="14710" y="9734"/>
                      <a:pt x="14719" y="9756"/>
                      <a:pt x="14723" y="9778"/>
                    </a:cubicBezTo>
                    <a:cubicBezTo>
                      <a:pt x="14723" y="9811"/>
                      <a:pt x="14719" y="9877"/>
                      <a:pt x="14736" y="9866"/>
                    </a:cubicBezTo>
                    <a:cubicBezTo>
                      <a:pt x="14763" y="9778"/>
                      <a:pt x="14749" y="9657"/>
                      <a:pt x="14758" y="9547"/>
                    </a:cubicBezTo>
                    <a:cubicBezTo>
                      <a:pt x="14758" y="9525"/>
                      <a:pt x="14767" y="9492"/>
                      <a:pt x="14771" y="9470"/>
                    </a:cubicBezTo>
                    <a:cubicBezTo>
                      <a:pt x="14771" y="9447"/>
                      <a:pt x="14784" y="9425"/>
                      <a:pt x="14784" y="9403"/>
                    </a:cubicBezTo>
                    <a:cubicBezTo>
                      <a:pt x="14784" y="9370"/>
                      <a:pt x="14784" y="9337"/>
                      <a:pt x="14784" y="9304"/>
                    </a:cubicBezTo>
                    <a:cubicBezTo>
                      <a:pt x="14784" y="9282"/>
                      <a:pt x="14793" y="9260"/>
                      <a:pt x="14798" y="9238"/>
                    </a:cubicBezTo>
                    <a:cubicBezTo>
                      <a:pt x="14806" y="9183"/>
                      <a:pt x="14824" y="9117"/>
                      <a:pt x="14828" y="9062"/>
                    </a:cubicBezTo>
                    <a:cubicBezTo>
                      <a:pt x="14828" y="9051"/>
                      <a:pt x="14828" y="9040"/>
                      <a:pt x="14828" y="9029"/>
                    </a:cubicBezTo>
                    <a:cubicBezTo>
                      <a:pt x="14841" y="8930"/>
                      <a:pt x="14859" y="8841"/>
                      <a:pt x="14881" y="8764"/>
                    </a:cubicBezTo>
                    <a:cubicBezTo>
                      <a:pt x="14881" y="8742"/>
                      <a:pt x="14894" y="8731"/>
                      <a:pt x="14898" y="8709"/>
                    </a:cubicBezTo>
                    <a:cubicBezTo>
                      <a:pt x="14898" y="8687"/>
                      <a:pt x="14907" y="8665"/>
                      <a:pt x="14911" y="8643"/>
                    </a:cubicBezTo>
                    <a:cubicBezTo>
                      <a:pt x="14911" y="8621"/>
                      <a:pt x="14924" y="8610"/>
                      <a:pt x="14924" y="8588"/>
                    </a:cubicBezTo>
                    <a:cubicBezTo>
                      <a:pt x="14924" y="8566"/>
                      <a:pt x="14924" y="8533"/>
                      <a:pt x="14933" y="8511"/>
                    </a:cubicBezTo>
                    <a:cubicBezTo>
                      <a:pt x="14933" y="8511"/>
                      <a:pt x="14937" y="8489"/>
                      <a:pt x="14942" y="8478"/>
                    </a:cubicBezTo>
                    <a:cubicBezTo>
                      <a:pt x="14946" y="8434"/>
                      <a:pt x="14950" y="8401"/>
                      <a:pt x="14955" y="8357"/>
                    </a:cubicBezTo>
                    <a:cubicBezTo>
                      <a:pt x="14959" y="8301"/>
                      <a:pt x="14972" y="8246"/>
                      <a:pt x="14977" y="8202"/>
                    </a:cubicBezTo>
                    <a:cubicBezTo>
                      <a:pt x="14977" y="8136"/>
                      <a:pt x="14977" y="8048"/>
                      <a:pt x="14977" y="7960"/>
                    </a:cubicBezTo>
                    <a:cubicBezTo>
                      <a:pt x="14977" y="7905"/>
                      <a:pt x="14985" y="7850"/>
                      <a:pt x="14985" y="7794"/>
                    </a:cubicBezTo>
                    <a:cubicBezTo>
                      <a:pt x="14985" y="7739"/>
                      <a:pt x="14985" y="7684"/>
                      <a:pt x="14985" y="7629"/>
                    </a:cubicBezTo>
                    <a:cubicBezTo>
                      <a:pt x="14985" y="7574"/>
                      <a:pt x="14990" y="7530"/>
                      <a:pt x="14985" y="7497"/>
                    </a:cubicBezTo>
                    <a:cubicBezTo>
                      <a:pt x="14985" y="7431"/>
                      <a:pt x="14977" y="7398"/>
                      <a:pt x="14968" y="7343"/>
                    </a:cubicBezTo>
                    <a:cubicBezTo>
                      <a:pt x="14968" y="7320"/>
                      <a:pt x="14964" y="7287"/>
                      <a:pt x="14959" y="7254"/>
                    </a:cubicBezTo>
                    <a:cubicBezTo>
                      <a:pt x="14959" y="7232"/>
                      <a:pt x="14955" y="7199"/>
                      <a:pt x="14950" y="7166"/>
                    </a:cubicBezTo>
                    <a:cubicBezTo>
                      <a:pt x="14950" y="7133"/>
                      <a:pt x="14942" y="7111"/>
                      <a:pt x="14937" y="7089"/>
                    </a:cubicBezTo>
                    <a:cubicBezTo>
                      <a:pt x="14933" y="7012"/>
                      <a:pt x="14933" y="6946"/>
                      <a:pt x="14924" y="6880"/>
                    </a:cubicBezTo>
                    <a:cubicBezTo>
                      <a:pt x="14924" y="6858"/>
                      <a:pt x="14920" y="6858"/>
                      <a:pt x="14916" y="6847"/>
                    </a:cubicBezTo>
                    <a:cubicBezTo>
                      <a:pt x="14907" y="6759"/>
                      <a:pt x="14898" y="6692"/>
                      <a:pt x="14889" y="6626"/>
                    </a:cubicBezTo>
                    <a:cubicBezTo>
                      <a:pt x="14889" y="6604"/>
                      <a:pt x="14889" y="6582"/>
                      <a:pt x="14889" y="6582"/>
                    </a:cubicBezTo>
                    <a:cubicBezTo>
                      <a:pt x="14889" y="6582"/>
                      <a:pt x="14881" y="6571"/>
                      <a:pt x="14876" y="6549"/>
                    </a:cubicBezTo>
                    <a:cubicBezTo>
                      <a:pt x="14863" y="6472"/>
                      <a:pt x="14854" y="6395"/>
                      <a:pt x="14846" y="6329"/>
                    </a:cubicBezTo>
                    <a:cubicBezTo>
                      <a:pt x="14828" y="6230"/>
                      <a:pt x="14806" y="6141"/>
                      <a:pt x="14784" y="6053"/>
                    </a:cubicBezTo>
                    <a:cubicBezTo>
                      <a:pt x="14776" y="6031"/>
                      <a:pt x="14776" y="5998"/>
                      <a:pt x="14767" y="5976"/>
                    </a:cubicBezTo>
                    <a:cubicBezTo>
                      <a:pt x="14767" y="5954"/>
                      <a:pt x="14758" y="5954"/>
                      <a:pt x="14754" y="5932"/>
                    </a:cubicBezTo>
                    <a:cubicBezTo>
                      <a:pt x="14736" y="5877"/>
                      <a:pt x="14723" y="5800"/>
                      <a:pt x="14706" y="5756"/>
                    </a:cubicBezTo>
                    <a:cubicBezTo>
                      <a:pt x="14693" y="5723"/>
                      <a:pt x="14675" y="5701"/>
                      <a:pt x="14667" y="5678"/>
                    </a:cubicBezTo>
                    <a:cubicBezTo>
                      <a:pt x="14658" y="5656"/>
                      <a:pt x="14653" y="5634"/>
                      <a:pt x="14645" y="5623"/>
                    </a:cubicBezTo>
                    <a:cubicBezTo>
                      <a:pt x="14632" y="5590"/>
                      <a:pt x="14614" y="5546"/>
                      <a:pt x="14601" y="5513"/>
                    </a:cubicBezTo>
                    <a:cubicBezTo>
                      <a:pt x="14597" y="5513"/>
                      <a:pt x="14597" y="5491"/>
                      <a:pt x="14592" y="5469"/>
                    </a:cubicBezTo>
                    <a:cubicBezTo>
                      <a:pt x="14583" y="5458"/>
                      <a:pt x="14575" y="5447"/>
                      <a:pt x="14570" y="5436"/>
                    </a:cubicBezTo>
                    <a:cubicBezTo>
                      <a:pt x="14540" y="5337"/>
                      <a:pt x="14496" y="5238"/>
                      <a:pt x="14466" y="5149"/>
                    </a:cubicBezTo>
                    <a:cubicBezTo>
                      <a:pt x="14461" y="5138"/>
                      <a:pt x="14457" y="5127"/>
                      <a:pt x="14452" y="5105"/>
                    </a:cubicBezTo>
                    <a:cubicBezTo>
                      <a:pt x="14448" y="5094"/>
                      <a:pt x="14444" y="5105"/>
                      <a:pt x="14435" y="5083"/>
                    </a:cubicBezTo>
                    <a:cubicBezTo>
                      <a:pt x="14435" y="5083"/>
                      <a:pt x="14426" y="5061"/>
                      <a:pt x="14422" y="5050"/>
                    </a:cubicBezTo>
                    <a:cubicBezTo>
                      <a:pt x="14382" y="4973"/>
                      <a:pt x="14352" y="4874"/>
                      <a:pt x="14317" y="4786"/>
                    </a:cubicBezTo>
                    <a:cubicBezTo>
                      <a:pt x="14308" y="4786"/>
                      <a:pt x="14304" y="4742"/>
                      <a:pt x="14291" y="4753"/>
                    </a:cubicBezTo>
                    <a:cubicBezTo>
                      <a:pt x="14326" y="4874"/>
                      <a:pt x="14356" y="4995"/>
                      <a:pt x="14391" y="5127"/>
                    </a:cubicBezTo>
                    <a:cubicBezTo>
                      <a:pt x="14422" y="5249"/>
                      <a:pt x="14452" y="5381"/>
                      <a:pt x="14487" y="5513"/>
                    </a:cubicBezTo>
                    <a:cubicBezTo>
                      <a:pt x="14496" y="5546"/>
                      <a:pt x="14509" y="5590"/>
                      <a:pt x="14518" y="5623"/>
                    </a:cubicBezTo>
                    <a:cubicBezTo>
                      <a:pt x="14518" y="5623"/>
                      <a:pt x="14518" y="5645"/>
                      <a:pt x="14518" y="5656"/>
                    </a:cubicBezTo>
                    <a:cubicBezTo>
                      <a:pt x="14522" y="5667"/>
                      <a:pt x="14531" y="5678"/>
                      <a:pt x="14535" y="5701"/>
                    </a:cubicBezTo>
                    <a:cubicBezTo>
                      <a:pt x="14535" y="5701"/>
                      <a:pt x="14540" y="5734"/>
                      <a:pt x="14544" y="5756"/>
                    </a:cubicBezTo>
                    <a:cubicBezTo>
                      <a:pt x="14562" y="5844"/>
                      <a:pt x="14583" y="5921"/>
                      <a:pt x="14597" y="6009"/>
                    </a:cubicBezTo>
                    <a:cubicBezTo>
                      <a:pt x="14601" y="6053"/>
                      <a:pt x="14605" y="6097"/>
                      <a:pt x="14614" y="6130"/>
                    </a:cubicBezTo>
                    <a:cubicBezTo>
                      <a:pt x="14627" y="6208"/>
                      <a:pt x="14653" y="6285"/>
                      <a:pt x="14653" y="6351"/>
                    </a:cubicBezTo>
                    <a:cubicBezTo>
                      <a:pt x="14653" y="6373"/>
                      <a:pt x="14649" y="6395"/>
                      <a:pt x="14645" y="6428"/>
                    </a:cubicBezTo>
                    <a:cubicBezTo>
                      <a:pt x="14645" y="6450"/>
                      <a:pt x="14645" y="6483"/>
                      <a:pt x="14645" y="6516"/>
                    </a:cubicBezTo>
                    <a:cubicBezTo>
                      <a:pt x="14645" y="6527"/>
                      <a:pt x="14636" y="6538"/>
                      <a:pt x="14636" y="6549"/>
                    </a:cubicBezTo>
                    <a:cubicBezTo>
                      <a:pt x="14636" y="6571"/>
                      <a:pt x="14636" y="6582"/>
                      <a:pt x="14636" y="6593"/>
                    </a:cubicBezTo>
                    <a:cubicBezTo>
                      <a:pt x="14627" y="6648"/>
                      <a:pt x="14618" y="6714"/>
                      <a:pt x="14610" y="6770"/>
                    </a:cubicBezTo>
                    <a:cubicBezTo>
                      <a:pt x="14610" y="6814"/>
                      <a:pt x="14601" y="6891"/>
                      <a:pt x="14592" y="6913"/>
                    </a:cubicBezTo>
                    <a:cubicBezTo>
                      <a:pt x="14583" y="6957"/>
                      <a:pt x="14570" y="6946"/>
                      <a:pt x="14566" y="6979"/>
                    </a:cubicBezTo>
                    <a:cubicBezTo>
                      <a:pt x="14623" y="6935"/>
                      <a:pt x="14667" y="6858"/>
                      <a:pt x="14732" y="6825"/>
                    </a:cubicBezTo>
                    <a:cubicBezTo>
                      <a:pt x="14741" y="6880"/>
                      <a:pt x="14745" y="6946"/>
                      <a:pt x="14736" y="7001"/>
                    </a:cubicBezTo>
                    <a:cubicBezTo>
                      <a:pt x="14736" y="7034"/>
                      <a:pt x="14723" y="7056"/>
                      <a:pt x="14715" y="7089"/>
                    </a:cubicBezTo>
                    <a:cubicBezTo>
                      <a:pt x="14710" y="7122"/>
                      <a:pt x="14706" y="7177"/>
                      <a:pt x="14701" y="7199"/>
                    </a:cubicBezTo>
                    <a:cubicBezTo>
                      <a:pt x="14701" y="7199"/>
                      <a:pt x="14697" y="7199"/>
                      <a:pt x="14693" y="7210"/>
                    </a:cubicBezTo>
                    <a:cubicBezTo>
                      <a:pt x="14693" y="7210"/>
                      <a:pt x="14693" y="7232"/>
                      <a:pt x="14693" y="7232"/>
                    </a:cubicBezTo>
                    <a:cubicBezTo>
                      <a:pt x="14680" y="7276"/>
                      <a:pt x="14675" y="7343"/>
                      <a:pt x="14662" y="7387"/>
                    </a:cubicBezTo>
                    <a:cubicBezTo>
                      <a:pt x="14658" y="7420"/>
                      <a:pt x="14649" y="7431"/>
                      <a:pt x="14640" y="7453"/>
                    </a:cubicBezTo>
                    <a:cubicBezTo>
                      <a:pt x="14640" y="7475"/>
                      <a:pt x="14632" y="7497"/>
                      <a:pt x="14627" y="7508"/>
                    </a:cubicBezTo>
                    <a:cubicBezTo>
                      <a:pt x="14627" y="7508"/>
                      <a:pt x="14623" y="7519"/>
                      <a:pt x="14618" y="7530"/>
                    </a:cubicBezTo>
                    <a:cubicBezTo>
                      <a:pt x="14614" y="7552"/>
                      <a:pt x="14610" y="7585"/>
                      <a:pt x="14601" y="7585"/>
                    </a:cubicBezTo>
                    <a:cubicBezTo>
                      <a:pt x="14601" y="7684"/>
                      <a:pt x="14575" y="7728"/>
                      <a:pt x="14557" y="7783"/>
                    </a:cubicBezTo>
                    <a:cubicBezTo>
                      <a:pt x="14535" y="7850"/>
                      <a:pt x="14509" y="7927"/>
                      <a:pt x="14487" y="7993"/>
                    </a:cubicBezTo>
                    <a:cubicBezTo>
                      <a:pt x="14466" y="8059"/>
                      <a:pt x="14439" y="8125"/>
                      <a:pt x="14417" y="8191"/>
                    </a:cubicBezTo>
                    <a:cubicBezTo>
                      <a:pt x="14404" y="8213"/>
                      <a:pt x="14396" y="8246"/>
                      <a:pt x="14382" y="8257"/>
                    </a:cubicBezTo>
                    <a:cubicBezTo>
                      <a:pt x="14369" y="8279"/>
                      <a:pt x="14352" y="8324"/>
                      <a:pt x="14343" y="8346"/>
                    </a:cubicBezTo>
                    <a:cubicBezTo>
                      <a:pt x="14334" y="8346"/>
                      <a:pt x="14326" y="8379"/>
                      <a:pt x="14317" y="8390"/>
                    </a:cubicBezTo>
                    <a:cubicBezTo>
                      <a:pt x="14304" y="8412"/>
                      <a:pt x="14295" y="8434"/>
                      <a:pt x="14286" y="8467"/>
                    </a:cubicBezTo>
                    <a:cubicBezTo>
                      <a:pt x="14251" y="8544"/>
                      <a:pt x="14216" y="8599"/>
                      <a:pt x="14186" y="8654"/>
                    </a:cubicBezTo>
                    <a:cubicBezTo>
                      <a:pt x="14173" y="8676"/>
                      <a:pt x="14160" y="8698"/>
                      <a:pt x="14151" y="8720"/>
                    </a:cubicBezTo>
                    <a:cubicBezTo>
                      <a:pt x="14129" y="8764"/>
                      <a:pt x="14107" y="8830"/>
                      <a:pt x="14077" y="8830"/>
                    </a:cubicBezTo>
                    <a:cubicBezTo>
                      <a:pt x="14055" y="8742"/>
                      <a:pt x="14024" y="8676"/>
                      <a:pt x="14002" y="8588"/>
                    </a:cubicBezTo>
                    <a:cubicBezTo>
                      <a:pt x="14016" y="8544"/>
                      <a:pt x="14042" y="8511"/>
                      <a:pt x="14055" y="8467"/>
                    </a:cubicBezTo>
                    <a:cubicBezTo>
                      <a:pt x="14064" y="8434"/>
                      <a:pt x="14077" y="8412"/>
                      <a:pt x="14081" y="8379"/>
                    </a:cubicBezTo>
                    <a:cubicBezTo>
                      <a:pt x="14085" y="8368"/>
                      <a:pt x="14094" y="8357"/>
                      <a:pt x="14099" y="8346"/>
                    </a:cubicBezTo>
                    <a:cubicBezTo>
                      <a:pt x="14103" y="8335"/>
                      <a:pt x="14099" y="8324"/>
                      <a:pt x="14103" y="8312"/>
                    </a:cubicBezTo>
                    <a:cubicBezTo>
                      <a:pt x="14112" y="8279"/>
                      <a:pt x="14125" y="8257"/>
                      <a:pt x="14133" y="8235"/>
                    </a:cubicBezTo>
                    <a:cubicBezTo>
                      <a:pt x="14133" y="8213"/>
                      <a:pt x="14138" y="8202"/>
                      <a:pt x="14142" y="8180"/>
                    </a:cubicBezTo>
                    <a:cubicBezTo>
                      <a:pt x="14142" y="8158"/>
                      <a:pt x="14155" y="8158"/>
                      <a:pt x="14155" y="8136"/>
                    </a:cubicBezTo>
                    <a:cubicBezTo>
                      <a:pt x="14182" y="8048"/>
                      <a:pt x="14208" y="7960"/>
                      <a:pt x="14234" y="7872"/>
                    </a:cubicBezTo>
                    <a:cubicBezTo>
                      <a:pt x="14243" y="7850"/>
                      <a:pt x="14251" y="7794"/>
                      <a:pt x="14256" y="7783"/>
                    </a:cubicBezTo>
                    <a:cubicBezTo>
                      <a:pt x="14265" y="7761"/>
                      <a:pt x="14291" y="7728"/>
                      <a:pt x="14291" y="7695"/>
                    </a:cubicBezTo>
                    <a:cubicBezTo>
                      <a:pt x="14295" y="7673"/>
                      <a:pt x="14304" y="7662"/>
                      <a:pt x="14317" y="7662"/>
                    </a:cubicBezTo>
                    <a:cubicBezTo>
                      <a:pt x="14326" y="7640"/>
                      <a:pt x="14317" y="7629"/>
                      <a:pt x="14326" y="7596"/>
                    </a:cubicBezTo>
                    <a:cubicBezTo>
                      <a:pt x="14326" y="7574"/>
                      <a:pt x="14313" y="7596"/>
                      <a:pt x="14313" y="7629"/>
                    </a:cubicBezTo>
                    <a:cubicBezTo>
                      <a:pt x="14304" y="7629"/>
                      <a:pt x="14300" y="7651"/>
                      <a:pt x="14291" y="7662"/>
                    </a:cubicBezTo>
                    <a:cubicBezTo>
                      <a:pt x="14282" y="7662"/>
                      <a:pt x="14282" y="7695"/>
                      <a:pt x="14269" y="7706"/>
                    </a:cubicBezTo>
                    <a:cubicBezTo>
                      <a:pt x="14265" y="7739"/>
                      <a:pt x="14251" y="7684"/>
                      <a:pt x="14243" y="7706"/>
                    </a:cubicBezTo>
                    <a:cubicBezTo>
                      <a:pt x="14238" y="7728"/>
                      <a:pt x="14234" y="7739"/>
                      <a:pt x="14230" y="7761"/>
                    </a:cubicBezTo>
                    <a:cubicBezTo>
                      <a:pt x="14221" y="7772"/>
                      <a:pt x="14212" y="7772"/>
                      <a:pt x="14203" y="7783"/>
                    </a:cubicBezTo>
                    <a:cubicBezTo>
                      <a:pt x="14195" y="7805"/>
                      <a:pt x="14190" y="7816"/>
                      <a:pt x="14182" y="7828"/>
                    </a:cubicBezTo>
                    <a:cubicBezTo>
                      <a:pt x="14182" y="7828"/>
                      <a:pt x="14173" y="7828"/>
                      <a:pt x="14168" y="7828"/>
                    </a:cubicBezTo>
                    <a:cubicBezTo>
                      <a:pt x="14168" y="7828"/>
                      <a:pt x="14164" y="7861"/>
                      <a:pt x="14160" y="7861"/>
                    </a:cubicBezTo>
                    <a:cubicBezTo>
                      <a:pt x="14155" y="7872"/>
                      <a:pt x="14147" y="7883"/>
                      <a:pt x="14138" y="7894"/>
                    </a:cubicBezTo>
                    <a:cubicBezTo>
                      <a:pt x="14120" y="7916"/>
                      <a:pt x="14107" y="7938"/>
                      <a:pt x="14094" y="7960"/>
                    </a:cubicBezTo>
                    <a:cubicBezTo>
                      <a:pt x="14090" y="7960"/>
                      <a:pt x="14081" y="7960"/>
                      <a:pt x="14077" y="7960"/>
                    </a:cubicBezTo>
                    <a:cubicBezTo>
                      <a:pt x="14077" y="7960"/>
                      <a:pt x="14068" y="7971"/>
                      <a:pt x="14064" y="7982"/>
                    </a:cubicBezTo>
                    <a:cubicBezTo>
                      <a:pt x="14002" y="8070"/>
                      <a:pt x="13946" y="8191"/>
                      <a:pt x="13880" y="8257"/>
                    </a:cubicBezTo>
                    <a:cubicBezTo>
                      <a:pt x="13867" y="8257"/>
                      <a:pt x="13863" y="8235"/>
                      <a:pt x="13849" y="8202"/>
                    </a:cubicBezTo>
                    <a:cubicBezTo>
                      <a:pt x="13823" y="8147"/>
                      <a:pt x="13793" y="8081"/>
                      <a:pt x="13767" y="8015"/>
                    </a:cubicBezTo>
                    <a:cubicBezTo>
                      <a:pt x="13788" y="7993"/>
                      <a:pt x="13797" y="7949"/>
                      <a:pt x="13815" y="7938"/>
                    </a:cubicBezTo>
                    <a:cubicBezTo>
                      <a:pt x="13836" y="7850"/>
                      <a:pt x="13876" y="7805"/>
                      <a:pt x="13902" y="7728"/>
                    </a:cubicBezTo>
                    <a:cubicBezTo>
                      <a:pt x="13915" y="7706"/>
                      <a:pt x="13933" y="7684"/>
                      <a:pt x="13946" y="7662"/>
                    </a:cubicBezTo>
                    <a:cubicBezTo>
                      <a:pt x="13959" y="7629"/>
                      <a:pt x="13967" y="7596"/>
                      <a:pt x="13985" y="7574"/>
                    </a:cubicBezTo>
                    <a:cubicBezTo>
                      <a:pt x="13985" y="7574"/>
                      <a:pt x="13994" y="7574"/>
                      <a:pt x="13998" y="7563"/>
                    </a:cubicBezTo>
                    <a:cubicBezTo>
                      <a:pt x="14011" y="7541"/>
                      <a:pt x="14016" y="7508"/>
                      <a:pt x="14024" y="7497"/>
                    </a:cubicBezTo>
                    <a:cubicBezTo>
                      <a:pt x="14055" y="7420"/>
                      <a:pt x="14085" y="7365"/>
                      <a:pt x="14099" y="7265"/>
                    </a:cubicBezTo>
                    <a:cubicBezTo>
                      <a:pt x="14112" y="7265"/>
                      <a:pt x="14116" y="7243"/>
                      <a:pt x="14129" y="7243"/>
                    </a:cubicBezTo>
                    <a:cubicBezTo>
                      <a:pt x="14120" y="7188"/>
                      <a:pt x="14142" y="7188"/>
                      <a:pt x="14142" y="7188"/>
                    </a:cubicBezTo>
                    <a:cubicBezTo>
                      <a:pt x="14147" y="7177"/>
                      <a:pt x="14155" y="7133"/>
                      <a:pt x="14168" y="7144"/>
                    </a:cubicBezTo>
                    <a:cubicBezTo>
                      <a:pt x="14177" y="7067"/>
                      <a:pt x="14195" y="7012"/>
                      <a:pt x="14225" y="6979"/>
                    </a:cubicBezTo>
                    <a:cubicBezTo>
                      <a:pt x="14216" y="6957"/>
                      <a:pt x="14243" y="6935"/>
                      <a:pt x="14247" y="6913"/>
                    </a:cubicBezTo>
                    <a:cubicBezTo>
                      <a:pt x="14247" y="6869"/>
                      <a:pt x="14265" y="6858"/>
                      <a:pt x="14282" y="6847"/>
                    </a:cubicBezTo>
                    <a:cubicBezTo>
                      <a:pt x="14282" y="6792"/>
                      <a:pt x="14304" y="6748"/>
                      <a:pt x="14313" y="6714"/>
                    </a:cubicBezTo>
                    <a:cubicBezTo>
                      <a:pt x="14313" y="6714"/>
                      <a:pt x="14317" y="6692"/>
                      <a:pt x="14321" y="6681"/>
                    </a:cubicBezTo>
                    <a:cubicBezTo>
                      <a:pt x="14326" y="6659"/>
                      <a:pt x="14334" y="6626"/>
                      <a:pt x="14343" y="6604"/>
                    </a:cubicBezTo>
                    <a:cubicBezTo>
                      <a:pt x="14343" y="6604"/>
                      <a:pt x="14352" y="6582"/>
                      <a:pt x="14352" y="6582"/>
                    </a:cubicBezTo>
                    <a:cubicBezTo>
                      <a:pt x="14352" y="6560"/>
                      <a:pt x="14352" y="6527"/>
                      <a:pt x="14361" y="6505"/>
                    </a:cubicBezTo>
                    <a:cubicBezTo>
                      <a:pt x="14369" y="6461"/>
                      <a:pt x="14382" y="6428"/>
                      <a:pt x="14378" y="6384"/>
                    </a:cubicBezTo>
                    <a:cubicBezTo>
                      <a:pt x="14330" y="6494"/>
                      <a:pt x="14295" y="6637"/>
                      <a:pt x="14247" y="6748"/>
                    </a:cubicBezTo>
                    <a:cubicBezTo>
                      <a:pt x="14216" y="6770"/>
                      <a:pt x="14199" y="6847"/>
                      <a:pt x="14177" y="6902"/>
                    </a:cubicBezTo>
                    <a:cubicBezTo>
                      <a:pt x="14129" y="7001"/>
                      <a:pt x="14081" y="7100"/>
                      <a:pt x="14037" y="7199"/>
                    </a:cubicBezTo>
                    <a:cubicBezTo>
                      <a:pt x="14011" y="7254"/>
                      <a:pt x="13989" y="7298"/>
                      <a:pt x="13963" y="7343"/>
                    </a:cubicBezTo>
                    <a:cubicBezTo>
                      <a:pt x="13963" y="7343"/>
                      <a:pt x="13954" y="7343"/>
                      <a:pt x="13950" y="7343"/>
                    </a:cubicBezTo>
                    <a:cubicBezTo>
                      <a:pt x="13933" y="7376"/>
                      <a:pt x="13906" y="7420"/>
                      <a:pt x="13893" y="7442"/>
                    </a:cubicBezTo>
                    <a:cubicBezTo>
                      <a:pt x="13889" y="7442"/>
                      <a:pt x="13884" y="7442"/>
                      <a:pt x="13880" y="7442"/>
                    </a:cubicBezTo>
                    <a:cubicBezTo>
                      <a:pt x="13871" y="7442"/>
                      <a:pt x="13871" y="7475"/>
                      <a:pt x="13863" y="7486"/>
                    </a:cubicBezTo>
                    <a:cubicBezTo>
                      <a:pt x="13849" y="7508"/>
                      <a:pt x="13836" y="7508"/>
                      <a:pt x="13832" y="7530"/>
                    </a:cubicBezTo>
                    <a:cubicBezTo>
                      <a:pt x="13823" y="7541"/>
                      <a:pt x="13819" y="7552"/>
                      <a:pt x="13810" y="7563"/>
                    </a:cubicBezTo>
                    <a:cubicBezTo>
                      <a:pt x="13793" y="7596"/>
                      <a:pt x="13775" y="7618"/>
                      <a:pt x="13758" y="7640"/>
                    </a:cubicBezTo>
                    <a:cubicBezTo>
                      <a:pt x="13745" y="7662"/>
                      <a:pt x="13727" y="7662"/>
                      <a:pt x="13710" y="7673"/>
                    </a:cubicBezTo>
                    <a:cubicBezTo>
                      <a:pt x="13697" y="7695"/>
                      <a:pt x="13683" y="7717"/>
                      <a:pt x="13670" y="7739"/>
                    </a:cubicBezTo>
                    <a:cubicBezTo>
                      <a:pt x="13653" y="7761"/>
                      <a:pt x="13640" y="7783"/>
                      <a:pt x="13622" y="7794"/>
                    </a:cubicBezTo>
                    <a:cubicBezTo>
                      <a:pt x="13609" y="7772"/>
                      <a:pt x="13596" y="7750"/>
                      <a:pt x="13583" y="7717"/>
                    </a:cubicBezTo>
                    <a:cubicBezTo>
                      <a:pt x="13574" y="7695"/>
                      <a:pt x="13557" y="7651"/>
                      <a:pt x="13561" y="7629"/>
                    </a:cubicBezTo>
                    <a:cubicBezTo>
                      <a:pt x="13570" y="7607"/>
                      <a:pt x="13574" y="7585"/>
                      <a:pt x="13579" y="7563"/>
                    </a:cubicBezTo>
                    <a:cubicBezTo>
                      <a:pt x="13587" y="7541"/>
                      <a:pt x="13600" y="7530"/>
                      <a:pt x="13609" y="7519"/>
                    </a:cubicBezTo>
                    <a:cubicBezTo>
                      <a:pt x="13614" y="7497"/>
                      <a:pt x="13622" y="7475"/>
                      <a:pt x="13627" y="7464"/>
                    </a:cubicBezTo>
                    <a:cubicBezTo>
                      <a:pt x="13635" y="7442"/>
                      <a:pt x="13635" y="7442"/>
                      <a:pt x="13644" y="7420"/>
                    </a:cubicBezTo>
                    <a:cubicBezTo>
                      <a:pt x="13644" y="7420"/>
                      <a:pt x="13649" y="7420"/>
                      <a:pt x="13653" y="7420"/>
                    </a:cubicBezTo>
                    <a:cubicBezTo>
                      <a:pt x="13657" y="7398"/>
                      <a:pt x="13662" y="7398"/>
                      <a:pt x="13666" y="7387"/>
                    </a:cubicBezTo>
                    <a:cubicBezTo>
                      <a:pt x="13666" y="7387"/>
                      <a:pt x="13666" y="7365"/>
                      <a:pt x="13666" y="7365"/>
                    </a:cubicBezTo>
                    <a:cubicBezTo>
                      <a:pt x="13670" y="7365"/>
                      <a:pt x="13679" y="7354"/>
                      <a:pt x="13683" y="7343"/>
                    </a:cubicBezTo>
                    <a:cubicBezTo>
                      <a:pt x="13701" y="7309"/>
                      <a:pt x="13710" y="7287"/>
                      <a:pt x="13723" y="7265"/>
                    </a:cubicBezTo>
                    <a:cubicBezTo>
                      <a:pt x="13736" y="7232"/>
                      <a:pt x="13745" y="7232"/>
                      <a:pt x="13753" y="7210"/>
                    </a:cubicBezTo>
                    <a:cubicBezTo>
                      <a:pt x="13758" y="7210"/>
                      <a:pt x="13767" y="7210"/>
                      <a:pt x="13771" y="7188"/>
                    </a:cubicBezTo>
                    <a:cubicBezTo>
                      <a:pt x="13771" y="7188"/>
                      <a:pt x="13771" y="7166"/>
                      <a:pt x="13771" y="7166"/>
                    </a:cubicBezTo>
                    <a:cubicBezTo>
                      <a:pt x="13771" y="7166"/>
                      <a:pt x="13775" y="7166"/>
                      <a:pt x="13775" y="7166"/>
                    </a:cubicBezTo>
                    <a:cubicBezTo>
                      <a:pt x="13775" y="7166"/>
                      <a:pt x="13775" y="7144"/>
                      <a:pt x="13780" y="7144"/>
                    </a:cubicBezTo>
                    <a:cubicBezTo>
                      <a:pt x="13784" y="7122"/>
                      <a:pt x="13797" y="7122"/>
                      <a:pt x="13801" y="7100"/>
                    </a:cubicBezTo>
                    <a:cubicBezTo>
                      <a:pt x="13810" y="7067"/>
                      <a:pt x="13819" y="7034"/>
                      <a:pt x="13828" y="6990"/>
                    </a:cubicBezTo>
                    <a:cubicBezTo>
                      <a:pt x="13845" y="6946"/>
                      <a:pt x="13867" y="6924"/>
                      <a:pt x="13880" y="6880"/>
                    </a:cubicBezTo>
                    <a:cubicBezTo>
                      <a:pt x="13889" y="6858"/>
                      <a:pt x="13889" y="6836"/>
                      <a:pt x="13898" y="6825"/>
                    </a:cubicBezTo>
                    <a:cubicBezTo>
                      <a:pt x="13906" y="6792"/>
                      <a:pt x="13915" y="6759"/>
                      <a:pt x="13928" y="6726"/>
                    </a:cubicBezTo>
                    <a:cubicBezTo>
                      <a:pt x="13933" y="6703"/>
                      <a:pt x="13941" y="6681"/>
                      <a:pt x="13946" y="6670"/>
                    </a:cubicBezTo>
                    <a:cubicBezTo>
                      <a:pt x="13946" y="6659"/>
                      <a:pt x="13954" y="6648"/>
                      <a:pt x="13959" y="6637"/>
                    </a:cubicBezTo>
                    <a:cubicBezTo>
                      <a:pt x="13972" y="6593"/>
                      <a:pt x="13985" y="6560"/>
                      <a:pt x="13998" y="6516"/>
                    </a:cubicBezTo>
                    <a:cubicBezTo>
                      <a:pt x="14011" y="6483"/>
                      <a:pt x="14033" y="6450"/>
                      <a:pt x="14029" y="6395"/>
                    </a:cubicBezTo>
                    <a:cubicBezTo>
                      <a:pt x="14011" y="6395"/>
                      <a:pt x="13989" y="6428"/>
                      <a:pt x="13976" y="6461"/>
                    </a:cubicBezTo>
                    <a:cubicBezTo>
                      <a:pt x="13976" y="6461"/>
                      <a:pt x="13976" y="6472"/>
                      <a:pt x="13976" y="6494"/>
                    </a:cubicBezTo>
                    <a:cubicBezTo>
                      <a:pt x="13976" y="6494"/>
                      <a:pt x="13967" y="6505"/>
                      <a:pt x="13963" y="6516"/>
                    </a:cubicBezTo>
                    <a:cubicBezTo>
                      <a:pt x="13906" y="6670"/>
                      <a:pt x="13841" y="6803"/>
                      <a:pt x="13775" y="6924"/>
                    </a:cubicBezTo>
                    <a:cubicBezTo>
                      <a:pt x="13749" y="6979"/>
                      <a:pt x="13718" y="7045"/>
                      <a:pt x="13679" y="7078"/>
                    </a:cubicBezTo>
                    <a:cubicBezTo>
                      <a:pt x="13618" y="7221"/>
                      <a:pt x="13548" y="7332"/>
                      <a:pt x="13474" y="7431"/>
                    </a:cubicBezTo>
                    <a:cubicBezTo>
                      <a:pt x="13452" y="7409"/>
                      <a:pt x="13439" y="7453"/>
                      <a:pt x="13417" y="7453"/>
                    </a:cubicBezTo>
                    <a:cubicBezTo>
                      <a:pt x="13395" y="7453"/>
                      <a:pt x="13378" y="7387"/>
                      <a:pt x="13351" y="7354"/>
                    </a:cubicBezTo>
                    <a:cubicBezTo>
                      <a:pt x="13330" y="7320"/>
                      <a:pt x="13308" y="7320"/>
                      <a:pt x="13295" y="7276"/>
                    </a:cubicBezTo>
                    <a:cubicBezTo>
                      <a:pt x="13316" y="7144"/>
                      <a:pt x="13365" y="7034"/>
                      <a:pt x="13404" y="6957"/>
                    </a:cubicBezTo>
                    <a:cubicBezTo>
                      <a:pt x="13404" y="6957"/>
                      <a:pt x="13408" y="6935"/>
                      <a:pt x="13413" y="6924"/>
                    </a:cubicBezTo>
                    <a:cubicBezTo>
                      <a:pt x="13430" y="6891"/>
                      <a:pt x="13448" y="6869"/>
                      <a:pt x="13465" y="6836"/>
                    </a:cubicBezTo>
                    <a:cubicBezTo>
                      <a:pt x="13474" y="6814"/>
                      <a:pt x="13487" y="6781"/>
                      <a:pt x="13491" y="6770"/>
                    </a:cubicBezTo>
                    <a:cubicBezTo>
                      <a:pt x="13491" y="6770"/>
                      <a:pt x="13491" y="6770"/>
                      <a:pt x="13491" y="6748"/>
                    </a:cubicBezTo>
                    <a:cubicBezTo>
                      <a:pt x="13500" y="6737"/>
                      <a:pt x="13504" y="6726"/>
                      <a:pt x="13513" y="6726"/>
                    </a:cubicBezTo>
                    <a:cubicBezTo>
                      <a:pt x="13522" y="6726"/>
                      <a:pt x="13522" y="6681"/>
                      <a:pt x="13531" y="6670"/>
                    </a:cubicBezTo>
                    <a:cubicBezTo>
                      <a:pt x="13531" y="6670"/>
                      <a:pt x="13535" y="6648"/>
                      <a:pt x="13539" y="6648"/>
                    </a:cubicBezTo>
                    <a:cubicBezTo>
                      <a:pt x="13539" y="6637"/>
                      <a:pt x="13552" y="6648"/>
                      <a:pt x="13557" y="6626"/>
                    </a:cubicBezTo>
                    <a:cubicBezTo>
                      <a:pt x="13587" y="6549"/>
                      <a:pt x="13614" y="6483"/>
                      <a:pt x="13649" y="6406"/>
                    </a:cubicBezTo>
                    <a:cubicBezTo>
                      <a:pt x="13649" y="6406"/>
                      <a:pt x="13657" y="6373"/>
                      <a:pt x="13644" y="6373"/>
                    </a:cubicBezTo>
                    <a:cubicBezTo>
                      <a:pt x="13596" y="6428"/>
                      <a:pt x="13557" y="6483"/>
                      <a:pt x="13509" y="6538"/>
                    </a:cubicBezTo>
                    <a:cubicBezTo>
                      <a:pt x="13465" y="6593"/>
                      <a:pt x="13417" y="6637"/>
                      <a:pt x="13373" y="6703"/>
                    </a:cubicBezTo>
                    <a:cubicBezTo>
                      <a:pt x="13312" y="6792"/>
                      <a:pt x="13247" y="6902"/>
                      <a:pt x="13181" y="6979"/>
                    </a:cubicBezTo>
                    <a:cubicBezTo>
                      <a:pt x="13159" y="7012"/>
                      <a:pt x="13133" y="7045"/>
                      <a:pt x="13111" y="7067"/>
                    </a:cubicBezTo>
                    <a:cubicBezTo>
                      <a:pt x="13089" y="7078"/>
                      <a:pt x="13072" y="7056"/>
                      <a:pt x="13050" y="7089"/>
                    </a:cubicBezTo>
                    <a:cubicBezTo>
                      <a:pt x="13037" y="7056"/>
                      <a:pt x="13006" y="7089"/>
                      <a:pt x="12998" y="7056"/>
                    </a:cubicBezTo>
                    <a:cubicBezTo>
                      <a:pt x="12989" y="7034"/>
                      <a:pt x="12980" y="7034"/>
                      <a:pt x="12976" y="7023"/>
                    </a:cubicBezTo>
                    <a:cubicBezTo>
                      <a:pt x="12941" y="6902"/>
                      <a:pt x="12998" y="6825"/>
                      <a:pt x="13028" y="6737"/>
                    </a:cubicBezTo>
                    <a:cubicBezTo>
                      <a:pt x="13033" y="6714"/>
                      <a:pt x="13041" y="6692"/>
                      <a:pt x="13046" y="6681"/>
                    </a:cubicBezTo>
                    <a:cubicBezTo>
                      <a:pt x="13050" y="6670"/>
                      <a:pt x="13059" y="6659"/>
                      <a:pt x="13067" y="6648"/>
                    </a:cubicBezTo>
                    <a:cubicBezTo>
                      <a:pt x="13072" y="6626"/>
                      <a:pt x="13072" y="6604"/>
                      <a:pt x="13081" y="6582"/>
                    </a:cubicBezTo>
                    <a:cubicBezTo>
                      <a:pt x="13081" y="6582"/>
                      <a:pt x="13081" y="6582"/>
                      <a:pt x="13085" y="6560"/>
                    </a:cubicBezTo>
                    <a:cubicBezTo>
                      <a:pt x="13094" y="6538"/>
                      <a:pt x="13102" y="6505"/>
                      <a:pt x="13116" y="6494"/>
                    </a:cubicBezTo>
                    <a:cubicBezTo>
                      <a:pt x="13137" y="6450"/>
                      <a:pt x="13164" y="6395"/>
                      <a:pt x="13177" y="6340"/>
                    </a:cubicBezTo>
                    <a:cubicBezTo>
                      <a:pt x="13177" y="6340"/>
                      <a:pt x="13185" y="6340"/>
                      <a:pt x="13185" y="6329"/>
                    </a:cubicBezTo>
                    <a:cubicBezTo>
                      <a:pt x="13194" y="6307"/>
                      <a:pt x="13203" y="6274"/>
                      <a:pt x="13212" y="6263"/>
                    </a:cubicBezTo>
                    <a:cubicBezTo>
                      <a:pt x="13212" y="6263"/>
                      <a:pt x="13212" y="6241"/>
                      <a:pt x="13220" y="6230"/>
                    </a:cubicBezTo>
                    <a:cubicBezTo>
                      <a:pt x="13220" y="6230"/>
                      <a:pt x="13220" y="6208"/>
                      <a:pt x="13220" y="6208"/>
                    </a:cubicBezTo>
                    <a:cubicBezTo>
                      <a:pt x="13225" y="6197"/>
                      <a:pt x="13233" y="6197"/>
                      <a:pt x="13238" y="6186"/>
                    </a:cubicBezTo>
                    <a:cubicBezTo>
                      <a:pt x="13238" y="6186"/>
                      <a:pt x="13238" y="6174"/>
                      <a:pt x="13238" y="6163"/>
                    </a:cubicBezTo>
                    <a:cubicBezTo>
                      <a:pt x="13238" y="6163"/>
                      <a:pt x="13247" y="6163"/>
                      <a:pt x="13247" y="6163"/>
                    </a:cubicBezTo>
                    <a:cubicBezTo>
                      <a:pt x="13247" y="6163"/>
                      <a:pt x="13247" y="6141"/>
                      <a:pt x="13247" y="6141"/>
                    </a:cubicBezTo>
                    <a:cubicBezTo>
                      <a:pt x="13247" y="6141"/>
                      <a:pt x="13255" y="6141"/>
                      <a:pt x="13255" y="6141"/>
                    </a:cubicBezTo>
                    <a:cubicBezTo>
                      <a:pt x="13264" y="6119"/>
                      <a:pt x="13268" y="6097"/>
                      <a:pt x="13277" y="6075"/>
                    </a:cubicBezTo>
                    <a:cubicBezTo>
                      <a:pt x="13282" y="6075"/>
                      <a:pt x="13282" y="6053"/>
                      <a:pt x="13286" y="6042"/>
                    </a:cubicBezTo>
                    <a:cubicBezTo>
                      <a:pt x="13299" y="6020"/>
                      <a:pt x="13316" y="5998"/>
                      <a:pt x="13321" y="5965"/>
                    </a:cubicBezTo>
                    <a:cubicBezTo>
                      <a:pt x="13277" y="5998"/>
                      <a:pt x="13233" y="6075"/>
                      <a:pt x="13185" y="6141"/>
                    </a:cubicBezTo>
                    <a:cubicBezTo>
                      <a:pt x="13150" y="6174"/>
                      <a:pt x="13111" y="6219"/>
                      <a:pt x="13081" y="6263"/>
                    </a:cubicBezTo>
                    <a:cubicBezTo>
                      <a:pt x="13063" y="6285"/>
                      <a:pt x="13046" y="6318"/>
                      <a:pt x="13033" y="6329"/>
                    </a:cubicBezTo>
                    <a:cubicBezTo>
                      <a:pt x="13028" y="6329"/>
                      <a:pt x="13019" y="6340"/>
                      <a:pt x="13015" y="6351"/>
                    </a:cubicBezTo>
                    <a:cubicBezTo>
                      <a:pt x="12958" y="6428"/>
                      <a:pt x="12906" y="6527"/>
                      <a:pt x="12853" y="6593"/>
                    </a:cubicBezTo>
                    <a:cubicBezTo>
                      <a:pt x="12840" y="6604"/>
                      <a:pt x="12827" y="6615"/>
                      <a:pt x="12814" y="6626"/>
                    </a:cubicBezTo>
                    <a:cubicBezTo>
                      <a:pt x="12801" y="6637"/>
                      <a:pt x="12792" y="6670"/>
                      <a:pt x="12779" y="6670"/>
                    </a:cubicBezTo>
                    <a:cubicBezTo>
                      <a:pt x="12766" y="6670"/>
                      <a:pt x="12757" y="6670"/>
                      <a:pt x="12749" y="6670"/>
                    </a:cubicBezTo>
                    <a:cubicBezTo>
                      <a:pt x="12749" y="6670"/>
                      <a:pt x="12749" y="6670"/>
                      <a:pt x="12740" y="6670"/>
                    </a:cubicBezTo>
                    <a:cubicBezTo>
                      <a:pt x="12718" y="6670"/>
                      <a:pt x="12714" y="6670"/>
                      <a:pt x="12705" y="6648"/>
                    </a:cubicBezTo>
                    <a:cubicBezTo>
                      <a:pt x="12705" y="6648"/>
                      <a:pt x="12692" y="6648"/>
                      <a:pt x="12687" y="6637"/>
                    </a:cubicBezTo>
                    <a:cubicBezTo>
                      <a:pt x="12679" y="6626"/>
                      <a:pt x="12674" y="6582"/>
                      <a:pt x="12670" y="6582"/>
                    </a:cubicBezTo>
                    <a:cubicBezTo>
                      <a:pt x="12666" y="6527"/>
                      <a:pt x="12679" y="6494"/>
                      <a:pt x="12670" y="6450"/>
                    </a:cubicBezTo>
                    <a:cubicBezTo>
                      <a:pt x="12683" y="6439"/>
                      <a:pt x="12687" y="6428"/>
                      <a:pt x="12700" y="6417"/>
                    </a:cubicBezTo>
                    <a:cubicBezTo>
                      <a:pt x="12709" y="6406"/>
                      <a:pt x="12722" y="6406"/>
                      <a:pt x="12731" y="6384"/>
                    </a:cubicBezTo>
                    <a:cubicBezTo>
                      <a:pt x="12740" y="6362"/>
                      <a:pt x="12749" y="6329"/>
                      <a:pt x="12762" y="6307"/>
                    </a:cubicBezTo>
                    <a:cubicBezTo>
                      <a:pt x="12770" y="6285"/>
                      <a:pt x="12783" y="6252"/>
                      <a:pt x="12792" y="6230"/>
                    </a:cubicBezTo>
                    <a:cubicBezTo>
                      <a:pt x="12792" y="6230"/>
                      <a:pt x="12801" y="6230"/>
                      <a:pt x="12805" y="6230"/>
                    </a:cubicBezTo>
                    <a:cubicBezTo>
                      <a:pt x="12823" y="6197"/>
                      <a:pt x="12840" y="6141"/>
                      <a:pt x="12853" y="6108"/>
                    </a:cubicBezTo>
                    <a:cubicBezTo>
                      <a:pt x="12858" y="6108"/>
                      <a:pt x="12862" y="6108"/>
                      <a:pt x="12867" y="6086"/>
                    </a:cubicBezTo>
                    <a:cubicBezTo>
                      <a:pt x="12884" y="6053"/>
                      <a:pt x="12897" y="5998"/>
                      <a:pt x="12915" y="5965"/>
                    </a:cubicBezTo>
                    <a:cubicBezTo>
                      <a:pt x="12923" y="5943"/>
                      <a:pt x="12923" y="5965"/>
                      <a:pt x="12928" y="5943"/>
                    </a:cubicBezTo>
                    <a:cubicBezTo>
                      <a:pt x="12928" y="5943"/>
                      <a:pt x="12936" y="5943"/>
                      <a:pt x="12936" y="5932"/>
                    </a:cubicBezTo>
                    <a:cubicBezTo>
                      <a:pt x="12945" y="5910"/>
                      <a:pt x="12949" y="5877"/>
                      <a:pt x="12958" y="5866"/>
                    </a:cubicBezTo>
                    <a:cubicBezTo>
                      <a:pt x="12958" y="5855"/>
                      <a:pt x="12967" y="5866"/>
                      <a:pt x="12971" y="5855"/>
                    </a:cubicBezTo>
                    <a:cubicBezTo>
                      <a:pt x="12971" y="5844"/>
                      <a:pt x="12984" y="5833"/>
                      <a:pt x="12989" y="5811"/>
                    </a:cubicBezTo>
                    <a:cubicBezTo>
                      <a:pt x="12989" y="5811"/>
                      <a:pt x="13006" y="5778"/>
                      <a:pt x="12989" y="5778"/>
                    </a:cubicBezTo>
                    <a:cubicBezTo>
                      <a:pt x="12936" y="5811"/>
                      <a:pt x="12875" y="5899"/>
                      <a:pt x="12827" y="5954"/>
                    </a:cubicBezTo>
                    <a:cubicBezTo>
                      <a:pt x="12810" y="5965"/>
                      <a:pt x="12797" y="5976"/>
                      <a:pt x="12788" y="5998"/>
                    </a:cubicBezTo>
                    <a:lnTo>
                      <a:pt x="12779" y="5998"/>
                    </a:lnTo>
                    <a:cubicBezTo>
                      <a:pt x="12779" y="5998"/>
                      <a:pt x="12779" y="6009"/>
                      <a:pt x="12779" y="6020"/>
                    </a:cubicBezTo>
                    <a:cubicBezTo>
                      <a:pt x="12775" y="6020"/>
                      <a:pt x="12766" y="6020"/>
                      <a:pt x="12762" y="6020"/>
                    </a:cubicBezTo>
                    <a:cubicBezTo>
                      <a:pt x="12762" y="6020"/>
                      <a:pt x="12753" y="6042"/>
                      <a:pt x="12749" y="6042"/>
                    </a:cubicBezTo>
                    <a:cubicBezTo>
                      <a:pt x="12727" y="6064"/>
                      <a:pt x="12709" y="6075"/>
                      <a:pt x="12692" y="6097"/>
                    </a:cubicBezTo>
                    <a:cubicBezTo>
                      <a:pt x="12661" y="6130"/>
                      <a:pt x="12635" y="6163"/>
                      <a:pt x="12609" y="6197"/>
                    </a:cubicBezTo>
                    <a:cubicBezTo>
                      <a:pt x="12600" y="6197"/>
                      <a:pt x="12587" y="6197"/>
                      <a:pt x="12578" y="6197"/>
                    </a:cubicBezTo>
                    <a:cubicBezTo>
                      <a:pt x="12569" y="6219"/>
                      <a:pt x="12561" y="6230"/>
                      <a:pt x="12552" y="6230"/>
                    </a:cubicBezTo>
                    <a:cubicBezTo>
                      <a:pt x="12534" y="6230"/>
                      <a:pt x="12517" y="6230"/>
                      <a:pt x="12504" y="6252"/>
                    </a:cubicBezTo>
                    <a:cubicBezTo>
                      <a:pt x="12486" y="6263"/>
                      <a:pt x="12465" y="6318"/>
                      <a:pt x="12443" y="6318"/>
                    </a:cubicBezTo>
                    <a:cubicBezTo>
                      <a:pt x="12425" y="6318"/>
                      <a:pt x="12416" y="6241"/>
                      <a:pt x="12412" y="6197"/>
                    </a:cubicBezTo>
                    <a:cubicBezTo>
                      <a:pt x="12412" y="6174"/>
                      <a:pt x="12421" y="6163"/>
                      <a:pt x="12430" y="6130"/>
                    </a:cubicBezTo>
                    <a:cubicBezTo>
                      <a:pt x="12430" y="6108"/>
                      <a:pt x="12438" y="6075"/>
                      <a:pt x="12443" y="6053"/>
                    </a:cubicBezTo>
                    <a:cubicBezTo>
                      <a:pt x="12443" y="6042"/>
                      <a:pt x="12447" y="6042"/>
                      <a:pt x="12451" y="6020"/>
                    </a:cubicBezTo>
                    <a:cubicBezTo>
                      <a:pt x="12451" y="5998"/>
                      <a:pt x="12456" y="5976"/>
                      <a:pt x="12460" y="5965"/>
                    </a:cubicBezTo>
                    <a:cubicBezTo>
                      <a:pt x="12460" y="5965"/>
                      <a:pt x="12460" y="5965"/>
                      <a:pt x="12465" y="5943"/>
                    </a:cubicBezTo>
                    <a:cubicBezTo>
                      <a:pt x="12478" y="5888"/>
                      <a:pt x="12491" y="5866"/>
                      <a:pt x="12504" y="5822"/>
                    </a:cubicBezTo>
                    <a:cubicBezTo>
                      <a:pt x="12504" y="5822"/>
                      <a:pt x="12513" y="5789"/>
                      <a:pt x="12517" y="5789"/>
                    </a:cubicBezTo>
                    <a:cubicBezTo>
                      <a:pt x="12517" y="5789"/>
                      <a:pt x="12539" y="5745"/>
                      <a:pt x="12521" y="5745"/>
                    </a:cubicBezTo>
                    <a:cubicBezTo>
                      <a:pt x="12504" y="5767"/>
                      <a:pt x="12491" y="5745"/>
                      <a:pt x="12473" y="5745"/>
                    </a:cubicBezTo>
                    <a:cubicBezTo>
                      <a:pt x="12460" y="5745"/>
                      <a:pt x="12447" y="5767"/>
                      <a:pt x="12434" y="5778"/>
                    </a:cubicBezTo>
                    <a:cubicBezTo>
                      <a:pt x="12416" y="5778"/>
                      <a:pt x="12403" y="5778"/>
                      <a:pt x="12390" y="5800"/>
                    </a:cubicBezTo>
                    <a:cubicBezTo>
                      <a:pt x="12364" y="5822"/>
                      <a:pt x="12338" y="5855"/>
                      <a:pt x="12312" y="5866"/>
                    </a:cubicBezTo>
                    <a:cubicBezTo>
                      <a:pt x="12255" y="5910"/>
                      <a:pt x="12198" y="5932"/>
                      <a:pt x="12141" y="5976"/>
                    </a:cubicBezTo>
                    <a:cubicBezTo>
                      <a:pt x="12124" y="5954"/>
                      <a:pt x="12102" y="5954"/>
                      <a:pt x="12098" y="5877"/>
                    </a:cubicBezTo>
                    <a:cubicBezTo>
                      <a:pt x="12098" y="5822"/>
                      <a:pt x="12111" y="5767"/>
                      <a:pt x="12111" y="5701"/>
                    </a:cubicBezTo>
                    <a:cubicBezTo>
                      <a:pt x="12124" y="5667"/>
                      <a:pt x="12141" y="5634"/>
                      <a:pt x="12154" y="5601"/>
                    </a:cubicBezTo>
                    <a:cubicBezTo>
                      <a:pt x="12172" y="5568"/>
                      <a:pt x="12189" y="5557"/>
                      <a:pt x="12202" y="5524"/>
                    </a:cubicBezTo>
                    <a:cubicBezTo>
                      <a:pt x="12211" y="5502"/>
                      <a:pt x="12224" y="5469"/>
                      <a:pt x="12233" y="5447"/>
                    </a:cubicBezTo>
                    <a:cubicBezTo>
                      <a:pt x="12237" y="5425"/>
                      <a:pt x="12246" y="5414"/>
                      <a:pt x="12250" y="5403"/>
                    </a:cubicBezTo>
                    <a:cubicBezTo>
                      <a:pt x="12255" y="5381"/>
                      <a:pt x="12259" y="5359"/>
                      <a:pt x="12268" y="5359"/>
                    </a:cubicBezTo>
                    <a:cubicBezTo>
                      <a:pt x="12268" y="5337"/>
                      <a:pt x="12272" y="5326"/>
                      <a:pt x="12281" y="5326"/>
                    </a:cubicBezTo>
                    <a:cubicBezTo>
                      <a:pt x="12281" y="5326"/>
                      <a:pt x="12290" y="5282"/>
                      <a:pt x="12281" y="5293"/>
                    </a:cubicBezTo>
                    <a:cubicBezTo>
                      <a:pt x="12207" y="5359"/>
                      <a:pt x="12124" y="5436"/>
                      <a:pt x="12045" y="5502"/>
                    </a:cubicBezTo>
                    <a:cubicBezTo>
                      <a:pt x="12019" y="5524"/>
                      <a:pt x="11993" y="5546"/>
                      <a:pt x="11975" y="5568"/>
                    </a:cubicBezTo>
                    <a:cubicBezTo>
                      <a:pt x="11967" y="5579"/>
                      <a:pt x="11962" y="5579"/>
                      <a:pt x="11949" y="5590"/>
                    </a:cubicBezTo>
                    <a:cubicBezTo>
                      <a:pt x="11918" y="5623"/>
                      <a:pt x="11897" y="5634"/>
                      <a:pt x="11875" y="5590"/>
                    </a:cubicBezTo>
                    <a:cubicBezTo>
                      <a:pt x="11870" y="5590"/>
                      <a:pt x="11866" y="5557"/>
                      <a:pt x="11857" y="5546"/>
                    </a:cubicBezTo>
                    <a:cubicBezTo>
                      <a:pt x="11840" y="5524"/>
                      <a:pt x="11822" y="5513"/>
                      <a:pt x="11809" y="5502"/>
                    </a:cubicBezTo>
                    <a:cubicBezTo>
                      <a:pt x="11792" y="5480"/>
                      <a:pt x="11779" y="5447"/>
                      <a:pt x="11766" y="5436"/>
                    </a:cubicBezTo>
                    <a:cubicBezTo>
                      <a:pt x="11748" y="5425"/>
                      <a:pt x="11731" y="5403"/>
                      <a:pt x="11717" y="5381"/>
                    </a:cubicBezTo>
                    <a:cubicBezTo>
                      <a:pt x="11717" y="5381"/>
                      <a:pt x="11713" y="5370"/>
                      <a:pt x="11709" y="5359"/>
                    </a:cubicBezTo>
                    <a:cubicBezTo>
                      <a:pt x="11696" y="5337"/>
                      <a:pt x="11687" y="5326"/>
                      <a:pt x="11674" y="5304"/>
                    </a:cubicBezTo>
                    <a:cubicBezTo>
                      <a:pt x="11643" y="5249"/>
                      <a:pt x="11621" y="5205"/>
                      <a:pt x="11595" y="5149"/>
                    </a:cubicBezTo>
                    <a:cubicBezTo>
                      <a:pt x="11578" y="5127"/>
                      <a:pt x="11556" y="5094"/>
                      <a:pt x="11543" y="5072"/>
                    </a:cubicBezTo>
                    <a:cubicBezTo>
                      <a:pt x="11543" y="5072"/>
                      <a:pt x="11543" y="5061"/>
                      <a:pt x="11534" y="5050"/>
                    </a:cubicBezTo>
                    <a:cubicBezTo>
                      <a:pt x="11534" y="5050"/>
                      <a:pt x="11525" y="5050"/>
                      <a:pt x="11521" y="5050"/>
                    </a:cubicBezTo>
                    <a:cubicBezTo>
                      <a:pt x="11508" y="5028"/>
                      <a:pt x="11508" y="5006"/>
                      <a:pt x="11495" y="4984"/>
                    </a:cubicBezTo>
                    <a:cubicBezTo>
                      <a:pt x="11490" y="4973"/>
                      <a:pt x="11477" y="4962"/>
                      <a:pt x="11473" y="4951"/>
                    </a:cubicBezTo>
                    <a:cubicBezTo>
                      <a:pt x="11447" y="4896"/>
                      <a:pt x="11425" y="4830"/>
                      <a:pt x="11399" y="4786"/>
                    </a:cubicBezTo>
                    <a:cubicBezTo>
                      <a:pt x="11377" y="4753"/>
                      <a:pt x="11355" y="4720"/>
                      <a:pt x="11337" y="4687"/>
                    </a:cubicBezTo>
                    <a:cubicBezTo>
                      <a:pt x="11324" y="4665"/>
                      <a:pt x="11311" y="4632"/>
                      <a:pt x="11298" y="4610"/>
                    </a:cubicBezTo>
                    <a:cubicBezTo>
                      <a:pt x="11298" y="4610"/>
                      <a:pt x="11294" y="4610"/>
                      <a:pt x="11285" y="4610"/>
                    </a:cubicBezTo>
                    <a:cubicBezTo>
                      <a:pt x="11276" y="4599"/>
                      <a:pt x="11272" y="4577"/>
                      <a:pt x="11267" y="4555"/>
                    </a:cubicBezTo>
                    <a:cubicBezTo>
                      <a:pt x="11263" y="4532"/>
                      <a:pt x="11250" y="4532"/>
                      <a:pt x="11246" y="4521"/>
                    </a:cubicBezTo>
                    <a:cubicBezTo>
                      <a:pt x="11246" y="4521"/>
                      <a:pt x="11246" y="4499"/>
                      <a:pt x="11246" y="4488"/>
                    </a:cubicBezTo>
                    <a:cubicBezTo>
                      <a:pt x="11211" y="4466"/>
                      <a:pt x="11211" y="4334"/>
                      <a:pt x="11228" y="4290"/>
                    </a:cubicBezTo>
                    <a:cubicBezTo>
                      <a:pt x="11228" y="4290"/>
                      <a:pt x="11228" y="4290"/>
                      <a:pt x="11228" y="4268"/>
                    </a:cubicBezTo>
                    <a:cubicBezTo>
                      <a:pt x="11237" y="4235"/>
                      <a:pt x="11246" y="4224"/>
                      <a:pt x="11259" y="4191"/>
                    </a:cubicBezTo>
                    <a:cubicBezTo>
                      <a:pt x="11281" y="4147"/>
                      <a:pt x="11311" y="4081"/>
                      <a:pt x="11329" y="4070"/>
                    </a:cubicBezTo>
                    <a:cubicBezTo>
                      <a:pt x="11337" y="4014"/>
                      <a:pt x="11355" y="3992"/>
                      <a:pt x="11368" y="3948"/>
                    </a:cubicBezTo>
                    <a:cubicBezTo>
                      <a:pt x="11381" y="3904"/>
                      <a:pt x="11399" y="3871"/>
                      <a:pt x="11403" y="3805"/>
                    </a:cubicBezTo>
                    <a:cubicBezTo>
                      <a:pt x="11381" y="3805"/>
                      <a:pt x="11364" y="3838"/>
                      <a:pt x="11346" y="3860"/>
                    </a:cubicBezTo>
                    <a:cubicBezTo>
                      <a:pt x="11337" y="3860"/>
                      <a:pt x="11329" y="3871"/>
                      <a:pt x="11320" y="3882"/>
                    </a:cubicBezTo>
                    <a:cubicBezTo>
                      <a:pt x="11311" y="3882"/>
                      <a:pt x="11302" y="3915"/>
                      <a:pt x="11294" y="3926"/>
                    </a:cubicBezTo>
                    <a:cubicBezTo>
                      <a:pt x="11276" y="3948"/>
                      <a:pt x="11254" y="3959"/>
                      <a:pt x="11237" y="3981"/>
                    </a:cubicBezTo>
                    <a:cubicBezTo>
                      <a:pt x="11219" y="4003"/>
                      <a:pt x="11198" y="4025"/>
                      <a:pt x="11176" y="4036"/>
                    </a:cubicBezTo>
                    <a:cubicBezTo>
                      <a:pt x="11158" y="4036"/>
                      <a:pt x="11141" y="4036"/>
                      <a:pt x="11123" y="4036"/>
                    </a:cubicBezTo>
                    <a:cubicBezTo>
                      <a:pt x="11119" y="4047"/>
                      <a:pt x="11106" y="4070"/>
                      <a:pt x="11097" y="4081"/>
                    </a:cubicBezTo>
                    <a:cubicBezTo>
                      <a:pt x="11071" y="4114"/>
                      <a:pt x="11032" y="4169"/>
                      <a:pt x="10997" y="4158"/>
                    </a:cubicBezTo>
                    <a:cubicBezTo>
                      <a:pt x="10992" y="4158"/>
                      <a:pt x="10975" y="4125"/>
                      <a:pt x="10970" y="4125"/>
                    </a:cubicBezTo>
                    <a:cubicBezTo>
                      <a:pt x="10970" y="4059"/>
                      <a:pt x="10949" y="4014"/>
                      <a:pt x="10962" y="3937"/>
                    </a:cubicBezTo>
                    <a:cubicBezTo>
                      <a:pt x="10975" y="3893"/>
                      <a:pt x="10992" y="3882"/>
                      <a:pt x="11001" y="3838"/>
                    </a:cubicBezTo>
                    <a:cubicBezTo>
                      <a:pt x="11018" y="3838"/>
                      <a:pt x="11027" y="3794"/>
                      <a:pt x="11036" y="3772"/>
                    </a:cubicBezTo>
                    <a:cubicBezTo>
                      <a:pt x="11036" y="3772"/>
                      <a:pt x="11036" y="3772"/>
                      <a:pt x="11036" y="3772"/>
                    </a:cubicBezTo>
                    <a:cubicBezTo>
                      <a:pt x="11040" y="3772"/>
                      <a:pt x="11036" y="3761"/>
                      <a:pt x="11036" y="3750"/>
                    </a:cubicBezTo>
                    <a:cubicBezTo>
                      <a:pt x="11049" y="3728"/>
                      <a:pt x="11062" y="3695"/>
                      <a:pt x="11071" y="3662"/>
                    </a:cubicBezTo>
                    <a:cubicBezTo>
                      <a:pt x="11071" y="3662"/>
                      <a:pt x="11071" y="3651"/>
                      <a:pt x="11071" y="3640"/>
                    </a:cubicBezTo>
                    <a:cubicBezTo>
                      <a:pt x="11080" y="3607"/>
                      <a:pt x="11088" y="3596"/>
                      <a:pt x="11106" y="3574"/>
                    </a:cubicBezTo>
                    <a:cubicBezTo>
                      <a:pt x="11115" y="3563"/>
                      <a:pt x="11123" y="3540"/>
                      <a:pt x="11128" y="3529"/>
                    </a:cubicBezTo>
                    <a:cubicBezTo>
                      <a:pt x="11128" y="3529"/>
                      <a:pt x="11132" y="3518"/>
                      <a:pt x="11136" y="3507"/>
                    </a:cubicBezTo>
                    <a:cubicBezTo>
                      <a:pt x="11136" y="3496"/>
                      <a:pt x="11149" y="3496"/>
                      <a:pt x="11154" y="3485"/>
                    </a:cubicBezTo>
                    <a:cubicBezTo>
                      <a:pt x="11163" y="3463"/>
                      <a:pt x="11171" y="3452"/>
                      <a:pt x="11184" y="3430"/>
                    </a:cubicBezTo>
                    <a:cubicBezTo>
                      <a:pt x="11193" y="3408"/>
                      <a:pt x="11211" y="3397"/>
                      <a:pt x="11211" y="3364"/>
                    </a:cubicBezTo>
                    <a:cubicBezTo>
                      <a:pt x="11224" y="3331"/>
                      <a:pt x="11241" y="3320"/>
                      <a:pt x="11246" y="3265"/>
                    </a:cubicBezTo>
                    <a:cubicBezTo>
                      <a:pt x="11206" y="3276"/>
                      <a:pt x="11176" y="3364"/>
                      <a:pt x="11136" y="3408"/>
                    </a:cubicBezTo>
                    <a:cubicBezTo>
                      <a:pt x="11128" y="3419"/>
                      <a:pt x="11115" y="3430"/>
                      <a:pt x="11106" y="3441"/>
                    </a:cubicBezTo>
                    <a:cubicBezTo>
                      <a:pt x="11075" y="3474"/>
                      <a:pt x="11045" y="3518"/>
                      <a:pt x="11018" y="3551"/>
                    </a:cubicBezTo>
                    <a:cubicBezTo>
                      <a:pt x="10992" y="3574"/>
                      <a:pt x="10966" y="3607"/>
                      <a:pt x="10940" y="3629"/>
                    </a:cubicBezTo>
                    <a:cubicBezTo>
                      <a:pt x="10922" y="3651"/>
                      <a:pt x="10905" y="3684"/>
                      <a:pt x="10892" y="3695"/>
                    </a:cubicBezTo>
                    <a:cubicBezTo>
                      <a:pt x="10874" y="3706"/>
                      <a:pt x="10857" y="3706"/>
                      <a:pt x="10839" y="3717"/>
                    </a:cubicBezTo>
                    <a:cubicBezTo>
                      <a:pt x="10822" y="3728"/>
                      <a:pt x="10809" y="3750"/>
                      <a:pt x="10791" y="3772"/>
                    </a:cubicBezTo>
                    <a:cubicBezTo>
                      <a:pt x="10787" y="3772"/>
                      <a:pt x="10774" y="3772"/>
                      <a:pt x="10765" y="3772"/>
                    </a:cubicBezTo>
                    <a:cubicBezTo>
                      <a:pt x="10752" y="3772"/>
                      <a:pt x="10748" y="3794"/>
                      <a:pt x="10739" y="3794"/>
                    </a:cubicBezTo>
                    <a:cubicBezTo>
                      <a:pt x="10726" y="3794"/>
                      <a:pt x="10700" y="3816"/>
                      <a:pt x="10695" y="3750"/>
                    </a:cubicBezTo>
                    <a:cubicBezTo>
                      <a:pt x="10686" y="3728"/>
                      <a:pt x="10700" y="3684"/>
                      <a:pt x="10704" y="3684"/>
                    </a:cubicBezTo>
                    <a:cubicBezTo>
                      <a:pt x="10704" y="3673"/>
                      <a:pt x="10704" y="3684"/>
                      <a:pt x="10704" y="3662"/>
                    </a:cubicBezTo>
                    <a:cubicBezTo>
                      <a:pt x="10713" y="3629"/>
                      <a:pt x="10721" y="3618"/>
                      <a:pt x="10734" y="3585"/>
                    </a:cubicBezTo>
                    <a:cubicBezTo>
                      <a:pt x="10734" y="3563"/>
                      <a:pt x="10743" y="3540"/>
                      <a:pt x="10748" y="3518"/>
                    </a:cubicBezTo>
                    <a:cubicBezTo>
                      <a:pt x="10774" y="3452"/>
                      <a:pt x="10800" y="3386"/>
                      <a:pt x="10826" y="3320"/>
                    </a:cubicBezTo>
                    <a:cubicBezTo>
                      <a:pt x="10839" y="3287"/>
                      <a:pt x="10848" y="3254"/>
                      <a:pt x="10866" y="3221"/>
                    </a:cubicBezTo>
                    <a:cubicBezTo>
                      <a:pt x="10879" y="3188"/>
                      <a:pt x="10896" y="3144"/>
                      <a:pt x="10905" y="3100"/>
                    </a:cubicBezTo>
                    <a:cubicBezTo>
                      <a:pt x="10905" y="3100"/>
                      <a:pt x="10914" y="3100"/>
                      <a:pt x="10914" y="3100"/>
                    </a:cubicBezTo>
                    <a:cubicBezTo>
                      <a:pt x="10931" y="3056"/>
                      <a:pt x="10949" y="3012"/>
                      <a:pt x="10962" y="2968"/>
                    </a:cubicBezTo>
                    <a:cubicBezTo>
                      <a:pt x="10962" y="2945"/>
                      <a:pt x="10975" y="2934"/>
                      <a:pt x="10975" y="2912"/>
                    </a:cubicBezTo>
                    <a:cubicBezTo>
                      <a:pt x="10957" y="2968"/>
                      <a:pt x="10927" y="2990"/>
                      <a:pt x="10900" y="3034"/>
                    </a:cubicBezTo>
                    <a:cubicBezTo>
                      <a:pt x="10879" y="3067"/>
                      <a:pt x="10852" y="3111"/>
                      <a:pt x="10831" y="3144"/>
                    </a:cubicBezTo>
                    <a:cubicBezTo>
                      <a:pt x="10822" y="3144"/>
                      <a:pt x="10817" y="3166"/>
                      <a:pt x="10813" y="3166"/>
                    </a:cubicBezTo>
                    <a:cubicBezTo>
                      <a:pt x="10769" y="3221"/>
                      <a:pt x="10726" y="3287"/>
                      <a:pt x="10686" y="3342"/>
                    </a:cubicBezTo>
                    <a:cubicBezTo>
                      <a:pt x="10686" y="3342"/>
                      <a:pt x="10686" y="3364"/>
                      <a:pt x="10678" y="3364"/>
                    </a:cubicBezTo>
                    <a:cubicBezTo>
                      <a:pt x="10673" y="3364"/>
                      <a:pt x="10660" y="3364"/>
                      <a:pt x="10651" y="3375"/>
                    </a:cubicBezTo>
                    <a:cubicBezTo>
                      <a:pt x="10643" y="3386"/>
                      <a:pt x="10638" y="3419"/>
                      <a:pt x="10625" y="3441"/>
                    </a:cubicBezTo>
                    <a:cubicBezTo>
                      <a:pt x="10616" y="3452"/>
                      <a:pt x="10612" y="3463"/>
                      <a:pt x="10603" y="3474"/>
                    </a:cubicBezTo>
                    <a:cubicBezTo>
                      <a:pt x="10603" y="3474"/>
                      <a:pt x="10595" y="3474"/>
                      <a:pt x="10590" y="3474"/>
                    </a:cubicBezTo>
                    <a:cubicBezTo>
                      <a:pt x="10582" y="3496"/>
                      <a:pt x="10573" y="3518"/>
                      <a:pt x="10560" y="3529"/>
                    </a:cubicBezTo>
                    <a:cubicBezTo>
                      <a:pt x="10538" y="3563"/>
                      <a:pt x="10512" y="3585"/>
                      <a:pt x="10490" y="3607"/>
                    </a:cubicBezTo>
                    <a:cubicBezTo>
                      <a:pt x="10490" y="3607"/>
                      <a:pt x="10490" y="3629"/>
                      <a:pt x="10490" y="3629"/>
                    </a:cubicBezTo>
                    <a:cubicBezTo>
                      <a:pt x="10481" y="3629"/>
                      <a:pt x="10477" y="3629"/>
                      <a:pt x="10468" y="3629"/>
                    </a:cubicBezTo>
                    <a:cubicBezTo>
                      <a:pt x="10468" y="3629"/>
                      <a:pt x="10459" y="3629"/>
                      <a:pt x="10455" y="3640"/>
                    </a:cubicBezTo>
                    <a:cubicBezTo>
                      <a:pt x="10450" y="3651"/>
                      <a:pt x="10446" y="3662"/>
                      <a:pt x="10442" y="3684"/>
                    </a:cubicBezTo>
                    <a:cubicBezTo>
                      <a:pt x="10437" y="3684"/>
                      <a:pt x="10429" y="3684"/>
                      <a:pt x="10420" y="3684"/>
                    </a:cubicBezTo>
                    <a:cubicBezTo>
                      <a:pt x="10407" y="3706"/>
                      <a:pt x="10398" y="3728"/>
                      <a:pt x="10385" y="3728"/>
                    </a:cubicBezTo>
                    <a:cubicBezTo>
                      <a:pt x="10372" y="3728"/>
                      <a:pt x="10341" y="3684"/>
                      <a:pt x="10337" y="3684"/>
                    </a:cubicBezTo>
                    <a:cubicBezTo>
                      <a:pt x="10328" y="3662"/>
                      <a:pt x="10328" y="3684"/>
                      <a:pt x="10324" y="3640"/>
                    </a:cubicBezTo>
                    <a:cubicBezTo>
                      <a:pt x="10311" y="3585"/>
                      <a:pt x="10324" y="3529"/>
                      <a:pt x="10337" y="3474"/>
                    </a:cubicBezTo>
                    <a:cubicBezTo>
                      <a:pt x="10346" y="3430"/>
                      <a:pt x="10359" y="3419"/>
                      <a:pt x="10363" y="3375"/>
                    </a:cubicBezTo>
                    <a:cubicBezTo>
                      <a:pt x="10407" y="3232"/>
                      <a:pt x="10455" y="3067"/>
                      <a:pt x="10494" y="2945"/>
                    </a:cubicBezTo>
                    <a:cubicBezTo>
                      <a:pt x="10494" y="2934"/>
                      <a:pt x="10494" y="2923"/>
                      <a:pt x="10494" y="2912"/>
                    </a:cubicBezTo>
                    <a:cubicBezTo>
                      <a:pt x="10499" y="2890"/>
                      <a:pt x="10516" y="2879"/>
                      <a:pt x="10499" y="2879"/>
                    </a:cubicBezTo>
                    <a:cubicBezTo>
                      <a:pt x="10455" y="2945"/>
                      <a:pt x="10407" y="3034"/>
                      <a:pt x="10359" y="3111"/>
                    </a:cubicBezTo>
                    <a:cubicBezTo>
                      <a:pt x="10311" y="3166"/>
                      <a:pt x="10263" y="3232"/>
                      <a:pt x="10210" y="3309"/>
                    </a:cubicBezTo>
                    <a:cubicBezTo>
                      <a:pt x="10162" y="3375"/>
                      <a:pt x="10092" y="3452"/>
                      <a:pt x="10035" y="3518"/>
                    </a:cubicBezTo>
                    <a:cubicBezTo>
                      <a:pt x="10009" y="3551"/>
                      <a:pt x="9957" y="3607"/>
                      <a:pt x="9922" y="3563"/>
                    </a:cubicBezTo>
                    <a:cubicBezTo>
                      <a:pt x="9896" y="3529"/>
                      <a:pt x="9896" y="3430"/>
                      <a:pt x="9913" y="3386"/>
                    </a:cubicBezTo>
                    <a:cubicBezTo>
                      <a:pt x="9913" y="3375"/>
                      <a:pt x="9913" y="3386"/>
                      <a:pt x="9913" y="3375"/>
                    </a:cubicBezTo>
                    <a:cubicBezTo>
                      <a:pt x="9922" y="3331"/>
                      <a:pt x="9926" y="3353"/>
                      <a:pt x="9931" y="3331"/>
                    </a:cubicBezTo>
                    <a:cubicBezTo>
                      <a:pt x="9931" y="3331"/>
                      <a:pt x="9926" y="3309"/>
                      <a:pt x="9931" y="3309"/>
                    </a:cubicBezTo>
                    <a:cubicBezTo>
                      <a:pt x="9952" y="3265"/>
                      <a:pt x="9966" y="3221"/>
                      <a:pt x="9979" y="3155"/>
                    </a:cubicBezTo>
                    <a:cubicBezTo>
                      <a:pt x="9992" y="3100"/>
                      <a:pt x="10005" y="3045"/>
                      <a:pt x="10018" y="2979"/>
                    </a:cubicBezTo>
                    <a:cubicBezTo>
                      <a:pt x="10035" y="2923"/>
                      <a:pt x="10044" y="2868"/>
                      <a:pt x="10062" y="2813"/>
                    </a:cubicBezTo>
                    <a:cubicBezTo>
                      <a:pt x="10079" y="2758"/>
                      <a:pt x="10101" y="2736"/>
                      <a:pt x="10110" y="2659"/>
                    </a:cubicBezTo>
                    <a:cubicBezTo>
                      <a:pt x="10075" y="2670"/>
                      <a:pt x="10040" y="2736"/>
                      <a:pt x="10014" y="2769"/>
                    </a:cubicBezTo>
                    <a:cubicBezTo>
                      <a:pt x="9987" y="2813"/>
                      <a:pt x="9966" y="2857"/>
                      <a:pt x="9944" y="2890"/>
                    </a:cubicBezTo>
                    <a:cubicBezTo>
                      <a:pt x="9926" y="2923"/>
                      <a:pt x="9913" y="2934"/>
                      <a:pt x="9900" y="2968"/>
                    </a:cubicBezTo>
                    <a:cubicBezTo>
                      <a:pt x="9900" y="2968"/>
                      <a:pt x="9891" y="2968"/>
                      <a:pt x="9882" y="2990"/>
                    </a:cubicBezTo>
                    <a:cubicBezTo>
                      <a:pt x="9882" y="2990"/>
                      <a:pt x="9878" y="3012"/>
                      <a:pt x="9869" y="3023"/>
                    </a:cubicBezTo>
                    <a:cubicBezTo>
                      <a:pt x="9861" y="3034"/>
                      <a:pt x="9852" y="3045"/>
                      <a:pt x="9843" y="3056"/>
                    </a:cubicBezTo>
                    <a:cubicBezTo>
                      <a:pt x="9821" y="3089"/>
                      <a:pt x="9808" y="3133"/>
                      <a:pt x="9791" y="3166"/>
                    </a:cubicBezTo>
                    <a:cubicBezTo>
                      <a:pt x="9786" y="3166"/>
                      <a:pt x="9778" y="3166"/>
                      <a:pt x="9773" y="3188"/>
                    </a:cubicBezTo>
                    <a:cubicBezTo>
                      <a:pt x="9769" y="3199"/>
                      <a:pt x="9765" y="3210"/>
                      <a:pt x="9760" y="3221"/>
                    </a:cubicBezTo>
                    <a:cubicBezTo>
                      <a:pt x="9743" y="3254"/>
                      <a:pt x="9716" y="3265"/>
                      <a:pt x="9699" y="3298"/>
                    </a:cubicBezTo>
                    <a:cubicBezTo>
                      <a:pt x="9686" y="3309"/>
                      <a:pt x="9682" y="3331"/>
                      <a:pt x="9668" y="3353"/>
                    </a:cubicBezTo>
                    <a:cubicBezTo>
                      <a:pt x="9668" y="3353"/>
                      <a:pt x="9660" y="3353"/>
                      <a:pt x="9655" y="3353"/>
                    </a:cubicBezTo>
                    <a:cubicBezTo>
                      <a:pt x="9655" y="3353"/>
                      <a:pt x="9655" y="3364"/>
                      <a:pt x="9655" y="3375"/>
                    </a:cubicBezTo>
                    <a:cubicBezTo>
                      <a:pt x="9633" y="3408"/>
                      <a:pt x="9603" y="3419"/>
                      <a:pt x="9572" y="3430"/>
                    </a:cubicBezTo>
                    <a:cubicBezTo>
                      <a:pt x="9550" y="3452"/>
                      <a:pt x="9524" y="3474"/>
                      <a:pt x="9502" y="3463"/>
                    </a:cubicBezTo>
                    <a:cubicBezTo>
                      <a:pt x="9485" y="3463"/>
                      <a:pt x="9467" y="3397"/>
                      <a:pt x="9467" y="3353"/>
                    </a:cubicBezTo>
                    <a:cubicBezTo>
                      <a:pt x="9467" y="3309"/>
                      <a:pt x="9476" y="3298"/>
                      <a:pt x="9489" y="3254"/>
                    </a:cubicBezTo>
                    <a:cubicBezTo>
                      <a:pt x="9489" y="3254"/>
                      <a:pt x="9489" y="3254"/>
                      <a:pt x="9489" y="3254"/>
                    </a:cubicBezTo>
                    <a:cubicBezTo>
                      <a:pt x="9494" y="3232"/>
                      <a:pt x="9502" y="3210"/>
                      <a:pt x="9507" y="3188"/>
                    </a:cubicBezTo>
                    <a:cubicBezTo>
                      <a:pt x="9524" y="3133"/>
                      <a:pt x="9550" y="3056"/>
                      <a:pt x="9564" y="3012"/>
                    </a:cubicBezTo>
                    <a:cubicBezTo>
                      <a:pt x="9564" y="2990"/>
                      <a:pt x="9572" y="2979"/>
                      <a:pt x="9577" y="2968"/>
                    </a:cubicBezTo>
                    <a:cubicBezTo>
                      <a:pt x="9577" y="2945"/>
                      <a:pt x="9585" y="2934"/>
                      <a:pt x="9590" y="2923"/>
                    </a:cubicBezTo>
                    <a:cubicBezTo>
                      <a:pt x="9594" y="2890"/>
                      <a:pt x="9607" y="2868"/>
                      <a:pt x="9612" y="2846"/>
                    </a:cubicBezTo>
                    <a:cubicBezTo>
                      <a:pt x="9612" y="2824"/>
                      <a:pt x="9620" y="2813"/>
                      <a:pt x="9625" y="2802"/>
                    </a:cubicBezTo>
                    <a:cubicBezTo>
                      <a:pt x="9633" y="2769"/>
                      <a:pt x="9647" y="2736"/>
                      <a:pt x="9651" y="2703"/>
                    </a:cubicBezTo>
                    <a:cubicBezTo>
                      <a:pt x="9651" y="2703"/>
                      <a:pt x="9660" y="2681"/>
                      <a:pt x="9651" y="2681"/>
                    </a:cubicBezTo>
                    <a:cubicBezTo>
                      <a:pt x="9638" y="2714"/>
                      <a:pt x="9620" y="2725"/>
                      <a:pt x="9603" y="2736"/>
                    </a:cubicBezTo>
                    <a:cubicBezTo>
                      <a:pt x="9581" y="2769"/>
                      <a:pt x="9555" y="2802"/>
                      <a:pt x="9537" y="2835"/>
                    </a:cubicBezTo>
                    <a:cubicBezTo>
                      <a:pt x="9529" y="2846"/>
                      <a:pt x="9520" y="2857"/>
                      <a:pt x="9511" y="2868"/>
                    </a:cubicBezTo>
                    <a:cubicBezTo>
                      <a:pt x="9459" y="2934"/>
                      <a:pt x="9402" y="3034"/>
                      <a:pt x="9349" y="3078"/>
                    </a:cubicBezTo>
                    <a:cubicBezTo>
                      <a:pt x="9341" y="3089"/>
                      <a:pt x="9332" y="3089"/>
                      <a:pt x="9323" y="3100"/>
                    </a:cubicBezTo>
                    <a:cubicBezTo>
                      <a:pt x="9293" y="3122"/>
                      <a:pt x="9271" y="3166"/>
                      <a:pt x="9232" y="3144"/>
                    </a:cubicBezTo>
                    <a:cubicBezTo>
                      <a:pt x="9210" y="3100"/>
                      <a:pt x="9192" y="3034"/>
                      <a:pt x="9201" y="2956"/>
                    </a:cubicBezTo>
                    <a:cubicBezTo>
                      <a:pt x="9210" y="2901"/>
                      <a:pt x="9258" y="2813"/>
                      <a:pt x="9271" y="2791"/>
                    </a:cubicBezTo>
                    <a:cubicBezTo>
                      <a:pt x="9280" y="2769"/>
                      <a:pt x="9284" y="2758"/>
                      <a:pt x="9288" y="2747"/>
                    </a:cubicBezTo>
                    <a:cubicBezTo>
                      <a:pt x="9288" y="2747"/>
                      <a:pt x="9297" y="2747"/>
                      <a:pt x="9301" y="2747"/>
                    </a:cubicBezTo>
                    <a:cubicBezTo>
                      <a:pt x="9310" y="2725"/>
                      <a:pt x="9323" y="2692"/>
                      <a:pt x="9332" y="2670"/>
                    </a:cubicBezTo>
                    <a:cubicBezTo>
                      <a:pt x="9345" y="2648"/>
                      <a:pt x="9358" y="2626"/>
                      <a:pt x="9367" y="2604"/>
                    </a:cubicBezTo>
                    <a:cubicBezTo>
                      <a:pt x="9380" y="2582"/>
                      <a:pt x="9389" y="2549"/>
                      <a:pt x="9398" y="2527"/>
                    </a:cubicBezTo>
                    <a:cubicBezTo>
                      <a:pt x="9398" y="2516"/>
                      <a:pt x="9406" y="2516"/>
                      <a:pt x="9415" y="2494"/>
                    </a:cubicBezTo>
                    <a:cubicBezTo>
                      <a:pt x="9433" y="2461"/>
                      <a:pt x="9450" y="2405"/>
                      <a:pt x="9467" y="2383"/>
                    </a:cubicBezTo>
                    <a:cubicBezTo>
                      <a:pt x="9476" y="2339"/>
                      <a:pt x="9498" y="2295"/>
                      <a:pt x="9511" y="2273"/>
                    </a:cubicBezTo>
                    <a:cubicBezTo>
                      <a:pt x="9520" y="2251"/>
                      <a:pt x="9524" y="2251"/>
                      <a:pt x="9537" y="2229"/>
                    </a:cubicBezTo>
                    <a:cubicBezTo>
                      <a:pt x="9555" y="2196"/>
                      <a:pt x="9568" y="2174"/>
                      <a:pt x="9581" y="2130"/>
                    </a:cubicBezTo>
                    <a:cubicBezTo>
                      <a:pt x="9590" y="2130"/>
                      <a:pt x="9594" y="2108"/>
                      <a:pt x="9581" y="2119"/>
                    </a:cubicBezTo>
                    <a:cubicBezTo>
                      <a:pt x="9489" y="2174"/>
                      <a:pt x="9415" y="2295"/>
                      <a:pt x="9306" y="2306"/>
                    </a:cubicBezTo>
                    <a:cubicBezTo>
                      <a:pt x="9284" y="2273"/>
                      <a:pt x="9284" y="2207"/>
                      <a:pt x="9275" y="2141"/>
                    </a:cubicBezTo>
                    <a:cubicBezTo>
                      <a:pt x="9262" y="2053"/>
                      <a:pt x="9253" y="1932"/>
                      <a:pt x="9245" y="1854"/>
                    </a:cubicBezTo>
                    <a:cubicBezTo>
                      <a:pt x="9236" y="1777"/>
                      <a:pt x="9223" y="1678"/>
                      <a:pt x="9214" y="1623"/>
                    </a:cubicBezTo>
                    <a:cubicBezTo>
                      <a:pt x="9214" y="1612"/>
                      <a:pt x="9214" y="1568"/>
                      <a:pt x="9205" y="1579"/>
                    </a:cubicBezTo>
                    <a:cubicBezTo>
                      <a:pt x="9197" y="1711"/>
                      <a:pt x="9197" y="1876"/>
                      <a:pt x="9183" y="1976"/>
                    </a:cubicBezTo>
                    <a:cubicBezTo>
                      <a:pt x="9183" y="1998"/>
                      <a:pt x="9183" y="2009"/>
                      <a:pt x="9183" y="2031"/>
                    </a:cubicBezTo>
                    <a:cubicBezTo>
                      <a:pt x="9170" y="2130"/>
                      <a:pt x="9157" y="2207"/>
                      <a:pt x="9144" y="2295"/>
                    </a:cubicBezTo>
                    <a:cubicBezTo>
                      <a:pt x="9131" y="2383"/>
                      <a:pt x="9114" y="2472"/>
                      <a:pt x="9096" y="2538"/>
                    </a:cubicBezTo>
                    <a:cubicBezTo>
                      <a:pt x="9096" y="2560"/>
                      <a:pt x="9083" y="2582"/>
                      <a:pt x="9074" y="2604"/>
                    </a:cubicBezTo>
                    <a:cubicBezTo>
                      <a:pt x="9052" y="2681"/>
                      <a:pt x="9035" y="2758"/>
                      <a:pt x="9013" y="2813"/>
                    </a:cubicBezTo>
                    <a:cubicBezTo>
                      <a:pt x="9004" y="2835"/>
                      <a:pt x="9000" y="2868"/>
                      <a:pt x="8991" y="2890"/>
                    </a:cubicBezTo>
                    <a:cubicBezTo>
                      <a:pt x="8982" y="2912"/>
                      <a:pt x="8974" y="2934"/>
                      <a:pt x="8965" y="2956"/>
                    </a:cubicBezTo>
                    <a:cubicBezTo>
                      <a:pt x="8952" y="2990"/>
                      <a:pt x="8939" y="3023"/>
                      <a:pt x="8930" y="3056"/>
                    </a:cubicBezTo>
                    <a:cubicBezTo>
                      <a:pt x="8921" y="3078"/>
                      <a:pt x="8917" y="3100"/>
                      <a:pt x="8908" y="3122"/>
                    </a:cubicBezTo>
                    <a:cubicBezTo>
                      <a:pt x="8891" y="3188"/>
                      <a:pt x="8869" y="3221"/>
                      <a:pt x="8851" y="3287"/>
                    </a:cubicBezTo>
                    <a:cubicBezTo>
                      <a:pt x="8821" y="3287"/>
                      <a:pt x="8825" y="3364"/>
                      <a:pt x="8795" y="3364"/>
                    </a:cubicBezTo>
                    <a:cubicBezTo>
                      <a:pt x="8764" y="3463"/>
                      <a:pt x="8699" y="3496"/>
                      <a:pt x="8659" y="3596"/>
                    </a:cubicBezTo>
                    <a:cubicBezTo>
                      <a:pt x="8620" y="3673"/>
                      <a:pt x="8572" y="3728"/>
                      <a:pt x="8524" y="3783"/>
                    </a:cubicBezTo>
                    <a:cubicBezTo>
                      <a:pt x="8511" y="3783"/>
                      <a:pt x="8493" y="3816"/>
                      <a:pt x="8480" y="3816"/>
                    </a:cubicBezTo>
                    <a:cubicBezTo>
                      <a:pt x="8471" y="3816"/>
                      <a:pt x="8463" y="3838"/>
                      <a:pt x="8454" y="3849"/>
                    </a:cubicBezTo>
                    <a:cubicBezTo>
                      <a:pt x="8449" y="3849"/>
                      <a:pt x="8445" y="3860"/>
                      <a:pt x="8441" y="3871"/>
                    </a:cubicBezTo>
                    <a:cubicBezTo>
                      <a:pt x="8415" y="3904"/>
                      <a:pt x="8388" y="3915"/>
                      <a:pt x="8358" y="3926"/>
                    </a:cubicBezTo>
                    <a:cubicBezTo>
                      <a:pt x="8340" y="3937"/>
                      <a:pt x="8323" y="3959"/>
                      <a:pt x="8301" y="3970"/>
                    </a:cubicBezTo>
                    <a:cubicBezTo>
                      <a:pt x="8205" y="4025"/>
                      <a:pt x="8082" y="4047"/>
                      <a:pt x="7982" y="4070"/>
                    </a:cubicBezTo>
                    <a:cubicBezTo>
                      <a:pt x="7969" y="4070"/>
                      <a:pt x="7956" y="4070"/>
                      <a:pt x="7947" y="4070"/>
                    </a:cubicBezTo>
                    <a:cubicBezTo>
                      <a:pt x="7938" y="4070"/>
                      <a:pt x="7925" y="4092"/>
                      <a:pt x="7916" y="4092"/>
                    </a:cubicBezTo>
                    <a:cubicBezTo>
                      <a:pt x="7890" y="4092"/>
                      <a:pt x="7855" y="4092"/>
                      <a:pt x="7825" y="4092"/>
                    </a:cubicBezTo>
                    <a:cubicBezTo>
                      <a:pt x="7785" y="4092"/>
                      <a:pt x="7755" y="4092"/>
                      <a:pt x="7720" y="4092"/>
                    </a:cubicBezTo>
                    <a:cubicBezTo>
                      <a:pt x="7702" y="4092"/>
                      <a:pt x="7681" y="4092"/>
                      <a:pt x="7681" y="4092"/>
                    </a:cubicBezTo>
                    <a:cubicBezTo>
                      <a:pt x="7681" y="4092"/>
                      <a:pt x="7650" y="4103"/>
                      <a:pt x="7650" y="4103"/>
                    </a:cubicBezTo>
                    <a:cubicBezTo>
                      <a:pt x="7619" y="4114"/>
                      <a:pt x="7593" y="4114"/>
                      <a:pt x="7571" y="4081"/>
                    </a:cubicBezTo>
                    <a:cubicBezTo>
                      <a:pt x="7554" y="4092"/>
                      <a:pt x="7519" y="4114"/>
                      <a:pt x="7510" y="4081"/>
                    </a:cubicBezTo>
                    <a:cubicBezTo>
                      <a:pt x="7510" y="4081"/>
                      <a:pt x="7506" y="4092"/>
                      <a:pt x="7510" y="4092"/>
                    </a:cubicBezTo>
                    <a:cubicBezTo>
                      <a:pt x="7484" y="4092"/>
                      <a:pt x="7471" y="4059"/>
                      <a:pt x="7462" y="4047"/>
                    </a:cubicBezTo>
                    <a:cubicBezTo>
                      <a:pt x="7458" y="4047"/>
                      <a:pt x="7449" y="4047"/>
                      <a:pt x="7440" y="4047"/>
                    </a:cubicBezTo>
                    <a:cubicBezTo>
                      <a:pt x="7440" y="4047"/>
                      <a:pt x="7440" y="4025"/>
                      <a:pt x="7432" y="4025"/>
                    </a:cubicBezTo>
                    <a:cubicBezTo>
                      <a:pt x="7414" y="4025"/>
                      <a:pt x="7388" y="4025"/>
                      <a:pt x="7388" y="4025"/>
                    </a:cubicBezTo>
                    <a:cubicBezTo>
                      <a:pt x="7340" y="3981"/>
                      <a:pt x="7283" y="3981"/>
                      <a:pt x="7248" y="3937"/>
                    </a:cubicBezTo>
                    <a:cubicBezTo>
                      <a:pt x="7226" y="3915"/>
                      <a:pt x="7204" y="3893"/>
                      <a:pt x="7178" y="3893"/>
                    </a:cubicBezTo>
                    <a:cubicBezTo>
                      <a:pt x="7148" y="3838"/>
                      <a:pt x="7104" y="3816"/>
                      <a:pt x="7069" y="3783"/>
                    </a:cubicBezTo>
                    <a:cubicBezTo>
                      <a:pt x="7060" y="3783"/>
                      <a:pt x="7051" y="3772"/>
                      <a:pt x="7047" y="3761"/>
                    </a:cubicBezTo>
                    <a:cubicBezTo>
                      <a:pt x="7034" y="3750"/>
                      <a:pt x="7012" y="3728"/>
                      <a:pt x="7003" y="3706"/>
                    </a:cubicBezTo>
                    <a:cubicBezTo>
                      <a:pt x="6990" y="3684"/>
                      <a:pt x="6982" y="3651"/>
                      <a:pt x="6973" y="3629"/>
                    </a:cubicBezTo>
                    <a:cubicBezTo>
                      <a:pt x="6951" y="3596"/>
                      <a:pt x="6929" y="3574"/>
                      <a:pt x="6907" y="3551"/>
                    </a:cubicBezTo>
                    <a:cubicBezTo>
                      <a:pt x="6899" y="3551"/>
                      <a:pt x="6894" y="3529"/>
                      <a:pt x="6885" y="3518"/>
                    </a:cubicBezTo>
                    <a:cubicBezTo>
                      <a:pt x="6872" y="3496"/>
                      <a:pt x="6855" y="3474"/>
                      <a:pt x="6846" y="3463"/>
                    </a:cubicBezTo>
                    <a:cubicBezTo>
                      <a:pt x="6837" y="3441"/>
                      <a:pt x="6837" y="3419"/>
                      <a:pt x="6829" y="3408"/>
                    </a:cubicBezTo>
                    <a:cubicBezTo>
                      <a:pt x="6829" y="3397"/>
                      <a:pt x="6820" y="3386"/>
                      <a:pt x="6816" y="3375"/>
                    </a:cubicBezTo>
                    <a:cubicBezTo>
                      <a:pt x="6816" y="3375"/>
                      <a:pt x="6811" y="3375"/>
                      <a:pt x="6807" y="3375"/>
                    </a:cubicBezTo>
                    <a:cubicBezTo>
                      <a:pt x="6807" y="3375"/>
                      <a:pt x="6807" y="3353"/>
                      <a:pt x="6807" y="3342"/>
                    </a:cubicBezTo>
                    <a:cubicBezTo>
                      <a:pt x="6807" y="3342"/>
                      <a:pt x="6798" y="3331"/>
                      <a:pt x="6794" y="3320"/>
                    </a:cubicBezTo>
                    <a:cubicBezTo>
                      <a:pt x="6789" y="3298"/>
                      <a:pt x="6785" y="3287"/>
                      <a:pt x="6776" y="3265"/>
                    </a:cubicBezTo>
                    <a:cubicBezTo>
                      <a:pt x="6767" y="3199"/>
                      <a:pt x="6750" y="3144"/>
                      <a:pt x="6733" y="3078"/>
                    </a:cubicBezTo>
                    <a:cubicBezTo>
                      <a:pt x="6719" y="3012"/>
                      <a:pt x="6702" y="2945"/>
                      <a:pt x="6693" y="2868"/>
                    </a:cubicBezTo>
                    <a:cubicBezTo>
                      <a:pt x="6684" y="2824"/>
                      <a:pt x="6684" y="2769"/>
                      <a:pt x="6676" y="2725"/>
                    </a:cubicBezTo>
                    <a:cubicBezTo>
                      <a:pt x="6676" y="2725"/>
                      <a:pt x="6667" y="2725"/>
                      <a:pt x="6667" y="2714"/>
                    </a:cubicBezTo>
                    <a:cubicBezTo>
                      <a:pt x="6667" y="2703"/>
                      <a:pt x="6667" y="2692"/>
                      <a:pt x="6667" y="2670"/>
                    </a:cubicBezTo>
                    <a:cubicBezTo>
                      <a:pt x="6667" y="2648"/>
                      <a:pt x="6658" y="2626"/>
                      <a:pt x="6654" y="2593"/>
                    </a:cubicBezTo>
                    <a:cubicBezTo>
                      <a:pt x="6649" y="2549"/>
                      <a:pt x="6654" y="2494"/>
                      <a:pt x="6645" y="2428"/>
                    </a:cubicBezTo>
                    <a:cubicBezTo>
                      <a:pt x="6641" y="2372"/>
                      <a:pt x="6632" y="2317"/>
                      <a:pt x="6632" y="2273"/>
                    </a:cubicBezTo>
                    <a:cubicBezTo>
                      <a:pt x="6641" y="2174"/>
                      <a:pt x="6676" y="2196"/>
                      <a:pt x="6719" y="2174"/>
                    </a:cubicBezTo>
                    <a:cubicBezTo>
                      <a:pt x="6772" y="2163"/>
                      <a:pt x="6798" y="2119"/>
                      <a:pt x="6846" y="2108"/>
                    </a:cubicBezTo>
                    <a:cubicBezTo>
                      <a:pt x="6868" y="2097"/>
                      <a:pt x="6899" y="2075"/>
                      <a:pt x="6916" y="2086"/>
                    </a:cubicBezTo>
                    <a:cubicBezTo>
                      <a:pt x="6925" y="2086"/>
                      <a:pt x="6933" y="2108"/>
                      <a:pt x="6947" y="2130"/>
                    </a:cubicBezTo>
                    <a:cubicBezTo>
                      <a:pt x="7003" y="2207"/>
                      <a:pt x="7069" y="2295"/>
                      <a:pt x="7117" y="2372"/>
                    </a:cubicBezTo>
                    <a:cubicBezTo>
                      <a:pt x="7134" y="2394"/>
                      <a:pt x="7148" y="2439"/>
                      <a:pt x="7161" y="2450"/>
                    </a:cubicBezTo>
                    <a:cubicBezTo>
                      <a:pt x="7200" y="2494"/>
                      <a:pt x="7248" y="2483"/>
                      <a:pt x="7305" y="2494"/>
                    </a:cubicBezTo>
                    <a:cubicBezTo>
                      <a:pt x="7340" y="2494"/>
                      <a:pt x="7379" y="2494"/>
                      <a:pt x="7405" y="2483"/>
                    </a:cubicBezTo>
                    <a:cubicBezTo>
                      <a:pt x="7423" y="2483"/>
                      <a:pt x="7440" y="2439"/>
                      <a:pt x="7462" y="2428"/>
                    </a:cubicBezTo>
                    <a:cubicBezTo>
                      <a:pt x="7480" y="2428"/>
                      <a:pt x="7497" y="2428"/>
                      <a:pt x="7510" y="2428"/>
                    </a:cubicBezTo>
                    <a:cubicBezTo>
                      <a:pt x="7510" y="2428"/>
                      <a:pt x="7515" y="2405"/>
                      <a:pt x="7519" y="2405"/>
                    </a:cubicBezTo>
                    <a:cubicBezTo>
                      <a:pt x="7523" y="2405"/>
                      <a:pt x="7528" y="2405"/>
                      <a:pt x="7536" y="2405"/>
                    </a:cubicBezTo>
                    <a:cubicBezTo>
                      <a:pt x="7541" y="2405"/>
                      <a:pt x="7549" y="2383"/>
                      <a:pt x="7554" y="2372"/>
                    </a:cubicBezTo>
                    <a:cubicBezTo>
                      <a:pt x="7571" y="2350"/>
                      <a:pt x="7593" y="2350"/>
                      <a:pt x="7606" y="2328"/>
                    </a:cubicBezTo>
                    <a:cubicBezTo>
                      <a:pt x="7619" y="2317"/>
                      <a:pt x="7637" y="2284"/>
                      <a:pt x="7654" y="2262"/>
                    </a:cubicBezTo>
                    <a:cubicBezTo>
                      <a:pt x="7659" y="2262"/>
                      <a:pt x="7667" y="2229"/>
                      <a:pt x="7672" y="2229"/>
                    </a:cubicBezTo>
                    <a:cubicBezTo>
                      <a:pt x="7681" y="2207"/>
                      <a:pt x="7689" y="2207"/>
                      <a:pt x="7694" y="2196"/>
                    </a:cubicBezTo>
                    <a:cubicBezTo>
                      <a:pt x="7702" y="2196"/>
                      <a:pt x="7707" y="2163"/>
                      <a:pt x="7716" y="2152"/>
                    </a:cubicBezTo>
                    <a:cubicBezTo>
                      <a:pt x="7724" y="2152"/>
                      <a:pt x="7733" y="2141"/>
                      <a:pt x="7742" y="2130"/>
                    </a:cubicBezTo>
                    <a:cubicBezTo>
                      <a:pt x="7750" y="2108"/>
                      <a:pt x="7755" y="2108"/>
                      <a:pt x="7764" y="2086"/>
                    </a:cubicBezTo>
                    <a:cubicBezTo>
                      <a:pt x="7772" y="2086"/>
                      <a:pt x="7781" y="2075"/>
                      <a:pt x="7790" y="2053"/>
                    </a:cubicBezTo>
                    <a:cubicBezTo>
                      <a:pt x="7816" y="2009"/>
                      <a:pt x="7842" y="1954"/>
                      <a:pt x="7877" y="1898"/>
                    </a:cubicBezTo>
                    <a:cubicBezTo>
                      <a:pt x="7903" y="1854"/>
                      <a:pt x="7930" y="1799"/>
                      <a:pt x="7947" y="1744"/>
                    </a:cubicBezTo>
                    <a:cubicBezTo>
                      <a:pt x="7951" y="1744"/>
                      <a:pt x="7947" y="1744"/>
                      <a:pt x="7951" y="1722"/>
                    </a:cubicBezTo>
                    <a:cubicBezTo>
                      <a:pt x="7986" y="1590"/>
                      <a:pt x="7982" y="1336"/>
                      <a:pt x="8004" y="1182"/>
                    </a:cubicBezTo>
                    <a:cubicBezTo>
                      <a:pt x="8013" y="1116"/>
                      <a:pt x="8026" y="1061"/>
                      <a:pt x="8030" y="995"/>
                    </a:cubicBezTo>
                    <a:cubicBezTo>
                      <a:pt x="8030" y="984"/>
                      <a:pt x="8043" y="973"/>
                      <a:pt x="8052" y="951"/>
                    </a:cubicBezTo>
                    <a:cubicBezTo>
                      <a:pt x="8052" y="929"/>
                      <a:pt x="8056" y="907"/>
                      <a:pt x="8065" y="874"/>
                    </a:cubicBezTo>
                    <a:cubicBezTo>
                      <a:pt x="8074" y="841"/>
                      <a:pt x="8100" y="808"/>
                      <a:pt x="8122" y="763"/>
                    </a:cubicBezTo>
                    <a:cubicBezTo>
                      <a:pt x="8139" y="719"/>
                      <a:pt x="8161" y="686"/>
                      <a:pt x="8179" y="653"/>
                    </a:cubicBezTo>
                    <a:cubicBezTo>
                      <a:pt x="8192" y="631"/>
                      <a:pt x="8209" y="620"/>
                      <a:pt x="8222" y="598"/>
                    </a:cubicBezTo>
                    <a:cubicBezTo>
                      <a:pt x="8231" y="598"/>
                      <a:pt x="8244" y="565"/>
                      <a:pt x="8253" y="554"/>
                    </a:cubicBezTo>
                    <a:cubicBezTo>
                      <a:pt x="8266" y="532"/>
                      <a:pt x="8275" y="521"/>
                      <a:pt x="8283" y="510"/>
                    </a:cubicBezTo>
                    <a:cubicBezTo>
                      <a:pt x="8310" y="488"/>
                      <a:pt x="8332" y="444"/>
                      <a:pt x="8353" y="444"/>
                    </a:cubicBezTo>
                    <a:cubicBezTo>
                      <a:pt x="8371" y="444"/>
                      <a:pt x="8393" y="466"/>
                      <a:pt x="8397" y="444"/>
                    </a:cubicBezTo>
                    <a:cubicBezTo>
                      <a:pt x="8397" y="444"/>
                      <a:pt x="8410" y="444"/>
                      <a:pt x="8415" y="444"/>
                    </a:cubicBezTo>
                    <a:cubicBezTo>
                      <a:pt x="8423" y="444"/>
                      <a:pt x="8423" y="422"/>
                      <a:pt x="8432" y="422"/>
                    </a:cubicBezTo>
                    <a:cubicBezTo>
                      <a:pt x="8445" y="422"/>
                      <a:pt x="8458" y="422"/>
                      <a:pt x="8471" y="422"/>
                    </a:cubicBezTo>
                    <a:cubicBezTo>
                      <a:pt x="8493" y="422"/>
                      <a:pt x="8524" y="389"/>
                      <a:pt x="8546" y="389"/>
                    </a:cubicBezTo>
                    <a:cubicBezTo>
                      <a:pt x="8563" y="389"/>
                      <a:pt x="8572" y="411"/>
                      <a:pt x="8589" y="411"/>
                    </a:cubicBezTo>
                    <a:cubicBezTo>
                      <a:pt x="8602" y="411"/>
                      <a:pt x="8624" y="389"/>
                      <a:pt x="8642" y="411"/>
                    </a:cubicBezTo>
                    <a:cubicBezTo>
                      <a:pt x="8650" y="411"/>
                      <a:pt x="8659" y="422"/>
                      <a:pt x="8659" y="444"/>
                    </a:cubicBezTo>
                    <a:cubicBezTo>
                      <a:pt x="8668" y="433"/>
                      <a:pt x="8677" y="444"/>
                      <a:pt x="8685" y="444"/>
                    </a:cubicBezTo>
                    <a:cubicBezTo>
                      <a:pt x="8699" y="444"/>
                      <a:pt x="8712" y="444"/>
                      <a:pt x="8716" y="444"/>
                    </a:cubicBezTo>
                    <a:cubicBezTo>
                      <a:pt x="8729" y="455"/>
                      <a:pt x="8738" y="488"/>
                      <a:pt x="8747" y="499"/>
                    </a:cubicBezTo>
                    <a:cubicBezTo>
                      <a:pt x="8747" y="499"/>
                      <a:pt x="8755" y="499"/>
                      <a:pt x="8760" y="499"/>
                    </a:cubicBezTo>
                    <a:cubicBezTo>
                      <a:pt x="8782" y="532"/>
                      <a:pt x="8808" y="543"/>
                      <a:pt x="8838" y="565"/>
                    </a:cubicBezTo>
                    <a:cubicBezTo>
                      <a:pt x="8847" y="587"/>
                      <a:pt x="8856" y="543"/>
                      <a:pt x="8873" y="565"/>
                    </a:cubicBezTo>
                    <a:cubicBezTo>
                      <a:pt x="8891" y="620"/>
                      <a:pt x="8921" y="609"/>
                      <a:pt x="8948" y="620"/>
                    </a:cubicBezTo>
                    <a:cubicBezTo>
                      <a:pt x="8956" y="620"/>
                      <a:pt x="8961" y="642"/>
                      <a:pt x="8969" y="653"/>
                    </a:cubicBezTo>
                    <a:cubicBezTo>
                      <a:pt x="8978" y="664"/>
                      <a:pt x="8987" y="664"/>
                      <a:pt x="8996" y="675"/>
                    </a:cubicBezTo>
                    <a:cubicBezTo>
                      <a:pt x="9022" y="697"/>
                      <a:pt x="9048" y="719"/>
                      <a:pt x="9074" y="730"/>
                    </a:cubicBezTo>
                    <a:cubicBezTo>
                      <a:pt x="9144" y="775"/>
                      <a:pt x="9205" y="830"/>
                      <a:pt x="9267" y="874"/>
                    </a:cubicBezTo>
                    <a:cubicBezTo>
                      <a:pt x="9284" y="874"/>
                      <a:pt x="9306" y="885"/>
                      <a:pt x="9328" y="907"/>
                    </a:cubicBezTo>
                    <a:cubicBezTo>
                      <a:pt x="9336" y="907"/>
                      <a:pt x="9345" y="929"/>
                      <a:pt x="9354" y="940"/>
                    </a:cubicBezTo>
                    <a:cubicBezTo>
                      <a:pt x="9363" y="940"/>
                      <a:pt x="9376" y="940"/>
                      <a:pt x="9384" y="951"/>
                    </a:cubicBezTo>
                    <a:cubicBezTo>
                      <a:pt x="9419" y="973"/>
                      <a:pt x="9459" y="1006"/>
                      <a:pt x="9494" y="1028"/>
                    </a:cubicBezTo>
                    <a:cubicBezTo>
                      <a:pt x="9572" y="1072"/>
                      <a:pt x="9651" y="1105"/>
                      <a:pt x="9734" y="1138"/>
                    </a:cubicBezTo>
                    <a:cubicBezTo>
                      <a:pt x="9773" y="1149"/>
                      <a:pt x="9813" y="1171"/>
                      <a:pt x="9856" y="1171"/>
                    </a:cubicBezTo>
                    <a:cubicBezTo>
                      <a:pt x="9865" y="1193"/>
                      <a:pt x="9878" y="1193"/>
                      <a:pt x="9891" y="1193"/>
                    </a:cubicBezTo>
                    <a:cubicBezTo>
                      <a:pt x="9904" y="1193"/>
                      <a:pt x="9922" y="1215"/>
                      <a:pt x="9935" y="1215"/>
                    </a:cubicBezTo>
                    <a:cubicBezTo>
                      <a:pt x="9966" y="1226"/>
                      <a:pt x="9992" y="1248"/>
                      <a:pt x="10022" y="1259"/>
                    </a:cubicBezTo>
                    <a:cubicBezTo>
                      <a:pt x="10066" y="1259"/>
                      <a:pt x="10105" y="1259"/>
                      <a:pt x="10149" y="1270"/>
                    </a:cubicBezTo>
                    <a:cubicBezTo>
                      <a:pt x="10162" y="1270"/>
                      <a:pt x="10171" y="1281"/>
                      <a:pt x="10184" y="1292"/>
                    </a:cubicBezTo>
                    <a:cubicBezTo>
                      <a:pt x="10249" y="1303"/>
                      <a:pt x="10311" y="1292"/>
                      <a:pt x="10367" y="1292"/>
                    </a:cubicBezTo>
                    <a:cubicBezTo>
                      <a:pt x="10424" y="1292"/>
                      <a:pt x="10494" y="1292"/>
                      <a:pt x="10555" y="1303"/>
                    </a:cubicBezTo>
                    <a:cubicBezTo>
                      <a:pt x="10660" y="1303"/>
                      <a:pt x="10761" y="1336"/>
                      <a:pt x="10861" y="1347"/>
                    </a:cubicBezTo>
                    <a:cubicBezTo>
                      <a:pt x="10914" y="1347"/>
                      <a:pt x="10966" y="1358"/>
                      <a:pt x="11014" y="1380"/>
                    </a:cubicBezTo>
                    <a:cubicBezTo>
                      <a:pt x="11053" y="1391"/>
                      <a:pt x="11093" y="1391"/>
                      <a:pt x="11136" y="1402"/>
                    </a:cubicBezTo>
                    <a:cubicBezTo>
                      <a:pt x="11149" y="1402"/>
                      <a:pt x="11158" y="1425"/>
                      <a:pt x="11171" y="1425"/>
                    </a:cubicBezTo>
                    <a:cubicBezTo>
                      <a:pt x="11180" y="1425"/>
                      <a:pt x="11184" y="1414"/>
                      <a:pt x="11189" y="1414"/>
                    </a:cubicBezTo>
                    <a:cubicBezTo>
                      <a:pt x="11198" y="1414"/>
                      <a:pt x="11202" y="1425"/>
                      <a:pt x="11211" y="1425"/>
                    </a:cubicBezTo>
                    <a:cubicBezTo>
                      <a:pt x="11272" y="1425"/>
                      <a:pt x="11307" y="1425"/>
                      <a:pt x="11350" y="1458"/>
                    </a:cubicBezTo>
                    <a:cubicBezTo>
                      <a:pt x="11368" y="1458"/>
                      <a:pt x="11390" y="1458"/>
                      <a:pt x="11403" y="1458"/>
                    </a:cubicBezTo>
                    <a:cubicBezTo>
                      <a:pt x="11412" y="1458"/>
                      <a:pt x="11416" y="1480"/>
                      <a:pt x="11425" y="1480"/>
                    </a:cubicBezTo>
                    <a:cubicBezTo>
                      <a:pt x="11433" y="1480"/>
                      <a:pt x="11447" y="1480"/>
                      <a:pt x="11455" y="1480"/>
                    </a:cubicBezTo>
                    <a:cubicBezTo>
                      <a:pt x="11464" y="1480"/>
                      <a:pt x="11468" y="1491"/>
                      <a:pt x="11477" y="1502"/>
                    </a:cubicBezTo>
                    <a:cubicBezTo>
                      <a:pt x="11486" y="1502"/>
                      <a:pt x="11495" y="1502"/>
                      <a:pt x="11503" y="1502"/>
                    </a:cubicBezTo>
                    <a:cubicBezTo>
                      <a:pt x="11551" y="1524"/>
                      <a:pt x="11604" y="1568"/>
                      <a:pt x="11652" y="1568"/>
                    </a:cubicBezTo>
                    <a:cubicBezTo>
                      <a:pt x="11665" y="1601"/>
                      <a:pt x="11687" y="1612"/>
                      <a:pt x="11704" y="1634"/>
                    </a:cubicBezTo>
                    <a:cubicBezTo>
                      <a:pt x="11722" y="1645"/>
                      <a:pt x="11744" y="1656"/>
                      <a:pt x="11766" y="1678"/>
                    </a:cubicBezTo>
                    <a:cubicBezTo>
                      <a:pt x="11766" y="1678"/>
                      <a:pt x="11774" y="1700"/>
                      <a:pt x="11779" y="1711"/>
                    </a:cubicBezTo>
                    <a:cubicBezTo>
                      <a:pt x="11787" y="1711"/>
                      <a:pt x="11796" y="1711"/>
                      <a:pt x="11800" y="1733"/>
                    </a:cubicBezTo>
                    <a:cubicBezTo>
                      <a:pt x="11809" y="1755"/>
                      <a:pt x="11818" y="1777"/>
                      <a:pt x="11827" y="1799"/>
                    </a:cubicBezTo>
                    <a:cubicBezTo>
                      <a:pt x="11835" y="1799"/>
                      <a:pt x="11853" y="1799"/>
                      <a:pt x="11866" y="1810"/>
                    </a:cubicBezTo>
                    <a:cubicBezTo>
                      <a:pt x="11879" y="1810"/>
                      <a:pt x="11892" y="1821"/>
                      <a:pt x="11905" y="1832"/>
                    </a:cubicBezTo>
                    <a:cubicBezTo>
                      <a:pt x="11914" y="1832"/>
                      <a:pt x="11923" y="1865"/>
                      <a:pt x="11932" y="1876"/>
                    </a:cubicBezTo>
                    <a:cubicBezTo>
                      <a:pt x="11945" y="1887"/>
                      <a:pt x="11953" y="1898"/>
                      <a:pt x="11967" y="1909"/>
                    </a:cubicBezTo>
                    <a:cubicBezTo>
                      <a:pt x="11971" y="1932"/>
                      <a:pt x="11984" y="1943"/>
                      <a:pt x="11993" y="1976"/>
                    </a:cubicBezTo>
                    <a:cubicBezTo>
                      <a:pt x="12006" y="1965"/>
                      <a:pt x="12015" y="1987"/>
                      <a:pt x="12023" y="1998"/>
                    </a:cubicBezTo>
                    <a:cubicBezTo>
                      <a:pt x="12036" y="2009"/>
                      <a:pt x="12049" y="2009"/>
                      <a:pt x="12058" y="2020"/>
                    </a:cubicBezTo>
                    <a:cubicBezTo>
                      <a:pt x="12076" y="2042"/>
                      <a:pt x="12093" y="2075"/>
                      <a:pt x="12106" y="2097"/>
                    </a:cubicBezTo>
                    <a:cubicBezTo>
                      <a:pt x="12141" y="2119"/>
                      <a:pt x="12167" y="2141"/>
                      <a:pt x="12202" y="2163"/>
                    </a:cubicBezTo>
                    <a:cubicBezTo>
                      <a:pt x="12207" y="2163"/>
                      <a:pt x="12207" y="2196"/>
                      <a:pt x="12220" y="2207"/>
                    </a:cubicBezTo>
                    <a:cubicBezTo>
                      <a:pt x="12281" y="2251"/>
                      <a:pt x="12347" y="2317"/>
                      <a:pt x="12412" y="2361"/>
                    </a:cubicBezTo>
                    <a:cubicBezTo>
                      <a:pt x="12430" y="2361"/>
                      <a:pt x="12447" y="2361"/>
                      <a:pt x="12465" y="2383"/>
                    </a:cubicBezTo>
                    <a:cubicBezTo>
                      <a:pt x="12500" y="2405"/>
                      <a:pt x="12530" y="2439"/>
                      <a:pt x="12561" y="2461"/>
                    </a:cubicBezTo>
                    <a:cubicBezTo>
                      <a:pt x="12578" y="2483"/>
                      <a:pt x="12596" y="2494"/>
                      <a:pt x="12613" y="2494"/>
                    </a:cubicBezTo>
                    <a:cubicBezTo>
                      <a:pt x="12626" y="2549"/>
                      <a:pt x="12657" y="2538"/>
                      <a:pt x="12661" y="2593"/>
                    </a:cubicBezTo>
                    <a:cubicBezTo>
                      <a:pt x="12670" y="2659"/>
                      <a:pt x="12644" y="2747"/>
                      <a:pt x="12631" y="2769"/>
                    </a:cubicBezTo>
                    <a:cubicBezTo>
                      <a:pt x="12622" y="2791"/>
                      <a:pt x="12622" y="2824"/>
                      <a:pt x="12617" y="2824"/>
                    </a:cubicBezTo>
                    <a:cubicBezTo>
                      <a:pt x="12617" y="2846"/>
                      <a:pt x="12609" y="2857"/>
                      <a:pt x="12604" y="2868"/>
                    </a:cubicBezTo>
                    <a:cubicBezTo>
                      <a:pt x="12587" y="2912"/>
                      <a:pt x="12565" y="2968"/>
                      <a:pt x="12561" y="3023"/>
                    </a:cubicBezTo>
                    <a:cubicBezTo>
                      <a:pt x="12574" y="3034"/>
                      <a:pt x="12578" y="2990"/>
                      <a:pt x="12587" y="2990"/>
                    </a:cubicBezTo>
                    <a:cubicBezTo>
                      <a:pt x="12600" y="2979"/>
                      <a:pt x="12613" y="2968"/>
                      <a:pt x="12622" y="2956"/>
                    </a:cubicBezTo>
                    <a:cubicBezTo>
                      <a:pt x="12657" y="2923"/>
                      <a:pt x="12687" y="2890"/>
                      <a:pt x="12722" y="2868"/>
                    </a:cubicBezTo>
                    <a:cubicBezTo>
                      <a:pt x="12762" y="2835"/>
                      <a:pt x="12792" y="2802"/>
                      <a:pt x="12827" y="2769"/>
                    </a:cubicBezTo>
                    <a:cubicBezTo>
                      <a:pt x="12853" y="2747"/>
                      <a:pt x="12875" y="2747"/>
                      <a:pt x="12901" y="2747"/>
                    </a:cubicBezTo>
                    <a:cubicBezTo>
                      <a:pt x="12910" y="2747"/>
                      <a:pt x="12919" y="2725"/>
                      <a:pt x="12928" y="2725"/>
                    </a:cubicBezTo>
                    <a:cubicBezTo>
                      <a:pt x="12954" y="2725"/>
                      <a:pt x="12984" y="2725"/>
                      <a:pt x="13011" y="2725"/>
                    </a:cubicBezTo>
                    <a:cubicBezTo>
                      <a:pt x="13015" y="2747"/>
                      <a:pt x="13019" y="2758"/>
                      <a:pt x="13028" y="2769"/>
                    </a:cubicBezTo>
                    <a:cubicBezTo>
                      <a:pt x="13037" y="2835"/>
                      <a:pt x="13028" y="2923"/>
                      <a:pt x="13019" y="2979"/>
                    </a:cubicBezTo>
                    <a:cubicBezTo>
                      <a:pt x="13011" y="3034"/>
                      <a:pt x="13006" y="3045"/>
                      <a:pt x="12993" y="3089"/>
                    </a:cubicBezTo>
                    <a:cubicBezTo>
                      <a:pt x="12984" y="3111"/>
                      <a:pt x="12984" y="3144"/>
                      <a:pt x="12976" y="3166"/>
                    </a:cubicBezTo>
                    <a:cubicBezTo>
                      <a:pt x="12971" y="3188"/>
                      <a:pt x="12958" y="3199"/>
                      <a:pt x="12949" y="3221"/>
                    </a:cubicBezTo>
                    <a:cubicBezTo>
                      <a:pt x="12941" y="3254"/>
                      <a:pt x="12936" y="3276"/>
                      <a:pt x="12936" y="3309"/>
                    </a:cubicBezTo>
                    <a:cubicBezTo>
                      <a:pt x="12967" y="3309"/>
                      <a:pt x="13002" y="3265"/>
                      <a:pt x="13037" y="3221"/>
                    </a:cubicBezTo>
                    <a:cubicBezTo>
                      <a:pt x="13063" y="3199"/>
                      <a:pt x="13098" y="3166"/>
                      <a:pt x="13124" y="3144"/>
                    </a:cubicBezTo>
                    <a:cubicBezTo>
                      <a:pt x="13150" y="3122"/>
                      <a:pt x="13164" y="3089"/>
                      <a:pt x="13190" y="3067"/>
                    </a:cubicBezTo>
                    <a:cubicBezTo>
                      <a:pt x="13212" y="3045"/>
                      <a:pt x="13238" y="3034"/>
                      <a:pt x="13264" y="3023"/>
                    </a:cubicBezTo>
                    <a:cubicBezTo>
                      <a:pt x="13295" y="3023"/>
                      <a:pt x="13330" y="3001"/>
                      <a:pt x="13351" y="3012"/>
                    </a:cubicBezTo>
                    <a:cubicBezTo>
                      <a:pt x="13378" y="3023"/>
                      <a:pt x="13404" y="3111"/>
                      <a:pt x="13400" y="3188"/>
                    </a:cubicBezTo>
                    <a:cubicBezTo>
                      <a:pt x="13400" y="3199"/>
                      <a:pt x="13391" y="3221"/>
                      <a:pt x="13386" y="3243"/>
                    </a:cubicBezTo>
                    <a:cubicBezTo>
                      <a:pt x="13369" y="3298"/>
                      <a:pt x="13347" y="3353"/>
                      <a:pt x="13330" y="3386"/>
                    </a:cubicBezTo>
                    <a:cubicBezTo>
                      <a:pt x="13330" y="3386"/>
                      <a:pt x="13325" y="3386"/>
                      <a:pt x="13325" y="3408"/>
                    </a:cubicBezTo>
                    <a:cubicBezTo>
                      <a:pt x="13312" y="3430"/>
                      <a:pt x="13299" y="3441"/>
                      <a:pt x="13290" y="3452"/>
                    </a:cubicBezTo>
                    <a:cubicBezTo>
                      <a:pt x="13277" y="3474"/>
                      <a:pt x="13277" y="3507"/>
                      <a:pt x="13268" y="3529"/>
                    </a:cubicBezTo>
                    <a:cubicBezTo>
                      <a:pt x="13260" y="3529"/>
                      <a:pt x="13255" y="3551"/>
                      <a:pt x="13268" y="3551"/>
                    </a:cubicBezTo>
                    <a:cubicBezTo>
                      <a:pt x="13290" y="3563"/>
                      <a:pt x="13303" y="3529"/>
                      <a:pt x="13316" y="3551"/>
                    </a:cubicBezTo>
                    <a:cubicBezTo>
                      <a:pt x="13316" y="3518"/>
                      <a:pt x="13338" y="3529"/>
                      <a:pt x="13351" y="3507"/>
                    </a:cubicBezTo>
                    <a:cubicBezTo>
                      <a:pt x="13386" y="3474"/>
                      <a:pt x="13443" y="3419"/>
                      <a:pt x="13478" y="3386"/>
                    </a:cubicBezTo>
                    <a:cubicBezTo>
                      <a:pt x="13500" y="3375"/>
                      <a:pt x="13517" y="3364"/>
                      <a:pt x="13539" y="3353"/>
                    </a:cubicBezTo>
                    <a:cubicBezTo>
                      <a:pt x="13609" y="3309"/>
                      <a:pt x="13657" y="3298"/>
                      <a:pt x="13670" y="3452"/>
                    </a:cubicBezTo>
                    <a:cubicBezTo>
                      <a:pt x="13657" y="3518"/>
                      <a:pt x="13653" y="3585"/>
                      <a:pt x="13644" y="3640"/>
                    </a:cubicBezTo>
                    <a:cubicBezTo>
                      <a:pt x="13644" y="3640"/>
                      <a:pt x="13635" y="3640"/>
                      <a:pt x="13635" y="3640"/>
                    </a:cubicBezTo>
                    <a:cubicBezTo>
                      <a:pt x="13635" y="3640"/>
                      <a:pt x="13635" y="3662"/>
                      <a:pt x="13635" y="3673"/>
                    </a:cubicBezTo>
                    <a:cubicBezTo>
                      <a:pt x="13622" y="3717"/>
                      <a:pt x="13596" y="3750"/>
                      <a:pt x="13596" y="3816"/>
                    </a:cubicBezTo>
                    <a:cubicBezTo>
                      <a:pt x="13614" y="3816"/>
                      <a:pt x="13627" y="3794"/>
                      <a:pt x="13640" y="3783"/>
                    </a:cubicBezTo>
                    <a:cubicBezTo>
                      <a:pt x="13649" y="3783"/>
                      <a:pt x="13657" y="3783"/>
                      <a:pt x="13666" y="3783"/>
                    </a:cubicBezTo>
                    <a:cubicBezTo>
                      <a:pt x="13666" y="3783"/>
                      <a:pt x="13666" y="3761"/>
                      <a:pt x="13675" y="3761"/>
                    </a:cubicBezTo>
                    <a:cubicBezTo>
                      <a:pt x="13675" y="3761"/>
                      <a:pt x="13683" y="3761"/>
                      <a:pt x="13683" y="3761"/>
                    </a:cubicBezTo>
                    <a:cubicBezTo>
                      <a:pt x="13701" y="3761"/>
                      <a:pt x="13714" y="3739"/>
                      <a:pt x="13727" y="3728"/>
                    </a:cubicBezTo>
                    <a:cubicBezTo>
                      <a:pt x="13758" y="3706"/>
                      <a:pt x="13780" y="3684"/>
                      <a:pt x="13815" y="3673"/>
                    </a:cubicBezTo>
                    <a:cubicBezTo>
                      <a:pt x="13854" y="3651"/>
                      <a:pt x="13884" y="3673"/>
                      <a:pt x="13924" y="3662"/>
                    </a:cubicBezTo>
                    <a:cubicBezTo>
                      <a:pt x="13933" y="3706"/>
                      <a:pt x="13941" y="3728"/>
                      <a:pt x="13941" y="3772"/>
                    </a:cubicBezTo>
                    <a:cubicBezTo>
                      <a:pt x="13941" y="3849"/>
                      <a:pt x="13915" y="3904"/>
                      <a:pt x="13911" y="3970"/>
                    </a:cubicBezTo>
                    <a:cubicBezTo>
                      <a:pt x="13954" y="3981"/>
                      <a:pt x="14007" y="3948"/>
                      <a:pt x="14068" y="3937"/>
                    </a:cubicBezTo>
                    <a:cubicBezTo>
                      <a:pt x="14125" y="3937"/>
                      <a:pt x="14190" y="3937"/>
                      <a:pt x="14234" y="3937"/>
                    </a:cubicBezTo>
                    <a:cubicBezTo>
                      <a:pt x="14265" y="3937"/>
                      <a:pt x="14295" y="3959"/>
                      <a:pt x="14308" y="3992"/>
                    </a:cubicBezTo>
                    <a:cubicBezTo>
                      <a:pt x="14334" y="3970"/>
                      <a:pt x="14365" y="4003"/>
                      <a:pt x="14378" y="4025"/>
                    </a:cubicBezTo>
                    <a:cubicBezTo>
                      <a:pt x="14396" y="4047"/>
                      <a:pt x="14413" y="4070"/>
                      <a:pt x="14426" y="4081"/>
                    </a:cubicBezTo>
                    <a:cubicBezTo>
                      <a:pt x="14426" y="4081"/>
                      <a:pt x="14426" y="4103"/>
                      <a:pt x="14426" y="4103"/>
                    </a:cubicBezTo>
                    <a:cubicBezTo>
                      <a:pt x="14439" y="4125"/>
                      <a:pt x="14457" y="4136"/>
                      <a:pt x="14466" y="4158"/>
                    </a:cubicBezTo>
                    <a:cubicBezTo>
                      <a:pt x="14479" y="4191"/>
                      <a:pt x="14505" y="4246"/>
                      <a:pt x="14514" y="4279"/>
                    </a:cubicBezTo>
                    <a:cubicBezTo>
                      <a:pt x="14514" y="4290"/>
                      <a:pt x="14514" y="4301"/>
                      <a:pt x="14514" y="4312"/>
                    </a:cubicBezTo>
                    <a:cubicBezTo>
                      <a:pt x="14514" y="4312"/>
                      <a:pt x="14522" y="4312"/>
                      <a:pt x="14522" y="4312"/>
                    </a:cubicBezTo>
                    <a:cubicBezTo>
                      <a:pt x="14522" y="4312"/>
                      <a:pt x="14522" y="4334"/>
                      <a:pt x="14522" y="4334"/>
                    </a:cubicBezTo>
                    <a:cubicBezTo>
                      <a:pt x="14531" y="4367"/>
                      <a:pt x="14544" y="4389"/>
                      <a:pt x="14553" y="4411"/>
                    </a:cubicBezTo>
                    <a:cubicBezTo>
                      <a:pt x="14557" y="4433"/>
                      <a:pt x="14557" y="4455"/>
                      <a:pt x="14566" y="4466"/>
                    </a:cubicBezTo>
                    <a:cubicBezTo>
                      <a:pt x="14570" y="4477"/>
                      <a:pt x="14583" y="4488"/>
                      <a:pt x="14588" y="4499"/>
                    </a:cubicBezTo>
                    <a:cubicBezTo>
                      <a:pt x="14588" y="4499"/>
                      <a:pt x="14588" y="4521"/>
                      <a:pt x="14588" y="4532"/>
                    </a:cubicBezTo>
                    <a:cubicBezTo>
                      <a:pt x="14588" y="4532"/>
                      <a:pt x="14592" y="4544"/>
                      <a:pt x="14597" y="4555"/>
                    </a:cubicBezTo>
                    <a:cubicBezTo>
                      <a:pt x="14605" y="4577"/>
                      <a:pt x="14610" y="4610"/>
                      <a:pt x="14618" y="4632"/>
                    </a:cubicBezTo>
                    <a:cubicBezTo>
                      <a:pt x="14618" y="4632"/>
                      <a:pt x="14623" y="4643"/>
                      <a:pt x="14627" y="4654"/>
                    </a:cubicBezTo>
                    <a:cubicBezTo>
                      <a:pt x="14636" y="4687"/>
                      <a:pt x="14645" y="4720"/>
                      <a:pt x="14658" y="4753"/>
                    </a:cubicBezTo>
                    <a:cubicBezTo>
                      <a:pt x="14658" y="4753"/>
                      <a:pt x="14671" y="4775"/>
                      <a:pt x="14671" y="4786"/>
                    </a:cubicBezTo>
                    <a:cubicBezTo>
                      <a:pt x="14688" y="4841"/>
                      <a:pt x="14701" y="4896"/>
                      <a:pt x="14710" y="4940"/>
                    </a:cubicBezTo>
                    <a:cubicBezTo>
                      <a:pt x="14728" y="5028"/>
                      <a:pt x="14741" y="5116"/>
                      <a:pt x="14758" y="5194"/>
                    </a:cubicBezTo>
                    <a:cubicBezTo>
                      <a:pt x="14763" y="5216"/>
                      <a:pt x="14767" y="5227"/>
                      <a:pt x="14771" y="5249"/>
                    </a:cubicBezTo>
                    <a:cubicBezTo>
                      <a:pt x="14771" y="5260"/>
                      <a:pt x="14784" y="5271"/>
                      <a:pt x="14789" y="5293"/>
                    </a:cubicBezTo>
                    <a:cubicBezTo>
                      <a:pt x="14789" y="5293"/>
                      <a:pt x="14789" y="5315"/>
                      <a:pt x="14789" y="5326"/>
                    </a:cubicBezTo>
                    <a:cubicBezTo>
                      <a:pt x="14789" y="5348"/>
                      <a:pt x="14798" y="5359"/>
                      <a:pt x="14802" y="5381"/>
                    </a:cubicBezTo>
                    <a:cubicBezTo>
                      <a:pt x="14811" y="5414"/>
                      <a:pt x="14819" y="5458"/>
                      <a:pt x="14828" y="5480"/>
                    </a:cubicBezTo>
                    <a:cubicBezTo>
                      <a:pt x="14828" y="5480"/>
                      <a:pt x="14828" y="5491"/>
                      <a:pt x="14837" y="5502"/>
                    </a:cubicBezTo>
                    <a:cubicBezTo>
                      <a:pt x="14837" y="5513"/>
                      <a:pt x="14846" y="5535"/>
                      <a:pt x="14850" y="5557"/>
                    </a:cubicBezTo>
                    <a:cubicBezTo>
                      <a:pt x="14859" y="5590"/>
                      <a:pt x="14863" y="5623"/>
                      <a:pt x="14872" y="5656"/>
                    </a:cubicBezTo>
                    <a:cubicBezTo>
                      <a:pt x="14872" y="5656"/>
                      <a:pt x="14885" y="5678"/>
                      <a:pt x="14889" y="5689"/>
                    </a:cubicBezTo>
                    <a:cubicBezTo>
                      <a:pt x="14889" y="5712"/>
                      <a:pt x="14889" y="5734"/>
                      <a:pt x="14898" y="5756"/>
                    </a:cubicBezTo>
                    <a:cubicBezTo>
                      <a:pt x="14898" y="5778"/>
                      <a:pt x="14907" y="5778"/>
                      <a:pt x="14911" y="5800"/>
                    </a:cubicBezTo>
                    <a:cubicBezTo>
                      <a:pt x="14924" y="5844"/>
                      <a:pt x="14933" y="5910"/>
                      <a:pt x="14955" y="5932"/>
                    </a:cubicBezTo>
                    <a:cubicBezTo>
                      <a:pt x="14964" y="5888"/>
                      <a:pt x="14955" y="5833"/>
                      <a:pt x="14955" y="5800"/>
                    </a:cubicBezTo>
                    <a:cubicBezTo>
                      <a:pt x="14950" y="5701"/>
                      <a:pt x="14942" y="5612"/>
                      <a:pt x="14933" y="5546"/>
                    </a:cubicBezTo>
                    <a:cubicBezTo>
                      <a:pt x="14924" y="5458"/>
                      <a:pt x="14920" y="5381"/>
                      <a:pt x="14911" y="5293"/>
                    </a:cubicBezTo>
                    <a:cubicBezTo>
                      <a:pt x="14898" y="5172"/>
                      <a:pt x="14885" y="5061"/>
                      <a:pt x="14863" y="4962"/>
                    </a:cubicBezTo>
                    <a:cubicBezTo>
                      <a:pt x="14846" y="4852"/>
                      <a:pt x="14824" y="4742"/>
                      <a:pt x="14802" y="4654"/>
                    </a:cubicBezTo>
                    <a:cubicBezTo>
                      <a:pt x="14793" y="4621"/>
                      <a:pt x="14784" y="4588"/>
                      <a:pt x="14780" y="4555"/>
                    </a:cubicBezTo>
                    <a:cubicBezTo>
                      <a:pt x="14771" y="4521"/>
                      <a:pt x="14767" y="4488"/>
                      <a:pt x="14758" y="4455"/>
                    </a:cubicBezTo>
                    <a:cubicBezTo>
                      <a:pt x="14749" y="4422"/>
                      <a:pt x="14741" y="4400"/>
                      <a:pt x="14732" y="4378"/>
                    </a:cubicBezTo>
                    <a:cubicBezTo>
                      <a:pt x="14719" y="4334"/>
                      <a:pt x="14706" y="4279"/>
                      <a:pt x="14697" y="4246"/>
                    </a:cubicBezTo>
                    <a:cubicBezTo>
                      <a:pt x="14693" y="4224"/>
                      <a:pt x="14684" y="4213"/>
                      <a:pt x="14684" y="4191"/>
                    </a:cubicBezTo>
                    <a:cubicBezTo>
                      <a:pt x="14675" y="4191"/>
                      <a:pt x="14671" y="4169"/>
                      <a:pt x="14671" y="4147"/>
                    </a:cubicBezTo>
                    <a:cubicBezTo>
                      <a:pt x="14684" y="4103"/>
                      <a:pt x="14706" y="4081"/>
                      <a:pt x="14728" y="4081"/>
                    </a:cubicBezTo>
                    <a:cubicBezTo>
                      <a:pt x="14736" y="4081"/>
                      <a:pt x="14736" y="4081"/>
                      <a:pt x="14749" y="4103"/>
                    </a:cubicBezTo>
                    <a:cubicBezTo>
                      <a:pt x="14776" y="4125"/>
                      <a:pt x="14776" y="4136"/>
                      <a:pt x="14793" y="4169"/>
                    </a:cubicBezTo>
                    <a:cubicBezTo>
                      <a:pt x="14811" y="4213"/>
                      <a:pt x="14819" y="4246"/>
                      <a:pt x="14833" y="4279"/>
                    </a:cubicBezTo>
                    <a:cubicBezTo>
                      <a:pt x="14837" y="4301"/>
                      <a:pt x="14850" y="4323"/>
                      <a:pt x="14854" y="4345"/>
                    </a:cubicBezTo>
                    <a:cubicBezTo>
                      <a:pt x="14876" y="4444"/>
                      <a:pt x="14902" y="4400"/>
                      <a:pt x="14929" y="4334"/>
                    </a:cubicBezTo>
                    <a:cubicBezTo>
                      <a:pt x="14942" y="4312"/>
                      <a:pt x="14950" y="4268"/>
                      <a:pt x="14964" y="4246"/>
                    </a:cubicBezTo>
                    <a:cubicBezTo>
                      <a:pt x="14972" y="4224"/>
                      <a:pt x="14977" y="4224"/>
                      <a:pt x="14985" y="4213"/>
                    </a:cubicBezTo>
                    <a:cubicBezTo>
                      <a:pt x="15003" y="4180"/>
                      <a:pt x="15020" y="4125"/>
                      <a:pt x="15042" y="4114"/>
                    </a:cubicBezTo>
                    <a:cubicBezTo>
                      <a:pt x="15060" y="4103"/>
                      <a:pt x="15090" y="4081"/>
                      <a:pt x="15112" y="4147"/>
                    </a:cubicBezTo>
                    <a:cubicBezTo>
                      <a:pt x="15112" y="4224"/>
                      <a:pt x="15112" y="4312"/>
                      <a:pt x="15095" y="4367"/>
                    </a:cubicBezTo>
                    <a:cubicBezTo>
                      <a:pt x="15095" y="4389"/>
                      <a:pt x="15086" y="4389"/>
                      <a:pt x="15082" y="4411"/>
                    </a:cubicBezTo>
                    <a:cubicBezTo>
                      <a:pt x="15068" y="4455"/>
                      <a:pt x="15060" y="4488"/>
                      <a:pt x="15051" y="4521"/>
                    </a:cubicBezTo>
                    <a:cubicBezTo>
                      <a:pt x="15051" y="4521"/>
                      <a:pt x="15051" y="4544"/>
                      <a:pt x="15047" y="4555"/>
                    </a:cubicBezTo>
                    <a:cubicBezTo>
                      <a:pt x="15047" y="4555"/>
                      <a:pt x="15038" y="4555"/>
                      <a:pt x="15033" y="4577"/>
                    </a:cubicBezTo>
                    <a:cubicBezTo>
                      <a:pt x="15033" y="4577"/>
                      <a:pt x="15033" y="4599"/>
                      <a:pt x="15033" y="4610"/>
                    </a:cubicBezTo>
                    <a:cubicBezTo>
                      <a:pt x="15033" y="4610"/>
                      <a:pt x="15025" y="4621"/>
                      <a:pt x="15020" y="4632"/>
                    </a:cubicBezTo>
                    <a:cubicBezTo>
                      <a:pt x="15020" y="4632"/>
                      <a:pt x="15020" y="4654"/>
                      <a:pt x="15020" y="4665"/>
                    </a:cubicBezTo>
                    <a:cubicBezTo>
                      <a:pt x="15007" y="4709"/>
                      <a:pt x="14981" y="4742"/>
                      <a:pt x="14994" y="4808"/>
                    </a:cubicBezTo>
                    <a:cubicBezTo>
                      <a:pt x="15016" y="4830"/>
                      <a:pt x="15047" y="4775"/>
                      <a:pt x="15055" y="4764"/>
                    </a:cubicBezTo>
                    <a:cubicBezTo>
                      <a:pt x="15064" y="4731"/>
                      <a:pt x="15077" y="4720"/>
                      <a:pt x="15090" y="4698"/>
                    </a:cubicBezTo>
                    <a:cubicBezTo>
                      <a:pt x="15116" y="4654"/>
                      <a:pt x="15151" y="4599"/>
                      <a:pt x="15178" y="4555"/>
                    </a:cubicBezTo>
                    <a:cubicBezTo>
                      <a:pt x="15200" y="4521"/>
                      <a:pt x="15226" y="4477"/>
                      <a:pt x="15243" y="4433"/>
                    </a:cubicBezTo>
                    <a:cubicBezTo>
                      <a:pt x="15265" y="4400"/>
                      <a:pt x="15291" y="4378"/>
                      <a:pt x="15313" y="4334"/>
                    </a:cubicBezTo>
                    <a:cubicBezTo>
                      <a:pt x="15317" y="4334"/>
                      <a:pt x="15322" y="4334"/>
                      <a:pt x="15326" y="4334"/>
                    </a:cubicBezTo>
                    <a:cubicBezTo>
                      <a:pt x="15335" y="4312"/>
                      <a:pt x="15339" y="4301"/>
                      <a:pt x="15348" y="4290"/>
                    </a:cubicBezTo>
                    <a:cubicBezTo>
                      <a:pt x="15374" y="4246"/>
                      <a:pt x="15414" y="4213"/>
                      <a:pt x="15449" y="4202"/>
                    </a:cubicBezTo>
                    <a:cubicBezTo>
                      <a:pt x="15449" y="4224"/>
                      <a:pt x="15457" y="4235"/>
                      <a:pt x="15462" y="4257"/>
                    </a:cubicBezTo>
                    <a:cubicBezTo>
                      <a:pt x="15462" y="4290"/>
                      <a:pt x="15462" y="4312"/>
                      <a:pt x="15470" y="4334"/>
                    </a:cubicBezTo>
                    <a:cubicBezTo>
                      <a:pt x="15462" y="4356"/>
                      <a:pt x="15462" y="4400"/>
                      <a:pt x="15457" y="4444"/>
                    </a:cubicBezTo>
                    <a:cubicBezTo>
                      <a:pt x="15449" y="4499"/>
                      <a:pt x="15427" y="4555"/>
                      <a:pt x="15405" y="4599"/>
                    </a:cubicBezTo>
                    <a:cubicBezTo>
                      <a:pt x="15405" y="4599"/>
                      <a:pt x="15405" y="4621"/>
                      <a:pt x="15400" y="4621"/>
                    </a:cubicBezTo>
                    <a:cubicBezTo>
                      <a:pt x="15400" y="4621"/>
                      <a:pt x="15392" y="4621"/>
                      <a:pt x="15392" y="4621"/>
                    </a:cubicBezTo>
                    <a:cubicBezTo>
                      <a:pt x="15387" y="4643"/>
                      <a:pt x="15383" y="4665"/>
                      <a:pt x="15379" y="4676"/>
                    </a:cubicBezTo>
                    <a:cubicBezTo>
                      <a:pt x="15379" y="4676"/>
                      <a:pt x="15370" y="4676"/>
                      <a:pt x="15370" y="4676"/>
                    </a:cubicBezTo>
                    <a:cubicBezTo>
                      <a:pt x="15366" y="4687"/>
                      <a:pt x="15361" y="4709"/>
                      <a:pt x="15357" y="4720"/>
                    </a:cubicBezTo>
                    <a:cubicBezTo>
                      <a:pt x="15348" y="4742"/>
                      <a:pt x="15339" y="4742"/>
                      <a:pt x="15331" y="4775"/>
                    </a:cubicBezTo>
                    <a:cubicBezTo>
                      <a:pt x="15317" y="4797"/>
                      <a:pt x="15313" y="4819"/>
                      <a:pt x="15300" y="4841"/>
                    </a:cubicBezTo>
                    <a:cubicBezTo>
                      <a:pt x="15261" y="4896"/>
                      <a:pt x="15234" y="5017"/>
                      <a:pt x="15204" y="5083"/>
                    </a:cubicBezTo>
                    <a:cubicBezTo>
                      <a:pt x="15204" y="5094"/>
                      <a:pt x="15204" y="5105"/>
                      <a:pt x="15204" y="5083"/>
                    </a:cubicBezTo>
                    <a:cubicBezTo>
                      <a:pt x="15226" y="5061"/>
                      <a:pt x="15256" y="5028"/>
                      <a:pt x="15269" y="5006"/>
                    </a:cubicBezTo>
                    <a:cubicBezTo>
                      <a:pt x="15282" y="4973"/>
                      <a:pt x="15296" y="4962"/>
                      <a:pt x="15304" y="4951"/>
                    </a:cubicBezTo>
                    <a:cubicBezTo>
                      <a:pt x="15331" y="4918"/>
                      <a:pt x="15352" y="4885"/>
                      <a:pt x="15379" y="4852"/>
                    </a:cubicBezTo>
                    <a:cubicBezTo>
                      <a:pt x="15396" y="4830"/>
                      <a:pt x="15414" y="4786"/>
                      <a:pt x="15435" y="4753"/>
                    </a:cubicBezTo>
                    <a:cubicBezTo>
                      <a:pt x="15444" y="4753"/>
                      <a:pt x="15449" y="4753"/>
                      <a:pt x="15457" y="4753"/>
                    </a:cubicBezTo>
                    <a:cubicBezTo>
                      <a:pt x="15466" y="4753"/>
                      <a:pt x="15470" y="4742"/>
                      <a:pt x="15479" y="4731"/>
                    </a:cubicBezTo>
                    <a:cubicBezTo>
                      <a:pt x="15501" y="4709"/>
                      <a:pt x="15523" y="4676"/>
                      <a:pt x="15545" y="4654"/>
                    </a:cubicBezTo>
                    <a:cubicBezTo>
                      <a:pt x="15545" y="4654"/>
                      <a:pt x="15553" y="4654"/>
                      <a:pt x="15558" y="4654"/>
                    </a:cubicBezTo>
                    <a:cubicBezTo>
                      <a:pt x="15562" y="4654"/>
                      <a:pt x="15562" y="4632"/>
                      <a:pt x="15567" y="4632"/>
                    </a:cubicBezTo>
                    <a:cubicBezTo>
                      <a:pt x="15580" y="4610"/>
                      <a:pt x="15593" y="4599"/>
                      <a:pt x="15606" y="4577"/>
                    </a:cubicBezTo>
                    <a:cubicBezTo>
                      <a:pt x="15632" y="4532"/>
                      <a:pt x="15654" y="4477"/>
                      <a:pt x="15680" y="4433"/>
                    </a:cubicBezTo>
                    <a:cubicBezTo>
                      <a:pt x="15684" y="4433"/>
                      <a:pt x="15689" y="4411"/>
                      <a:pt x="15698" y="4400"/>
                    </a:cubicBezTo>
                    <a:cubicBezTo>
                      <a:pt x="15702" y="4400"/>
                      <a:pt x="15715" y="4400"/>
                      <a:pt x="15724" y="4378"/>
                    </a:cubicBezTo>
                    <a:cubicBezTo>
                      <a:pt x="15728" y="4378"/>
                      <a:pt x="15733" y="4345"/>
                      <a:pt x="15737" y="4334"/>
                    </a:cubicBezTo>
                    <a:cubicBezTo>
                      <a:pt x="15759" y="4301"/>
                      <a:pt x="15785" y="4279"/>
                      <a:pt x="15807" y="4268"/>
                    </a:cubicBezTo>
                    <a:cubicBezTo>
                      <a:pt x="15833" y="4235"/>
                      <a:pt x="15855" y="4213"/>
                      <a:pt x="15877" y="4169"/>
                    </a:cubicBezTo>
                    <a:cubicBezTo>
                      <a:pt x="15885" y="4180"/>
                      <a:pt x="15894" y="4213"/>
                      <a:pt x="15912" y="4191"/>
                    </a:cubicBezTo>
                    <a:cubicBezTo>
                      <a:pt x="15938" y="4158"/>
                      <a:pt x="15955" y="4235"/>
                      <a:pt x="15964" y="4279"/>
                    </a:cubicBezTo>
                    <a:cubicBezTo>
                      <a:pt x="15951" y="4290"/>
                      <a:pt x="15955" y="4323"/>
                      <a:pt x="15951" y="4345"/>
                    </a:cubicBezTo>
                    <a:cubicBezTo>
                      <a:pt x="15942" y="4400"/>
                      <a:pt x="15929" y="4422"/>
                      <a:pt x="15916" y="4466"/>
                    </a:cubicBezTo>
                    <a:cubicBezTo>
                      <a:pt x="15916" y="4488"/>
                      <a:pt x="15907" y="4510"/>
                      <a:pt x="15899" y="4532"/>
                    </a:cubicBezTo>
                    <a:cubicBezTo>
                      <a:pt x="15890" y="4577"/>
                      <a:pt x="15868" y="4621"/>
                      <a:pt x="15859" y="4665"/>
                    </a:cubicBezTo>
                    <a:cubicBezTo>
                      <a:pt x="15859" y="4665"/>
                      <a:pt x="15855" y="4665"/>
                      <a:pt x="15850" y="4676"/>
                    </a:cubicBezTo>
                    <a:cubicBezTo>
                      <a:pt x="15833" y="4720"/>
                      <a:pt x="15820" y="4753"/>
                      <a:pt x="15802" y="4797"/>
                    </a:cubicBezTo>
                    <a:cubicBezTo>
                      <a:pt x="15802" y="4797"/>
                      <a:pt x="15802" y="4808"/>
                      <a:pt x="15794" y="4819"/>
                    </a:cubicBezTo>
                    <a:cubicBezTo>
                      <a:pt x="15794" y="4819"/>
                      <a:pt x="15785" y="4819"/>
                      <a:pt x="15781" y="4819"/>
                    </a:cubicBezTo>
                    <a:cubicBezTo>
                      <a:pt x="15772" y="4841"/>
                      <a:pt x="15759" y="4874"/>
                      <a:pt x="15750" y="4896"/>
                    </a:cubicBezTo>
                    <a:cubicBezTo>
                      <a:pt x="15737" y="4918"/>
                      <a:pt x="15724" y="4940"/>
                      <a:pt x="15715" y="4973"/>
                    </a:cubicBezTo>
                    <a:cubicBezTo>
                      <a:pt x="15706" y="4995"/>
                      <a:pt x="15698" y="5017"/>
                      <a:pt x="15689" y="5039"/>
                    </a:cubicBezTo>
                    <a:cubicBezTo>
                      <a:pt x="15689" y="5039"/>
                      <a:pt x="15680" y="5039"/>
                      <a:pt x="15676" y="5039"/>
                    </a:cubicBezTo>
                    <a:cubicBezTo>
                      <a:pt x="15676" y="5039"/>
                      <a:pt x="15671" y="5072"/>
                      <a:pt x="15663" y="5083"/>
                    </a:cubicBezTo>
                    <a:cubicBezTo>
                      <a:pt x="15649" y="5116"/>
                      <a:pt x="15636" y="5127"/>
                      <a:pt x="15628" y="5160"/>
                    </a:cubicBezTo>
                    <a:cubicBezTo>
                      <a:pt x="15623" y="5160"/>
                      <a:pt x="15619" y="5194"/>
                      <a:pt x="15615" y="5205"/>
                    </a:cubicBezTo>
                    <a:cubicBezTo>
                      <a:pt x="15588" y="5271"/>
                      <a:pt x="15558" y="5348"/>
                      <a:pt x="15536" y="5403"/>
                    </a:cubicBezTo>
                    <a:cubicBezTo>
                      <a:pt x="15514" y="5436"/>
                      <a:pt x="15505" y="5480"/>
                      <a:pt x="15488" y="5524"/>
                    </a:cubicBezTo>
                    <a:cubicBezTo>
                      <a:pt x="15444" y="5634"/>
                      <a:pt x="15396" y="5723"/>
                      <a:pt x="15357" y="5833"/>
                    </a:cubicBezTo>
                    <a:cubicBezTo>
                      <a:pt x="15344" y="5866"/>
                      <a:pt x="15339" y="5899"/>
                      <a:pt x="15331" y="5932"/>
                    </a:cubicBezTo>
                    <a:cubicBezTo>
                      <a:pt x="15317" y="5954"/>
                      <a:pt x="15300" y="5965"/>
                      <a:pt x="15300" y="6009"/>
                    </a:cubicBezTo>
                    <a:cubicBezTo>
                      <a:pt x="15313" y="6009"/>
                      <a:pt x="15317" y="5965"/>
                      <a:pt x="15331" y="5954"/>
                    </a:cubicBezTo>
                    <a:cubicBezTo>
                      <a:pt x="15339" y="5932"/>
                      <a:pt x="15357" y="5932"/>
                      <a:pt x="15366" y="5921"/>
                    </a:cubicBezTo>
                    <a:cubicBezTo>
                      <a:pt x="15366" y="5921"/>
                      <a:pt x="15370" y="5899"/>
                      <a:pt x="15379" y="5877"/>
                    </a:cubicBezTo>
                    <a:cubicBezTo>
                      <a:pt x="15379" y="5877"/>
                      <a:pt x="15392" y="5877"/>
                      <a:pt x="15396" y="5866"/>
                    </a:cubicBezTo>
                    <a:cubicBezTo>
                      <a:pt x="15405" y="5866"/>
                      <a:pt x="15418" y="5833"/>
                      <a:pt x="15422" y="5822"/>
                    </a:cubicBezTo>
                    <a:cubicBezTo>
                      <a:pt x="15427" y="5822"/>
                      <a:pt x="15427" y="5822"/>
                      <a:pt x="15431" y="5800"/>
                    </a:cubicBezTo>
                    <a:cubicBezTo>
                      <a:pt x="15475" y="5723"/>
                      <a:pt x="15518" y="5656"/>
                      <a:pt x="15562" y="5590"/>
                    </a:cubicBezTo>
                    <a:cubicBezTo>
                      <a:pt x="15571" y="5579"/>
                      <a:pt x="15584" y="5557"/>
                      <a:pt x="15593" y="5535"/>
                    </a:cubicBezTo>
                    <a:cubicBezTo>
                      <a:pt x="15628" y="5480"/>
                      <a:pt x="15654" y="5414"/>
                      <a:pt x="15689" y="5359"/>
                    </a:cubicBezTo>
                    <a:cubicBezTo>
                      <a:pt x="15733" y="5293"/>
                      <a:pt x="15772" y="5205"/>
                      <a:pt x="15816" y="5116"/>
                    </a:cubicBezTo>
                    <a:cubicBezTo>
                      <a:pt x="15850" y="5050"/>
                      <a:pt x="15894" y="4984"/>
                      <a:pt x="15925" y="4918"/>
                    </a:cubicBezTo>
                    <a:cubicBezTo>
                      <a:pt x="15925" y="4918"/>
                      <a:pt x="15929" y="4918"/>
                      <a:pt x="15933" y="4907"/>
                    </a:cubicBezTo>
                    <a:cubicBezTo>
                      <a:pt x="15933" y="4907"/>
                      <a:pt x="15933" y="4896"/>
                      <a:pt x="15933" y="4885"/>
                    </a:cubicBezTo>
                    <a:cubicBezTo>
                      <a:pt x="15933" y="4885"/>
                      <a:pt x="15942" y="4885"/>
                      <a:pt x="15942" y="4885"/>
                    </a:cubicBezTo>
                    <a:cubicBezTo>
                      <a:pt x="15951" y="4863"/>
                      <a:pt x="15960" y="4841"/>
                      <a:pt x="15968" y="4830"/>
                    </a:cubicBezTo>
                    <a:cubicBezTo>
                      <a:pt x="15986" y="4797"/>
                      <a:pt x="15999" y="4764"/>
                      <a:pt x="16012" y="4742"/>
                    </a:cubicBezTo>
                    <a:cubicBezTo>
                      <a:pt x="16034" y="4698"/>
                      <a:pt x="16051" y="4643"/>
                      <a:pt x="16073" y="4621"/>
                    </a:cubicBezTo>
                    <a:cubicBezTo>
                      <a:pt x="16117" y="4555"/>
                      <a:pt x="16156" y="4488"/>
                      <a:pt x="16191" y="4422"/>
                    </a:cubicBezTo>
                    <a:cubicBezTo>
                      <a:pt x="16235" y="4356"/>
                      <a:pt x="16283" y="4301"/>
                      <a:pt x="16322" y="4213"/>
                    </a:cubicBezTo>
                    <a:cubicBezTo>
                      <a:pt x="16366" y="4213"/>
                      <a:pt x="16414" y="4103"/>
                      <a:pt x="16458" y="4081"/>
                    </a:cubicBezTo>
                    <a:cubicBezTo>
                      <a:pt x="16501" y="4059"/>
                      <a:pt x="16541" y="4081"/>
                      <a:pt x="16589" y="4103"/>
                    </a:cubicBezTo>
                    <a:cubicBezTo>
                      <a:pt x="16580" y="4158"/>
                      <a:pt x="16563" y="4202"/>
                      <a:pt x="16545" y="4235"/>
                    </a:cubicBezTo>
                    <a:cubicBezTo>
                      <a:pt x="16528" y="4279"/>
                      <a:pt x="16515" y="4323"/>
                      <a:pt x="16493" y="4356"/>
                    </a:cubicBezTo>
                    <a:cubicBezTo>
                      <a:pt x="16480" y="4433"/>
                      <a:pt x="16458" y="4488"/>
                      <a:pt x="16436" y="4544"/>
                    </a:cubicBezTo>
                    <a:cubicBezTo>
                      <a:pt x="16414" y="4610"/>
                      <a:pt x="16392" y="4665"/>
                      <a:pt x="16366" y="4720"/>
                    </a:cubicBezTo>
                    <a:cubicBezTo>
                      <a:pt x="16335" y="4786"/>
                      <a:pt x="16300" y="4852"/>
                      <a:pt x="16274" y="4918"/>
                    </a:cubicBezTo>
                    <a:cubicBezTo>
                      <a:pt x="16252" y="4962"/>
                      <a:pt x="16239" y="4995"/>
                      <a:pt x="16217" y="5028"/>
                    </a:cubicBezTo>
                    <a:cubicBezTo>
                      <a:pt x="16204" y="5061"/>
                      <a:pt x="16196" y="5072"/>
                      <a:pt x="16182" y="5105"/>
                    </a:cubicBezTo>
                    <a:cubicBezTo>
                      <a:pt x="16174" y="5105"/>
                      <a:pt x="16174" y="5138"/>
                      <a:pt x="16165" y="5138"/>
                    </a:cubicBezTo>
                    <a:cubicBezTo>
                      <a:pt x="16165" y="5160"/>
                      <a:pt x="16156" y="5138"/>
                      <a:pt x="16152" y="5160"/>
                    </a:cubicBezTo>
                    <a:cubicBezTo>
                      <a:pt x="16143" y="5160"/>
                      <a:pt x="16139" y="5205"/>
                      <a:pt x="16134" y="5205"/>
                    </a:cubicBezTo>
                    <a:cubicBezTo>
                      <a:pt x="16134" y="5205"/>
                      <a:pt x="16126" y="5205"/>
                      <a:pt x="16121" y="5205"/>
                    </a:cubicBezTo>
                    <a:cubicBezTo>
                      <a:pt x="16117" y="5216"/>
                      <a:pt x="16108" y="5227"/>
                      <a:pt x="16100" y="5249"/>
                    </a:cubicBezTo>
                    <a:cubicBezTo>
                      <a:pt x="16086" y="5282"/>
                      <a:pt x="16078" y="5304"/>
                      <a:pt x="16065" y="5337"/>
                    </a:cubicBezTo>
                    <a:cubicBezTo>
                      <a:pt x="16056" y="5348"/>
                      <a:pt x="16047" y="5359"/>
                      <a:pt x="16043" y="5359"/>
                    </a:cubicBezTo>
                    <a:cubicBezTo>
                      <a:pt x="16038" y="5381"/>
                      <a:pt x="16034" y="5392"/>
                      <a:pt x="16030" y="5414"/>
                    </a:cubicBezTo>
                    <a:cubicBezTo>
                      <a:pt x="16025" y="5425"/>
                      <a:pt x="16012" y="5436"/>
                      <a:pt x="16008" y="5447"/>
                    </a:cubicBezTo>
                    <a:cubicBezTo>
                      <a:pt x="16008" y="5447"/>
                      <a:pt x="16003" y="5458"/>
                      <a:pt x="15999" y="5469"/>
                    </a:cubicBezTo>
                    <a:cubicBezTo>
                      <a:pt x="15990" y="5491"/>
                      <a:pt x="15982" y="5502"/>
                      <a:pt x="15973" y="5535"/>
                    </a:cubicBezTo>
                    <a:cubicBezTo>
                      <a:pt x="15955" y="5557"/>
                      <a:pt x="15947" y="5579"/>
                      <a:pt x="15938" y="5612"/>
                    </a:cubicBezTo>
                    <a:cubicBezTo>
                      <a:pt x="15933" y="5612"/>
                      <a:pt x="15920" y="5634"/>
                      <a:pt x="15929" y="5656"/>
                    </a:cubicBezTo>
                    <a:cubicBezTo>
                      <a:pt x="16003" y="5546"/>
                      <a:pt x="16082" y="5469"/>
                      <a:pt x="16156" y="5359"/>
                    </a:cubicBezTo>
                    <a:cubicBezTo>
                      <a:pt x="16174" y="5337"/>
                      <a:pt x="16191" y="5304"/>
                      <a:pt x="16209" y="5282"/>
                    </a:cubicBezTo>
                    <a:cubicBezTo>
                      <a:pt x="16244" y="5216"/>
                      <a:pt x="16283" y="5172"/>
                      <a:pt x="16318" y="5116"/>
                    </a:cubicBezTo>
                    <a:cubicBezTo>
                      <a:pt x="16331" y="5094"/>
                      <a:pt x="16349" y="5072"/>
                      <a:pt x="16357" y="5061"/>
                    </a:cubicBezTo>
                    <a:cubicBezTo>
                      <a:pt x="16362" y="5050"/>
                      <a:pt x="16366" y="5061"/>
                      <a:pt x="16370" y="5039"/>
                    </a:cubicBezTo>
                    <a:cubicBezTo>
                      <a:pt x="16405" y="4984"/>
                      <a:pt x="16440" y="4929"/>
                      <a:pt x="16475" y="4874"/>
                    </a:cubicBezTo>
                    <a:cubicBezTo>
                      <a:pt x="16510" y="4819"/>
                      <a:pt x="16549" y="4775"/>
                      <a:pt x="16584" y="4720"/>
                    </a:cubicBezTo>
                    <a:cubicBezTo>
                      <a:pt x="16619" y="4665"/>
                      <a:pt x="16654" y="4610"/>
                      <a:pt x="16689" y="4544"/>
                    </a:cubicBezTo>
                    <a:cubicBezTo>
                      <a:pt x="16707" y="4521"/>
                      <a:pt x="16724" y="4477"/>
                      <a:pt x="16737" y="4455"/>
                    </a:cubicBezTo>
                    <a:cubicBezTo>
                      <a:pt x="16755" y="4422"/>
                      <a:pt x="16768" y="4389"/>
                      <a:pt x="16790" y="4367"/>
                    </a:cubicBezTo>
                    <a:cubicBezTo>
                      <a:pt x="16812" y="4334"/>
                      <a:pt x="16833" y="4312"/>
                      <a:pt x="16851" y="4279"/>
                    </a:cubicBezTo>
                    <a:cubicBezTo>
                      <a:pt x="16860" y="4257"/>
                      <a:pt x="16868" y="4246"/>
                      <a:pt x="16882" y="4224"/>
                    </a:cubicBezTo>
                    <a:cubicBezTo>
                      <a:pt x="16916" y="4169"/>
                      <a:pt x="16960" y="4125"/>
                      <a:pt x="17000" y="4092"/>
                    </a:cubicBezTo>
                    <a:cubicBezTo>
                      <a:pt x="17004" y="4092"/>
                      <a:pt x="17008" y="4081"/>
                      <a:pt x="17017" y="4070"/>
                    </a:cubicBezTo>
                    <a:cubicBezTo>
                      <a:pt x="17030" y="4059"/>
                      <a:pt x="17043" y="4059"/>
                      <a:pt x="17056" y="4047"/>
                    </a:cubicBezTo>
                    <a:cubicBezTo>
                      <a:pt x="17074" y="4036"/>
                      <a:pt x="17096" y="3992"/>
                      <a:pt x="17117" y="3970"/>
                    </a:cubicBezTo>
                    <a:cubicBezTo>
                      <a:pt x="17139" y="3948"/>
                      <a:pt x="17166" y="3926"/>
                      <a:pt x="17192" y="3970"/>
                    </a:cubicBezTo>
                    <a:cubicBezTo>
                      <a:pt x="17214" y="4047"/>
                      <a:pt x="17192" y="4114"/>
                      <a:pt x="17183" y="4169"/>
                    </a:cubicBezTo>
                    <a:cubicBezTo>
                      <a:pt x="17183" y="4191"/>
                      <a:pt x="17174" y="4202"/>
                      <a:pt x="17170" y="4213"/>
                    </a:cubicBezTo>
                    <a:cubicBezTo>
                      <a:pt x="17161" y="4235"/>
                      <a:pt x="17157" y="4257"/>
                      <a:pt x="17148" y="4268"/>
                    </a:cubicBezTo>
                    <a:cubicBezTo>
                      <a:pt x="17135" y="4301"/>
                      <a:pt x="17122" y="4345"/>
                      <a:pt x="17113" y="4367"/>
                    </a:cubicBezTo>
                    <a:cubicBezTo>
                      <a:pt x="17100" y="4389"/>
                      <a:pt x="17087" y="4433"/>
                      <a:pt x="17074" y="4455"/>
                    </a:cubicBezTo>
                    <a:cubicBezTo>
                      <a:pt x="17069" y="4455"/>
                      <a:pt x="17061" y="4466"/>
                      <a:pt x="17052" y="4477"/>
                    </a:cubicBezTo>
                    <a:cubicBezTo>
                      <a:pt x="17021" y="4544"/>
                      <a:pt x="17000" y="4632"/>
                      <a:pt x="16973" y="4676"/>
                    </a:cubicBezTo>
                    <a:cubicBezTo>
                      <a:pt x="16947" y="4720"/>
                      <a:pt x="16930" y="4775"/>
                      <a:pt x="16908" y="4819"/>
                    </a:cubicBezTo>
                    <a:cubicBezTo>
                      <a:pt x="16908" y="4830"/>
                      <a:pt x="16899" y="4852"/>
                      <a:pt x="16908" y="4852"/>
                    </a:cubicBezTo>
                    <a:cubicBezTo>
                      <a:pt x="16965" y="4819"/>
                      <a:pt x="17026" y="4742"/>
                      <a:pt x="17074" y="4698"/>
                    </a:cubicBezTo>
                    <a:cubicBezTo>
                      <a:pt x="17096" y="4676"/>
                      <a:pt x="17109" y="4665"/>
                      <a:pt x="17122" y="4643"/>
                    </a:cubicBezTo>
                    <a:cubicBezTo>
                      <a:pt x="17144" y="4610"/>
                      <a:pt x="17179" y="4566"/>
                      <a:pt x="17196" y="4544"/>
                    </a:cubicBezTo>
                    <a:cubicBezTo>
                      <a:pt x="17209" y="4521"/>
                      <a:pt x="17231" y="4499"/>
                      <a:pt x="17240" y="4488"/>
                    </a:cubicBezTo>
                    <a:cubicBezTo>
                      <a:pt x="17240" y="4488"/>
                      <a:pt x="17249" y="4488"/>
                      <a:pt x="17253" y="4488"/>
                    </a:cubicBezTo>
                    <a:cubicBezTo>
                      <a:pt x="17292" y="4433"/>
                      <a:pt x="17323" y="4389"/>
                      <a:pt x="17362" y="4334"/>
                    </a:cubicBezTo>
                    <a:cubicBezTo>
                      <a:pt x="17393" y="4301"/>
                      <a:pt x="17419" y="4257"/>
                      <a:pt x="17449" y="4213"/>
                    </a:cubicBezTo>
                    <a:cubicBezTo>
                      <a:pt x="17480" y="4169"/>
                      <a:pt x="17511" y="4147"/>
                      <a:pt x="17537" y="4103"/>
                    </a:cubicBezTo>
                    <a:cubicBezTo>
                      <a:pt x="17554" y="4081"/>
                      <a:pt x="17576" y="4036"/>
                      <a:pt x="17589" y="4025"/>
                    </a:cubicBezTo>
                    <a:cubicBezTo>
                      <a:pt x="17602" y="4003"/>
                      <a:pt x="17611" y="3981"/>
                      <a:pt x="17620" y="3970"/>
                    </a:cubicBezTo>
                    <a:cubicBezTo>
                      <a:pt x="17620" y="3970"/>
                      <a:pt x="17620" y="3970"/>
                      <a:pt x="17620" y="3970"/>
                    </a:cubicBezTo>
                    <a:cubicBezTo>
                      <a:pt x="17620" y="3970"/>
                      <a:pt x="17637" y="3948"/>
                      <a:pt x="17642" y="3948"/>
                    </a:cubicBezTo>
                    <a:cubicBezTo>
                      <a:pt x="17664" y="3937"/>
                      <a:pt x="17672" y="3937"/>
                      <a:pt x="17694" y="3937"/>
                    </a:cubicBezTo>
                    <a:cubicBezTo>
                      <a:pt x="17725" y="3948"/>
                      <a:pt x="17751" y="3948"/>
                      <a:pt x="17777" y="3948"/>
                    </a:cubicBezTo>
                    <a:cubicBezTo>
                      <a:pt x="17803" y="3948"/>
                      <a:pt x="17825" y="3915"/>
                      <a:pt x="17843" y="3959"/>
                    </a:cubicBezTo>
                    <a:cubicBezTo>
                      <a:pt x="17830" y="4059"/>
                      <a:pt x="17799" y="4136"/>
                      <a:pt x="17773" y="4224"/>
                    </a:cubicBezTo>
                    <a:cubicBezTo>
                      <a:pt x="17760" y="4257"/>
                      <a:pt x="17747" y="4290"/>
                      <a:pt x="17733" y="4334"/>
                    </a:cubicBezTo>
                    <a:cubicBezTo>
                      <a:pt x="17716" y="4378"/>
                      <a:pt x="17699" y="4444"/>
                      <a:pt x="17685" y="4466"/>
                    </a:cubicBezTo>
                    <a:cubicBezTo>
                      <a:pt x="17677" y="4466"/>
                      <a:pt x="17672" y="4488"/>
                      <a:pt x="17664" y="4488"/>
                    </a:cubicBezTo>
                    <a:cubicBezTo>
                      <a:pt x="17664" y="4488"/>
                      <a:pt x="17664" y="4510"/>
                      <a:pt x="17655" y="4510"/>
                    </a:cubicBezTo>
                    <a:cubicBezTo>
                      <a:pt x="17646" y="4532"/>
                      <a:pt x="17620" y="4532"/>
                      <a:pt x="17629" y="4588"/>
                    </a:cubicBezTo>
                    <a:cubicBezTo>
                      <a:pt x="17655" y="4621"/>
                      <a:pt x="17694" y="4555"/>
                      <a:pt x="17712" y="4532"/>
                    </a:cubicBezTo>
                    <a:cubicBezTo>
                      <a:pt x="17747" y="4477"/>
                      <a:pt x="17777" y="4422"/>
                      <a:pt x="17816" y="4378"/>
                    </a:cubicBezTo>
                    <a:cubicBezTo>
                      <a:pt x="17834" y="4345"/>
                      <a:pt x="17851" y="4334"/>
                      <a:pt x="17865" y="4312"/>
                    </a:cubicBezTo>
                    <a:cubicBezTo>
                      <a:pt x="17869" y="4312"/>
                      <a:pt x="17873" y="4290"/>
                      <a:pt x="17878" y="4279"/>
                    </a:cubicBezTo>
                    <a:cubicBezTo>
                      <a:pt x="17886" y="4268"/>
                      <a:pt x="17900" y="4257"/>
                      <a:pt x="17908" y="4246"/>
                    </a:cubicBezTo>
                    <a:cubicBezTo>
                      <a:pt x="17913" y="4246"/>
                      <a:pt x="17917" y="4224"/>
                      <a:pt x="17921" y="4224"/>
                    </a:cubicBezTo>
                    <a:cubicBezTo>
                      <a:pt x="17926" y="4213"/>
                      <a:pt x="17934" y="4202"/>
                      <a:pt x="17939" y="4202"/>
                    </a:cubicBezTo>
                    <a:cubicBezTo>
                      <a:pt x="17961" y="4180"/>
                      <a:pt x="17982" y="4147"/>
                      <a:pt x="18004" y="4125"/>
                    </a:cubicBezTo>
                    <a:cubicBezTo>
                      <a:pt x="18044" y="4059"/>
                      <a:pt x="18083" y="3992"/>
                      <a:pt x="18122" y="3948"/>
                    </a:cubicBezTo>
                    <a:cubicBezTo>
                      <a:pt x="18140" y="3937"/>
                      <a:pt x="18166" y="3915"/>
                      <a:pt x="18192" y="3893"/>
                    </a:cubicBezTo>
                    <a:cubicBezTo>
                      <a:pt x="18218" y="3871"/>
                      <a:pt x="18249" y="3838"/>
                      <a:pt x="18271" y="3849"/>
                    </a:cubicBezTo>
                    <a:cubicBezTo>
                      <a:pt x="18288" y="3849"/>
                      <a:pt x="18297" y="3904"/>
                      <a:pt x="18310" y="3926"/>
                    </a:cubicBezTo>
                    <a:cubicBezTo>
                      <a:pt x="18301" y="3970"/>
                      <a:pt x="18293" y="3992"/>
                      <a:pt x="18288" y="4025"/>
                    </a:cubicBezTo>
                    <a:cubicBezTo>
                      <a:pt x="18288" y="4036"/>
                      <a:pt x="18288" y="4070"/>
                      <a:pt x="18288" y="4081"/>
                    </a:cubicBezTo>
                    <a:cubicBezTo>
                      <a:pt x="18280" y="4136"/>
                      <a:pt x="18262" y="4169"/>
                      <a:pt x="18262" y="4246"/>
                    </a:cubicBezTo>
                    <a:cubicBezTo>
                      <a:pt x="18258" y="4279"/>
                      <a:pt x="18245" y="4323"/>
                      <a:pt x="18245" y="4345"/>
                    </a:cubicBezTo>
                    <a:cubicBezTo>
                      <a:pt x="18245" y="4367"/>
                      <a:pt x="18240" y="4367"/>
                      <a:pt x="18245" y="4389"/>
                    </a:cubicBezTo>
                    <a:cubicBezTo>
                      <a:pt x="18271" y="4422"/>
                      <a:pt x="18297" y="4389"/>
                      <a:pt x="18310" y="4345"/>
                    </a:cubicBezTo>
                    <a:cubicBezTo>
                      <a:pt x="18319" y="4323"/>
                      <a:pt x="18336" y="4301"/>
                      <a:pt x="18345" y="4290"/>
                    </a:cubicBezTo>
                    <a:cubicBezTo>
                      <a:pt x="18376" y="4246"/>
                      <a:pt x="18406" y="4169"/>
                      <a:pt x="18441" y="4125"/>
                    </a:cubicBezTo>
                    <a:cubicBezTo>
                      <a:pt x="18459" y="4103"/>
                      <a:pt x="18472" y="4092"/>
                      <a:pt x="18485" y="4070"/>
                    </a:cubicBezTo>
                    <a:cubicBezTo>
                      <a:pt x="18498" y="4047"/>
                      <a:pt x="18511" y="4025"/>
                      <a:pt x="18529" y="4014"/>
                    </a:cubicBezTo>
                    <a:cubicBezTo>
                      <a:pt x="18555" y="3970"/>
                      <a:pt x="18590" y="3948"/>
                      <a:pt x="18620" y="3915"/>
                    </a:cubicBezTo>
                    <a:cubicBezTo>
                      <a:pt x="18686" y="3739"/>
                      <a:pt x="18817" y="3805"/>
                      <a:pt x="18917" y="3816"/>
                    </a:cubicBezTo>
                    <a:cubicBezTo>
                      <a:pt x="18944" y="3816"/>
                      <a:pt x="18970" y="3816"/>
                      <a:pt x="18992" y="3838"/>
                    </a:cubicBezTo>
                    <a:cubicBezTo>
                      <a:pt x="18983" y="3882"/>
                      <a:pt x="18970" y="3937"/>
                      <a:pt x="18961" y="3970"/>
                    </a:cubicBezTo>
                    <a:cubicBezTo>
                      <a:pt x="18961" y="3970"/>
                      <a:pt x="18961" y="3970"/>
                      <a:pt x="18952" y="3981"/>
                    </a:cubicBezTo>
                    <a:cubicBezTo>
                      <a:pt x="18952" y="3981"/>
                      <a:pt x="18952" y="4003"/>
                      <a:pt x="18952" y="4014"/>
                    </a:cubicBezTo>
                    <a:cubicBezTo>
                      <a:pt x="18944" y="4036"/>
                      <a:pt x="18935" y="4047"/>
                      <a:pt x="18922" y="4070"/>
                    </a:cubicBezTo>
                    <a:cubicBezTo>
                      <a:pt x="18904" y="4114"/>
                      <a:pt x="18887" y="4147"/>
                      <a:pt x="18878" y="4169"/>
                    </a:cubicBezTo>
                    <a:cubicBezTo>
                      <a:pt x="18874" y="4191"/>
                      <a:pt x="18865" y="4202"/>
                      <a:pt x="18861" y="4224"/>
                    </a:cubicBezTo>
                    <a:cubicBezTo>
                      <a:pt x="18861" y="4224"/>
                      <a:pt x="18861" y="4235"/>
                      <a:pt x="18861" y="4235"/>
                    </a:cubicBezTo>
                    <a:cubicBezTo>
                      <a:pt x="18861" y="4235"/>
                      <a:pt x="18852" y="4235"/>
                      <a:pt x="18852" y="4235"/>
                    </a:cubicBezTo>
                    <a:cubicBezTo>
                      <a:pt x="18852" y="4257"/>
                      <a:pt x="18852" y="4268"/>
                      <a:pt x="18843" y="4290"/>
                    </a:cubicBezTo>
                    <a:cubicBezTo>
                      <a:pt x="18826" y="4334"/>
                      <a:pt x="18804" y="4389"/>
                      <a:pt x="18795" y="4455"/>
                    </a:cubicBezTo>
                    <a:cubicBezTo>
                      <a:pt x="18782" y="4455"/>
                      <a:pt x="18769" y="4510"/>
                      <a:pt x="18782" y="4555"/>
                    </a:cubicBezTo>
                    <a:cubicBezTo>
                      <a:pt x="18800" y="4555"/>
                      <a:pt x="18817" y="4532"/>
                      <a:pt x="18834" y="4499"/>
                    </a:cubicBezTo>
                    <a:cubicBezTo>
                      <a:pt x="18852" y="4477"/>
                      <a:pt x="18869" y="4455"/>
                      <a:pt x="18882" y="4411"/>
                    </a:cubicBezTo>
                    <a:cubicBezTo>
                      <a:pt x="18917" y="4378"/>
                      <a:pt x="18944" y="4312"/>
                      <a:pt x="18974" y="4279"/>
                    </a:cubicBezTo>
                    <a:cubicBezTo>
                      <a:pt x="18992" y="4257"/>
                      <a:pt x="19009" y="4235"/>
                      <a:pt x="19022" y="4224"/>
                    </a:cubicBezTo>
                    <a:cubicBezTo>
                      <a:pt x="19035" y="4202"/>
                      <a:pt x="19053" y="4169"/>
                      <a:pt x="19066" y="4147"/>
                    </a:cubicBezTo>
                    <a:cubicBezTo>
                      <a:pt x="19066" y="4147"/>
                      <a:pt x="19075" y="4147"/>
                      <a:pt x="19079" y="4147"/>
                    </a:cubicBezTo>
                    <a:cubicBezTo>
                      <a:pt x="19079" y="4147"/>
                      <a:pt x="19079" y="4125"/>
                      <a:pt x="19079" y="4125"/>
                    </a:cubicBezTo>
                    <a:cubicBezTo>
                      <a:pt x="19079" y="4125"/>
                      <a:pt x="19083" y="4125"/>
                      <a:pt x="19088" y="4125"/>
                    </a:cubicBezTo>
                    <a:cubicBezTo>
                      <a:pt x="19101" y="4103"/>
                      <a:pt x="19114" y="4092"/>
                      <a:pt x="19123" y="4070"/>
                    </a:cubicBezTo>
                    <a:cubicBezTo>
                      <a:pt x="19132" y="4059"/>
                      <a:pt x="19132" y="4047"/>
                      <a:pt x="19140" y="4036"/>
                    </a:cubicBezTo>
                    <a:cubicBezTo>
                      <a:pt x="19180" y="3981"/>
                      <a:pt x="19219" y="3948"/>
                      <a:pt x="19258" y="3893"/>
                    </a:cubicBezTo>
                    <a:cubicBezTo>
                      <a:pt x="19276" y="3871"/>
                      <a:pt x="19289" y="3838"/>
                      <a:pt x="19306" y="3816"/>
                    </a:cubicBezTo>
                    <a:cubicBezTo>
                      <a:pt x="19306" y="3816"/>
                      <a:pt x="19319" y="3816"/>
                      <a:pt x="19324" y="3816"/>
                    </a:cubicBezTo>
                    <a:cubicBezTo>
                      <a:pt x="19324" y="3816"/>
                      <a:pt x="19328" y="3794"/>
                      <a:pt x="19333" y="3794"/>
                    </a:cubicBezTo>
                    <a:cubicBezTo>
                      <a:pt x="19346" y="3772"/>
                      <a:pt x="19359" y="3772"/>
                      <a:pt x="19372" y="3750"/>
                    </a:cubicBezTo>
                    <a:cubicBezTo>
                      <a:pt x="19372" y="3750"/>
                      <a:pt x="19372" y="3728"/>
                      <a:pt x="19372" y="3728"/>
                    </a:cubicBezTo>
                    <a:cubicBezTo>
                      <a:pt x="19372" y="3728"/>
                      <a:pt x="19385" y="3728"/>
                      <a:pt x="19385" y="3728"/>
                    </a:cubicBezTo>
                    <a:cubicBezTo>
                      <a:pt x="19398" y="3717"/>
                      <a:pt x="19416" y="3706"/>
                      <a:pt x="19429" y="3695"/>
                    </a:cubicBezTo>
                    <a:cubicBezTo>
                      <a:pt x="19437" y="3695"/>
                      <a:pt x="19446" y="3695"/>
                      <a:pt x="19455" y="3695"/>
                    </a:cubicBezTo>
                    <a:cubicBezTo>
                      <a:pt x="19468" y="3684"/>
                      <a:pt x="19485" y="3662"/>
                      <a:pt x="19499" y="3651"/>
                    </a:cubicBezTo>
                    <a:cubicBezTo>
                      <a:pt x="19516" y="3640"/>
                      <a:pt x="19529" y="3651"/>
                      <a:pt x="19551" y="3640"/>
                    </a:cubicBezTo>
                    <a:cubicBezTo>
                      <a:pt x="19568" y="3640"/>
                      <a:pt x="19599" y="3618"/>
                      <a:pt x="19603" y="3640"/>
                    </a:cubicBezTo>
                    <a:cubicBezTo>
                      <a:pt x="19608" y="3651"/>
                      <a:pt x="19678" y="3640"/>
                      <a:pt x="19686" y="3640"/>
                    </a:cubicBezTo>
                    <a:cubicBezTo>
                      <a:pt x="19695" y="3640"/>
                      <a:pt x="19704" y="3618"/>
                      <a:pt x="19708" y="3618"/>
                    </a:cubicBezTo>
                    <a:cubicBezTo>
                      <a:pt x="19721" y="3618"/>
                      <a:pt x="19734" y="3618"/>
                      <a:pt x="19743" y="3618"/>
                    </a:cubicBezTo>
                    <a:cubicBezTo>
                      <a:pt x="19809" y="3596"/>
                      <a:pt x="19874" y="3563"/>
                      <a:pt x="19935" y="3551"/>
                    </a:cubicBezTo>
                    <a:cubicBezTo>
                      <a:pt x="19983" y="3551"/>
                      <a:pt x="20027" y="3551"/>
                      <a:pt x="20075" y="3551"/>
                    </a:cubicBezTo>
                    <a:cubicBezTo>
                      <a:pt x="20093" y="3551"/>
                      <a:pt x="20128" y="3551"/>
                      <a:pt x="20132" y="3551"/>
                    </a:cubicBezTo>
                    <a:cubicBezTo>
                      <a:pt x="20132" y="3551"/>
                      <a:pt x="20136" y="3551"/>
                      <a:pt x="20136" y="3551"/>
                    </a:cubicBezTo>
                    <a:cubicBezTo>
                      <a:pt x="20250" y="3551"/>
                      <a:pt x="20355" y="3518"/>
                      <a:pt x="20464" y="3551"/>
                    </a:cubicBezTo>
                    <a:cubicBezTo>
                      <a:pt x="20477" y="3551"/>
                      <a:pt x="20477" y="3563"/>
                      <a:pt x="20482" y="3563"/>
                    </a:cubicBezTo>
                    <a:cubicBezTo>
                      <a:pt x="20486" y="3563"/>
                      <a:pt x="20495" y="3563"/>
                      <a:pt x="20503" y="3563"/>
                    </a:cubicBezTo>
                    <a:cubicBezTo>
                      <a:pt x="20556" y="3563"/>
                      <a:pt x="20613" y="3574"/>
                      <a:pt x="20669" y="3563"/>
                    </a:cubicBezTo>
                    <a:cubicBezTo>
                      <a:pt x="20717" y="3563"/>
                      <a:pt x="20770" y="3540"/>
                      <a:pt x="20822" y="3540"/>
                    </a:cubicBezTo>
                    <a:cubicBezTo>
                      <a:pt x="20870" y="3540"/>
                      <a:pt x="20918" y="3563"/>
                      <a:pt x="20967" y="3540"/>
                    </a:cubicBezTo>
                    <a:cubicBezTo>
                      <a:pt x="20980" y="3540"/>
                      <a:pt x="20993" y="3518"/>
                      <a:pt x="21006" y="3518"/>
                    </a:cubicBezTo>
                    <a:cubicBezTo>
                      <a:pt x="21019" y="3518"/>
                      <a:pt x="21032" y="3518"/>
                      <a:pt x="21032" y="3518"/>
                    </a:cubicBezTo>
                    <a:cubicBezTo>
                      <a:pt x="21041" y="3518"/>
                      <a:pt x="21054" y="3518"/>
                      <a:pt x="21058" y="3518"/>
                    </a:cubicBezTo>
                    <a:cubicBezTo>
                      <a:pt x="21080" y="3518"/>
                      <a:pt x="21093" y="3518"/>
                      <a:pt x="21111" y="3551"/>
                    </a:cubicBezTo>
                    <a:cubicBezTo>
                      <a:pt x="21119" y="3596"/>
                      <a:pt x="21124" y="3651"/>
                      <a:pt x="21124" y="3728"/>
                    </a:cubicBezTo>
                    <a:cubicBezTo>
                      <a:pt x="21111" y="3772"/>
                      <a:pt x="21089" y="3794"/>
                      <a:pt x="21076" y="3838"/>
                    </a:cubicBezTo>
                    <a:cubicBezTo>
                      <a:pt x="21076" y="3838"/>
                      <a:pt x="21067" y="3838"/>
                      <a:pt x="21067" y="3838"/>
                    </a:cubicBezTo>
                    <a:cubicBezTo>
                      <a:pt x="21032" y="3948"/>
                      <a:pt x="21001" y="4047"/>
                      <a:pt x="20962" y="4136"/>
                    </a:cubicBezTo>
                    <a:cubicBezTo>
                      <a:pt x="20953" y="4136"/>
                      <a:pt x="20949" y="4158"/>
                      <a:pt x="20962" y="4158"/>
                    </a:cubicBezTo>
                    <a:cubicBezTo>
                      <a:pt x="20988" y="4158"/>
                      <a:pt x="21006" y="4114"/>
                      <a:pt x="21028" y="4081"/>
                    </a:cubicBezTo>
                    <a:cubicBezTo>
                      <a:pt x="21054" y="4036"/>
                      <a:pt x="21080" y="3992"/>
                      <a:pt x="21106" y="3959"/>
                    </a:cubicBezTo>
                    <a:cubicBezTo>
                      <a:pt x="21119" y="3937"/>
                      <a:pt x="21124" y="3926"/>
                      <a:pt x="21133" y="3904"/>
                    </a:cubicBezTo>
                    <a:cubicBezTo>
                      <a:pt x="21133" y="3904"/>
                      <a:pt x="21146" y="3904"/>
                      <a:pt x="21150" y="3882"/>
                    </a:cubicBezTo>
                    <a:cubicBezTo>
                      <a:pt x="21211" y="3783"/>
                      <a:pt x="21268" y="3673"/>
                      <a:pt x="21329" y="3585"/>
                    </a:cubicBezTo>
                    <a:cubicBezTo>
                      <a:pt x="21373" y="3518"/>
                      <a:pt x="21416" y="3452"/>
                      <a:pt x="21469" y="3430"/>
                    </a:cubicBezTo>
                    <a:cubicBezTo>
                      <a:pt x="21469" y="3463"/>
                      <a:pt x="21482" y="3452"/>
                      <a:pt x="21491" y="3474"/>
                    </a:cubicBezTo>
                    <a:cubicBezTo>
                      <a:pt x="21491" y="3474"/>
                      <a:pt x="21500" y="3518"/>
                      <a:pt x="21504" y="3529"/>
                    </a:cubicBezTo>
                    <a:cubicBezTo>
                      <a:pt x="21504" y="3585"/>
                      <a:pt x="21500" y="3596"/>
                      <a:pt x="21495" y="3629"/>
                    </a:cubicBezTo>
                    <a:cubicBezTo>
                      <a:pt x="21495" y="3651"/>
                      <a:pt x="21491" y="3695"/>
                      <a:pt x="21486" y="3717"/>
                    </a:cubicBezTo>
                    <a:cubicBezTo>
                      <a:pt x="21478" y="3739"/>
                      <a:pt x="21469" y="3761"/>
                      <a:pt x="21456" y="3794"/>
                    </a:cubicBezTo>
                    <a:cubicBezTo>
                      <a:pt x="21447" y="3827"/>
                      <a:pt x="21438" y="3860"/>
                      <a:pt x="21430" y="3882"/>
                    </a:cubicBezTo>
                    <a:cubicBezTo>
                      <a:pt x="21425" y="3893"/>
                      <a:pt x="21416" y="3904"/>
                      <a:pt x="21412" y="3904"/>
                    </a:cubicBezTo>
                    <a:cubicBezTo>
                      <a:pt x="21412" y="3926"/>
                      <a:pt x="21403" y="3948"/>
                      <a:pt x="21399" y="3959"/>
                    </a:cubicBezTo>
                    <a:cubicBezTo>
                      <a:pt x="21399" y="3981"/>
                      <a:pt x="21390" y="3981"/>
                      <a:pt x="21386" y="3992"/>
                    </a:cubicBezTo>
                    <a:cubicBezTo>
                      <a:pt x="21386" y="3992"/>
                      <a:pt x="21364" y="4025"/>
                      <a:pt x="21382" y="4025"/>
                    </a:cubicBezTo>
                    <a:cubicBezTo>
                      <a:pt x="21416" y="4025"/>
                      <a:pt x="21425" y="4003"/>
                      <a:pt x="21451" y="4025"/>
                    </a:cubicBezTo>
                    <a:cubicBezTo>
                      <a:pt x="21478" y="3970"/>
                      <a:pt x="21517" y="3915"/>
                      <a:pt x="21543" y="3871"/>
                    </a:cubicBezTo>
                    <a:cubicBezTo>
                      <a:pt x="21543" y="3871"/>
                      <a:pt x="21552" y="3860"/>
                      <a:pt x="21556" y="3849"/>
                    </a:cubicBezTo>
                    <a:cubicBezTo>
                      <a:pt x="21574" y="3827"/>
                      <a:pt x="21582" y="3794"/>
                      <a:pt x="21591" y="3794"/>
                    </a:cubicBezTo>
                    <a:cubicBezTo>
                      <a:pt x="21596" y="3794"/>
                      <a:pt x="21600" y="3794"/>
                      <a:pt x="21600" y="3794"/>
                    </a:cubicBezTo>
                    <a:lnTo>
                      <a:pt x="21600" y="2945"/>
                    </a:lnTo>
                    <a:cubicBezTo>
                      <a:pt x="21569" y="2945"/>
                      <a:pt x="21543" y="2945"/>
                      <a:pt x="21517" y="2945"/>
                    </a:cubicBezTo>
                    <a:cubicBezTo>
                      <a:pt x="21500" y="2945"/>
                      <a:pt x="21491" y="2923"/>
                      <a:pt x="21473" y="2923"/>
                    </a:cubicBezTo>
                    <a:cubicBezTo>
                      <a:pt x="21460" y="2923"/>
                      <a:pt x="21443" y="2923"/>
                      <a:pt x="21425" y="2923"/>
                    </a:cubicBezTo>
                    <a:lnTo>
                      <a:pt x="21373" y="2923"/>
                    </a:lnTo>
                    <a:cubicBezTo>
                      <a:pt x="21303" y="2923"/>
                      <a:pt x="21207" y="2945"/>
                      <a:pt x="21154" y="2923"/>
                    </a:cubicBezTo>
                    <a:cubicBezTo>
                      <a:pt x="21154" y="2923"/>
                      <a:pt x="21146" y="2923"/>
                      <a:pt x="21146" y="2923"/>
                    </a:cubicBezTo>
                    <a:cubicBezTo>
                      <a:pt x="20980" y="2934"/>
                      <a:pt x="20805" y="2923"/>
                      <a:pt x="20639" y="2923"/>
                    </a:cubicBezTo>
                    <a:cubicBezTo>
                      <a:pt x="20525" y="2934"/>
                      <a:pt x="20416" y="2979"/>
                      <a:pt x="20298" y="2979"/>
                    </a:cubicBezTo>
                    <a:cubicBezTo>
                      <a:pt x="20276" y="2979"/>
                      <a:pt x="20250" y="2979"/>
                      <a:pt x="20228" y="2979"/>
                    </a:cubicBezTo>
                    <a:cubicBezTo>
                      <a:pt x="20202" y="2979"/>
                      <a:pt x="20171" y="3001"/>
                      <a:pt x="20145" y="3012"/>
                    </a:cubicBezTo>
                    <a:cubicBezTo>
                      <a:pt x="20119" y="3023"/>
                      <a:pt x="20088" y="3023"/>
                      <a:pt x="20058" y="3034"/>
                    </a:cubicBezTo>
                    <a:cubicBezTo>
                      <a:pt x="20005" y="3045"/>
                      <a:pt x="19953" y="3067"/>
                      <a:pt x="19900" y="3078"/>
                    </a:cubicBezTo>
                    <a:cubicBezTo>
                      <a:pt x="19809" y="3078"/>
                      <a:pt x="19721" y="3089"/>
                      <a:pt x="19634" y="3100"/>
                    </a:cubicBezTo>
                    <a:cubicBezTo>
                      <a:pt x="19590" y="3100"/>
                      <a:pt x="19547" y="3111"/>
                      <a:pt x="19499" y="3111"/>
                    </a:cubicBezTo>
                    <a:cubicBezTo>
                      <a:pt x="19450" y="3111"/>
                      <a:pt x="19416" y="3111"/>
                      <a:pt x="19376" y="3122"/>
                    </a:cubicBezTo>
                    <a:cubicBezTo>
                      <a:pt x="19276" y="3133"/>
                      <a:pt x="19162" y="3122"/>
                      <a:pt x="19075" y="3133"/>
                    </a:cubicBezTo>
                    <a:cubicBezTo>
                      <a:pt x="19053" y="3133"/>
                      <a:pt x="19031" y="3133"/>
                      <a:pt x="19014" y="3133"/>
                    </a:cubicBezTo>
                    <a:cubicBezTo>
                      <a:pt x="18983" y="3133"/>
                      <a:pt x="18961" y="3122"/>
                      <a:pt x="18944" y="3122"/>
                    </a:cubicBezTo>
                    <a:cubicBezTo>
                      <a:pt x="18931" y="3122"/>
                      <a:pt x="18917" y="3144"/>
                      <a:pt x="18904" y="3144"/>
                    </a:cubicBezTo>
                    <a:cubicBezTo>
                      <a:pt x="18896" y="3144"/>
                      <a:pt x="18887" y="3144"/>
                      <a:pt x="18874" y="3144"/>
                    </a:cubicBezTo>
                    <a:cubicBezTo>
                      <a:pt x="18843" y="3144"/>
                      <a:pt x="18817" y="3166"/>
                      <a:pt x="18791" y="3177"/>
                    </a:cubicBezTo>
                    <a:cubicBezTo>
                      <a:pt x="18738" y="3177"/>
                      <a:pt x="18686" y="3177"/>
                      <a:pt x="18629" y="3199"/>
                    </a:cubicBezTo>
                    <a:cubicBezTo>
                      <a:pt x="18572" y="3199"/>
                      <a:pt x="18494" y="3232"/>
                      <a:pt x="18450" y="3210"/>
                    </a:cubicBezTo>
                    <a:cubicBezTo>
                      <a:pt x="18433" y="3199"/>
                      <a:pt x="18419" y="3210"/>
                      <a:pt x="18402" y="3210"/>
                    </a:cubicBezTo>
                    <a:cubicBezTo>
                      <a:pt x="18363" y="3210"/>
                      <a:pt x="18328" y="3210"/>
                      <a:pt x="18288" y="3210"/>
                    </a:cubicBezTo>
                    <a:cubicBezTo>
                      <a:pt x="18271" y="3210"/>
                      <a:pt x="18236" y="3232"/>
                      <a:pt x="18232" y="3221"/>
                    </a:cubicBezTo>
                    <a:cubicBezTo>
                      <a:pt x="18232" y="3210"/>
                      <a:pt x="18223" y="3232"/>
                      <a:pt x="18232" y="3232"/>
                    </a:cubicBezTo>
                    <a:cubicBezTo>
                      <a:pt x="18201" y="3232"/>
                      <a:pt x="18183" y="3232"/>
                      <a:pt x="18166" y="3232"/>
                    </a:cubicBezTo>
                    <a:cubicBezTo>
                      <a:pt x="18004" y="3265"/>
                      <a:pt x="17834" y="3276"/>
                      <a:pt x="17672" y="3298"/>
                    </a:cubicBezTo>
                    <a:cubicBezTo>
                      <a:pt x="17650" y="3298"/>
                      <a:pt x="17624" y="3320"/>
                      <a:pt x="17607" y="3320"/>
                    </a:cubicBezTo>
                    <a:cubicBezTo>
                      <a:pt x="17602" y="3320"/>
                      <a:pt x="17602" y="3298"/>
                      <a:pt x="17598" y="3298"/>
                    </a:cubicBezTo>
                    <a:cubicBezTo>
                      <a:pt x="17594" y="3298"/>
                      <a:pt x="17585" y="3298"/>
                      <a:pt x="17581" y="3298"/>
                    </a:cubicBezTo>
                    <a:cubicBezTo>
                      <a:pt x="17484" y="3276"/>
                      <a:pt x="17362" y="3298"/>
                      <a:pt x="17275" y="3276"/>
                    </a:cubicBezTo>
                    <a:cubicBezTo>
                      <a:pt x="17227" y="3276"/>
                      <a:pt x="17187" y="3276"/>
                      <a:pt x="17144" y="3276"/>
                    </a:cubicBezTo>
                    <a:cubicBezTo>
                      <a:pt x="17078" y="3276"/>
                      <a:pt x="17026" y="3276"/>
                      <a:pt x="16965" y="3276"/>
                    </a:cubicBezTo>
                    <a:cubicBezTo>
                      <a:pt x="16930" y="3276"/>
                      <a:pt x="16895" y="3309"/>
                      <a:pt x="16860" y="3309"/>
                    </a:cubicBezTo>
                    <a:cubicBezTo>
                      <a:pt x="16851" y="3309"/>
                      <a:pt x="16847" y="3309"/>
                      <a:pt x="16838" y="3309"/>
                    </a:cubicBezTo>
                    <a:cubicBezTo>
                      <a:pt x="16833" y="3309"/>
                      <a:pt x="16825" y="3309"/>
                      <a:pt x="16820" y="3309"/>
                    </a:cubicBezTo>
                    <a:lnTo>
                      <a:pt x="16799" y="3309"/>
                    </a:lnTo>
                    <a:cubicBezTo>
                      <a:pt x="16724" y="3309"/>
                      <a:pt x="16650" y="3342"/>
                      <a:pt x="16584" y="3353"/>
                    </a:cubicBezTo>
                    <a:cubicBezTo>
                      <a:pt x="16567" y="3353"/>
                      <a:pt x="16536" y="3375"/>
                      <a:pt x="16528" y="3375"/>
                    </a:cubicBezTo>
                    <a:cubicBezTo>
                      <a:pt x="16519" y="3375"/>
                      <a:pt x="16519" y="3375"/>
                      <a:pt x="16515" y="3375"/>
                    </a:cubicBezTo>
                    <a:cubicBezTo>
                      <a:pt x="16515" y="3375"/>
                      <a:pt x="16510" y="3375"/>
                      <a:pt x="16506" y="3375"/>
                    </a:cubicBezTo>
                    <a:cubicBezTo>
                      <a:pt x="16467" y="3375"/>
                      <a:pt x="16432" y="3375"/>
                      <a:pt x="16401" y="3375"/>
                    </a:cubicBezTo>
                    <a:cubicBezTo>
                      <a:pt x="16357" y="3375"/>
                      <a:pt x="16314" y="3408"/>
                      <a:pt x="16270" y="3408"/>
                    </a:cubicBezTo>
                    <a:cubicBezTo>
                      <a:pt x="16073" y="3408"/>
                      <a:pt x="15877" y="3386"/>
                      <a:pt x="15676" y="3386"/>
                    </a:cubicBezTo>
                    <a:cubicBezTo>
                      <a:pt x="15663" y="3386"/>
                      <a:pt x="15654" y="3353"/>
                      <a:pt x="15645" y="3342"/>
                    </a:cubicBezTo>
                    <a:cubicBezTo>
                      <a:pt x="15628" y="3342"/>
                      <a:pt x="15601" y="3342"/>
                      <a:pt x="15584" y="3342"/>
                    </a:cubicBezTo>
                    <a:cubicBezTo>
                      <a:pt x="15562" y="3342"/>
                      <a:pt x="15545" y="3331"/>
                      <a:pt x="15527" y="3320"/>
                    </a:cubicBezTo>
                    <a:cubicBezTo>
                      <a:pt x="15497" y="3320"/>
                      <a:pt x="15466" y="3298"/>
                      <a:pt x="15440" y="3287"/>
                    </a:cubicBezTo>
                    <a:cubicBezTo>
                      <a:pt x="15431" y="3287"/>
                      <a:pt x="15422" y="3287"/>
                      <a:pt x="15414" y="3276"/>
                    </a:cubicBezTo>
                    <a:cubicBezTo>
                      <a:pt x="15379" y="3265"/>
                      <a:pt x="15339" y="3265"/>
                      <a:pt x="15304" y="3276"/>
                    </a:cubicBezTo>
                    <a:cubicBezTo>
                      <a:pt x="15282" y="3276"/>
                      <a:pt x="15261" y="3287"/>
                      <a:pt x="15239" y="3276"/>
                    </a:cubicBezTo>
                    <a:cubicBezTo>
                      <a:pt x="15226" y="3276"/>
                      <a:pt x="15213" y="3254"/>
                      <a:pt x="15200" y="3254"/>
                    </a:cubicBezTo>
                    <a:cubicBezTo>
                      <a:pt x="15186" y="3254"/>
                      <a:pt x="15169" y="3254"/>
                      <a:pt x="15151" y="3243"/>
                    </a:cubicBezTo>
                    <a:cubicBezTo>
                      <a:pt x="15029" y="3221"/>
                      <a:pt x="14889" y="3188"/>
                      <a:pt x="14793" y="3177"/>
                    </a:cubicBezTo>
                    <a:cubicBezTo>
                      <a:pt x="14776" y="3177"/>
                      <a:pt x="14763" y="3177"/>
                      <a:pt x="14749" y="3177"/>
                    </a:cubicBezTo>
                    <a:cubicBezTo>
                      <a:pt x="14710" y="3177"/>
                      <a:pt x="14653" y="3166"/>
                      <a:pt x="14618" y="3155"/>
                    </a:cubicBezTo>
                    <a:cubicBezTo>
                      <a:pt x="14614" y="3155"/>
                      <a:pt x="14614" y="3155"/>
                      <a:pt x="14605" y="3155"/>
                    </a:cubicBezTo>
                    <a:cubicBezTo>
                      <a:pt x="14575" y="3155"/>
                      <a:pt x="14549" y="3144"/>
                      <a:pt x="14518" y="3133"/>
                    </a:cubicBezTo>
                    <a:cubicBezTo>
                      <a:pt x="14483" y="3133"/>
                      <a:pt x="14452" y="3133"/>
                      <a:pt x="14422" y="3133"/>
                    </a:cubicBezTo>
                    <a:cubicBezTo>
                      <a:pt x="14404" y="3133"/>
                      <a:pt x="14387" y="3111"/>
                      <a:pt x="14369" y="3100"/>
                    </a:cubicBezTo>
                    <a:cubicBezTo>
                      <a:pt x="14348" y="3100"/>
                      <a:pt x="14326" y="3100"/>
                      <a:pt x="14304" y="3089"/>
                    </a:cubicBezTo>
                    <a:cubicBezTo>
                      <a:pt x="14265" y="3089"/>
                      <a:pt x="14230" y="3045"/>
                      <a:pt x="14190" y="3023"/>
                    </a:cubicBezTo>
                    <a:cubicBezTo>
                      <a:pt x="14173" y="3023"/>
                      <a:pt x="14160" y="3023"/>
                      <a:pt x="14142" y="3023"/>
                    </a:cubicBezTo>
                    <a:cubicBezTo>
                      <a:pt x="14112" y="3023"/>
                      <a:pt x="14081" y="3001"/>
                      <a:pt x="14055" y="2979"/>
                    </a:cubicBezTo>
                    <a:cubicBezTo>
                      <a:pt x="14042" y="2979"/>
                      <a:pt x="14033" y="2945"/>
                      <a:pt x="14020" y="2934"/>
                    </a:cubicBezTo>
                    <a:cubicBezTo>
                      <a:pt x="14011" y="2934"/>
                      <a:pt x="14002" y="2934"/>
                      <a:pt x="13989" y="2934"/>
                    </a:cubicBezTo>
                    <a:cubicBezTo>
                      <a:pt x="13981" y="2934"/>
                      <a:pt x="13976" y="2934"/>
                      <a:pt x="13972" y="2923"/>
                    </a:cubicBezTo>
                    <a:cubicBezTo>
                      <a:pt x="13954" y="2923"/>
                      <a:pt x="13937" y="2923"/>
                      <a:pt x="13919" y="2901"/>
                    </a:cubicBezTo>
                    <a:cubicBezTo>
                      <a:pt x="13906" y="2901"/>
                      <a:pt x="13893" y="2879"/>
                      <a:pt x="13876" y="2857"/>
                    </a:cubicBezTo>
                    <a:cubicBezTo>
                      <a:pt x="13858" y="2835"/>
                      <a:pt x="13841" y="2835"/>
                      <a:pt x="13828" y="2824"/>
                    </a:cubicBezTo>
                    <a:cubicBezTo>
                      <a:pt x="13815" y="2813"/>
                      <a:pt x="13797" y="2791"/>
                      <a:pt x="13784" y="2780"/>
                    </a:cubicBezTo>
                    <a:cubicBezTo>
                      <a:pt x="13767" y="2780"/>
                      <a:pt x="13749" y="2780"/>
                      <a:pt x="13732" y="2758"/>
                    </a:cubicBezTo>
                    <a:cubicBezTo>
                      <a:pt x="13714" y="2747"/>
                      <a:pt x="13701" y="2725"/>
                      <a:pt x="13688" y="2725"/>
                    </a:cubicBezTo>
                    <a:cubicBezTo>
                      <a:pt x="13666" y="2703"/>
                      <a:pt x="13635" y="2703"/>
                      <a:pt x="13618" y="2681"/>
                    </a:cubicBezTo>
                    <a:cubicBezTo>
                      <a:pt x="13609" y="2681"/>
                      <a:pt x="13605" y="2670"/>
                      <a:pt x="13596" y="2659"/>
                    </a:cubicBezTo>
                    <a:cubicBezTo>
                      <a:pt x="13583" y="2637"/>
                      <a:pt x="13570" y="2637"/>
                      <a:pt x="13552" y="2637"/>
                    </a:cubicBezTo>
                    <a:cubicBezTo>
                      <a:pt x="13522" y="2615"/>
                      <a:pt x="13491" y="2593"/>
                      <a:pt x="13461" y="2571"/>
                    </a:cubicBezTo>
                    <a:cubicBezTo>
                      <a:pt x="13452" y="2571"/>
                      <a:pt x="13443" y="2571"/>
                      <a:pt x="13434" y="2571"/>
                    </a:cubicBezTo>
                    <a:cubicBezTo>
                      <a:pt x="13413" y="2560"/>
                      <a:pt x="13386" y="2538"/>
                      <a:pt x="13365" y="2516"/>
                    </a:cubicBezTo>
                    <a:cubicBezTo>
                      <a:pt x="13356" y="2516"/>
                      <a:pt x="13347" y="2516"/>
                      <a:pt x="13338" y="2505"/>
                    </a:cubicBezTo>
                    <a:cubicBezTo>
                      <a:pt x="13330" y="2505"/>
                      <a:pt x="13325" y="2483"/>
                      <a:pt x="13321" y="2472"/>
                    </a:cubicBezTo>
                    <a:cubicBezTo>
                      <a:pt x="13303" y="2472"/>
                      <a:pt x="13286" y="2472"/>
                      <a:pt x="13268" y="2461"/>
                    </a:cubicBezTo>
                    <a:cubicBezTo>
                      <a:pt x="13255" y="2461"/>
                      <a:pt x="13242" y="2439"/>
                      <a:pt x="13229" y="2417"/>
                    </a:cubicBezTo>
                    <a:cubicBezTo>
                      <a:pt x="13181" y="2372"/>
                      <a:pt x="13116" y="2328"/>
                      <a:pt x="13067" y="2295"/>
                    </a:cubicBezTo>
                    <a:cubicBezTo>
                      <a:pt x="13059" y="2295"/>
                      <a:pt x="13050" y="2295"/>
                      <a:pt x="13041" y="2295"/>
                    </a:cubicBezTo>
                    <a:cubicBezTo>
                      <a:pt x="13024" y="2295"/>
                      <a:pt x="13011" y="2273"/>
                      <a:pt x="12998" y="2251"/>
                    </a:cubicBezTo>
                    <a:cubicBezTo>
                      <a:pt x="12967" y="2229"/>
                      <a:pt x="12936" y="2196"/>
                      <a:pt x="12906" y="2185"/>
                    </a:cubicBezTo>
                    <a:cubicBezTo>
                      <a:pt x="12888" y="2185"/>
                      <a:pt x="12871" y="2185"/>
                      <a:pt x="12853" y="2163"/>
                    </a:cubicBezTo>
                    <a:cubicBezTo>
                      <a:pt x="12840" y="2152"/>
                      <a:pt x="12827" y="2130"/>
                      <a:pt x="12810" y="2119"/>
                    </a:cubicBezTo>
                    <a:cubicBezTo>
                      <a:pt x="12770" y="2086"/>
                      <a:pt x="12731" y="2064"/>
                      <a:pt x="12692" y="2042"/>
                    </a:cubicBezTo>
                    <a:cubicBezTo>
                      <a:pt x="12666" y="2020"/>
                      <a:pt x="12644" y="2009"/>
                      <a:pt x="12617" y="1987"/>
                    </a:cubicBezTo>
                    <a:cubicBezTo>
                      <a:pt x="12578" y="1954"/>
                      <a:pt x="12548" y="1909"/>
                      <a:pt x="12508" y="1887"/>
                    </a:cubicBezTo>
                    <a:cubicBezTo>
                      <a:pt x="12495" y="1887"/>
                      <a:pt x="12482" y="1887"/>
                      <a:pt x="12478" y="1865"/>
                    </a:cubicBezTo>
                    <a:cubicBezTo>
                      <a:pt x="12473" y="1865"/>
                      <a:pt x="12469" y="1865"/>
                      <a:pt x="12469" y="1865"/>
                    </a:cubicBezTo>
                    <a:cubicBezTo>
                      <a:pt x="12443" y="1843"/>
                      <a:pt x="12425" y="1810"/>
                      <a:pt x="12403" y="1799"/>
                    </a:cubicBezTo>
                    <a:cubicBezTo>
                      <a:pt x="12373" y="1766"/>
                      <a:pt x="12347" y="1733"/>
                      <a:pt x="12316" y="1711"/>
                    </a:cubicBezTo>
                    <a:cubicBezTo>
                      <a:pt x="12312" y="1711"/>
                      <a:pt x="12307" y="1711"/>
                      <a:pt x="12299" y="1700"/>
                    </a:cubicBezTo>
                    <a:cubicBezTo>
                      <a:pt x="12294" y="1700"/>
                      <a:pt x="12285" y="1678"/>
                      <a:pt x="12277" y="1667"/>
                    </a:cubicBezTo>
                    <a:cubicBezTo>
                      <a:pt x="12268" y="1667"/>
                      <a:pt x="12259" y="1667"/>
                      <a:pt x="12250" y="1667"/>
                    </a:cubicBezTo>
                    <a:cubicBezTo>
                      <a:pt x="12242" y="1667"/>
                      <a:pt x="12237" y="1645"/>
                      <a:pt x="12229" y="1634"/>
                    </a:cubicBezTo>
                    <a:cubicBezTo>
                      <a:pt x="12220" y="1634"/>
                      <a:pt x="12229" y="1623"/>
                      <a:pt x="12220" y="1601"/>
                    </a:cubicBezTo>
                    <a:cubicBezTo>
                      <a:pt x="12220" y="1601"/>
                      <a:pt x="12211" y="1601"/>
                      <a:pt x="12211" y="1601"/>
                    </a:cubicBezTo>
                    <a:cubicBezTo>
                      <a:pt x="12194" y="1579"/>
                      <a:pt x="12189" y="1579"/>
                      <a:pt x="12172" y="1568"/>
                    </a:cubicBezTo>
                    <a:cubicBezTo>
                      <a:pt x="12167" y="1568"/>
                      <a:pt x="12163" y="1568"/>
                      <a:pt x="12159" y="1557"/>
                    </a:cubicBezTo>
                    <a:cubicBezTo>
                      <a:pt x="12146" y="1546"/>
                      <a:pt x="12137" y="1546"/>
                      <a:pt x="12128" y="1535"/>
                    </a:cubicBezTo>
                    <a:cubicBezTo>
                      <a:pt x="12119" y="1535"/>
                      <a:pt x="12111" y="1513"/>
                      <a:pt x="12102" y="1502"/>
                    </a:cubicBezTo>
                    <a:cubicBezTo>
                      <a:pt x="12080" y="1480"/>
                      <a:pt x="12063" y="1469"/>
                      <a:pt x="12045" y="1447"/>
                    </a:cubicBezTo>
                    <a:cubicBezTo>
                      <a:pt x="12041" y="1447"/>
                      <a:pt x="12028" y="1436"/>
                      <a:pt x="12023" y="1425"/>
                    </a:cubicBezTo>
                    <a:cubicBezTo>
                      <a:pt x="12023" y="1425"/>
                      <a:pt x="12023" y="1414"/>
                      <a:pt x="12023" y="1402"/>
                    </a:cubicBezTo>
                    <a:cubicBezTo>
                      <a:pt x="12015" y="1402"/>
                      <a:pt x="12001" y="1402"/>
                      <a:pt x="11993" y="1380"/>
                    </a:cubicBezTo>
                    <a:cubicBezTo>
                      <a:pt x="11984" y="1380"/>
                      <a:pt x="11980" y="1347"/>
                      <a:pt x="11967" y="1347"/>
                    </a:cubicBezTo>
                    <a:cubicBezTo>
                      <a:pt x="11967" y="1347"/>
                      <a:pt x="11958" y="1347"/>
                      <a:pt x="11953" y="1336"/>
                    </a:cubicBezTo>
                    <a:cubicBezTo>
                      <a:pt x="11940" y="1325"/>
                      <a:pt x="11936" y="1314"/>
                      <a:pt x="11927" y="1303"/>
                    </a:cubicBezTo>
                    <a:cubicBezTo>
                      <a:pt x="11927" y="1303"/>
                      <a:pt x="11918" y="1292"/>
                      <a:pt x="11914" y="1281"/>
                    </a:cubicBezTo>
                    <a:cubicBezTo>
                      <a:pt x="11892" y="1248"/>
                      <a:pt x="11866" y="1215"/>
                      <a:pt x="11844" y="1182"/>
                    </a:cubicBezTo>
                    <a:cubicBezTo>
                      <a:pt x="11844" y="1182"/>
                      <a:pt x="11835" y="1171"/>
                      <a:pt x="11831" y="1160"/>
                    </a:cubicBezTo>
                    <a:cubicBezTo>
                      <a:pt x="11831" y="1160"/>
                      <a:pt x="11822" y="1160"/>
                      <a:pt x="11814" y="1160"/>
                    </a:cubicBezTo>
                    <a:cubicBezTo>
                      <a:pt x="11796" y="1138"/>
                      <a:pt x="11783" y="1105"/>
                      <a:pt x="11766" y="1094"/>
                    </a:cubicBezTo>
                    <a:cubicBezTo>
                      <a:pt x="11757" y="1094"/>
                      <a:pt x="11748" y="1072"/>
                      <a:pt x="11739" y="1072"/>
                    </a:cubicBezTo>
                    <a:cubicBezTo>
                      <a:pt x="11731" y="1072"/>
                      <a:pt x="11722" y="1050"/>
                      <a:pt x="11713" y="1039"/>
                    </a:cubicBezTo>
                    <a:cubicBezTo>
                      <a:pt x="11704" y="1039"/>
                      <a:pt x="11691" y="1039"/>
                      <a:pt x="11682" y="1028"/>
                    </a:cubicBezTo>
                    <a:cubicBezTo>
                      <a:pt x="11674" y="1028"/>
                      <a:pt x="11665" y="1006"/>
                      <a:pt x="11661" y="1006"/>
                    </a:cubicBezTo>
                    <a:cubicBezTo>
                      <a:pt x="11586" y="940"/>
                      <a:pt x="11508" y="896"/>
                      <a:pt x="11429" y="852"/>
                    </a:cubicBezTo>
                    <a:cubicBezTo>
                      <a:pt x="11416" y="852"/>
                      <a:pt x="11394" y="841"/>
                      <a:pt x="11385" y="830"/>
                    </a:cubicBezTo>
                    <a:lnTo>
                      <a:pt x="11372" y="830"/>
                    </a:lnTo>
                    <a:cubicBezTo>
                      <a:pt x="11372" y="830"/>
                      <a:pt x="11337" y="786"/>
                      <a:pt x="11316" y="808"/>
                    </a:cubicBezTo>
                    <a:cubicBezTo>
                      <a:pt x="11298" y="763"/>
                      <a:pt x="11259" y="786"/>
                      <a:pt x="11254" y="763"/>
                    </a:cubicBezTo>
                    <a:cubicBezTo>
                      <a:pt x="11246" y="741"/>
                      <a:pt x="11233" y="763"/>
                      <a:pt x="11233" y="763"/>
                    </a:cubicBezTo>
                    <a:cubicBezTo>
                      <a:pt x="11224" y="763"/>
                      <a:pt x="11198" y="741"/>
                      <a:pt x="11184" y="741"/>
                    </a:cubicBezTo>
                    <a:cubicBezTo>
                      <a:pt x="11176" y="741"/>
                      <a:pt x="11167" y="741"/>
                      <a:pt x="11158" y="730"/>
                    </a:cubicBezTo>
                    <a:cubicBezTo>
                      <a:pt x="11145" y="730"/>
                      <a:pt x="11128" y="730"/>
                      <a:pt x="11115" y="730"/>
                    </a:cubicBezTo>
                    <a:cubicBezTo>
                      <a:pt x="11088" y="730"/>
                      <a:pt x="11067" y="708"/>
                      <a:pt x="11040" y="697"/>
                    </a:cubicBezTo>
                    <a:cubicBezTo>
                      <a:pt x="11027" y="697"/>
                      <a:pt x="11014" y="708"/>
                      <a:pt x="11001" y="708"/>
                    </a:cubicBezTo>
                    <a:cubicBezTo>
                      <a:pt x="10979" y="708"/>
                      <a:pt x="10957" y="686"/>
                      <a:pt x="10935" y="686"/>
                    </a:cubicBezTo>
                    <a:cubicBezTo>
                      <a:pt x="10922" y="686"/>
                      <a:pt x="10900" y="675"/>
                      <a:pt x="10900" y="675"/>
                    </a:cubicBezTo>
                    <a:cubicBezTo>
                      <a:pt x="10900" y="675"/>
                      <a:pt x="10900" y="686"/>
                      <a:pt x="10892" y="686"/>
                    </a:cubicBezTo>
                    <a:cubicBezTo>
                      <a:pt x="10879" y="686"/>
                      <a:pt x="10866" y="664"/>
                      <a:pt x="10852" y="664"/>
                    </a:cubicBezTo>
                    <a:cubicBezTo>
                      <a:pt x="10826" y="664"/>
                      <a:pt x="10796" y="664"/>
                      <a:pt x="10769" y="664"/>
                    </a:cubicBezTo>
                    <a:cubicBezTo>
                      <a:pt x="10717" y="664"/>
                      <a:pt x="10643" y="631"/>
                      <a:pt x="10595" y="631"/>
                    </a:cubicBezTo>
                    <a:cubicBezTo>
                      <a:pt x="10586" y="631"/>
                      <a:pt x="10577" y="642"/>
                      <a:pt x="10568" y="642"/>
                    </a:cubicBezTo>
                    <a:cubicBezTo>
                      <a:pt x="10568" y="642"/>
                      <a:pt x="10568" y="631"/>
                      <a:pt x="10560" y="631"/>
                    </a:cubicBezTo>
                    <a:cubicBezTo>
                      <a:pt x="10533" y="631"/>
                      <a:pt x="10485" y="631"/>
                      <a:pt x="10472" y="631"/>
                    </a:cubicBezTo>
                    <a:cubicBezTo>
                      <a:pt x="10464" y="631"/>
                      <a:pt x="10464" y="631"/>
                      <a:pt x="10459" y="631"/>
                    </a:cubicBezTo>
                    <a:cubicBezTo>
                      <a:pt x="10402" y="631"/>
                      <a:pt x="10341" y="620"/>
                      <a:pt x="10293" y="598"/>
                    </a:cubicBezTo>
                    <a:cubicBezTo>
                      <a:pt x="10276" y="598"/>
                      <a:pt x="10258" y="576"/>
                      <a:pt x="10241" y="576"/>
                    </a:cubicBezTo>
                    <a:cubicBezTo>
                      <a:pt x="10232" y="576"/>
                      <a:pt x="10219" y="576"/>
                      <a:pt x="10206" y="576"/>
                    </a:cubicBezTo>
                    <a:cubicBezTo>
                      <a:pt x="10158" y="576"/>
                      <a:pt x="10132" y="576"/>
                      <a:pt x="10097" y="576"/>
                    </a:cubicBezTo>
                    <a:cubicBezTo>
                      <a:pt x="10040" y="565"/>
                      <a:pt x="9974" y="554"/>
                      <a:pt x="9926" y="521"/>
                    </a:cubicBezTo>
                    <a:cubicBezTo>
                      <a:pt x="9926" y="521"/>
                      <a:pt x="9926" y="532"/>
                      <a:pt x="9917" y="521"/>
                    </a:cubicBezTo>
                    <a:cubicBezTo>
                      <a:pt x="9913" y="521"/>
                      <a:pt x="9891" y="510"/>
                      <a:pt x="9891" y="499"/>
                    </a:cubicBezTo>
                    <a:cubicBezTo>
                      <a:pt x="9891" y="499"/>
                      <a:pt x="9887" y="499"/>
                      <a:pt x="9891" y="499"/>
                    </a:cubicBezTo>
                    <a:lnTo>
                      <a:pt x="9848" y="499"/>
                    </a:lnTo>
                    <a:cubicBezTo>
                      <a:pt x="9848" y="499"/>
                      <a:pt x="9826" y="488"/>
                      <a:pt x="9821" y="499"/>
                    </a:cubicBezTo>
                    <a:cubicBezTo>
                      <a:pt x="9773" y="521"/>
                      <a:pt x="9716" y="466"/>
                      <a:pt x="9668" y="444"/>
                    </a:cubicBezTo>
                    <a:cubicBezTo>
                      <a:pt x="9642" y="444"/>
                      <a:pt x="9616" y="444"/>
                      <a:pt x="9594" y="444"/>
                    </a:cubicBezTo>
                    <a:cubicBezTo>
                      <a:pt x="9577" y="444"/>
                      <a:pt x="9559" y="422"/>
                      <a:pt x="9542" y="411"/>
                    </a:cubicBezTo>
                    <a:cubicBezTo>
                      <a:pt x="9476" y="389"/>
                      <a:pt x="9389" y="367"/>
                      <a:pt x="9345" y="323"/>
                    </a:cubicBezTo>
                    <a:cubicBezTo>
                      <a:pt x="9341" y="323"/>
                      <a:pt x="9336" y="323"/>
                      <a:pt x="9332" y="323"/>
                    </a:cubicBezTo>
                    <a:cubicBezTo>
                      <a:pt x="9301" y="301"/>
                      <a:pt x="9271" y="279"/>
                      <a:pt x="9245" y="256"/>
                    </a:cubicBezTo>
                    <a:cubicBezTo>
                      <a:pt x="9232" y="256"/>
                      <a:pt x="9227" y="245"/>
                      <a:pt x="9223" y="234"/>
                    </a:cubicBezTo>
                    <a:cubicBezTo>
                      <a:pt x="9214" y="234"/>
                      <a:pt x="9201" y="234"/>
                      <a:pt x="9197" y="234"/>
                    </a:cubicBezTo>
                    <a:cubicBezTo>
                      <a:pt x="9183" y="223"/>
                      <a:pt x="9170" y="201"/>
                      <a:pt x="9157" y="190"/>
                    </a:cubicBezTo>
                    <a:cubicBezTo>
                      <a:pt x="9140" y="179"/>
                      <a:pt x="9122" y="179"/>
                      <a:pt x="9109" y="168"/>
                    </a:cubicBezTo>
                    <a:cubicBezTo>
                      <a:pt x="9096" y="168"/>
                      <a:pt x="9083" y="146"/>
                      <a:pt x="9066" y="146"/>
                    </a:cubicBezTo>
                    <a:cubicBezTo>
                      <a:pt x="9048" y="146"/>
                      <a:pt x="9031" y="146"/>
                      <a:pt x="9009" y="135"/>
                    </a:cubicBezTo>
                    <a:cubicBezTo>
                      <a:pt x="8996" y="135"/>
                      <a:pt x="8987" y="113"/>
                      <a:pt x="8974" y="102"/>
                    </a:cubicBezTo>
                    <a:cubicBezTo>
                      <a:pt x="8961" y="102"/>
                      <a:pt x="8948" y="102"/>
                      <a:pt x="8934" y="102"/>
                    </a:cubicBezTo>
                    <a:cubicBezTo>
                      <a:pt x="8921" y="102"/>
                      <a:pt x="8908" y="91"/>
                      <a:pt x="8895" y="80"/>
                    </a:cubicBezTo>
                    <a:cubicBezTo>
                      <a:pt x="8882" y="80"/>
                      <a:pt x="8869" y="80"/>
                      <a:pt x="8856" y="80"/>
                    </a:cubicBezTo>
                    <a:cubicBezTo>
                      <a:pt x="8803" y="58"/>
                      <a:pt x="8751" y="25"/>
                      <a:pt x="8699" y="25"/>
                    </a:cubicBezTo>
                    <a:cubicBezTo>
                      <a:pt x="8594" y="14"/>
                      <a:pt x="8493" y="25"/>
                      <a:pt x="8388" y="14"/>
                    </a:cubicBezTo>
                    <a:cubicBezTo>
                      <a:pt x="8371" y="14"/>
                      <a:pt x="8353" y="-8"/>
                      <a:pt x="8336" y="3"/>
                    </a:cubicBezTo>
                    <a:cubicBezTo>
                      <a:pt x="8318" y="3"/>
                      <a:pt x="8297" y="36"/>
                      <a:pt x="8288" y="47"/>
                    </a:cubicBezTo>
                    <a:cubicBezTo>
                      <a:pt x="8275" y="58"/>
                      <a:pt x="8262" y="69"/>
                      <a:pt x="8257" y="69"/>
                    </a:cubicBezTo>
                    <a:cubicBezTo>
                      <a:pt x="8257" y="69"/>
                      <a:pt x="8257" y="91"/>
                      <a:pt x="8257" y="91"/>
                    </a:cubicBezTo>
                    <a:cubicBezTo>
                      <a:pt x="8244" y="102"/>
                      <a:pt x="8222" y="124"/>
                      <a:pt x="8214" y="135"/>
                    </a:cubicBezTo>
                    <a:cubicBezTo>
                      <a:pt x="8214" y="135"/>
                      <a:pt x="8214" y="157"/>
                      <a:pt x="8209" y="157"/>
                    </a:cubicBezTo>
                    <a:cubicBezTo>
                      <a:pt x="8196" y="179"/>
                      <a:pt x="8174" y="190"/>
                      <a:pt x="8161" y="223"/>
                    </a:cubicBezTo>
                    <a:cubicBezTo>
                      <a:pt x="8078" y="334"/>
                      <a:pt x="8000" y="455"/>
                      <a:pt x="7921" y="565"/>
                    </a:cubicBezTo>
                    <a:cubicBezTo>
                      <a:pt x="7908" y="587"/>
                      <a:pt x="7890" y="598"/>
                      <a:pt x="7873" y="631"/>
                    </a:cubicBezTo>
                    <a:cubicBezTo>
                      <a:pt x="7864" y="631"/>
                      <a:pt x="7860" y="664"/>
                      <a:pt x="7851" y="664"/>
                    </a:cubicBezTo>
                    <a:cubicBezTo>
                      <a:pt x="7847" y="664"/>
                      <a:pt x="7838" y="686"/>
                      <a:pt x="7833" y="686"/>
                    </a:cubicBezTo>
                    <a:cubicBezTo>
                      <a:pt x="7833" y="686"/>
                      <a:pt x="7833" y="708"/>
                      <a:pt x="7833" y="708"/>
                    </a:cubicBezTo>
                    <a:cubicBezTo>
                      <a:pt x="7825" y="719"/>
                      <a:pt x="7816" y="730"/>
                      <a:pt x="7807" y="741"/>
                    </a:cubicBezTo>
                    <a:cubicBezTo>
                      <a:pt x="7799" y="741"/>
                      <a:pt x="7799" y="741"/>
                      <a:pt x="7790" y="752"/>
                    </a:cubicBezTo>
                    <a:cubicBezTo>
                      <a:pt x="7790" y="752"/>
                      <a:pt x="7790" y="775"/>
                      <a:pt x="7790" y="775"/>
                    </a:cubicBezTo>
                    <a:cubicBezTo>
                      <a:pt x="7777" y="797"/>
                      <a:pt x="7755" y="819"/>
                      <a:pt x="7746" y="819"/>
                    </a:cubicBezTo>
                    <a:cubicBezTo>
                      <a:pt x="7746" y="819"/>
                      <a:pt x="7746" y="830"/>
                      <a:pt x="7742" y="841"/>
                    </a:cubicBezTo>
                    <a:cubicBezTo>
                      <a:pt x="7733" y="852"/>
                      <a:pt x="7724" y="852"/>
                      <a:pt x="7720" y="874"/>
                    </a:cubicBezTo>
                    <a:cubicBezTo>
                      <a:pt x="7711" y="874"/>
                      <a:pt x="7707" y="907"/>
                      <a:pt x="7698" y="918"/>
                    </a:cubicBezTo>
                    <a:cubicBezTo>
                      <a:pt x="7685" y="940"/>
                      <a:pt x="7663" y="951"/>
                      <a:pt x="7654" y="962"/>
                    </a:cubicBezTo>
                    <a:cubicBezTo>
                      <a:pt x="7654" y="962"/>
                      <a:pt x="7654" y="984"/>
                      <a:pt x="7650" y="984"/>
                    </a:cubicBezTo>
                    <a:cubicBezTo>
                      <a:pt x="7602" y="1050"/>
                      <a:pt x="7549" y="1105"/>
                      <a:pt x="7497" y="1160"/>
                    </a:cubicBezTo>
                    <a:cubicBezTo>
                      <a:pt x="7488" y="1160"/>
                      <a:pt x="7480" y="1171"/>
                      <a:pt x="7467" y="1182"/>
                    </a:cubicBezTo>
                    <a:cubicBezTo>
                      <a:pt x="7458" y="1193"/>
                      <a:pt x="7453" y="1215"/>
                      <a:pt x="7440" y="1226"/>
                    </a:cubicBezTo>
                    <a:cubicBezTo>
                      <a:pt x="7440" y="1226"/>
                      <a:pt x="7427" y="1226"/>
                      <a:pt x="7427" y="1226"/>
                    </a:cubicBezTo>
                    <a:cubicBezTo>
                      <a:pt x="7427" y="1226"/>
                      <a:pt x="7418" y="1237"/>
                      <a:pt x="7414" y="1248"/>
                    </a:cubicBezTo>
                    <a:cubicBezTo>
                      <a:pt x="7405" y="1248"/>
                      <a:pt x="7397" y="1259"/>
                      <a:pt x="7383" y="1270"/>
                    </a:cubicBezTo>
                    <a:cubicBezTo>
                      <a:pt x="7292" y="1347"/>
                      <a:pt x="7200" y="1447"/>
                      <a:pt x="7104" y="1502"/>
                    </a:cubicBezTo>
                    <a:cubicBezTo>
                      <a:pt x="7021" y="1557"/>
                      <a:pt x="6938" y="1601"/>
                      <a:pt x="6855" y="1623"/>
                    </a:cubicBezTo>
                    <a:cubicBezTo>
                      <a:pt x="6772" y="1656"/>
                      <a:pt x="6684" y="1667"/>
                      <a:pt x="6597" y="1700"/>
                    </a:cubicBezTo>
                    <a:cubicBezTo>
                      <a:pt x="6584" y="1700"/>
                      <a:pt x="6588" y="1733"/>
                      <a:pt x="6580" y="1755"/>
                    </a:cubicBezTo>
                    <a:cubicBezTo>
                      <a:pt x="6575" y="1755"/>
                      <a:pt x="6562" y="1788"/>
                      <a:pt x="6558" y="1810"/>
                    </a:cubicBezTo>
                    <a:cubicBezTo>
                      <a:pt x="6558" y="1810"/>
                      <a:pt x="6558" y="1843"/>
                      <a:pt x="6549" y="1865"/>
                    </a:cubicBezTo>
                    <a:cubicBezTo>
                      <a:pt x="6540" y="1921"/>
                      <a:pt x="6523" y="1976"/>
                      <a:pt x="6518" y="2031"/>
                    </a:cubicBezTo>
                    <a:cubicBezTo>
                      <a:pt x="6505" y="2108"/>
                      <a:pt x="6505" y="2185"/>
                      <a:pt x="6510" y="2284"/>
                    </a:cubicBezTo>
                    <a:cubicBezTo>
                      <a:pt x="6510" y="2339"/>
                      <a:pt x="6510" y="2394"/>
                      <a:pt x="6510" y="2450"/>
                    </a:cubicBezTo>
                    <a:cubicBezTo>
                      <a:pt x="6510" y="2472"/>
                      <a:pt x="6518" y="2505"/>
                      <a:pt x="6523" y="2527"/>
                    </a:cubicBezTo>
                    <a:cubicBezTo>
                      <a:pt x="6523" y="2560"/>
                      <a:pt x="6527" y="2604"/>
                      <a:pt x="6532" y="2626"/>
                    </a:cubicBezTo>
                    <a:cubicBezTo>
                      <a:pt x="6540" y="2692"/>
                      <a:pt x="6558" y="2747"/>
                      <a:pt x="6553" y="2824"/>
                    </a:cubicBezTo>
                    <a:cubicBezTo>
                      <a:pt x="6553" y="2846"/>
                      <a:pt x="6540" y="2846"/>
                      <a:pt x="6536" y="2857"/>
                    </a:cubicBezTo>
                    <a:cubicBezTo>
                      <a:pt x="6527" y="2857"/>
                      <a:pt x="6523" y="2879"/>
                      <a:pt x="6518" y="2890"/>
                    </a:cubicBezTo>
                    <a:cubicBezTo>
                      <a:pt x="6501" y="2912"/>
                      <a:pt x="6488" y="2901"/>
                      <a:pt x="6470" y="2923"/>
                    </a:cubicBezTo>
                    <a:cubicBezTo>
                      <a:pt x="6457" y="2934"/>
                      <a:pt x="6449" y="2968"/>
                      <a:pt x="6435" y="2979"/>
                    </a:cubicBezTo>
                    <a:cubicBezTo>
                      <a:pt x="6427" y="2979"/>
                      <a:pt x="6418" y="2979"/>
                      <a:pt x="6414" y="2979"/>
                    </a:cubicBezTo>
                    <a:cubicBezTo>
                      <a:pt x="6405" y="2990"/>
                      <a:pt x="6400" y="3001"/>
                      <a:pt x="6392" y="3023"/>
                    </a:cubicBezTo>
                    <a:cubicBezTo>
                      <a:pt x="6383" y="3023"/>
                      <a:pt x="6379" y="3034"/>
                      <a:pt x="6370" y="3034"/>
                    </a:cubicBezTo>
                    <a:cubicBezTo>
                      <a:pt x="6361" y="3045"/>
                      <a:pt x="6352" y="3034"/>
                      <a:pt x="6344" y="3045"/>
                    </a:cubicBezTo>
                    <a:cubicBezTo>
                      <a:pt x="6331" y="3056"/>
                      <a:pt x="6317" y="3078"/>
                      <a:pt x="6300" y="3089"/>
                    </a:cubicBezTo>
                    <a:cubicBezTo>
                      <a:pt x="6287" y="3089"/>
                      <a:pt x="6269" y="3089"/>
                      <a:pt x="6252" y="3111"/>
                    </a:cubicBezTo>
                    <a:cubicBezTo>
                      <a:pt x="6217" y="3133"/>
                      <a:pt x="6186" y="3144"/>
                      <a:pt x="6151" y="3155"/>
                    </a:cubicBezTo>
                    <a:cubicBezTo>
                      <a:pt x="6116" y="3155"/>
                      <a:pt x="6086" y="3188"/>
                      <a:pt x="6055" y="3199"/>
                    </a:cubicBezTo>
                    <a:cubicBezTo>
                      <a:pt x="6038" y="3210"/>
                      <a:pt x="6020" y="3221"/>
                      <a:pt x="6003" y="3221"/>
                    </a:cubicBezTo>
                    <a:cubicBezTo>
                      <a:pt x="5902" y="3254"/>
                      <a:pt x="5798" y="3298"/>
                      <a:pt x="5697" y="3298"/>
                    </a:cubicBezTo>
                    <a:cubicBezTo>
                      <a:pt x="5688" y="3298"/>
                      <a:pt x="5675" y="3287"/>
                      <a:pt x="5662" y="3287"/>
                    </a:cubicBezTo>
                    <a:cubicBezTo>
                      <a:pt x="5623" y="3287"/>
                      <a:pt x="5583" y="3309"/>
                      <a:pt x="5549" y="3309"/>
                    </a:cubicBezTo>
                    <a:cubicBezTo>
                      <a:pt x="5417" y="3320"/>
                      <a:pt x="5304" y="3309"/>
                      <a:pt x="5177" y="3309"/>
                    </a:cubicBezTo>
                    <a:cubicBezTo>
                      <a:pt x="5155" y="3309"/>
                      <a:pt x="5142" y="3309"/>
                      <a:pt x="5120" y="3309"/>
                    </a:cubicBezTo>
                    <a:cubicBezTo>
                      <a:pt x="5024" y="3309"/>
                      <a:pt x="4919" y="3320"/>
                      <a:pt x="4841" y="3309"/>
                    </a:cubicBezTo>
                    <a:cubicBezTo>
                      <a:pt x="4823" y="3309"/>
                      <a:pt x="4806" y="3331"/>
                      <a:pt x="4801" y="3309"/>
                    </a:cubicBezTo>
                    <a:cubicBezTo>
                      <a:pt x="4801" y="3309"/>
                      <a:pt x="4797" y="3309"/>
                      <a:pt x="4797" y="3309"/>
                    </a:cubicBezTo>
                    <a:cubicBezTo>
                      <a:pt x="4784" y="3309"/>
                      <a:pt x="4775" y="3309"/>
                      <a:pt x="4767" y="3309"/>
                    </a:cubicBezTo>
                    <a:cubicBezTo>
                      <a:pt x="4758" y="3309"/>
                      <a:pt x="4749" y="3320"/>
                      <a:pt x="4740" y="3331"/>
                    </a:cubicBezTo>
                    <a:cubicBezTo>
                      <a:pt x="4736" y="3331"/>
                      <a:pt x="4718" y="3320"/>
                      <a:pt x="4714" y="3320"/>
                    </a:cubicBezTo>
                    <a:cubicBezTo>
                      <a:pt x="4675" y="3320"/>
                      <a:pt x="4653" y="3320"/>
                      <a:pt x="4627" y="3320"/>
                    </a:cubicBezTo>
                    <a:cubicBezTo>
                      <a:pt x="4587" y="3320"/>
                      <a:pt x="4544" y="3320"/>
                      <a:pt x="4509" y="3320"/>
                    </a:cubicBezTo>
                    <a:cubicBezTo>
                      <a:pt x="4496" y="3320"/>
                      <a:pt x="4482" y="3298"/>
                      <a:pt x="4465" y="3298"/>
                    </a:cubicBezTo>
                    <a:cubicBezTo>
                      <a:pt x="4421" y="3287"/>
                      <a:pt x="4373" y="3276"/>
                      <a:pt x="4325" y="3276"/>
                    </a:cubicBezTo>
                    <a:cubicBezTo>
                      <a:pt x="4295" y="3276"/>
                      <a:pt x="4260" y="3276"/>
                      <a:pt x="4229" y="3276"/>
                    </a:cubicBezTo>
                    <a:cubicBezTo>
                      <a:pt x="4207" y="3276"/>
                      <a:pt x="4177" y="3254"/>
                      <a:pt x="4159" y="3243"/>
                    </a:cubicBezTo>
                    <a:cubicBezTo>
                      <a:pt x="4133" y="3243"/>
                      <a:pt x="4129" y="3243"/>
                      <a:pt x="4107" y="3243"/>
                    </a:cubicBezTo>
                    <a:cubicBezTo>
                      <a:pt x="4076" y="3243"/>
                      <a:pt x="4050" y="3243"/>
                      <a:pt x="4024" y="3232"/>
                    </a:cubicBezTo>
                    <a:cubicBezTo>
                      <a:pt x="3901" y="3199"/>
                      <a:pt x="3779" y="3166"/>
                      <a:pt x="3657" y="3133"/>
                    </a:cubicBezTo>
                    <a:cubicBezTo>
                      <a:pt x="3622" y="3133"/>
                      <a:pt x="3582" y="3111"/>
                      <a:pt x="3543" y="3100"/>
                    </a:cubicBezTo>
                    <a:lnTo>
                      <a:pt x="3465" y="3100"/>
                    </a:lnTo>
                    <a:cubicBezTo>
                      <a:pt x="3465" y="3100"/>
                      <a:pt x="3430" y="3078"/>
                      <a:pt x="3430" y="3078"/>
                    </a:cubicBezTo>
                    <a:cubicBezTo>
                      <a:pt x="3368" y="3056"/>
                      <a:pt x="3299" y="3056"/>
                      <a:pt x="3242" y="3045"/>
                    </a:cubicBezTo>
                    <a:cubicBezTo>
                      <a:pt x="3220" y="3045"/>
                      <a:pt x="3198" y="3045"/>
                      <a:pt x="3176" y="3045"/>
                    </a:cubicBezTo>
                    <a:cubicBezTo>
                      <a:pt x="3159" y="3045"/>
                      <a:pt x="3163" y="3034"/>
                      <a:pt x="3150" y="3023"/>
                    </a:cubicBezTo>
                    <a:cubicBezTo>
                      <a:pt x="3098" y="3023"/>
                      <a:pt x="3036" y="3023"/>
                      <a:pt x="2980" y="3023"/>
                    </a:cubicBezTo>
                    <a:cubicBezTo>
                      <a:pt x="2870" y="3023"/>
                      <a:pt x="2792" y="3023"/>
                      <a:pt x="2696" y="3012"/>
                    </a:cubicBezTo>
                    <a:cubicBezTo>
                      <a:pt x="2630" y="3012"/>
                      <a:pt x="2547" y="3012"/>
                      <a:pt x="2508" y="3001"/>
                    </a:cubicBezTo>
                    <a:cubicBezTo>
                      <a:pt x="2508" y="3001"/>
                      <a:pt x="2508" y="3012"/>
                      <a:pt x="2508" y="3012"/>
                    </a:cubicBezTo>
                    <a:cubicBezTo>
                      <a:pt x="2508" y="3012"/>
                      <a:pt x="2508" y="3001"/>
                      <a:pt x="2508" y="3001"/>
                    </a:cubicBezTo>
                    <a:cubicBezTo>
                      <a:pt x="2433" y="3001"/>
                      <a:pt x="2364" y="3012"/>
                      <a:pt x="2294" y="2990"/>
                    </a:cubicBezTo>
                    <a:cubicBezTo>
                      <a:pt x="2285" y="2990"/>
                      <a:pt x="2276" y="2990"/>
                      <a:pt x="2267" y="2979"/>
                    </a:cubicBezTo>
                    <a:cubicBezTo>
                      <a:pt x="2263" y="2979"/>
                      <a:pt x="2254" y="2979"/>
                      <a:pt x="2250" y="2979"/>
                    </a:cubicBezTo>
                    <a:cubicBezTo>
                      <a:pt x="2250" y="2979"/>
                      <a:pt x="2241" y="2956"/>
                      <a:pt x="2237" y="2956"/>
                    </a:cubicBezTo>
                    <a:cubicBezTo>
                      <a:pt x="2237" y="2956"/>
                      <a:pt x="2233" y="2956"/>
                      <a:pt x="2224" y="2956"/>
                    </a:cubicBezTo>
                    <a:cubicBezTo>
                      <a:pt x="2215" y="2956"/>
                      <a:pt x="2211" y="2956"/>
                      <a:pt x="2206" y="2956"/>
                    </a:cubicBezTo>
                    <a:cubicBezTo>
                      <a:pt x="2193" y="2956"/>
                      <a:pt x="2180" y="2956"/>
                      <a:pt x="2171" y="2956"/>
                    </a:cubicBezTo>
                    <a:cubicBezTo>
                      <a:pt x="2158" y="2956"/>
                      <a:pt x="2154" y="2934"/>
                      <a:pt x="2136" y="2934"/>
                    </a:cubicBezTo>
                    <a:cubicBezTo>
                      <a:pt x="2097" y="2934"/>
                      <a:pt x="2058" y="2934"/>
                      <a:pt x="2018" y="2934"/>
                    </a:cubicBezTo>
                    <a:cubicBezTo>
                      <a:pt x="1957" y="2934"/>
                      <a:pt x="1896" y="2923"/>
                      <a:pt x="1835" y="2912"/>
                    </a:cubicBezTo>
                    <a:cubicBezTo>
                      <a:pt x="1765" y="2912"/>
                      <a:pt x="1695" y="2879"/>
                      <a:pt x="1630" y="2879"/>
                    </a:cubicBezTo>
                    <a:cubicBezTo>
                      <a:pt x="1586" y="2879"/>
                      <a:pt x="1542" y="2879"/>
                      <a:pt x="1499" y="2879"/>
                    </a:cubicBezTo>
                    <a:cubicBezTo>
                      <a:pt x="1481" y="2879"/>
                      <a:pt x="1459" y="2879"/>
                      <a:pt x="1437" y="2879"/>
                    </a:cubicBezTo>
                    <a:cubicBezTo>
                      <a:pt x="1298" y="2868"/>
                      <a:pt x="1180" y="2857"/>
                      <a:pt x="1049" y="2846"/>
                    </a:cubicBezTo>
                    <a:cubicBezTo>
                      <a:pt x="957" y="2835"/>
                      <a:pt x="874" y="2846"/>
                      <a:pt x="782" y="2835"/>
                    </a:cubicBezTo>
                    <a:cubicBezTo>
                      <a:pt x="747" y="2835"/>
                      <a:pt x="708" y="2813"/>
                      <a:pt x="668" y="2813"/>
                    </a:cubicBezTo>
                    <a:cubicBezTo>
                      <a:pt x="629" y="2813"/>
                      <a:pt x="585" y="2835"/>
                      <a:pt x="546" y="2835"/>
                    </a:cubicBezTo>
                    <a:cubicBezTo>
                      <a:pt x="437" y="2846"/>
                      <a:pt x="332" y="2846"/>
                      <a:pt x="223" y="2846"/>
                    </a:cubicBezTo>
                    <a:lnTo>
                      <a:pt x="100" y="2846"/>
                    </a:lnTo>
                    <a:lnTo>
                      <a:pt x="100" y="3728"/>
                    </a:lnTo>
                    <a:cubicBezTo>
                      <a:pt x="131" y="3673"/>
                      <a:pt x="170" y="3629"/>
                      <a:pt x="210" y="3574"/>
                    </a:cubicBezTo>
                    <a:cubicBezTo>
                      <a:pt x="227" y="3551"/>
                      <a:pt x="253" y="3518"/>
                      <a:pt x="275" y="3496"/>
                    </a:cubicBezTo>
                    <a:cubicBezTo>
                      <a:pt x="297" y="3463"/>
                      <a:pt x="319" y="3419"/>
                      <a:pt x="341" y="3419"/>
                    </a:cubicBezTo>
                    <a:cubicBezTo>
                      <a:pt x="363" y="3419"/>
                      <a:pt x="398" y="3419"/>
                      <a:pt x="406" y="3419"/>
                    </a:cubicBezTo>
                    <a:cubicBezTo>
                      <a:pt x="424" y="3441"/>
                      <a:pt x="454" y="3397"/>
                      <a:pt x="476" y="3430"/>
                    </a:cubicBezTo>
                    <a:cubicBezTo>
                      <a:pt x="476" y="3551"/>
                      <a:pt x="437" y="3629"/>
                      <a:pt x="411" y="3695"/>
                    </a:cubicBezTo>
                    <a:cubicBezTo>
                      <a:pt x="402" y="3717"/>
                      <a:pt x="398" y="3728"/>
                      <a:pt x="389" y="3750"/>
                    </a:cubicBezTo>
                    <a:cubicBezTo>
                      <a:pt x="389" y="3750"/>
                      <a:pt x="389" y="3772"/>
                      <a:pt x="389" y="3772"/>
                    </a:cubicBezTo>
                    <a:lnTo>
                      <a:pt x="384" y="3772"/>
                    </a:lnTo>
                    <a:cubicBezTo>
                      <a:pt x="384" y="3772"/>
                      <a:pt x="371" y="3794"/>
                      <a:pt x="367" y="3805"/>
                    </a:cubicBezTo>
                    <a:cubicBezTo>
                      <a:pt x="349" y="3838"/>
                      <a:pt x="341" y="3882"/>
                      <a:pt x="328" y="3915"/>
                    </a:cubicBezTo>
                    <a:cubicBezTo>
                      <a:pt x="293" y="4003"/>
                      <a:pt x="253" y="4092"/>
                      <a:pt x="223" y="4180"/>
                    </a:cubicBezTo>
                    <a:cubicBezTo>
                      <a:pt x="201" y="4235"/>
                      <a:pt x="175" y="4279"/>
                      <a:pt x="166" y="4367"/>
                    </a:cubicBezTo>
                    <a:cubicBezTo>
                      <a:pt x="175" y="4367"/>
                      <a:pt x="188" y="4367"/>
                      <a:pt x="197" y="4367"/>
                    </a:cubicBezTo>
                    <a:cubicBezTo>
                      <a:pt x="197" y="4367"/>
                      <a:pt x="205" y="4367"/>
                      <a:pt x="214" y="4356"/>
                    </a:cubicBezTo>
                    <a:cubicBezTo>
                      <a:pt x="214" y="4356"/>
                      <a:pt x="214" y="4334"/>
                      <a:pt x="214" y="4334"/>
                    </a:cubicBezTo>
                    <a:cubicBezTo>
                      <a:pt x="218" y="4334"/>
                      <a:pt x="227" y="4334"/>
                      <a:pt x="232" y="4334"/>
                    </a:cubicBezTo>
                    <a:cubicBezTo>
                      <a:pt x="236" y="4323"/>
                      <a:pt x="245" y="4312"/>
                      <a:pt x="253" y="4301"/>
                    </a:cubicBezTo>
                    <a:cubicBezTo>
                      <a:pt x="262" y="4290"/>
                      <a:pt x="284" y="4268"/>
                      <a:pt x="284" y="4246"/>
                    </a:cubicBezTo>
                    <a:cubicBezTo>
                      <a:pt x="284" y="4246"/>
                      <a:pt x="284" y="4246"/>
                      <a:pt x="293" y="4235"/>
                    </a:cubicBezTo>
                    <a:cubicBezTo>
                      <a:pt x="319" y="4213"/>
                      <a:pt x="341" y="4158"/>
                      <a:pt x="367" y="4136"/>
                    </a:cubicBezTo>
                    <a:cubicBezTo>
                      <a:pt x="367" y="4136"/>
                      <a:pt x="367" y="4114"/>
                      <a:pt x="367" y="4114"/>
                    </a:cubicBezTo>
                    <a:cubicBezTo>
                      <a:pt x="380" y="4103"/>
                      <a:pt x="389" y="4092"/>
                      <a:pt x="402" y="4081"/>
                    </a:cubicBezTo>
                    <a:cubicBezTo>
                      <a:pt x="406" y="4081"/>
                      <a:pt x="415" y="4059"/>
                      <a:pt x="419" y="4070"/>
                    </a:cubicBezTo>
                    <a:cubicBezTo>
                      <a:pt x="428" y="4025"/>
                      <a:pt x="446" y="4003"/>
                      <a:pt x="467" y="3992"/>
                    </a:cubicBezTo>
                    <a:cubicBezTo>
                      <a:pt x="485" y="3937"/>
                      <a:pt x="511" y="3915"/>
                      <a:pt x="533" y="3871"/>
                    </a:cubicBezTo>
                    <a:cubicBezTo>
                      <a:pt x="546" y="3849"/>
                      <a:pt x="555" y="3827"/>
                      <a:pt x="564" y="3816"/>
                    </a:cubicBezTo>
                    <a:cubicBezTo>
                      <a:pt x="572" y="3816"/>
                      <a:pt x="581" y="3794"/>
                      <a:pt x="590" y="3794"/>
                    </a:cubicBezTo>
                    <a:cubicBezTo>
                      <a:pt x="594" y="3794"/>
                      <a:pt x="599" y="3772"/>
                      <a:pt x="603" y="3772"/>
                    </a:cubicBezTo>
                    <a:cubicBezTo>
                      <a:pt x="616" y="3761"/>
                      <a:pt x="633" y="3750"/>
                      <a:pt x="642" y="3739"/>
                    </a:cubicBezTo>
                    <a:cubicBezTo>
                      <a:pt x="642" y="3739"/>
                      <a:pt x="647" y="3717"/>
                      <a:pt x="651" y="3706"/>
                    </a:cubicBezTo>
                    <a:cubicBezTo>
                      <a:pt x="660" y="3706"/>
                      <a:pt x="673" y="3706"/>
                      <a:pt x="677" y="3684"/>
                    </a:cubicBezTo>
                    <a:cubicBezTo>
                      <a:pt x="677" y="3684"/>
                      <a:pt x="682" y="3673"/>
                      <a:pt x="686" y="3662"/>
                    </a:cubicBezTo>
                    <a:cubicBezTo>
                      <a:pt x="686" y="3662"/>
                      <a:pt x="695" y="3662"/>
                      <a:pt x="699" y="3662"/>
                    </a:cubicBezTo>
                    <a:cubicBezTo>
                      <a:pt x="716" y="3640"/>
                      <a:pt x="730" y="3618"/>
                      <a:pt x="743" y="3585"/>
                    </a:cubicBezTo>
                    <a:cubicBezTo>
                      <a:pt x="778" y="3540"/>
                      <a:pt x="813" y="3507"/>
                      <a:pt x="843" y="3463"/>
                    </a:cubicBezTo>
                    <a:cubicBezTo>
                      <a:pt x="869" y="3507"/>
                      <a:pt x="887" y="3452"/>
                      <a:pt x="931" y="3463"/>
                    </a:cubicBezTo>
                    <a:cubicBezTo>
                      <a:pt x="944" y="3496"/>
                      <a:pt x="952" y="3540"/>
                      <a:pt x="948" y="3596"/>
                    </a:cubicBezTo>
                    <a:cubicBezTo>
                      <a:pt x="948" y="3640"/>
                      <a:pt x="913" y="3706"/>
                      <a:pt x="900" y="3750"/>
                    </a:cubicBezTo>
                    <a:cubicBezTo>
                      <a:pt x="887" y="3772"/>
                      <a:pt x="874" y="3816"/>
                      <a:pt x="865" y="3838"/>
                    </a:cubicBezTo>
                    <a:cubicBezTo>
                      <a:pt x="852" y="3860"/>
                      <a:pt x="839" y="3882"/>
                      <a:pt x="834" y="3904"/>
                    </a:cubicBezTo>
                    <a:cubicBezTo>
                      <a:pt x="830" y="3926"/>
                      <a:pt x="821" y="3926"/>
                      <a:pt x="813" y="3937"/>
                    </a:cubicBezTo>
                    <a:cubicBezTo>
                      <a:pt x="813" y="3937"/>
                      <a:pt x="813" y="3959"/>
                      <a:pt x="813" y="3959"/>
                    </a:cubicBezTo>
                    <a:cubicBezTo>
                      <a:pt x="813" y="3959"/>
                      <a:pt x="808" y="3959"/>
                      <a:pt x="804" y="3959"/>
                    </a:cubicBezTo>
                    <a:cubicBezTo>
                      <a:pt x="804" y="3959"/>
                      <a:pt x="800" y="3959"/>
                      <a:pt x="795" y="3970"/>
                    </a:cubicBezTo>
                    <a:cubicBezTo>
                      <a:pt x="795" y="3970"/>
                      <a:pt x="795" y="3992"/>
                      <a:pt x="791" y="3992"/>
                    </a:cubicBezTo>
                    <a:cubicBezTo>
                      <a:pt x="782" y="4003"/>
                      <a:pt x="769" y="4014"/>
                      <a:pt x="765" y="4036"/>
                    </a:cubicBezTo>
                    <a:cubicBezTo>
                      <a:pt x="765" y="4036"/>
                      <a:pt x="760" y="4059"/>
                      <a:pt x="756" y="4070"/>
                    </a:cubicBezTo>
                    <a:cubicBezTo>
                      <a:pt x="743" y="4103"/>
                      <a:pt x="734" y="4125"/>
                      <a:pt x="725" y="4158"/>
                    </a:cubicBezTo>
                    <a:cubicBezTo>
                      <a:pt x="716" y="4180"/>
                      <a:pt x="708" y="4191"/>
                      <a:pt x="699" y="4213"/>
                    </a:cubicBezTo>
                    <a:cubicBezTo>
                      <a:pt x="695" y="4224"/>
                      <a:pt x="686" y="4257"/>
                      <a:pt x="682" y="4279"/>
                    </a:cubicBezTo>
                    <a:cubicBezTo>
                      <a:pt x="668" y="4301"/>
                      <a:pt x="651" y="4323"/>
                      <a:pt x="642" y="4345"/>
                    </a:cubicBezTo>
                    <a:cubicBezTo>
                      <a:pt x="642" y="4345"/>
                      <a:pt x="642" y="4367"/>
                      <a:pt x="642" y="4367"/>
                    </a:cubicBezTo>
                    <a:cubicBezTo>
                      <a:pt x="633" y="4389"/>
                      <a:pt x="625" y="4422"/>
                      <a:pt x="616" y="4444"/>
                    </a:cubicBezTo>
                    <a:cubicBezTo>
                      <a:pt x="612" y="4444"/>
                      <a:pt x="590" y="4466"/>
                      <a:pt x="599" y="4499"/>
                    </a:cubicBezTo>
                    <a:cubicBezTo>
                      <a:pt x="607" y="4499"/>
                      <a:pt x="612" y="4499"/>
                      <a:pt x="620" y="4499"/>
                    </a:cubicBezTo>
                    <a:cubicBezTo>
                      <a:pt x="629" y="4499"/>
                      <a:pt x="629" y="4488"/>
                      <a:pt x="633" y="4477"/>
                    </a:cubicBezTo>
                    <a:cubicBezTo>
                      <a:pt x="642" y="4477"/>
                      <a:pt x="664" y="4455"/>
                      <a:pt x="664" y="4444"/>
                    </a:cubicBezTo>
                    <a:cubicBezTo>
                      <a:pt x="677" y="4400"/>
                      <a:pt x="699" y="4389"/>
                      <a:pt x="712" y="4367"/>
                    </a:cubicBezTo>
                    <a:cubicBezTo>
                      <a:pt x="747" y="4312"/>
                      <a:pt x="782" y="4257"/>
                      <a:pt x="817" y="4224"/>
                    </a:cubicBezTo>
                    <a:cubicBezTo>
                      <a:pt x="856" y="4169"/>
                      <a:pt x="904" y="4103"/>
                      <a:pt x="939" y="4059"/>
                    </a:cubicBezTo>
                    <a:cubicBezTo>
                      <a:pt x="939" y="4059"/>
                      <a:pt x="939" y="4059"/>
                      <a:pt x="948" y="4059"/>
                    </a:cubicBezTo>
                    <a:cubicBezTo>
                      <a:pt x="948" y="4059"/>
                      <a:pt x="948" y="4036"/>
                      <a:pt x="948" y="4036"/>
                    </a:cubicBezTo>
                    <a:cubicBezTo>
                      <a:pt x="952" y="4036"/>
                      <a:pt x="961" y="4036"/>
                      <a:pt x="970" y="4036"/>
                    </a:cubicBezTo>
                    <a:cubicBezTo>
                      <a:pt x="970" y="4036"/>
                      <a:pt x="974" y="4003"/>
                      <a:pt x="979" y="4003"/>
                    </a:cubicBezTo>
                    <a:cubicBezTo>
                      <a:pt x="996" y="3981"/>
                      <a:pt x="1018" y="3959"/>
                      <a:pt x="1040" y="3948"/>
                    </a:cubicBezTo>
                    <a:cubicBezTo>
                      <a:pt x="1040" y="3915"/>
                      <a:pt x="1057" y="3915"/>
                      <a:pt x="1066" y="3893"/>
                    </a:cubicBezTo>
                    <a:cubicBezTo>
                      <a:pt x="1088" y="3871"/>
                      <a:pt x="1110" y="3838"/>
                      <a:pt x="1132" y="3816"/>
                    </a:cubicBezTo>
                    <a:cubicBezTo>
                      <a:pt x="1140" y="3816"/>
                      <a:pt x="1149" y="3816"/>
                      <a:pt x="1153" y="3816"/>
                    </a:cubicBezTo>
                    <a:cubicBezTo>
                      <a:pt x="1153" y="3816"/>
                      <a:pt x="1153" y="3794"/>
                      <a:pt x="1153" y="3794"/>
                    </a:cubicBezTo>
                    <a:cubicBezTo>
                      <a:pt x="1153" y="3794"/>
                      <a:pt x="1167" y="3794"/>
                      <a:pt x="1167" y="3783"/>
                    </a:cubicBezTo>
                    <a:cubicBezTo>
                      <a:pt x="1201" y="3750"/>
                      <a:pt x="1236" y="3706"/>
                      <a:pt x="1267" y="3662"/>
                    </a:cubicBezTo>
                    <a:cubicBezTo>
                      <a:pt x="1280" y="3651"/>
                      <a:pt x="1298" y="3651"/>
                      <a:pt x="1302" y="3618"/>
                    </a:cubicBezTo>
                    <a:cubicBezTo>
                      <a:pt x="1337" y="3640"/>
                      <a:pt x="1359" y="3540"/>
                      <a:pt x="1389" y="3529"/>
                    </a:cubicBezTo>
                    <a:cubicBezTo>
                      <a:pt x="1429" y="3507"/>
                      <a:pt x="1464" y="3529"/>
                      <a:pt x="1481" y="3563"/>
                    </a:cubicBezTo>
                    <a:cubicBezTo>
                      <a:pt x="1472" y="3629"/>
                      <a:pt x="1459" y="3662"/>
                      <a:pt x="1437" y="3684"/>
                    </a:cubicBezTo>
                    <a:cubicBezTo>
                      <a:pt x="1433" y="3695"/>
                      <a:pt x="1429" y="3684"/>
                      <a:pt x="1420" y="3695"/>
                    </a:cubicBezTo>
                    <a:cubicBezTo>
                      <a:pt x="1420" y="3695"/>
                      <a:pt x="1411" y="3717"/>
                      <a:pt x="1407" y="3728"/>
                    </a:cubicBezTo>
                    <a:cubicBezTo>
                      <a:pt x="1381" y="3772"/>
                      <a:pt x="1354" y="3805"/>
                      <a:pt x="1341" y="3882"/>
                    </a:cubicBezTo>
                    <a:cubicBezTo>
                      <a:pt x="1319" y="3882"/>
                      <a:pt x="1306" y="3948"/>
                      <a:pt x="1293" y="3981"/>
                    </a:cubicBezTo>
                    <a:cubicBezTo>
                      <a:pt x="1284" y="3992"/>
                      <a:pt x="1280" y="4003"/>
                      <a:pt x="1271" y="4014"/>
                    </a:cubicBezTo>
                    <a:cubicBezTo>
                      <a:pt x="1263" y="4025"/>
                      <a:pt x="1254" y="4059"/>
                      <a:pt x="1241" y="4081"/>
                    </a:cubicBezTo>
                    <a:cubicBezTo>
                      <a:pt x="1188" y="4202"/>
                      <a:pt x="1136" y="4312"/>
                      <a:pt x="1101" y="4466"/>
                    </a:cubicBezTo>
                    <a:cubicBezTo>
                      <a:pt x="1118" y="4466"/>
                      <a:pt x="1127" y="4433"/>
                      <a:pt x="1145" y="4411"/>
                    </a:cubicBezTo>
                    <a:cubicBezTo>
                      <a:pt x="1158" y="4389"/>
                      <a:pt x="1175" y="4378"/>
                      <a:pt x="1188" y="4356"/>
                    </a:cubicBezTo>
                    <a:cubicBezTo>
                      <a:pt x="1193" y="4356"/>
                      <a:pt x="1197" y="4334"/>
                      <a:pt x="1206" y="4323"/>
                    </a:cubicBezTo>
                    <a:cubicBezTo>
                      <a:pt x="1219" y="4312"/>
                      <a:pt x="1228" y="4290"/>
                      <a:pt x="1236" y="4279"/>
                    </a:cubicBezTo>
                    <a:cubicBezTo>
                      <a:pt x="1236" y="4279"/>
                      <a:pt x="1245" y="4279"/>
                      <a:pt x="1249" y="4279"/>
                    </a:cubicBezTo>
                    <a:cubicBezTo>
                      <a:pt x="1276" y="4257"/>
                      <a:pt x="1293" y="4235"/>
                      <a:pt x="1315" y="4213"/>
                    </a:cubicBezTo>
                    <a:cubicBezTo>
                      <a:pt x="1346" y="4180"/>
                      <a:pt x="1372" y="4136"/>
                      <a:pt x="1398" y="4114"/>
                    </a:cubicBezTo>
                    <a:cubicBezTo>
                      <a:pt x="1416" y="4092"/>
                      <a:pt x="1429" y="4092"/>
                      <a:pt x="1446" y="4070"/>
                    </a:cubicBezTo>
                    <a:cubicBezTo>
                      <a:pt x="1503" y="4025"/>
                      <a:pt x="1564" y="3959"/>
                      <a:pt x="1621" y="3882"/>
                    </a:cubicBezTo>
                    <a:cubicBezTo>
                      <a:pt x="1647" y="3849"/>
                      <a:pt x="1678" y="3816"/>
                      <a:pt x="1704" y="3783"/>
                    </a:cubicBezTo>
                    <a:cubicBezTo>
                      <a:pt x="1734" y="3750"/>
                      <a:pt x="1765" y="3695"/>
                      <a:pt x="1791" y="3684"/>
                    </a:cubicBezTo>
                    <a:cubicBezTo>
                      <a:pt x="1818" y="3684"/>
                      <a:pt x="1844" y="3684"/>
                      <a:pt x="1870" y="3695"/>
                    </a:cubicBezTo>
                    <a:cubicBezTo>
                      <a:pt x="1896" y="3695"/>
                      <a:pt x="1922" y="3695"/>
                      <a:pt x="1949" y="3717"/>
                    </a:cubicBezTo>
                    <a:cubicBezTo>
                      <a:pt x="1949" y="3750"/>
                      <a:pt x="1927" y="3750"/>
                      <a:pt x="1918" y="3772"/>
                    </a:cubicBezTo>
                    <a:cubicBezTo>
                      <a:pt x="1918" y="3772"/>
                      <a:pt x="1918" y="3772"/>
                      <a:pt x="1909" y="3772"/>
                    </a:cubicBezTo>
                    <a:cubicBezTo>
                      <a:pt x="1909" y="3772"/>
                      <a:pt x="1900" y="3794"/>
                      <a:pt x="1896" y="3805"/>
                    </a:cubicBezTo>
                    <a:cubicBezTo>
                      <a:pt x="1861" y="3871"/>
                      <a:pt x="1831" y="3948"/>
                      <a:pt x="1804" y="4025"/>
                    </a:cubicBezTo>
                    <a:cubicBezTo>
                      <a:pt x="1791" y="4059"/>
                      <a:pt x="1774" y="4092"/>
                      <a:pt x="1765" y="4114"/>
                    </a:cubicBezTo>
                    <a:cubicBezTo>
                      <a:pt x="1765" y="4114"/>
                      <a:pt x="1765" y="4114"/>
                      <a:pt x="1761" y="4136"/>
                    </a:cubicBezTo>
                    <a:cubicBezTo>
                      <a:pt x="1752" y="4147"/>
                      <a:pt x="1743" y="4158"/>
                      <a:pt x="1734" y="4180"/>
                    </a:cubicBezTo>
                    <a:cubicBezTo>
                      <a:pt x="1734" y="4180"/>
                      <a:pt x="1734" y="4202"/>
                      <a:pt x="1734" y="4202"/>
                    </a:cubicBezTo>
                    <a:cubicBezTo>
                      <a:pt x="1734" y="4202"/>
                      <a:pt x="1730" y="4202"/>
                      <a:pt x="1726" y="4202"/>
                    </a:cubicBezTo>
                    <a:cubicBezTo>
                      <a:pt x="1721" y="4202"/>
                      <a:pt x="1717" y="4224"/>
                      <a:pt x="1713" y="4235"/>
                    </a:cubicBezTo>
                    <a:cubicBezTo>
                      <a:pt x="1665" y="4334"/>
                      <a:pt x="1612" y="4433"/>
                      <a:pt x="1573" y="4544"/>
                    </a:cubicBezTo>
                    <a:cubicBezTo>
                      <a:pt x="1608" y="4521"/>
                      <a:pt x="1643" y="4466"/>
                      <a:pt x="1673" y="4444"/>
                    </a:cubicBezTo>
                    <a:cubicBezTo>
                      <a:pt x="1686" y="4422"/>
                      <a:pt x="1700" y="4411"/>
                      <a:pt x="1713" y="4400"/>
                    </a:cubicBezTo>
                    <a:cubicBezTo>
                      <a:pt x="1726" y="4389"/>
                      <a:pt x="1739" y="4367"/>
                      <a:pt x="1752" y="4345"/>
                    </a:cubicBezTo>
                    <a:cubicBezTo>
                      <a:pt x="1752" y="4345"/>
                      <a:pt x="1761" y="4323"/>
                      <a:pt x="1765" y="4323"/>
                    </a:cubicBezTo>
                    <a:cubicBezTo>
                      <a:pt x="1774" y="4323"/>
                      <a:pt x="1787" y="4323"/>
                      <a:pt x="1796" y="4301"/>
                    </a:cubicBezTo>
                    <a:cubicBezTo>
                      <a:pt x="1818" y="4268"/>
                      <a:pt x="1844" y="4224"/>
                      <a:pt x="1866" y="4213"/>
                    </a:cubicBezTo>
                    <a:cubicBezTo>
                      <a:pt x="1879" y="4213"/>
                      <a:pt x="1892" y="4191"/>
                      <a:pt x="1896" y="4180"/>
                    </a:cubicBezTo>
                    <a:cubicBezTo>
                      <a:pt x="1900" y="4180"/>
                      <a:pt x="1905" y="4169"/>
                      <a:pt x="1914" y="4158"/>
                    </a:cubicBezTo>
                    <a:cubicBezTo>
                      <a:pt x="1953" y="4114"/>
                      <a:pt x="1992" y="4059"/>
                      <a:pt x="2036" y="4014"/>
                    </a:cubicBezTo>
                    <a:cubicBezTo>
                      <a:pt x="2075" y="3981"/>
                      <a:pt x="2119" y="3926"/>
                      <a:pt x="2158" y="3871"/>
                    </a:cubicBezTo>
                    <a:cubicBezTo>
                      <a:pt x="2158" y="3871"/>
                      <a:pt x="2167" y="3871"/>
                      <a:pt x="2176" y="3860"/>
                    </a:cubicBezTo>
                    <a:cubicBezTo>
                      <a:pt x="2176" y="3860"/>
                      <a:pt x="2184" y="3838"/>
                      <a:pt x="2189" y="3827"/>
                    </a:cubicBezTo>
                    <a:cubicBezTo>
                      <a:pt x="2198" y="3816"/>
                      <a:pt x="2219" y="3805"/>
                      <a:pt x="2224" y="3783"/>
                    </a:cubicBezTo>
                    <a:cubicBezTo>
                      <a:pt x="2237" y="3750"/>
                      <a:pt x="2267" y="3717"/>
                      <a:pt x="2276" y="3717"/>
                    </a:cubicBezTo>
                    <a:cubicBezTo>
                      <a:pt x="2289" y="3706"/>
                      <a:pt x="2302" y="3717"/>
                      <a:pt x="2316" y="3717"/>
                    </a:cubicBezTo>
                    <a:lnTo>
                      <a:pt x="2351" y="3717"/>
                    </a:lnTo>
                    <a:cubicBezTo>
                      <a:pt x="2372" y="3717"/>
                      <a:pt x="2399" y="3684"/>
                      <a:pt x="2416" y="3717"/>
                    </a:cubicBezTo>
                    <a:cubicBezTo>
                      <a:pt x="2407" y="3827"/>
                      <a:pt x="2364" y="3893"/>
                      <a:pt x="2337" y="3959"/>
                    </a:cubicBezTo>
                    <a:cubicBezTo>
                      <a:pt x="2337" y="3959"/>
                      <a:pt x="2329" y="3970"/>
                      <a:pt x="2324" y="3981"/>
                    </a:cubicBezTo>
                    <a:cubicBezTo>
                      <a:pt x="2311" y="4003"/>
                      <a:pt x="2302" y="4036"/>
                      <a:pt x="2289" y="4047"/>
                    </a:cubicBezTo>
                    <a:cubicBezTo>
                      <a:pt x="2289" y="4047"/>
                      <a:pt x="2289" y="4070"/>
                      <a:pt x="2289" y="4070"/>
                    </a:cubicBezTo>
                    <a:cubicBezTo>
                      <a:pt x="2289" y="4070"/>
                      <a:pt x="2285" y="4070"/>
                      <a:pt x="2281" y="4070"/>
                    </a:cubicBezTo>
                    <a:cubicBezTo>
                      <a:pt x="2281" y="4070"/>
                      <a:pt x="2281" y="4081"/>
                      <a:pt x="2281" y="4092"/>
                    </a:cubicBezTo>
                    <a:cubicBezTo>
                      <a:pt x="2263" y="4125"/>
                      <a:pt x="2250" y="4169"/>
                      <a:pt x="2237" y="4191"/>
                    </a:cubicBezTo>
                    <a:cubicBezTo>
                      <a:pt x="2233" y="4213"/>
                      <a:pt x="2219" y="4224"/>
                      <a:pt x="2215" y="4246"/>
                    </a:cubicBezTo>
                    <a:cubicBezTo>
                      <a:pt x="2202" y="4268"/>
                      <a:pt x="2189" y="4312"/>
                      <a:pt x="2180" y="4334"/>
                    </a:cubicBezTo>
                    <a:cubicBezTo>
                      <a:pt x="2180" y="4334"/>
                      <a:pt x="2180" y="4334"/>
                      <a:pt x="2171" y="4334"/>
                    </a:cubicBezTo>
                    <a:cubicBezTo>
                      <a:pt x="2158" y="4367"/>
                      <a:pt x="2145" y="4411"/>
                      <a:pt x="2132" y="4444"/>
                    </a:cubicBezTo>
                    <a:cubicBezTo>
                      <a:pt x="2119" y="4477"/>
                      <a:pt x="2088" y="4499"/>
                      <a:pt x="2093" y="4566"/>
                    </a:cubicBezTo>
                    <a:cubicBezTo>
                      <a:pt x="2154" y="4510"/>
                      <a:pt x="2211" y="4433"/>
                      <a:pt x="2272" y="4356"/>
                    </a:cubicBezTo>
                    <a:cubicBezTo>
                      <a:pt x="2302" y="4323"/>
                      <a:pt x="2333" y="4290"/>
                      <a:pt x="2359" y="4257"/>
                    </a:cubicBezTo>
                    <a:cubicBezTo>
                      <a:pt x="2368" y="4257"/>
                      <a:pt x="2377" y="4257"/>
                      <a:pt x="2381" y="4235"/>
                    </a:cubicBezTo>
                    <a:cubicBezTo>
                      <a:pt x="2390" y="4235"/>
                      <a:pt x="2390" y="4202"/>
                      <a:pt x="2399" y="4202"/>
                    </a:cubicBezTo>
                    <a:cubicBezTo>
                      <a:pt x="2412" y="4180"/>
                      <a:pt x="2425" y="4169"/>
                      <a:pt x="2429" y="4158"/>
                    </a:cubicBezTo>
                    <a:cubicBezTo>
                      <a:pt x="2447" y="4125"/>
                      <a:pt x="2468" y="4114"/>
                      <a:pt x="2486" y="4092"/>
                    </a:cubicBezTo>
                    <a:cubicBezTo>
                      <a:pt x="2495" y="4092"/>
                      <a:pt x="2503" y="4081"/>
                      <a:pt x="2512" y="4070"/>
                    </a:cubicBezTo>
                    <a:cubicBezTo>
                      <a:pt x="2512" y="4070"/>
                      <a:pt x="2512" y="4047"/>
                      <a:pt x="2512" y="4047"/>
                    </a:cubicBezTo>
                    <a:cubicBezTo>
                      <a:pt x="2512" y="4047"/>
                      <a:pt x="2516" y="4047"/>
                      <a:pt x="2521" y="4047"/>
                    </a:cubicBezTo>
                    <a:cubicBezTo>
                      <a:pt x="2547" y="4014"/>
                      <a:pt x="2573" y="3981"/>
                      <a:pt x="2595" y="3959"/>
                    </a:cubicBezTo>
                    <a:cubicBezTo>
                      <a:pt x="2604" y="3959"/>
                      <a:pt x="2613" y="3937"/>
                      <a:pt x="2617" y="3926"/>
                    </a:cubicBezTo>
                    <a:cubicBezTo>
                      <a:pt x="2648" y="3893"/>
                      <a:pt x="2682" y="3871"/>
                      <a:pt x="2718" y="3849"/>
                    </a:cubicBezTo>
                    <a:cubicBezTo>
                      <a:pt x="2726" y="3849"/>
                      <a:pt x="2735" y="3838"/>
                      <a:pt x="2739" y="3827"/>
                    </a:cubicBezTo>
                    <a:cubicBezTo>
                      <a:pt x="2766" y="3805"/>
                      <a:pt x="2787" y="3772"/>
                      <a:pt x="2809" y="3750"/>
                    </a:cubicBezTo>
                    <a:cubicBezTo>
                      <a:pt x="2827" y="3739"/>
                      <a:pt x="2849" y="3728"/>
                      <a:pt x="2875" y="3728"/>
                    </a:cubicBezTo>
                    <a:cubicBezTo>
                      <a:pt x="2892" y="3728"/>
                      <a:pt x="2914" y="3717"/>
                      <a:pt x="2923" y="3750"/>
                    </a:cubicBezTo>
                    <a:cubicBezTo>
                      <a:pt x="2918" y="3805"/>
                      <a:pt x="2905" y="3816"/>
                      <a:pt x="2897" y="3849"/>
                    </a:cubicBezTo>
                    <a:cubicBezTo>
                      <a:pt x="2897" y="3849"/>
                      <a:pt x="2892" y="3871"/>
                      <a:pt x="2888" y="3882"/>
                    </a:cubicBezTo>
                    <a:cubicBezTo>
                      <a:pt x="2875" y="3915"/>
                      <a:pt x="2862" y="3948"/>
                      <a:pt x="2844" y="3981"/>
                    </a:cubicBezTo>
                    <a:cubicBezTo>
                      <a:pt x="2822" y="4025"/>
                      <a:pt x="2800" y="4092"/>
                      <a:pt x="2779" y="4136"/>
                    </a:cubicBezTo>
                    <a:cubicBezTo>
                      <a:pt x="2779" y="4136"/>
                      <a:pt x="2779" y="4158"/>
                      <a:pt x="2770" y="4169"/>
                    </a:cubicBezTo>
                    <a:cubicBezTo>
                      <a:pt x="2766" y="4169"/>
                      <a:pt x="2757" y="4169"/>
                      <a:pt x="2752" y="4191"/>
                    </a:cubicBezTo>
                    <a:cubicBezTo>
                      <a:pt x="2752" y="4191"/>
                      <a:pt x="2752" y="4213"/>
                      <a:pt x="2744" y="4213"/>
                    </a:cubicBezTo>
                    <a:cubicBezTo>
                      <a:pt x="2731" y="4246"/>
                      <a:pt x="2713" y="4268"/>
                      <a:pt x="2704" y="4290"/>
                    </a:cubicBezTo>
                    <a:cubicBezTo>
                      <a:pt x="2704" y="4290"/>
                      <a:pt x="2704" y="4312"/>
                      <a:pt x="2704" y="4312"/>
                    </a:cubicBezTo>
                    <a:cubicBezTo>
                      <a:pt x="2682" y="4356"/>
                      <a:pt x="2661" y="4389"/>
                      <a:pt x="2643" y="4422"/>
                    </a:cubicBezTo>
                    <a:cubicBezTo>
                      <a:pt x="2634" y="4433"/>
                      <a:pt x="2630" y="4455"/>
                      <a:pt x="2621" y="4466"/>
                    </a:cubicBezTo>
                    <a:cubicBezTo>
                      <a:pt x="2608" y="4499"/>
                      <a:pt x="2586" y="4532"/>
                      <a:pt x="2578" y="4577"/>
                    </a:cubicBezTo>
                    <a:cubicBezTo>
                      <a:pt x="2634" y="4577"/>
                      <a:pt x="2682" y="4488"/>
                      <a:pt x="2718" y="4455"/>
                    </a:cubicBezTo>
                    <a:cubicBezTo>
                      <a:pt x="2735" y="4433"/>
                      <a:pt x="2748" y="4422"/>
                      <a:pt x="2761" y="4400"/>
                    </a:cubicBezTo>
                    <a:cubicBezTo>
                      <a:pt x="2814" y="4345"/>
                      <a:pt x="2862" y="4279"/>
                      <a:pt x="2914" y="4224"/>
                    </a:cubicBezTo>
                    <a:cubicBezTo>
                      <a:pt x="2923" y="4213"/>
                      <a:pt x="2932" y="4191"/>
                      <a:pt x="2940" y="4180"/>
                    </a:cubicBezTo>
                    <a:cubicBezTo>
                      <a:pt x="2958" y="4158"/>
                      <a:pt x="2980" y="4136"/>
                      <a:pt x="3001" y="4114"/>
                    </a:cubicBezTo>
                    <a:cubicBezTo>
                      <a:pt x="3028" y="4081"/>
                      <a:pt x="3054" y="4047"/>
                      <a:pt x="3080" y="4036"/>
                    </a:cubicBezTo>
                    <a:cubicBezTo>
                      <a:pt x="3111" y="4014"/>
                      <a:pt x="3119" y="3992"/>
                      <a:pt x="3141" y="3970"/>
                    </a:cubicBezTo>
                    <a:cubicBezTo>
                      <a:pt x="3154" y="3948"/>
                      <a:pt x="3172" y="3948"/>
                      <a:pt x="3189" y="3926"/>
                    </a:cubicBezTo>
                    <a:cubicBezTo>
                      <a:pt x="3202" y="3915"/>
                      <a:pt x="3220" y="3893"/>
                      <a:pt x="3237" y="3882"/>
                    </a:cubicBezTo>
                    <a:cubicBezTo>
                      <a:pt x="3246" y="3882"/>
                      <a:pt x="3255" y="3882"/>
                      <a:pt x="3264" y="3882"/>
                    </a:cubicBezTo>
                    <a:cubicBezTo>
                      <a:pt x="3264" y="3882"/>
                      <a:pt x="3268" y="3871"/>
                      <a:pt x="3272" y="3860"/>
                    </a:cubicBezTo>
                    <a:cubicBezTo>
                      <a:pt x="3277" y="3860"/>
                      <a:pt x="3281" y="3860"/>
                      <a:pt x="3285" y="3849"/>
                    </a:cubicBezTo>
                    <a:cubicBezTo>
                      <a:pt x="3338" y="3827"/>
                      <a:pt x="3395" y="3849"/>
                      <a:pt x="3443" y="3849"/>
                    </a:cubicBezTo>
                    <a:cubicBezTo>
                      <a:pt x="3749" y="3882"/>
                      <a:pt x="4067" y="3849"/>
                      <a:pt x="4386" y="3882"/>
                    </a:cubicBezTo>
                    <a:cubicBezTo>
                      <a:pt x="4526" y="3893"/>
                      <a:pt x="4670" y="3860"/>
                      <a:pt x="4810" y="3893"/>
                    </a:cubicBezTo>
                    <a:cubicBezTo>
                      <a:pt x="4810" y="3970"/>
                      <a:pt x="4810" y="4047"/>
                      <a:pt x="4797" y="4070"/>
                    </a:cubicBezTo>
                    <a:cubicBezTo>
                      <a:pt x="4797" y="4070"/>
                      <a:pt x="4797" y="4070"/>
                      <a:pt x="4797" y="4092"/>
                    </a:cubicBezTo>
                    <a:cubicBezTo>
                      <a:pt x="4793" y="4114"/>
                      <a:pt x="4780" y="4125"/>
                      <a:pt x="4780" y="4158"/>
                    </a:cubicBezTo>
                    <a:cubicBezTo>
                      <a:pt x="4793" y="4158"/>
                      <a:pt x="4810" y="4136"/>
                      <a:pt x="4823" y="4125"/>
                    </a:cubicBezTo>
                    <a:cubicBezTo>
                      <a:pt x="4841" y="4114"/>
                      <a:pt x="4854" y="4103"/>
                      <a:pt x="4867" y="4081"/>
                    </a:cubicBezTo>
                    <a:cubicBezTo>
                      <a:pt x="4880" y="4070"/>
                      <a:pt x="4893" y="4025"/>
                      <a:pt x="4906" y="4003"/>
                    </a:cubicBezTo>
                    <a:cubicBezTo>
                      <a:pt x="4928" y="3970"/>
                      <a:pt x="4954" y="3948"/>
                      <a:pt x="4976" y="3926"/>
                    </a:cubicBezTo>
                    <a:cubicBezTo>
                      <a:pt x="5002" y="3893"/>
                      <a:pt x="5046" y="3860"/>
                      <a:pt x="5072" y="3849"/>
                    </a:cubicBezTo>
                    <a:cubicBezTo>
                      <a:pt x="5077" y="3849"/>
                      <a:pt x="5077" y="3860"/>
                      <a:pt x="5077" y="3860"/>
                    </a:cubicBezTo>
                    <a:lnTo>
                      <a:pt x="5182" y="3860"/>
                    </a:lnTo>
                    <a:cubicBezTo>
                      <a:pt x="5216" y="3860"/>
                      <a:pt x="5243" y="3838"/>
                      <a:pt x="5269" y="3882"/>
                    </a:cubicBezTo>
                    <a:cubicBezTo>
                      <a:pt x="5269" y="3948"/>
                      <a:pt x="5256" y="3992"/>
                      <a:pt x="5247" y="4036"/>
                    </a:cubicBezTo>
                    <a:cubicBezTo>
                      <a:pt x="5238" y="4081"/>
                      <a:pt x="5221" y="4125"/>
                      <a:pt x="5221" y="4180"/>
                    </a:cubicBezTo>
                    <a:cubicBezTo>
                      <a:pt x="5256" y="4147"/>
                      <a:pt x="5291" y="4114"/>
                      <a:pt x="5326" y="4081"/>
                    </a:cubicBezTo>
                    <a:cubicBezTo>
                      <a:pt x="5356" y="4036"/>
                      <a:pt x="5396" y="3992"/>
                      <a:pt x="5435" y="3981"/>
                    </a:cubicBezTo>
                    <a:cubicBezTo>
                      <a:pt x="5435" y="3948"/>
                      <a:pt x="5444" y="3959"/>
                      <a:pt x="5448" y="3959"/>
                    </a:cubicBezTo>
                    <a:cubicBezTo>
                      <a:pt x="5448" y="3959"/>
                      <a:pt x="5461" y="3926"/>
                      <a:pt x="5461" y="3926"/>
                    </a:cubicBezTo>
                    <a:cubicBezTo>
                      <a:pt x="5466" y="3926"/>
                      <a:pt x="5479" y="3926"/>
                      <a:pt x="5483" y="3915"/>
                    </a:cubicBezTo>
                    <a:cubicBezTo>
                      <a:pt x="5492" y="3915"/>
                      <a:pt x="5492" y="3893"/>
                      <a:pt x="5500" y="3882"/>
                    </a:cubicBezTo>
                    <a:cubicBezTo>
                      <a:pt x="5514" y="3882"/>
                      <a:pt x="5531" y="3860"/>
                      <a:pt x="5540" y="3849"/>
                    </a:cubicBezTo>
                    <a:cubicBezTo>
                      <a:pt x="5549" y="3849"/>
                      <a:pt x="5553" y="3860"/>
                      <a:pt x="5566" y="3860"/>
                    </a:cubicBezTo>
                    <a:cubicBezTo>
                      <a:pt x="5566" y="3860"/>
                      <a:pt x="5570" y="3849"/>
                      <a:pt x="5579" y="3849"/>
                    </a:cubicBezTo>
                    <a:cubicBezTo>
                      <a:pt x="5610" y="3849"/>
                      <a:pt x="5636" y="3871"/>
                      <a:pt x="5658" y="3871"/>
                    </a:cubicBezTo>
                    <a:cubicBezTo>
                      <a:pt x="5680" y="3871"/>
                      <a:pt x="5701" y="3871"/>
                      <a:pt x="5719" y="3893"/>
                    </a:cubicBezTo>
                    <a:cubicBezTo>
                      <a:pt x="5706" y="3981"/>
                      <a:pt x="5688" y="4059"/>
                      <a:pt x="5675" y="4136"/>
                    </a:cubicBezTo>
                    <a:cubicBezTo>
                      <a:pt x="5701" y="4136"/>
                      <a:pt x="5723" y="4092"/>
                      <a:pt x="5749" y="4081"/>
                    </a:cubicBezTo>
                    <a:cubicBezTo>
                      <a:pt x="5767" y="4070"/>
                      <a:pt x="5780" y="4059"/>
                      <a:pt x="5798" y="4036"/>
                    </a:cubicBezTo>
                    <a:cubicBezTo>
                      <a:pt x="5828" y="4014"/>
                      <a:pt x="5850" y="3981"/>
                      <a:pt x="5885" y="3948"/>
                    </a:cubicBezTo>
                    <a:cubicBezTo>
                      <a:pt x="5894" y="3937"/>
                      <a:pt x="5911" y="3926"/>
                      <a:pt x="5920" y="3915"/>
                    </a:cubicBezTo>
                    <a:cubicBezTo>
                      <a:pt x="5924" y="3915"/>
                      <a:pt x="5929" y="3893"/>
                      <a:pt x="5933" y="3882"/>
                    </a:cubicBezTo>
                    <a:cubicBezTo>
                      <a:pt x="5933" y="3882"/>
                      <a:pt x="5946" y="3882"/>
                      <a:pt x="5950" y="3882"/>
                    </a:cubicBezTo>
                    <a:cubicBezTo>
                      <a:pt x="5972" y="3882"/>
                      <a:pt x="5999" y="3882"/>
                      <a:pt x="6025" y="3882"/>
                    </a:cubicBezTo>
                    <a:cubicBezTo>
                      <a:pt x="6051" y="3882"/>
                      <a:pt x="6073" y="3882"/>
                      <a:pt x="6099" y="3882"/>
                    </a:cubicBezTo>
                    <a:cubicBezTo>
                      <a:pt x="6116" y="3882"/>
                      <a:pt x="6134" y="3860"/>
                      <a:pt x="6147" y="3882"/>
                    </a:cubicBezTo>
                    <a:cubicBezTo>
                      <a:pt x="6147" y="3937"/>
                      <a:pt x="6125" y="3981"/>
                      <a:pt x="6121" y="4014"/>
                    </a:cubicBezTo>
                    <a:cubicBezTo>
                      <a:pt x="6112" y="4047"/>
                      <a:pt x="6108" y="4081"/>
                      <a:pt x="6103" y="4103"/>
                    </a:cubicBezTo>
                    <a:cubicBezTo>
                      <a:pt x="6095" y="4136"/>
                      <a:pt x="6090" y="4180"/>
                      <a:pt x="6086" y="4202"/>
                    </a:cubicBezTo>
                    <a:cubicBezTo>
                      <a:pt x="6086" y="4202"/>
                      <a:pt x="6077" y="4213"/>
                      <a:pt x="6077" y="4213"/>
                    </a:cubicBezTo>
                    <a:cubicBezTo>
                      <a:pt x="6073" y="4235"/>
                      <a:pt x="6073" y="4257"/>
                      <a:pt x="6068" y="4268"/>
                    </a:cubicBezTo>
                    <a:cubicBezTo>
                      <a:pt x="6068" y="4290"/>
                      <a:pt x="6055" y="4312"/>
                      <a:pt x="6068" y="4334"/>
                    </a:cubicBezTo>
                    <a:cubicBezTo>
                      <a:pt x="6116" y="4268"/>
                      <a:pt x="6165" y="4191"/>
                      <a:pt x="6217" y="4103"/>
                    </a:cubicBezTo>
                    <a:cubicBezTo>
                      <a:pt x="6248" y="4059"/>
                      <a:pt x="6282" y="4003"/>
                      <a:pt x="6309" y="3970"/>
                    </a:cubicBezTo>
                    <a:cubicBezTo>
                      <a:pt x="6317" y="3970"/>
                      <a:pt x="6322" y="3970"/>
                      <a:pt x="6331" y="3959"/>
                    </a:cubicBezTo>
                    <a:cubicBezTo>
                      <a:pt x="6331" y="3959"/>
                      <a:pt x="6331" y="3937"/>
                      <a:pt x="6331" y="3937"/>
                    </a:cubicBezTo>
                    <a:cubicBezTo>
                      <a:pt x="6335" y="3937"/>
                      <a:pt x="6344" y="3926"/>
                      <a:pt x="6344" y="3926"/>
                    </a:cubicBezTo>
                    <a:cubicBezTo>
                      <a:pt x="6361" y="3904"/>
                      <a:pt x="6379" y="3893"/>
                      <a:pt x="6383" y="3871"/>
                    </a:cubicBezTo>
                    <a:cubicBezTo>
                      <a:pt x="6387" y="3871"/>
                      <a:pt x="6392" y="3871"/>
                      <a:pt x="6396" y="3849"/>
                    </a:cubicBezTo>
                    <a:cubicBezTo>
                      <a:pt x="6414" y="3805"/>
                      <a:pt x="6427" y="3805"/>
                      <a:pt x="6444" y="3772"/>
                    </a:cubicBezTo>
                    <a:cubicBezTo>
                      <a:pt x="6457" y="3761"/>
                      <a:pt x="6462" y="3739"/>
                      <a:pt x="6475" y="3728"/>
                    </a:cubicBezTo>
                    <a:cubicBezTo>
                      <a:pt x="6479" y="3728"/>
                      <a:pt x="6488" y="3728"/>
                      <a:pt x="6497" y="3728"/>
                    </a:cubicBezTo>
                    <a:cubicBezTo>
                      <a:pt x="6505" y="3728"/>
                      <a:pt x="6510" y="3717"/>
                      <a:pt x="6514" y="3706"/>
                    </a:cubicBezTo>
                    <a:cubicBezTo>
                      <a:pt x="6536" y="3706"/>
                      <a:pt x="6558" y="3706"/>
                      <a:pt x="6580" y="3684"/>
                    </a:cubicBezTo>
                    <a:cubicBezTo>
                      <a:pt x="6584" y="3684"/>
                      <a:pt x="6588" y="3662"/>
                      <a:pt x="6597" y="3662"/>
                    </a:cubicBezTo>
                    <a:cubicBezTo>
                      <a:pt x="6610" y="3662"/>
                      <a:pt x="6623" y="3651"/>
                      <a:pt x="6641" y="3651"/>
                    </a:cubicBezTo>
                    <a:cubicBezTo>
                      <a:pt x="6649" y="3706"/>
                      <a:pt x="6658" y="3761"/>
                      <a:pt x="6658" y="3816"/>
                    </a:cubicBezTo>
                    <a:cubicBezTo>
                      <a:pt x="6641" y="3871"/>
                      <a:pt x="6619" y="3926"/>
                      <a:pt x="6597" y="3959"/>
                    </a:cubicBezTo>
                    <a:cubicBezTo>
                      <a:pt x="6593" y="3959"/>
                      <a:pt x="6588" y="3981"/>
                      <a:pt x="6584" y="3992"/>
                    </a:cubicBezTo>
                    <a:cubicBezTo>
                      <a:pt x="6571" y="4014"/>
                      <a:pt x="6558" y="4036"/>
                      <a:pt x="6549" y="4047"/>
                    </a:cubicBezTo>
                    <a:cubicBezTo>
                      <a:pt x="6549" y="4047"/>
                      <a:pt x="6549" y="4059"/>
                      <a:pt x="6549" y="4070"/>
                    </a:cubicBezTo>
                    <a:cubicBezTo>
                      <a:pt x="6549" y="4070"/>
                      <a:pt x="6540" y="4081"/>
                      <a:pt x="6532" y="4092"/>
                    </a:cubicBezTo>
                    <a:cubicBezTo>
                      <a:pt x="6514" y="4136"/>
                      <a:pt x="6497" y="4169"/>
                      <a:pt x="6479" y="4202"/>
                    </a:cubicBezTo>
                    <a:cubicBezTo>
                      <a:pt x="6470" y="4224"/>
                      <a:pt x="6462" y="4246"/>
                      <a:pt x="6449" y="4257"/>
                    </a:cubicBezTo>
                    <a:cubicBezTo>
                      <a:pt x="6449" y="4279"/>
                      <a:pt x="6435" y="4290"/>
                      <a:pt x="6449" y="4290"/>
                    </a:cubicBezTo>
                    <a:cubicBezTo>
                      <a:pt x="6479" y="4290"/>
                      <a:pt x="6510" y="4268"/>
                      <a:pt x="6532" y="4246"/>
                    </a:cubicBezTo>
                    <a:cubicBezTo>
                      <a:pt x="6532" y="4246"/>
                      <a:pt x="6540" y="4224"/>
                      <a:pt x="6540" y="4224"/>
                    </a:cubicBezTo>
                    <a:cubicBezTo>
                      <a:pt x="6567" y="4202"/>
                      <a:pt x="6597" y="4180"/>
                      <a:pt x="6623" y="4158"/>
                    </a:cubicBezTo>
                    <a:cubicBezTo>
                      <a:pt x="6676" y="4114"/>
                      <a:pt x="6733" y="4059"/>
                      <a:pt x="6794" y="4014"/>
                    </a:cubicBezTo>
                    <a:cubicBezTo>
                      <a:pt x="6807" y="3959"/>
                      <a:pt x="6829" y="3937"/>
                      <a:pt x="6859" y="3926"/>
                    </a:cubicBezTo>
                    <a:cubicBezTo>
                      <a:pt x="6859" y="3926"/>
                      <a:pt x="6859" y="3948"/>
                      <a:pt x="6868" y="3948"/>
                    </a:cubicBezTo>
                    <a:cubicBezTo>
                      <a:pt x="6872" y="3948"/>
                      <a:pt x="6881" y="3948"/>
                      <a:pt x="6881" y="3948"/>
                    </a:cubicBezTo>
                    <a:cubicBezTo>
                      <a:pt x="6881" y="3948"/>
                      <a:pt x="6890" y="3970"/>
                      <a:pt x="6890" y="3970"/>
                    </a:cubicBezTo>
                    <a:cubicBezTo>
                      <a:pt x="6890" y="3970"/>
                      <a:pt x="6891" y="3970"/>
                      <a:pt x="6894" y="3970"/>
                    </a:cubicBezTo>
                    <a:cubicBezTo>
                      <a:pt x="6894" y="3970"/>
                      <a:pt x="6894" y="3970"/>
                      <a:pt x="6894" y="3992"/>
                    </a:cubicBezTo>
                    <a:cubicBezTo>
                      <a:pt x="6903" y="4036"/>
                      <a:pt x="6907" y="4092"/>
                      <a:pt x="6912" y="4147"/>
                    </a:cubicBezTo>
                    <a:cubicBezTo>
                      <a:pt x="6899" y="4180"/>
                      <a:pt x="6890" y="4213"/>
                      <a:pt x="6877" y="4246"/>
                    </a:cubicBezTo>
                    <a:cubicBezTo>
                      <a:pt x="6837" y="4356"/>
                      <a:pt x="6802" y="4466"/>
                      <a:pt x="6754" y="4555"/>
                    </a:cubicBezTo>
                    <a:cubicBezTo>
                      <a:pt x="6754" y="4610"/>
                      <a:pt x="6733" y="4632"/>
                      <a:pt x="6724" y="4676"/>
                    </a:cubicBezTo>
                    <a:cubicBezTo>
                      <a:pt x="6789" y="4610"/>
                      <a:pt x="6837" y="4510"/>
                      <a:pt x="6903" y="4433"/>
                    </a:cubicBezTo>
                    <a:cubicBezTo>
                      <a:pt x="6933" y="4400"/>
                      <a:pt x="6960" y="4356"/>
                      <a:pt x="6995" y="4323"/>
                    </a:cubicBezTo>
                    <a:cubicBezTo>
                      <a:pt x="7051" y="4246"/>
                      <a:pt x="7104" y="4169"/>
                      <a:pt x="7187" y="4180"/>
                    </a:cubicBezTo>
                    <a:cubicBezTo>
                      <a:pt x="7191" y="4213"/>
                      <a:pt x="7204" y="4213"/>
                      <a:pt x="7209" y="4224"/>
                    </a:cubicBezTo>
                    <a:cubicBezTo>
                      <a:pt x="7217" y="4246"/>
                      <a:pt x="7222" y="4268"/>
                      <a:pt x="7226" y="4301"/>
                    </a:cubicBezTo>
                    <a:cubicBezTo>
                      <a:pt x="7222" y="4345"/>
                      <a:pt x="7204" y="4378"/>
                      <a:pt x="7191" y="4400"/>
                    </a:cubicBezTo>
                    <a:cubicBezTo>
                      <a:pt x="7178" y="4433"/>
                      <a:pt x="7161" y="4477"/>
                      <a:pt x="7143" y="4499"/>
                    </a:cubicBezTo>
                    <a:cubicBezTo>
                      <a:pt x="7143" y="4499"/>
                      <a:pt x="7143" y="4521"/>
                      <a:pt x="7139" y="4521"/>
                    </a:cubicBezTo>
                    <a:cubicBezTo>
                      <a:pt x="7117" y="4577"/>
                      <a:pt x="7091" y="4632"/>
                      <a:pt x="7069" y="4676"/>
                    </a:cubicBezTo>
                    <a:lnTo>
                      <a:pt x="7060" y="4676"/>
                    </a:lnTo>
                    <a:cubicBezTo>
                      <a:pt x="7038" y="4731"/>
                      <a:pt x="7016" y="4786"/>
                      <a:pt x="6999" y="4830"/>
                    </a:cubicBezTo>
                    <a:cubicBezTo>
                      <a:pt x="6990" y="4841"/>
                      <a:pt x="6982" y="4852"/>
                      <a:pt x="6977" y="4863"/>
                    </a:cubicBezTo>
                    <a:cubicBezTo>
                      <a:pt x="6964" y="4896"/>
                      <a:pt x="6951" y="4940"/>
                      <a:pt x="6933" y="4962"/>
                    </a:cubicBezTo>
                    <a:cubicBezTo>
                      <a:pt x="6929" y="4984"/>
                      <a:pt x="6916" y="4984"/>
                      <a:pt x="6907" y="4995"/>
                    </a:cubicBezTo>
                    <a:cubicBezTo>
                      <a:pt x="6899" y="5006"/>
                      <a:pt x="6894" y="5017"/>
                      <a:pt x="6885" y="5039"/>
                    </a:cubicBezTo>
                    <a:cubicBezTo>
                      <a:pt x="6938" y="5017"/>
                      <a:pt x="6986" y="4940"/>
                      <a:pt x="7038" y="4885"/>
                    </a:cubicBezTo>
                    <a:cubicBezTo>
                      <a:pt x="7100" y="4830"/>
                      <a:pt x="7169" y="4764"/>
                      <a:pt x="7231" y="4698"/>
                    </a:cubicBezTo>
                    <a:cubicBezTo>
                      <a:pt x="7244" y="4687"/>
                      <a:pt x="7257" y="4665"/>
                      <a:pt x="7266" y="4665"/>
                    </a:cubicBezTo>
                    <a:cubicBezTo>
                      <a:pt x="7266" y="4665"/>
                      <a:pt x="7266" y="4643"/>
                      <a:pt x="7270" y="4643"/>
                    </a:cubicBezTo>
                    <a:cubicBezTo>
                      <a:pt x="7270" y="4643"/>
                      <a:pt x="7279" y="4643"/>
                      <a:pt x="7283" y="4643"/>
                    </a:cubicBezTo>
                    <a:cubicBezTo>
                      <a:pt x="7287" y="4643"/>
                      <a:pt x="7292" y="4621"/>
                      <a:pt x="7300" y="4621"/>
                    </a:cubicBezTo>
                    <a:cubicBezTo>
                      <a:pt x="7314" y="4599"/>
                      <a:pt x="7327" y="4599"/>
                      <a:pt x="7340" y="4577"/>
                    </a:cubicBezTo>
                    <a:cubicBezTo>
                      <a:pt x="7362" y="4555"/>
                      <a:pt x="7388" y="4521"/>
                      <a:pt x="7410" y="4488"/>
                    </a:cubicBezTo>
                    <a:cubicBezTo>
                      <a:pt x="7440" y="4466"/>
                      <a:pt x="7475" y="4411"/>
                      <a:pt x="7493" y="4422"/>
                    </a:cubicBezTo>
                    <a:cubicBezTo>
                      <a:pt x="7497" y="4422"/>
                      <a:pt x="7519" y="4400"/>
                      <a:pt x="7528" y="4422"/>
                    </a:cubicBezTo>
                    <a:cubicBezTo>
                      <a:pt x="7545" y="4455"/>
                      <a:pt x="7563" y="4466"/>
                      <a:pt x="7567" y="4521"/>
                    </a:cubicBezTo>
                    <a:cubicBezTo>
                      <a:pt x="7567" y="4610"/>
                      <a:pt x="7528" y="4698"/>
                      <a:pt x="7515" y="4742"/>
                    </a:cubicBezTo>
                    <a:cubicBezTo>
                      <a:pt x="7501" y="4786"/>
                      <a:pt x="7497" y="4808"/>
                      <a:pt x="7480" y="4819"/>
                    </a:cubicBezTo>
                    <a:cubicBezTo>
                      <a:pt x="7458" y="4863"/>
                      <a:pt x="7436" y="4896"/>
                      <a:pt x="7410" y="4940"/>
                    </a:cubicBezTo>
                    <a:cubicBezTo>
                      <a:pt x="7405" y="4951"/>
                      <a:pt x="7401" y="4973"/>
                      <a:pt x="7397" y="4984"/>
                    </a:cubicBezTo>
                    <a:cubicBezTo>
                      <a:pt x="7392" y="4984"/>
                      <a:pt x="7388" y="4984"/>
                      <a:pt x="7383" y="4995"/>
                    </a:cubicBezTo>
                    <a:cubicBezTo>
                      <a:pt x="7383" y="4995"/>
                      <a:pt x="7379" y="5017"/>
                      <a:pt x="7375" y="5017"/>
                    </a:cubicBezTo>
                    <a:cubicBezTo>
                      <a:pt x="7375" y="5017"/>
                      <a:pt x="7366" y="5017"/>
                      <a:pt x="7362" y="5028"/>
                    </a:cubicBezTo>
                    <a:cubicBezTo>
                      <a:pt x="7362" y="5028"/>
                      <a:pt x="7357" y="5039"/>
                      <a:pt x="7353" y="5039"/>
                    </a:cubicBezTo>
                    <a:cubicBezTo>
                      <a:pt x="7353" y="5050"/>
                      <a:pt x="7344" y="5039"/>
                      <a:pt x="7340" y="5050"/>
                    </a:cubicBezTo>
                    <a:cubicBezTo>
                      <a:pt x="7340" y="5050"/>
                      <a:pt x="7340" y="5072"/>
                      <a:pt x="7331" y="5083"/>
                    </a:cubicBezTo>
                    <a:cubicBezTo>
                      <a:pt x="7331" y="5083"/>
                      <a:pt x="7322" y="5083"/>
                      <a:pt x="7318" y="5083"/>
                    </a:cubicBezTo>
                    <a:cubicBezTo>
                      <a:pt x="7318" y="5083"/>
                      <a:pt x="7314" y="5094"/>
                      <a:pt x="7309" y="5105"/>
                    </a:cubicBezTo>
                    <a:cubicBezTo>
                      <a:pt x="7287" y="5149"/>
                      <a:pt x="7274" y="5194"/>
                      <a:pt x="7257" y="5238"/>
                    </a:cubicBezTo>
                    <a:cubicBezTo>
                      <a:pt x="7244" y="5271"/>
                      <a:pt x="7235" y="5304"/>
                      <a:pt x="7226" y="5326"/>
                    </a:cubicBezTo>
                    <a:cubicBezTo>
                      <a:pt x="7217" y="5359"/>
                      <a:pt x="7200" y="5381"/>
                      <a:pt x="7200" y="5425"/>
                    </a:cubicBezTo>
                    <a:cubicBezTo>
                      <a:pt x="7226" y="5403"/>
                      <a:pt x="7248" y="5381"/>
                      <a:pt x="7270" y="5348"/>
                    </a:cubicBezTo>
                    <a:cubicBezTo>
                      <a:pt x="7292" y="5315"/>
                      <a:pt x="7318" y="5293"/>
                      <a:pt x="7340" y="5271"/>
                    </a:cubicBezTo>
                    <a:cubicBezTo>
                      <a:pt x="7362" y="5249"/>
                      <a:pt x="7383" y="5216"/>
                      <a:pt x="7405" y="5194"/>
                    </a:cubicBezTo>
                    <a:cubicBezTo>
                      <a:pt x="7432" y="5172"/>
                      <a:pt x="7453" y="5138"/>
                      <a:pt x="7475" y="5116"/>
                    </a:cubicBezTo>
                    <a:cubicBezTo>
                      <a:pt x="7523" y="5050"/>
                      <a:pt x="7571" y="4962"/>
                      <a:pt x="7615" y="4907"/>
                    </a:cubicBezTo>
                    <a:cubicBezTo>
                      <a:pt x="7619" y="4907"/>
                      <a:pt x="7628" y="4907"/>
                      <a:pt x="7637" y="4907"/>
                    </a:cubicBezTo>
                    <a:cubicBezTo>
                      <a:pt x="7637" y="4907"/>
                      <a:pt x="7646" y="4885"/>
                      <a:pt x="7650" y="4874"/>
                    </a:cubicBezTo>
                    <a:cubicBezTo>
                      <a:pt x="7663" y="4841"/>
                      <a:pt x="7681" y="4830"/>
                      <a:pt x="7698" y="4808"/>
                    </a:cubicBezTo>
                    <a:cubicBezTo>
                      <a:pt x="7702" y="4808"/>
                      <a:pt x="7707" y="4797"/>
                      <a:pt x="7716" y="4786"/>
                    </a:cubicBezTo>
                    <a:cubicBezTo>
                      <a:pt x="7720" y="4786"/>
                      <a:pt x="7733" y="4786"/>
                      <a:pt x="7737" y="4775"/>
                    </a:cubicBezTo>
                    <a:cubicBezTo>
                      <a:pt x="7737" y="4775"/>
                      <a:pt x="7742" y="4764"/>
                      <a:pt x="7746" y="4764"/>
                    </a:cubicBezTo>
                    <a:cubicBezTo>
                      <a:pt x="7759" y="4742"/>
                      <a:pt x="7781" y="4720"/>
                      <a:pt x="7790" y="4698"/>
                    </a:cubicBezTo>
                    <a:cubicBezTo>
                      <a:pt x="7790" y="4698"/>
                      <a:pt x="7799" y="4698"/>
                      <a:pt x="7803" y="4687"/>
                    </a:cubicBezTo>
                    <a:cubicBezTo>
                      <a:pt x="7838" y="4632"/>
                      <a:pt x="7882" y="4588"/>
                      <a:pt x="7930" y="4566"/>
                    </a:cubicBezTo>
                    <a:cubicBezTo>
                      <a:pt x="7960" y="4499"/>
                      <a:pt x="8008" y="4444"/>
                      <a:pt x="8043" y="4389"/>
                    </a:cubicBezTo>
                    <a:cubicBezTo>
                      <a:pt x="8052" y="4367"/>
                      <a:pt x="8056" y="4356"/>
                      <a:pt x="8065" y="4345"/>
                    </a:cubicBezTo>
                    <a:cubicBezTo>
                      <a:pt x="8069" y="4345"/>
                      <a:pt x="8078" y="4323"/>
                      <a:pt x="8082" y="4323"/>
                    </a:cubicBezTo>
                    <a:cubicBezTo>
                      <a:pt x="8096" y="4312"/>
                      <a:pt x="8104" y="4301"/>
                      <a:pt x="8117" y="4301"/>
                    </a:cubicBezTo>
                    <a:cubicBezTo>
                      <a:pt x="8152" y="4301"/>
                      <a:pt x="8166" y="4411"/>
                      <a:pt x="8144" y="4455"/>
                    </a:cubicBezTo>
                    <a:cubicBezTo>
                      <a:pt x="8144" y="4455"/>
                      <a:pt x="8135" y="4455"/>
                      <a:pt x="8135" y="4455"/>
                    </a:cubicBezTo>
                    <a:cubicBezTo>
                      <a:pt x="8135" y="4455"/>
                      <a:pt x="8135" y="4477"/>
                      <a:pt x="8135" y="4477"/>
                    </a:cubicBezTo>
                    <a:cubicBezTo>
                      <a:pt x="8126" y="4510"/>
                      <a:pt x="8117" y="4532"/>
                      <a:pt x="8113" y="4555"/>
                    </a:cubicBezTo>
                    <a:cubicBezTo>
                      <a:pt x="8096" y="4610"/>
                      <a:pt x="8078" y="4654"/>
                      <a:pt x="8065" y="4698"/>
                    </a:cubicBezTo>
                    <a:cubicBezTo>
                      <a:pt x="8043" y="4764"/>
                      <a:pt x="8026" y="4830"/>
                      <a:pt x="8004" y="4874"/>
                    </a:cubicBezTo>
                    <a:cubicBezTo>
                      <a:pt x="8004" y="4874"/>
                      <a:pt x="7995" y="4874"/>
                      <a:pt x="7995" y="4874"/>
                    </a:cubicBezTo>
                    <a:cubicBezTo>
                      <a:pt x="7995" y="4874"/>
                      <a:pt x="7995" y="4896"/>
                      <a:pt x="7995" y="4907"/>
                    </a:cubicBezTo>
                    <a:cubicBezTo>
                      <a:pt x="7995" y="4929"/>
                      <a:pt x="7969" y="4962"/>
                      <a:pt x="7982" y="4962"/>
                    </a:cubicBezTo>
                    <a:cubicBezTo>
                      <a:pt x="8013" y="4962"/>
                      <a:pt x="8039" y="4918"/>
                      <a:pt x="8065" y="4885"/>
                    </a:cubicBezTo>
                    <a:cubicBezTo>
                      <a:pt x="8087" y="4852"/>
                      <a:pt x="8113" y="4819"/>
                      <a:pt x="8131" y="4797"/>
                    </a:cubicBezTo>
                    <a:cubicBezTo>
                      <a:pt x="8131" y="4797"/>
                      <a:pt x="8135" y="4775"/>
                      <a:pt x="8139" y="4775"/>
                    </a:cubicBezTo>
                    <a:cubicBezTo>
                      <a:pt x="8161" y="4742"/>
                      <a:pt x="8192" y="4709"/>
                      <a:pt x="8218" y="4676"/>
                    </a:cubicBezTo>
                    <a:cubicBezTo>
                      <a:pt x="8244" y="4643"/>
                      <a:pt x="8275" y="4599"/>
                      <a:pt x="8301" y="4566"/>
                    </a:cubicBezTo>
                    <a:cubicBezTo>
                      <a:pt x="8301" y="4566"/>
                      <a:pt x="8305" y="4566"/>
                      <a:pt x="8314" y="4566"/>
                    </a:cubicBezTo>
                    <a:cubicBezTo>
                      <a:pt x="8327" y="4566"/>
                      <a:pt x="8332" y="4532"/>
                      <a:pt x="8340" y="4521"/>
                    </a:cubicBezTo>
                    <a:cubicBezTo>
                      <a:pt x="8349" y="4499"/>
                      <a:pt x="8367" y="4499"/>
                      <a:pt x="8375" y="4488"/>
                    </a:cubicBezTo>
                    <a:cubicBezTo>
                      <a:pt x="8380" y="4488"/>
                      <a:pt x="8388" y="4466"/>
                      <a:pt x="8393" y="4466"/>
                    </a:cubicBezTo>
                    <a:cubicBezTo>
                      <a:pt x="8406" y="4444"/>
                      <a:pt x="8423" y="4444"/>
                      <a:pt x="8432" y="4422"/>
                    </a:cubicBezTo>
                    <a:cubicBezTo>
                      <a:pt x="8436" y="4422"/>
                      <a:pt x="8441" y="4400"/>
                      <a:pt x="8449" y="4389"/>
                    </a:cubicBezTo>
                    <a:cubicBezTo>
                      <a:pt x="8476" y="4345"/>
                      <a:pt x="8506" y="4334"/>
                      <a:pt x="8537" y="4312"/>
                    </a:cubicBezTo>
                    <a:cubicBezTo>
                      <a:pt x="8550" y="4290"/>
                      <a:pt x="8563" y="4268"/>
                      <a:pt x="8572" y="4257"/>
                    </a:cubicBezTo>
                    <a:cubicBezTo>
                      <a:pt x="8572" y="4257"/>
                      <a:pt x="8581" y="4257"/>
                      <a:pt x="8585" y="4257"/>
                    </a:cubicBezTo>
                    <a:cubicBezTo>
                      <a:pt x="8598" y="4257"/>
                      <a:pt x="8602" y="4202"/>
                      <a:pt x="8611" y="4202"/>
                    </a:cubicBezTo>
                    <a:cubicBezTo>
                      <a:pt x="8642" y="4202"/>
                      <a:pt x="8681" y="4125"/>
                      <a:pt x="8712" y="4136"/>
                    </a:cubicBezTo>
                    <a:cubicBezTo>
                      <a:pt x="8729" y="4136"/>
                      <a:pt x="8751" y="4169"/>
                      <a:pt x="8755" y="4224"/>
                    </a:cubicBezTo>
                    <a:cubicBezTo>
                      <a:pt x="8755" y="4290"/>
                      <a:pt x="8747" y="4323"/>
                      <a:pt x="8738" y="4367"/>
                    </a:cubicBezTo>
                    <a:cubicBezTo>
                      <a:pt x="8738" y="4367"/>
                      <a:pt x="8738" y="4389"/>
                      <a:pt x="8738" y="4389"/>
                    </a:cubicBezTo>
                    <a:cubicBezTo>
                      <a:pt x="8738" y="4389"/>
                      <a:pt x="8733" y="4389"/>
                      <a:pt x="8729" y="4389"/>
                    </a:cubicBezTo>
                    <a:cubicBezTo>
                      <a:pt x="8729" y="4389"/>
                      <a:pt x="8725" y="4411"/>
                      <a:pt x="8720" y="4422"/>
                    </a:cubicBezTo>
                    <a:cubicBezTo>
                      <a:pt x="8716" y="4433"/>
                      <a:pt x="8699" y="4433"/>
                      <a:pt x="8703" y="4466"/>
                    </a:cubicBezTo>
                    <a:cubicBezTo>
                      <a:pt x="8742" y="4466"/>
                      <a:pt x="8777" y="4400"/>
                      <a:pt x="8816" y="4345"/>
                    </a:cubicBezTo>
                    <a:cubicBezTo>
                      <a:pt x="8838" y="4323"/>
                      <a:pt x="8856" y="4312"/>
                      <a:pt x="8878" y="4301"/>
                    </a:cubicBezTo>
                    <a:cubicBezTo>
                      <a:pt x="8886" y="4290"/>
                      <a:pt x="8895" y="4279"/>
                      <a:pt x="8908" y="4268"/>
                    </a:cubicBezTo>
                    <a:cubicBezTo>
                      <a:pt x="8917" y="4268"/>
                      <a:pt x="8930" y="4268"/>
                      <a:pt x="8939" y="4246"/>
                    </a:cubicBezTo>
                    <a:cubicBezTo>
                      <a:pt x="8948" y="4246"/>
                      <a:pt x="8956" y="4224"/>
                      <a:pt x="8965" y="4224"/>
                    </a:cubicBezTo>
                    <a:cubicBezTo>
                      <a:pt x="8978" y="4224"/>
                      <a:pt x="8987" y="4224"/>
                      <a:pt x="9000" y="4202"/>
                    </a:cubicBezTo>
                    <a:cubicBezTo>
                      <a:pt x="9017" y="4191"/>
                      <a:pt x="9035" y="4147"/>
                      <a:pt x="9052" y="4136"/>
                    </a:cubicBezTo>
                    <a:cubicBezTo>
                      <a:pt x="9061" y="4136"/>
                      <a:pt x="9079" y="4125"/>
                      <a:pt x="9083" y="4114"/>
                    </a:cubicBezTo>
                    <a:cubicBezTo>
                      <a:pt x="9114" y="4092"/>
                      <a:pt x="9144" y="4036"/>
                      <a:pt x="9170" y="4047"/>
                    </a:cubicBezTo>
                    <a:cubicBezTo>
                      <a:pt x="9170" y="4003"/>
                      <a:pt x="9188" y="4047"/>
                      <a:pt x="9197" y="4047"/>
                    </a:cubicBezTo>
                    <a:cubicBezTo>
                      <a:pt x="9197" y="4047"/>
                      <a:pt x="9197" y="4025"/>
                      <a:pt x="9201" y="4025"/>
                    </a:cubicBezTo>
                    <a:cubicBezTo>
                      <a:pt x="9201" y="4025"/>
                      <a:pt x="9205" y="4025"/>
                      <a:pt x="9210" y="4025"/>
                    </a:cubicBezTo>
                    <a:cubicBezTo>
                      <a:pt x="9214" y="4025"/>
                      <a:pt x="9223" y="4025"/>
                      <a:pt x="9227" y="4025"/>
                    </a:cubicBezTo>
                    <a:cubicBezTo>
                      <a:pt x="9240" y="4025"/>
                      <a:pt x="9253" y="3992"/>
                      <a:pt x="9262" y="3981"/>
                    </a:cubicBezTo>
                    <a:cubicBezTo>
                      <a:pt x="9280" y="3970"/>
                      <a:pt x="9306" y="3981"/>
                      <a:pt x="9328" y="3959"/>
                    </a:cubicBezTo>
                    <a:cubicBezTo>
                      <a:pt x="9349" y="3959"/>
                      <a:pt x="9371" y="3937"/>
                      <a:pt x="9393" y="3937"/>
                    </a:cubicBezTo>
                    <a:cubicBezTo>
                      <a:pt x="9402" y="3937"/>
                      <a:pt x="9415" y="3937"/>
                      <a:pt x="9424" y="3937"/>
                    </a:cubicBezTo>
                    <a:cubicBezTo>
                      <a:pt x="9450" y="3937"/>
                      <a:pt x="9489" y="3915"/>
                      <a:pt x="9507" y="3915"/>
                    </a:cubicBezTo>
                    <a:cubicBezTo>
                      <a:pt x="9533" y="3915"/>
                      <a:pt x="9559" y="3915"/>
                      <a:pt x="9572" y="3915"/>
                    </a:cubicBezTo>
                    <a:cubicBezTo>
                      <a:pt x="9625" y="3937"/>
                      <a:pt x="9677" y="3915"/>
                      <a:pt x="9730" y="3926"/>
                    </a:cubicBezTo>
                    <a:cubicBezTo>
                      <a:pt x="9791" y="3926"/>
                      <a:pt x="9848" y="3937"/>
                      <a:pt x="9909" y="3948"/>
                    </a:cubicBezTo>
                    <a:cubicBezTo>
                      <a:pt x="9970" y="3959"/>
                      <a:pt x="10027" y="3970"/>
                      <a:pt x="10083" y="3992"/>
                    </a:cubicBezTo>
                    <a:cubicBezTo>
                      <a:pt x="10140" y="4014"/>
                      <a:pt x="10193" y="4036"/>
                      <a:pt x="10249" y="4059"/>
                    </a:cubicBezTo>
                    <a:cubicBezTo>
                      <a:pt x="10289" y="4081"/>
                      <a:pt x="10333" y="4114"/>
                      <a:pt x="10372" y="4125"/>
                    </a:cubicBezTo>
                    <a:cubicBezTo>
                      <a:pt x="10424" y="4136"/>
                      <a:pt x="10450" y="4169"/>
                      <a:pt x="10494" y="4202"/>
                    </a:cubicBezTo>
                    <a:cubicBezTo>
                      <a:pt x="10551" y="4235"/>
                      <a:pt x="10621" y="4279"/>
                      <a:pt x="10673" y="4323"/>
                    </a:cubicBezTo>
                    <a:cubicBezTo>
                      <a:pt x="10704" y="4345"/>
                      <a:pt x="10734" y="4356"/>
                      <a:pt x="10756" y="4389"/>
                    </a:cubicBezTo>
                    <a:cubicBezTo>
                      <a:pt x="10756" y="4389"/>
                      <a:pt x="10756" y="4411"/>
                      <a:pt x="10756" y="4411"/>
                    </a:cubicBezTo>
                    <a:cubicBezTo>
                      <a:pt x="10765" y="4411"/>
                      <a:pt x="10778" y="4422"/>
                      <a:pt x="10787" y="4433"/>
                    </a:cubicBezTo>
                    <a:cubicBezTo>
                      <a:pt x="10831" y="4488"/>
                      <a:pt x="10883" y="4544"/>
                      <a:pt x="10922" y="4588"/>
                    </a:cubicBezTo>
                    <a:cubicBezTo>
                      <a:pt x="10927" y="4588"/>
                      <a:pt x="10931" y="4588"/>
                      <a:pt x="10935" y="4610"/>
                    </a:cubicBezTo>
                    <a:cubicBezTo>
                      <a:pt x="10949" y="4621"/>
                      <a:pt x="10966" y="4643"/>
                      <a:pt x="10979" y="4654"/>
                    </a:cubicBezTo>
                    <a:cubicBezTo>
                      <a:pt x="10979" y="4654"/>
                      <a:pt x="10983" y="4676"/>
                      <a:pt x="10992" y="4687"/>
                    </a:cubicBezTo>
                    <a:lnTo>
                      <a:pt x="11010" y="4687"/>
                    </a:lnTo>
                    <a:cubicBezTo>
                      <a:pt x="11010" y="4687"/>
                      <a:pt x="11010" y="4709"/>
                      <a:pt x="11010" y="4709"/>
                    </a:cubicBezTo>
                    <a:cubicBezTo>
                      <a:pt x="11010" y="4709"/>
                      <a:pt x="11018" y="4709"/>
                      <a:pt x="11023" y="4709"/>
                    </a:cubicBezTo>
                    <a:cubicBezTo>
                      <a:pt x="11027" y="4720"/>
                      <a:pt x="11036" y="4753"/>
                      <a:pt x="11040" y="4764"/>
                    </a:cubicBezTo>
                    <a:cubicBezTo>
                      <a:pt x="11040" y="4764"/>
                      <a:pt x="11045" y="4764"/>
                      <a:pt x="11049" y="4764"/>
                    </a:cubicBezTo>
                    <a:cubicBezTo>
                      <a:pt x="11049" y="4764"/>
                      <a:pt x="11049" y="4775"/>
                      <a:pt x="11049" y="4786"/>
                    </a:cubicBezTo>
                    <a:cubicBezTo>
                      <a:pt x="11067" y="4819"/>
                      <a:pt x="11088" y="4841"/>
                      <a:pt x="11101" y="4874"/>
                    </a:cubicBezTo>
                    <a:cubicBezTo>
                      <a:pt x="11101" y="4874"/>
                      <a:pt x="11106" y="4896"/>
                      <a:pt x="11115" y="4907"/>
                    </a:cubicBezTo>
                    <a:cubicBezTo>
                      <a:pt x="11123" y="4929"/>
                      <a:pt x="11132" y="4929"/>
                      <a:pt x="11141" y="4940"/>
                    </a:cubicBezTo>
                    <a:cubicBezTo>
                      <a:pt x="11141" y="4940"/>
                      <a:pt x="11145" y="4962"/>
                      <a:pt x="11149" y="4973"/>
                    </a:cubicBezTo>
                    <a:cubicBezTo>
                      <a:pt x="11154" y="4973"/>
                      <a:pt x="11163" y="4973"/>
                      <a:pt x="11167" y="4984"/>
                    </a:cubicBezTo>
                    <a:cubicBezTo>
                      <a:pt x="11184" y="5017"/>
                      <a:pt x="11198" y="5061"/>
                      <a:pt x="11219" y="5083"/>
                    </a:cubicBezTo>
                    <a:cubicBezTo>
                      <a:pt x="11233" y="5160"/>
                      <a:pt x="11254" y="5194"/>
                      <a:pt x="11276" y="5227"/>
                    </a:cubicBezTo>
                    <a:cubicBezTo>
                      <a:pt x="11298" y="5260"/>
                      <a:pt x="11311" y="5304"/>
                      <a:pt x="11329" y="5337"/>
                    </a:cubicBezTo>
                    <a:cubicBezTo>
                      <a:pt x="11342" y="5370"/>
                      <a:pt x="11355" y="5403"/>
                      <a:pt x="11364" y="5414"/>
                    </a:cubicBezTo>
                    <a:cubicBezTo>
                      <a:pt x="11368" y="5414"/>
                      <a:pt x="11377" y="5414"/>
                      <a:pt x="11381" y="5436"/>
                    </a:cubicBezTo>
                    <a:cubicBezTo>
                      <a:pt x="11394" y="5469"/>
                      <a:pt x="11412" y="5502"/>
                      <a:pt x="11420" y="5513"/>
                    </a:cubicBezTo>
                    <a:cubicBezTo>
                      <a:pt x="11429" y="5513"/>
                      <a:pt x="11433" y="5513"/>
                      <a:pt x="11438" y="5535"/>
                    </a:cubicBezTo>
                    <a:cubicBezTo>
                      <a:pt x="11460" y="5568"/>
                      <a:pt x="11477" y="5601"/>
                      <a:pt x="11495" y="5623"/>
                    </a:cubicBezTo>
                    <a:cubicBezTo>
                      <a:pt x="11503" y="5645"/>
                      <a:pt x="11516" y="5645"/>
                      <a:pt x="11525" y="5667"/>
                    </a:cubicBezTo>
                    <a:cubicBezTo>
                      <a:pt x="11543" y="5689"/>
                      <a:pt x="11556" y="5712"/>
                      <a:pt x="11569" y="5734"/>
                    </a:cubicBezTo>
                    <a:cubicBezTo>
                      <a:pt x="11569" y="5734"/>
                      <a:pt x="11578" y="5756"/>
                      <a:pt x="11582" y="5756"/>
                    </a:cubicBezTo>
                    <a:cubicBezTo>
                      <a:pt x="11595" y="5778"/>
                      <a:pt x="11604" y="5789"/>
                      <a:pt x="11613" y="5800"/>
                    </a:cubicBezTo>
                    <a:cubicBezTo>
                      <a:pt x="11643" y="5844"/>
                      <a:pt x="11669" y="5899"/>
                      <a:pt x="11704" y="5943"/>
                    </a:cubicBezTo>
                    <a:cubicBezTo>
                      <a:pt x="11731" y="5976"/>
                      <a:pt x="11757" y="6009"/>
                      <a:pt x="11779" y="6042"/>
                    </a:cubicBezTo>
                    <a:cubicBezTo>
                      <a:pt x="11805" y="6075"/>
                      <a:pt x="11835" y="6097"/>
                      <a:pt x="11857" y="6130"/>
                    </a:cubicBezTo>
                    <a:cubicBezTo>
                      <a:pt x="11870" y="6141"/>
                      <a:pt x="11883" y="6163"/>
                      <a:pt x="11892" y="6186"/>
                    </a:cubicBezTo>
                    <a:cubicBezTo>
                      <a:pt x="11910" y="6208"/>
                      <a:pt x="11923" y="6208"/>
                      <a:pt x="11936" y="6230"/>
                    </a:cubicBezTo>
                    <a:cubicBezTo>
                      <a:pt x="11962" y="6263"/>
                      <a:pt x="11988" y="6296"/>
                      <a:pt x="12010" y="6329"/>
                    </a:cubicBezTo>
                    <a:cubicBezTo>
                      <a:pt x="12063" y="6395"/>
                      <a:pt x="12119" y="6439"/>
                      <a:pt x="12172" y="6516"/>
                    </a:cubicBezTo>
                    <a:cubicBezTo>
                      <a:pt x="12224" y="6582"/>
                      <a:pt x="12281" y="6648"/>
                      <a:pt x="12338" y="6692"/>
                    </a:cubicBezTo>
                    <a:cubicBezTo>
                      <a:pt x="12347" y="6692"/>
                      <a:pt x="12338" y="6748"/>
                      <a:pt x="12355" y="6748"/>
                    </a:cubicBezTo>
                    <a:cubicBezTo>
                      <a:pt x="12390" y="6814"/>
                      <a:pt x="12434" y="6847"/>
                      <a:pt x="12473" y="6891"/>
                    </a:cubicBezTo>
                    <a:cubicBezTo>
                      <a:pt x="12513" y="6946"/>
                      <a:pt x="12552" y="7001"/>
                      <a:pt x="12600" y="7034"/>
                    </a:cubicBezTo>
                    <a:cubicBezTo>
                      <a:pt x="12600" y="7056"/>
                      <a:pt x="12617" y="7078"/>
                      <a:pt x="12626" y="7089"/>
                    </a:cubicBezTo>
                    <a:cubicBezTo>
                      <a:pt x="12639" y="7111"/>
                      <a:pt x="12652" y="7122"/>
                      <a:pt x="12661" y="7133"/>
                    </a:cubicBezTo>
                    <a:cubicBezTo>
                      <a:pt x="12683" y="7155"/>
                      <a:pt x="12714" y="7177"/>
                      <a:pt x="12735" y="7210"/>
                    </a:cubicBezTo>
                    <a:cubicBezTo>
                      <a:pt x="12735" y="7210"/>
                      <a:pt x="12744" y="7232"/>
                      <a:pt x="12749" y="7243"/>
                    </a:cubicBezTo>
                    <a:cubicBezTo>
                      <a:pt x="12753" y="7243"/>
                      <a:pt x="12762" y="7254"/>
                      <a:pt x="12770" y="7265"/>
                    </a:cubicBezTo>
                    <a:cubicBezTo>
                      <a:pt x="12797" y="7309"/>
                      <a:pt x="12827" y="7354"/>
                      <a:pt x="12853" y="7387"/>
                    </a:cubicBezTo>
                    <a:cubicBezTo>
                      <a:pt x="12858" y="7398"/>
                      <a:pt x="12862" y="7409"/>
                      <a:pt x="12867" y="7420"/>
                    </a:cubicBezTo>
                    <a:cubicBezTo>
                      <a:pt x="12875" y="7431"/>
                      <a:pt x="12884" y="7420"/>
                      <a:pt x="12893" y="7431"/>
                    </a:cubicBezTo>
                    <a:cubicBezTo>
                      <a:pt x="12893" y="7431"/>
                      <a:pt x="12893" y="7442"/>
                      <a:pt x="12897" y="7453"/>
                    </a:cubicBezTo>
                    <a:cubicBezTo>
                      <a:pt x="12901" y="7453"/>
                      <a:pt x="12906" y="7453"/>
                      <a:pt x="12910" y="7453"/>
                    </a:cubicBezTo>
                    <a:cubicBezTo>
                      <a:pt x="12954" y="7508"/>
                      <a:pt x="12989" y="7552"/>
                      <a:pt x="13028" y="7618"/>
                    </a:cubicBezTo>
                    <a:cubicBezTo>
                      <a:pt x="13054" y="7651"/>
                      <a:pt x="13076" y="7695"/>
                      <a:pt x="13102" y="7739"/>
                    </a:cubicBezTo>
                    <a:cubicBezTo>
                      <a:pt x="13116" y="7761"/>
                      <a:pt x="13129" y="7783"/>
                      <a:pt x="13142" y="7794"/>
                    </a:cubicBezTo>
                    <a:cubicBezTo>
                      <a:pt x="13164" y="7816"/>
                      <a:pt x="13190" y="7872"/>
                      <a:pt x="13207" y="7894"/>
                    </a:cubicBezTo>
                    <a:cubicBezTo>
                      <a:pt x="13216" y="7905"/>
                      <a:pt x="13225" y="7916"/>
                      <a:pt x="13233" y="7938"/>
                    </a:cubicBezTo>
                    <a:cubicBezTo>
                      <a:pt x="13242" y="7949"/>
                      <a:pt x="13251" y="7971"/>
                      <a:pt x="13255" y="7993"/>
                    </a:cubicBezTo>
                    <a:cubicBezTo>
                      <a:pt x="13255" y="7993"/>
                      <a:pt x="13264" y="7993"/>
                      <a:pt x="13268" y="7993"/>
                    </a:cubicBezTo>
                    <a:cubicBezTo>
                      <a:pt x="13273" y="7993"/>
                      <a:pt x="13277" y="8026"/>
                      <a:pt x="13286" y="8037"/>
                    </a:cubicBezTo>
                    <a:cubicBezTo>
                      <a:pt x="13290" y="8037"/>
                      <a:pt x="13299" y="8037"/>
                      <a:pt x="13308" y="8059"/>
                    </a:cubicBezTo>
                    <a:cubicBezTo>
                      <a:pt x="13312" y="8059"/>
                      <a:pt x="13316" y="8081"/>
                      <a:pt x="13325" y="8092"/>
                    </a:cubicBezTo>
                    <a:cubicBezTo>
                      <a:pt x="13343" y="8125"/>
                      <a:pt x="13369" y="8180"/>
                      <a:pt x="13382" y="8213"/>
                    </a:cubicBezTo>
                    <a:cubicBezTo>
                      <a:pt x="13382" y="8213"/>
                      <a:pt x="13391" y="8213"/>
                      <a:pt x="13395" y="8213"/>
                    </a:cubicBezTo>
                    <a:cubicBezTo>
                      <a:pt x="13408" y="8235"/>
                      <a:pt x="13417" y="8268"/>
                      <a:pt x="13426" y="8279"/>
                    </a:cubicBezTo>
                    <a:cubicBezTo>
                      <a:pt x="13426" y="8279"/>
                      <a:pt x="13434" y="8279"/>
                      <a:pt x="13439" y="8290"/>
                    </a:cubicBezTo>
                    <a:cubicBezTo>
                      <a:pt x="13439" y="8290"/>
                      <a:pt x="13443" y="8301"/>
                      <a:pt x="13448" y="8312"/>
                    </a:cubicBezTo>
                    <a:cubicBezTo>
                      <a:pt x="13461" y="8335"/>
                      <a:pt x="13469" y="8357"/>
                      <a:pt x="13478" y="8390"/>
                    </a:cubicBezTo>
                    <a:cubicBezTo>
                      <a:pt x="13482" y="8390"/>
                      <a:pt x="13491" y="8401"/>
                      <a:pt x="13500" y="8423"/>
                    </a:cubicBezTo>
                    <a:cubicBezTo>
                      <a:pt x="13539" y="8500"/>
                      <a:pt x="13579" y="8588"/>
                      <a:pt x="13614" y="8665"/>
                    </a:cubicBezTo>
                    <a:cubicBezTo>
                      <a:pt x="13627" y="8687"/>
                      <a:pt x="13635" y="8709"/>
                      <a:pt x="13644" y="8731"/>
                    </a:cubicBezTo>
                    <a:cubicBezTo>
                      <a:pt x="13657" y="8764"/>
                      <a:pt x="13666" y="8775"/>
                      <a:pt x="13675" y="8797"/>
                    </a:cubicBezTo>
                    <a:cubicBezTo>
                      <a:pt x="13679" y="8819"/>
                      <a:pt x="13688" y="8830"/>
                      <a:pt x="13692" y="8841"/>
                    </a:cubicBezTo>
                    <a:cubicBezTo>
                      <a:pt x="13705" y="8863"/>
                      <a:pt x="13718" y="8896"/>
                      <a:pt x="13732" y="8907"/>
                    </a:cubicBezTo>
                    <a:cubicBezTo>
                      <a:pt x="13740" y="8930"/>
                      <a:pt x="13749" y="8963"/>
                      <a:pt x="13758" y="8996"/>
                    </a:cubicBezTo>
                    <a:cubicBezTo>
                      <a:pt x="13780" y="9051"/>
                      <a:pt x="13801" y="9095"/>
                      <a:pt x="13819" y="9150"/>
                    </a:cubicBezTo>
                    <a:cubicBezTo>
                      <a:pt x="13828" y="9172"/>
                      <a:pt x="13836" y="9205"/>
                      <a:pt x="13845" y="9238"/>
                    </a:cubicBezTo>
                    <a:cubicBezTo>
                      <a:pt x="13854" y="9260"/>
                      <a:pt x="13863" y="9293"/>
                      <a:pt x="13871" y="9315"/>
                    </a:cubicBezTo>
                    <a:cubicBezTo>
                      <a:pt x="13884" y="9348"/>
                      <a:pt x="13898" y="9392"/>
                      <a:pt x="13902" y="9414"/>
                    </a:cubicBezTo>
                    <a:cubicBezTo>
                      <a:pt x="13902" y="9414"/>
                      <a:pt x="13902" y="9447"/>
                      <a:pt x="13902" y="9447"/>
                    </a:cubicBezTo>
                    <a:cubicBezTo>
                      <a:pt x="13915" y="9492"/>
                      <a:pt x="13933" y="9547"/>
                      <a:pt x="13937" y="9602"/>
                    </a:cubicBezTo>
                    <a:cubicBezTo>
                      <a:pt x="13937" y="9624"/>
                      <a:pt x="13937" y="9646"/>
                      <a:pt x="13937" y="9668"/>
                    </a:cubicBezTo>
                    <a:cubicBezTo>
                      <a:pt x="13937" y="9701"/>
                      <a:pt x="13946" y="9723"/>
                      <a:pt x="13950" y="9745"/>
                    </a:cubicBezTo>
                    <a:cubicBezTo>
                      <a:pt x="13950" y="9789"/>
                      <a:pt x="13959" y="9844"/>
                      <a:pt x="13967" y="9866"/>
                    </a:cubicBezTo>
                    <a:cubicBezTo>
                      <a:pt x="13967" y="9910"/>
                      <a:pt x="13976" y="9943"/>
                      <a:pt x="13985" y="9988"/>
                    </a:cubicBezTo>
                    <a:cubicBezTo>
                      <a:pt x="13985" y="10010"/>
                      <a:pt x="13989" y="10010"/>
                      <a:pt x="13994" y="10021"/>
                    </a:cubicBezTo>
                    <a:cubicBezTo>
                      <a:pt x="13994" y="10043"/>
                      <a:pt x="13994" y="10054"/>
                      <a:pt x="13994" y="10065"/>
                    </a:cubicBezTo>
                    <a:cubicBezTo>
                      <a:pt x="14007" y="10153"/>
                      <a:pt x="14029" y="10241"/>
                      <a:pt x="14042" y="10329"/>
                    </a:cubicBezTo>
                    <a:cubicBezTo>
                      <a:pt x="14042" y="10329"/>
                      <a:pt x="14046" y="10351"/>
                      <a:pt x="14050" y="10362"/>
                    </a:cubicBezTo>
                    <a:cubicBezTo>
                      <a:pt x="14059" y="10417"/>
                      <a:pt x="14068" y="10472"/>
                      <a:pt x="14077" y="10528"/>
                    </a:cubicBezTo>
                    <a:cubicBezTo>
                      <a:pt x="14077" y="10528"/>
                      <a:pt x="14085" y="10550"/>
                      <a:pt x="14085" y="10550"/>
                    </a:cubicBezTo>
                    <a:cubicBezTo>
                      <a:pt x="14085" y="10572"/>
                      <a:pt x="14085" y="10583"/>
                      <a:pt x="14085" y="10594"/>
                    </a:cubicBezTo>
                    <a:cubicBezTo>
                      <a:pt x="14085" y="10594"/>
                      <a:pt x="14085" y="10594"/>
                      <a:pt x="14085" y="10616"/>
                    </a:cubicBezTo>
                    <a:cubicBezTo>
                      <a:pt x="14094" y="10682"/>
                      <a:pt x="14099" y="10759"/>
                      <a:pt x="14120" y="10803"/>
                    </a:cubicBezTo>
                    <a:cubicBezTo>
                      <a:pt x="14120" y="10869"/>
                      <a:pt x="14138" y="10924"/>
                      <a:pt x="14142" y="10979"/>
                    </a:cubicBezTo>
                    <a:cubicBezTo>
                      <a:pt x="14142" y="11001"/>
                      <a:pt x="14151" y="11001"/>
                      <a:pt x="14151" y="11001"/>
                    </a:cubicBezTo>
                    <a:cubicBezTo>
                      <a:pt x="14155" y="11034"/>
                      <a:pt x="14151" y="11078"/>
                      <a:pt x="14160" y="11112"/>
                    </a:cubicBezTo>
                    <a:cubicBezTo>
                      <a:pt x="14160" y="11112"/>
                      <a:pt x="14164" y="11123"/>
                      <a:pt x="14168" y="11123"/>
                    </a:cubicBezTo>
                    <a:cubicBezTo>
                      <a:pt x="14168" y="11123"/>
                      <a:pt x="14168" y="11145"/>
                      <a:pt x="14168" y="11156"/>
                    </a:cubicBezTo>
                    <a:cubicBezTo>
                      <a:pt x="14182" y="11244"/>
                      <a:pt x="14190" y="11332"/>
                      <a:pt x="14199" y="11409"/>
                    </a:cubicBezTo>
                    <a:cubicBezTo>
                      <a:pt x="14199" y="11409"/>
                      <a:pt x="14199" y="11442"/>
                      <a:pt x="14203" y="11453"/>
                    </a:cubicBezTo>
                    <a:cubicBezTo>
                      <a:pt x="14203" y="11453"/>
                      <a:pt x="14208" y="11464"/>
                      <a:pt x="14208" y="11464"/>
                    </a:cubicBezTo>
                    <a:cubicBezTo>
                      <a:pt x="14216" y="11497"/>
                      <a:pt x="14208" y="11508"/>
                      <a:pt x="14212" y="11530"/>
                    </a:cubicBezTo>
                    <a:cubicBezTo>
                      <a:pt x="14212" y="11530"/>
                      <a:pt x="14221" y="11530"/>
                      <a:pt x="14221" y="11530"/>
                    </a:cubicBezTo>
                    <a:cubicBezTo>
                      <a:pt x="14230" y="11574"/>
                      <a:pt x="14230" y="11630"/>
                      <a:pt x="14234" y="11685"/>
                    </a:cubicBezTo>
                    <a:cubicBezTo>
                      <a:pt x="14234" y="11718"/>
                      <a:pt x="14247" y="11751"/>
                      <a:pt x="14251" y="11784"/>
                    </a:cubicBezTo>
                    <a:cubicBezTo>
                      <a:pt x="14260" y="11850"/>
                      <a:pt x="14265" y="11916"/>
                      <a:pt x="14273" y="11982"/>
                    </a:cubicBezTo>
                    <a:cubicBezTo>
                      <a:pt x="14278" y="12037"/>
                      <a:pt x="14286" y="12081"/>
                      <a:pt x="14291" y="12126"/>
                    </a:cubicBezTo>
                    <a:cubicBezTo>
                      <a:pt x="14291" y="12148"/>
                      <a:pt x="14295" y="12170"/>
                      <a:pt x="14300" y="12181"/>
                    </a:cubicBezTo>
                    <a:cubicBezTo>
                      <a:pt x="14300" y="12214"/>
                      <a:pt x="14308" y="12247"/>
                      <a:pt x="14313" y="12291"/>
                    </a:cubicBezTo>
                    <a:cubicBezTo>
                      <a:pt x="14317" y="12324"/>
                      <a:pt x="14326" y="12346"/>
                      <a:pt x="14330" y="12379"/>
                    </a:cubicBezTo>
                    <a:cubicBezTo>
                      <a:pt x="14348" y="12500"/>
                      <a:pt x="14365" y="12643"/>
                      <a:pt x="14382" y="12765"/>
                    </a:cubicBezTo>
                    <a:cubicBezTo>
                      <a:pt x="14396" y="12864"/>
                      <a:pt x="14413" y="12952"/>
                      <a:pt x="14422" y="13051"/>
                    </a:cubicBezTo>
                    <a:cubicBezTo>
                      <a:pt x="14422" y="13095"/>
                      <a:pt x="14422" y="13128"/>
                      <a:pt x="14431" y="13161"/>
                    </a:cubicBezTo>
                    <a:cubicBezTo>
                      <a:pt x="14431" y="13194"/>
                      <a:pt x="14444" y="13216"/>
                      <a:pt x="14448" y="13238"/>
                    </a:cubicBezTo>
                    <a:cubicBezTo>
                      <a:pt x="14461" y="13327"/>
                      <a:pt x="14466" y="13404"/>
                      <a:pt x="14474" y="13503"/>
                    </a:cubicBezTo>
                    <a:cubicBezTo>
                      <a:pt x="14474" y="13547"/>
                      <a:pt x="14483" y="13580"/>
                      <a:pt x="14483" y="13613"/>
                    </a:cubicBezTo>
                    <a:cubicBezTo>
                      <a:pt x="14483" y="13646"/>
                      <a:pt x="14483" y="13679"/>
                      <a:pt x="14479" y="13712"/>
                    </a:cubicBezTo>
                    <a:cubicBezTo>
                      <a:pt x="14479" y="13823"/>
                      <a:pt x="14474" y="13933"/>
                      <a:pt x="14479" y="14054"/>
                    </a:cubicBezTo>
                    <a:cubicBezTo>
                      <a:pt x="14461" y="14142"/>
                      <a:pt x="14439" y="14231"/>
                      <a:pt x="14413" y="14319"/>
                    </a:cubicBezTo>
                    <a:cubicBezTo>
                      <a:pt x="14413" y="14319"/>
                      <a:pt x="14413" y="14341"/>
                      <a:pt x="14413" y="14341"/>
                    </a:cubicBezTo>
                    <a:cubicBezTo>
                      <a:pt x="14413" y="14341"/>
                      <a:pt x="14400" y="14374"/>
                      <a:pt x="14396" y="14385"/>
                    </a:cubicBezTo>
                    <a:cubicBezTo>
                      <a:pt x="14387" y="14418"/>
                      <a:pt x="14374" y="14440"/>
                      <a:pt x="14361" y="14462"/>
                    </a:cubicBezTo>
                    <a:cubicBezTo>
                      <a:pt x="14352" y="14495"/>
                      <a:pt x="14339" y="14528"/>
                      <a:pt x="14334" y="14539"/>
                    </a:cubicBezTo>
                    <a:cubicBezTo>
                      <a:pt x="14326" y="14561"/>
                      <a:pt x="14321" y="14561"/>
                      <a:pt x="14317" y="14572"/>
                    </a:cubicBezTo>
                    <a:cubicBezTo>
                      <a:pt x="14317" y="14572"/>
                      <a:pt x="14317" y="14583"/>
                      <a:pt x="14308" y="14594"/>
                    </a:cubicBezTo>
                    <a:cubicBezTo>
                      <a:pt x="14295" y="14616"/>
                      <a:pt x="14282" y="14649"/>
                      <a:pt x="14273" y="14671"/>
                    </a:cubicBezTo>
                    <a:cubicBezTo>
                      <a:pt x="14269" y="14671"/>
                      <a:pt x="14260" y="14682"/>
                      <a:pt x="14251" y="14693"/>
                    </a:cubicBezTo>
                    <a:cubicBezTo>
                      <a:pt x="14243" y="14715"/>
                      <a:pt x="14234" y="14737"/>
                      <a:pt x="14230" y="14748"/>
                    </a:cubicBezTo>
                    <a:cubicBezTo>
                      <a:pt x="14230" y="14748"/>
                      <a:pt x="14221" y="14748"/>
                      <a:pt x="14216" y="14759"/>
                    </a:cubicBezTo>
                    <a:cubicBezTo>
                      <a:pt x="14216" y="14759"/>
                      <a:pt x="14208" y="14792"/>
                      <a:pt x="14199" y="14803"/>
                    </a:cubicBezTo>
                    <a:cubicBezTo>
                      <a:pt x="14195" y="14814"/>
                      <a:pt x="14186" y="14814"/>
                      <a:pt x="14177" y="14836"/>
                    </a:cubicBezTo>
                    <a:cubicBezTo>
                      <a:pt x="14151" y="14881"/>
                      <a:pt x="14120" y="14914"/>
                      <a:pt x="14094" y="14958"/>
                    </a:cubicBezTo>
                    <a:cubicBezTo>
                      <a:pt x="14068" y="14991"/>
                      <a:pt x="14029" y="15035"/>
                      <a:pt x="14002" y="15057"/>
                    </a:cubicBezTo>
                    <a:cubicBezTo>
                      <a:pt x="13989" y="15068"/>
                      <a:pt x="13972" y="15068"/>
                      <a:pt x="13959" y="15079"/>
                    </a:cubicBezTo>
                    <a:cubicBezTo>
                      <a:pt x="13954" y="15079"/>
                      <a:pt x="13941" y="15101"/>
                      <a:pt x="13937" y="15112"/>
                    </a:cubicBezTo>
                    <a:cubicBezTo>
                      <a:pt x="13911" y="15156"/>
                      <a:pt x="13876" y="15178"/>
                      <a:pt x="13845" y="15200"/>
                    </a:cubicBezTo>
                    <a:cubicBezTo>
                      <a:pt x="13819" y="15211"/>
                      <a:pt x="13723" y="15233"/>
                      <a:pt x="13727" y="15112"/>
                    </a:cubicBezTo>
                    <a:cubicBezTo>
                      <a:pt x="13727" y="15090"/>
                      <a:pt x="13736" y="15079"/>
                      <a:pt x="13749" y="15068"/>
                    </a:cubicBezTo>
                    <a:cubicBezTo>
                      <a:pt x="13775" y="15035"/>
                      <a:pt x="13815" y="15002"/>
                      <a:pt x="13845" y="14991"/>
                    </a:cubicBezTo>
                    <a:cubicBezTo>
                      <a:pt x="13854" y="14969"/>
                      <a:pt x="13863" y="14936"/>
                      <a:pt x="13876" y="14925"/>
                    </a:cubicBezTo>
                    <a:cubicBezTo>
                      <a:pt x="13880" y="14903"/>
                      <a:pt x="13889" y="14925"/>
                      <a:pt x="13889" y="14914"/>
                    </a:cubicBezTo>
                    <a:cubicBezTo>
                      <a:pt x="13876" y="14914"/>
                      <a:pt x="13893" y="14892"/>
                      <a:pt x="13898" y="14881"/>
                    </a:cubicBezTo>
                    <a:cubicBezTo>
                      <a:pt x="13898" y="14881"/>
                      <a:pt x="13906" y="14881"/>
                      <a:pt x="13906" y="14881"/>
                    </a:cubicBezTo>
                    <a:cubicBezTo>
                      <a:pt x="13972" y="14847"/>
                      <a:pt x="14016" y="14770"/>
                      <a:pt x="14068" y="14715"/>
                    </a:cubicBezTo>
                    <a:cubicBezTo>
                      <a:pt x="14068" y="14693"/>
                      <a:pt x="14081" y="14682"/>
                      <a:pt x="14090" y="14660"/>
                    </a:cubicBezTo>
                    <a:cubicBezTo>
                      <a:pt x="14103" y="14638"/>
                      <a:pt x="14120" y="14594"/>
                      <a:pt x="14133" y="14572"/>
                    </a:cubicBezTo>
                    <a:cubicBezTo>
                      <a:pt x="14133" y="14561"/>
                      <a:pt x="14138" y="14572"/>
                      <a:pt x="14142" y="14572"/>
                    </a:cubicBezTo>
                    <a:cubicBezTo>
                      <a:pt x="14142" y="14572"/>
                      <a:pt x="14142" y="14550"/>
                      <a:pt x="14147" y="14550"/>
                    </a:cubicBezTo>
                    <a:cubicBezTo>
                      <a:pt x="14168" y="14506"/>
                      <a:pt x="14195" y="14440"/>
                      <a:pt x="14212" y="14396"/>
                    </a:cubicBezTo>
                    <a:cubicBezTo>
                      <a:pt x="14225" y="14352"/>
                      <a:pt x="14251" y="14308"/>
                      <a:pt x="14260" y="14286"/>
                    </a:cubicBezTo>
                    <a:cubicBezTo>
                      <a:pt x="14260" y="14286"/>
                      <a:pt x="14260" y="14275"/>
                      <a:pt x="14265" y="14264"/>
                    </a:cubicBezTo>
                    <a:cubicBezTo>
                      <a:pt x="14282" y="14219"/>
                      <a:pt x="14300" y="14164"/>
                      <a:pt x="14313" y="14131"/>
                    </a:cubicBezTo>
                    <a:cubicBezTo>
                      <a:pt x="14321" y="14087"/>
                      <a:pt x="14334" y="14065"/>
                      <a:pt x="14343" y="14032"/>
                    </a:cubicBezTo>
                    <a:cubicBezTo>
                      <a:pt x="14361" y="13966"/>
                      <a:pt x="14374" y="13889"/>
                      <a:pt x="14382" y="13812"/>
                    </a:cubicBezTo>
                    <a:cubicBezTo>
                      <a:pt x="14369" y="13801"/>
                      <a:pt x="14365" y="13834"/>
                      <a:pt x="14356" y="13845"/>
                    </a:cubicBezTo>
                    <a:cubicBezTo>
                      <a:pt x="14348" y="13856"/>
                      <a:pt x="14339" y="13867"/>
                      <a:pt x="14330" y="13878"/>
                    </a:cubicBezTo>
                    <a:cubicBezTo>
                      <a:pt x="14300" y="13911"/>
                      <a:pt x="14273" y="13944"/>
                      <a:pt x="14247" y="13988"/>
                    </a:cubicBezTo>
                    <a:cubicBezTo>
                      <a:pt x="14238" y="13988"/>
                      <a:pt x="14234" y="14010"/>
                      <a:pt x="14221" y="14021"/>
                    </a:cubicBezTo>
                    <a:cubicBezTo>
                      <a:pt x="14199" y="14065"/>
                      <a:pt x="14177" y="14087"/>
                      <a:pt x="14155" y="14120"/>
                    </a:cubicBezTo>
                    <a:cubicBezTo>
                      <a:pt x="14147" y="14131"/>
                      <a:pt x="14133" y="14153"/>
                      <a:pt x="14125" y="14164"/>
                    </a:cubicBezTo>
                    <a:cubicBezTo>
                      <a:pt x="14125" y="14164"/>
                      <a:pt x="14125" y="14175"/>
                      <a:pt x="14125" y="14175"/>
                    </a:cubicBezTo>
                    <a:cubicBezTo>
                      <a:pt x="14090" y="14231"/>
                      <a:pt x="14050" y="14275"/>
                      <a:pt x="14011" y="14308"/>
                    </a:cubicBezTo>
                    <a:cubicBezTo>
                      <a:pt x="14011" y="14308"/>
                      <a:pt x="14002" y="14330"/>
                      <a:pt x="13998" y="14330"/>
                    </a:cubicBezTo>
                    <a:cubicBezTo>
                      <a:pt x="13994" y="14330"/>
                      <a:pt x="13989" y="14330"/>
                      <a:pt x="13985" y="14330"/>
                    </a:cubicBezTo>
                    <a:cubicBezTo>
                      <a:pt x="13976" y="14341"/>
                      <a:pt x="13963" y="14363"/>
                      <a:pt x="13954" y="14374"/>
                    </a:cubicBezTo>
                    <a:cubicBezTo>
                      <a:pt x="13950" y="14374"/>
                      <a:pt x="13937" y="14374"/>
                      <a:pt x="13928" y="14396"/>
                    </a:cubicBezTo>
                    <a:cubicBezTo>
                      <a:pt x="13911" y="14396"/>
                      <a:pt x="13906" y="14407"/>
                      <a:pt x="13893" y="14418"/>
                    </a:cubicBezTo>
                    <a:cubicBezTo>
                      <a:pt x="13876" y="14440"/>
                      <a:pt x="13867" y="14451"/>
                      <a:pt x="13854" y="14473"/>
                    </a:cubicBezTo>
                    <a:cubicBezTo>
                      <a:pt x="13815" y="14517"/>
                      <a:pt x="13771" y="14550"/>
                      <a:pt x="13727" y="14583"/>
                    </a:cubicBezTo>
                    <a:cubicBezTo>
                      <a:pt x="13701" y="14594"/>
                      <a:pt x="13679" y="14616"/>
                      <a:pt x="13657" y="14616"/>
                    </a:cubicBezTo>
                    <a:cubicBezTo>
                      <a:pt x="13644" y="14616"/>
                      <a:pt x="13635" y="14583"/>
                      <a:pt x="13622" y="14594"/>
                    </a:cubicBezTo>
                    <a:cubicBezTo>
                      <a:pt x="13609" y="14550"/>
                      <a:pt x="13592" y="14484"/>
                      <a:pt x="13600" y="14418"/>
                    </a:cubicBezTo>
                    <a:cubicBezTo>
                      <a:pt x="13609" y="14374"/>
                      <a:pt x="13631" y="14374"/>
                      <a:pt x="13649" y="14352"/>
                    </a:cubicBezTo>
                    <a:cubicBezTo>
                      <a:pt x="13649" y="14352"/>
                      <a:pt x="13657" y="14341"/>
                      <a:pt x="13657" y="14330"/>
                    </a:cubicBezTo>
                    <a:cubicBezTo>
                      <a:pt x="13670" y="14319"/>
                      <a:pt x="13683" y="14286"/>
                      <a:pt x="13692" y="14275"/>
                    </a:cubicBezTo>
                    <a:cubicBezTo>
                      <a:pt x="13701" y="14264"/>
                      <a:pt x="13710" y="14264"/>
                      <a:pt x="13718" y="14253"/>
                    </a:cubicBezTo>
                    <a:cubicBezTo>
                      <a:pt x="13732" y="14231"/>
                      <a:pt x="13740" y="14197"/>
                      <a:pt x="13749" y="14175"/>
                    </a:cubicBezTo>
                    <a:cubicBezTo>
                      <a:pt x="13762" y="14164"/>
                      <a:pt x="13775" y="14153"/>
                      <a:pt x="13788" y="14131"/>
                    </a:cubicBezTo>
                    <a:cubicBezTo>
                      <a:pt x="13832" y="14087"/>
                      <a:pt x="13867" y="14032"/>
                      <a:pt x="13906" y="13977"/>
                    </a:cubicBezTo>
                    <a:cubicBezTo>
                      <a:pt x="13933" y="13933"/>
                      <a:pt x="13954" y="13900"/>
                      <a:pt x="13981" y="13845"/>
                    </a:cubicBezTo>
                    <a:cubicBezTo>
                      <a:pt x="14002" y="13801"/>
                      <a:pt x="14024" y="13757"/>
                      <a:pt x="14050" y="13723"/>
                    </a:cubicBezTo>
                    <a:cubicBezTo>
                      <a:pt x="14050" y="13679"/>
                      <a:pt x="14068" y="13657"/>
                      <a:pt x="14081" y="13602"/>
                    </a:cubicBezTo>
                    <a:cubicBezTo>
                      <a:pt x="14094" y="13569"/>
                      <a:pt x="14107" y="13536"/>
                      <a:pt x="14120" y="13503"/>
                    </a:cubicBezTo>
                    <a:cubicBezTo>
                      <a:pt x="14120" y="13503"/>
                      <a:pt x="14133" y="13470"/>
                      <a:pt x="14120" y="13470"/>
                    </a:cubicBezTo>
                    <a:cubicBezTo>
                      <a:pt x="14072" y="13503"/>
                      <a:pt x="14033" y="13547"/>
                      <a:pt x="13994" y="13569"/>
                    </a:cubicBezTo>
                    <a:cubicBezTo>
                      <a:pt x="13976" y="13569"/>
                      <a:pt x="13959" y="13569"/>
                      <a:pt x="13941" y="13569"/>
                    </a:cubicBezTo>
                    <a:cubicBezTo>
                      <a:pt x="13928" y="13569"/>
                      <a:pt x="13919" y="13602"/>
                      <a:pt x="13906" y="13613"/>
                    </a:cubicBezTo>
                    <a:cubicBezTo>
                      <a:pt x="13898" y="13624"/>
                      <a:pt x="13884" y="13635"/>
                      <a:pt x="13871" y="13646"/>
                    </a:cubicBezTo>
                    <a:cubicBezTo>
                      <a:pt x="13849" y="13668"/>
                      <a:pt x="13828" y="13701"/>
                      <a:pt x="13806" y="13723"/>
                    </a:cubicBezTo>
                    <a:cubicBezTo>
                      <a:pt x="13784" y="13746"/>
                      <a:pt x="13762" y="13768"/>
                      <a:pt x="13736" y="13801"/>
                    </a:cubicBezTo>
                    <a:cubicBezTo>
                      <a:pt x="13714" y="13823"/>
                      <a:pt x="13688" y="13856"/>
                      <a:pt x="13666" y="13878"/>
                    </a:cubicBezTo>
                    <a:cubicBezTo>
                      <a:pt x="13627" y="13889"/>
                      <a:pt x="13592" y="13878"/>
                      <a:pt x="13548" y="13889"/>
                    </a:cubicBezTo>
                    <a:cubicBezTo>
                      <a:pt x="13526" y="13845"/>
                      <a:pt x="13509" y="13790"/>
                      <a:pt x="13504" y="13701"/>
                    </a:cubicBezTo>
                    <a:cubicBezTo>
                      <a:pt x="13526" y="13657"/>
                      <a:pt x="13539" y="13613"/>
                      <a:pt x="13557" y="13580"/>
                    </a:cubicBezTo>
                    <a:cubicBezTo>
                      <a:pt x="13570" y="13558"/>
                      <a:pt x="13583" y="13547"/>
                      <a:pt x="13596" y="13536"/>
                    </a:cubicBezTo>
                    <a:cubicBezTo>
                      <a:pt x="13644" y="13470"/>
                      <a:pt x="13705" y="13415"/>
                      <a:pt x="13740" y="13349"/>
                    </a:cubicBezTo>
                    <a:cubicBezTo>
                      <a:pt x="13745" y="13349"/>
                      <a:pt x="13753" y="13349"/>
                      <a:pt x="13758" y="13338"/>
                    </a:cubicBezTo>
                    <a:cubicBezTo>
                      <a:pt x="13767" y="13316"/>
                      <a:pt x="13775" y="13283"/>
                      <a:pt x="13784" y="13272"/>
                    </a:cubicBezTo>
                    <a:cubicBezTo>
                      <a:pt x="13806" y="13238"/>
                      <a:pt x="13832" y="13216"/>
                      <a:pt x="13858" y="13194"/>
                    </a:cubicBezTo>
                    <a:cubicBezTo>
                      <a:pt x="13858" y="13161"/>
                      <a:pt x="13876" y="13161"/>
                      <a:pt x="13880" y="13150"/>
                    </a:cubicBezTo>
                    <a:cubicBezTo>
                      <a:pt x="13880" y="13150"/>
                      <a:pt x="13880" y="13139"/>
                      <a:pt x="13880" y="13128"/>
                    </a:cubicBezTo>
                    <a:cubicBezTo>
                      <a:pt x="13880" y="13128"/>
                      <a:pt x="13889" y="13128"/>
                      <a:pt x="13889" y="13128"/>
                    </a:cubicBezTo>
                    <a:cubicBezTo>
                      <a:pt x="13898" y="13106"/>
                      <a:pt x="13902" y="13095"/>
                      <a:pt x="13911" y="13073"/>
                    </a:cubicBezTo>
                    <a:cubicBezTo>
                      <a:pt x="13911" y="13073"/>
                      <a:pt x="13919" y="13062"/>
                      <a:pt x="13924" y="13051"/>
                    </a:cubicBezTo>
                    <a:cubicBezTo>
                      <a:pt x="13928" y="13040"/>
                      <a:pt x="13928" y="12985"/>
                      <a:pt x="13946" y="13007"/>
                    </a:cubicBezTo>
                    <a:cubicBezTo>
                      <a:pt x="13946" y="12941"/>
                      <a:pt x="13976" y="12897"/>
                      <a:pt x="13976" y="12853"/>
                    </a:cubicBezTo>
                    <a:cubicBezTo>
                      <a:pt x="13946" y="12897"/>
                      <a:pt x="13911" y="12919"/>
                      <a:pt x="13876" y="12941"/>
                    </a:cubicBezTo>
                    <a:cubicBezTo>
                      <a:pt x="13801" y="13007"/>
                      <a:pt x="13710" y="13073"/>
                      <a:pt x="13635" y="13128"/>
                    </a:cubicBezTo>
                    <a:cubicBezTo>
                      <a:pt x="13609" y="13150"/>
                      <a:pt x="13583" y="13194"/>
                      <a:pt x="13557" y="13194"/>
                    </a:cubicBezTo>
                    <a:cubicBezTo>
                      <a:pt x="13526" y="13216"/>
                      <a:pt x="13482" y="13194"/>
                      <a:pt x="13461" y="13194"/>
                    </a:cubicBezTo>
                    <a:cubicBezTo>
                      <a:pt x="13448" y="13161"/>
                      <a:pt x="13421" y="13139"/>
                      <a:pt x="13421" y="13084"/>
                    </a:cubicBezTo>
                    <a:cubicBezTo>
                      <a:pt x="13421" y="13051"/>
                      <a:pt x="13430" y="13007"/>
                      <a:pt x="13430" y="12963"/>
                    </a:cubicBezTo>
                    <a:cubicBezTo>
                      <a:pt x="13448" y="12919"/>
                      <a:pt x="13456" y="12886"/>
                      <a:pt x="13478" y="12864"/>
                    </a:cubicBezTo>
                    <a:cubicBezTo>
                      <a:pt x="13482" y="12864"/>
                      <a:pt x="13487" y="12842"/>
                      <a:pt x="13491" y="12842"/>
                    </a:cubicBezTo>
                    <a:cubicBezTo>
                      <a:pt x="13500" y="12831"/>
                      <a:pt x="13509" y="12831"/>
                      <a:pt x="13522" y="12820"/>
                    </a:cubicBezTo>
                    <a:cubicBezTo>
                      <a:pt x="13522" y="12820"/>
                      <a:pt x="13522" y="12809"/>
                      <a:pt x="13522" y="12809"/>
                    </a:cubicBezTo>
                    <a:cubicBezTo>
                      <a:pt x="13531" y="12787"/>
                      <a:pt x="13544" y="12776"/>
                      <a:pt x="13552" y="12765"/>
                    </a:cubicBezTo>
                    <a:cubicBezTo>
                      <a:pt x="13566" y="12754"/>
                      <a:pt x="13583" y="12743"/>
                      <a:pt x="13592" y="12732"/>
                    </a:cubicBezTo>
                    <a:cubicBezTo>
                      <a:pt x="13605" y="12732"/>
                      <a:pt x="13614" y="12688"/>
                      <a:pt x="13622" y="12677"/>
                    </a:cubicBezTo>
                    <a:cubicBezTo>
                      <a:pt x="13631" y="12654"/>
                      <a:pt x="13640" y="12643"/>
                      <a:pt x="13649" y="12621"/>
                    </a:cubicBezTo>
                    <a:cubicBezTo>
                      <a:pt x="13657" y="12621"/>
                      <a:pt x="13662" y="12599"/>
                      <a:pt x="13670" y="12588"/>
                    </a:cubicBezTo>
                    <a:cubicBezTo>
                      <a:pt x="13697" y="12544"/>
                      <a:pt x="13727" y="12500"/>
                      <a:pt x="13758" y="12478"/>
                    </a:cubicBezTo>
                    <a:cubicBezTo>
                      <a:pt x="13806" y="12346"/>
                      <a:pt x="13867" y="12236"/>
                      <a:pt x="13915" y="12115"/>
                    </a:cubicBezTo>
                    <a:cubicBezTo>
                      <a:pt x="13933" y="12070"/>
                      <a:pt x="13950" y="12026"/>
                      <a:pt x="13963" y="11971"/>
                    </a:cubicBezTo>
                    <a:cubicBezTo>
                      <a:pt x="13933" y="11971"/>
                      <a:pt x="13919" y="12026"/>
                      <a:pt x="13889" y="12037"/>
                    </a:cubicBezTo>
                    <a:cubicBezTo>
                      <a:pt x="13876" y="12081"/>
                      <a:pt x="13863" y="12104"/>
                      <a:pt x="13845" y="12126"/>
                    </a:cubicBezTo>
                    <a:cubicBezTo>
                      <a:pt x="13845" y="12126"/>
                      <a:pt x="13832" y="12126"/>
                      <a:pt x="13832" y="12126"/>
                    </a:cubicBezTo>
                    <a:cubicBezTo>
                      <a:pt x="13801" y="12148"/>
                      <a:pt x="13771" y="12192"/>
                      <a:pt x="13745" y="12225"/>
                    </a:cubicBezTo>
                    <a:cubicBezTo>
                      <a:pt x="13723" y="12247"/>
                      <a:pt x="13701" y="12269"/>
                      <a:pt x="13679" y="12302"/>
                    </a:cubicBezTo>
                    <a:cubicBezTo>
                      <a:pt x="13675" y="12302"/>
                      <a:pt x="13666" y="12302"/>
                      <a:pt x="13662" y="12324"/>
                    </a:cubicBezTo>
                    <a:lnTo>
                      <a:pt x="13640" y="12324"/>
                    </a:lnTo>
                    <a:cubicBezTo>
                      <a:pt x="13640" y="12324"/>
                      <a:pt x="13622" y="12368"/>
                      <a:pt x="13614" y="12379"/>
                    </a:cubicBezTo>
                    <a:cubicBezTo>
                      <a:pt x="13592" y="12412"/>
                      <a:pt x="13574" y="12412"/>
                      <a:pt x="13552" y="12434"/>
                    </a:cubicBezTo>
                    <a:cubicBezTo>
                      <a:pt x="13535" y="12445"/>
                      <a:pt x="13522" y="12467"/>
                      <a:pt x="13509" y="12478"/>
                    </a:cubicBezTo>
                    <a:cubicBezTo>
                      <a:pt x="13500" y="12489"/>
                      <a:pt x="13487" y="12500"/>
                      <a:pt x="13482" y="12500"/>
                    </a:cubicBezTo>
                    <a:cubicBezTo>
                      <a:pt x="13413" y="12555"/>
                      <a:pt x="13338" y="12577"/>
                      <a:pt x="13268" y="12566"/>
                    </a:cubicBezTo>
                    <a:cubicBezTo>
                      <a:pt x="13268" y="12544"/>
                      <a:pt x="13260" y="12533"/>
                      <a:pt x="13260" y="12511"/>
                    </a:cubicBezTo>
                    <a:cubicBezTo>
                      <a:pt x="13260" y="12478"/>
                      <a:pt x="13260" y="12478"/>
                      <a:pt x="13268" y="12456"/>
                    </a:cubicBezTo>
                    <a:cubicBezTo>
                      <a:pt x="13268" y="12456"/>
                      <a:pt x="13268" y="12423"/>
                      <a:pt x="13273" y="12412"/>
                    </a:cubicBezTo>
                    <a:cubicBezTo>
                      <a:pt x="13273" y="12412"/>
                      <a:pt x="13277" y="12412"/>
                      <a:pt x="13282" y="12412"/>
                    </a:cubicBezTo>
                    <a:cubicBezTo>
                      <a:pt x="13299" y="12379"/>
                      <a:pt x="13325" y="12357"/>
                      <a:pt x="13343" y="12324"/>
                    </a:cubicBezTo>
                    <a:cubicBezTo>
                      <a:pt x="13356" y="12302"/>
                      <a:pt x="13369" y="12280"/>
                      <a:pt x="13378" y="12269"/>
                    </a:cubicBezTo>
                    <a:cubicBezTo>
                      <a:pt x="13386" y="12247"/>
                      <a:pt x="13395" y="12247"/>
                      <a:pt x="13404" y="12247"/>
                    </a:cubicBezTo>
                    <a:cubicBezTo>
                      <a:pt x="13404" y="12247"/>
                      <a:pt x="13408" y="12225"/>
                      <a:pt x="13413" y="12225"/>
                    </a:cubicBezTo>
                    <a:cubicBezTo>
                      <a:pt x="13421" y="12225"/>
                      <a:pt x="13426" y="12225"/>
                      <a:pt x="13434" y="12214"/>
                    </a:cubicBezTo>
                    <a:cubicBezTo>
                      <a:pt x="13439" y="12214"/>
                      <a:pt x="13448" y="12181"/>
                      <a:pt x="13448" y="12181"/>
                    </a:cubicBezTo>
                    <a:cubicBezTo>
                      <a:pt x="13452" y="12181"/>
                      <a:pt x="13461" y="12181"/>
                      <a:pt x="13469" y="12181"/>
                    </a:cubicBezTo>
                    <a:cubicBezTo>
                      <a:pt x="13469" y="12181"/>
                      <a:pt x="13469" y="12170"/>
                      <a:pt x="13469" y="12170"/>
                    </a:cubicBezTo>
                    <a:cubicBezTo>
                      <a:pt x="13469" y="12170"/>
                      <a:pt x="13482" y="12159"/>
                      <a:pt x="13482" y="12159"/>
                    </a:cubicBezTo>
                    <a:cubicBezTo>
                      <a:pt x="13496" y="12148"/>
                      <a:pt x="13509" y="12126"/>
                      <a:pt x="13526" y="12126"/>
                    </a:cubicBezTo>
                    <a:cubicBezTo>
                      <a:pt x="13531" y="12104"/>
                      <a:pt x="13539" y="12081"/>
                      <a:pt x="13548" y="12059"/>
                    </a:cubicBezTo>
                    <a:cubicBezTo>
                      <a:pt x="13561" y="12059"/>
                      <a:pt x="13583" y="12037"/>
                      <a:pt x="13587" y="12037"/>
                    </a:cubicBezTo>
                    <a:cubicBezTo>
                      <a:pt x="13596" y="12015"/>
                      <a:pt x="13600" y="12004"/>
                      <a:pt x="13609" y="12004"/>
                    </a:cubicBezTo>
                    <a:cubicBezTo>
                      <a:pt x="13609" y="11993"/>
                      <a:pt x="13622" y="11993"/>
                      <a:pt x="13627" y="11971"/>
                    </a:cubicBezTo>
                    <a:cubicBezTo>
                      <a:pt x="13627" y="11971"/>
                      <a:pt x="13635" y="11949"/>
                      <a:pt x="13640" y="11949"/>
                    </a:cubicBezTo>
                    <a:cubicBezTo>
                      <a:pt x="13644" y="11927"/>
                      <a:pt x="13653" y="11916"/>
                      <a:pt x="13657" y="11905"/>
                    </a:cubicBezTo>
                    <a:cubicBezTo>
                      <a:pt x="13666" y="11883"/>
                      <a:pt x="13679" y="11861"/>
                      <a:pt x="13683" y="11850"/>
                    </a:cubicBezTo>
                    <a:cubicBezTo>
                      <a:pt x="13701" y="11795"/>
                      <a:pt x="13718" y="11751"/>
                      <a:pt x="13736" y="11707"/>
                    </a:cubicBezTo>
                    <a:cubicBezTo>
                      <a:pt x="13749" y="11674"/>
                      <a:pt x="13762" y="11641"/>
                      <a:pt x="13771" y="11619"/>
                    </a:cubicBezTo>
                    <a:cubicBezTo>
                      <a:pt x="13775" y="11608"/>
                      <a:pt x="13775" y="11585"/>
                      <a:pt x="13780" y="11574"/>
                    </a:cubicBezTo>
                    <a:cubicBezTo>
                      <a:pt x="13784" y="11552"/>
                      <a:pt x="13793" y="11530"/>
                      <a:pt x="13797" y="11508"/>
                    </a:cubicBezTo>
                    <a:cubicBezTo>
                      <a:pt x="13797" y="11486"/>
                      <a:pt x="13797" y="11475"/>
                      <a:pt x="13797" y="11453"/>
                    </a:cubicBezTo>
                    <a:cubicBezTo>
                      <a:pt x="13797" y="11453"/>
                      <a:pt x="13806" y="11442"/>
                      <a:pt x="13810" y="11431"/>
                    </a:cubicBezTo>
                    <a:cubicBezTo>
                      <a:pt x="13810" y="11398"/>
                      <a:pt x="13819" y="11365"/>
                      <a:pt x="13823" y="11354"/>
                    </a:cubicBezTo>
                    <a:cubicBezTo>
                      <a:pt x="13854" y="11211"/>
                      <a:pt x="13863" y="11056"/>
                      <a:pt x="13880" y="10891"/>
                    </a:cubicBezTo>
                    <a:cubicBezTo>
                      <a:pt x="13871" y="10891"/>
                      <a:pt x="13871" y="10891"/>
                      <a:pt x="13867" y="10924"/>
                    </a:cubicBezTo>
                    <a:cubicBezTo>
                      <a:pt x="13867" y="10946"/>
                      <a:pt x="13858" y="10957"/>
                      <a:pt x="13854" y="10968"/>
                    </a:cubicBezTo>
                    <a:cubicBezTo>
                      <a:pt x="13854" y="10968"/>
                      <a:pt x="13854" y="10990"/>
                      <a:pt x="13854" y="11001"/>
                    </a:cubicBezTo>
                    <a:cubicBezTo>
                      <a:pt x="13854" y="11001"/>
                      <a:pt x="13845" y="11001"/>
                      <a:pt x="13845" y="11001"/>
                    </a:cubicBezTo>
                    <a:cubicBezTo>
                      <a:pt x="13841" y="11023"/>
                      <a:pt x="13841" y="11034"/>
                      <a:pt x="13836" y="11056"/>
                    </a:cubicBezTo>
                    <a:cubicBezTo>
                      <a:pt x="13828" y="11089"/>
                      <a:pt x="13823" y="11100"/>
                      <a:pt x="13815" y="11134"/>
                    </a:cubicBezTo>
                    <a:cubicBezTo>
                      <a:pt x="13806" y="11156"/>
                      <a:pt x="13801" y="11189"/>
                      <a:pt x="13788" y="11222"/>
                    </a:cubicBezTo>
                    <a:cubicBezTo>
                      <a:pt x="13788" y="11222"/>
                      <a:pt x="13780" y="11222"/>
                      <a:pt x="13775" y="11244"/>
                    </a:cubicBezTo>
                    <a:cubicBezTo>
                      <a:pt x="13745" y="11288"/>
                      <a:pt x="13718" y="11332"/>
                      <a:pt x="13688" y="11376"/>
                    </a:cubicBezTo>
                    <a:cubicBezTo>
                      <a:pt x="13675" y="11376"/>
                      <a:pt x="13657" y="11420"/>
                      <a:pt x="13644" y="11420"/>
                    </a:cubicBezTo>
                    <a:cubicBezTo>
                      <a:pt x="13631" y="11420"/>
                      <a:pt x="13618" y="11387"/>
                      <a:pt x="13605" y="11409"/>
                    </a:cubicBezTo>
                    <a:cubicBezTo>
                      <a:pt x="13600" y="11354"/>
                      <a:pt x="13583" y="11343"/>
                      <a:pt x="13579" y="11277"/>
                    </a:cubicBezTo>
                    <a:cubicBezTo>
                      <a:pt x="13587" y="11244"/>
                      <a:pt x="13587" y="11233"/>
                      <a:pt x="13596" y="11211"/>
                    </a:cubicBezTo>
                    <a:cubicBezTo>
                      <a:pt x="13596" y="11200"/>
                      <a:pt x="13605" y="11200"/>
                      <a:pt x="13605" y="11189"/>
                    </a:cubicBezTo>
                    <a:cubicBezTo>
                      <a:pt x="13614" y="11156"/>
                      <a:pt x="13614" y="11112"/>
                      <a:pt x="13622" y="11078"/>
                    </a:cubicBezTo>
                    <a:cubicBezTo>
                      <a:pt x="13622" y="11067"/>
                      <a:pt x="13631" y="11056"/>
                      <a:pt x="13631" y="11045"/>
                    </a:cubicBezTo>
                    <a:cubicBezTo>
                      <a:pt x="13640" y="11012"/>
                      <a:pt x="13644" y="10990"/>
                      <a:pt x="13653" y="10979"/>
                    </a:cubicBezTo>
                    <a:cubicBezTo>
                      <a:pt x="13657" y="10957"/>
                      <a:pt x="13653" y="10946"/>
                      <a:pt x="13666" y="10946"/>
                    </a:cubicBezTo>
                    <a:cubicBezTo>
                      <a:pt x="13666" y="10913"/>
                      <a:pt x="13666" y="10891"/>
                      <a:pt x="13666" y="10869"/>
                    </a:cubicBezTo>
                    <a:cubicBezTo>
                      <a:pt x="13666" y="10869"/>
                      <a:pt x="13675" y="10869"/>
                      <a:pt x="13675" y="10869"/>
                    </a:cubicBezTo>
                    <a:cubicBezTo>
                      <a:pt x="13679" y="10836"/>
                      <a:pt x="13683" y="10803"/>
                      <a:pt x="13697" y="10770"/>
                    </a:cubicBezTo>
                    <a:cubicBezTo>
                      <a:pt x="13701" y="10748"/>
                      <a:pt x="13714" y="10715"/>
                      <a:pt x="13718" y="10704"/>
                    </a:cubicBezTo>
                    <a:cubicBezTo>
                      <a:pt x="13727" y="10682"/>
                      <a:pt x="13732" y="10649"/>
                      <a:pt x="13740" y="10627"/>
                    </a:cubicBezTo>
                    <a:cubicBezTo>
                      <a:pt x="13767" y="10528"/>
                      <a:pt x="13797" y="10417"/>
                      <a:pt x="13815" y="10318"/>
                    </a:cubicBezTo>
                    <a:cubicBezTo>
                      <a:pt x="13823" y="10263"/>
                      <a:pt x="13828" y="10208"/>
                      <a:pt x="13828" y="10142"/>
                    </a:cubicBezTo>
                    <a:cubicBezTo>
                      <a:pt x="13828" y="10109"/>
                      <a:pt x="13823" y="10054"/>
                      <a:pt x="13819" y="10043"/>
                    </a:cubicBezTo>
                    <a:cubicBezTo>
                      <a:pt x="13819" y="9999"/>
                      <a:pt x="13828" y="9999"/>
                      <a:pt x="13828" y="9988"/>
                    </a:cubicBezTo>
                    <a:cubicBezTo>
                      <a:pt x="13828" y="9966"/>
                      <a:pt x="13815" y="9921"/>
                      <a:pt x="13806" y="9921"/>
                    </a:cubicBezTo>
                    <a:cubicBezTo>
                      <a:pt x="13784" y="9988"/>
                      <a:pt x="13780" y="10054"/>
                      <a:pt x="13771" y="10109"/>
                    </a:cubicBezTo>
                    <a:cubicBezTo>
                      <a:pt x="13767" y="10131"/>
                      <a:pt x="13762" y="10142"/>
                      <a:pt x="13758" y="10153"/>
                    </a:cubicBezTo>
                    <a:cubicBezTo>
                      <a:pt x="13753" y="10164"/>
                      <a:pt x="13753" y="10197"/>
                      <a:pt x="13749" y="10208"/>
                    </a:cubicBezTo>
                    <a:cubicBezTo>
                      <a:pt x="13749" y="10208"/>
                      <a:pt x="13740" y="10208"/>
                      <a:pt x="13740" y="10208"/>
                    </a:cubicBezTo>
                    <a:cubicBezTo>
                      <a:pt x="13740" y="10208"/>
                      <a:pt x="13740" y="10230"/>
                      <a:pt x="13736" y="10241"/>
                    </a:cubicBezTo>
                    <a:cubicBezTo>
                      <a:pt x="13736" y="10241"/>
                      <a:pt x="13727" y="10241"/>
                      <a:pt x="13727" y="10241"/>
                    </a:cubicBezTo>
                    <a:cubicBezTo>
                      <a:pt x="13727" y="10241"/>
                      <a:pt x="13727" y="10263"/>
                      <a:pt x="13727" y="10263"/>
                    </a:cubicBezTo>
                    <a:cubicBezTo>
                      <a:pt x="13727" y="10263"/>
                      <a:pt x="13718" y="10263"/>
                      <a:pt x="13718" y="10263"/>
                    </a:cubicBezTo>
                    <a:cubicBezTo>
                      <a:pt x="13710" y="10285"/>
                      <a:pt x="13718" y="10318"/>
                      <a:pt x="13710" y="10340"/>
                    </a:cubicBezTo>
                    <a:cubicBezTo>
                      <a:pt x="13710" y="10340"/>
                      <a:pt x="13705" y="10362"/>
                      <a:pt x="13701" y="10362"/>
                    </a:cubicBezTo>
                    <a:cubicBezTo>
                      <a:pt x="13688" y="10406"/>
                      <a:pt x="13679" y="10450"/>
                      <a:pt x="13662" y="10506"/>
                    </a:cubicBezTo>
                    <a:cubicBezTo>
                      <a:pt x="13653" y="10528"/>
                      <a:pt x="13644" y="10539"/>
                      <a:pt x="13640" y="10561"/>
                    </a:cubicBezTo>
                    <a:cubicBezTo>
                      <a:pt x="13640" y="10561"/>
                      <a:pt x="13631" y="10561"/>
                      <a:pt x="13631" y="10561"/>
                    </a:cubicBezTo>
                    <a:cubicBezTo>
                      <a:pt x="13631" y="10561"/>
                      <a:pt x="13631" y="10572"/>
                      <a:pt x="13631" y="10583"/>
                    </a:cubicBezTo>
                    <a:cubicBezTo>
                      <a:pt x="13631" y="10583"/>
                      <a:pt x="13627" y="10583"/>
                      <a:pt x="13622" y="10594"/>
                    </a:cubicBezTo>
                    <a:cubicBezTo>
                      <a:pt x="13609" y="10627"/>
                      <a:pt x="13587" y="10682"/>
                      <a:pt x="13579" y="10715"/>
                    </a:cubicBezTo>
                    <a:cubicBezTo>
                      <a:pt x="13579" y="10715"/>
                      <a:pt x="13574" y="10737"/>
                      <a:pt x="13570" y="10748"/>
                    </a:cubicBezTo>
                    <a:cubicBezTo>
                      <a:pt x="13561" y="10770"/>
                      <a:pt x="13552" y="10770"/>
                      <a:pt x="13548" y="10792"/>
                    </a:cubicBezTo>
                    <a:cubicBezTo>
                      <a:pt x="13548" y="10792"/>
                      <a:pt x="13548" y="10814"/>
                      <a:pt x="13548" y="10814"/>
                    </a:cubicBezTo>
                    <a:cubicBezTo>
                      <a:pt x="13548" y="10814"/>
                      <a:pt x="13544" y="10814"/>
                      <a:pt x="13539" y="10814"/>
                    </a:cubicBezTo>
                    <a:cubicBezTo>
                      <a:pt x="13526" y="10847"/>
                      <a:pt x="13522" y="10858"/>
                      <a:pt x="13509" y="10891"/>
                    </a:cubicBezTo>
                    <a:cubicBezTo>
                      <a:pt x="13482" y="10946"/>
                      <a:pt x="13452" y="11001"/>
                      <a:pt x="13421" y="11056"/>
                    </a:cubicBezTo>
                    <a:cubicBezTo>
                      <a:pt x="13386" y="11112"/>
                      <a:pt x="13356" y="11200"/>
                      <a:pt x="13325" y="11233"/>
                    </a:cubicBezTo>
                    <a:cubicBezTo>
                      <a:pt x="13295" y="11277"/>
                      <a:pt x="13273" y="11332"/>
                      <a:pt x="13242" y="11376"/>
                    </a:cubicBezTo>
                    <a:cubicBezTo>
                      <a:pt x="13207" y="11431"/>
                      <a:pt x="13164" y="11475"/>
                      <a:pt x="13133" y="11519"/>
                    </a:cubicBezTo>
                    <a:cubicBezTo>
                      <a:pt x="13124" y="11541"/>
                      <a:pt x="13116" y="11541"/>
                      <a:pt x="13111" y="11541"/>
                    </a:cubicBezTo>
                    <a:cubicBezTo>
                      <a:pt x="13094" y="11585"/>
                      <a:pt x="13059" y="11596"/>
                      <a:pt x="13050" y="11663"/>
                    </a:cubicBezTo>
                    <a:cubicBezTo>
                      <a:pt x="13076" y="11850"/>
                      <a:pt x="13142" y="11740"/>
                      <a:pt x="13203" y="11707"/>
                    </a:cubicBezTo>
                    <a:cubicBezTo>
                      <a:pt x="13220" y="11696"/>
                      <a:pt x="13233" y="11696"/>
                      <a:pt x="13247" y="11685"/>
                    </a:cubicBezTo>
                    <a:cubicBezTo>
                      <a:pt x="13273" y="11674"/>
                      <a:pt x="13295" y="11663"/>
                      <a:pt x="13316" y="11652"/>
                    </a:cubicBezTo>
                    <a:cubicBezTo>
                      <a:pt x="13321" y="11641"/>
                      <a:pt x="13330" y="11630"/>
                      <a:pt x="13338" y="11630"/>
                    </a:cubicBezTo>
                    <a:cubicBezTo>
                      <a:pt x="13356" y="11630"/>
                      <a:pt x="13369" y="11630"/>
                      <a:pt x="13386" y="11652"/>
                    </a:cubicBezTo>
                    <a:cubicBezTo>
                      <a:pt x="13373" y="11707"/>
                      <a:pt x="13351" y="11751"/>
                      <a:pt x="13330" y="11817"/>
                    </a:cubicBezTo>
                    <a:cubicBezTo>
                      <a:pt x="13308" y="11861"/>
                      <a:pt x="13290" y="11938"/>
                      <a:pt x="13264" y="11960"/>
                    </a:cubicBezTo>
                    <a:cubicBezTo>
                      <a:pt x="13251" y="11982"/>
                      <a:pt x="13233" y="11982"/>
                      <a:pt x="13212" y="11993"/>
                    </a:cubicBezTo>
                    <a:cubicBezTo>
                      <a:pt x="13172" y="12015"/>
                      <a:pt x="13142" y="12048"/>
                      <a:pt x="13107" y="12059"/>
                    </a:cubicBezTo>
                    <a:cubicBezTo>
                      <a:pt x="13085" y="12070"/>
                      <a:pt x="13063" y="12093"/>
                      <a:pt x="13046" y="12081"/>
                    </a:cubicBezTo>
                    <a:cubicBezTo>
                      <a:pt x="13028" y="12081"/>
                      <a:pt x="13002" y="11993"/>
                      <a:pt x="12980" y="11927"/>
                    </a:cubicBezTo>
                    <a:cubicBezTo>
                      <a:pt x="12932" y="11806"/>
                      <a:pt x="12897" y="11729"/>
                      <a:pt x="12849" y="11619"/>
                    </a:cubicBezTo>
                    <a:cubicBezTo>
                      <a:pt x="12827" y="11563"/>
                      <a:pt x="12801" y="11475"/>
                      <a:pt x="12775" y="11464"/>
                    </a:cubicBezTo>
                    <a:cubicBezTo>
                      <a:pt x="12775" y="11464"/>
                      <a:pt x="12775" y="11442"/>
                      <a:pt x="12775" y="11442"/>
                    </a:cubicBezTo>
                    <a:cubicBezTo>
                      <a:pt x="12775" y="11442"/>
                      <a:pt x="12770" y="11442"/>
                      <a:pt x="12766" y="11442"/>
                    </a:cubicBezTo>
                    <a:cubicBezTo>
                      <a:pt x="12766" y="11442"/>
                      <a:pt x="12766" y="11431"/>
                      <a:pt x="12762" y="11420"/>
                    </a:cubicBezTo>
                    <a:cubicBezTo>
                      <a:pt x="12753" y="11398"/>
                      <a:pt x="12744" y="11398"/>
                      <a:pt x="12735" y="11398"/>
                    </a:cubicBezTo>
                    <a:cubicBezTo>
                      <a:pt x="12727" y="11398"/>
                      <a:pt x="12722" y="11365"/>
                      <a:pt x="12709" y="11354"/>
                    </a:cubicBezTo>
                    <a:cubicBezTo>
                      <a:pt x="12692" y="11321"/>
                      <a:pt x="12674" y="11299"/>
                      <a:pt x="12657" y="11277"/>
                    </a:cubicBezTo>
                    <a:cubicBezTo>
                      <a:pt x="12631" y="11233"/>
                      <a:pt x="12604" y="11189"/>
                      <a:pt x="12574" y="11156"/>
                    </a:cubicBezTo>
                    <a:cubicBezTo>
                      <a:pt x="12539" y="11100"/>
                      <a:pt x="12495" y="11067"/>
                      <a:pt x="12460" y="11012"/>
                    </a:cubicBezTo>
                    <a:cubicBezTo>
                      <a:pt x="12460" y="11012"/>
                      <a:pt x="12451" y="10990"/>
                      <a:pt x="12447" y="10979"/>
                    </a:cubicBezTo>
                    <a:cubicBezTo>
                      <a:pt x="12447" y="10979"/>
                      <a:pt x="12438" y="10979"/>
                      <a:pt x="12434" y="10957"/>
                    </a:cubicBezTo>
                    <a:cubicBezTo>
                      <a:pt x="12434" y="10957"/>
                      <a:pt x="12434" y="10957"/>
                      <a:pt x="12425" y="10957"/>
                    </a:cubicBezTo>
                    <a:cubicBezTo>
                      <a:pt x="12403" y="10924"/>
                      <a:pt x="12377" y="10880"/>
                      <a:pt x="12355" y="10847"/>
                    </a:cubicBezTo>
                    <a:cubicBezTo>
                      <a:pt x="12320" y="10803"/>
                      <a:pt x="12281" y="10759"/>
                      <a:pt x="12246" y="10715"/>
                    </a:cubicBezTo>
                    <a:cubicBezTo>
                      <a:pt x="12246" y="10649"/>
                      <a:pt x="12216" y="10638"/>
                      <a:pt x="12207" y="10583"/>
                    </a:cubicBezTo>
                    <a:cubicBezTo>
                      <a:pt x="12224" y="10572"/>
                      <a:pt x="12233" y="10528"/>
                      <a:pt x="12242" y="10506"/>
                    </a:cubicBezTo>
                    <a:cubicBezTo>
                      <a:pt x="12272" y="10428"/>
                      <a:pt x="12303" y="10373"/>
                      <a:pt x="12338" y="10318"/>
                    </a:cubicBezTo>
                    <a:cubicBezTo>
                      <a:pt x="12338" y="10318"/>
                      <a:pt x="12338" y="10318"/>
                      <a:pt x="12347" y="10318"/>
                    </a:cubicBezTo>
                    <a:cubicBezTo>
                      <a:pt x="12347" y="10318"/>
                      <a:pt x="12373" y="10252"/>
                      <a:pt x="12386" y="10219"/>
                    </a:cubicBezTo>
                    <a:cubicBezTo>
                      <a:pt x="12403" y="10175"/>
                      <a:pt x="12425" y="10142"/>
                      <a:pt x="12443" y="10109"/>
                    </a:cubicBezTo>
                    <a:cubicBezTo>
                      <a:pt x="12451" y="10087"/>
                      <a:pt x="12456" y="10076"/>
                      <a:pt x="12465" y="10065"/>
                    </a:cubicBezTo>
                    <a:cubicBezTo>
                      <a:pt x="12465" y="10065"/>
                      <a:pt x="12473" y="10065"/>
                      <a:pt x="12478" y="10065"/>
                    </a:cubicBezTo>
                    <a:cubicBezTo>
                      <a:pt x="12478" y="10065"/>
                      <a:pt x="12482" y="10054"/>
                      <a:pt x="12486" y="10043"/>
                    </a:cubicBezTo>
                    <a:cubicBezTo>
                      <a:pt x="12500" y="10010"/>
                      <a:pt x="12508" y="9988"/>
                      <a:pt x="12521" y="9966"/>
                    </a:cubicBezTo>
                    <a:cubicBezTo>
                      <a:pt x="12526" y="9943"/>
                      <a:pt x="12534" y="9943"/>
                      <a:pt x="12543" y="9921"/>
                    </a:cubicBezTo>
                    <a:cubicBezTo>
                      <a:pt x="12543" y="9921"/>
                      <a:pt x="12543" y="9899"/>
                      <a:pt x="12543" y="9899"/>
                    </a:cubicBezTo>
                    <a:cubicBezTo>
                      <a:pt x="12543" y="9899"/>
                      <a:pt x="12552" y="9899"/>
                      <a:pt x="12552" y="9899"/>
                    </a:cubicBezTo>
                    <a:cubicBezTo>
                      <a:pt x="12561" y="9866"/>
                      <a:pt x="12569" y="9844"/>
                      <a:pt x="12574" y="9822"/>
                    </a:cubicBezTo>
                    <a:cubicBezTo>
                      <a:pt x="12582" y="9822"/>
                      <a:pt x="12587" y="9789"/>
                      <a:pt x="12591" y="9767"/>
                    </a:cubicBezTo>
                    <a:cubicBezTo>
                      <a:pt x="12591" y="9767"/>
                      <a:pt x="12600" y="9767"/>
                      <a:pt x="12600" y="9767"/>
                    </a:cubicBezTo>
                    <a:cubicBezTo>
                      <a:pt x="12600" y="9767"/>
                      <a:pt x="12600" y="9745"/>
                      <a:pt x="12600" y="9745"/>
                    </a:cubicBezTo>
                    <a:cubicBezTo>
                      <a:pt x="12617" y="9712"/>
                      <a:pt x="12626" y="9701"/>
                      <a:pt x="12635" y="9679"/>
                    </a:cubicBezTo>
                    <a:cubicBezTo>
                      <a:pt x="12639" y="9657"/>
                      <a:pt x="12657" y="9657"/>
                      <a:pt x="12652" y="9624"/>
                    </a:cubicBezTo>
                    <a:cubicBezTo>
                      <a:pt x="12569" y="9745"/>
                      <a:pt x="12478" y="9811"/>
                      <a:pt x="12386" y="9921"/>
                    </a:cubicBezTo>
                    <a:cubicBezTo>
                      <a:pt x="12377" y="9943"/>
                      <a:pt x="12364" y="9954"/>
                      <a:pt x="12355" y="9966"/>
                    </a:cubicBezTo>
                    <a:cubicBezTo>
                      <a:pt x="12333" y="9988"/>
                      <a:pt x="12320" y="9999"/>
                      <a:pt x="12303" y="10010"/>
                    </a:cubicBezTo>
                    <a:cubicBezTo>
                      <a:pt x="12268" y="10043"/>
                      <a:pt x="12229" y="10076"/>
                      <a:pt x="12194" y="10098"/>
                    </a:cubicBezTo>
                    <a:cubicBezTo>
                      <a:pt x="12185" y="10098"/>
                      <a:pt x="12185" y="10120"/>
                      <a:pt x="12176" y="10120"/>
                    </a:cubicBezTo>
                    <a:cubicBezTo>
                      <a:pt x="12163" y="10131"/>
                      <a:pt x="12150" y="10131"/>
                      <a:pt x="12137" y="10142"/>
                    </a:cubicBezTo>
                    <a:cubicBezTo>
                      <a:pt x="12115" y="10164"/>
                      <a:pt x="12089" y="10197"/>
                      <a:pt x="12071" y="10219"/>
                    </a:cubicBezTo>
                    <a:cubicBezTo>
                      <a:pt x="12054" y="10340"/>
                      <a:pt x="12010" y="10208"/>
                      <a:pt x="12001" y="10164"/>
                    </a:cubicBezTo>
                    <a:cubicBezTo>
                      <a:pt x="11997" y="10142"/>
                      <a:pt x="12001" y="10131"/>
                      <a:pt x="12001" y="10120"/>
                    </a:cubicBezTo>
                    <a:cubicBezTo>
                      <a:pt x="12001" y="10120"/>
                      <a:pt x="11984" y="10098"/>
                      <a:pt x="11993" y="10076"/>
                    </a:cubicBezTo>
                    <a:cubicBezTo>
                      <a:pt x="12001" y="10032"/>
                      <a:pt x="12023" y="9999"/>
                      <a:pt x="12036" y="9977"/>
                    </a:cubicBezTo>
                    <a:cubicBezTo>
                      <a:pt x="12045" y="9966"/>
                      <a:pt x="12049" y="9943"/>
                      <a:pt x="12063" y="9921"/>
                    </a:cubicBezTo>
                    <a:cubicBezTo>
                      <a:pt x="12063" y="9921"/>
                      <a:pt x="12067" y="9921"/>
                      <a:pt x="12067" y="9921"/>
                    </a:cubicBezTo>
                    <a:cubicBezTo>
                      <a:pt x="12067" y="9921"/>
                      <a:pt x="12067" y="9899"/>
                      <a:pt x="12067" y="9899"/>
                    </a:cubicBezTo>
                    <a:cubicBezTo>
                      <a:pt x="12076" y="9888"/>
                      <a:pt x="12080" y="9877"/>
                      <a:pt x="12089" y="9866"/>
                    </a:cubicBezTo>
                    <a:cubicBezTo>
                      <a:pt x="12089" y="9866"/>
                      <a:pt x="12089" y="9844"/>
                      <a:pt x="12093" y="9844"/>
                    </a:cubicBezTo>
                    <a:cubicBezTo>
                      <a:pt x="12102" y="9822"/>
                      <a:pt x="12106" y="9822"/>
                      <a:pt x="12115" y="9822"/>
                    </a:cubicBezTo>
                    <a:cubicBezTo>
                      <a:pt x="12115" y="9822"/>
                      <a:pt x="12115" y="9800"/>
                      <a:pt x="12115" y="9800"/>
                    </a:cubicBezTo>
                    <a:cubicBezTo>
                      <a:pt x="12124" y="9800"/>
                      <a:pt x="12124" y="9800"/>
                      <a:pt x="12133" y="9800"/>
                    </a:cubicBezTo>
                    <a:cubicBezTo>
                      <a:pt x="12133" y="9800"/>
                      <a:pt x="12141" y="9778"/>
                      <a:pt x="12146" y="9778"/>
                    </a:cubicBezTo>
                    <a:cubicBezTo>
                      <a:pt x="12163" y="9756"/>
                      <a:pt x="12176" y="9745"/>
                      <a:pt x="12189" y="9723"/>
                    </a:cubicBezTo>
                    <a:cubicBezTo>
                      <a:pt x="12202" y="9701"/>
                      <a:pt x="12211" y="9668"/>
                      <a:pt x="12224" y="9635"/>
                    </a:cubicBezTo>
                    <a:cubicBezTo>
                      <a:pt x="12259" y="9558"/>
                      <a:pt x="12303" y="9503"/>
                      <a:pt x="12333" y="9414"/>
                    </a:cubicBezTo>
                    <a:cubicBezTo>
                      <a:pt x="12342" y="9414"/>
                      <a:pt x="12355" y="9403"/>
                      <a:pt x="12355" y="9370"/>
                    </a:cubicBezTo>
                    <a:cubicBezTo>
                      <a:pt x="12312" y="9392"/>
                      <a:pt x="12264" y="9447"/>
                      <a:pt x="12216" y="9492"/>
                    </a:cubicBezTo>
                    <a:cubicBezTo>
                      <a:pt x="12185" y="9514"/>
                      <a:pt x="12154" y="9536"/>
                      <a:pt x="12128" y="9558"/>
                    </a:cubicBezTo>
                    <a:cubicBezTo>
                      <a:pt x="12124" y="9558"/>
                      <a:pt x="12119" y="9558"/>
                      <a:pt x="12111" y="9580"/>
                    </a:cubicBezTo>
                    <a:cubicBezTo>
                      <a:pt x="12089" y="9602"/>
                      <a:pt x="12067" y="9624"/>
                      <a:pt x="12041" y="9635"/>
                    </a:cubicBezTo>
                    <a:cubicBezTo>
                      <a:pt x="12028" y="9646"/>
                      <a:pt x="12019" y="9657"/>
                      <a:pt x="12006" y="9668"/>
                    </a:cubicBezTo>
                    <a:cubicBezTo>
                      <a:pt x="11967" y="9690"/>
                      <a:pt x="11914" y="9723"/>
                      <a:pt x="11879" y="9756"/>
                    </a:cubicBezTo>
                    <a:cubicBezTo>
                      <a:pt x="11870" y="9756"/>
                      <a:pt x="11866" y="9756"/>
                      <a:pt x="11857" y="9756"/>
                    </a:cubicBezTo>
                    <a:cubicBezTo>
                      <a:pt x="11835" y="9778"/>
                      <a:pt x="11805" y="9822"/>
                      <a:pt x="11787" y="9756"/>
                    </a:cubicBezTo>
                    <a:cubicBezTo>
                      <a:pt x="11787" y="9679"/>
                      <a:pt x="11822" y="9679"/>
                      <a:pt x="11822" y="9602"/>
                    </a:cubicBezTo>
                    <a:cubicBezTo>
                      <a:pt x="11844" y="9580"/>
                      <a:pt x="11857" y="9536"/>
                      <a:pt x="11870" y="9503"/>
                    </a:cubicBezTo>
                    <a:cubicBezTo>
                      <a:pt x="11888" y="9470"/>
                      <a:pt x="11905" y="9425"/>
                      <a:pt x="11918" y="9392"/>
                    </a:cubicBezTo>
                    <a:cubicBezTo>
                      <a:pt x="11949" y="9337"/>
                      <a:pt x="11988" y="9304"/>
                      <a:pt x="12019" y="9238"/>
                    </a:cubicBezTo>
                    <a:cubicBezTo>
                      <a:pt x="12028" y="9238"/>
                      <a:pt x="12032" y="9205"/>
                      <a:pt x="12036" y="9183"/>
                    </a:cubicBezTo>
                    <a:cubicBezTo>
                      <a:pt x="12058" y="9128"/>
                      <a:pt x="12089" y="9106"/>
                      <a:pt x="12102" y="9040"/>
                    </a:cubicBezTo>
                    <a:cubicBezTo>
                      <a:pt x="12071" y="9062"/>
                      <a:pt x="12036" y="9073"/>
                      <a:pt x="12015" y="9095"/>
                    </a:cubicBezTo>
                    <a:cubicBezTo>
                      <a:pt x="12006" y="9106"/>
                      <a:pt x="11997" y="9117"/>
                      <a:pt x="11988" y="9128"/>
                    </a:cubicBezTo>
                    <a:cubicBezTo>
                      <a:pt x="11962" y="9150"/>
                      <a:pt x="11936" y="9172"/>
                      <a:pt x="11905" y="9194"/>
                    </a:cubicBezTo>
                    <a:cubicBezTo>
                      <a:pt x="11892" y="9194"/>
                      <a:pt x="11883" y="9216"/>
                      <a:pt x="11875" y="9216"/>
                    </a:cubicBezTo>
                    <a:cubicBezTo>
                      <a:pt x="11862" y="9216"/>
                      <a:pt x="11853" y="9205"/>
                      <a:pt x="11844" y="9205"/>
                    </a:cubicBezTo>
                    <a:cubicBezTo>
                      <a:pt x="11835" y="9205"/>
                      <a:pt x="11831" y="9227"/>
                      <a:pt x="11822" y="9227"/>
                    </a:cubicBezTo>
                    <a:cubicBezTo>
                      <a:pt x="11796" y="9249"/>
                      <a:pt x="11774" y="9260"/>
                      <a:pt x="11752" y="9271"/>
                    </a:cubicBezTo>
                    <a:cubicBezTo>
                      <a:pt x="11744" y="9271"/>
                      <a:pt x="11735" y="9271"/>
                      <a:pt x="11731" y="9282"/>
                    </a:cubicBezTo>
                    <a:cubicBezTo>
                      <a:pt x="11700" y="9293"/>
                      <a:pt x="11674" y="9304"/>
                      <a:pt x="11648" y="9271"/>
                    </a:cubicBezTo>
                    <a:cubicBezTo>
                      <a:pt x="11648" y="9238"/>
                      <a:pt x="11648" y="9205"/>
                      <a:pt x="11648" y="9194"/>
                    </a:cubicBezTo>
                    <a:cubicBezTo>
                      <a:pt x="11648" y="9183"/>
                      <a:pt x="11648" y="9150"/>
                      <a:pt x="11648" y="9139"/>
                    </a:cubicBezTo>
                    <a:cubicBezTo>
                      <a:pt x="11652" y="9128"/>
                      <a:pt x="11656" y="9117"/>
                      <a:pt x="11661" y="9095"/>
                    </a:cubicBezTo>
                    <a:cubicBezTo>
                      <a:pt x="11661" y="9095"/>
                      <a:pt x="11669" y="9095"/>
                      <a:pt x="11674" y="9084"/>
                    </a:cubicBezTo>
                    <a:cubicBezTo>
                      <a:pt x="11687" y="9062"/>
                      <a:pt x="11700" y="9040"/>
                      <a:pt x="11709" y="9018"/>
                    </a:cubicBezTo>
                    <a:cubicBezTo>
                      <a:pt x="11709" y="9018"/>
                      <a:pt x="11709" y="8996"/>
                      <a:pt x="11717" y="8985"/>
                    </a:cubicBezTo>
                    <a:cubicBezTo>
                      <a:pt x="11726" y="8974"/>
                      <a:pt x="11735" y="8963"/>
                      <a:pt x="11744" y="8941"/>
                    </a:cubicBezTo>
                    <a:cubicBezTo>
                      <a:pt x="11748" y="8930"/>
                      <a:pt x="11757" y="8907"/>
                      <a:pt x="11761" y="8896"/>
                    </a:cubicBezTo>
                    <a:cubicBezTo>
                      <a:pt x="11761" y="8896"/>
                      <a:pt x="11766" y="8896"/>
                      <a:pt x="11770" y="8896"/>
                    </a:cubicBezTo>
                    <a:cubicBezTo>
                      <a:pt x="11774" y="8896"/>
                      <a:pt x="11783" y="8863"/>
                      <a:pt x="11787" y="8852"/>
                    </a:cubicBezTo>
                    <a:cubicBezTo>
                      <a:pt x="11800" y="8830"/>
                      <a:pt x="11814" y="8786"/>
                      <a:pt x="11827" y="8764"/>
                    </a:cubicBezTo>
                    <a:cubicBezTo>
                      <a:pt x="11857" y="8709"/>
                      <a:pt x="11888" y="8654"/>
                      <a:pt x="11914" y="8599"/>
                    </a:cubicBezTo>
                    <a:cubicBezTo>
                      <a:pt x="11932" y="8577"/>
                      <a:pt x="11945" y="8544"/>
                      <a:pt x="11953" y="8500"/>
                    </a:cubicBezTo>
                    <a:cubicBezTo>
                      <a:pt x="11879" y="8522"/>
                      <a:pt x="11814" y="8599"/>
                      <a:pt x="11748" y="8643"/>
                    </a:cubicBezTo>
                    <a:cubicBezTo>
                      <a:pt x="11722" y="8665"/>
                      <a:pt x="11696" y="8687"/>
                      <a:pt x="11674" y="8698"/>
                    </a:cubicBezTo>
                    <a:cubicBezTo>
                      <a:pt x="11656" y="8698"/>
                      <a:pt x="11639" y="8698"/>
                      <a:pt x="11621" y="8698"/>
                    </a:cubicBezTo>
                    <a:cubicBezTo>
                      <a:pt x="11604" y="8698"/>
                      <a:pt x="11582" y="8742"/>
                      <a:pt x="11556" y="8753"/>
                    </a:cubicBezTo>
                    <a:cubicBezTo>
                      <a:pt x="11508" y="8775"/>
                      <a:pt x="11425" y="8808"/>
                      <a:pt x="11420" y="8698"/>
                    </a:cubicBezTo>
                    <a:cubicBezTo>
                      <a:pt x="11420" y="8643"/>
                      <a:pt x="11442" y="8610"/>
                      <a:pt x="11455" y="8577"/>
                    </a:cubicBezTo>
                    <a:cubicBezTo>
                      <a:pt x="11468" y="8544"/>
                      <a:pt x="11477" y="8522"/>
                      <a:pt x="11490" y="8511"/>
                    </a:cubicBezTo>
                    <a:cubicBezTo>
                      <a:pt x="11490" y="8511"/>
                      <a:pt x="11495" y="8511"/>
                      <a:pt x="11503" y="8500"/>
                    </a:cubicBezTo>
                    <a:cubicBezTo>
                      <a:pt x="11495" y="8478"/>
                      <a:pt x="11503" y="8500"/>
                      <a:pt x="11512" y="8478"/>
                    </a:cubicBezTo>
                    <a:cubicBezTo>
                      <a:pt x="11512" y="8456"/>
                      <a:pt x="11516" y="8434"/>
                      <a:pt x="11521" y="8434"/>
                    </a:cubicBezTo>
                    <a:cubicBezTo>
                      <a:pt x="11521" y="8423"/>
                      <a:pt x="11534" y="8423"/>
                      <a:pt x="11534" y="8412"/>
                    </a:cubicBezTo>
                    <a:cubicBezTo>
                      <a:pt x="11556" y="8368"/>
                      <a:pt x="11573" y="8301"/>
                      <a:pt x="11595" y="8257"/>
                    </a:cubicBezTo>
                    <a:cubicBezTo>
                      <a:pt x="11621" y="8202"/>
                      <a:pt x="11652" y="8180"/>
                      <a:pt x="11665" y="8103"/>
                    </a:cubicBezTo>
                    <a:cubicBezTo>
                      <a:pt x="11634" y="8103"/>
                      <a:pt x="11604" y="8158"/>
                      <a:pt x="11560" y="8180"/>
                    </a:cubicBezTo>
                    <a:cubicBezTo>
                      <a:pt x="11543" y="8180"/>
                      <a:pt x="11521" y="8202"/>
                      <a:pt x="11503" y="8202"/>
                    </a:cubicBezTo>
                    <a:cubicBezTo>
                      <a:pt x="11482" y="8213"/>
                      <a:pt x="11460" y="8202"/>
                      <a:pt x="11442" y="8224"/>
                    </a:cubicBezTo>
                    <a:cubicBezTo>
                      <a:pt x="11425" y="8224"/>
                      <a:pt x="11416" y="8246"/>
                      <a:pt x="11399" y="8268"/>
                    </a:cubicBezTo>
                    <a:cubicBezTo>
                      <a:pt x="11385" y="8279"/>
                      <a:pt x="11368" y="8290"/>
                      <a:pt x="11350" y="8301"/>
                    </a:cubicBezTo>
                    <a:cubicBezTo>
                      <a:pt x="11333" y="8301"/>
                      <a:pt x="11316" y="8324"/>
                      <a:pt x="11307" y="8324"/>
                    </a:cubicBezTo>
                    <a:cubicBezTo>
                      <a:pt x="11267" y="8346"/>
                      <a:pt x="11241" y="8335"/>
                      <a:pt x="11224" y="8301"/>
                    </a:cubicBezTo>
                    <a:cubicBezTo>
                      <a:pt x="11224" y="8301"/>
                      <a:pt x="11211" y="8279"/>
                      <a:pt x="11211" y="8257"/>
                    </a:cubicBezTo>
                    <a:cubicBezTo>
                      <a:pt x="11206" y="8224"/>
                      <a:pt x="11211" y="8147"/>
                      <a:pt x="11202" y="8081"/>
                    </a:cubicBezTo>
                    <a:cubicBezTo>
                      <a:pt x="11228" y="7949"/>
                      <a:pt x="11294" y="7894"/>
                      <a:pt x="11337" y="7828"/>
                    </a:cubicBezTo>
                    <a:cubicBezTo>
                      <a:pt x="11337" y="7828"/>
                      <a:pt x="11346" y="7794"/>
                      <a:pt x="11350" y="7794"/>
                    </a:cubicBezTo>
                    <a:cubicBezTo>
                      <a:pt x="11350" y="7794"/>
                      <a:pt x="11359" y="7794"/>
                      <a:pt x="11364" y="7794"/>
                    </a:cubicBezTo>
                    <a:cubicBezTo>
                      <a:pt x="11364" y="7794"/>
                      <a:pt x="11364" y="7772"/>
                      <a:pt x="11368" y="7772"/>
                    </a:cubicBezTo>
                    <a:cubicBezTo>
                      <a:pt x="11390" y="7739"/>
                      <a:pt x="11416" y="7684"/>
                      <a:pt x="11433" y="7651"/>
                    </a:cubicBezTo>
                    <a:cubicBezTo>
                      <a:pt x="11447" y="7629"/>
                      <a:pt x="11451" y="7618"/>
                      <a:pt x="11464" y="7607"/>
                    </a:cubicBezTo>
                    <a:cubicBezTo>
                      <a:pt x="11473" y="7585"/>
                      <a:pt x="11482" y="7574"/>
                      <a:pt x="11490" y="7552"/>
                    </a:cubicBezTo>
                    <a:cubicBezTo>
                      <a:pt x="11499" y="7530"/>
                      <a:pt x="11508" y="7508"/>
                      <a:pt x="11512" y="7486"/>
                    </a:cubicBezTo>
                    <a:cubicBezTo>
                      <a:pt x="11516" y="7486"/>
                      <a:pt x="11525" y="7486"/>
                      <a:pt x="11530" y="7464"/>
                    </a:cubicBezTo>
                    <a:cubicBezTo>
                      <a:pt x="11538" y="7442"/>
                      <a:pt x="11547" y="7420"/>
                      <a:pt x="11556" y="7409"/>
                    </a:cubicBezTo>
                    <a:cubicBezTo>
                      <a:pt x="11556" y="7398"/>
                      <a:pt x="11569" y="7409"/>
                      <a:pt x="11573" y="7387"/>
                    </a:cubicBezTo>
                    <a:cubicBezTo>
                      <a:pt x="11573" y="7387"/>
                      <a:pt x="11573" y="7376"/>
                      <a:pt x="11573" y="7365"/>
                    </a:cubicBezTo>
                    <a:cubicBezTo>
                      <a:pt x="11582" y="7343"/>
                      <a:pt x="11582" y="7332"/>
                      <a:pt x="11591" y="7320"/>
                    </a:cubicBezTo>
                    <a:cubicBezTo>
                      <a:pt x="11600" y="7298"/>
                      <a:pt x="11608" y="7298"/>
                      <a:pt x="11613" y="7276"/>
                    </a:cubicBezTo>
                    <a:cubicBezTo>
                      <a:pt x="11613" y="7276"/>
                      <a:pt x="11613" y="7254"/>
                      <a:pt x="11613" y="7254"/>
                    </a:cubicBezTo>
                    <a:cubicBezTo>
                      <a:pt x="11613" y="7243"/>
                      <a:pt x="11621" y="7232"/>
                      <a:pt x="11621" y="7221"/>
                    </a:cubicBezTo>
                    <a:cubicBezTo>
                      <a:pt x="11595" y="7221"/>
                      <a:pt x="11582" y="7276"/>
                      <a:pt x="11560" y="7309"/>
                    </a:cubicBezTo>
                    <a:cubicBezTo>
                      <a:pt x="11551" y="7332"/>
                      <a:pt x="11538" y="7332"/>
                      <a:pt x="11525" y="7354"/>
                    </a:cubicBezTo>
                    <a:cubicBezTo>
                      <a:pt x="11499" y="7376"/>
                      <a:pt x="11482" y="7420"/>
                      <a:pt x="11464" y="7442"/>
                    </a:cubicBezTo>
                    <a:cubicBezTo>
                      <a:pt x="11460" y="7453"/>
                      <a:pt x="11451" y="7453"/>
                      <a:pt x="11442" y="7453"/>
                    </a:cubicBezTo>
                    <a:cubicBezTo>
                      <a:pt x="11442" y="7453"/>
                      <a:pt x="11442" y="7475"/>
                      <a:pt x="11442" y="7475"/>
                    </a:cubicBezTo>
                    <a:cubicBezTo>
                      <a:pt x="11442" y="7475"/>
                      <a:pt x="11433" y="7475"/>
                      <a:pt x="11429" y="7475"/>
                    </a:cubicBezTo>
                    <a:cubicBezTo>
                      <a:pt x="11429" y="7475"/>
                      <a:pt x="11420" y="7508"/>
                      <a:pt x="11416" y="7508"/>
                    </a:cubicBezTo>
                    <a:cubicBezTo>
                      <a:pt x="11412" y="7508"/>
                      <a:pt x="11403" y="7508"/>
                      <a:pt x="11394" y="7519"/>
                    </a:cubicBezTo>
                    <a:cubicBezTo>
                      <a:pt x="11385" y="7519"/>
                      <a:pt x="11372" y="7541"/>
                      <a:pt x="11364" y="7563"/>
                    </a:cubicBezTo>
                    <a:cubicBezTo>
                      <a:pt x="11316" y="7596"/>
                      <a:pt x="11263" y="7629"/>
                      <a:pt x="11215" y="7684"/>
                    </a:cubicBezTo>
                    <a:cubicBezTo>
                      <a:pt x="11193" y="7706"/>
                      <a:pt x="11171" y="7728"/>
                      <a:pt x="11145" y="7750"/>
                    </a:cubicBezTo>
                    <a:cubicBezTo>
                      <a:pt x="11123" y="7772"/>
                      <a:pt x="11093" y="7816"/>
                      <a:pt x="11075" y="7828"/>
                    </a:cubicBezTo>
                    <a:cubicBezTo>
                      <a:pt x="11045" y="7839"/>
                      <a:pt x="11023" y="7828"/>
                      <a:pt x="11001" y="7839"/>
                    </a:cubicBezTo>
                    <a:cubicBezTo>
                      <a:pt x="10988" y="7816"/>
                      <a:pt x="10975" y="7772"/>
                      <a:pt x="10970" y="7728"/>
                    </a:cubicBezTo>
                    <a:cubicBezTo>
                      <a:pt x="10979" y="7695"/>
                      <a:pt x="10983" y="7662"/>
                      <a:pt x="10988" y="7629"/>
                    </a:cubicBezTo>
                    <a:cubicBezTo>
                      <a:pt x="10992" y="7618"/>
                      <a:pt x="10997" y="7629"/>
                      <a:pt x="11005" y="7607"/>
                    </a:cubicBezTo>
                    <a:cubicBezTo>
                      <a:pt x="11005" y="7607"/>
                      <a:pt x="11001" y="7596"/>
                      <a:pt x="11005" y="7585"/>
                    </a:cubicBezTo>
                    <a:cubicBezTo>
                      <a:pt x="11005" y="7585"/>
                      <a:pt x="11014" y="7585"/>
                      <a:pt x="11014" y="7563"/>
                    </a:cubicBezTo>
                    <a:cubicBezTo>
                      <a:pt x="11036" y="7563"/>
                      <a:pt x="11040" y="7508"/>
                      <a:pt x="11053" y="7486"/>
                    </a:cubicBezTo>
                    <a:cubicBezTo>
                      <a:pt x="11084" y="7420"/>
                      <a:pt x="11123" y="7354"/>
                      <a:pt x="11145" y="7298"/>
                    </a:cubicBezTo>
                    <a:cubicBezTo>
                      <a:pt x="11145" y="7287"/>
                      <a:pt x="11149" y="7276"/>
                      <a:pt x="11158" y="7276"/>
                    </a:cubicBezTo>
                    <a:cubicBezTo>
                      <a:pt x="11167" y="7265"/>
                      <a:pt x="11171" y="7232"/>
                      <a:pt x="11180" y="7232"/>
                    </a:cubicBezTo>
                    <a:cubicBezTo>
                      <a:pt x="11206" y="7177"/>
                      <a:pt x="11241" y="7133"/>
                      <a:pt x="11267" y="7078"/>
                    </a:cubicBezTo>
                    <a:cubicBezTo>
                      <a:pt x="11298" y="7023"/>
                      <a:pt x="11320" y="6957"/>
                      <a:pt x="11355" y="6902"/>
                    </a:cubicBezTo>
                    <a:cubicBezTo>
                      <a:pt x="11355" y="6891"/>
                      <a:pt x="11359" y="6880"/>
                      <a:pt x="11355" y="6880"/>
                    </a:cubicBezTo>
                    <a:cubicBezTo>
                      <a:pt x="11320" y="6924"/>
                      <a:pt x="11285" y="6946"/>
                      <a:pt x="11250" y="6990"/>
                    </a:cubicBezTo>
                    <a:cubicBezTo>
                      <a:pt x="11219" y="7023"/>
                      <a:pt x="11189" y="7089"/>
                      <a:pt x="11154" y="7122"/>
                    </a:cubicBezTo>
                    <a:cubicBezTo>
                      <a:pt x="11119" y="7166"/>
                      <a:pt x="11084" y="7199"/>
                      <a:pt x="11049" y="7232"/>
                    </a:cubicBezTo>
                    <a:cubicBezTo>
                      <a:pt x="11040" y="7232"/>
                      <a:pt x="11032" y="7254"/>
                      <a:pt x="11023" y="7265"/>
                    </a:cubicBezTo>
                    <a:cubicBezTo>
                      <a:pt x="11014" y="7265"/>
                      <a:pt x="11005" y="7287"/>
                      <a:pt x="10997" y="7298"/>
                    </a:cubicBezTo>
                    <a:cubicBezTo>
                      <a:pt x="10979" y="7320"/>
                      <a:pt x="10957" y="7320"/>
                      <a:pt x="10935" y="7343"/>
                    </a:cubicBezTo>
                    <a:cubicBezTo>
                      <a:pt x="10927" y="7343"/>
                      <a:pt x="10918" y="7365"/>
                      <a:pt x="10909" y="7376"/>
                    </a:cubicBezTo>
                    <a:cubicBezTo>
                      <a:pt x="10887" y="7398"/>
                      <a:pt x="10866" y="7442"/>
                      <a:pt x="10848" y="7453"/>
                    </a:cubicBezTo>
                    <a:cubicBezTo>
                      <a:pt x="10844" y="7453"/>
                      <a:pt x="10839" y="7453"/>
                      <a:pt x="10835" y="7464"/>
                    </a:cubicBezTo>
                    <a:cubicBezTo>
                      <a:pt x="10817" y="7475"/>
                      <a:pt x="10800" y="7508"/>
                      <a:pt x="10787" y="7519"/>
                    </a:cubicBezTo>
                    <a:cubicBezTo>
                      <a:pt x="10769" y="7541"/>
                      <a:pt x="10748" y="7552"/>
                      <a:pt x="10734" y="7574"/>
                    </a:cubicBezTo>
                    <a:cubicBezTo>
                      <a:pt x="10734" y="7640"/>
                      <a:pt x="10756" y="7673"/>
                      <a:pt x="10774" y="7706"/>
                    </a:cubicBezTo>
                    <a:cubicBezTo>
                      <a:pt x="10774" y="7706"/>
                      <a:pt x="10774" y="7706"/>
                      <a:pt x="10778" y="7706"/>
                    </a:cubicBezTo>
                    <a:cubicBezTo>
                      <a:pt x="10778" y="7706"/>
                      <a:pt x="10778" y="7728"/>
                      <a:pt x="10782" y="7728"/>
                    </a:cubicBezTo>
                    <a:cubicBezTo>
                      <a:pt x="10791" y="7761"/>
                      <a:pt x="10800" y="7761"/>
                      <a:pt x="10809" y="7783"/>
                    </a:cubicBezTo>
                    <a:cubicBezTo>
                      <a:pt x="10817" y="7794"/>
                      <a:pt x="10826" y="7816"/>
                      <a:pt x="10835" y="7828"/>
                    </a:cubicBezTo>
                    <a:cubicBezTo>
                      <a:pt x="10835" y="7839"/>
                      <a:pt x="10844" y="7850"/>
                      <a:pt x="10844" y="7861"/>
                    </a:cubicBezTo>
                    <a:cubicBezTo>
                      <a:pt x="10866" y="7927"/>
                      <a:pt x="10883" y="7993"/>
                      <a:pt x="10905" y="8048"/>
                    </a:cubicBezTo>
                    <a:cubicBezTo>
                      <a:pt x="10931" y="8180"/>
                      <a:pt x="10957" y="8301"/>
                      <a:pt x="10975" y="8445"/>
                    </a:cubicBezTo>
                    <a:cubicBezTo>
                      <a:pt x="10979" y="8500"/>
                      <a:pt x="10988" y="8566"/>
                      <a:pt x="10992" y="8599"/>
                    </a:cubicBezTo>
                    <a:cubicBezTo>
                      <a:pt x="10992" y="8621"/>
                      <a:pt x="10992" y="8643"/>
                      <a:pt x="10997" y="8665"/>
                    </a:cubicBezTo>
                    <a:lnTo>
                      <a:pt x="11005" y="8665"/>
                    </a:lnTo>
                    <a:cubicBezTo>
                      <a:pt x="11005" y="8665"/>
                      <a:pt x="11005" y="8742"/>
                      <a:pt x="11014" y="8764"/>
                    </a:cubicBezTo>
                    <a:cubicBezTo>
                      <a:pt x="11014" y="8786"/>
                      <a:pt x="11023" y="8786"/>
                      <a:pt x="11027" y="8808"/>
                    </a:cubicBezTo>
                    <a:cubicBezTo>
                      <a:pt x="11040" y="8874"/>
                      <a:pt x="11040" y="8885"/>
                      <a:pt x="11062" y="8930"/>
                    </a:cubicBezTo>
                    <a:cubicBezTo>
                      <a:pt x="11080" y="8974"/>
                      <a:pt x="11101" y="9007"/>
                      <a:pt x="11123" y="9051"/>
                    </a:cubicBezTo>
                    <a:cubicBezTo>
                      <a:pt x="11149" y="9106"/>
                      <a:pt x="11176" y="9172"/>
                      <a:pt x="11198" y="9227"/>
                    </a:cubicBezTo>
                    <a:cubicBezTo>
                      <a:pt x="11215" y="9271"/>
                      <a:pt x="11228" y="9293"/>
                      <a:pt x="11246" y="9326"/>
                    </a:cubicBezTo>
                    <a:cubicBezTo>
                      <a:pt x="11254" y="9348"/>
                      <a:pt x="11263" y="9370"/>
                      <a:pt x="11276" y="9392"/>
                    </a:cubicBezTo>
                    <a:cubicBezTo>
                      <a:pt x="11276" y="9392"/>
                      <a:pt x="11285" y="9392"/>
                      <a:pt x="11285" y="9403"/>
                    </a:cubicBezTo>
                    <a:cubicBezTo>
                      <a:pt x="11285" y="9403"/>
                      <a:pt x="11285" y="9403"/>
                      <a:pt x="11294" y="9414"/>
                    </a:cubicBezTo>
                    <a:cubicBezTo>
                      <a:pt x="11311" y="9458"/>
                      <a:pt x="11342" y="9525"/>
                      <a:pt x="11359" y="9558"/>
                    </a:cubicBezTo>
                    <a:cubicBezTo>
                      <a:pt x="11359" y="9558"/>
                      <a:pt x="11359" y="9580"/>
                      <a:pt x="11359" y="9591"/>
                    </a:cubicBezTo>
                    <a:cubicBezTo>
                      <a:pt x="11377" y="9646"/>
                      <a:pt x="11399" y="9679"/>
                      <a:pt x="11420" y="9723"/>
                    </a:cubicBezTo>
                    <a:cubicBezTo>
                      <a:pt x="11447" y="9778"/>
                      <a:pt x="11477" y="9844"/>
                      <a:pt x="11508" y="9899"/>
                    </a:cubicBezTo>
                    <a:cubicBezTo>
                      <a:pt x="11521" y="9921"/>
                      <a:pt x="11530" y="9977"/>
                      <a:pt x="11543" y="9988"/>
                    </a:cubicBezTo>
                    <a:cubicBezTo>
                      <a:pt x="11556" y="10010"/>
                      <a:pt x="11569" y="10010"/>
                      <a:pt x="11578" y="10021"/>
                    </a:cubicBezTo>
                    <a:cubicBezTo>
                      <a:pt x="11578" y="10021"/>
                      <a:pt x="11578" y="10043"/>
                      <a:pt x="11578" y="10043"/>
                    </a:cubicBezTo>
                    <a:cubicBezTo>
                      <a:pt x="11578" y="10043"/>
                      <a:pt x="11586" y="10043"/>
                      <a:pt x="11586" y="10043"/>
                    </a:cubicBezTo>
                    <a:cubicBezTo>
                      <a:pt x="11586" y="10043"/>
                      <a:pt x="11586" y="10054"/>
                      <a:pt x="11591" y="10065"/>
                    </a:cubicBezTo>
                    <a:cubicBezTo>
                      <a:pt x="11591" y="10065"/>
                      <a:pt x="11595" y="10065"/>
                      <a:pt x="11600" y="10065"/>
                    </a:cubicBezTo>
                    <a:cubicBezTo>
                      <a:pt x="11600" y="10065"/>
                      <a:pt x="11600" y="10076"/>
                      <a:pt x="11600" y="10087"/>
                    </a:cubicBezTo>
                    <a:cubicBezTo>
                      <a:pt x="11613" y="10109"/>
                      <a:pt x="11626" y="10131"/>
                      <a:pt x="11634" y="10153"/>
                    </a:cubicBezTo>
                    <a:cubicBezTo>
                      <a:pt x="11648" y="10175"/>
                      <a:pt x="11665" y="10208"/>
                      <a:pt x="11678" y="10230"/>
                    </a:cubicBezTo>
                    <a:cubicBezTo>
                      <a:pt x="11700" y="10274"/>
                      <a:pt x="11717" y="10329"/>
                      <a:pt x="11739" y="10373"/>
                    </a:cubicBezTo>
                    <a:cubicBezTo>
                      <a:pt x="11757" y="10395"/>
                      <a:pt x="11770" y="10428"/>
                      <a:pt x="11783" y="10461"/>
                    </a:cubicBezTo>
                    <a:cubicBezTo>
                      <a:pt x="11792" y="10461"/>
                      <a:pt x="11800" y="10484"/>
                      <a:pt x="11805" y="10495"/>
                    </a:cubicBezTo>
                    <a:cubicBezTo>
                      <a:pt x="11818" y="10517"/>
                      <a:pt x="11831" y="10561"/>
                      <a:pt x="11844" y="10583"/>
                    </a:cubicBezTo>
                    <a:cubicBezTo>
                      <a:pt x="11853" y="10605"/>
                      <a:pt x="11857" y="10605"/>
                      <a:pt x="11862" y="10616"/>
                    </a:cubicBezTo>
                    <a:cubicBezTo>
                      <a:pt x="11862" y="10616"/>
                      <a:pt x="11862" y="10616"/>
                      <a:pt x="11870" y="10616"/>
                    </a:cubicBezTo>
                    <a:cubicBezTo>
                      <a:pt x="11879" y="10638"/>
                      <a:pt x="11892" y="10660"/>
                      <a:pt x="11901" y="10682"/>
                    </a:cubicBezTo>
                    <a:cubicBezTo>
                      <a:pt x="11914" y="10704"/>
                      <a:pt x="11923" y="10726"/>
                      <a:pt x="11932" y="10748"/>
                    </a:cubicBezTo>
                    <a:cubicBezTo>
                      <a:pt x="11932" y="10748"/>
                      <a:pt x="11936" y="10748"/>
                      <a:pt x="11940" y="10748"/>
                    </a:cubicBezTo>
                    <a:cubicBezTo>
                      <a:pt x="11940" y="10748"/>
                      <a:pt x="11940" y="10770"/>
                      <a:pt x="11945" y="10770"/>
                    </a:cubicBezTo>
                    <a:cubicBezTo>
                      <a:pt x="11953" y="10792"/>
                      <a:pt x="11971" y="10814"/>
                      <a:pt x="11975" y="10814"/>
                    </a:cubicBezTo>
                    <a:cubicBezTo>
                      <a:pt x="11980" y="10836"/>
                      <a:pt x="11984" y="10836"/>
                      <a:pt x="11993" y="10847"/>
                    </a:cubicBezTo>
                    <a:cubicBezTo>
                      <a:pt x="11993" y="10847"/>
                      <a:pt x="11993" y="10869"/>
                      <a:pt x="12001" y="10880"/>
                    </a:cubicBezTo>
                    <a:cubicBezTo>
                      <a:pt x="12019" y="10913"/>
                      <a:pt x="12032" y="10946"/>
                      <a:pt x="12049" y="10979"/>
                    </a:cubicBezTo>
                    <a:cubicBezTo>
                      <a:pt x="12058" y="11001"/>
                      <a:pt x="12071" y="11023"/>
                      <a:pt x="12080" y="11034"/>
                    </a:cubicBezTo>
                    <a:cubicBezTo>
                      <a:pt x="12093" y="11056"/>
                      <a:pt x="12102" y="11089"/>
                      <a:pt x="12111" y="11112"/>
                    </a:cubicBezTo>
                    <a:cubicBezTo>
                      <a:pt x="12111" y="11112"/>
                      <a:pt x="12115" y="11112"/>
                      <a:pt x="12119" y="11112"/>
                    </a:cubicBezTo>
                    <a:cubicBezTo>
                      <a:pt x="12119" y="11112"/>
                      <a:pt x="12119" y="11134"/>
                      <a:pt x="12119" y="11134"/>
                    </a:cubicBezTo>
                    <a:cubicBezTo>
                      <a:pt x="12133" y="11167"/>
                      <a:pt x="12141" y="11178"/>
                      <a:pt x="12154" y="11211"/>
                    </a:cubicBezTo>
                    <a:cubicBezTo>
                      <a:pt x="12159" y="11211"/>
                      <a:pt x="12167" y="11211"/>
                      <a:pt x="12172" y="11233"/>
                    </a:cubicBezTo>
                    <a:cubicBezTo>
                      <a:pt x="12172" y="11233"/>
                      <a:pt x="12181" y="11233"/>
                      <a:pt x="12185" y="11255"/>
                    </a:cubicBezTo>
                    <a:cubicBezTo>
                      <a:pt x="12185" y="11255"/>
                      <a:pt x="12194" y="11266"/>
                      <a:pt x="12198" y="11277"/>
                    </a:cubicBezTo>
                    <a:cubicBezTo>
                      <a:pt x="12198" y="11277"/>
                      <a:pt x="12202" y="11277"/>
                      <a:pt x="12207" y="11288"/>
                    </a:cubicBezTo>
                    <a:cubicBezTo>
                      <a:pt x="12207" y="11288"/>
                      <a:pt x="12207" y="11288"/>
                      <a:pt x="12207" y="11299"/>
                    </a:cubicBezTo>
                    <a:cubicBezTo>
                      <a:pt x="12207" y="11299"/>
                      <a:pt x="12220" y="11299"/>
                      <a:pt x="12224" y="11299"/>
                    </a:cubicBezTo>
                    <a:cubicBezTo>
                      <a:pt x="12224" y="11299"/>
                      <a:pt x="12224" y="11321"/>
                      <a:pt x="12224" y="11321"/>
                    </a:cubicBezTo>
                    <a:cubicBezTo>
                      <a:pt x="12233" y="11332"/>
                      <a:pt x="12242" y="11354"/>
                      <a:pt x="12246" y="11365"/>
                    </a:cubicBezTo>
                    <a:cubicBezTo>
                      <a:pt x="12259" y="11365"/>
                      <a:pt x="12255" y="11420"/>
                      <a:pt x="12268" y="11420"/>
                    </a:cubicBezTo>
                    <a:cubicBezTo>
                      <a:pt x="12277" y="11420"/>
                      <a:pt x="12277" y="11442"/>
                      <a:pt x="12290" y="11442"/>
                    </a:cubicBezTo>
                    <a:cubicBezTo>
                      <a:pt x="12303" y="11442"/>
                      <a:pt x="12294" y="11453"/>
                      <a:pt x="12290" y="11464"/>
                    </a:cubicBezTo>
                    <a:cubicBezTo>
                      <a:pt x="12307" y="11464"/>
                      <a:pt x="12312" y="11486"/>
                      <a:pt x="12320" y="11497"/>
                    </a:cubicBezTo>
                    <a:cubicBezTo>
                      <a:pt x="12329" y="11519"/>
                      <a:pt x="12338" y="11541"/>
                      <a:pt x="12347" y="11552"/>
                    </a:cubicBezTo>
                    <a:cubicBezTo>
                      <a:pt x="12351" y="11563"/>
                      <a:pt x="12355" y="11552"/>
                      <a:pt x="12364" y="11563"/>
                    </a:cubicBezTo>
                    <a:cubicBezTo>
                      <a:pt x="12377" y="11585"/>
                      <a:pt x="12390" y="11619"/>
                      <a:pt x="12408" y="11641"/>
                    </a:cubicBezTo>
                    <a:cubicBezTo>
                      <a:pt x="12408" y="11641"/>
                      <a:pt x="12408" y="11630"/>
                      <a:pt x="12408" y="11630"/>
                    </a:cubicBezTo>
                    <a:cubicBezTo>
                      <a:pt x="12412" y="11630"/>
                      <a:pt x="12416" y="11663"/>
                      <a:pt x="12421" y="11663"/>
                    </a:cubicBezTo>
                    <a:cubicBezTo>
                      <a:pt x="12421" y="11663"/>
                      <a:pt x="12430" y="11663"/>
                      <a:pt x="12434" y="11663"/>
                    </a:cubicBezTo>
                    <a:cubicBezTo>
                      <a:pt x="12434" y="11663"/>
                      <a:pt x="12443" y="11685"/>
                      <a:pt x="12447" y="11696"/>
                    </a:cubicBezTo>
                    <a:cubicBezTo>
                      <a:pt x="12447" y="11707"/>
                      <a:pt x="12456" y="11707"/>
                      <a:pt x="12465" y="11718"/>
                    </a:cubicBezTo>
                    <a:cubicBezTo>
                      <a:pt x="12469" y="11718"/>
                      <a:pt x="12473" y="11718"/>
                      <a:pt x="12478" y="11729"/>
                    </a:cubicBezTo>
                    <a:cubicBezTo>
                      <a:pt x="12478" y="11729"/>
                      <a:pt x="12482" y="11729"/>
                      <a:pt x="12486" y="11740"/>
                    </a:cubicBezTo>
                    <a:cubicBezTo>
                      <a:pt x="12486" y="11740"/>
                      <a:pt x="12486" y="11751"/>
                      <a:pt x="12486" y="11751"/>
                    </a:cubicBezTo>
                    <a:cubicBezTo>
                      <a:pt x="12495" y="11773"/>
                      <a:pt x="12513" y="11773"/>
                      <a:pt x="12513" y="11806"/>
                    </a:cubicBezTo>
                    <a:cubicBezTo>
                      <a:pt x="12521" y="11806"/>
                      <a:pt x="12530" y="11828"/>
                      <a:pt x="12530" y="11828"/>
                    </a:cubicBezTo>
                    <a:cubicBezTo>
                      <a:pt x="12530" y="11828"/>
                      <a:pt x="12530" y="11828"/>
                      <a:pt x="12539" y="11828"/>
                    </a:cubicBezTo>
                    <a:cubicBezTo>
                      <a:pt x="12548" y="11839"/>
                      <a:pt x="12556" y="11872"/>
                      <a:pt x="12561" y="11883"/>
                    </a:cubicBezTo>
                    <a:cubicBezTo>
                      <a:pt x="12565" y="11883"/>
                      <a:pt x="12574" y="11883"/>
                      <a:pt x="12578" y="11883"/>
                    </a:cubicBezTo>
                    <a:cubicBezTo>
                      <a:pt x="12578" y="11883"/>
                      <a:pt x="12582" y="11905"/>
                      <a:pt x="12591" y="11916"/>
                    </a:cubicBezTo>
                    <a:cubicBezTo>
                      <a:pt x="12591" y="11916"/>
                      <a:pt x="12600" y="11916"/>
                      <a:pt x="12604" y="11938"/>
                    </a:cubicBezTo>
                    <a:cubicBezTo>
                      <a:pt x="12613" y="11960"/>
                      <a:pt x="12613" y="11971"/>
                      <a:pt x="12617" y="11971"/>
                    </a:cubicBezTo>
                    <a:cubicBezTo>
                      <a:pt x="12617" y="11971"/>
                      <a:pt x="12617" y="11949"/>
                      <a:pt x="12617" y="11949"/>
                    </a:cubicBezTo>
                    <a:cubicBezTo>
                      <a:pt x="12617" y="11949"/>
                      <a:pt x="12626" y="11971"/>
                      <a:pt x="12631" y="11949"/>
                    </a:cubicBezTo>
                    <a:cubicBezTo>
                      <a:pt x="12644" y="11993"/>
                      <a:pt x="12661" y="12004"/>
                      <a:pt x="12674" y="12026"/>
                    </a:cubicBezTo>
                    <a:cubicBezTo>
                      <a:pt x="12692" y="12048"/>
                      <a:pt x="12700" y="12093"/>
                      <a:pt x="12718" y="12126"/>
                    </a:cubicBezTo>
                    <a:cubicBezTo>
                      <a:pt x="12722" y="12148"/>
                      <a:pt x="12735" y="12148"/>
                      <a:pt x="12740" y="12159"/>
                    </a:cubicBezTo>
                    <a:cubicBezTo>
                      <a:pt x="12749" y="12181"/>
                      <a:pt x="12753" y="12203"/>
                      <a:pt x="12762" y="12214"/>
                    </a:cubicBezTo>
                    <a:cubicBezTo>
                      <a:pt x="12792" y="12280"/>
                      <a:pt x="12818" y="12346"/>
                      <a:pt x="12849" y="12412"/>
                    </a:cubicBezTo>
                    <a:cubicBezTo>
                      <a:pt x="12849" y="12412"/>
                      <a:pt x="12858" y="12423"/>
                      <a:pt x="12858" y="12434"/>
                    </a:cubicBezTo>
                    <a:cubicBezTo>
                      <a:pt x="12871" y="12456"/>
                      <a:pt x="12880" y="12478"/>
                      <a:pt x="12888" y="12511"/>
                    </a:cubicBezTo>
                    <a:cubicBezTo>
                      <a:pt x="12901" y="12555"/>
                      <a:pt x="12915" y="12577"/>
                      <a:pt x="12928" y="12610"/>
                    </a:cubicBezTo>
                    <a:cubicBezTo>
                      <a:pt x="12936" y="12643"/>
                      <a:pt x="12945" y="12710"/>
                      <a:pt x="12949" y="12721"/>
                    </a:cubicBezTo>
                    <a:cubicBezTo>
                      <a:pt x="12963" y="12754"/>
                      <a:pt x="12976" y="12787"/>
                      <a:pt x="12993" y="12809"/>
                    </a:cubicBezTo>
                    <a:cubicBezTo>
                      <a:pt x="12998" y="12875"/>
                      <a:pt x="13015" y="12919"/>
                      <a:pt x="13028" y="12974"/>
                    </a:cubicBezTo>
                    <a:cubicBezTo>
                      <a:pt x="13041" y="13018"/>
                      <a:pt x="13054" y="13073"/>
                      <a:pt x="13072" y="13117"/>
                    </a:cubicBezTo>
                    <a:cubicBezTo>
                      <a:pt x="13107" y="13294"/>
                      <a:pt x="13150" y="13459"/>
                      <a:pt x="13177" y="13646"/>
                    </a:cubicBezTo>
                    <a:cubicBezTo>
                      <a:pt x="13181" y="13712"/>
                      <a:pt x="13190" y="13779"/>
                      <a:pt x="13203" y="13845"/>
                    </a:cubicBezTo>
                    <a:cubicBezTo>
                      <a:pt x="13203" y="13889"/>
                      <a:pt x="13212" y="13911"/>
                      <a:pt x="13203" y="13955"/>
                    </a:cubicBezTo>
                    <a:cubicBezTo>
                      <a:pt x="13212" y="13988"/>
                      <a:pt x="13225" y="14032"/>
                      <a:pt x="13229" y="14098"/>
                    </a:cubicBezTo>
                    <a:cubicBezTo>
                      <a:pt x="13229" y="14142"/>
                      <a:pt x="13229" y="14219"/>
                      <a:pt x="13229" y="14297"/>
                    </a:cubicBezTo>
                    <a:cubicBezTo>
                      <a:pt x="13229" y="14374"/>
                      <a:pt x="13233" y="14440"/>
                      <a:pt x="13229" y="14517"/>
                    </a:cubicBezTo>
                    <a:cubicBezTo>
                      <a:pt x="13229" y="14583"/>
                      <a:pt x="13203" y="14660"/>
                      <a:pt x="13203" y="14726"/>
                    </a:cubicBezTo>
                    <a:cubicBezTo>
                      <a:pt x="13181" y="14803"/>
                      <a:pt x="13172" y="14892"/>
                      <a:pt x="13155" y="14969"/>
                    </a:cubicBezTo>
                    <a:cubicBezTo>
                      <a:pt x="13137" y="15057"/>
                      <a:pt x="13116" y="15112"/>
                      <a:pt x="13107" y="15211"/>
                    </a:cubicBezTo>
                    <a:cubicBezTo>
                      <a:pt x="13089" y="15233"/>
                      <a:pt x="13081" y="15288"/>
                      <a:pt x="13067" y="15321"/>
                    </a:cubicBezTo>
                    <a:cubicBezTo>
                      <a:pt x="13024" y="15377"/>
                      <a:pt x="12989" y="15487"/>
                      <a:pt x="12954" y="15542"/>
                    </a:cubicBezTo>
                    <a:cubicBezTo>
                      <a:pt x="12945" y="15564"/>
                      <a:pt x="12936" y="15586"/>
                      <a:pt x="12928" y="15597"/>
                    </a:cubicBezTo>
                    <a:cubicBezTo>
                      <a:pt x="12928" y="15608"/>
                      <a:pt x="12919" y="15619"/>
                      <a:pt x="12915" y="15630"/>
                    </a:cubicBezTo>
                    <a:cubicBezTo>
                      <a:pt x="12880" y="15707"/>
                      <a:pt x="12840" y="15751"/>
                      <a:pt x="12805" y="15806"/>
                    </a:cubicBezTo>
                    <a:cubicBezTo>
                      <a:pt x="12770" y="15861"/>
                      <a:pt x="12744" y="15939"/>
                      <a:pt x="12718" y="15994"/>
                    </a:cubicBezTo>
                    <a:cubicBezTo>
                      <a:pt x="12709" y="16005"/>
                      <a:pt x="12705" y="16016"/>
                      <a:pt x="12696" y="16027"/>
                    </a:cubicBezTo>
                    <a:cubicBezTo>
                      <a:pt x="12696" y="16027"/>
                      <a:pt x="12696" y="16038"/>
                      <a:pt x="12696" y="16038"/>
                    </a:cubicBezTo>
                    <a:cubicBezTo>
                      <a:pt x="12679" y="16071"/>
                      <a:pt x="12666" y="16093"/>
                      <a:pt x="12657" y="16115"/>
                    </a:cubicBezTo>
                    <a:cubicBezTo>
                      <a:pt x="12652" y="16115"/>
                      <a:pt x="12644" y="16148"/>
                      <a:pt x="12657" y="16137"/>
                    </a:cubicBezTo>
                    <a:cubicBezTo>
                      <a:pt x="12718" y="16082"/>
                      <a:pt x="12783" y="16049"/>
                      <a:pt x="12840" y="15994"/>
                    </a:cubicBezTo>
                    <a:cubicBezTo>
                      <a:pt x="12853" y="15994"/>
                      <a:pt x="12871" y="15972"/>
                      <a:pt x="12884" y="15961"/>
                    </a:cubicBezTo>
                    <a:cubicBezTo>
                      <a:pt x="12888" y="15950"/>
                      <a:pt x="12897" y="15939"/>
                      <a:pt x="12901" y="15928"/>
                    </a:cubicBezTo>
                    <a:cubicBezTo>
                      <a:pt x="12923" y="15895"/>
                      <a:pt x="12949" y="15850"/>
                      <a:pt x="12967" y="15828"/>
                    </a:cubicBezTo>
                    <a:cubicBezTo>
                      <a:pt x="12976" y="15817"/>
                      <a:pt x="12984" y="15784"/>
                      <a:pt x="12998" y="15784"/>
                    </a:cubicBezTo>
                    <a:cubicBezTo>
                      <a:pt x="13015" y="15685"/>
                      <a:pt x="13059" y="15652"/>
                      <a:pt x="13085" y="15586"/>
                    </a:cubicBezTo>
                    <a:cubicBezTo>
                      <a:pt x="13094" y="15575"/>
                      <a:pt x="13098" y="15553"/>
                      <a:pt x="13107" y="15542"/>
                    </a:cubicBezTo>
                    <a:cubicBezTo>
                      <a:pt x="13116" y="15520"/>
                      <a:pt x="13120" y="15498"/>
                      <a:pt x="13129" y="15487"/>
                    </a:cubicBezTo>
                    <a:cubicBezTo>
                      <a:pt x="13146" y="15443"/>
                      <a:pt x="13159" y="15388"/>
                      <a:pt x="13177" y="15365"/>
                    </a:cubicBezTo>
                    <a:cubicBezTo>
                      <a:pt x="13177" y="15365"/>
                      <a:pt x="13177" y="15354"/>
                      <a:pt x="13177" y="15343"/>
                    </a:cubicBezTo>
                    <a:cubicBezTo>
                      <a:pt x="13185" y="15321"/>
                      <a:pt x="13190" y="15321"/>
                      <a:pt x="13194" y="15321"/>
                    </a:cubicBezTo>
                    <a:cubicBezTo>
                      <a:pt x="13194" y="15321"/>
                      <a:pt x="13194" y="15299"/>
                      <a:pt x="13194" y="15299"/>
                    </a:cubicBezTo>
                    <a:cubicBezTo>
                      <a:pt x="13203" y="15288"/>
                      <a:pt x="13212" y="15288"/>
                      <a:pt x="13216" y="15277"/>
                    </a:cubicBezTo>
                    <a:cubicBezTo>
                      <a:pt x="13216" y="15277"/>
                      <a:pt x="13216" y="15255"/>
                      <a:pt x="13216" y="15255"/>
                    </a:cubicBezTo>
                    <a:cubicBezTo>
                      <a:pt x="13216" y="15255"/>
                      <a:pt x="13216" y="15233"/>
                      <a:pt x="13216" y="15233"/>
                    </a:cubicBezTo>
                    <a:cubicBezTo>
                      <a:pt x="13220" y="15233"/>
                      <a:pt x="13225" y="15233"/>
                      <a:pt x="13229" y="15233"/>
                    </a:cubicBezTo>
                    <a:cubicBezTo>
                      <a:pt x="13238" y="15222"/>
                      <a:pt x="13242" y="15189"/>
                      <a:pt x="13255" y="15178"/>
                    </a:cubicBezTo>
                    <a:cubicBezTo>
                      <a:pt x="13260" y="15145"/>
                      <a:pt x="13268" y="15112"/>
                      <a:pt x="13282" y="15101"/>
                    </a:cubicBezTo>
                    <a:cubicBezTo>
                      <a:pt x="13295" y="15079"/>
                      <a:pt x="13299" y="15057"/>
                      <a:pt x="13321" y="15046"/>
                    </a:cubicBezTo>
                    <a:cubicBezTo>
                      <a:pt x="13330" y="15057"/>
                      <a:pt x="13334" y="15090"/>
                      <a:pt x="13343" y="15090"/>
                    </a:cubicBezTo>
                    <a:cubicBezTo>
                      <a:pt x="13343" y="15178"/>
                      <a:pt x="13347" y="15266"/>
                      <a:pt x="13343" y="15310"/>
                    </a:cubicBezTo>
                    <a:cubicBezTo>
                      <a:pt x="13330" y="15377"/>
                      <a:pt x="13316" y="15432"/>
                      <a:pt x="13303" y="15487"/>
                    </a:cubicBezTo>
                    <a:cubicBezTo>
                      <a:pt x="13290" y="15542"/>
                      <a:pt x="13282" y="15619"/>
                      <a:pt x="13273" y="15685"/>
                    </a:cubicBezTo>
                    <a:cubicBezTo>
                      <a:pt x="13260" y="15707"/>
                      <a:pt x="13242" y="15751"/>
                      <a:pt x="13233" y="15762"/>
                    </a:cubicBezTo>
                    <a:cubicBezTo>
                      <a:pt x="13233" y="15762"/>
                      <a:pt x="13233" y="15784"/>
                      <a:pt x="13233" y="15795"/>
                    </a:cubicBezTo>
                    <a:cubicBezTo>
                      <a:pt x="13233" y="15806"/>
                      <a:pt x="13220" y="15817"/>
                      <a:pt x="13216" y="15839"/>
                    </a:cubicBezTo>
                    <a:cubicBezTo>
                      <a:pt x="13207" y="15873"/>
                      <a:pt x="13190" y="15906"/>
                      <a:pt x="13185" y="15928"/>
                    </a:cubicBezTo>
                    <a:cubicBezTo>
                      <a:pt x="13185" y="15928"/>
                      <a:pt x="13181" y="15928"/>
                      <a:pt x="13177" y="15950"/>
                    </a:cubicBezTo>
                    <a:cubicBezTo>
                      <a:pt x="13177" y="15972"/>
                      <a:pt x="13168" y="15994"/>
                      <a:pt x="13164" y="16005"/>
                    </a:cubicBezTo>
                    <a:cubicBezTo>
                      <a:pt x="13164" y="16005"/>
                      <a:pt x="13155" y="16005"/>
                      <a:pt x="13150" y="16016"/>
                    </a:cubicBezTo>
                    <a:cubicBezTo>
                      <a:pt x="13150" y="16016"/>
                      <a:pt x="13146" y="16038"/>
                      <a:pt x="13142" y="16038"/>
                    </a:cubicBezTo>
                    <a:cubicBezTo>
                      <a:pt x="13142" y="16038"/>
                      <a:pt x="13133" y="16038"/>
                      <a:pt x="13133" y="16038"/>
                    </a:cubicBezTo>
                    <a:cubicBezTo>
                      <a:pt x="13133" y="16038"/>
                      <a:pt x="13133" y="16060"/>
                      <a:pt x="13129" y="16060"/>
                    </a:cubicBezTo>
                    <a:cubicBezTo>
                      <a:pt x="13129" y="16060"/>
                      <a:pt x="13120" y="16060"/>
                      <a:pt x="13120" y="16060"/>
                    </a:cubicBezTo>
                    <a:cubicBezTo>
                      <a:pt x="13120" y="16060"/>
                      <a:pt x="13120" y="16082"/>
                      <a:pt x="13120" y="16082"/>
                    </a:cubicBezTo>
                    <a:cubicBezTo>
                      <a:pt x="13120" y="16082"/>
                      <a:pt x="13111" y="16082"/>
                      <a:pt x="13107" y="16082"/>
                    </a:cubicBezTo>
                    <a:cubicBezTo>
                      <a:pt x="13107" y="16082"/>
                      <a:pt x="13107" y="16104"/>
                      <a:pt x="13098" y="16104"/>
                    </a:cubicBezTo>
                    <a:cubicBezTo>
                      <a:pt x="13094" y="16115"/>
                      <a:pt x="13085" y="16137"/>
                      <a:pt x="13085" y="16137"/>
                    </a:cubicBezTo>
                    <a:cubicBezTo>
                      <a:pt x="13085" y="16137"/>
                      <a:pt x="13076" y="16137"/>
                      <a:pt x="13076" y="16148"/>
                    </a:cubicBezTo>
                    <a:cubicBezTo>
                      <a:pt x="13063" y="16181"/>
                      <a:pt x="13050" y="16214"/>
                      <a:pt x="13037" y="16236"/>
                    </a:cubicBezTo>
                    <a:cubicBezTo>
                      <a:pt x="13037" y="16247"/>
                      <a:pt x="13024" y="16247"/>
                      <a:pt x="13019" y="16258"/>
                    </a:cubicBezTo>
                    <a:cubicBezTo>
                      <a:pt x="13019" y="16258"/>
                      <a:pt x="13019" y="16258"/>
                      <a:pt x="13011" y="16258"/>
                    </a:cubicBezTo>
                    <a:cubicBezTo>
                      <a:pt x="13002" y="16280"/>
                      <a:pt x="12998" y="16302"/>
                      <a:pt x="12989" y="16313"/>
                    </a:cubicBezTo>
                    <a:cubicBezTo>
                      <a:pt x="12976" y="16335"/>
                      <a:pt x="12954" y="16357"/>
                      <a:pt x="12941" y="16390"/>
                    </a:cubicBezTo>
                    <a:cubicBezTo>
                      <a:pt x="12923" y="16412"/>
                      <a:pt x="12910" y="16457"/>
                      <a:pt x="12897" y="16479"/>
                    </a:cubicBezTo>
                    <a:cubicBezTo>
                      <a:pt x="12875" y="16523"/>
                      <a:pt x="12849" y="16567"/>
                      <a:pt x="12832" y="16600"/>
                    </a:cubicBezTo>
                    <a:cubicBezTo>
                      <a:pt x="12823" y="16611"/>
                      <a:pt x="12814" y="16644"/>
                      <a:pt x="12805" y="16622"/>
                    </a:cubicBezTo>
                    <a:cubicBezTo>
                      <a:pt x="12805" y="16644"/>
                      <a:pt x="12805" y="16655"/>
                      <a:pt x="12797" y="16655"/>
                    </a:cubicBezTo>
                    <a:cubicBezTo>
                      <a:pt x="12792" y="16677"/>
                      <a:pt x="12775" y="16666"/>
                      <a:pt x="12775" y="16710"/>
                    </a:cubicBezTo>
                    <a:cubicBezTo>
                      <a:pt x="12818" y="16710"/>
                      <a:pt x="12853" y="16710"/>
                      <a:pt x="12884" y="16688"/>
                    </a:cubicBezTo>
                    <a:cubicBezTo>
                      <a:pt x="12910" y="16677"/>
                      <a:pt x="12932" y="16666"/>
                      <a:pt x="12954" y="16644"/>
                    </a:cubicBezTo>
                    <a:cubicBezTo>
                      <a:pt x="12967" y="16644"/>
                      <a:pt x="12980" y="16633"/>
                      <a:pt x="12989" y="16622"/>
                    </a:cubicBezTo>
                    <a:cubicBezTo>
                      <a:pt x="13002" y="16611"/>
                      <a:pt x="13019" y="16556"/>
                      <a:pt x="13033" y="16545"/>
                    </a:cubicBezTo>
                    <a:cubicBezTo>
                      <a:pt x="13041" y="16523"/>
                      <a:pt x="13050" y="16523"/>
                      <a:pt x="13054" y="16512"/>
                    </a:cubicBezTo>
                    <a:cubicBezTo>
                      <a:pt x="13072" y="16479"/>
                      <a:pt x="13085" y="16457"/>
                      <a:pt x="13098" y="16424"/>
                    </a:cubicBezTo>
                    <a:cubicBezTo>
                      <a:pt x="13111" y="16401"/>
                      <a:pt x="13124" y="16379"/>
                      <a:pt x="13137" y="16357"/>
                    </a:cubicBezTo>
                    <a:cubicBezTo>
                      <a:pt x="13137" y="16357"/>
                      <a:pt x="13137" y="16346"/>
                      <a:pt x="13137" y="16335"/>
                    </a:cubicBezTo>
                    <a:cubicBezTo>
                      <a:pt x="13146" y="16324"/>
                      <a:pt x="13159" y="16313"/>
                      <a:pt x="13168" y="16302"/>
                    </a:cubicBezTo>
                    <a:cubicBezTo>
                      <a:pt x="13190" y="16258"/>
                      <a:pt x="13207" y="16192"/>
                      <a:pt x="13225" y="16148"/>
                    </a:cubicBezTo>
                    <a:cubicBezTo>
                      <a:pt x="13238" y="16126"/>
                      <a:pt x="13251" y="16104"/>
                      <a:pt x="13264" y="16082"/>
                    </a:cubicBezTo>
                    <a:cubicBezTo>
                      <a:pt x="13277" y="16060"/>
                      <a:pt x="13286" y="16027"/>
                      <a:pt x="13295" y="15994"/>
                    </a:cubicBezTo>
                    <a:cubicBezTo>
                      <a:pt x="13303" y="15983"/>
                      <a:pt x="13312" y="15983"/>
                      <a:pt x="13316" y="15972"/>
                    </a:cubicBezTo>
                    <a:cubicBezTo>
                      <a:pt x="13316" y="15972"/>
                      <a:pt x="13316" y="15961"/>
                      <a:pt x="13316" y="15961"/>
                    </a:cubicBezTo>
                    <a:cubicBezTo>
                      <a:pt x="13325" y="15950"/>
                      <a:pt x="13338" y="15939"/>
                      <a:pt x="13347" y="15928"/>
                    </a:cubicBezTo>
                    <a:cubicBezTo>
                      <a:pt x="13347" y="15928"/>
                      <a:pt x="13347" y="15906"/>
                      <a:pt x="13360" y="15884"/>
                    </a:cubicBezTo>
                    <a:cubicBezTo>
                      <a:pt x="13360" y="15884"/>
                      <a:pt x="13369" y="15884"/>
                      <a:pt x="13373" y="15884"/>
                    </a:cubicBezTo>
                    <a:cubicBezTo>
                      <a:pt x="13373" y="15884"/>
                      <a:pt x="13373" y="15873"/>
                      <a:pt x="13382" y="15861"/>
                    </a:cubicBezTo>
                    <a:cubicBezTo>
                      <a:pt x="13400" y="15817"/>
                      <a:pt x="13413" y="15762"/>
                      <a:pt x="13426" y="15718"/>
                    </a:cubicBezTo>
                    <a:cubicBezTo>
                      <a:pt x="13426" y="15718"/>
                      <a:pt x="13430" y="15685"/>
                      <a:pt x="13443" y="15685"/>
                    </a:cubicBezTo>
                    <a:cubicBezTo>
                      <a:pt x="13482" y="15718"/>
                      <a:pt x="13474" y="15828"/>
                      <a:pt x="13469" y="15961"/>
                    </a:cubicBezTo>
                    <a:cubicBezTo>
                      <a:pt x="13469" y="16016"/>
                      <a:pt x="13469" y="16093"/>
                      <a:pt x="13469" y="16104"/>
                    </a:cubicBezTo>
                    <a:cubicBezTo>
                      <a:pt x="13465" y="16170"/>
                      <a:pt x="13434" y="16203"/>
                      <a:pt x="13413" y="16280"/>
                    </a:cubicBezTo>
                    <a:cubicBezTo>
                      <a:pt x="13404" y="16302"/>
                      <a:pt x="13400" y="16346"/>
                      <a:pt x="13386" y="16368"/>
                    </a:cubicBezTo>
                    <a:cubicBezTo>
                      <a:pt x="13369" y="16412"/>
                      <a:pt x="13351" y="16446"/>
                      <a:pt x="13338" y="16479"/>
                    </a:cubicBezTo>
                    <a:cubicBezTo>
                      <a:pt x="13338" y="16479"/>
                      <a:pt x="13338" y="16501"/>
                      <a:pt x="13338" y="16501"/>
                    </a:cubicBezTo>
                    <a:lnTo>
                      <a:pt x="13330" y="16501"/>
                    </a:lnTo>
                    <a:cubicBezTo>
                      <a:pt x="13330" y="16501"/>
                      <a:pt x="13308" y="16556"/>
                      <a:pt x="13303" y="16578"/>
                    </a:cubicBezTo>
                    <a:cubicBezTo>
                      <a:pt x="13303" y="16578"/>
                      <a:pt x="13295" y="16578"/>
                      <a:pt x="13290" y="16589"/>
                    </a:cubicBezTo>
                    <a:cubicBezTo>
                      <a:pt x="13277" y="16611"/>
                      <a:pt x="13268" y="16633"/>
                      <a:pt x="13260" y="16655"/>
                    </a:cubicBezTo>
                    <a:cubicBezTo>
                      <a:pt x="13225" y="16721"/>
                      <a:pt x="13181" y="16776"/>
                      <a:pt x="13142" y="16820"/>
                    </a:cubicBezTo>
                    <a:cubicBezTo>
                      <a:pt x="13124" y="16842"/>
                      <a:pt x="13111" y="16853"/>
                      <a:pt x="13098" y="16875"/>
                    </a:cubicBezTo>
                    <a:cubicBezTo>
                      <a:pt x="13076" y="16908"/>
                      <a:pt x="13063" y="16930"/>
                      <a:pt x="13041" y="16963"/>
                    </a:cubicBezTo>
                    <a:cubicBezTo>
                      <a:pt x="13028" y="16985"/>
                      <a:pt x="13024" y="17007"/>
                      <a:pt x="13019" y="17019"/>
                    </a:cubicBezTo>
                    <a:cubicBezTo>
                      <a:pt x="13019" y="17019"/>
                      <a:pt x="13011" y="17019"/>
                      <a:pt x="13006" y="17019"/>
                    </a:cubicBezTo>
                    <a:cubicBezTo>
                      <a:pt x="12998" y="17041"/>
                      <a:pt x="12984" y="17063"/>
                      <a:pt x="12984" y="17074"/>
                    </a:cubicBezTo>
                    <a:cubicBezTo>
                      <a:pt x="12984" y="17085"/>
                      <a:pt x="12976" y="17074"/>
                      <a:pt x="12971" y="17074"/>
                    </a:cubicBezTo>
                    <a:cubicBezTo>
                      <a:pt x="12958" y="17096"/>
                      <a:pt x="12945" y="17129"/>
                      <a:pt x="12936" y="17151"/>
                    </a:cubicBezTo>
                    <a:cubicBezTo>
                      <a:pt x="12928" y="17151"/>
                      <a:pt x="12915" y="17151"/>
                      <a:pt x="12919" y="17195"/>
                    </a:cubicBezTo>
                    <a:cubicBezTo>
                      <a:pt x="12945" y="17195"/>
                      <a:pt x="12971" y="17173"/>
                      <a:pt x="12993" y="17162"/>
                    </a:cubicBezTo>
                    <a:cubicBezTo>
                      <a:pt x="13028" y="17140"/>
                      <a:pt x="13067" y="17129"/>
                      <a:pt x="13107" y="17107"/>
                    </a:cubicBezTo>
                    <a:cubicBezTo>
                      <a:pt x="13137" y="17085"/>
                      <a:pt x="13164" y="17052"/>
                      <a:pt x="13194" y="17063"/>
                    </a:cubicBezTo>
                    <a:cubicBezTo>
                      <a:pt x="13207" y="17041"/>
                      <a:pt x="13216" y="17007"/>
                      <a:pt x="13242" y="17019"/>
                    </a:cubicBezTo>
                    <a:cubicBezTo>
                      <a:pt x="13251" y="16985"/>
                      <a:pt x="13268" y="16974"/>
                      <a:pt x="13282" y="16952"/>
                    </a:cubicBezTo>
                    <a:cubicBezTo>
                      <a:pt x="13299" y="16930"/>
                      <a:pt x="13308" y="16897"/>
                      <a:pt x="13325" y="16919"/>
                    </a:cubicBezTo>
                    <a:cubicBezTo>
                      <a:pt x="13360" y="16831"/>
                      <a:pt x="13400" y="16754"/>
                      <a:pt x="13456" y="16721"/>
                    </a:cubicBezTo>
                    <a:cubicBezTo>
                      <a:pt x="13500" y="16776"/>
                      <a:pt x="13469" y="16941"/>
                      <a:pt x="13439" y="16974"/>
                    </a:cubicBezTo>
                    <a:cubicBezTo>
                      <a:pt x="13439" y="17019"/>
                      <a:pt x="13421" y="17041"/>
                      <a:pt x="13417" y="17063"/>
                    </a:cubicBezTo>
                    <a:cubicBezTo>
                      <a:pt x="13408" y="17085"/>
                      <a:pt x="13404" y="17096"/>
                      <a:pt x="13395" y="17107"/>
                    </a:cubicBezTo>
                    <a:cubicBezTo>
                      <a:pt x="13369" y="17162"/>
                      <a:pt x="13351" y="17228"/>
                      <a:pt x="13325" y="17283"/>
                    </a:cubicBezTo>
                    <a:cubicBezTo>
                      <a:pt x="13312" y="17316"/>
                      <a:pt x="13295" y="17349"/>
                      <a:pt x="13282" y="17371"/>
                    </a:cubicBezTo>
                    <a:cubicBezTo>
                      <a:pt x="13247" y="17426"/>
                      <a:pt x="13203" y="17470"/>
                      <a:pt x="13164" y="17515"/>
                    </a:cubicBezTo>
                    <a:cubicBezTo>
                      <a:pt x="13120" y="17570"/>
                      <a:pt x="13072" y="17603"/>
                      <a:pt x="13037" y="17669"/>
                    </a:cubicBezTo>
                    <a:cubicBezTo>
                      <a:pt x="13050" y="17691"/>
                      <a:pt x="13063" y="17691"/>
                      <a:pt x="13076" y="17691"/>
                    </a:cubicBezTo>
                    <a:cubicBezTo>
                      <a:pt x="13089" y="17691"/>
                      <a:pt x="13098" y="17691"/>
                      <a:pt x="13107" y="17691"/>
                    </a:cubicBezTo>
                    <a:cubicBezTo>
                      <a:pt x="13124" y="17691"/>
                      <a:pt x="13150" y="17691"/>
                      <a:pt x="13168" y="17691"/>
                    </a:cubicBezTo>
                    <a:cubicBezTo>
                      <a:pt x="13181" y="17691"/>
                      <a:pt x="13203" y="17691"/>
                      <a:pt x="13216" y="17680"/>
                    </a:cubicBezTo>
                    <a:cubicBezTo>
                      <a:pt x="13251" y="17669"/>
                      <a:pt x="13303" y="17559"/>
                      <a:pt x="13316" y="17691"/>
                    </a:cubicBezTo>
                    <a:cubicBezTo>
                      <a:pt x="13316" y="17746"/>
                      <a:pt x="13290" y="17746"/>
                      <a:pt x="13277" y="17779"/>
                    </a:cubicBezTo>
                    <a:cubicBezTo>
                      <a:pt x="13268" y="17812"/>
                      <a:pt x="13255" y="17856"/>
                      <a:pt x="13242" y="17889"/>
                    </a:cubicBezTo>
                    <a:cubicBezTo>
                      <a:pt x="13225" y="17922"/>
                      <a:pt x="13199" y="17944"/>
                      <a:pt x="13181" y="17977"/>
                    </a:cubicBezTo>
                    <a:cubicBezTo>
                      <a:pt x="13177" y="17999"/>
                      <a:pt x="13172" y="18011"/>
                      <a:pt x="13168" y="18022"/>
                    </a:cubicBezTo>
                    <a:cubicBezTo>
                      <a:pt x="13155" y="18044"/>
                      <a:pt x="13137" y="18055"/>
                      <a:pt x="13124" y="18077"/>
                    </a:cubicBezTo>
                    <a:cubicBezTo>
                      <a:pt x="13116" y="18088"/>
                      <a:pt x="13111" y="18110"/>
                      <a:pt x="13107" y="18121"/>
                    </a:cubicBezTo>
                    <a:cubicBezTo>
                      <a:pt x="13098" y="18132"/>
                      <a:pt x="13094" y="18143"/>
                      <a:pt x="13089" y="18154"/>
                    </a:cubicBezTo>
                    <a:cubicBezTo>
                      <a:pt x="13063" y="18187"/>
                      <a:pt x="13033" y="18220"/>
                      <a:pt x="13015" y="18220"/>
                    </a:cubicBezTo>
                    <a:cubicBezTo>
                      <a:pt x="12976" y="18231"/>
                      <a:pt x="12945" y="18187"/>
                      <a:pt x="12906" y="18154"/>
                    </a:cubicBezTo>
                    <a:cubicBezTo>
                      <a:pt x="12897" y="18143"/>
                      <a:pt x="12897" y="18110"/>
                      <a:pt x="12888" y="18099"/>
                    </a:cubicBezTo>
                    <a:cubicBezTo>
                      <a:pt x="12884" y="18099"/>
                      <a:pt x="12880" y="18099"/>
                      <a:pt x="12875" y="18099"/>
                    </a:cubicBezTo>
                    <a:cubicBezTo>
                      <a:pt x="12867" y="18077"/>
                      <a:pt x="12853" y="18066"/>
                      <a:pt x="12840" y="18044"/>
                    </a:cubicBezTo>
                    <a:cubicBezTo>
                      <a:pt x="12840" y="18044"/>
                      <a:pt x="12840" y="18011"/>
                      <a:pt x="12827" y="17988"/>
                    </a:cubicBezTo>
                    <a:cubicBezTo>
                      <a:pt x="12827" y="17988"/>
                      <a:pt x="12818" y="17988"/>
                      <a:pt x="12818" y="17988"/>
                    </a:cubicBezTo>
                    <a:cubicBezTo>
                      <a:pt x="12810" y="17966"/>
                      <a:pt x="12805" y="17933"/>
                      <a:pt x="12797" y="17911"/>
                    </a:cubicBezTo>
                    <a:cubicBezTo>
                      <a:pt x="12788" y="17889"/>
                      <a:pt x="12779" y="17856"/>
                      <a:pt x="12770" y="17845"/>
                    </a:cubicBezTo>
                    <a:cubicBezTo>
                      <a:pt x="12753" y="17812"/>
                      <a:pt x="12744" y="17779"/>
                      <a:pt x="12731" y="17768"/>
                    </a:cubicBezTo>
                    <a:cubicBezTo>
                      <a:pt x="12727" y="17691"/>
                      <a:pt x="12700" y="17647"/>
                      <a:pt x="12692" y="17603"/>
                    </a:cubicBezTo>
                    <a:cubicBezTo>
                      <a:pt x="12687" y="17581"/>
                      <a:pt x="12683" y="17559"/>
                      <a:pt x="12679" y="17537"/>
                    </a:cubicBezTo>
                    <a:cubicBezTo>
                      <a:pt x="12679" y="17526"/>
                      <a:pt x="12666" y="17515"/>
                      <a:pt x="12661" y="17503"/>
                    </a:cubicBezTo>
                    <a:cubicBezTo>
                      <a:pt x="12661" y="17481"/>
                      <a:pt x="12657" y="17459"/>
                      <a:pt x="12648" y="17437"/>
                    </a:cubicBezTo>
                    <a:cubicBezTo>
                      <a:pt x="12648" y="17415"/>
                      <a:pt x="12644" y="17393"/>
                      <a:pt x="12635" y="17371"/>
                    </a:cubicBezTo>
                    <a:cubicBezTo>
                      <a:pt x="12631" y="17349"/>
                      <a:pt x="12622" y="17327"/>
                      <a:pt x="12617" y="17327"/>
                    </a:cubicBezTo>
                    <a:cubicBezTo>
                      <a:pt x="12617" y="17305"/>
                      <a:pt x="12617" y="17305"/>
                      <a:pt x="12613" y="17294"/>
                    </a:cubicBezTo>
                    <a:cubicBezTo>
                      <a:pt x="12609" y="17261"/>
                      <a:pt x="12600" y="17228"/>
                      <a:pt x="12596" y="17217"/>
                    </a:cubicBezTo>
                    <a:cubicBezTo>
                      <a:pt x="12587" y="17173"/>
                      <a:pt x="12578" y="17140"/>
                      <a:pt x="12569" y="17107"/>
                    </a:cubicBezTo>
                    <a:cubicBezTo>
                      <a:pt x="12561" y="17063"/>
                      <a:pt x="12556" y="17030"/>
                      <a:pt x="12548" y="16985"/>
                    </a:cubicBezTo>
                    <a:cubicBezTo>
                      <a:pt x="12534" y="16941"/>
                      <a:pt x="12526" y="16919"/>
                      <a:pt x="12517" y="16875"/>
                    </a:cubicBezTo>
                    <a:cubicBezTo>
                      <a:pt x="12513" y="16831"/>
                      <a:pt x="12513" y="16809"/>
                      <a:pt x="12504" y="16776"/>
                    </a:cubicBezTo>
                    <a:cubicBezTo>
                      <a:pt x="12500" y="16743"/>
                      <a:pt x="12495" y="16710"/>
                      <a:pt x="12486" y="16688"/>
                    </a:cubicBezTo>
                    <a:cubicBezTo>
                      <a:pt x="12473" y="16633"/>
                      <a:pt x="12456" y="16578"/>
                      <a:pt x="12438" y="16523"/>
                    </a:cubicBezTo>
                    <a:cubicBezTo>
                      <a:pt x="12430" y="16412"/>
                      <a:pt x="12395" y="16379"/>
                      <a:pt x="12368" y="16302"/>
                    </a:cubicBezTo>
                    <a:cubicBezTo>
                      <a:pt x="12368" y="16269"/>
                      <a:pt x="12364" y="16247"/>
                      <a:pt x="12360" y="16214"/>
                    </a:cubicBezTo>
                    <a:cubicBezTo>
                      <a:pt x="12333" y="16148"/>
                      <a:pt x="12307" y="16104"/>
                      <a:pt x="12290" y="16016"/>
                    </a:cubicBezTo>
                    <a:cubicBezTo>
                      <a:pt x="12277" y="16016"/>
                      <a:pt x="12264" y="15994"/>
                      <a:pt x="12250" y="15961"/>
                    </a:cubicBezTo>
                    <a:cubicBezTo>
                      <a:pt x="12268" y="15961"/>
                      <a:pt x="12250" y="15939"/>
                      <a:pt x="12255" y="15917"/>
                    </a:cubicBezTo>
                    <a:cubicBezTo>
                      <a:pt x="12246" y="15895"/>
                      <a:pt x="12237" y="15873"/>
                      <a:pt x="12229" y="15850"/>
                    </a:cubicBezTo>
                    <a:cubicBezTo>
                      <a:pt x="12229" y="15850"/>
                      <a:pt x="12229" y="15817"/>
                      <a:pt x="12229" y="15806"/>
                    </a:cubicBezTo>
                    <a:cubicBezTo>
                      <a:pt x="12229" y="15806"/>
                      <a:pt x="12224" y="15806"/>
                      <a:pt x="12220" y="15806"/>
                    </a:cubicBezTo>
                    <a:cubicBezTo>
                      <a:pt x="12220" y="15795"/>
                      <a:pt x="12220" y="15773"/>
                      <a:pt x="12211" y="15762"/>
                    </a:cubicBezTo>
                    <a:cubicBezTo>
                      <a:pt x="12202" y="15740"/>
                      <a:pt x="12185" y="15707"/>
                      <a:pt x="12181" y="15696"/>
                    </a:cubicBezTo>
                    <a:cubicBezTo>
                      <a:pt x="12176" y="15696"/>
                      <a:pt x="12172" y="15674"/>
                      <a:pt x="12167" y="15663"/>
                    </a:cubicBezTo>
                    <a:lnTo>
                      <a:pt x="12159" y="15663"/>
                    </a:lnTo>
                    <a:cubicBezTo>
                      <a:pt x="12159" y="15663"/>
                      <a:pt x="12159" y="15652"/>
                      <a:pt x="12154" y="15641"/>
                    </a:cubicBezTo>
                    <a:cubicBezTo>
                      <a:pt x="12141" y="15619"/>
                      <a:pt x="12128" y="15586"/>
                      <a:pt x="12124" y="15564"/>
                    </a:cubicBezTo>
                    <a:cubicBezTo>
                      <a:pt x="12111" y="15542"/>
                      <a:pt x="12093" y="15531"/>
                      <a:pt x="12084" y="15509"/>
                    </a:cubicBezTo>
                    <a:cubicBezTo>
                      <a:pt x="12084" y="15465"/>
                      <a:pt x="12076" y="15443"/>
                      <a:pt x="12071" y="15421"/>
                    </a:cubicBezTo>
                    <a:cubicBezTo>
                      <a:pt x="12063" y="15399"/>
                      <a:pt x="12045" y="15365"/>
                      <a:pt x="12036" y="15343"/>
                    </a:cubicBezTo>
                    <a:cubicBezTo>
                      <a:pt x="12036" y="15343"/>
                      <a:pt x="12036" y="15332"/>
                      <a:pt x="12036" y="15321"/>
                    </a:cubicBezTo>
                    <a:cubicBezTo>
                      <a:pt x="12036" y="15310"/>
                      <a:pt x="12028" y="15321"/>
                      <a:pt x="12028" y="15321"/>
                    </a:cubicBezTo>
                    <a:cubicBezTo>
                      <a:pt x="12019" y="15288"/>
                      <a:pt x="12006" y="15244"/>
                      <a:pt x="11997" y="15222"/>
                    </a:cubicBezTo>
                    <a:cubicBezTo>
                      <a:pt x="11984" y="15200"/>
                      <a:pt x="11975" y="15156"/>
                      <a:pt x="11967" y="15123"/>
                    </a:cubicBezTo>
                    <a:cubicBezTo>
                      <a:pt x="11967" y="15101"/>
                      <a:pt x="11958" y="15123"/>
                      <a:pt x="11958" y="15123"/>
                    </a:cubicBezTo>
                    <a:cubicBezTo>
                      <a:pt x="11958" y="15101"/>
                      <a:pt x="11958" y="15101"/>
                      <a:pt x="11958" y="15101"/>
                    </a:cubicBezTo>
                    <a:cubicBezTo>
                      <a:pt x="11958" y="15101"/>
                      <a:pt x="11949" y="15101"/>
                      <a:pt x="11949" y="15101"/>
                    </a:cubicBezTo>
                    <a:cubicBezTo>
                      <a:pt x="11932" y="15057"/>
                      <a:pt x="11918" y="15024"/>
                      <a:pt x="11905" y="15002"/>
                    </a:cubicBezTo>
                    <a:cubicBezTo>
                      <a:pt x="11901" y="14991"/>
                      <a:pt x="11892" y="14980"/>
                      <a:pt x="11888" y="14980"/>
                    </a:cubicBezTo>
                    <a:cubicBezTo>
                      <a:pt x="11879" y="14958"/>
                      <a:pt x="11870" y="14925"/>
                      <a:pt x="11862" y="14903"/>
                    </a:cubicBezTo>
                    <a:cubicBezTo>
                      <a:pt x="11857" y="14892"/>
                      <a:pt x="11849" y="14881"/>
                      <a:pt x="11844" y="14870"/>
                    </a:cubicBezTo>
                    <a:cubicBezTo>
                      <a:pt x="11835" y="14858"/>
                      <a:pt x="11835" y="14836"/>
                      <a:pt x="11835" y="14825"/>
                    </a:cubicBezTo>
                    <a:cubicBezTo>
                      <a:pt x="11835" y="14825"/>
                      <a:pt x="11827" y="14825"/>
                      <a:pt x="11822" y="14814"/>
                    </a:cubicBezTo>
                    <a:cubicBezTo>
                      <a:pt x="11822" y="14814"/>
                      <a:pt x="11814" y="14814"/>
                      <a:pt x="11809" y="14814"/>
                    </a:cubicBezTo>
                    <a:cubicBezTo>
                      <a:pt x="11809" y="14803"/>
                      <a:pt x="11800" y="14792"/>
                      <a:pt x="11796" y="14792"/>
                    </a:cubicBezTo>
                    <a:cubicBezTo>
                      <a:pt x="11796" y="14781"/>
                      <a:pt x="11787" y="14770"/>
                      <a:pt x="11783" y="14759"/>
                    </a:cubicBezTo>
                    <a:cubicBezTo>
                      <a:pt x="11774" y="14737"/>
                      <a:pt x="11766" y="14715"/>
                      <a:pt x="11757" y="14704"/>
                    </a:cubicBezTo>
                    <a:cubicBezTo>
                      <a:pt x="11757" y="14704"/>
                      <a:pt x="11748" y="14693"/>
                      <a:pt x="11744" y="14682"/>
                    </a:cubicBezTo>
                    <a:cubicBezTo>
                      <a:pt x="11739" y="14682"/>
                      <a:pt x="11731" y="14682"/>
                      <a:pt x="11726" y="14660"/>
                    </a:cubicBezTo>
                    <a:cubicBezTo>
                      <a:pt x="11696" y="14605"/>
                      <a:pt x="11665" y="14528"/>
                      <a:pt x="11639" y="14462"/>
                    </a:cubicBezTo>
                    <a:cubicBezTo>
                      <a:pt x="11639" y="14462"/>
                      <a:pt x="11630" y="14451"/>
                      <a:pt x="11626" y="14440"/>
                    </a:cubicBezTo>
                    <a:cubicBezTo>
                      <a:pt x="11621" y="14429"/>
                      <a:pt x="11613" y="14418"/>
                      <a:pt x="11608" y="14396"/>
                    </a:cubicBezTo>
                    <a:cubicBezTo>
                      <a:pt x="11608" y="14396"/>
                      <a:pt x="11600" y="14396"/>
                      <a:pt x="11595" y="14374"/>
                    </a:cubicBezTo>
                    <a:cubicBezTo>
                      <a:pt x="11586" y="14352"/>
                      <a:pt x="11578" y="14341"/>
                      <a:pt x="11569" y="14319"/>
                    </a:cubicBezTo>
                    <a:cubicBezTo>
                      <a:pt x="11569" y="14319"/>
                      <a:pt x="11560" y="14308"/>
                      <a:pt x="11556" y="14297"/>
                    </a:cubicBezTo>
                    <a:cubicBezTo>
                      <a:pt x="11556" y="14286"/>
                      <a:pt x="11547" y="14275"/>
                      <a:pt x="11547" y="14264"/>
                    </a:cubicBezTo>
                    <a:cubicBezTo>
                      <a:pt x="11534" y="14242"/>
                      <a:pt x="11512" y="14208"/>
                      <a:pt x="11508" y="14197"/>
                    </a:cubicBezTo>
                    <a:cubicBezTo>
                      <a:pt x="11508" y="14186"/>
                      <a:pt x="11503" y="14197"/>
                      <a:pt x="11499" y="14186"/>
                    </a:cubicBezTo>
                    <a:cubicBezTo>
                      <a:pt x="11486" y="14153"/>
                      <a:pt x="11473" y="14109"/>
                      <a:pt x="11451" y="14087"/>
                    </a:cubicBezTo>
                    <a:cubicBezTo>
                      <a:pt x="11433" y="14032"/>
                      <a:pt x="11403" y="13988"/>
                      <a:pt x="11385" y="13944"/>
                    </a:cubicBezTo>
                    <a:cubicBezTo>
                      <a:pt x="11377" y="13922"/>
                      <a:pt x="11372" y="13922"/>
                      <a:pt x="11364" y="13911"/>
                    </a:cubicBezTo>
                    <a:cubicBezTo>
                      <a:pt x="11346" y="13878"/>
                      <a:pt x="11329" y="13856"/>
                      <a:pt x="11316" y="13834"/>
                    </a:cubicBezTo>
                    <a:cubicBezTo>
                      <a:pt x="11316" y="13834"/>
                      <a:pt x="11316" y="13823"/>
                      <a:pt x="11316" y="13823"/>
                    </a:cubicBezTo>
                    <a:cubicBezTo>
                      <a:pt x="11289" y="13768"/>
                      <a:pt x="11272" y="13734"/>
                      <a:pt x="11250" y="13679"/>
                    </a:cubicBezTo>
                    <a:cubicBezTo>
                      <a:pt x="11241" y="13657"/>
                      <a:pt x="11233" y="13657"/>
                      <a:pt x="11219" y="13635"/>
                    </a:cubicBezTo>
                    <a:cubicBezTo>
                      <a:pt x="11211" y="13613"/>
                      <a:pt x="11202" y="13591"/>
                      <a:pt x="11193" y="13569"/>
                    </a:cubicBezTo>
                    <a:cubicBezTo>
                      <a:pt x="11193" y="13569"/>
                      <a:pt x="11193" y="13547"/>
                      <a:pt x="11193" y="13547"/>
                    </a:cubicBezTo>
                    <a:cubicBezTo>
                      <a:pt x="11180" y="13514"/>
                      <a:pt x="11167" y="13492"/>
                      <a:pt x="11154" y="13470"/>
                    </a:cubicBezTo>
                    <a:cubicBezTo>
                      <a:pt x="11136" y="13448"/>
                      <a:pt x="11128" y="13415"/>
                      <a:pt x="11115" y="13393"/>
                    </a:cubicBezTo>
                    <a:cubicBezTo>
                      <a:pt x="11115" y="13393"/>
                      <a:pt x="11106" y="13371"/>
                      <a:pt x="11101" y="13360"/>
                    </a:cubicBezTo>
                    <a:cubicBezTo>
                      <a:pt x="11101" y="13360"/>
                      <a:pt x="11088" y="13360"/>
                      <a:pt x="11084" y="13349"/>
                    </a:cubicBezTo>
                    <a:cubicBezTo>
                      <a:pt x="11084" y="13349"/>
                      <a:pt x="11075" y="13338"/>
                      <a:pt x="11075" y="13327"/>
                    </a:cubicBezTo>
                    <a:cubicBezTo>
                      <a:pt x="11067" y="13305"/>
                      <a:pt x="11058" y="13294"/>
                      <a:pt x="11053" y="13283"/>
                    </a:cubicBezTo>
                    <a:cubicBezTo>
                      <a:pt x="11040" y="13250"/>
                      <a:pt x="11032" y="13238"/>
                      <a:pt x="11018" y="13205"/>
                    </a:cubicBezTo>
                    <a:cubicBezTo>
                      <a:pt x="11018" y="13205"/>
                      <a:pt x="11018" y="13194"/>
                      <a:pt x="11014" y="13183"/>
                    </a:cubicBezTo>
                    <a:cubicBezTo>
                      <a:pt x="11010" y="13183"/>
                      <a:pt x="11005" y="13183"/>
                      <a:pt x="11001" y="13161"/>
                    </a:cubicBezTo>
                    <a:cubicBezTo>
                      <a:pt x="10997" y="13150"/>
                      <a:pt x="11001" y="13150"/>
                      <a:pt x="10992" y="13139"/>
                    </a:cubicBezTo>
                    <a:cubicBezTo>
                      <a:pt x="10992" y="13117"/>
                      <a:pt x="10983" y="13117"/>
                      <a:pt x="10975" y="13117"/>
                    </a:cubicBezTo>
                    <a:cubicBezTo>
                      <a:pt x="10966" y="13095"/>
                      <a:pt x="10962" y="13095"/>
                      <a:pt x="10957" y="13073"/>
                    </a:cubicBezTo>
                    <a:cubicBezTo>
                      <a:pt x="10957" y="13062"/>
                      <a:pt x="10957" y="13073"/>
                      <a:pt x="10949" y="13062"/>
                    </a:cubicBezTo>
                    <a:cubicBezTo>
                      <a:pt x="10935" y="13040"/>
                      <a:pt x="10927" y="13018"/>
                      <a:pt x="10918" y="13007"/>
                    </a:cubicBezTo>
                    <a:cubicBezTo>
                      <a:pt x="10918" y="13007"/>
                      <a:pt x="10918" y="12996"/>
                      <a:pt x="10914" y="12996"/>
                    </a:cubicBezTo>
                    <a:cubicBezTo>
                      <a:pt x="10914" y="12996"/>
                      <a:pt x="10900" y="12985"/>
                      <a:pt x="10896" y="12974"/>
                    </a:cubicBezTo>
                    <a:cubicBezTo>
                      <a:pt x="10896" y="12974"/>
                      <a:pt x="10896" y="12952"/>
                      <a:pt x="10892" y="12952"/>
                    </a:cubicBezTo>
                    <a:cubicBezTo>
                      <a:pt x="10892" y="12941"/>
                      <a:pt x="10879" y="12941"/>
                      <a:pt x="10874" y="12930"/>
                    </a:cubicBezTo>
                    <a:cubicBezTo>
                      <a:pt x="10870" y="12930"/>
                      <a:pt x="10866" y="12908"/>
                      <a:pt x="10861" y="12897"/>
                    </a:cubicBezTo>
                    <a:cubicBezTo>
                      <a:pt x="10857" y="12897"/>
                      <a:pt x="10848" y="12897"/>
                      <a:pt x="10848" y="12875"/>
                    </a:cubicBezTo>
                    <a:cubicBezTo>
                      <a:pt x="10831" y="12842"/>
                      <a:pt x="10804" y="12798"/>
                      <a:pt x="10796" y="12765"/>
                    </a:cubicBezTo>
                    <a:cubicBezTo>
                      <a:pt x="10791" y="12743"/>
                      <a:pt x="10782" y="12743"/>
                      <a:pt x="10778" y="12721"/>
                    </a:cubicBezTo>
                    <a:cubicBezTo>
                      <a:pt x="10778" y="12721"/>
                      <a:pt x="10778" y="12721"/>
                      <a:pt x="10774" y="12710"/>
                    </a:cubicBezTo>
                    <a:cubicBezTo>
                      <a:pt x="10774" y="12699"/>
                      <a:pt x="10774" y="12710"/>
                      <a:pt x="10769" y="12699"/>
                    </a:cubicBezTo>
                    <a:cubicBezTo>
                      <a:pt x="10761" y="12677"/>
                      <a:pt x="10752" y="12665"/>
                      <a:pt x="10743" y="12643"/>
                    </a:cubicBezTo>
                    <a:cubicBezTo>
                      <a:pt x="10743" y="12643"/>
                      <a:pt x="10730" y="12643"/>
                      <a:pt x="10726" y="12632"/>
                    </a:cubicBezTo>
                    <a:cubicBezTo>
                      <a:pt x="10717" y="12610"/>
                      <a:pt x="10704" y="12577"/>
                      <a:pt x="10695" y="12566"/>
                    </a:cubicBezTo>
                    <a:cubicBezTo>
                      <a:pt x="10695" y="12566"/>
                      <a:pt x="10695" y="12544"/>
                      <a:pt x="10695" y="12544"/>
                    </a:cubicBezTo>
                    <a:cubicBezTo>
                      <a:pt x="10678" y="12511"/>
                      <a:pt x="10665" y="12511"/>
                      <a:pt x="10656" y="12467"/>
                    </a:cubicBezTo>
                    <a:cubicBezTo>
                      <a:pt x="10630" y="12445"/>
                      <a:pt x="10603" y="12412"/>
                      <a:pt x="10582" y="12368"/>
                    </a:cubicBezTo>
                    <a:cubicBezTo>
                      <a:pt x="10582" y="12335"/>
                      <a:pt x="10568" y="12368"/>
                      <a:pt x="10564" y="12368"/>
                    </a:cubicBezTo>
                    <a:cubicBezTo>
                      <a:pt x="10547" y="12346"/>
                      <a:pt x="10533" y="12291"/>
                      <a:pt x="10525" y="12247"/>
                    </a:cubicBezTo>
                    <a:cubicBezTo>
                      <a:pt x="10547" y="12247"/>
                      <a:pt x="10564" y="12181"/>
                      <a:pt x="10586" y="12203"/>
                    </a:cubicBezTo>
                    <a:cubicBezTo>
                      <a:pt x="10590" y="12148"/>
                      <a:pt x="10616" y="12148"/>
                      <a:pt x="10630" y="12115"/>
                    </a:cubicBezTo>
                    <a:cubicBezTo>
                      <a:pt x="10634" y="12115"/>
                      <a:pt x="10634" y="12093"/>
                      <a:pt x="10638" y="12070"/>
                    </a:cubicBezTo>
                    <a:cubicBezTo>
                      <a:pt x="10638" y="12059"/>
                      <a:pt x="10651" y="12048"/>
                      <a:pt x="10656" y="12037"/>
                    </a:cubicBezTo>
                    <a:cubicBezTo>
                      <a:pt x="10656" y="12026"/>
                      <a:pt x="10656" y="12004"/>
                      <a:pt x="10665" y="11993"/>
                    </a:cubicBezTo>
                    <a:cubicBezTo>
                      <a:pt x="10665" y="11982"/>
                      <a:pt x="10678" y="11971"/>
                      <a:pt x="10678" y="11971"/>
                    </a:cubicBezTo>
                    <a:cubicBezTo>
                      <a:pt x="10678" y="11949"/>
                      <a:pt x="10678" y="11949"/>
                      <a:pt x="10686" y="11927"/>
                    </a:cubicBezTo>
                    <a:cubicBezTo>
                      <a:pt x="10686" y="11927"/>
                      <a:pt x="10691" y="11927"/>
                      <a:pt x="10695" y="11927"/>
                    </a:cubicBezTo>
                    <a:cubicBezTo>
                      <a:pt x="10695" y="11927"/>
                      <a:pt x="10695" y="11905"/>
                      <a:pt x="10695" y="11894"/>
                    </a:cubicBezTo>
                    <a:cubicBezTo>
                      <a:pt x="10704" y="11872"/>
                      <a:pt x="10717" y="11861"/>
                      <a:pt x="10721" y="11828"/>
                    </a:cubicBezTo>
                    <a:cubicBezTo>
                      <a:pt x="10748" y="11795"/>
                      <a:pt x="10765" y="11740"/>
                      <a:pt x="10787" y="11685"/>
                    </a:cubicBezTo>
                    <a:cubicBezTo>
                      <a:pt x="10804" y="11652"/>
                      <a:pt x="10822" y="11608"/>
                      <a:pt x="10835" y="11563"/>
                    </a:cubicBezTo>
                    <a:cubicBezTo>
                      <a:pt x="10835" y="11563"/>
                      <a:pt x="10835" y="11530"/>
                      <a:pt x="10844" y="11519"/>
                    </a:cubicBezTo>
                    <a:cubicBezTo>
                      <a:pt x="10848" y="11508"/>
                      <a:pt x="10852" y="11497"/>
                      <a:pt x="10861" y="11486"/>
                    </a:cubicBezTo>
                    <a:cubicBezTo>
                      <a:pt x="10900" y="11387"/>
                      <a:pt x="10940" y="11310"/>
                      <a:pt x="10975" y="11222"/>
                    </a:cubicBezTo>
                    <a:cubicBezTo>
                      <a:pt x="10975" y="11211"/>
                      <a:pt x="10970" y="11222"/>
                      <a:pt x="10966" y="11222"/>
                    </a:cubicBezTo>
                    <a:cubicBezTo>
                      <a:pt x="10887" y="11277"/>
                      <a:pt x="10822" y="11420"/>
                      <a:pt x="10761" y="11497"/>
                    </a:cubicBezTo>
                    <a:cubicBezTo>
                      <a:pt x="10739" y="11530"/>
                      <a:pt x="10713" y="11552"/>
                      <a:pt x="10686" y="11574"/>
                    </a:cubicBezTo>
                    <a:cubicBezTo>
                      <a:pt x="10665" y="11608"/>
                      <a:pt x="10643" y="11641"/>
                      <a:pt x="10621" y="11674"/>
                    </a:cubicBezTo>
                    <a:cubicBezTo>
                      <a:pt x="10582" y="11740"/>
                      <a:pt x="10547" y="11828"/>
                      <a:pt x="10503" y="11861"/>
                    </a:cubicBezTo>
                    <a:cubicBezTo>
                      <a:pt x="10503" y="11861"/>
                      <a:pt x="10494" y="11872"/>
                      <a:pt x="10494" y="11883"/>
                    </a:cubicBezTo>
                    <a:cubicBezTo>
                      <a:pt x="10485" y="11883"/>
                      <a:pt x="10477" y="11883"/>
                      <a:pt x="10472" y="11883"/>
                    </a:cubicBezTo>
                    <a:cubicBezTo>
                      <a:pt x="10464" y="11894"/>
                      <a:pt x="10464" y="11916"/>
                      <a:pt x="10455" y="11916"/>
                    </a:cubicBezTo>
                    <a:cubicBezTo>
                      <a:pt x="10420" y="11949"/>
                      <a:pt x="10394" y="11949"/>
                      <a:pt x="10381" y="11894"/>
                    </a:cubicBezTo>
                    <a:cubicBezTo>
                      <a:pt x="10363" y="11883"/>
                      <a:pt x="10363" y="11894"/>
                      <a:pt x="10350" y="11861"/>
                    </a:cubicBezTo>
                    <a:cubicBezTo>
                      <a:pt x="10359" y="11828"/>
                      <a:pt x="10350" y="11817"/>
                      <a:pt x="10350" y="11795"/>
                    </a:cubicBezTo>
                    <a:cubicBezTo>
                      <a:pt x="10354" y="11751"/>
                      <a:pt x="10385" y="11685"/>
                      <a:pt x="10394" y="11663"/>
                    </a:cubicBezTo>
                    <a:cubicBezTo>
                      <a:pt x="10464" y="11497"/>
                      <a:pt x="10538" y="11365"/>
                      <a:pt x="10608" y="11211"/>
                    </a:cubicBezTo>
                    <a:cubicBezTo>
                      <a:pt x="10616" y="11189"/>
                      <a:pt x="10630" y="11167"/>
                      <a:pt x="10634" y="11156"/>
                    </a:cubicBezTo>
                    <a:cubicBezTo>
                      <a:pt x="10634" y="11156"/>
                      <a:pt x="10643" y="11156"/>
                      <a:pt x="10647" y="11145"/>
                    </a:cubicBezTo>
                    <a:cubicBezTo>
                      <a:pt x="10647" y="11145"/>
                      <a:pt x="10647" y="11123"/>
                      <a:pt x="10647" y="11112"/>
                    </a:cubicBezTo>
                    <a:cubicBezTo>
                      <a:pt x="10647" y="11112"/>
                      <a:pt x="10656" y="11100"/>
                      <a:pt x="10656" y="11089"/>
                    </a:cubicBezTo>
                    <a:cubicBezTo>
                      <a:pt x="10669" y="11045"/>
                      <a:pt x="10686" y="11012"/>
                      <a:pt x="10704" y="10968"/>
                    </a:cubicBezTo>
                    <a:cubicBezTo>
                      <a:pt x="10717" y="10935"/>
                      <a:pt x="10726" y="10902"/>
                      <a:pt x="10739" y="10880"/>
                    </a:cubicBezTo>
                    <a:cubicBezTo>
                      <a:pt x="10761" y="10825"/>
                      <a:pt x="10782" y="10759"/>
                      <a:pt x="10800" y="10704"/>
                    </a:cubicBezTo>
                    <a:cubicBezTo>
                      <a:pt x="10804" y="10693"/>
                      <a:pt x="10813" y="10682"/>
                      <a:pt x="10817" y="10671"/>
                    </a:cubicBezTo>
                    <a:cubicBezTo>
                      <a:pt x="10817" y="10649"/>
                      <a:pt x="10822" y="10627"/>
                      <a:pt x="10831" y="10616"/>
                    </a:cubicBezTo>
                    <a:cubicBezTo>
                      <a:pt x="10839" y="10594"/>
                      <a:pt x="10857" y="10572"/>
                      <a:pt x="10861" y="10528"/>
                    </a:cubicBezTo>
                    <a:cubicBezTo>
                      <a:pt x="10839" y="10539"/>
                      <a:pt x="10822" y="10583"/>
                      <a:pt x="10813" y="10605"/>
                    </a:cubicBezTo>
                    <a:cubicBezTo>
                      <a:pt x="10800" y="10627"/>
                      <a:pt x="10791" y="10638"/>
                      <a:pt x="10782" y="10649"/>
                    </a:cubicBezTo>
                    <a:cubicBezTo>
                      <a:pt x="10765" y="10693"/>
                      <a:pt x="10748" y="10693"/>
                      <a:pt x="10730" y="10715"/>
                    </a:cubicBezTo>
                    <a:cubicBezTo>
                      <a:pt x="10730" y="10726"/>
                      <a:pt x="10721" y="10737"/>
                      <a:pt x="10717" y="10748"/>
                    </a:cubicBezTo>
                    <a:cubicBezTo>
                      <a:pt x="10700" y="10781"/>
                      <a:pt x="10682" y="10792"/>
                      <a:pt x="10665" y="10825"/>
                    </a:cubicBezTo>
                    <a:cubicBezTo>
                      <a:pt x="10651" y="10836"/>
                      <a:pt x="10643" y="10858"/>
                      <a:pt x="10634" y="10869"/>
                    </a:cubicBezTo>
                    <a:cubicBezTo>
                      <a:pt x="10608" y="10913"/>
                      <a:pt x="10573" y="10957"/>
                      <a:pt x="10551" y="10990"/>
                    </a:cubicBezTo>
                    <a:cubicBezTo>
                      <a:pt x="10538" y="11012"/>
                      <a:pt x="10529" y="11023"/>
                      <a:pt x="10520" y="11045"/>
                    </a:cubicBezTo>
                    <a:cubicBezTo>
                      <a:pt x="10512" y="11056"/>
                      <a:pt x="10507" y="11067"/>
                      <a:pt x="10507" y="11078"/>
                    </a:cubicBezTo>
                    <a:cubicBezTo>
                      <a:pt x="10494" y="11089"/>
                      <a:pt x="10481" y="11100"/>
                      <a:pt x="10472" y="11123"/>
                    </a:cubicBezTo>
                    <a:cubicBezTo>
                      <a:pt x="10472" y="11123"/>
                      <a:pt x="10464" y="11145"/>
                      <a:pt x="10459" y="11156"/>
                    </a:cubicBezTo>
                    <a:cubicBezTo>
                      <a:pt x="10450" y="11167"/>
                      <a:pt x="10446" y="11167"/>
                      <a:pt x="10442" y="11178"/>
                    </a:cubicBezTo>
                    <a:cubicBezTo>
                      <a:pt x="10437" y="11178"/>
                      <a:pt x="10433" y="11200"/>
                      <a:pt x="10429" y="11211"/>
                    </a:cubicBezTo>
                    <a:cubicBezTo>
                      <a:pt x="10416" y="11233"/>
                      <a:pt x="10407" y="11244"/>
                      <a:pt x="10398" y="11266"/>
                    </a:cubicBezTo>
                    <a:cubicBezTo>
                      <a:pt x="10376" y="11299"/>
                      <a:pt x="10354" y="11354"/>
                      <a:pt x="10333" y="11376"/>
                    </a:cubicBezTo>
                    <a:cubicBezTo>
                      <a:pt x="10315" y="11398"/>
                      <a:pt x="10311" y="11398"/>
                      <a:pt x="10302" y="11420"/>
                    </a:cubicBezTo>
                    <a:cubicBezTo>
                      <a:pt x="10289" y="11442"/>
                      <a:pt x="10280" y="11453"/>
                      <a:pt x="10267" y="11475"/>
                    </a:cubicBezTo>
                    <a:cubicBezTo>
                      <a:pt x="10249" y="11497"/>
                      <a:pt x="10236" y="11530"/>
                      <a:pt x="10223" y="11563"/>
                    </a:cubicBezTo>
                    <a:cubicBezTo>
                      <a:pt x="10197" y="11608"/>
                      <a:pt x="10184" y="11652"/>
                      <a:pt x="10167" y="11696"/>
                    </a:cubicBezTo>
                    <a:cubicBezTo>
                      <a:pt x="10153" y="11718"/>
                      <a:pt x="10145" y="11751"/>
                      <a:pt x="10136" y="11773"/>
                    </a:cubicBezTo>
                    <a:cubicBezTo>
                      <a:pt x="10136" y="11773"/>
                      <a:pt x="10136" y="11795"/>
                      <a:pt x="10127" y="11817"/>
                    </a:cubicBezTo>
                    <a:cubicBezTo>
                      <a:pt x="10114" y="11861"/>
                      <a:pt x="10092" y="11861"/>
                      <a:pt x="10083" y="11916"/>
                    </a:cubicBezTo>
                    <a:cubicBezTo>
                      <a:pt x="10110" y="11949"/>
                      <a:pt x="10136" y="11971"/>
                      <a:pt x="10162" y="12004"/>
                    </a:cubicBezTo>
                    <a:cubicBezTo>
                      <a:pt x="10188" y="12048"/>
                      <a:pt x="10210" y="12093"/>
                      <a:pt x="10232" y="12115"/>
                    </a:cubicBezTo>
                    <a:cubicBezTo>
                      <a:pt x="10232" y="12137"/>
                      <a:pt x="10228" y="12137"/>
                      <a:pt x="10223" y="12148"/>
                    </a:cubicBezTo>
                    <a:cubicBezTo>
                      <a:pt x="10241" y="12148"/>
                      <a:pt x="10245" y="12170"/>
                      <a:pt x="10258" y="12181"/>
                    </a:cubicBezTo>
                    <a:cubicBezTo>
                      <a:pt x="10258" y="12203"/>
                      <a:pt x="10267" y="12214"/>
                      <a:pt x="10267" y="12225"/>
                    </a:cubicBezTo>
                    <a:cubicBezTo>
                      <a:pt x="10271" y="12247"/>
                      <a:pt x="10267" y="12258"/>
                      <a:pt x="10276" y="12269"/>
                    </a:cubicBezTo>
                    <a:cubicBezTo>
                      <a:pt x="10306" y="12269"/>
                      <a:pt x="10324" y="12346"/>
                      <a:pt x="10346" y="12390"/>
                    </a:cubicBezTo>
                    <a:cubicBezTo>
                      <a:pt x="10367" y="12434"/>
                      <a:pt x="10394" y="12445"/>
                      <a:pt x="10420" y="12500"/>
                    </a:cubicBezTo>
                    <a:cubicBezTo>
                      <a:pt x="10420" y="12533"/>
                      <a:pt x="10442" y="12566"/>
                      <a:pt x="10450" y="12599"/>
                    </a:cubicBezTo>
                    <a:cubicBezTo>
                      <a:pt x="10450" y="12599"/>
                      <a:pt x="10459" y="12599"/>
                      <a:pt x="10464" y="12599"/>
                    </a:cubicBezTo>
                    <a:cubicBezTo>
                      <a:pt x="10464" y="12599"/>
                      <a:pt x="10464" y="12621"/>
                      <a:pt x="10464" y="12621"/>
                    </a:cubicBezTo>
                    <a:cubicBezTo>
                      <a:pt x="10464" y="12621"/>
                      <a:pt x="10472" y="12621"/>
                      <a:pt x="10472" y="12632"/>
                    </a:cubicBezTo>
                    <a:cubicBezTo>
                      <a:pt x="10490" y="12732"/>
                      <a:pt x="10459" y="12776"/>
                      <a:pt x="10437" y="12809"/>
                    </a:cubicBezTo>
                    <a:cubicBezTo>
                      <a:pt x="10429" y="12809"/>
                      <a:pt x="10429" y="12809"/>
                      <a:pt x="10424" y="12787"/>
                    </a:cubicBezTo>
                    <a:cubicBezTo>
                      <a:pt x="10420" y="12787"/>
                      <a:pt x="10411" y="12798"/>
                      <a:pt x="10407" y="12798"/>
                    </a:cubicBezTo>
                    <a:cubicBezTo>
                      <a:pt x="10402" y="12798"/>
                      <a:pt x="10394" y="12787"/>
                      <a:pt x="10394" y="12787"/>
                    </a:cubicBezTo>
                    <a:cubicBezTo>
                      <a:pt x="10385" y="12787"/>
                      <a:pt x="10372" y="12809"/>
                      <a:pt x="10363" y="12798"/>
                    </a:cubicBezTo>
                    <a:cubicBezTo>
                      <a:pt x="10363" y="12798"/>
                      <a:pt x="10363" y="12776"/>
                      <a:pt x="10363" y="12776"/>
                    </a:cubicBezTo>
                    <a:cubicBezTo>
                      <a:pt x="10359" y="12776"/>
                      <a:pt x="10350" y="12776"/>
                      <a:pt x="10346" y="12776"/>
                    </a:cubicBezTo>
                    <a:cubicBezTo>
                      <a:pt x="10319" y="12776"/>
                      <a:pt x="10284" y="12776"/>
                      <a:pt x="10258" y="12776"/>
                    </a:cubicBezTo>
                    <a:cubicBezTo>
                      <a:pt x="10258" y="12776"/>
                      <a:pt x="10236" y="12765"/>
                      <a:pt x="10236" y="12798"/>
                    </a:cubicBezTo>
                    <a:cubicBezTo>
                      <a:pt x="10236" y="12842"/>
                      <a:pt x="10258" y="12853"/>
                      <a:pt x="10276" y="12864"/>
                    </a:cubicBezTo>
                    <a:cubicBezTo>
                      <a:pt x="10284" y="12886"/>
                      <a:pt x="10302" y="12908"/>
                      <a:pt x="10311" y="12919"/>
                    </a:cubicBezTo>
                    <a:cubicBezTo>
                      <a:pt x="10311" y="12919"/>
                      <a:pt x="10311" y="12930"/>
                      <a:pt x="10311" y="12941"/>
                    </a:cubicBezTo>
                    <a:cubicBezTo>
                      <a:pt x="10311" y="12941"/>
                      <a:pt x="10324" y="12941"/>
                      <a:pt x="10324" y="12941"/>
                    </a:cubicBezTo>
                    <a:cubicBezTo>
                      <a:pt x="10337" y="12963"/>
                      <a:pt x="10354" y="12974"/>
                      <a:pt x="10372" y="12974"/>
                    </a:cubicBezTo>
                    <a:cubicBezTo>
                      <a:pt x="10407" y="13106"/>
                      <a:pt x="10507" y="13073"/>
                      <a:pt x="10538" y="13216"/>
                    </a:cubicBezTo>
                    <a:cubicBezTo>
                      <a:pt x="10560" y="13238"/>
                      <a:pt x="10586" y="13261"/>
                      <a:pt x="10603" y="13272"/>
                    </a:cubicBezTo>
                    <a:cubicBezTo>
                      <a:pt x="10621" y="13294"/>
                      <a:pt x="10634" y="13316"/>
                      <a:pt x="10651" y="13349"/>
                    </a:cubicBezTo>
                    <a:cubicBezTo>
                      <a:pt x="10660" y="13349"/>
                      <a:pt x="10665" y="13360"/>
                      <a:pt x="10673" y="13371"/>
                    </a:cubicBezTo>
                    <a:cubicBezTo>
                      <a:pt x="10682" y="13382"/>
                      <a:pt x="10691" y="13382"/>
                      <a:pt x="10695" y="13393"/>
                    </a:cubicBezTo>
                    <a:cubicBezTo>
                      <a:pt x="10708" y="13415"/>
                      <a:pt x="10717" y="13437"/>
                      <a:pt x="10730" y="13459"/>
                    </a:cubicBezTo>
                    <a:cubicBezTo>
                      <a:pt x="10774" y="13525"/>
                      <a:pt x="10817" y="13558"/>
                      <a:pt x="10852" y="13635"/>
                    </a:cubicBezTo>
                    <a:cubicBezTo>
                      <a:pt x="10852" y="13646"/>
                      <a:pt x="10857" y="13657"/>
                      <a:pt x="10861" y="13679"/>
                    </a:cubicBezTo>
                    <a:cubicBezTo>
                      <a:pt x="10861" y="13690"/>
                      <a:pt x="10874" y="13679"/>
                      <a:pt x="10874" y="13690"/>
                    </a:cubicBezTo>
                    <a:cubicBezTo>
                      <a:pt x="10874" y="13690"/>
                      <a:pt x="10874" y="13723"/>
                      <a:pt x="10879" y="13723"/>
                    </a:cubicBezTo>
                    <a:cubicBezTo>
                      <a:pt x="10879" y="13723"/>
                      <a:pt x="10887" y="13723"/>
                      <a:pt x="10892" y="13734"/>
                    </a:cubicBezTo>
                    <a:cubicBezTo>
                      <a:pt x="10900" y="13746"/>
                      <a:pt x="10905" y="13779"/>
                      <a:pt x="10914" y="13801"/>
                    </a:cubicBezTo>
                    <a:cubicBezTo>
                      <a:pt x="10918" y="13801"/>
                      <a:pt x="10927" y="13801"/>
                      <a:pt x="10935" y="13812"/>
                    </a:cubicBezTo>
                    <a:cubicBezTo>
                      <a:pt x="10949" y="13834"/>
                      <a:pt x="10957" y="13856"/>
                      <a:pt x="10962" y="13867"/>
                    </a:cubicBezTo>
                    <a:cubicBezTo>
                      <a:pt x="10962" y="13867"/>
                      <a:pt x="10966" y="13889"/>
                      <a:pt x="10970" y="13889"/>
                    </a:cubicBezTo>
                    <a:cubicBezTo>
                      <a:pt x="10997" y="13933"/>
                      <a:pt x="11032" y="13966"/>
                      <a:pt x="11049" y="14010"/>
                    </a:cubicBezTo>
                    <a:cubicBezTo>
                      <a:pt x="11049" y="14010"/>
                      <a:pt x="11049" y="14032"/>
                      <a:pt x="11058" y="14032"/>
                    </a:cubicBezTo>
                    <a:cubicBezTo>
                      <a:pt x="11058" y="14032"/>
                      <a:pt x="11067" y="14032"/>
                      <a:pt x="11071" y="14032"/>
                    </a:cubicBezTo>
                    <a:cubicBezTo>
                      <a:pt x="11084" y="14054"/>
                      <a:pt x="11093" y="14076"/>
                      <a:pt x="11101" y="14098"/>
                    </a:cubicBezTo>
                    <a:cubicBezTo>
                      <a:pt x="11115" y="14120"/>
                      <a:pt x="11128" y="14142"/>
                      <a:pt x="11141" y="14153"/>
                    </a:cubicBezTo>
                    <a:cubicBezTo>
                      <a:pt x="11158" y="14186"/>
                      <a:pt x="11171" y="14219"/>
                      <a:pt x="11189" y="14242"/>
                    </a:cubicBezTo>
                    <a:cubicBezTo>
                      <a:pt x="11202" y="14253"/>
                      <a:pt x="11202" y="14286"/>
                      <a:pt x="11215" y="14297"/>
                    </a:cubicBezTo>
                    <a:cubicBezTo>
                      <a:pt x="11228" y="14319"/>
                      <a:pt x="11246" y="14319"/>
                      <a:pt x="11263" y="14330"/>
                    </a:cubicBezTo>
                    <a:cubicBezTo>
                      <a:pt x="11276" y="14418"/>
                      <a:pt x="11320" y="14418"/>
                      <a:pt x="11337" y="14484"/>
                    </a:cubicBezTo>
                    <a:cubicBezTo>
                      <a:pt x="11342" y="14451"/>
                      <a:pt x="11359" y="14484"/>
                      <a:pt x="11364" y="14484"/>
                    </a:cubicBezTo>
                    <a:cubicBezTo>
                      <a:pt x="11372" y="14506"/>
                      <a:pt x="11381" y="14517"/>
                      <a:pt x="11390" y="14528"/>
                    </a:cubicBezTo>
                    <a:cubicBezTo>
                      <a:pt x="11390" y="14528"/>
                      <a:pt x="11390" y="14550"/>
                      <a:pt x="11390" y="14550"/>
                    </a:cubicBezTo>
                    <a:cubicBezTo>
                      <a:pt x="11403" y="14561"/>
                      <a:pt x="11412" y="14561"/>
                      <a:pt x="11416" y="14572"/>
                    </a:cubicBezTo>
                    <a:cubicBezTo>
                      <a:pt x="11429" y="14594"/>
                      <a:pt x="11438" y="14638"/>
                      <a:pt x="11451" y="14671"/>
                    </a:cubicBezTo>
                    <a:cubicBezTo>
                      <a:pt x="11451" y="14671"/>
                      <a:pt x="11455" y="14671"/>
                      <a:pt x="11460" y="14671"/>
                    </a:cubicBezTo>
                    <a:cubicBezTo>
                      <a:pt x="11460" y="14671"/>
                      <a:pt x="11460" y="14693"/>
                      <a:pt x="11460" y="14693"/>
                    </a:cubicBezTo>
                    <a:cubicBezTo>
                      <a:pt x="11464" y="14693"/>
                      <a:pt x="11473" y="14693"/>
                      <a:pt x="11477" y="14693"/>
                    </a:cubicBezTo>
                    <a:cubicBezTo>
                      <a:pt x="11477" y="14693"/>
                      <a:pt x="11486" y="14715"/>
                      <a:pt x="11490" y="14715"/>
                    </a:cubicBezTo>
                    <a:cubicBezTo>
                      <a:pt x="11490" y="14715"/>
                      <a:pt x="11490" y="14737"/>
                      <a:pt x="11490" y="14737"/>
                    </a:cubicBezTo>
                    <a:cubicBezTo>
                      <a:pt x="11499" y="14759"/>
                      <a:pt x="11512" y="14737"/>
                      <a:pt x="11521" y="14759"/>
                    </a:cubicBezTo>
                    <a:lnTo>
                      <a:pt x="11525" y="14759"/>
                    </a:lnTo>
                    <a:cubicBezTo>
                      <a:pt x="11525" y="14759"/>
                      <a:pt x="11534" y="14781"/>
                      <a:pt x="11538" y="14792"/>
                    </a:cubicBezTo>
                    <a:cubicBezTo>
                      <a:pt x="11547" y="14814"/>
                      <a:pt x="11556" y="14836"/>
                      <a:pt x="11569" y="14847"/>
                    </a:cubicBezTo>
                    <a:cubicBezTo>
                      <a:pt x="11582" y="14870"/>
                      <a:pt x="11591" y="14892"/>
                      <a:pt x="11595" y="14914"/>
                    </a:cubicBezTo>
                    <a:cubicBezTo>
                      <a:pt x="11595" y="14914"/>
                      <a:pt x="11604" y="14914"/>
                      <a:pt x="11604" y="14936"/>
                    </a:cubicBezTo>
                    <a:cubicBezTo>
                      <a:pt x="11604" y="14936"/>
                      <a:pt x="11600" y="14947"/>
                      <a:pt x="11604" y="14958"/>
                    </a:cubicBezTo>
                    <a:cubicBezTo>
                      <a:pt x="11604" y="14958"/>
                      <a:pt x="11613" y="14969"/>
                      <a:pt x="11613" y="14980"/>
                    </a:cubicBezTo>
                    <a:cubicBezTo>
                      <a:pt x="11626" y="14991"/>
                      <a:pt x="11626" y="15024"/>
                      <a:pt x="11639" y="15024"/>
                    </a:cubicBezTo>
                    <a:cubicBezTo>
                      <a:pt x="11639" y="15057"/>
                      <a:pt x="11648" y="15079"/>
                      <a:pt x="11661" y="15079"/>
                    </a:cubicBezTo>
                    <a:cubicBezTo>
                      <a:pt x="11669" y="15156"/>
                      <a:pt x="11682" y="15189"/>
                      <a:pt x="11696" y="15244"/>
                    </a:cubicBezTo>
                    <a:cubicBezTo>
                      <a:pt x="11696" y="15288"/>
                      <a:pt x="11704" y="15321"/>
                      <a:pt x="11713" y="15377"/>
                    </a:cubicBezTo>
                    <a:cubicBezTo>
                      <a:pt x="11717" y="15410"/>
                      <a:pt x="11722" y="15465"/>
                      <a:pt x="11722" y="15509"/>
                    </a:cubicBezTo>
                    <a:cubicBezTo>
                      <a:pt x="11722" y="15586"/>
                      <a:pt x="11709" y="15674"/>
                      <a:pt x="11735" y="15729"/>
                    </a:cubicBezTo>
                    <a:cubicBezTo>
                      <a:pt x="11748" y="15729"/>
                      <a:pt x="11761" y="15718"/>
                      <a:pt x="11761" y="15685"/>
                    </a:cubicBezTo>
                    <a:cubicBezTo>
                      <a:pt x="11787" y="15685"/>
                      <a:pt x="11814" y="15564"/>
                      <a:pt x="11840" y="15586"/>
                    </a:cubicBezTo>
                    <a:cubicBezTo>
                      <a:pt x="11849" y="15586"/>
                      <a:pt x="11849" y="15597"/>
                      <a:pt x="11857" y="15608"/>
                    </a:cubicBezTo>
                    <a:cubicBezTo>
                      <a:pt x="11857" y="15619"/>
                      <a:pt x="11870" y="15641"/>
                      <a:pt x="11870" y="15663"/>
                    </a:cubicBezTo>
                    <a:cubicBezTo>
                      <a:pt x="11892" y="15630"/>
                      <a:pt x="11897" y="15685"/>
                      <a:pt x="11914" y="15696"/>
                    </a:cubicBezTo>
                    <a:cubicBezTo>
                      <a:pt x="11914" y="15751"/>
                      <a:pt x="11932" y="15773"/>
                      <a:pt x="11936" y="15828"/>
                    </a:cubicBezTo>
                    <a:cubicBezTo>
                      <a:pt x="11936" y="15839"/>
                      <a:pt x="11932" y="15884"/>
                      <a:pt x="11932" y="15917"/>
                    </a:cubicBezTo>
                    <a:cubicBezTo>
                      <a:pt x="11932" y="15917"/>
                      <a:pt x="11936" y="15917"/>
                      <a:pt x="11936" y="15917"/>
                    </a:cubicBezTo>
                    <a:cubicBezTo>
                      <a:pt x="11936" y="15928"/>
                      <a:pt x="11932" y="15939"/>
                      <a:pt x="11932" y="15939"/>
                    </a:cubicBezTo>
                    <a:cubicBezTo>
                      <a:pt x="11932" y="16038"/>
                      <a:pt x="11914" y="16093"/>
                      <a:pt x="11897" y="16126"/>
                    </a:cubicBezTo>
                    <a:cubicBezTo>
                      <a:pt x="11897" y="16181"/>
                      <a:pt x="11879" y="16269"/>
                      <a:pt x="11875" y="16291"/>
                    </a:cubicBezTo>
                    <a:cubicBezTo>
                      <a:pt x="11862" y="16313"/>
                      <a:pt x="11853" y="16335"/>
                      <a:pt x="11844" y="16357"/>
                    </a:cubicBezTo>
                    <a:cubicBezTo>
                      <a:pt x="11831" y="16401"/>
                      <a:pt x="11818" y="16446"/>
                      <a:pt x="11800" y="16457"/>
                    </a:cubicBezTo>
                    <a:cubicBezTo>
                      <a:pt x="11800" y="16457"/>
                      <a:pt x="11800" y="16479"/>
                      <a:pt x="11800" y="16479"/>
                    </a:cubicBezTo>
                    <a:cubicBezTo>
                      <a:pt x="11787" y="16501"/>
                      <a:pt x="11774" y="16512"/>
                      <a:pt x="11766" y="16545"/>
                    </a:cubicBezTo>
                    <a:cubicBezTo>
                      <a:pt x="11761" y="16567"/>
                      <a:pt x="11752" y="16567"/>
                      <a:pt x="11744" y="16578"/>
                    </a:cubicBezTo>
                    <a:cubicBezTo>
                      <a:pt x="11739" y="16589"/>
                      <a:pt x="11735" y="16611"/>
                      <a:pt x="11726" y="16622"/>
                    </a:cubicBezTo>
                    <a:cubicBezTo>
                      <a:pt x="11726" y="16622"/>
                      <a:pt x="11717" y="16622"/>
                      <a:pt x="11713" y="16622"/>
                    </a:cubicBezTo>
                    <a:cubicBezTo>
                      <a:pt x="11713" y="16622"/>
                      <a:pt x="11709" y="16644"/>
                      <a:pt x="11704" y="16644"/>
                    </a:cubicBezTo>
                    <a:cubicBezTo>
                      <a:pt x="11696" y="16655"/>
                      <a:pt x="11687" y="16655"/>
                      <a:pt x="11678" y="16666"/>
                    </a:cubicBezTo>
                    <a:cubicBezTo>
                      <a:pt x="11674" y="16677"/>
                      <a:pt x="11669" y="16699"/>
                      <a:pt x="11661" y="16710"/>
                    </a:cubicBezTo>
                    <a:cubicBezTo>
                      <a:pt x="11639" y="16754"/>
                      <a:pt x="11621" y="16776"/>
                      <a:pt x="11595" y="16809"/>
                    </a:cubicBezTo>
                    <a:cubicBezTo>
                      <a:pt x="11569" y="16743"/>
                      <a:pt x="11578" y="16666"/>
                      <a:pt x="11595" y="16633"/>
                    </a:cubicBezTo>
                    <a:cubicBezTo>
                      <a:pt x="11604" y="16611"/>
                      <a:pt x="11604" y="16611"/>
                      <a:pt x="11608" y="16589"/>
                    </a:cubicBezTo>
                    <a:cubicBezTo>
                      <a:pt x="11608" y="16589"/>
                      <a:pt x="11617" y="16589"/>
                      <a:pt x="11617" y="16589"/>
                    </a:cubicBezTo>
                    <a:cubicBezTo>
                      <a:pt x="11617" y="16578"/>
                      <a:pt x="11621" y="16556"/>
                      <a:pt x="11626" y="16545"/>
                    </a:cubicBezTo>
                    <a:cubicBezTo>
                      <a:pt x="11634" y="16512"/>
                      <a:pt x="11643" y="16479"/>
                      <a:pt x="11648" y="16457"/>
                    </a:cubicBezTo>
                    <a:cubicBezTo>
                      <a:pt x="11648" y="16446"/>
                      <a:pt x="11656" y="16435"/>
                      <a:pt x="11661" y="16424"/>
                    </a:cubicBezTo>
                    <a:cubicBezTo>
                      <a:pt x="11665" y="16401"/>
                      <a:pt x="11669" y="16368"/>
                      <a:pt x="11674" y="16346"/>
                    </a:cubicBezTo>
                    <a:cubicBezTo>
                      <a:pt x="11674" y="16313"/>
                      <a:pt x="11687" y="16302"/>
                      <a:pt x="11691" y="16280"/>
                    </a:cubicBezTo>
                    <a:cubicBezTo>
                      <a:pt x="11691" y="16236"/>
                      <a:pt x="11691" y="16203"/>
                      <a:pt x="11691" y="16181"/>
                    </a:cubicBezTo>
                    <a:cubicBezTo>
                      <a:pt x="11696" y="16126"/>
                      <a:pt x="11717" y="16082"/>
                      <a:pt x="11713" y="16016"/>
                    </a:cubicBezTo>
                    <a:cubicBezTo>
                      <a:pt x="11674" y="16049"/>
                      <a:pt x="11669" y="16159"/>
                      <a:pt x="11648" y="16214"/>
                    </a:cubicBezTo>
                    <a:cubicBezTo>
                      <a:pt x="11648" y="16225"/>
                      <a:pt x="11648" y="16225"/>
                      <a:pt x="11648" y="16236"/>
                    </a:cubicBezTo>
                    <a:cubicBezTo>
                      <a:pt x="11648" y="16236"/>
                      <a:pt x="11639" y="16236"/>
                      <a:pt x="11634" y="16236"/>
                    </a:cubicBezTo>
                    <a:cubicBezTo>
                      <a:pt x="11626" y="16258"/>
                      <a:pt x="11617" y="16291"/>
                      <a:pt x="11608" y="16313"/>
                    </a:cubicBezTo>
                    <a:cubicBezTo>
                      <a:pt x="11608" y="16313"/>
                      <a:pt x="11608" y="16335"/>
                      <a:pt x="11608" y="16346"/>
                    </a:cubicBezTo>
                    <a:cubicBezTo>
                      <a:pt x="11608" y="16346"/>
                      <a:pt x="11595" y="16346"/>
                      <a:pt x="11591" y="16346"/>
                    </a:cubicBezTo>
                    <a:cubicBezTo>
                      <a:pt x="11569" y="16390"/>
                      <a:pt x="11551" y="16435"/>
                      <a:pt x="11534" y="16490"/>
                    </a:cubicBezTo>
                    <a:cubicBezTo>
                      <a:pt x="11521" y="16523"/>
                      <a:pt x="11512" y="16567"/>
                      <a:pt x="11499" y="16589"/>
                    </a:cubicBezTo>
                    <a:cubicBezTo>
                      <a:pt x="11499" y="16589"/>
                      <a:pt x="11495" y="16589"/>
                      <a:pt x="11490" y="16589"/>
                    </a:cubicBezTo>
                    <a:cubicBezTo>
                      <a:pt x="11490" y="16589"/>
                      <a:pt x="11490" y="16611"/>
                      <a:pt x="11490" y="16611"/>
                    </a:cubicBezTo>
                    <a:cubicBezTo>
                      <a:pt x="11482" y="16611"/>
                      <a:pt x="11468" y="16633"/>
                      <a:pt x="11460" y="16644"/>
                    </a:cubicBezTo>
                    <a:cubicBezTo>
                      <a:pt x="11438" y="16666"/>
                      <a:pt x="11420" y="16699"/>
                      <a:pt x="11403" y="16721"/>
                    </a:cubicBezTo>
                    <a:cubicBezTo>
                      <a:pt x="11403" y="16721"/>
                      <a:pt x="11390" y="16721"/>
                      <a:pt x="11385" y="16721"/>
                    </a:cubicBezTo>
                    <a:cubicBezTo>
                      <a:pt x="11385" y="16721"/>
                      <a:pt x="11377" y="16743"/>
                      <a:pt x="11372" y="16754"/>
                    </a:cubicBezTo>
                    <a:cubicBezTo>
                      <a:pt x="11372" y="16754"/>
                      <a:pt x="11364" y="16754"/>
                      <a:pt x="11355" y="16754"/>
                    </a:cubicBezTo>
                    <a:cubicBezTo>
                      <a:pt x="11350" y="16754"/>
                      <a:pt x="11350" y="16765"/>
                      <a:pt x="11342" y="16776"/>
                    </a:cubicBezTo>
                    <a:cubicBezTo>
                      <a:pt x="11337" y="16776"/>
                      <a:pt x="11329" y="16776"/>
                      <a:pt x="11324" y="16798"/>
                    </a:cubicBezTo>
                    <a:cubicBezTo>
                      <a:pt x="11324" y="16798"/>
                      <a:pt x="11316" y="16820"/>
                      <a:pt x="11311" y="16820"/>
                    </a:cubicBezTo>
                    <a:cubicBezTo>
                      <a:pt x="11294" y="16853"/>
                      <a:pt x="11272" y="16864"/>
                      <a:pt x="11254" y="16919"/>
                    </a:cubicBezTo>
                    <a:cubicBezTo>
                      <a:pt x="11241" y="16919"/>
                      <a:pt x="11228" y="16941"/>
                      <a:pt x="11215" y="16941"/>
                    </a:cubicBezTo>
                    <a:cubicBezTo>
                      <a:pt x="11171" y="16985"/>
                      <a:pt x="11123" y="17019"/>
                      <a:pt x="11080" y="16974"/>
                    </a:cubicBezTo>
                    <a:cubicBezTo>
                      <a:pt x="11071" y="16941"/>
                      <a:pt x="11067" y="16897"/>
                      <a:pt x="11067" y="16886"/>
                    </a:cubicBezTo>
                    <a:cubicBezTo>
                      <a:pt x="11067" y="16886"/>
                      <a:pt x="11075" y="16886"/>
                      <a:pt x="11075" y="16864"/>
                    </a:cubicBezTo>
                    <a:cubicBezTo>
                      <a:pt x="11075" y="16842"/>
                      <a:pt x="11075" y="16831"/>
                      <a:pt x="11084" y="16809"/>
                    </a:cubicBezTo>
                    <a:cubicBezTo>
                      <a:pt x="11093" y="16787"/>
                      <a:pt x="11106" y="16754"/>
                      <a:pt x="11115" y="16743"/>
                    </a:cubicBezTo>
                    <a:cubicBezTo>
                      <a:pt x="11132" y="16699"/>
                      <a:pt x="11149" y="16666"/>
                      <a:pt x="11167" y="16633"/>
                    </a:cubicBezTo>
                    <a:cubicBezTo>
                      <a:pt x="11189" y="16589"/>
                      <a:pt x="11211" y="16578"/>
                      <a:pt x="11233" y="16534"/>
                    </a:cubicBezTo>
                    <a:cubicBezTo>
                      <a:pt x="11250" y="16512"/>
                      <a:pt x="11272" y="16468"/>
                      <a:pt x="11281" y="16446"/>
                    </a:cubicBezTo>
                    <a:cubicBezTo>
                      <a:pt x="11281" y="16446"/>
                      <a:pt x="11289" y="16446"/>
                      <a:pt x="11294" y="16446"/>
                    </a:cubicBezTo>
                    <a:cubicBezTo>
                      <a:pt x="11302" y="16424"/>
                      <a:pt x="11307" y="16390"/>
                      <a:pt x="11316" y="16368"/>
                    </a:cubicBezTo>
                    <a:cubicBezTo>
                      <a:pt x="11316" y="16324"/>
                      <a:pt x="11342" y="16346"/>
                      <a:pt x="11342" y="16280"/>
                    </a:cubicBezTo>
                    <a:cubicBezTo>
                      <a:pt x="11329" y="16258"/>
                      <a:pt x="11329" y="16225"/>
                      <a:pt x="11311" y="16214"/>
                    </a:cubicBezTo>
                    <a:cubicBezTo>
                      <a:pt x="11298" y="16192"/>
                      <a:pt x="11285" y="16247"/>
                      <a:pt x="11267" y="16258"/>
                    </a:cubicBezTo>
                    <a:cubicBezTo>
                      <a:pt x="11259" y="16269"/>
                      <a:pt x="11259" y="16302"/>
                      <a:pt x="11250" y="16313"/>
                    </a:cubicBezTo>
                    <a:cubicBezTo>
                      <a:pt x="11228" y="16313"/>
                      <a:pt x="11224" y="16357"/>
                      <a:pt x="11206" y="16368"/>
                    </a:cubicBezTo>
                    <a:cubicBezTo>
                      <a:pt x="11184" y="16368"/>
                      <a:pt x="11184" y="16379"/>
                      <a:pt x="11167" y="16368"/>
                    </a:cubicBezTo>
                    <a:cubicBezTo>
                      <a:pt x="11167" y="16412"/>
                      <a:pt x="11149" y="16412"/>
                      <a:pt x="11145" y="16424"/>
                    </a:cubicBezTo>
                    <a:cubicBezTo>
                      <a:pt x="11145" y="16424"/>
                      <a:pt x="11136" y="16424"/>
                      <a:pt x="11136" y="16446"/>
                    </a:cubicBezTo>
                    <a:cubicBezTo>
                      <a:pt x="11093" y="16512"/>
                      <a:pt x="11036" y="16567"/>
                      <a:pt x="10997" y="16622"/>
                    </a:cubicBezTo>
                    <a:cubicBezTo>
                      <a:pt x="10988" y="16644"/>
                      <a:pt x="10979" y="16644"/>
                      <a:pt x="10970" y="16655"/>
                    </a:cubicBezTo>
                    <a:cubicBezTo>
                      <a:pt x="10953" y="16677"/>
                      <a:pt x="10935" y="16699"/>
                      <a:pt x="10914" y="16721"/>
                    </a:cubicBezTo>
                    <a:cubicBezTo>
                      <a:pt x="10905" y="16721"/>
                      <a:pt x="10896" y="16721"/>
                      <a:pt x="10887" y="16732"/>
                    </a:cubicBezTo>
                    <a:cubicBezTo>
                      <a:pt x="10879" y="16732"/>
                      <a:pt x="10870" y="16754"/>
                      <a:pt x="10861" y="16754"/>
                    </a:cubicBezTo>
                    <a:cubicBezTo>
                      <a:pt x="10826" y="16787"/>
                      <a:pt x="10787" y="16820"/>
                      <a:pt x="10752" y="16842"/>
                    </a:cubicBezTo>
                    <a:cubicBezTo>
                      <a:pt x="10743" y="16853"/>
                      <a:pt x="10730" y="16842"/>
                      <a:pt x="10721" y="16853"/>
                    </a:cubicBezTo>
                    <a:cubicBezTo>
                      <a:pt x="10713" y="16853"/>
                      <a:pt x="10704" y="16875"/>
                      <a:pt x="10700" y="16875"/>
                    </a:cubicBezTo>
                    <a:cubicBezTo>
                      <a:pt x="10651" y="16908"/>
                      <a:pt x="10599" y="16941"/>
                      <a:pt x="10555" y="16963"/>
                    </a:cubicBezTo>
                    <a:cubicBezTo>
                      <a:pt x="10525" y="16974"/>
                      <a:pt x="10494" y="17007"/>
                      <a:pt x="10464" y="16996"/>
                    </a:cubicBezTo>
                    <a:cubicBezTo>
                      <a:pt x="10464" y="16952"/>
                      <a:pt x="10450" y="16941"/>
                      <a:pt x="10450" y="16897"/>
                    </a:cubicBezTo>
                    <a:cubicBezTo>
                      <a:pt x="10481" y="16886"/>
                      <a:pt x="10503" y="16842"/>
                      <a:pt x="10520" y="16820"/>
                    </a:cubicBezTo>
                    <a:cubicBezTo>
                      <a:pt x="10533" y="16809"/>
                      <a:pt x="10547" y="16809"/>
                      <a:pt x="10555" y="16798"/>
                    </a:cubicBezTo>
                    <a:cubicBezTo>
                      <a:pt x="10582" y="16765"/>
                      <a:pt x="10599" y="16721"/>
                      <a:pt x="10621" y="16699"/>
                    </a:cubicBezTo>
                    <a:cubicBezTo>
                      <a:pt x="10634" y="16677"/>
                      <a:pt x="10651" y="16677"/>
                      <a:pt x="10665" y="16655"/>
                    </a:cubicBezTo>
                    <a:cubicBezTo>
                      <a:pt x="10669" y="16655"/>
                      <a:pt x="10673" y="16633"/>
                      <a:pt x="10678" y="16633"/>
                    </a:cubicBezTo>
                    <a:cubicBezTo>
                      <a:pt x="10700" y="16611"/>
                      <a:pt x="10721" y="16589"/>
                      <a:pt x="10739" y="16567"/>
                    </a:cubicBezTo>
                    <a:cubicBezTo>
                      <a:pt x="10748" y="16567"/>
                      <a:pt x="10752" y="16534"/>
                      <a:pt x="10761" y="16523"/>
                    </a:cubicBezTo>
                    <a:cubicBezTo>
                      <a:pt x="10774" y="16490"/>
                      <a:pt x="10787" y="16479"/>
                      <a:pt x="10796" y="16479"/>
                    </a:cubicBezTo>
                    <a:cubicBezTo>
                      <a:pt x="10796" y="16479"/>
                      <a:pt x="10796" y="16457"/>
                      <a:pt x="10796" y="16457"/>
                    </a:cubicBezTo>
                    <a:cubicBezTo>
                      <a:pt x="10796" y="16457"/>
                      <a:pt x="10809" y="16457"/>
                      <a:pt x="10813" y="16435"/>
                    </a:cubicBezTo>
                    <a:cubicBezTo>
                      <a:pt x="10822" y="16424"/>
                      <a:pt x="10844" y="16390"/>
                      <a:pt x="10848" y="16379"/>
                    </a:cubicBezTo>
                    <a:cubicBezTo>
                      <a:pt x="10857" y="16357"/>
                      <a:pt x="10866" y="16357"/>
                      <a:pt x="10870" y="16346"/>
                    </a:cubicBezTo>
                    <a:cubicBezTo>
                      <a:pt x="10879" y="16335"/>
                      <a:pt x="10887" y="16302"/>
                      <a:pt x="10896" y="16280"/>
                    </a:cubicBezTo>
                    <a:cubicBezTo>
                      <a:pt x="10896" y="16280"/>
                      <a:pt x="10909" y="16269"/>
                      <a:pt x="10914" y="16258"/>
                    </a:cubicBezTo>
                    <a:cubicBezTo>
                      <a:pt x="10927" y="16236"/>
                      <a:pt x="10940" y="16192"/>
                      <a:pt x="10957" y="16192"/>
                    </a:cubicBezTo>
                    <a:cubicBezTo>
                      <a:pt x="10966" y="16159"/>
                      <a:pt x="10983" y="16148"/>
                      <a:pt x="10992" y="16115"/>
                    </a:cubicBezTo>
                    <a:cubicBezTo>
                      <a:pt x="11001" y="16093"/>
                      <a:pt x="11014" y="16060"/>
                      <a:pt x="11014" y="16016"/>
                    </a:cubicBezTo>
                    <a:cubicBezTo>
                      <a:pt x="10992" y="15972"/>
                      <a:pt x="10970" y="16038"/>
                      <a:pt x="10949" y="16049"/>
                    </a:cubicBezTo>
                    <a:cubicBezTo>
                      <a:pt x="10927" y="16082"/>
                      <a:pt x="10900" y="16093"/>
                      <a:pt x="10874" y="16115"/>
                    </a:cubicBezTo>
                    <a:cubicBezTo>
                      <a:pt x="10852" y="16137"/>
                      <a:pt x="10826" y="16159"/>
                      <a:pt x="10804" y="16192"/>
                    </a:cubicBezTo>
                    <a:cubicBezTo>
                      <a:pt x="10778" y="16214"/>
                      <a:pt x="10752" y="16236"/>
                      <a:pt x="10726" y="16247"/>
                    </a:cubicBezTo>
                    <a:cubicBezTo>
                      <a:pt x="10721" y="16247"/>
                      <a:pt x="10717" y="16258"/>
                      <a:pt x="10708" y="16269"/>
                    </a:cubicBezTo>
                    <a:cubicBezTo>
                      <a:pt x="10691" y="16280"/>
                      <a:pt x="10673" y="16291"/>
                      <a:pt x="10651" y="16313"/>
                    </a:cubicBezTo>
                    <a:cubicBezTo>
                      <a:pt x="10647" y="16313"/>
                      <a:pt x="10643" y="16324"/>
                      <a:pt x="10634" y="16335"/>
                    </a:cubicBezTo>
                    <a:cubicBezTo>
                      <a:pt x="10586" y="16368"/>
                      <a:pt x="10547" y="16390"/>
                      <a:pt x="10499" y="16412"/>
                    </a:cubicBezTo>
                    <a:cubicBezTo>
                      <a:pt x="10468" y="16412"/>
                      <a:pt x="10437" y="16435"/>
                      <a:pt x="10407" y="16435"/>
                    </a:cubicBezTo>
                    <a:cubicBezTo>
                      <a:pt x="10389" y="16401"/>
                      <a:pt x="10367" y="16379"/>
                      <a:pt x="10363" y="16335"/>
                    </a:cubicBezTo>
                    <a:cubicBezTo>
                      <a:pt x="10363" y="16313"/>
                      <a:pt x="10363" y="16302"/>
                      <a:pt x="10363" y="16291"/>
                    </a:cubicBezTo>
                    <a:cubicBezTo>
                      <a:pt x="10363" y="16269"/>
                      <a:pt x="10359" y="16258"/>
                      <a:pt x="10363" y="16247"/>
                    </a:cubicBezTo>
                    <a:cubicBezTo>
                      <a:pt x="10363" y="16203"/>
                      <a:pt x="10385" y="16181"/>
                      <a:pt x="10385" y="16137"/>
                    </a:cubicBezTo>
                    <a:cubicBezTo>
                      <a:pt x="10398" y="16137"/>
                      <a:pt x="10407" y="16126"/>
                      <a:pt x="10411" y="16104"/>
                    </a:cubicBezTo>
                    <a:cubicBezTo>
                      <a:pt x="10437" y="16082"/>
                      <a:pt x="10459" y="16027"/>
                      <a:pt x="10490" y="15983"/>
                    </a:cubicBezTo>
                    <a:cubicBezTo>
                      <a:pt x="10520" y="15939"/>
                      <a:pt x="10555" y="15906"/>
                      <a:pt x="10586" y="15850"/>
                    </a:cubicBezTo>
                    <a:cubicBezTo>
                      <a:pt x="10643" y="15828"/>
                      <a:pt x="10660" y="15707"/>
                      <a:pt x="10708" y="15674"/>
                    </a:cubicBezTo>
                    <a:cubicBezTo>
                      <a:pt x="10717" y="15652"/>
                      <a:pt x="10717" y="15597"/>
                      <a:pt x="10730" y="15586"/>
                    </a:cubicBezTo>
                    <a:cubicBezTo>
                      <a:pt x="10752" y="15586"/>
                      <a:pt x="10765" y="15531"/>
                      <a:pt x="10778" y="15509"/>
                    </a:cubicBezTo>
                    <a:cubicBezTo>
                      <a:pt x="10787" y="15498"/>
                      <a:pt x="10796" y="15487"/>
                      <a:pt x="10800" y="15476"/>
                    </a:cubicBezTo>
                    <a:cubicBezTo>
                      <a:pt x="10809" y="15465"/>
                      <a:pt x="10822" y="15454"/>
                      <a:pt x="10831" y="15454"/>
                    </a:cubicBezTo>
                    <a:cubicBezTo>
                      <a:pt x="10831" y="15399"/>
                      <a:pt x="10857" y="15410"/>
                      <a:pt x="10861" y="15377"/>
                    </a:cubicBezTo>
                    <a:cubicBezTo>
                      <a:pt x="10870" y="15377"/>
                      <a:pt x="10874" y="15343"/>
                      <a:pt x="10861" y="15354"/>
                    </a:cubicBezTo>
                    <a:cubicBezTo>
                      <a:pt x="10822" y="15365"/>
                      <a:pt x="10769" y="15421"/>
                      <a:pt x="10726" y="15443"/>
                    </a:cubicBezTo>
                    <a:cubicBezTo>
                      <a:pt x="10704" y="15454"/>
                      <a:pt x="10678" y="15476"/>
                      <a:pt x="10660" y="15487"/>
                    </a:cubicBezTo>
                    <a:cubicBezTo>
                      <a:pt x="10643" y="15498"/>
                      <a:pt x="10625" y="15498"/>
                      <a:pt x="10608" y="15509"/>
                    </a:cubicBezTo>
                    <a:cubicBezTo>
                      <a:pt x="10599" y="15509"/>
                      <a:pt x="10595" y="15531"/>
                      <a:pt x="10586" y="15542"/>
                    </a:cubicBezTo>
                    <a:cubicBezTo>
                      <a:pt x="10551" y="15575"/>
                      <a:pt x="10507" y="15586"/>
                      <a:pt x="10481" y="15619"/>
                    </a:cubicBezTo>
                    <a:cubicBezTo>
                      <a:pt x="10455" y="15652"/>
                      <a:pt x="10429" y="15685"/>
                      <a:pt x="10402" y="15707"/>
                    </a:cubicBezTo>
                    <a:cubicBezTo>
                      <a:pt x="10367" y="15740"/>
                      <a:pt x="10324" y="15784"/>
                      <a:pt x="10289" y="15784"/>
                    </a:cubicBezTo>
                    <a:cubicBezTo>
                      <a:pt x="10263" y="15784"/>
                      <a:pt x="10232" y="15806"/>
                      <a:pt x="10215" y="15784"/>
                    </a:cubicBezTo>
                    <a:cubicBezTo>
                      <a:pt x="10210" y="15784"/>
                      <a:pt x="10206" y="15751"/>
                      <a:pt x="10201" y="15740"/>
                    </a:cubicBezTo>
                    <a:cubicBezTo>
                      <a:pt x="10197" y="15740"/>
                      <a:pt x="10193" y="15696"/>
                      <a:pt x="10188" y="15685"/>
                    </a:cubicBezTo>
                    <a:cubicBezTo>
                      <a:pt x="10188" y="15641"/>
                      <a:pt x="10206" y="15619"/>
                      <a:pt x="10210" y="15575"/>
                    </a:cubicBezTo>
                    <a:cubicBezTo>
                      <a:pt x="10228" y="15575"/>
                      <a:pt x="10232" y="15531"/>
                      <a:pt x="10241" y="15498"/>
                    </a:cubicBezTo>
                    <a:cubicBezTo>
                      <a:pt x="10254" y="15487"/>
                      <a:pt x="10263" y="15487"/>
                      <a:pt x="10271" y="15465"/>
                    </a:cubicBezTo>
                    <a:cubicBezTo>
                      <a:pt x="10271" y="15465"/>
                      <a:pt x="10271" y="15443"/>
                      <a:pt x="10271" y="15443"/>
                    </a:cubicBezTo>
                    <a:lnTo>
                      <a:pt x="10280" y="15443"/>
                    </a:lnTo>
                    <a:cubicBezTo>
                      <a:pt x="10280" y="15443"/>
                      <a:pt x="10311" y="15377"/>
                      <a:pt x="10324" y="15365"/>
                    </a:cubicBezTo>
                    <a:cubicBezTo>
                      <a:pt x="10324" y="15354"/>
                      <a:pt x="10333" y="15354"/>
                      <a:pt x="10337" y="15343"/>
                    </a:cubicBezTo>
                    <a:cubicBezTo>
                      <a:pt x="10346" y="15310"/>
                      <a:pt x="10354" y="15299"/>
                      <a:pt x="10363" y="15277"/>
                    </a:cubicBezTo>
                    <a:cubicBezTo>
                      <a:pt x="10372" y="15266"/>
                      <a:pt x="10381" y="15244"/>
                      <a:pt x="10385" y="15233"/>
                    </a:cubicBezTo>
                    <a:cubicBezTo>
                      <a:pt x="10402" y="15200"/>
                      <a:pt x="10420" y="15167"/>
                      <a:pt x="10433" y="15145"/>
                    </a:cubicBezTo>
                    <a:cubicBezTo>
                      <a:pt x="10464" y="15090"/>
                      <a:pt x="10499" y="15024"/>
                      <a:pt x="10529" y="14969"/>
                    </a:cubicBezTo>
                    <a:cubicBezTo>
                      <a:pt x="10542" y="14947"/>
                      <a:pt x="10560" y="14914"/>
                      <a:pt x="10573" y="14892"/>
                    </a:cubicBezTo>
                    <a:cubicBezTo>
                      <a:pt x="10573" y="14892"/>
                      <a:pt x="10586" y="14892"/>
                      <a:pt x="10590" y="14892"/>
                    </a:cubicBezTo>
                    <a:cubicBezTo>
                      <a:pt x="10603" y="14870"/>
                      <a:pt x="10616" y="14836"/>
                      <a:pt x="10612" y="14803"/>
                    </a:cubicBezTo>
                    <a:cubicBezTo>
                      <a:pt x="10551" y="14914"/>
                      <a:pt x="10472" y="14914"/>
                      <a:pt x="10398" y="14980"/>
                    </a:cubicBezTo>
                    <a:cubicBezTo>
                      <a:pt x="10350" y="15035"/>
                      <a:pt x="10298" y="15123"/>
                      <a:pt x="10245" y="15156"/>
                    </a:cubicBezTo>
                    <a:cubicBezTo>
                      <a:pt x="10228" y="15156"/>
                      <a:pt x="10201" y="15156"/>
                      <a:pt x="10184" y="15178"/>
                    </a:cubicBezTo>
                    <a:cubicBezTo>
                      <a:pt x="10175" y="15178"/>
                      <a:pt x="10167" y="15200"/>
                      <a:pt x="10158" y="15200"/>
                    </a:cubicBezTo>
                    <a:cubicBezTo>
                      <a:pt x="10149" y="15200"/>
                      <a:pt x="10140" y="15200"/>
                      <a:pt x="10127" y="15222"/>
                    </a:cubicBezTo>
                    <a:cubicBezTo>
                      <a:pt x="10097" y="15255"/>
                      <a:pt x="10057" y="15299"/>
                      <a:pt x="10031" y="15222"/>
                    </a:cubicBezTo>
                    <a:cubicBezTo>
                      <a:pt x="10018" y="15244"/>
                      <a:pt x="10005" y="15233"/>
                      <a:pt x="10000" y="15189"/>
                    </a:cubicBezTo>
                    <a:cubicBezTo>
                      <a:pt x="9992" y="15156"/>
                      <a:pt x="10018" y="15145"/>
                      <a:pt x="10014" y="15079"/>
                    </a:cubicBezTo>
                    <a:cubicBezTo>
                      <a:pt x="10044" y="15013"/>
                      <a:pt x="10079" y="14947"/>
                      <a:pt x="10114" y="14892"/>
                    </a:cubicBezTo>
                    <a:cubicBezTo>
                      <a:pt x="10132" y="14858"/>
                      <a:pt x="10145" y="14825"/>
                      <a:pt x="10162" y="14781"/>
                    </a:cubicBezTo>
                    <a:cubicBezTo>
                      <a:pt x="10175" y="14759"/>
                      <a:pt x="10193" y="14737"/>
                      <a:pt x="10201" y="14704"/>
                    </a:cubicBezTo>
                    <a:cubicBezTo>
                      <a:pt x="10210" y="14693"/>
                      <a:pt x="10215" y="14682"/>
                      <a:pt x="10219" y="14682"/>
                    </a:cubicBezTo>
                    <a:cubicBezTo>
                      <a:pt x="10219" y="14682"/>
                      <a:pt x="10219" y="14660"/>
                      <a:pt x="10219" y="14660"/>
                    </a:cubicBezTo>
                    <a:cubicBezTo>
                      <a:pt x="10232" y="14638"/>
                      <a:pt x="10245" y="14616"/>
                      <a:pt x="10258" y="14583"/>
                    </a:cubicBezTo>
                    <a:cubicBezTo>
                      <a:pt x="10276" y="14561"/>
                      <a:pt x="10293" y="14517"/>
                      <a:pt x="10311" y="14495"/>
                    </a:cubicBezTo>
                    <a:cubicBezTo>
                      <a:pt x="10328" y="14451"/>
                      <a:pt x="10346" y="14418"/>
                      <a:pt x="10367" y="14385"/>
                    </a:cubicBezTo>
                    <a:cubicBezTo>
                      <a:pt x="10367" y="14385"/>
                      <a:pt x="10367" y="14374"/>
                      <a:pt x="10367" y="14374"/>
                    </a:cubicBezTo>
                    <a:cubicBezTo>
                      <a:pt x="10381" y="14341"/>
                      <a:pt x="10407" y="14319"/>
                      <a:pt x="10402" y="14286"/>
                    </a:cubicBezTo>
                    <a:cubicBezTo>
                      <a:pt x="10372" y="14341"/>
                      <a:pt x="10333" y="14352"/>
                      <a:pt x="10293" y="14385"/>
                    </a:cubicBezTo>
                    <a:cubicBezTo>
                      <a:pt x="10267" y="14396"/>
                      <a:pt x="10245" y="14418"/>
                      <a:pt x="10215" y="14440"/>
                    </a:cubicBezTo>
                    <a:cubicBezTo>
                      <a:pt x="10201" y="14440"/>
                      <a:pt x="10188" y="14462"/>
                      <a:pt x="10180" y="14473"/>
                    </a:cubicBezTo>
                    <a:cubicBezTo>
                      <a:pt x="10105" y="14539"/>
                      <a:pt x="10040" y="14605"/>
                      <a:pt x="9966" y="14660"/>
                    </a:cubicBezTo>
                    <a:cubicBezTo>
                      <a:pt x="9939" y="14682"/>
                      <a:pt x="9913" y="14693"/>
                      <a:pt x="9887" y="14704"/>
                    </a:cubicBezTo>
                    <a:cubicBezTo>
                      <a:pt x="9856" y="14726"/>
                      <a:pt x="9826" y="14748"/>
                      <a:pt x="9804" y="14748"/>
                    </a:cubicBezTo>
                    <a:cubicBezTo>
                      <a:pt x="9782" y="14748"/>
                      <a:pt x="9760" y="14726"/>
                      <a:pt x="9747" y="14693"/>
                    </a:cubicBezTo>
                    <a:cubicBezTo>
                      <a:pt x="9743" y="14682"/>
                      <a:pt x="9747" y="14671"/>
                      <a:pt x="9747" y="14649"/>
                    </a:cubicBezTo>
                    <a:cubicBezTo>
                      <a:pt x="9747" y="14638"/>
                      <a:pt x="9743" y="14605"/>
                      <a:pt x="9747" y="14594"/>
                    </a:cubicBezTo>
                    <a:cubicBezTo>
                      <a:pt x="9747" y="14550"/>
                      <a:pt x="9773" y="14539"/>
                      <a:pt x="9791" y="14495"/>
                    </a:cubicBezTo>
                    <a:cubicBezTo>
                      <a:pt x="9800" y="14473"/>
                      <a:pt x="9813" y="14451"/>
                      <a:pt x="9813" y="14429"/>
                    </a:cubicBezTo>
                    <a:cubicBezTo>
                      <a:pt x="9813" y="14429"/>
                      <a:pt x="9813" y="14407"/>
                      <a:pt x="9817" y="14407"/>
                    </a:cubicBezTo>
                    <a:cubicBezTo>
                      <a:pt x="9817" y="14396"/>
                      <a:pt x="9830" y="14407"/>
                      <a:pt x="9834" y="14385"/>
                    </a:cubicBezTo>
                    <a:cubicBezTo>
                      <a:pt x="9843" y="14374"/>
                      <a:pt x="9848" y="14352"/>
                      <a:pt x="9856" y="14330"/>
                    </a:cubicBezTo>
                    <a:cubicBezTo>
                      <a:pt x="9865" y="14308"/>
                      <a:pt x="9882" y="14286"/>
                      <a:pt x="9887" y="14286"/>
                    </a:cubicBezTo>
                    <a:cubicBezTo>
                      <a:pt x="9887" y="14286"/>
                      <a:pt x="9896" y="14286"/>
                      <a:pt x="9900" y="14264"/>
                    </a:cubicBezTo>
                    <a:cubicBezTo>
                      <a:pt x="9909" y="14242"/>
                      <a:pt x="9926" y="14219"/>
                      <a:pt x="9931" y="14197"/>
                    </a:cubicBezTo>
                    <a:cubicBezTo>
                      <a:pt x="9931" y="14197"/>
                      <a:pt x="9935" y="14197"/>
                      <a:pt x="9939" y="14197"/>
                    </a:cubicBezTo>
                    <a:cubicBezTo>
                      <a:pt x="9948" y="14186"/>
                      <a:pt x="9939" y="14131"/>
                      <a:pt x="9952" y="14120"/>
                    </a:cubicBezTo>
                    <a:cubicBezTo>
                      <a:pt x="9974" y="14098"/>
                      <a:pt x="10000" y="14054"/>
                      <a:pt x="10018" y="14032"/>
                    </a:cubicBezTo>
                    <a:cubicBezTo>
                      <a:pt x="10018" y="14032"/>
                      <a:pt x="10018" y="14021"/>
                      <a:pt x="10018" y="14021"/>
                    </a:cubicBezTo>
                    <a:cubicBezTo>
                      <a:pt x="10027" y="13999"/>
                      <a:pt x="10040" y="13999"/>
                      <a:pt x="10049" y="13988"/>
                    </a:cubicBezTo>
                    <a:cubicBezTo>
                      <a:pt x="10079" y="13944"/>
                      <a:pt x="10114" y="13889"/>
                      <a:pt x="10136" y="13812"/>
                    </a:cubicBezTo>
                    <a:cubicBezTo>
                      <a:pt x="10088" y="13856"/>
                      <a:pt x="10044" y="13900"/>
                      <a:pt x="9996" y="13933"/>
                    </a:cubicBezTo>
                    <a:cubicBezTo>
                      <a:pt x="9987" y="13933"/>
                      <a:pt x="9970" y="13944"/>
                      <a:pt x="9961" y="13955"/>
                    </a:cubicBezTo>
                    <a:cubicBezTo>
                      <a:pt x="9935" y="13977"/>
                      <a:pt x="9913" y="13999"/>
                      <a:pt x="9887" y="14021"/>
                    </a:cubicBezTo>
                    <a:cubicBezTo>
                      <a:pt x="9882" y="14021"/>
                      <a:pt x="9878" y="14032"/>
                      <a:pt x="9869" y="14032"/>
                    </a:cubicBezTo>
                    <a:cubicBezTo>
                      <a:pt x="9861" y="14032"/>
                      <a:pt x="9852" y="14032"/>
                      <a:pt x="9843" y="14032"/>
                    </a:cubicBezTo>
                    <a:cubicBezTo>
                      <a:pt x="9834" y="14032"/>
                      <a:pt x="9821" y="14065"/>
                      <a:pt x="9813" y="14076"/>
                    </a:cubicBezTo>
                    <a:cubicBezTo>
                      <a:pt x="9791" y="14098"/>
                      <a:pt x="9769" y="14120"/>
                      <a:pt x="9747" y="14142"/>
                    </a:cubicBezTo>
                    <a:cubicBezTo>
                      <a:pt x="9734" y="14142"/>
                      <a:pt x="9721" y="14142"/>
                      <a:pt x="9708" y="14164"/>
                    </a:cubicBezTo>
                    <a:cubicBezTo>
                      <a:pt x="9664" y="14197"/>
                      <a:pt x="9616" y="14275"/>
                      <a:pt x="9564" y="14231"/>
                    </a:cubicBezTo>
                    <a:cubicBezTo>
                      <a:pt x="9529" y="14164"/>
                      <a:pt x="9555" y="14032"/>
                      <a:pt x="9599" y="14032"/>
                    </a:cubicBezTo>
                    <a:cubicBezTo>
                      <a:pt x="9633" y="13944"/>
                      <a:pt x="9682" y="13845"/>
                      <a:pt x="9721" y="13757"/>
                    </a:cubicBezTo>
                    <a:cubicBezTo>
                      <a:pt x="9721" y="13757"/>
                      <a:pt x="9721" y="13746"/>
                      <a:pt x="9721" y="13746"/>
                    </a:cubicBezTo>
                    <a:cubicBezTo>
                      <a:pt x="9721" y="13746"/>
                      <a:pt x="9730" y="13734"/>
                      <a:pt x="9730" y="13723"/>
                    </a:cubicBezTo>
                    <a:cubicBezTo>
                      <a:pt x="9730" y="13723"/>
                      <a:pt x="9738" y="13723"/>
                      <a:pt x="9743" y="13712"/>
                    </a:cubicBezTo>
                    <a:cubicBezTo>
                      <a:pt x="9760" y="13679"/>
                      <a:pt x="9773" y="13635"/>
                      <a:pt x="9791" y="13613"/>
                    </a:cubicBezTo>
                    <a:cubicBezTo>
                      <a:pt x="9791" y="13613"/>
                      <a:pt x="9791" y="13602"/>
                      <a:pt x="9795" y="13602"/>
                    </a:cubicBezTo>
                    <a:cubicBezTo>
                      <a:pt x="9808" y="13580"/>
                      <a:pt x="9817" y="13547"/>
                      <a:pt x="9826" y="13536"/>
                    </a:cubicBezTo>
                    <a:cubicBezTo>
                      <a:pt x="9865" y="13459"/>
                      <a:pt x="9904" y="13393"/>
                      <a:pt x="9935" y="13316"/>
                    </a:cubicBezTo>
                    <a:cubicBezTo>
                      <a:pt x="9917" y="13305"/>
                      <a:pt x="9891" y="13316"/>
                      <a:pt x="9878" y="13327"/>
                    </a:cubicBezTo>
                    <a:cubicBezTo>
                      <a:pt x="9878" y="13327"/>
                      <a:pt x="9874" y="13327"/>
                      <a:pt x="9865" y="13338"/>
                    </a:cubicBezTo>
                    <a:cubicBezTo>
                      <a:pt x="9808" y="13382"/>
                      <a:pt x="9760" y="13448"/>
                      <a:pt x="9712" y="13492"/>
                    </a:cubicBezTo>
                    <a:cubicBezTo>
                      <a:pt x="9686" y="13525"/>
                      <a:pt x="9647" y="13569"/>
                      <a:pt x="9620" y="13591"/>
                    </a:cubicBezTo>
                    <a:cubicBezTo>
                      <a:pt x="9607" y="13613"/>
                      <a:pt x="9585" y="13635"/>
                      <a:pt x="9577" y="13646"/>
                    </a:cubicBezTo>
                    <a:cubicBezTo>
                      <a:pt x="9577" y="13646"/>
                      <a:pt x="9568" y="13646"/>
                      <a:pt x="9564" y="13657"/>
                    </a:cubicBezTo>
                    <a:cubicBezTo>
                      <a:pt x="9555" y="13668"/>
                      <a:pt x="9550" y="13690"/>
                      <a:pt x="9542" y="13701"/>
                    </a:cubicBezTo>
                    <a:cubicBezTo>
                      <a:pt x="9533" y="13712"/>
                      <a:pt x="9524" y="13712"/>
                      <a:pt x="9516" y="13723"/>
                    </a:cubicBezTo>
                    <a:cubicBezTo>
                      <a:pt x="9507" y="13723"/>
                      <a:pt x="9498" y="13746"/>
                      <a:pt x="9489" y="13757"/>
                    </a:cubicBezTo>
                    <a:cubicBezTo>
                      <a:pt x="9467" y="13757"/>
                      <a:pt x="9433" y="13757"/>
                      <a:pt x="9415" y="13757"/>
                    </a:cubicBezTo>
                    <a:cubicBezTo>
                      <a:pt x="9393" y="13768"/>
                      <a:pt x="9367" y="13757"/>
                      <a:pt x="9349" y="13757"/>
                    </a:cubicBezTo>
                    <a:cubicBezTo>
                      <a:pt x="9336" y="13712"/>
                      <a:pt x="9332" y="13657"/>
                      <a:pt x="9332" y="13624"/>
                    </a:cubicBezTo>
                    <a:cubicBezTo>
                      <a:pt x="9332" y="13613"/>
                      <a:pt x="9328" y="13602"/>
                      <a:pt x="9328" y="13602"/>
                    </a:cubicBezTo>
                    <a:lnTo>
                      <a:pt x="9336" y="13602"/>
                    </a:lnTo>
                    <a:cubicBezTo>
                      <a:pt x="9336" y="13602"/>
                      <a:pt x="9336" y="13580"/>
                      <a:pt x="9336" y="13569"/>
                    </a:cubicBezTo>
                    <a:cubicBezTo>
                      <a:pt x="9354" y="13492"/>
                      <a:pt x="9384" y="13426"/>
                      <a:pt x="9402" y="13393"/>
                    </a:cubicBezTo>
                    <a:cubicBezTo>
                      <a:pt x="9419" y="13360"/>
                      <a:pt x="9437" y="13316"/>
                      <a:pt x="9450" y="13305"/>
                    </a:cubicBezTo>
                    <a:cubicBezTo>
                      <a:pt x="9450" y="13261"/>
                      <a:pt x="9467" y="13238"/>
                      <a:pt x="9472" y="13205"/>
                    </a:cubicBezTo>
                    <a:cubicBezTo>
                      <a:pt x="9485" y="13194"/>
                      <a:pt x="9494" y="13150"/>
                      <a:pt x="9507" y="13128"/>
                    </a:cubicBezTo>
                    <a:cubicBezTo>
                      <a:pt x="9524" y="13084"/>
                      <a:pt x="9537" y="13040"/>
                      <a:pt x="9555" y="13007"/>
                    </a:cubicBezTo>
                    <a:cubicBezTo>
                      <a:pt x="9555" y="13007"/>
                      <a:pt x="9564" y="13007"/>
                      <a:pt x="9568" y="12996"/>
                    </a:cubicBezTo>
                    <a:cubicBezTo>
                      <a:pt x="9568" y="12996"/>
                      <a:pt x="9568" y="12985"/>
                      <a:pt x="9572" y="12963"/>
                    </a:cubicBezTo>
                    <a:cubicBezTo>
                      <a:pt x="9572" y="12963"/>
                      <a:pt x="9581" y="12963"/>
                      <a:pt x="9585" y="12963"/>
                    </a:cubicBezTo>
                    <a:cubicBezTo>
                      <a:pt x="9585" y="12963"/>
                      <a:pt x="9590" y="12952"/>
                      <a:pt x="9594" y="12941"/>
                    </a:cubicBezTo>
                    <a:cubicBezTo>
                      <a:pt x="9633" y="12853"/>
                      <a:pt x="9677" y="12765"/>
                      <a:pt x="9716" y="12688"/>
                    </a:cubicBezTo>
                    <a:cubicBezTo>
                      <a:pt x="9725" y="12654"/>
                      <a:pt x="9747" y="12643"/>
                      <a:pt x="9743" y="12621"/>
                    </a:cubicBezTo>
                    <a:cubicBezTo>
                      <a:pt x="9638" y="12743"/>
                      <a:pt x="9542" y="12842"/>
                      <a:pt x="9450" y="12974"/>
                    </a:cubicBezTo>
                    <a:cubicBezTo>
                      <a:pt x="9402" y="13040"/>
                      <a:pt x="9363" y="13139"/>
                      <a:pt x="9319" y="13194"/>
                    </a:cubicBezTo>
                    <a:cubicBezTo>
                      <a:pt x="9301" y="13216"/>
                      <a:pt x="9280" y="13250"/>
                      <a:pt x="9267" y="13261"/>
                    </a:cubicBezTo>
                    <a:cubicBezTo>
                      <a:pt x="9258" y="13272"/>
                      <a:pt x="9253" y="13261"/>
                      <a:pt x="9240" y="13272"/>
                    </a:cubicBezTo>
                    <a:cubicBezTo>
                      <a:pt x="9210" y="13294"/>
                      <a:pt x="9183" y="13327"/>
                      <a:pt x="9157" y="13338"/>
                    </a:cubicBezTo>
                    <a:cubicBezTo>
                      <a:pt x="9140" y="13349"/>
                      <a:pt x="9122" y="13349"/>
                      <a:pt x="9105" y="13349"/>
                    </a:cubicBezTo>
                    <a:cubicBezTo>
                      <a:pt x="9105" y="13349"/>
                      <a:pt x="9105" y="13327"/>
                      <a:pt x="9096" y="13305"/>
                    </a:cubicBezTo>
                    <a:cubicBezTo>
                      <a:pt x="9096" y="13305"/>
                      <a:pt x="9087" y="13294"/>
                      <a:pt x="9083" y="13272"/>
                    </a:cubicBezTo>
                    <a:cubicBezTo>
                      <a:pt x="9083" y="13272"/>
                      <a:pt x="9083" y="13250"/>
                      <a:pt x="9083" y="13238"/>
                    </a:cubicBezTo>
                    <a:lnTo>
                      <a:pt x="9083" y="13216"/>
                    </a:lnTo>
                    <a:cubicBezTo>
                      <a:pt x="9083" y="13216"/>
                      <a:pt x="9109" y="13128"/>
                      <a:pt x="9118" y="13095"/>
                    </a:cubicBezTo>
                    <a:cubicBezTo>
                      <a:pt x="9127" y="13073"/>
                      <a:pt x="9131" y="13073"/>
                      <a:pt x="9140" y="13051"/>
                    </a:cubicBezTo>
                    <a:cubicBezTo>
                      <a:pt x="9170" y="12996"/>
                      <a:pt x="9192" y="12930"/>
                      <a:pt x="9227" y="12864"/>
                    </a:cubicBezTo>
                    <a:cubicBezTo>
                      <a:pt x="9236" y="12842"/>
                      <a:pt x="9245" y="12831"/>
                      <a:pt x="9253" y="12820"/>
                    </a:cubicBezTo>
                    <a:cubicBezTo>
                      <a:pt x="9284" y="12787"/>
                      <a:pt x="9315" y="12710"/>
                      <a:pt x="9341" y="12677"/>
                    </a:cubicBezTo>
                    <a:cubicBezTo>
                      <a:pt x="9349" y="12677"/>
                      <a:pt x="9341" y="12632"/>
                      <a:pt x="9349" y="12654"/>
                    </a:cubicBezTo>
                    <a:cubicBezTo>
                      <a:pt x="9367" y="12632"/>
                      <a:pt x="9380" y="12599"/>
                      <a:pt x="9393" y="12577"/>
                    </a:cubicBezTo>
                    <a:cubicBezTo>
                      <a:pt x="9402" y="12555"/>
                      <a:pt x="9415" y="12555"/>
                      <a:pt x="9424" y="12533"/>
                    </a:cubicBezTo>
                    <a:cubicBezTo>
                      <a:pt x="9433" y="12511"/>
                      <a:pt x="9441" y="12489"/>
                      <a:pt x="9450" y="12478"/>
                    </a:cubicBezTo>
                    <a:cubicBezTo>
                      <a:pt x="9454" y="12478"/>
                      <a:pt x="9463" y="12467"/>
                      <a:pt x="9467" y="12456"/>
                    </a:cubicBezTo>
                    <a:cubicBezTo>
                      <a:pt x="9476" y="12434"/>
                      <a:pt x="9485" y="12412"/>
                      <a:pt x="9498" y="12401"/>
                    </a:cubicBezTo>
                    <a:cubicBezTo>
                      <a:pt x="9502" y="12401"/>
                      <a:pt x="9507" y="12379"/>
                      <a:pt x="9516" y="12368"/>
                    </a:cubicBezTo>
                    <a:cubicBezTo>
                      <a:pt x="9537" y="12368"/>
                      <a:pt x="9555" y="12324"/>
                      <a:pt x="9572" y="12302"/>
                    </a:cubicBezTo>
                    <a:cubicBezTo>
                      <a:pt x="9581" y="12280"/>
                      <a:pt x="9590" y="12280"/>
                      <a:pt x="9599" y="12258"/>
                    </a:cubicBezTo>
                    <a:cubicBezTo>
                      <a:pt x="9607" y="12247"/>
                      <a:pt x="9616" y="12225"/>
                      <a:pt x="9616" y="12192"/>
                    </a:cubicBezTo>
                    <a:cubicBezTo>
                      <a:pt x="9568" y="12181"/>
                      <a:pt x="9516" y="12214"/>
                      <a:pt x="9467" y="12192"/>
                    </a:cubicBezTo>
                    <a:cubicBezTo>
                      <a:pt x="9459" y="12192"/>
                      <a:pt x="9441" y="12170"/>
                      <a:pt x="9428" y="12170"/>
                    </a:cubicBezTo>
                    <a:cubicBezTo>
                      <a:pt x="9398" y="12137"/>
                      <a:pt x="9376" y="12126"/>
                      <a:pt x="9354" y="12104"/>
                    </a:cubicBezTo>
                    <a:cubicBezTo>
                      <a:pt x="9345" y="12093"/>
                      <a:pt x="9341" y="12093"/>
                      <a:pt x="9332" y="12081"/>
                    </a:cubicBezTo>
                    <a:cubicBezTo>
                      <a:pt x="9319" y="12070"/>
                      <a:pt x="9301" y="12037"/>
                      <a:pt x="9297" y="12026"/>
                    </a:cubicBezTo>
                    <a:cubicBezTo>
                      <a:pt x="9280" y="12026"/>
                      <a:pt x="9262" y="12026"/>
                      <a:pt x="9249" y="12015"/>
                    </a:cubicBezTo>
                    <a:cubicBezTo>
                      <a:pt x="9223" y="11993"/>
                      <a:pt x="9205" y="11927"/>
                      <a:pt x="9179" y="11916"/>
                    </a:cubicBezTo>
                    <a:cubicBezTo>
                      <a:pt x="9157" y="11828"/>
                      <a:pt x="9109" y="11817"/>
                      <a:pt x="9092" y="11740"/>
                    </a:cubicBezTo>
                    <a:cubicBezTo>
                      <a:pt x="9092" y="11762"/>
                      <a:pt x="9074" y="11729"/>
                      <a:pt x="9074" y="11740"/>
                    </a:cubicBezTo>
                    <a:cubicBezTo>
                      <a:pt x="9074" y="11729"/>
                      <a:pt x="9074" y="11740"/>
                      <a:pt x="9066" y="11729"/>
                    </a:cubicBezTo>
                    <a:cubicBezTo>
                      <a:pt x="9044" y="11707"/>
                      <a:pt x="9026" y="11663"/>
                      <a:pt x="9009" y="11641"/>
                    </a:cubicBezTo>
                    <a:cubicBezTo>
                      <a:pt x="9000" y="11641"/>
                      <a:pt x="8982" y="11641"/>
                      <a:pt x="8978" y="11608"/>
                    </a:cubicBezTo>
                    <a:cubicBezTo>
                      <a:pt x="8965" y="11608"/>
                      <a:pt x="8956" y="11608"/>
                      <a:pt x="8952" y="11608"/>
                    </a:cubicBezTo>
                    <a:cubicBezTo>
                      <a:pt x="8952" y="11574"/>
                      <a:pt x="8934" y="11596"/>
                      <a:pt x="8930" y="11585"/>
                    </a:cubicBezTo>
                    <a:cubicBezTo>
                      <a:pt x="8930" y="11585"/>
                      <a:pt x="8930" y="11585"/>
                      <a:pt x="8921" y="11563"/>
                    </a:cubicBezTo>
                    <a:cubicBezTo>
                      <a:pt x="8908" y="11541"/>
                      <a:pt x="8882" y="11563"/>
                      <a:pt x="8865" y="11552"/>
                    </a:cubicBezTo>
                    <a:cubicBezTo>
                      <a:pt x="8851" y="11552"/>
                      <a:pt x="8843" y="11541"/>
                      <a:pt x="8834" y="11541"/>
                    </a:cubicBezTo>
                    <a:cubicBezTo>
                      <a:pt x="8808" y="11541"/>
                      <a:pt x="8755" y="11563"/>
                      <a:pt x="8742" y="11585"/>
                    </a:cubicBezTo>
                    <a:cubicBezTo>
                      <a:pt x="8720" y="11608"/>
                      <a:pt x="8703" y="11619"/>
                      <a:pt x="8685" y="11641"/>
                    </a:cubicBezTo>
                    <a:cubicBezTo>
                      <a:pt x="8672" y="11652"/>
                      <a:pt x="8642" y="11685"/>
                      <a:pt x="8637" y="11707"/>
                    </a:cubicBezTo>
                    <a:cubicBezTo>
                      <a:pt x="8637" y="11707"/>
                      <a:pt x="8633" y="11707"/>
                      <a:pt x="8629" y="11707"/>
                    </a:cubicBezTo>
                    <a:cubicBezTo>
                      <a:pt x="8620" y="11718"/>
                      <a:pt x="8616" y="11762"/>
                      <a:pt x="8607" y="11773"/>
                    </a:cubicBezTo>
                    <a:cubicBezTo>
                      <a:pt x="8607" y="11773"/>
                      <a:pt x="8598" y="11773"/>
                      <a:pt x="8594" y="11795"/>
                    </a:cubicBezTo>
                    <a:cubicBezTo>
                      <a:pt x="8572" y="11839"/>
                      <a:pt x="8541" y="11894"/>
                      <a:pt x="8524" y="11938"/>
                    </a:cubicBezTo>
                    <a:cubicBezTo>
                      <a:pt x="8524" y="11938"/>
                      <a:pt x="8519" y="11938"/>
                      <a:pt x="8515" y="11938"/>
                    </a:cubicBezTo>
                    <a:cubicBezTo>
                      <a:pt x="8502" y="11971"/>
                      <a:pt x="8493" y="12004"/>
                      <a:pt x="8480" y="12026"/>
                    </a:cubicBezTo>
                    <a:cubicBezTo>
                      <a:pt x="8480" y="12026"/>
                      <a:pt x="8471" y="12026"/>
                      <a:pt x="8467" y="12026"/>
                    </a:cubicBezTo>
                    <a:cubicBezTo>
                      <a:pt x="8467" y="12026"/>
                      <a:pt x="8463" y="12037"/>
                      <a:pt x="8458" y="12048"/>
                    </a:cubicBezTo>
                    <a:cubicBezTo>
                      <a:pt x="8449" y="12059"/>
                      <a:pt x="8445" y="12070"/>
                      <a:pt x="8436" y="12093"/>
                    </a:cubicBezTo>
                    <a:cubicBezTo>
                      <a:pt x="8415" y="12137"/>
                      <a:pt x="8384" y="12192"/>
                      <a:pt x="8367" y="12236"/>
                    </a:cubicBezTo>
                    <a:cubicBezTo>
                      <a:pt x="8367" y="12236"/>
                      <a:pt x="8362" y="12236"/>
                      <a:pt x="8358" y="12258"/>
                    </a:cubicBezTo>
                    <a:cubicBezTo>
                      <a:pt x="8345" y="12280"/>
                      <a:pt x="8336" y="12313"/>
                      <a:pt x="8323" y="12346"/>
                    </a:cubicBezTo>
                    <a:cubicBezTo>
                      <a:pt x="8323" y="12346"/>
                      <a:pt x="8310" y="12346"/>
                      <a:pt x="8310" y="12346"/>
                    </a:cubicBezTo>
                    <a:cubicBezTo>
                      <a:pt x="8310" y="12346"/>
                      <a:pt x="8305" y="12357"/>
                      <a:pt x="8301" y="12368"/>
                    </a:cubicBezTo>
                    <a:cubicBezTo>
                      <a:pt x="8283" y="12390"/>
                      <a:pt x="8266" y="12445"/>
                      <a:pt x="8257" y="12467"/>
                    </a:cubicBezTo>
                    <a:cubicBezTo>
                      <a:pt x="8257" y="12467"/>
                      <a:pt x="8249" y="12467"/>
                      <a:pt x="8244" y="12489"/>
                    </a:cubicBezTo>
                    <a:cubicBezTo>
                      <a:pt x="8240" y="12500"/>
                      <a:pt x="8235" y="12522"/>
                      <a:pt x="8227" y="12533"/>
                    </a:cubicBezTo>
                    <a:cubicBezTo>
                      <a:pt x="8227" y="12533"/>
                      <a:pt x="8218" y="12533"/>
                      <a:pt x="8214" y="12533"/>
                    </a:cubicBezTo>
                    <a:cubicBezTo>
                      <a:pt x="8214" y="12533"/>
                      <a:pt x="8214" y="12555"/>
                      <a:pt x="8205" y="12566"/>
                    </a:cubicBezTo>
                    <a:cubicBezTo>
                      <a:pt x="8200" y="12566"/>
                      <a:pt x="8187" y="12588"/>
                      <a:pt x="8179" y="12599"/>
                    </a:cubicBezTo>
                    <a:cubicBezTo>
                      <a:pt x="8139" y="12654"/>
                      <a:pt x="8104" y="12710"/>
                      <a:pt x="8069" y="12765"/>
                    </a:cubicBezTo>
                    <a:cubicBezTo>
                      <a:pt x="8048" y="12809"/>
                      <a:pt x="8026" y="12831"/>
                      <a:pt x="8004" y="12864"/>
                    </a:cubicBezTo>
                    <a:cubicBezTo>
                      <a:pt x="7995" y="12875"/>
                      <a:pt x="7991" y="12897"/>
                      <a:pt x="7982" y="12908"/>
                    </a:cubicBezTo>
                    <a:cubicBezTo>
                      <a:pt x="7969" y="12930"/>
                      <a:pt x="7934" y="12952"/>
                      <a:pt x="7921" y="12974"/>
                    </a:cubicBezTo>
                    <a:cubicBezTo>
                      <a:pt x="7916" y="12974"/>
                      <a:pt x="7908" y="13018"/>
                      <a:pt x="7895" y="13040"/>
                    </a:cubicBezTo>
                    <a:lnTo>
                      <a:pt x="7886" y="13040"/>
                    </a:lnTo>
                    <a:cubicBezTo>
                      <a:pt x="7886" y="13040"/>
                      <a:pt x="7868" y="13062"/>
                      <a:pt x="7855" y="13084"/>
                    </a:cubicBezTo>
                    <a:cubicBezTo>
                      <a:pt x="7833" y="13106"/>
                      <a:pt x="7799" y="13172"/>
                      <a:pt x="7777" y="13139"/>
                    </a:cubicBezTo>
                    <a:cubicBezTo>
                      <a:pt x="7764" y="13128"/>
                      <a:pt x="7755" y="13073"/>
                      <a:pt x="7750" y="13040"/>
                    </a:cubicBezTo>
                    <a:cubicBezTo>
                      <a:pt x="7750" y="12930"/>
                      <a:pt x="7812" y="12875"/>
                      <a:pt x="7842" y="12820"/>
                    </a:cubicBezTo>
                    <a:cubicBezTo>
                      <a:pt x="7860" y="12787"/>
                      <a:pt x="7882" y="12721"/>
                      <a:pt x="7899" y="12710"/>
                    </a:cubicBezTo>
                    <a:cubicBezTo>
                      <a:pt x="7899" y="12710"/>
                      <a:pt x="7903" y="12688"/>
                      <a:pt x="7903" y="12688"/>
                    </a:cubicBezTo>
                    <a:cubicBezTo>
                      <a:pt x="7903" y="12688"/>
                      <a:pt x="7916" y="12677"/>
                      <a:pt x="7916" y="12665"/>
                    </a:cubicBezTo>
                    <a:cubicBezTo>
                      <a:pt x="7921" y="12665"/>
                      <a:pt x="7925" y="12654"/>
                      <a:pt x="7930" y="12643"/>
                    </a:cubicBezTo>
                    <a:cubicBezTo>
                      <a:pt x="7934" y="12632"/>
                      <a:pt x="7943" y="12621"/>
                      <a:pt x="7947" y="12621"/>
                    </a:cubicBezTo>
                    <a:cubicBezTo>
                      <a:pt x="7947" y="12610"/>
                      <a:pt x="7947" y="12599"/>
                      <a:pt x="7947" y="12577"/>
                    </a:cubicBezTo>
                    <a:cubicBezTo>
                      <a:pt x="7947" y="12577"/>
                      <a:pt x="7956" y="12577"/>
                      <a:pt x="7960" y="12566"/>
                    </a:cubicBezTo>
                    <a:cubicBezTo>
                      <a:pt x="7960" y="12566"/>
                      <a:pt x="7960" y="12544"/>
                      <a:pt x="7960" y="12533"/>
                    </a:cubicBezTo>
                    <a:lnTo>
                      <a:pt x="7969" y="12533"/>
                    </a:lnTo>
                    <a:cubicBezTo>
                      <a:pt x="7969" y="12533"/>
                      <a:pt x="7969" y="12511"/>
                      <a:pt x="7969" y="12511"/>
                    </a:cubicBezTo>
                    <a:cubicBezTo>
                      <a:pt x="7982" y="12478"/>
                      <a:pt x="7995" y="12456"/>
                      <a:pt x="8008" y="12423"/>
                    </a:cubicBezTo>
                    <a:cubicBezTo>
                      <a:pt x="8030" y="12379"/>
                      <a:pt x="8052" y="12346"/>
                      <a:pt x="8074" y="12291"/>
                    </a:cubicBezTo>
                    <a:cubicBezTo>
                      <a:pt x="8096" y="12247"/>
                      <a:pt x="8109" y="12181"/>
                      <a:pt x="8131" y="12148"/>
                    </a:cubicBezTo>
                    <a:cubicBezTo>
                      <a:pt x="8131" y="12148"/>
                      <a:pt x="8139" y="12148"/>
                      <a:pt x="8144" y="12148"/>
                    </a:cubicBezTo>
                    <a:cubicBezTo>
                      <a:pt x="8148" y="12148"/>
                      <a:pt x="8152" y="12115"/>
                      <a:pt x="8157" y="12115"/>
                    </a:cubicBezTo>
                    <a:cubicBezTo>
                      <a:pt x="8157" y="12104"/>
                      <a:pt x="8166" y="12115"/>
                      <a:pt x="8170" y="12104"/>
                    </a:cubicBezTo>
                    <a:cubicBezTo>
                      <a:pt x="8179" y="12081"/>
                      <a:pt x="8183" y="12059"/>
                      <a:pt x="8187" y="12048"/>
                    </a:cubicBezTo>
                    <a:cubicBezTo>
                      <a:pt x="8187" y="12048"/>
                      <a:pt x="8196" y="12048"/>
                      <a:pt x="8200" y="12037"/>
                    </a:cubicBezTo>
                    <a:cubicBezTo>
                      <a:pt x="8222" y="11993"/>
                      <a:pt x="8235" y="11927"/>
                      <a:pt x="8266" y="11905"/>
                    </a:cubicBezTo>
                    <a:cubicBezTo>
                      <a:pt x="8270" y="11850"/>
                      <a:pt x="8292" y="11828"/>
                      <a:pt x="8305" y="11795"/>
                    </a:cubicBezTo>
                    <a:cubicBezTo>
                      <a:pt x="8314" y="11773"/>
                      <a:pt x="8318" y="11751"/>
                      <a:pt x="8323" y="11751"/>
                    </a:cubicBezTo>
                    <a:cubicBezTo>
                      <a:pt x="8323" y="11740"/>
                      <a:pt x="8332" y="11751"/>
                      <a:pt x="8336" y="11740"/>
                    </a:cubicBezTo>
                    <a:cubicBezTo>
                      <a:pt x="8345" y="11729"/>
                      <a:pt x="8349" y="11707"/>
                      <a:pt x="8353" y="11696"/>
                    </a:cubicBezTo>
                    <a:cubicBezTo>
                      <a:pt x="8358" y="11696"/>
                      <a:pt x="8362" y="11696"/>
                      <a:pt x="8367" y="11696"/>
                    </a:cubicBezTo>
                    <a:cubicBezTo>
                      <a:pt x="8371" y="11674"/>
                      <a:pt x="8375" y="11652"/>
                      <a:pt x="8380" y="11641"/>
                    </a:cubicBezTo>
                    <a:cubicBezTo>
                      <a:pt x="8393" y="11641"/>
                      <a:pt x="8401" y="11608"/>
                      <a:pt x="8406" y="11574"/>
                    </a:cubicBezTo>
                    <a:cubicBezTo>
                      <a:pt x="8419" y="11574"/>
                      <a:pt x="8423" y="11541"/>
                      <a:pt x="8432" y="11519"/>
                    </a:cubicBezTo>
                    <a:cubicBezTo>
                      <a:pt x="8441" y="11497"/>
                      <a:pt x="8454" y="11486"/>
                      <a:pt x="8463" y="11453"/>
                    </a:cubicBezTo>
                    <a:cubicBezTo>
                      <a:pt x="8476" y="11431"/>
                      <a:pt x="8489" y="11398"/>
                      <a:pt x="8498" y="11376"/>
                    </a:cubicBezTo>
                    <a:cubicBezTo>
                      <a:pt x="8511" y="11365"/>
                      <a:pt x="8524" y="11332"/>
                      <a:pt x="8533" y="11310"/>
                    </a:cubicBezTo>
                    <a:cubicBezTo>
                      <a:pt x="8533" y="11310"/>
                      <a:pt x="8533" y="11288"/>
                      <a:pt x="8541" y="11288"/>
                    </a:cubicBezTo>
                    <a:cubicBezTo>
                      <a:pt x="8541" y="11288"/>
                      <a:pt x="8554" y="11288"/>
                      <a:pt x="8563" y="11266"/>
                    </a:cubicBezTo>
                    <a:cubicBezTo>
                      <a:pt x="8572" y="11244"/>
                      <a:pt x="8581" y="11211"/>
                      <a:pt x="8589" y="11200"/>
                    </a:cubicBezTo>
                    <a:cubicBezTo>
                      <a:pt x="8598" y="11200"/>
                      <a:pt x="8602" y="11200"/>
                      <a:pt x="8611" y="11178"/>
                    </a:cubicBezTo>
                    <a:cubicBezTo>
                      <a:pt x="8611" y="11178"/>
                      <a:pt x="8611" y="11156"/>
                      <a:pt x="8611" y="11156"/>
                    </a:cubicBezTo>
                    <a:cubicBezTo>
                      <a:pt x="8624" y="11123"/>
                      <a:pt x="8637" y="11100"/>
                      <a:pt x="8650" y="11078"/>
                    </a:cubicBezTo>
                    <a:cubicBezTo>
                      <a:pt x="8655" y="11078"/>
                      <a:pt x="8664" y="11056"/>
                      <a:pt x="8650" y="11056"/>
                    </a:cubicBezTo>
                    <a:cubicBezTo>
                      <a:pt x="8633" y="11056"/>
                      <a:pt x="8624" y="11078"/>
                      <a:pt x="8620" y="11100"/>
                    </a:cubicBezTo>
                    <a:cubicBezTo>
                      <a:pt x="8611" y="11112"/>
                      <a:pt x="8598" y="11123"/>
                      <a:pt x="8589" y="11134"/>
                    </a:cubicBezTo>
                    <a:cubicBezTo>
                      <a:pt x="8581" y="11156"/>
                      <a:pt x="8572" y="11156"/>
                      <a:pt x="8567" y="11167"/>
                    </a:cubicBezTo>
                    <a:cubicBezTo>
                      <a:pt x="8524" y="11222"/>
                      <a:pt x="8480" y="11288"/>
                      <a:pt x="8441" y="11343"/>
                    </a:cubicBezTo>
                    <a:cubicBezTo>
                      <a:pt x="8406" y="11398"/>
                      <a:pt x="8367" y="11464"/>
                      <a:pt x="8336" y="11497"/>
                    </a:cubicBezTo>
                    <a:cubicBezTo>
                      <a:pt x="8332" y="11497"/>
                      <a:pt x="8323" y="11519"/>
                      <a:pt x="8318" y="11519"/>
                    </a:cubicBezTo>
                    <a:cubicBezTo>
                      <a:pt x="8305" y="11541"/>
                      <a:pt x="8297" y="11574"/>
                      <a:pt x="8283" y="11596"/>
                    </a:cubicBezTo>
                    <a:cubicBezTo>
                      <a:pt x="8270" y="11619"/>
                      <a:pt x="8266" y="11652"/>
                      <a:pt x="8253" y="11674"/>
                    </a:cubicBezTo>
                    <a:cubicBezTo>
                      <a:pt x="8240" y="11674"/>
                      <a:pt x="8231" y="11696"/>
                      <a:pt x="8222" y="11707"/>
                    </a:cubicBezTo>
                    <a:cubicBezTo>
                      <a:pt x="8222" y="11707"/>
                      <a:pt x="8218" y="11707"/>
                      <a:pt x="8214" y="11707"/>
                    </a:cubicBezTo>
                    <a:cubicBezTo>
                      <a:pt x="8214" y="11707"/>
                      <a:pt x="8214" y="11718"/>
                      <a:pt x="8214" y="11729"/>
                    </a:cubicBezTo>
                    <a:cubicBezTo>
                      <a:pt x="8214" y="11729"/>
                      <a:pt x="8205" y="11729"/>
                      <a:pt x="8200" y="11729"/>
                    </a:cubicBezTo>
                    <a:cubicBezTo>
                      <a:pt x="8200" y="11729"/>
                      <a:pt x="8200" y="11751"/>
                      <a:pt x="8200" y="11751"/>
                    </a:cubicBezTo>
                    <a:cubicBezTo>
                      <a:pt x="8192" y="11762"/>
                      <a:pt x="8183" y="11762"/>
                      <a:pt x="8179" y="11773"/>
                    </a:cubicBezTo>
                    <a:cubicBezTo>
                      <a:pt x="8179" y="11773"/>
                      <a:pt x="8179" y="11795"/>
                      <a:pt x="8174" y="11795"/>
                    </a:cubicBezTo>
                    <a:cubicBezTo>
                      <a:pt x="8174" y="11795"/>
                      <a:pt x="8161" y="11795"/>
                      <a:pt x="8152" y="11795"/>
                    </a:cubicBezTo>
                    <a:cubicBezTo>
                      <a:pt x="8144" y="11795"/>
                      <a:pt x="8144" y="11795"/>
                      <a:pt x="8139" y="11795"/>
                    </a:cubicBezTo>
                    <a:cubicBezTo>
                      <a:pt x="8139" y="11828"/>
                      <a:pt x="8126" y="11828"/>
                      <a:pt x="8117" y="11850"/>
                    </a:cubicBezTo>
                    <a:cubicBezTo>
                      <a:pt x="8117" y="11850"/>
                      <a:pt x="8109" y="11850"/>
                      <a:pt x="8109" y="11850"/>
                    </a:cubicBezTo>
                    <a:cubicBezTo>
                      <a:pt x="8109" y="11850"/>
                      <a:pt x="8109" y="11872"/>
                      <a:pt x="8109" y="11872"/>
                    </a:cubicBezTo>
                    <a:cubicBezTo>
                      <a:pt x="8096" y="11916"/>
                      <a:pt x="8074" y="11938"/>
                      <a:pt x="8061" y="11960"/>
                    </a:cubicBezTo>
                    <a:cubicBezTo>
                      <a:pt x="8039" y="11993"/>
                      <a:pt x="8021" y="12037"/>
                      <a:pt x="8000" y="12070"/>
                    </a:cubicBezTo>
                    <a:cubicBezTo>
                      <a:pt x="7982" y="12104"/>
                      <a:pt x="7960" y="12126"/>
                      <a:pt x="7947" y="12159"/>
                    </a:cubicBezTo>
                    <a:cubicBezTo>
                      <a:pt x="7934" y="12159"/>
                      <a:pt x="7930" y="12181"/>
                      <a:pt x="7916" y="12181"/>
                    </a:cubicBezTo>
                    <a:cubicBezTo>
                      <a:pt x="7916" y="12192"/>
                      <a:pt x="7903" y="12203"/>
                      <a:pt x="7899" y="12225"/>
                    </a:cubicBezTo>
                    <a:cubicBezTo>
                      <a:pt x="7877" y="12247"/>
                      <a:pt x="7864" y="12280"/>
                      <a:pt x="7851" y="12313"/>
                    </a:cubicBezTo>
                    <a:cubicBezTo>
                      <a:pt x="7825" y="12368"/>
                      <a:pt x="7803" y="12412"/>
                      <a:pt x="7781" y="12456"/>
                    </a:cubicBezTo>
                    <a:cubicBezTo>
                      <a:pt x="7772" y="12478"/>
                      <a:pt x="7764" y="12478"/>
                      <a:pt x="7755" y="12500"/>
                    </a:cubicBezTo>
                    <a:cubicBezTo>
                      <a:pt x="7746" y="12522"/>
                      <a:pt x="7737" y="12544"/>
                      <a:pt x="7729" y="12555"/>
                    </a:cubicBezTo>
                    <a:cubicBezTo>
                      <a:pt x="7729" y="12555"/>
                      <a:pt x="7724" y="12577"/>
                      <a:pt x="7724" y="12577"/>
                    </a:cubicBezTo>
                    <a:cubicBezTo>
                      <a:pt x="7711" y="12621"/>
                      <a:pt x="7698" y="12654"/>
                      <a:pt x="7676" y="12688"/>
                    </a:cubicBezTo>
                    <a:cubicBezTo>
                      <a:pt x="7676" y="12688"/>
                      <a:pt x="7676" y="12699"/>
                      <a:pt x="7672" y="12699"/>
                    </a:cubicBezTo>
                    <a:cubicBezTo>
                      <a:pt x="7663" y="12721"/>
                      <a:pt x="7654" y="12721"/>
                      <a:pt x="7646" y="12732"/>
                    </a:cubicBezTo>
                    <a:cubicBezTo>
                      <a:pt x="7646" y="12732"/>
                      <a:pt x="7646" y="12754"/>
                      <a:pt x="7646" y="12765"/>
                    </a:cubicBezTo>
                    <a:cubicBezTo>
                      <a:pt x="7646" y="12765"/>
                      <a:pt x="7641" y="12765"/>
                      <a:pt x="7637" y="12765"/>
                    </a:cubicBezTo>
                    <a:cubicBezTo>
                      <a:pt x="7637" y="12765"/>
                      <a:pt x="7637" y="12787"/>
                      <a:pt x="7633" y="12787"/>
                    </a:cubicBezTo>
                    <a:cubicBezTo>
                      <a:pt x="7611" y="12831"/>
                      <a:pt x="7584" y="12853"/>
                      <a:pt x="7563" y="12897"/>
                    </a:cubicBezTo>
                    <a:cubicBezTo>
                      <a:pt x="7536" y="12941"/>
                      <a:pt x="7523" y="12985"/>
                      <a:pt x="7497" y="13018"/>
                    </a:cubicBezTo>
                    <a:cubicBezTo>
                      <a:pt x="7488" y="13018"/>
                      <a:pt x="7484" y="13040"/>
                      <a:pt x="7475" y="13051"/>
                    </a:cubicBezTo>
                    <a:cubicBezTo>
                      <a:pt x="7467" y="13073"/>
                      <a:pt x="7458" y="13073"/>
                      <a:pt x="7449" y="13084"/>
                    </a:cubicBezTo>
                    <a:lnTo>
                      <a:pt x="7436" y="13084"/>
                    </a:lnTo>
                    <a:cubicBezTo>
                      <a:pt x="7436" y="13084"/>
                      <a:pt x="7427" y="13084"/>
                      <a:pt x="7423" y="13095"/>
                    </a:cubicBezTo>
                    <a:cubicBezTo>
                      <a:pt x="7388" y="13139"/>
                      <a:pt x="7353" y="13205"/>
                      <a:pt x="7309" y="13205"/>
                    </a:cubicBezTo>
                    <a:cubicBezTo>
                      <a:pt x="7287" y="13150"/>
                      <a:pt x="7270" y="13106"/>
                      <a:pt x="7274" y="13007"/>
                    </a:cubicBezTo>
                    <a:cubicBezTo>
                      <a:pt x="7274" y="12985"/>
                      <a:pt x="7283" y="12974"/>
                      <a:pt x="7292" y="12941"/>
                    </a:cubicBezTo>
                    <a:cubicBezTo>
                      <a:pt x="7300" y="12908"/>
                      <a:pt x="7305" y="12875"/>
                      <a:pt x="7309" y="12853"/>
                    </a:cubicBezTo>
                    <a:cubicBezTo>
                      <a:pt x="7309" y="12853"/>
                      <a:pt x="7318" y="12842"/>
                      <a:pt x="7318" y="12842"/>
                    </a:cubicBezTo>
                    <a:cubicBezTo>
                      <a:pt x="7344" y="12754"/>
                      <a:pt x="7379" y="12665"/>
                      <a:pt x="7414" y="12610"/>
                    </a:cubicBezTo>
                    <a:cubicBezTo>
                      <a:pt x="7427" y="12588"/>
                      <a:pt x="7436" y="12577"/>
                      <a:pt x="7445" y="12566"/>
                    </a:cubicBezTo>
                    <a:cubicBezTo>
                      <a:pt x="7467" y="12533"/>
                      <a:pt x="7475" y="12500"/>
                      <a:pt x="7488" y="12467"/>
                    </a:cubicBezTo>
                    <a:cubicBezTo>
                      <a:pt x="7501" y="12434"/>
                      <a:pt x="7510" y="12412"/>
                      <a:pt x="7523" y="12390"/>
                    </a:cubicBezTo>
                    <a:cubicBezTo>
                      <a:pt x="7584" y="12247"/>
                      <a:pt x="7654" y="12115"/>
                      <a:pt x="7720" y="11971"/>
                    </a:cubicBezTo>
                    <a:cubicBezTo>
                      <a:pt x="7764" y="11883"/>
                      <a:pt x="7807" y="11795"/>
                      <a:pt x="7851" y="11685"/>
                    </a:cubicBezTo>
                    <a:cubicBezTo>
                      <a:pt x="7868" y="11630"/>
                      <a:pt x="7890" y="11585"/>
                      <a:pt x="7908" y="11530"/>
                    </a:cubicBezTo>
                    <a:cubicBezTo>
                      <a:pt x="7930" y="11486"/>
                      <a:pt x="7960" y="11431"/>
                      <a:pt x="7973" y="11376"/>
                    </a:cubicBezTo>
                    <a:cubicBezTo>
                      <a:pt x="7982" y="11343"/>
                      <a:pt x="7982" y="11310"/>
                      <a:pt x="7995" y="11277"/>
                    </a:cubicBezTo>
                    <a:cubicBezTo>
                      <a:pt x="8004" y="11244"/>
                      <a:pt x="8021" y="11211"/>
                      <a:pt x="8034" y="11178"/>
                    </a:cubicBezTo>
                    <a:cubicBezTo>
                      <a:pt x="8065" y="11100"/>
                      <a:pt x="8091" y="11034"/>
                      <a:pt x="8122" y="10968"/>
                    </a:cubicBezTo>
                    <a:cubicBezTo>
                      <a:pt x="8139" y="10935"/>
                      <a:pt x="8152" y="10902"/>
                      <a:pt x="8166" y="10858"/>
                    </a:cubicBezTo>
                    <a:cubicBezTo>
                      <a:pt x="8174" y="10847"/>
                      <a:pt x="8183" y="10825"/>
                      <a:pt x="8192" y="10814"/>
                    </a:cubicBezTo>
                    <a:lnTo>
                      <a:pt x="8192" y="10792"/>
                    </a:lnTo>
                    <a:cubicBezTo>
                      <a:pt x="8214" y="10737"/>
                      <a:pt x="8240" y="10693"/>
                      <a:pt x="8249" y="10638"/>
                    </a:cubicBezTo>
                    <a:lnTo>
                      <a:pt x="8257" y="10638"/>
                    </a:lnTo>
                    <a:cubicBezTo>
                      <a:pt x="8279" y="10561"/>
                      <a:pt x="8310" y="10495"/>
                      <a:pt x="8323" y="10428"/>
                    </a:cubicBezTo>
                    <a:cubicBezTo>
                      <a:pt x="8266" y="10506"/>
                      <a:pt x="8218" y="10605"/>
                      <a:pt x="8161" y="10704"/>
                    </a:cubicBezTo>
                    <a:cubicBezTo>
                      <a:pt x="8161" y="10704"/>
                      <a:pt x="8152" y="10704"/>
                      <a:pt x="8148" y="10704"/>
                    </a:cubicBezTo>
                    <a:cubicBezTo>
                      <a:pt x="8139" y="10726"/>
                      <a:pt x="8135" y="10737"/>
                      <a:pt x="8126" y="10748"/>
                    </a:cubicBezTo>
                    <a:cubicBezTo>
                      <a:pt x="8122" y="10748"/>
                      <a:pt x="8126" y="10748"/>
                      <a:pt x="8122" y="10770"/>
                    </a:cubicBezTo>
                    <a:cubicBezTo>
                      <a:pt x="8122" y="10770"/>
                      <a:pt x="8113" y="10770"/>
                      <a:pt x="8113" y="10770"/>
                    </a:cubicBezTo>
                    <a:cubicBezTo>
                      <a:pt x="8100" y="10792"/>
                      <a:pt x="8096" y="10814"/>
                      <a:pt x="8082" y="10836"/>
                    </a:cubicBezTo>
                    <a:cubicBezTo>
                      <a:pt x="8082" y="10836"/>
                      <a:pt x="8078" y="10836"/>
                      <a:pt x="8074" y="10836"/>
                    </a:cubicBezTo>
                    <a:cubicBezTo>
                      <a:pt x="8074" y="10836"/>
                      <a:pt x="8074" y="10847"/>
                      <a:pt x="8074" y="10847"/>
                    </a:cubicBezTo>
                    <a:cubicBezTo>
                      <a:pt x="8074" y="10847"/>
                      <a:pt x="8065" y="10847"/>
                      <a:pt x="8061" y="10858"/>
                    </a:cubicBezTo>
                    <a:cubicBezTo>
                      <a:pt x="8039" y="10902"/>
                      <a:pt x="8021" y="10935"/>
                      <a:pt x="8000" y="10968"/>
                    </a:cubicBezTo>
                    <a:cubicBezTo>
                      <a:pt x="7986" y="10990"/>
                      <a:pt x="7978" y="11023"/>
                      <a:pt x="7965" y="11056"/>
                    </a:cubicBezTo>
                    <a:cubicBezTo>
                      <a:pt x="7960" y="11056"/>
                      <a:pt x="7951" y="11067"/>
                      <a:pt x="7943" y="11078"/>
                    </a:cubicBezTo>
                    <a:cubicBezTo>
                      <a:pt x="7921" y="11112"/>
                      <a:pt x="7903" y="11156"/>
                      <a:pt x="7882" y="11200"/>
                    </a:cubicBezTo>
                    <a:cubicBezTo>
                      <a:pt x="7877" y="11200"/>
                      <a:pt x="7873" y="11233"/>
                      <a:pt x="7864" y="11233"/>
                    </a:cubicBezTo>
                    <a:cubicBezTo>
                      <a:pt x="7855" y="11244"/>
                      <a:pt x="7847" y="11244"/>
                      <a:pt x="7842" y="11266"/>
                    </a:cubicBezTo>
                    <a:cubicBezTo>
                      <a:pt x="7842" y="11266"/>
                      <a:pt x="7842" y="11288"/>
                      <a:pt x="7838" y="11299"/>
                    </a:cubicBezTo>
                    <a:cubicBezTo>
                      <a:pt x="7838" y="11299"/>
                      <a:pt x="7829" y="11299"/>
                      <a:pt x="7829" y="11299"/>
                    </a:cubicBezTo>
                    <a:cubicBezTo>
                      <a:pt x="7829" y="11299"/>
                      <a:pt x="7829" y="11310"/>
                      <a:pt x="7829" y="11321"/>
                    </a:cubicBezTo>
                    <a:cubicBezTo>
                      <a:pt x="7829" y="11321"/>
                      <a:pt x="7820" y="11321"/>
                      <a:pt x="7820" y="11321"/>
                    </a:cubicBezTo>
                    <a:cubicBezTo>
                      <a:pt x="7820" y="11321"/>
                      <a:pt x="7812" y="11343"/>
                      <a:pt x="7807" y="11343"/>
                    </a:cubicBezTo>
                    <a:cubicBezTo>
                      <a:pt x="7794" y="11365"/>
                      <a:pt x="7785" y="11398"/>
                      <a:pt x="7772" y="11420"/>
                    </a:cubicBezTo>
                    <a:cubicBezTo>
                      <a:pt x="7772" y="11420"/>
                      <a:pt x="7764" y="11420"/>
                      <a:pt x="7759" y="11431"/>
                    </a:cubicBezTo>
                    <a:cubicBezTo>
                      <a:pt x="7733" y="11475"/>
                      <a:pt x="7716" y="11541"/>
                      <a:pt x="7694" y="11574"/>
                    </a:cubicBezTo>
                    <a:cubicBezTo>
                      <a:pt x="7654" y="11619"/>
                      <a:pt x="7619" y="11718"/>
                      <a:pt x="7584" y="11751"/>
                    </a:cubicBezTo>
                    <a:cubicBezTo>
                      <a:pt x="7584" y="11751"/>
                      <a:pt x="7584" y="11773"/>
                      <a:pt x="7584" y="11773"/>
                    </a:cubicBezTo>
                    <a:cubicBezTo>
                      <a:pt x="7571" y="11806"/>
                      <a:pt x="7554" y="11828"/>
                      <a:pt x="7541" y="11850"/>
                    </a:cubicBezTo>
                    <a:cubicBezTo>
                      <a:pt x="7541" y="11850"/>
                      <a:pt x="7541" y="11850"/>
                      <a:pt x="7541" y="11861"/>
                    </a:cubicBezTo>
                    <a:cubicBezTo>
                      <a:pt x="7523" y="11883"/>
                      <a:pt x="7515" y="11905"/>
                      <a:pt x="7501" y="11927"/>
                    </a:cubicBezTo>
                    <a:cubicBezTo>
                      <a:pt x="7488" y="11949"/>
                      <a:pt x="7475" y="11971"/>
                      <a:pt x="7467" y="11982"/>
                    </a:cubicBezTo>
                    <a:cubicBezTo>
                      <a:pt x="7467" y="11993"/>
                      <a:pt x="7458" y="11993"/>
                      <a:pt x="7449" y="12004"/>
                    </a:cubicBezTo>
                    <a:cubicBezTo>
                      <a:pt x="7423" y="12048"/>
                      <a:pt x="7397" y="12093"/>
                      <a:pt x="7375" y="12137"/>
                    </a:cubicBezTo>
                    <a:cubicBezTo>
                      <a:pt x="7366" y="12148"/>
                      <a:pt x="7353" y="12181"/>
                      <a:pt x="7349" y="12192"/>
                    </a:cubicBezTo>
                    <a:cubicBezTo>
                      <a:pt x="7349" y="12214"/>
                      <a:pt x="7335" y="12214"/>
                      <a:pt x="7331" y="12214"/>
                    </a:cubicBezTo>
                    <a:cubicBezTo>
                      <a:pt x="7331" y="12214"/>
                      <a:pt x="7331" y="12236"/>
                      <a:pt x="7331" y="12236"/>
                    </a:cubicBezTo>
                    <a:cubicBezTo>
                      <a:pt x="7331" y="12236"/>
                      <a:pt x="7322" y="12236"/>
                      <a:pt x="7322" y="12236"/>
                    </a:cubicBezTo>
                    <a:cubicBezTo>
                      <a:pt x="7322" y="12236"/>
                      <a:pt x="7322" y="12258"/>
                      <a:pt x="7322" y="12258"/>
                    </a:cubicBezTo>
                    <a:cubicBezTo>
                      <a:pt x="7322" y="12258"/>
                      <a:pt x="7314" y="12269"/>
                      <a:pt x="7309" y="12280"/>
                    </a:cubicBezTo>
                    <a:cubicBezTo>
                      <a:pt x="7287" y="12346"/>
                      <a:pt x="7261" y="12401"/>
                      <a:pt x="7235" y="12456"/>
                    </a:cubicBezTo>
                    <a:cubicBezTo>
                      <a:pt x="7156" y="12621"/>
                      <a:pt x="7078" y="12776"/>
                      <a:pt x="6995" y="12952"/>
                    </a:cubicBezTo>
                    <a:cubicBezTo>
                      <a:pt x="6986" y="12963"/>
                      <a:pt x="6977" y="12985"/>
                      <a:pt x="6968" y="12996"/>
                    </a:cubicBezTo>
                    <a:cubicBezTo>
                      <a:pt x="6968" y="12996"/>
                      <a:pt x="6964" y="13018"/>
                      <a:pt x="6960" y="13029"/>
                    </a:cubicBezTo>
                    <a:cubicBezTo>
                      <a:pt x="6960" y="13029"/>
                      <a:pt x="6951" y="13029"/>
                      <a:pt x="6947" y="13051"/>
                    </a:cubicBezTo>
                    <a:cubicBezTo>
                      <a:pt x="6947" y="13051"/>
                      <a:pt x="6942" y="13073"/>
                      <a:pt x="6938" y="13073"/>
                    </a:cubicBezTo>
                    <a:cubicBezTo>
                      <a:pt x="6938" y="13073"/>
                      <a:pt x="6929" y="13073"/>
                      <a:pt x="6925" y="13073"/>
                    </a:cubicBezTo>
                    <a:cubicBezTo>
                      <a:pt x="6925" y="13073"/>
                      <a:pt x="6925" y="13106"/>
                      <a:pt x="6916" y="13106"/>
                    </a:cubicBezTo>
                    <a:cubicBezTo>
                      <a:pt x="6916" y="13106"/>
                      <a:pt x="6912" y="13106"/>
                      <a:pt x="6907" y="13106"/>
                    </a:cubicBezTo>
                    <a:cubicBezTo>
                      <a:pt x="6907" y="13106"/>
                      <a:pt x="6907" y="13117"/>
                      <a:pt x="6907" y="13128"/>
                    </a:cubicBezTo>
                    <a:cubicBezTo>
                      <a:pt x="6903" y="13128"/>
                      <a:pt x="6899" y="13150"/>
                      <a:pt x="6894" y="13150"/>
                    </a:cubicBezTo>
                    <a:cubicBezTo>
                      <a:pt x="6881" y="13183"/>
                      <a:pt x="6868" y="13205"/>
                      <a:pt x="6855" y="13227"/>
                    </a:cubicBezTo>
                    <a:cubicBezTo>
                      <a:pt x="6833" y="13272"/>
                      <a:pt x="6820" y="13316"/>
                      <a:pt x="6798" y="13360"/>
                    </a:cubicBezTo>
                    <a:cubicBezTo>
                      <a:pt x="6798" y="13360"/>
                      <a:pt x="6789" y="13360"/>
                      <a:pt x="6785" y="13371"/>
                    </a:cubicBezTo>
                    <a:cubicBezTo>
                      <a:pt x="6785" y="13371"/>
                      <a:pt x="6785" y="13393"/>
                      <a:pt x="6785" y="13393"/>
                    </a:cubicBezTo>
                    <a:cubicBezTo>
                      <a:pt x="6785" y="13393"/>
                      <a:pt x="6781" y="13404"/>
                      <a:pt x="6776" y="13404"/>
                    </a:cubicBezTo>
                    <a:cubicBezTo>
                      <a:pt x="6767" y="13426"/>
                      <a:pt x="6763" y="13426"/>
                      <a:pt x="6759" y="13448"/>
                    </a:cubicBezTo>
                    <a:cubicBezTo>
                      <a:pt x="6741" y="13481"/>
                      <a:pt x="6724" y="13536"/>
                      <a:pt x="6711" y="13569"/>
                    </a:cubicBezTo>
                    <a:cubicBezTo>
                      <a:pt x="6711" y="13580"/>
                      <a:pt x="6711" y="13580"/>
                      <a:pt x="6711" y="13591"/>
                    </a:cubicBezTo>
                    <a:cubicBezTo>
                      <a:pt x="6693" y="13646"/>
                      <a:pt x="6671" y="13668"/>
                      <a:pt x="6658" y="13701"/>
                    </a:cubicBezTo>
                    <a:cubicBezTo>
                      <a:pt x="6654" y="13723"/>
                      <a:pt x="6649" y="13746"/>
                      <a:pt x="6645" y="13757"/>
                    </a:cubicBezTo>
                    <a:cubicBezTo>
                      <a:pt x="6645" y="13757"/>
                      <a:pt x="6636" y="13757"/>
                      <a:pt x="6636" y="13757"/>
                    </a:cubicBezTo>
                    <a:cubicBezTo>
                      <a:pt x="6615" y="13823"/>
                      <a:pt x="6562" y="13867"/>
                      <a:pt x="6527" y="13823"/>
                    </a:cubicBezTo>
                    <a:cubicBezTo>
                      <a:pt x="6501" y="13790"/>
                      <a:pt x="6488" y="13779"/>
                      <a:pt x="6483" y="13712"/>
                    </a:cubicBezTo>
                    <a:cubicBezTo>
                      <a:pt x="6483" y="13646"/>
                      <a:pt x="6505" y="13591"/>
                      <a:pt x="6523" y="13536"/>
                    </a:cubicBezTo>
                    <a:cubicBezTo>
                      <a:pt x="6532" y="13503"/>
                      <a:pt x="6540" y="13470"/>
                      <a:pt x="6549" y="13448"/>
                    </a:cubicBezTo>
                    <a:cubicBezTo>
                      <a:pt x="6553" y="13437"/>
                      <a:pt x="6562" y="13415"/>
                      <a:pt x="6571" y="13404"/>
                    </a:cubicBezTo>
                    <a:cubicBezTo>
                      <a:pt x="6571" y="13404"/>
                      <a:pt x="6571" y="13382"/>
                      <a:pt x="6571" y="13382"/>
                    </a:cubicBezTo>
                    <a:cubicBezTo>
                      <a:pt x="6571" y="13382"/>
                      <a:pt x="6575" y="13382"/>
                      <a:pt x="6580" y="13382"/>
                    </a:cubicBezTo>
                    <a:cubicBezTo>
                      <a:pt x="6580" y="13382"/>
                      <a:pt x="6580" y="13360"/>
                      <a:pt x="6580" y="13360"/>
                    </a:cubicBezTo>
                    <a:cubicBezTo>
                      <a:pt x="6588" y="13338"/>
                      <a:pt x="6593" y="13316"/>
                      <a:pt x="6601" y="13294"/>
                    </a:cubicBezTo>
                    <a:cubicBezTo>
                      <a:pt x="6628" y="13216"/>
                      <a:pt x="6658" y="13150"/>
                      <a:pt x="6684" y="13084"/>
                    </a:cubicBezTo>
                    <a:cubicBezTo>
                      <a:pt x="6767" y="12886"/>
                      <a:pt x="6842" y="12710"/>
                      <a:pt x="6920" y="12522"/>
                    </a:cubicBezTo>
                    <a:cubicBezTo>
                      <a:pt x="6933" y="12500"/>
                      <a:pt x="6938" y="12467"/>
                      <a:pt x="6942" y="12445"/>
                    </a:cubicBezTo>
                    <a:cubicBezTo>
                      <a:pt x="6951" y="12423"/>
                      <a:pt x="6964" y="12412"/>
                      <a:pt x="6973" y="12390"/>
                    </a:cubicBezTo>
                    <a:cubicBezTo>
                      <a:pt x="6973" y="12390"/>
                      <a:pt x="6973" y="12368"/>
                      <a:pt x="6982" y="12357"/>
                    </a:cubicBezTo>
                    <a:cubicBezTo>
                      <a:pt x="6990" y="12346"/>
                      <a:pt x="6995" y="12335"/>
                      <a:pt x="7003" y="12324"/>
                    </a:cubicBezTo>
                    <a:cubicBezTo>
                      <a:pt x="7008" y="12324"/>
                      <a:pt x="7012" y="12291"/>
                      <a:pt x="7016" y="12269"/>
                    </a:cubicBezTo>
                    <a:cubicBezTo>
                      <a:pt x="7043" y="12214"/>
                      <a:pt x="7065" y="12159"/>
                      <a:pt x="7091" y="12115"/>
                    </a:cubicBezTo>
                    <a:cubicBezTo>
                      <a:pt x="7117" y="12048"/>
                      <a:pt x="7139" y="11993"/>
                      <a:pt x="7161" y="11938"/>
                    </a:cubicBezTo>
                    <a:cubicBezTo>
                      <a:pt x="7169" y="11916"/>
                      <a:pt x="7178" y="11894"/>
                      <a:pt x="7182" y="11872"/>
                    </a:cubicBezTo>
                    <a:cubicBezTo>
                      <a:pt x="7209" y="11795"/>
                      <a:pt x="7235" y="11729"/>
                      <a:pt x="7266" y="11674"/>
                    </a:cubicBezTo>
                    <a:cubicBezTo>
                      <a:pt x="7292" y="11608"/>
                      <a:pt x="7309" y="11541"/>
                      <a:pt x="7335" y="11497"/>
                    </a:cubicBezTo>
                    <a:cubicBezTo>
                      <a:pt x="7349" y="11453"/>
                      <a:pt x="7362" y="11442"/>
                      <a:pt x="7375" y="11409"/>
                    </a:cubicBezTo>
                    <a:cubicBezTo>
                      <a:pt x="7397" y="11354"/>
                      <a:pt x="7418" y="11288"/>
                      <a:pt x="7445" y="11233"/>
                    </a:cubicBezTo>
                    <a:cubicBezTo>
                      <a:pt x="7467" y="11178"/>
                      <a:pt x="7497" y="11134"/>
                      <a:pt x="7519" y="11056"/>
                    </a:cubicBezTo>
                    <a:cubicBezTo>
                      <a:pt x="7536" y="11056"/>
                      <a:pt x="7545" y="11012"/>
                      <a:pt x="7563" y="10990"/>
                    </a:cubicBezTo>
                    <a:cubicBezTo>
                      <a:pt x="7563" y="10990"/>
                      <a:pt x="7571" y="10990"/>
                      <a:pt x="7576" y="10990"/>
                    </a:cubicBezTo>
                    <a:cubicBezTo>
                      <a:pt x="7576" y="10979"/>
                      <a:pt x="7580" y="10957"/>
                      <a:pt x="7584" y="10957"/>
                    </a:cubicBezTo>
                    <a:cubicBezTo>
                      <a:pt x="7589" y="10946"/>
                      <a:pt x="7598" y="10946"/>
                      <a:pt x="7602" y="10946"/>
                    </a:cubicBezTo>
                    <a:cubicBezTo>
                      <a:pt x="7602" y="10946"/>
                      <a:pt x="7602" y="10924"/>
                      <a:pt x="7611" y="10913"/>
                    </a:cubicBezTo>
                    <a:cubicBezTo>
                      <a:pt x="7637" y="10858"/>
                      <a:pt x="7685" y="10814"/>
                      <a:pt x="7672" y="10693"/>
                    </a:cubicBezTo>
                    <a:cubicBezTo>
                      <a:pt x="7641" y="10660"/>
                      <a:pt x="7624" y="10737"/>
                      <a:pt x="7602" y="10759"/>
                    </a:cubicBezTo>
                    <a:cubicBezTo>
                      <a:pt x="7593" y="10781"/>
                      <a:pt x="7576" y="10781"/>
                      <a:pt x="7567" y="10803"/>
                    </a:cubicBezTo>
                    <a:cubicBezTo>
                      <a:pt x="7558" y="10814"/>
                      <a:pt x="7545" y="10836"/>
                      <a:pt x="7536" y="10858"/>
                    </a:cubicBezTo>
                    <a:cubicBezTo>
                      <a:pt x="7467" y="10957"/>
                      <a:pt x="7401" y="11056"/>
                      <a:pt x="7335" y="11156"/>
                    </a:cubicBezTo>
                    <a:cubicBezTo>
                      <a:pt x="7327" y="11178"/>
                      <a:pt x="7322" y="11189"/>
                      <a:pt x="7318" y="11200"/>
                    </a:cubicBezTo>
                    <a:cubicBezTo>
                      <a:pt x="7314" y="11222"/>
                      <a:pt x="7300" y="11211"/>
                      <a:pt x="7296" y="11222"/>
                    </a:cubicBezTo>
                    <a:cubicBezTo>
                      <a:pt x="7296" y="11222"/>
                      <a:pt x="7296" y="11244"/>
                      <a:pt x="7296" y="11244"/>
                    </a:cubicBezTo>
                    <a:cubicBezTo>
                      <a:pt x="7296" y="11244"/>
                      <a:pt x="7292" y="11244"/>
                      <a:pt x="7287" y="11244"/>
                    </a:cubicBezTo>
                    <a:cubicBezTo>
                      <a:pt x="7270" y="11266"/>
                      <a:pt x="7257" y="11299"/>
                      <a:pt x="7244" y="11332"/>
                    </a:cubicBezTo>
                    <a:cubicBezTo>
                      <a:pt x="7239" y="11343"/>
                      <a:pt x="7235" y="11343"/>
                      <a:pt x="7226" y="11354"/>
                    </a:cubicBezTo>
                    <a:cubicBezTo>
                      <a:pt x="7226" y="11365"/>
                      <a:pt x="7217" y="11387"/>
                      <a:pt x="7213" y="11398"/>
                    </a:cubicBezTo>
                    <a:cubicBezTo>
                      <a:pt x="7213" y="11398"/>
                      <a:pt x="7204" y="11398"/>
                      <a:pt x="7200" y="11398"/>
                    </a:cubicBezTo>
                    <a:cubicBezTo>
                      <a:pt x="7200" y="11398"/>
                      <a:pt x="7200" y="11398"/>
                      <a:pt x="7200" y="11420"/>
                    </a:cubicBezTo>
                    <a:cubicBezTo>
                      <a:pt x="7182" y="11453"/>
                      <a:pt x="7165" y="11475"/>
                      <a:pt x="7152" y="11508"/>
                    </a:cubicBezTo>
                    <a:cubicBezTo>
                      <a:pt x="7139" y="11541"/>
                      <a:pt x="7117" y="11574"/>
                      <a:pt x="7108" y="11585"/>
                    </a:cubicBezTo>
                    <a:cubicBezTo>
                      <a:pt x="7100" y="11608"/>
                      <a:pt x="7091" y="11641"/>
                      <a:pt x="7078" y="11641"/>
                    </a:cubicBezTo>
                    <a:cubicBezTo>
                      <a:pt x="7060" y="11751"/>
                      <a:pt x="7012" y="11784"/>
                      <a:pt x="6977" y="11828"/>
                    </a:cubicBezTo>
                    <a:cubicBezTo>
                      <a:pt x="6968" y="11872"/>
                      <a:pt x="6947" y="11894"/>
                      <a:pt x="6933" y="11927"/>
                    </a:cubicBezTo>
                    <a:cubicBezTo>
                      <a:pt x="6912" y="11982"/>
                      <a:pt x="6885" y="12059"/>
                      <a:pt x="6859" y="12093"/>
                    </a:cubicBezTo>
                    <a:cubicBezTo>
                      <a:pt x="6859" y="12093"/>
                      <a:pt x="6859" y="12104"/>
                      <a:pt x="6859" y="12104"/>
                    </a:cubicBezTo>
                    <a:cubicBezTo>
                      <a:pt x="6846" y="12137"/>
                      <a:pt x="6833" y="12159"/>
                      <a:pt x="6824" y="12181"/>
                    </a:cubicBezTo>
                    <a:cubicBezTo>
                      <a:pt x="6811" y="12225"/>
                      <a:pt x="6802" y="12236"/>
                      <a:pt x="6789" y="12258"/>
                    </a:cubicBezTo>
                    <a:cubicBezTo>
                      <a:pt x="6763" y="12313"/>
                      <a:pt x="6733" y="12368"/>
                      <a:pt x="6711" y="12412"/>
                    </a:cubicBezTo>
                    <a:cubicBezTo>
                      <a:pt x="6671" y="12478"/>
                      <a:pt x="6628" y="12555"/>
                      <a:pt x="6597" y="12610"/>
                    </a:cubicBezTo>
                    <a:cubicBezTo>
                      <a:pt x="6584" y="12643"/>
                      <a:pt x="6571" y="12677"/>
                      <a:pt x="6562" y="12699"/>
                    </a:cubicBezTo>
                    <a:cubicBezTo>
                      <a:pt x="6558" y="12699"/>
                      <a:pt x="6553" y="12699"/>
                      <a:pt x="6549" y="12699"/>
                    </a:cubicBezTo>
                    <a:cubicBezTo>
                      <a:pt x="6532" y="12743"/>
                      <a:pt x="6527" y="12787"/>
                      <a:pt x="6510" y="12820"/>
                    </a:cubicBezTo>
                    <a:cubicBezTo>
                      <a:pt x="6501" y="12831"/>
                      <a:pt x="6497" y="12831"/>
                      <a:pt x="6492" y="12842"/>
                    </a:cubicBezTo>
                    <a:cubicBezTo>
                      <a:pt x="6483" y="12842"/>
                      <a:pt x="6475" y="12897"/>
                      <a:pt x="6462" y="12886"/>
                    </a:cubicBezTo>
                    <a:cubicBezTo>
                      <a:pt x="6453" y="12930"/>
                      <a:pt x="6435" y="12963"/>
                      <a:pt x="6418" y="12985"/>
                    </a:cubicBezTo>
                    <a:cubicBezTo>
                      <a:pt x="6409" y="12996"/>
                      <a:pt x="6405" y="12974"/>
                      <a:pt x="6396" y="12996"/>
                    </a:cubicBezTo>
                    <a:cubicBezTo>
                      <a:pt x="6396" y="12996"/>
                      <a:pt x="6387" y="13029"/>
                      <a:pt x="6379" y="13040"/>
                    </a:cubicBezTo>
                    <a:cubicBezTo>
                      <a:pt x="6379" y="13040"/>
                      <a:pt x="6374" y="13040"/>
                      <a:pt x="6370" y="13040"/>
                    </a:cubicBezTo>
                    <a:cubicBezTo>
                      <a:pt x="6370" y="13040"/>
                      <a:pt x="6370" y="13073"/>
                      <a:pt x="6361" y="13073"/>
                    </a:cubicBezTo>
                    <a:cubicBezTo>
                      <a:pt x="6357" y="13084"/>
                      <a:pt x="6344" y="13095"/>
                      <a:pt x="6339" y="13106"/>
                    </a:cubicBezTo>
                    <a:cubicBezTo>
                      <a:pt x="6331" y="13117"/>
                      <a:pt x="6326" y="13128"/>
                      <a:pt x="6317" y="13150"/>
                    </a:cubicBezTo>
                    <a:cubicBezTo>
                      <a:pt x="6309" y="13150"/>
                      <a:pt x="6296" y="13150"/>
                      <a:pt x="6287" y="13172"/>
                    </a:cubicBezTo>
                    <a:cubicBezTo>
                      <a:pt x="6274" y="13183"/>
                      <a:pt x="6265" y="13194"/>
                      <a:pt x="6261" y="13205"/>
                    </a:cubicBezTo>
                    <a:cubicBezTo>
                      <a:pt x="6230" y="13216"/>
                      <a:pt x="6204" y="13216"/>
                      <a:pt x="6200" y="13172"/>
                    </a:cubicBezTo>
                    <a:cubicBezTo>
                      <a:pt x="6191" y="13095"/>
                      <a:pt x="6226" y="13117"/>
                      <a:pt x="6230" y="13073"/>
                    </a:cubicBezTo>
                    <a:cubicBezTo>
                      <a:pt x="6252" y="12974"/>
                      <a:pt x="6296" y="12886"/>
                      <a:pt x="6322" y="12809"/>
                    </a:cubicBezTo>
                    <a:cubicBezTo>
                      <a:pt x="6322" y="12809"/>
                      <a:pt x="6322" y="12787"/>
                      <a:pt x="6322" y="12787"/>
                    </a:cubicBezTo>
                    <a:cubicBezTo>
                      <a:pt x="6322" y="12787"/>
                      <a:pt x="6331" y="12787"/>
                      <a:pt x="6331" y="12787"/>
                    </a:cubicBezTo>
                    <a:cubicBezTo>
                      <a:pt x="6331" y="12787"/>
                      <a:pt x="6331" y="12754"/>
                      <a:pt x="6331" y="12754"/>
                    </a:cubicBezTo>
                    <a:cubicBezTo>
                      <a:pt x="6331" y="12743"/>
                      <a:pt x="6339" y="12743"/>
                      <a:pt x="6344" y="12743"/>
                    </a:cubicBezTo>
                    <a:cubicBezTo>
                      <a:pt x="6366" y="12688"/>
                      <a:pt x="6383" y="12632"/>
                      <a:pt x="6405" y="12577"/>
                    </a:cubicBezTo>
                    <a:cubicBezTo>
                      <a:pt x="6427" y="12533"/>
                      <a:pt x="6453" y="12500"/>
                      <a:pt x="6475" y="12456"/>
                    </a:cubicBezTo>
                    <a:cubicBezTo>
                      <a:pt x="6497" y="12401"/>
                      <a:pt x="6527" y="12313"/>
                      <a:pt x="6545" y="12258"/>
                    </a:cubicBezTo>
                    <a:cubicBezTo>
                      <a:pt x="6545" y="12247"/>
                      <a:pt x="6549" y="12247"/>
                      <a:pt x="6553" y="12236"/>
                    </a:cubicBezTo>
                    <a:cubicBezTo>
                      <a:pt x="6553" y="12236"/>
                      <a:pt x="6553" y="12225"/>
                      <a:pt x="6553" y="12214"/>
                    </a:cubicBezTo>
                    <a:cubicBezTo>
                      <a:pt x="6558" y="12203"/>
                      <a:pt x="6567" y="12192"/>
                      <a:pt x="6571" y="12181"/>
                    </a:cubicBezTo>
                    <a:cubicBezTo>
                      <a:pt x="6571" y="12170"/>
                      <a:pt x="6580" y="12137"/>
                      <a:pt x="6584" y="12126"/>
                    </a:cubicBezTo>
                    <a:cubicBezTo>
                      <a:pt x="6601" y="12070"/>
                      <a:pt x="6623" y="12026"/>
                      <a:pt x="6641" y="11971"/>
                    </a:cubicBezTo>
                    <a:cubicBezTo>
                      <a:pt x="6671" y="11883"/>
                      <a:pt x="6711" y="11773"/>
                      <a:pt x="6746" y="11696"/>
                    </a:cubicBezTo>
                    <a:cubicBezTo>
                      <a:pt x="6750" y="11674"/>
                      <a:pt x="6759" y="11674"/>
                      <a:pt x="6763" y="11663"/>
                    </a:cubicBezTo>
                    <a:cubicBezTo>
                      <a:pt x="6785" y="11619"/>
                      <a:pt x="6811" y="11530"/>
                      <a:pt x="6833" y="11497"/>
                    </a:cubicBezTo>
                    <a:cubicBezTo>
                      <a:pt x="6846" y="11475"/>
                      <a:pt x="6855" y="11442"/>
                      <a:pt x="6864" y="11431"/>
                    </a:cubicBezTo>
                    <a:cubicBezTo>
                      <a:pt x="6881" y="11398"/>
                      <a:pt x="6890" y="11376"/>
                      <a:pt x="6903" y="11332"/>
                    </a:cubicBezTo>
                    <a:cubicBezTo>
                      <a:pt x="6916" y="11299"/>
                      <a:pt x="6925" y="11277"/>
                      <a:pt x="6933" y="11255"/>
                    </a:cubicBezTo>
                    <a:cubicBezTo>
                      <a:pt x="6942" y="11255"/>
                      <a:pt x="6947" y="11233"/>
                      <a:pt x="6951" y="11211"/>
                    </a:cubicBezTo>
                    <a:cubicBezTo>
                      <a:pt x="6995" y="11123"/>
                      <a:pt x="7038" y="11034"/>
                      <a:pt x="7082" y="10924"/>
                    </a:cubicBezTo>
                    <a:cubicBezTo>
                      <a:pt x="7104" y="10880"/>
                      <a:pt x="7134" y="10814"/>
                      <a:pt x="7156" y="10770"/>
                    </a:cubicBezTo>
                    <a:cubicBezTo>
                      <a:pt x="7165" y="10770"/>
                      <a:pt x="7169" y="10748"/>
                      <a:pt x="7178" y="10748"/>
                    </a:cubicBezTo>
                    <a:cubicBezTo>
                      <a:pt x="7187" y="10726"/>
                      <a:pt x="7191" y="10704"/>
                      <a:pt x="7200" y="10693"/>
                    </a:cubicBezTo>
                    <a:cubicBezTo>
                      <a:pt x="7209" y="10671"/>
                      <a:pt x="7213" y="10671"/>
                      <a:pt x="7222" y="10660"/>
                    </a:cubicBezTo>
                    <a:cubicBezTo>
                      <a:pt x="7235" y="10627"/>
                      <a:pt x="7252" y="10583"/>
                      <a:pt x="7261" y="10550"/>
                    </a:cubicBezTo>
                    <a:cubicBezTo>
                      <a:pt x="7261" y="10539"/>
                      <a:pt x="7270" y="10528"/>
                      <a:pt x="7274" y="10517"/>
                    </a:cubicBezTo>
                    <a:cubicBezTo>
                      <a:pt x="7283" y="10484"/>
                      <a:pt x="7292" y="10461"/>
                      <a:pt x="7300" y="10439"/>
                    </a:cubicBezTo>
                    <a:cubicBezTo>
                      <a:pt x="7309" y="10406"/>
                      <a:pt x="7327" y="10395"/>
                      <a:pt x="7327" y="10351"/>
                    </a:cubicBezTo>
                    <a:cubicBezTo>
                      <a:pt x="7340" y="10351"/>
                      <a:pt x="7340" y="10318"/>
                      <a:pt x="7344" y="10307"/>
                    </a:cubicBezTo>
                    <a:cubicBezTo>
                      <a:pt x="7344" y="10307"/>
                      <a:pt x="7353" y="10307"/>
                      <a:pt x="7353" y="10307"/>
                    </a:cubicBezTo>
                    <a:cubicBezTo>
                      <a:pt x="7353" y="10307"/>
                      <a:pt x="7353" y="10285"/>
                      <a:pt x="7353" y="10285"/>
                    </a:cubicBezTo>
                    <a:cubicBezTo>
                      <a:pt x="7383" y="10208"/>
                      <a:pt x="7414" y="10131"/>
                      <a:pt x="7449" y="10076"/>
                    </a:cubicBezTo>
                    <a:cubicBezTo>
                      <a:pt x="7458" y="10043"/>
                      <a:pt x="7462" y="9999"/>
                      <a:pt x="7475" y="9966"/>
                    </a:cubicBezTo>
                    <a:cubicBezTo>
                      <a:pt x="7475" y="9966"/>
                      <a:pt x="7488" y="9966"/>
                      <a:pt x="7493" y="9966"/>
                    </a:cubicBezTo>
                    <a:cubicBezTo>
                      <a:pt x="7493" y="9966"/>
                      <a:pt x="7493" y="9932"/>
                      <a:pt x="7501" y="9921"/>
                    </a:cubicBezTo>
                    <a:cubicBezTo>
                      <a:pt x="7501" y="9921"/>
                      <a:pt x="7506" y="9921"/>
                      <a:pt x="7510" y="9921"/>
                    </a:cubicBezTo>
                    <a:cubicBezTo>
                      <a:pt x="7515" y="9899"/>
                      <a:pt x="7523" y="9899"/>
                      <a:pt x="7528" y="9877"/>
                    </a:cubicBezTo>
                    <a:cubicBezTo>
                      <a:pt x="7545" y="9833"/>
                      <a:pt x="7558" y="9789"/>
                      <a:pt x="7576" y="9756"/>
                    </a:cubicBezTo>
                    <a:cubicBezTo>
                      <a:pt x="7549" y="9767"/>
                      <a:pt x="7528" y="9811"/>
                      <a:pt x="7510" y="9844"/>
                    </a:cubicBezTo>
                    <a:cubicBezTo>
                      <a:pt x="7501" y="9855"/>
                      <a:pt x="7497" y="9866"/>
                      <a:pt x="7493" y="9888"/>
                    </a:cubicBezTo>
                    <a:cubicBezTo>
                      <a:pt x="7493" y="9888"/>
                      <a:pt x="7484" y="9888"/>
                      <a:pt x="7480" y="9888"/>
                    </a:cubicBezTo>
                    <a:cubicBezTo>
                      <a:pt x="7480" y="9888"/>
                      <a:pt x="7480" y="9910"/>
                      <a:pt x="7471" y="9921"/>
                    </a:cubicBezTo>
                    <a:cubicBezTo>
                      <a:pt x="7462" y="9921"/>
                      <a:pt x="7453" y="9943"/>
                      <a:pt x="7449" y="9954"/>
                    </a:cubicBezTo>
                    <a:cubicBezTo>
                      <a:pt x="7449" y="9954"/>
                      <a:pt x="7436" y="9988"/>
                      <a:pt x="7436" y="9988"/>
                    </a:cubicBezTo>
                    <a:cubicBezTo>
                      <a:pt x="7436" y="9988"/>
                      <a:pt x="7436" y="9988"/>
                      <a:pt x="7427" y="9988"/>
                    </a:cubicBezTo>
                    <a:cubicBezTo>
                      <a:pt x="7405" y="10032"/>
                      <a:pt x="7388" y="10076"/>
                      <a:pt x="7357" y="10098"/>
                    </a:cubicBezTo>
                    <a:cubicBezTo>
                      <a:pt x="7331" y="10164"/>
                      <a:pt x="7300" y="10230"/>
                      <a:pt x="7270" y="10274"/>
                    </a:cubicBezTo>
                    <a:cubicBezTo>
                      <a:pt x="7261" y="10296"/>
                      <a:pt x="7248" y="10307"/>
                      <a:pt x="7239" y="10329"/>
                    </a:cubicBezTo>
                    <a:cubicBezTo>
                      <a:pt x="7217" y="10373"/>
                      <a:pt x="7200" y="10406"/>
                      <a:pt x="7182" y="10450"/>
                    </a:cubicBezTo>
                    <a:cubicBezTo>
                      <a:pt x="7104" y="10616"/>
                      <a:pt x="7016" y="10770"/>
                      <a:pt x="6942" y="10935"/>
                    </a:cubicBezTo>
                    <a:cubicBezTo>
                      <a:pt x="6929" y="10968"/>
                      <a:pt x="6916" y="11012"/>
                      <a:pt x="6903" y="11034"/>
                    </a:cubicBezTo>
                    <a:cubicBezTo>
                      <a:pt x="6903" y="11034"/>
                      <a:pt x="6890" y="11034"/>
                      <a:pt x="6885" y="11045"/>
                    </a:cubicBezTo>
                    <a:cubicBezTo>
                      <a:pt x="6846" y="11123"/>
                      <a:pt x="6811" y="11211"/>
                      <a:pt x="6767" y="11288"/>
                    </a:cubicBezTo>
                    <a:cubicBezTo>
                      <a:pt x="6763" y="11299"/>
                      <a:pt x="6754" y="11299"/>
                      <a:pt x="6750" y="11310"/>
                    </a:cubicBezTo>
                    <a:cubicBezTo>
                      <a:pt x="6750" y="11310"/>
                      <a:pt x="6750" y="11332"/>
                      <a:pt x="6746" y="11332"/>
                    </a:cubicBezTo>
                    <a:cubicBezTo>
                      <a:pt x="6737" y="11354"/>
                      <a:pt x="6728" y="11354"/>
                      <a:pt x="6724" y="11376"/>
                    </a:cubicBezTo>
                    <a:cubicBezTo>
                      <a:pt x="6676" y="11475"/>
                      <a:pt x="6632" y="11552"/>
                      <a:pt x="6588" y="11652"/>
                    </a:cubicBezTo>
                    <a:cubicBezTo>
                      <a:pt x="6588" y="11652"/>
                      <a:pt x="6580" y="11652"/>
                      <a:pt x="6575" y="11674"/>
                    </a:cubicBezTo>
                    <a:cubicBezTo>
                      <a:pt x="6562" y="11696"/>
                      <a:pt x="6549" y="11751"/>
                      <a:pt x="6540" y="11762"/>
                    </a:cubicBezTo>
                    <a:cubicBezTo>
                      <a:pt x="6540" y="11762"/>
                      <a:pt x="6532" y="11762"/>
                      <a:pt x="6527" y="11773"/>
                    </a:cubicBezTo>
                    <a:cubicBezTo>
                      <a:pt x="6523" y="11773"/>
                      <a:pt x="6518" y="11806"/>
                      <a:pt x="6514" y="11817"/>
                    </a:cubicBezTo>
                    <a:cubicBezTo>
                      <a:pt x="6510" y="11817"/>
                      <a:pt x="6505" y="11817"/>
                      <a:pt x="6501" y="11828"/>
                    </a:cubicBezTo>
                    <a:cubicBezTo>
                      <a:pt x="6483" y="11861"/>
                      <a:pt x="6462" y="11905"/>
                      <a:pt x="6440" y="11938"/>
                    </a:cubicBezTo>
                    <a:cubicBezTo>
                      <a:pt x="6427" y="11949"/>
                      <a:pt x="6414" y="11960"/>
                      <a:pt x="6400" y="11971"/>
                    </a:cubicBezTo>
                    <a:cubicBezTo>
                      <a:pt x="6392" y="12015"/>
                      <a:pt x="6383" y="12037"/>
                      <a:pt x="6366" y="12048"/>
                    </a:cubicBezTo>
                    <a:cubicBezTo>
                      <a:pt x="6366" y="12081"/>
                      <a:pt x="6366" y="12104"/>
                      <a:pt x="6352" y="12104"/>
                    </a:cubicBezTo>
                    <a:cubicBezTo>
                      <a:pt x="6339" y="12137"/>
                      <a:pt x="6322" y="12148"/>
                      <a:pt x="6309" y="12181"/>
                    </a:cubicBezTo>
                    <a:cubicBezTo>
                      <a:pt x="6296" y="12203"/>
                      <a:pt x="6287" y="12236"/>
                      <a:pt x="6274" y="12269"/>
                    </a:cubicBezTo>
                    <a:cubicBezTo>
                      <a:pt x="6261" y="12291"/>
                      <a:pt x="6243" y="12313"/>
                      <a:pt x="6230" y="12335"/>
                    </a:cubicBezTo>
                    <a:cubicBezTo>
                      <a:pt x="6217" y="12357"/>
                      <a:pt x="6200" y="12390"/>
                      <a:pt x="6186" y="12412"/>
                    </a:cubicBezTo>
                    <a:cubicBezTo>
                      <a:pt x="6160" y="12467"/>
                      <a:pt x="6138" y="12533"/>
                      <a:pt x="6112" y="12588"/>
                    </a:cubicBezTo>
                    <a:cubicBezTo>
                      <a:pt x="6112" y="12588"/>
                      <a:pt x="6103" y="12588"/>
                      <a:pt x="6099" y="12599"/>
                    </a:cubicBezTo>
                    <a:cubicBezTo>
                      <a:pt x="6086" y="12621"/>
                      <a:pt x="6077" y="12654"/>
                      <a:pt x="6073" y="12677"/>
                    </a:cubicBezTo>
                    <a:cubicBezTo>
                      <a:pt x="6073" y="12677"/>
                      <a:pt x="6064" y="12677"/>
                      <a:pt x="6060" y="12677"/>
                    </a:cubicBezTo>
                    <a:cubicBezTo>
                      <a:pt x="6060" y="12677"/>
                      <a:pt x="6060" y="12699"/>
                      <a:pt x="6051" y="12710"/>
                    </a:cubicBezTo>
                    <a:cubicBezTo>
                      <a:pt x="6029" y="12754"/>
                      <a:pt x="6012" y="12765"/>
                      <a:pt x="5985" y="12809"/>
                    </a:cubicBezTo>
                    <a:cubicBezTo>
                      <a:pt x="5972" y="12820"/>
                      <a:pt x="5959" y="12842"/>
                      <a:pt x="5946" y="12875"/>
                    </a:cubicBezTo>
                    <a:cubicBezTo>
                      <a:pt x="5920" y="12908"/>
                      <a:pt x="5881" y="12974"/>
                      <a:pt x="5854" y="12963"/>
                    </a:cubicBezTo>
                    <a:cubicBezTo>
                      <a:pt x="5846" y="12963"/>
                      <a:pt x="5828" y="12919"/>
                      <a:pt x="5824" y="12908"/>
                    </a:cubicBezTo>
                    <a:cubicBezTo>
                      <a:pt x="5833" y="12842"/>
                      <a:pt x="5859" y="12809"/>
                      <a:pt x="5876" y="12765"/>
                    </a:cubicBezTo>
                    <a:cubicBezTo>
                      <a:pt x="5894" y="12721"/>
                      <a:pt x="5907" y="12699"/>
                      <a:pt x="5920" y="12654"/>
                    </a:cubicBezTo>
                    <a:cubicBezTo>
                      <a:pt x="5924" y="12654"/>
                      <a:pt x="5933" y="12632"/>
                      <a:pt x="5937" y="12621"/>
                    </a:cubicBezTo>
                    <a:cubicBezTo>
                      <a:pt x="5950" y="12599"/>
                      <a:pt x="5968" y="12577"/>
                      <a:pt x="5981" y="12555"/>
                    </a:cubicBezTo>
                    <a:cubicBezTo>
                      <a:pt x="5990" y="12533"/>
                      <a:pt x="6003" y="12500"/>
                      <a:pt x="6012" y="12478"/>
                    </a:cubicBezTo>
                    <a:cubicBezTo>
                      <a:pt x="6020" y="12456"/>
                      <a:pt x="6033" y="12423"/>
                      <a:pt x="6038" y="12401"/>
                    </a:cubicBezTo>
                    <a:cubicBezTo>
                      <a:pt x="6042" y="12401"/>
                      <a:pt x="6042" y="12379"/>
                      <a:pt x="6047" y="12368"/>
                    </a:cubicBezTo>
                    <a:cubicBezTo>
                      <a:pt x="6047" y="12368"/>
                      <a:pt x="6055" y="12368"/>
                      <a:pt x="6060" y="12346"/>
                    </a:cubicBezTo>
                    <a:cubicBezTo>
                      <a:pt x="6064" y="12346"/>
                      <a:pt x="6064" y="12313"/>
                      <a:pt x="6068" y="12313"/>
                    </a:cubicBezTo>
                    <a:cubicBezTo>
                      <a:pt x="6068" y="12302"/>
                      <a:pt x="6082" y="12313"/>
                      <a:pt x="6086" y="12291"/>
                    </a:cubicBezTo>
                    <a:cubicBezTo>
                      <a:pt x="6086" y="12291"/>
                      <a:pt x="6086" y="12269"/>
                      <a:pt x="6086" y="12258"/>
                    </a:cubicBezTo>
                    <a:cubicBezTo>
                      <a:pt x="6086" y="12258"/>
                      <a:pt x="6095" y="12258"/>
                      <a:pt x="6095" y="12247"/>
                    </a:cubicBezTo>
                    <a:cubicBezTo>
                      <a:pt x="6103" y="12236"/>
                      <a:pt x="6112" y="12203"/>
                      <a:pt x="6121" y="12192"/>
                    </a:cubicBezTo>
                    <a:cubicBezTo>
                      <a:pt x="6138" y="12148"/>
                      <a:pt x="6160" y="12126"/>
                      <a:pt x="6173" y="12093"/>
                    </a:cubicBezTo>
                    <a:cubicBezTo>
                      <a:pt x="6178" y="12093"/>
                      <a:pt x="6178" y="12059"/>
                      <a:pt x="6182" y="12059"/>
                    </a:cubicBezTo>
                    <a:cubicBezTo>
                      <a:pt x="6182" y="12059"/>
                      <a:pt x="6191" y="12059"/>
                      <a:pt x="6191" y="12059"/>
                    </a:cubicBezTo>
                    <a:cubicBezTo>
                      <a:pt x="6191" y="12059"/>
                      <a:pt x="6191" y="12037"/>
                      <a:pt x="6191" y="12037"/>
                    </a:cubicBezTo>
                    <a:lnTo>
                      <a:pt x="6195" y="12037"/>
                    </a:lnTo>
                    <a:cubicBezTo>
                      <a:pt x="6195" y="12037"/>
                      <a:pt x="6195" y="12015"/>
                      <a:pt x="6195" y="12004"/>
                    </a:cubicBezTo>
                    <a:cubicBezTo>
                      <a:pt x="6213" y="11960"/>
                      <a:pt x="6230" y="11916"/>
                      <a:pt x="6248" y="11872"/>
                    </a:cubicBezTo>
                    <a:cubicBezTo>
                      <a:pt x="6248" y="11872"/>
                      <a:pt x="6248" y="11861"/>
                      <a:pt x="6248" y="11850"/>
                    </a:cubicBezTo>
                    <a:cubicBezTo>
                      <a:pt x="6248" y="11850"/>
                      <a:pt x="6252" y="11850"/>
                      <a:pt x="6252" y="11850"/>
                    </a:cubicBezTo>
                    <a:cubicBezTo>
                      <a:pt x="6252" y="11850"/>
                      <a:pt x="6252" y="11839"/>
                      <a:pt x="6252" y="11839"/>
                    </a:cubicBezTo>
                    <a:cubicBezTo>
                      <a:pt x="6252" y="11839"/>
                      <a:pt x="6261" y="11828"/>
                      <a:pt x="6261" y="11828"/>
                    </a:cubicBezTo>
                    <a:cubicBezTo>
                      <a:pt x="6269" y="11795"/>
                      <a:pt x="6282" y="11762"/>
                      <a:pt x="6287" y="11729"/>
                    </a:cubicBezTo>
                    <a:cubicBezTo>
                      <a:pt x="6304" y="11707"/>
                      <a:pt x="6317" y="11674"/>
                      <a:pt x="6331" y="11652"/>
                    </a:cubicBezTo>
                    <a:cubicBezTo>
                      <a:pt x="6335" y="11630"/>
                      <a:pt x="6339" y="11619"/>
                      <a:pt x="6344" y="11608"/>
                    </a:cubicBezTo>
                    <a:cubicBezTo>
                      <a:pt x="6352" y="11585"/>
                      <a:pt x="6366" y="11563"/>
                      <a:pt x="6374" y="11552"/>
                    </a:cubicBezTo>
                    <a:cubicBezTo>
                      <a:pt x="6374" y="11541"/>
                      <a:pt x="6374" y="11530"/>
                      <a:pt x="6383" y="11519"/>
                    </a:cubicBezTo>
                    <a:cubicBezTo>
                      <a:pt x="6392" y="11486"/>
                      <a:pt x="6400" y="11486"/>
                      <a:pt x="6405" y="11453"/>
                    </a:cubicBezTo>
                    <a:cubicBezTo>
                      <a:pt x="6409" y="11431"/>
                      <a:pt x="6414" y="11409"/>
                      <a:pt x="6418" y="11398"/>
                    </a:cubicBezTo>
                    <a:cubicBezTo>
                      <a:pt x="6431" y="11343"/>
                      <a:pt x="6453" y="11299"/>
                      <a:pt x="6466" y="11266"/>
                    </a:cubicBezTo>
                    <a:cubicBezTo>
                      <a:pt x="6466" y="11266"/>
                      <a:pt x="6479" y="11266"/>
                      <a:pt x="6483" y="11244"/>
                    </a:cubicBezTo>
                    <a:cubicBezTo>
                      <a:pt x="6483" y="11233"/>
                      <a:pt x="6483" y="11244"/>
                      <a:pt x="6483" y="11233"/>
                    </a:cubicBezTo>
                    <a:cubicBezTo>
                      <a:pt x="6483" y="11233"/>
                      <a:pt x="6488" y="11233"/>
                      <a:pt x="6492" y="11211"/>
                    </a:cubicBezTo>
                    <a:cubicBezTo>
                      <a:pt x="6505" y="11167"/>
                      <a:pt x="6518" y="11134"/>
                      <a:pt x="6532" y="11089"/>
                    </a:cubicBezTo>
                    <a:cubicBezTo>
                      <a:pt x="6571" y="10990"/>
                      <a:pt x="6619" y="10913"/>
                      <a:pt x="6658" y="10814"/>
                    </a:cubicBezTo>
                    <a:cubicBezTo>
                      <a:pt x="6680" y="10770"/>
                      <a:pt x="6693" y="10704"/>
                      <a:pt x="6719" y="10660"/>
                    </a:cubicBezTo>
                    <a:cubicBezTo>
                      <a:pt x="6719" y="10649"/>
                      <a:pt x="6715" y="10660"/>
                      <a:pt x="6711" y="10660"/>
                    </a:cubicBezTo>
                    <a:cubicBezTo>
                      <a:pt x="6689" y="10660"/>
                      <a:pt x="6684" y="10715"/>
                      <a:pt x="6671" y="10737"/>
                    </a:cubicBezTo>
                    <a:cubicBezTo>
                      <a:pt x="6645" y="10803"/>
                      <a:pt x="6615" y="10847"/>
                      <a:pt x="6575" y="10880"/>
                    </a:cubicBezTo>
                    <a:cubicBezTo>
                      <a:pt x="6575" y="10858"/>
                      <a:pt x="6567" y="10902"/>
                      <a:pt x="6562" y="10902"/>
                    </a:cubicBezTo>
                    <a:cubicBezTo>
                      <a:pt x="6558" y="10924"/>
                      <a:pt x="6545" y="10924"/>
                      <a:pt x="6532" y="10924"/>
                    </a:cubicBezTo>
                    <a:cubicBezTo>
                      <a:pt x="6518" y="10957"/>
                      <a:pt x="6497" y="10968"/>
                      <a:pt x="6483" y="11001"/>
                    </a:cubicBezTo>
                    <a:cubicBezTo>
                      <a:pt x="6470" y="11023"/>
                      <a:pt x="6457" y="11045"/>
                      <a:pt x="6449" y="11067"/>
                    </a:cubicBezTo>
                    <a:cubicBezTo>
                      <a:pt x="6440" y="11089"/>
                      <a:pt x="6431" y="11100"/>
                      <a:pt x="6422" y="11112"/>
                    </a:cubicBezTo>
                    <a:cubicBezTo>
                      <a:pt x="6418" y="11123"/>
                      <a:pt x="6414" y="11134"/>
                      <a:pt x="6405" y="11145"/>
                    </a:cubicBezTo>
                    <a:cubicBezTo>
                      <a:pt x="6396" y="11156"/>
                      <a:pt x="6387" y="11189"/>
                      <a:pt x="6379" y="11200"/>
                    </a:cubicBezTo>
                    <a:cubicBezTo>
                      <a:pt x="6361" y="11233"/>
                      <a:pt x="6344" y="11244"/>
                      <a:pt x="6331" y="11266"/>
                    </a:cubicBezTo>
                    <a:cubicBezTo>
                      <a:pt x="6317" y="11288"/>
                      <a:pt x="6309" y="11310"/>
                      <a:pt x="6296" y="11321"/>
                    </a:cubicBezTo>
                    <a:cubicBezTo>
                      <a:pt x="6278" y="11354"/>
                      <a:pt x="6265" y="11365"/>
                      <a:pt x="6256" y="11420"/>
                    </a:cubicBezTo>
                    <a:cubicBezTo>
                      <a:pt x="6256" y="11420"/>
                      <a:pt x="6248" y="11420"/>
                      <a:pt x="6248" y="11420"/>
                    </a:cubicBezTo>
                    <a:cubicBezTo>
                      <a:pt x="6248" y="11431"/>
                      <a:pt x="6239" y="11442"/>
                      <a:pt x="6234" y="11453"/>
                    </a:cubicBezTo>
                    <a:cubicBezTo>
                      <a:pt x="6217" y="11497"/>
                      <a:pt x="6200" y="11530"/>
                      <a:pt x="6186" y="11552"/>
                    </a:cubicBezTo>
                    <a:cubicBezTo>
                      <a:pt x="6178" y="11574"/>
                      <a:pt x="6173" y="11563"/>
                      <a:pt x="6165" y="11574"/>
                    </a:cubicBezTo>
                    <a:cubicBezTo>
                      <a:pt x="6165" y="11574"/>
                      <a:pt x="6165" y="11596"/>
                      <a:pt x="6165" y="11596"/>
                    </a:cubicBezTo>
                    <a:cubicBezTo>
                      <a:pt x="6160" y="11596"/>
                      <a:pt x="6151" y="11596"/>
                      <a:pt x="6147" y="11596"/>
                    </a:cubicBezTo>
                    <a:cubicBezTo>
                      <a:pt x="6147" y="11596"/>
                      <a:pt x="6143" y="11619"/>
                      <a:pt x="6134" y="11630"/>
                    </a:cubicBezTo>
                    <a:cubicBezTo>
                      <a:pt x="6121" y="11652"/>
                      <a:pt x="6103" y="11663"/>
                      <a:pt x="6095" y="11674"/>
                    </a:cubicBezTo>
                    <a:cubicBezTo>
                      <a:pt x="6077" y="11696"/>
                      <a:pt x="6068" y="11718"/>
                      <a:pt x="6055" y="11751"/>
                    </a:cubicBezTo>
                    <a:cubicBezTo>
                      <a:pt x="6047" y="11784"/>
                      <a:pt x="6038" y="11795"/>
                      <a:pt x="6029" y="11817"/>
                    </a:cubicBezTo>
                    <a:cubicBezTo>
                      <a:pt x="6007" y="11850"/>
                      <a:pt x="5985" y="11861"/>
                      <a:pt x="5972" y="11894"/>
                    </a:cubicBezTo>
                    <a:cubicBezTo>
                      <a:pt x="5959" y="11927"/>
                      <a:pt x="5950" y="11938"/>
                      <a:pt x="5942" y="11960"/>
                    </a:cubicBezTo>
                    <a:cubicBezTo>
                      <a:pt x="5916" y="12026"/>
                      <a:pt x="5889" y="12093"/>
                      <a:pt x="5859" y="12148"/>
                    </a:cubicBezTo>
                    <a:cubicBezTo>
                      <a:pt x="5833" y="12203"/>
                      <a:pt x="5806" y="12280"/>
                      <a:pt x="5776" y="12335"/>
                    </a:cubicBezTo>
                    <a:cubicBezTo>
                      <a:pt x="5776" y="12335"/>
                      <a:pt x="5767" y="12335"/>
                      <a:pt x="5763" y="12335"/>
                    </a:cubicBezTo>
                    <a:cubicBezTo>
                      <a:pt x="5763" y="12335"/>
                      <a:pt x="5763" y="12357"/>
                      <a:pt x="5763" y="12357"/>
                    </a:cubicBezTo>
                    <a:cubicBezTo>
                      <a:pt x="5763" y="12357"/>
                      <a:pt x="5754" y="12357"/>
                      <a:pt x="5754" y="12357"/>
                    </a:cubicBezTo>
                    <a:cubicBezTo>
                      <a:pt x="5749" y="12357"/>
                      <a:pt x="5741" y="12357"/>
                      <a:pt x="5736" y="12357"/>
                    </a:cubicBezTo>
                    <a:cubicBezTo>
                      <a:pt x="5736" y="12357"/>
                      <a:pt x="5732" y="12379"/>
                      <a:pt x="5728" y="12390"/>
                    </a:cubicBezTo>
                    <a:cubicBezTo>
                      <a:pt x="5719" y="12412"/>
                      <a:pt x="5706" y="12423"/>
                      <a:pt x="5701" y="12434"/>
                    </a:cubicBezTo>
                    <a:cubicBezTo>
                      <a:pt x="5697" y="12445"/>
                      <a:pt x="5693" y="12456"/>
                      <a:pt x="5688" y="12456"/>
                    </a:cubicBezTo>
                    <a:cubicBezTo>
                      <a:pt x="5688" y="12456"/>
                      <a:pt x="5688" y="12456"/>
                      <a:pt x="5680" y="12456"/>
                    </a:cubicBezTo>
                    <a:cubicBezTo>
                      <a:pt x="5645" y="12533"/>
                      <a:pt x="5618" y="12643"/>
                      <a:pt x="5583" y="12721"/>
                    </a:cubicBezTo>
                    <a:cubicBezTo>
                      <a:pt x="5579" y="12732"/>
                      <a:pt x="5566" y="12732"/>
                      <a:pt x="5562" y="12754"/>
                    </a:cubicBezTo>
                    <a:cubicBezTo>
                      <a:pt x="5553" y="12776"/>
                      <a:pt x="5553" y="12798"/>
                      <a:pt x="5540" y="12809"/>
                    </a:cubicBezTo>
                    <a:cubicBezTo>
                      <a:pt x="5535" y="12820"/>
                      <a:pt x="5527" y="12831"/>
                      <a:pt x="5522" y="12831"/>
                    </a:cubicBezTo>
                    <a:cubicBezTo>
                      <a:pt x="5522" y="12831"/>
                      <a:pt x="5518" y="12831"/>
                      <a:pt x="5514" y="12831"/>
                    </a:cubicBezTo>
                    <a:cubicBezTo>
                      <a:pt x="5505" y="12853"/>
                      <a:pt x="5505" y="12875"/>
                      <a:pt x="5505" y="12886"/>
                    </a:cubicBezTo>
                    <a:cubicBezTo>
                      <a:pt x="5496" y="12864"/>
                      <a:pt x="5492" y="12897"/>
                      <a:pt x="5483" y="12908"/>
                    </a:cubicBezTo>
                    <a:cubicBezTo>
                      <a:pt x="5474" y="12919"/>
                      <a:pt x="5466" y="12908"/>
                      <a:pt x="5457" y="12919"/>
                    </a:cubicBezTo>
                    <a:cubicBezTo>
                      <a:pt x="5435" y="12952"/>
                      <a:pt x="5413" y="13029"/>
                      <a:pt x="5387" y="12974"/>
                    </a:cubicBezTo>
                    <a:cubicBezTo>
                      <a:pt x="5387" y="12886"/>
                      <a:pt x="5404" y="12842"/>
                      <a:pt x="5422" y="12809"/>
                    </a:cubicBezTo>
                    <a:cubicBezTo>
                      <a:pt x="5422" y="12721"/>
                      <a:pt x="5444" y="12699"/>
                      <a:pt x="5448" y="12632"/>
                    </a:cubicBezTo>
                    <a:cubicBezTo>
                      <a:pt x="5466" y="12599"/>
                      <a:pt x="5487" y="12555"/>
                      <a:pt x="5500" y="12533"/>
                    </a:cubicBezTo>
                    <a:cubicBezTo>
                      <a:pt x="5500" y="12533"/>
                      <a:pt x="5500" y="12522"/>
                      <a:pt x="5505" y="12522"/>
                    </a:cubicBezTo>
                    <a:cubicBezTo>
                      <a:pt x="5518" y="12489"/>
                      <a:pt x="5535" y="12456"/>
                      <a:pt x="5544" y="12423"/>
                    </a:cubicBezTo>
                    <a:cubicBezTo>
                      <a:pt x="5544" y="12412"/>
                      <a:pt x="5544" y="12390"/>
                      <a:pt x="5553" y="12379"/>
                    </a:cubicBezTo>
                    <a:cubicBezTo>
                      <a:pt x="5557" y="12368"/>
                      <a:pt x="5566" y="12357"/>
                      <a:pt x="5570" y="12357"/>
                    </a:cubicBezTo>
                    <a:cubicBezTo>
                      <a:pt x="5575" y="12335"/>
                      <a:pt x="5575" y="12313"/>
                      <a:pt x="5579" y="12302"/>
                    </a:cubicBezTo>
                    <a:cubicBezTo>
                      <a:pt x="5618" y="12181"/>
                      <a:pt x="5662" y="12081"/>
                      <a:pt x="5701" y="11982"/>
                    </a:cubicBezTo>
                    <a:cubicBezTo>
                      <a:pt x="5701" y="11982"/>
                      <a:pt x="5710" y="11982"/>
                      <a:pt x="5715" y="11971"/>
                    </a:cubicBezTo>
                    <a:cubicBezTo>
                      <a:pt x="5715" y="11971"/>
                      <a:pt x="5715" y="11949"/>
                      <a:pt x="5715" y="11938"/>
                    </a:cubicBezTo>
                    <a:lnTo>
                      <a:pt x="5728" y="11938"/>
                    </a:lnTo>
                    <a:cubicBezTo>
                      <a:pt x="5728" y="11938"/>
                      <a:pt x="5745" y="11872"/>
                      <a:pt x="5763" y="11872"/>
                    </a:cubicBezTo>
                    <a:cubicBezTo>
                      <a:pt x="5763" y="11850"/>
                      <a:pt x="5767" y="11850"/>
                      <a:pt x="5771" y="11839"/>
                    </a:cubicBezTo>
                    <a:cubicBezTo>
                      <a:pt x="5780" y="11817"/>
                      <a:pt x="5784" y="11806"/>
                      <a:pt x="5789" y="11795"/>
                    </a:cubicBezTo>
                    <a:cubicBezTo>
                      <a:pt x="5789" y="11795"/>
                      <a:pt x="5789" y="11784"/>
                      <a:pt x="5793" y="11773"/>
                    </a:cubicBezTo>
                    <a:cubicBezTo>
                      <a:pt x="5793" y="11751"/>
                      <a:pt x="5802" y="11751"/>
                      <a:pt x="5806" y="11740"/>
                    </a:cubicBezTo>
                    <a:cubicBezTo>
                      <a:pt x="5854" y="11630"/>
                      <a:pt x="5902" y="11497"/>
                      <a:pt x="5950" y="11398"/>
                    </a:cubicBezTo>
                    <a:cubicBezTo>
                      <a:pt x="5950" y="11398"/>
                      <a:pt x="5950" y="11398"/>
                      <a:pt x="5950" y="11376"/>
                    </a:cubicBezTo>
                    <a:cubicBezTo>
                      <a:pt x="5959" y="11354"/>
                      <a:pt x="5968" y="11332"/>
                      <a:pt x="5972" y="11321"/>
                    </a:cubicBezTo>
                    <a:cubicBezTo>
                      <a:pt x="5981" y="11299"/>
                      <a:pt x="5985" y="11277"/>
                      <a:pt x="5994" y="11244"/>
                    </a:cubicBezTo>
                    <a:cubicBezTo>
                      <a:pt x="6007" y="11211"/>
                      <a:pt x="6025" y="11167"/>
                      <a:pt x="6042" y="11134"/>
                    </a:cubicBezTo>
                    <a:cubicBezTo>
                      <a:pt x="6042" y="11134"/>
                      <a:pt x="6042" y="11134"/>
                      <a:pt x="6042" y="11134"/>
                    </a:cubicBezTo>
                    <a:cubicBezTo>
                      <a:pt x="6055" y="11100"/>
                      <a:pt x="6068" y="11056"/>
                      <a:pt x="6077" y="11045"/>
                    </a:cubicBezTo>
                    <a:cubicBezTo>
                      <a:pt x="6077" y="11034"/>
                      <a:pt x="6077" y="11034"/>
                      <a:pt x="6077" y="11023"/>
                    </a:cubicBezTo>
                    <a:cubicBezTo>
                      <a:pt x="6082" y="11001"/>
                      <a:pt x="6086" y="10979"/>
                      <a:pt x="6095" y="10979"/>
                    </a:cubicBezTo>
                    <a:cubicBezTo>
                      <a:pt x="6103" y="10946"/>
                      <a:pt x="6095" y="10968"/>
                      <a:pt x="6095" y="10946"/>
                    </a:cubicBezTo>
                    <a:lnTo>
                      <a:pt x="6103" y="10946"/>
                    </a:lnTo>
                    <a:cubicBezTo>
                      <a:pt x="6103" y="10946"/>
                      <a:pt x="6116" y="10913"/>
                      <a:pt x="6116" y="10902"/>
                    </a:cubicBezTo>
                    <a:cubicBezTo>
                      <a:pt x="6090" y="10902"/>
                      <a:pt x="6073" y="10946"/>
                      <a:pt x="6064" y="10979"/>
                    </a:cubicBezTo>
                    <a:cubicBezTo>
                      <a:pt x="6060" y="10979"/>
                      <a:pt x="6055" y="10979"/>
                      <a:pt x="6051" y="10979"/>
                    </a:cubicBezTo>
                    <a:cubicBezTo>
                      <a:pt x="6042" y="11001"/>
                      <a:pt x="6033" y="11023"/>
                      <a:pt x="6020" y="11034"/>
                    </a:cubicBezTo>
                    <a:cubicBezTo>
                      <a:pt x="6012" y="11045"/>
                      <a:pt x="6007" y="11056"/>
                      <a:pt x="5999" y="11067"/>
                    </a:cubicBezTo>
                    <a:cubicBezTo>
                      <a:pt x="5981" y="11100"/>
                      <a:pt x="5972" y="11156"/>
                      <a:pt x="5955" y="11178"/>
                    </a:cubicBezTo>
                    <a:cubicBezTo>
                      <a:pt x="5946" y="11189"/>
                      <a:pt x="5933" y="11189"/>
                      <a:pt x="5920" y="11200"/>
                    </a:cubicBezTo>
                    <a:cubicBezTo>
                      <a:pt x="5881" y="11277"/>
                      <a:pt x="5846" y="11365"/>
                      <a:pt x="5802" y="11442"/>
                    </a:cubicBezTo>
                    <a:cubicBezTo>
                      <a:pt x="5793" y="11464"/>
                      <a:pt x="5780" y="11475"/>
                      <a:pt x="5771" y="11497"/>
                    </a:cubicBezTo>
                    <a:cubicBezTo>
                      <a:pt x="5767" y="11497"/>
                      <a:pt x="5763" y="11508"/>
                      <a:pt x="5758" y="11530"/>
                    </a:cubicBezTo>
                    <a:cubicBezTo>
                      <a:pt x="5758" y="11530"/>
                      <a:pt x="5745" y="11530"/>
                      <a:pt x="5736" y="11541"/>
                    </a:cubicBezTo>
                    <a:cubicBezTo>
                      <a:pt x="5719" y="11563"/>
                      <a:pt x="5706" y="11596"/>
                      <a:pt x="5693" y="11619"/>
                    </a:cubicBezTo>
                    <a:cubicBezTo>
                      <a:pt x="5693" y="11619"/>
                      <a:pt x="5693" y="11630"/>
                      <a:pt x="5693" y="11641"/>
                    </a:cubicBezTo>
                    <a:cubicBezTo>
                      <a:pt x="5688" y="11641"/>
                      <a:pt x="5684" y="11641"/>
                      <a:pt x="5680" y="11641"/>
                    </a:cubicBezTo>
                    <a:cubicBezTo>
                      <a:pt x="5658" y="11685"/>
                      <a:pt x="5640" y="11718"/>
                      <a:pt x="5623" y="11762"/>
                    </a:cubicBezTo>
                    <a:cubicBezTo>
                      <a:pt x="5597" y="11817"/>
                      <a:pt x="5562" y="11872"/>
                      <a:pt x="5544" y="11916"/>
                    </a:cubicBezTo>
                    <a:cubicBezTo>
                      <a:pt x="5540" y="11916"/>
                      <a:pt x="5535" y="11916"/>
                      <a:pt x="5531" y="11916"/>
                    </a:cubicBezTo>
                    <a:cubicBezTo>
                      <a:pt x="5522" y="11938"/>
                      <a:pt x="5514" y="11960"/>
                      <a:pt x="5500" y="11971"/>
                    </a:cubicBezTo>
                    <a:cubicBezTo>
                      <a:pt x="5500" y="11971"/>
                      <a:pt x="5487" y="11982"/>
                      <a:pt x="5483" y="11993"/>
                    </a:cubicBezTo>
                    <a:cubicBezTo>
                      <a:pt x="5479" y="11993"/>
                      <a:pt x="5470" y="12015"/>
                      <a:pt x="5466" y="12026"/>
                    </a:cubicBezTo>
                    <a:cubicBezTo>
                      <a:pt x="5461" y="12037"/>
                      <a:pt x="5452" y="12059"/>
                      <a:pt x="5448" y="12059"/>
                    </a:cubicBezTo>
                    <a:cubicBezTo>
                      <a:pt x="5439" y="12059"/>
                      <a:pt x="5431" y="12059"/>
                      <a:pt x="5422" y="12059"/>
                    </a:cubicBezTo>
                    <a:cubicBezTo>
                      <a:pt x="5422" y="12059"/>
                      <a:pt x="5417" y="12093"/>
                      <a:pt x="5409" y="12093"/>
                    </a:cubicBezTo>
                    <a:cubicBezTo>
                      <a:pt x="5369" y="12170"/>
                      <a:pt x="5330" y="12236"/>
                      <a:pt x="5295" y="12313"/>
                    </a:cubicBezTo>
                    <a:cubicBezTo>
                      <a:pt x="5273" y="12357"/>
                      <a:pt x="5251" y="12390"/>
                      <a:pt x="5230" y="12434"/>
                    </a:cubicBezTo>
                    <a:cubicBezTo>
                      <a:pt x="5203" y="12478"/>
                      <a:pt x="5182" y="12544"/>
                      <a:pt x="5160" y="12577"/>
                    </a:cubicBezTo>
                    <a:cubicBezTo>
                      <a:pt x="5160" y="12588"/>
                      <a:pt x="5160" y="12588"/>
                      <a:pt x="5151" y="12599"/>
                    </a:cubicBezTo>
                    <a:cubicBezTo>
                      <a:pt x="5099" y="12721"/>
                      <a:pt x="5042" y="12864"/>
                      <a:pt x="4989" y="12985"/>
                    </a:cubicBezTo>
                    <a:cubicBezTo>
                      <a:pt x="4976" y="13007"/>
                      <a:pt x="4967" y="13018"/>
                      <a:pt x="4959" y="13040"/>
                    </a:cubicBezTo>
                    <a:cubicBezTo>
                      <a:pt x="4946" y="13062"/>
                      <a:pt x="4933" y="13073"/>
                      <a:pt x="4924" y="13095"/>
                    </a:cubicBezTo>
                    <a:cubicBezTo>
                      <a:pt x="4915" y="13117"/>
                      <a:pt x="4893" y="13161"/>
                      <a:pt x="4880" y="13205"/>
                    </a:cubicBezTo>
                    <a:cubicBezTo>
                      <a:pt x="4858" y="13250"/>
                      <a:pt x="4845" y="13305"/>
                      <a:pt x="4823" y="13283"/>
                    </a:cubicBezTo>
                    <a:cubicBezTo>
                      <a:pt x="4819" y="13283"/>
                      <a:pt x="4819" y="13272"/>
                      <a:pt x="4815" y="13261"/>
                    </a:cubicBezTo>
                    <a:cubicBezTo>
                      <a:pt x="4815" y="13261"/>
                      <a:pt x="4801" y="13238"/>
                      <a:pt x="4801" y="13216"/>
                    </a:cubicBezTo>
                    <a:cubicBezTo>
                      <a:pt x="4815" y="13139"/>
                      <a:pt x="4845" y="13128"/>
                      <a:pt x="4845" y="13029"/>
                    </a:cubicBezTo>
                    <a:cubicBezTo>
                      <a:pt x="4863" y="13029"/>
                      <a:pt x="4871" y="12963"/>
                      <a:pt x="4880" y="12930"/>
                    </a:cubicBezTo>
                    <a:cubicBezTo>
                      <a:pt x="4893" y="12897"/>
                      <a:pt x="4898" y="12886"/>
                      <a:pt x="4902" y="12853"/>
                    </a:cubicBezTo>
                    <a:cubicBezTo>
                      <a:pt x="4902" y="12842"/>
                      <a:pt x="4906" y="12820"/>
                      <a:pt x="4911" y="12798"/>
                    </a:cubicBezTo>
                    <a:cubicBezTo>
                      <a:pt x="4937" y="12754"/>
                      <a:pt x="4954" y="12688"/>
                      <a:pt x="4976" y="12621"/>
                    </a:cubicBezTo>
                    <a:cubicBezTo>
                      <a:pt x="4985" y="12588"/>
                      <a:pt x="4998" y="12555"/>
                      <a:pt x="5011" y="12533"/>
                    </a:cubicBezTo>
                    <a:cubicBezTo>
                      <a:pt x="5020" y="12500"/>
                      <a:pt x="5029" y="12467"/>
                      <a:pt x="5037" y="12434"/>
                    </a:cubicBezTo>
                    <a:cubicBezTo>
                      <a:pt x="5046" y="12412"/>
                      <a:pt x="5037" y="12390"/>
                      <a:pt x="5042" y="12357"/>
                    </a:cubicBezTo>
                    <a:cubicBezTo>
                      <a:pt x="5064" y="12302"/>
                      <a:pt x="5077" y="12247"/>
                      <a:pt x="5094" y="12192"/>
                    </a:cubicBezTo>
                    <a:cubicBezTo>
                      <a:pt x="5094" y="12192"/>
                      <a:pt x="5094" y="12170"/>
                      <a:pt x="5099" y="12170"/>
                    </a:cubicBezTo>
                    <a:cubicBezTo>
                      <a:pt x="5099" y="12170"/>
                      <a:pt x="5107" y="12159"/>
                      <a:pt x="5107" y="12148"/>
                    </a:cubicBezTo>
                    <a:cubicBezTo>
                      <a:pt x="5125" y="12104"/>
                      <a:pt x="5138" y="12059"/>
                      <a:pt x="5151" y="12026"/>
                    </a:cubicBezTo>
                    <a:cubicBezTo>
                      <a:pt x="5151" y="12015"/>
                      <a:pt x="5164" y="12004"/>
                      <a:pt x="5164" y="12004"/>
                    </a:cubicBezTo>
                    <a:cubicBezTo>
                      <a:pt x="5173" y="11982"/>
                      <a:pt x="5182" y="11960"/>
                      <a:pt x="5190" y="11938"/>
                    </a:cubicBezTo>
                    <a:cubicBezTo>
                      <a:pt x="5190" y="11938"/>
                      <a:pt x="5203" y="11938"/>
                      <a:pt x="5208" y="11927"/>
                    </a:cubicBezTo>
                    <a:cubicBezTo>
                      <a:pt x="5208" y="11927"/>
                      <a:pt x="5208" y="11905"/>
                      <a:pt x="5208" y="11894"/>
                    </a:cubicBezTo>
                    <a:cubicBezTo>
                      <a:pt x="5208" y="11894"/>
                      <a:pt x="5216" y="11883"/>
                      <a:pt x="5221" y="11872"/>
                    </a:cubicBezTo>
                    <a:cubicBezTo>
                      <a:pt x="5230" y="11850"/>
                      <a:pt x="5230" y="11828"/>
                      <a:pt x="5238" y="11817"/>
                    </a:cubicBezTo>
                    <a:cubicBezTo>
                      <a:pt x="5247" y="11784"/>
                      <a:pt x="5260" y="11751"/>
                      <a:pt x="5265" y="11740"/>
                    </a:cubicBezTo>
                    <a:cubicBezTo>
                      <a:pt x="5273" y="11718"/>
                      <a:pt x="5278" y="11707"/>
                      <a:pt x="5286" y="11696"/>
                    </a:cubicBezTo>
                    <a:cubicBezTo>
                      <a:pt x="5286" y="11685"/>
                      <a:pt x="5286" y="11674"/>
                      <a:pt x="5295" y="11663"/>
                    </a:cubicBezTo>
                    <a:cubicBezTo>
                      <a:pt x="5304" y="11641"/>
                      <a:pt x="5313" y="11608"/>
                      <a:pt x="5317" y="11585"/>
                    </a:cubicBezTo>
                    <a:cubicBezTo>
                      <a:pt x="5317" y="11585"/>
                      <a:pt x="5326" y="11585"/>
                      <a:pt x="5326" y="11585"/>
                    </a:cubicBezTo>
                    <a:cubicBezTo>
                      <a:pt x="5334" y="11552"/>
                      <a:pt x="5348" y="11530"/>
                      <a:pt x="5352" y="11508"/>
                    </a:cubicBezTo>
                    <a:cubicBezTo>
                      <a:pt x="5369" y="11453"/>
                      <a:pt x="5382" y="11409"/>
                      <a:pt x="5396" y="11376"/>
                    </a:cubicBezTo>
                    <a:cubicBezTo>
                      <a:pt x="5400" y="11354"/>
                      <a:pt x="5404" y="11354"/>
                      <a:pt x="5413" y="11343"/>
                    </a:cubicBezTo>
                    <a:cubicBezTo>
                      <a:pt x="5413" y="11343"/>
                      <a:pt x="5422" y="11299"/>
                      <a:pt x="5422" y="11288"/>
                    </a:cubicBezTo>
                    <a:cubicBezTo>
                      <a:pt x="5422" y="11288"/>
                      <a:pt x="5431" y="11288"/>
                      <a:pt x="5431" y="11288"/>
                    </a:cubicBezTo>
                    <a:cubicBezTo>
                      <a:pt x="5431" y="11288"/>
                      <a:pt x="5431" y="11266"/>
                      <a:pt x="5431" y="11266"/>
                    </a:cubicBezTo>
                    <a:cubicBezTo>
                      <a:pt x="5431" y="11266"/>
                      <a:pt x="5435" y="11244"/>
                      <a:pt x="5439" y="11233"/>
                    </a:cubicBezTo>
                    <a:cubicBezTo>
                      <a:pt x="5448" y="11211"/>
                      <a:pt x="5457" y="11189"/>
                      <a:pt x="5461" y="11167"/>
                    </a:cubicBezTo>
                    <a:cubicBezTo>
                      <a:pt x="5461" y="11167"/>
                      <a:pt x="5466" y="11167"/>
                      <a:pt x="5470" y="11167"/>
                    </a:cubicBezTo>
                    <a:cubicBezTo>
                      <a:pt x="5479" y="11134"/>
                      <a:pt x="5487" y="11112"/>
                      <a:pt x="5492" y="11067"/>
                    </a:cubicBezTo>
                    <a:cubicBezTo>
                      <a:pt x="5479" y="11089"/>
                      <a:pt x="5466" y="11123"/>
                      <a:pt x="5448" y="11145"/>
                    </a:cubicBezTo>
                    <a:cubicBezTo>
                      <a:pt x="5439" y="11145"/>
                      <a:pt x="5431" y="11145"/>
                      <a:pt x="5422" y="11167"/>
                    </a:cubicBezTo>
                    <a:cubicBezTo>
                      <a:pt x="5413" y="11178"/>
                      <a:pt x="5409" y="11200"/>
                      <a:pt x="5400" y="11211"/>
                    </a:cubicBezTo>
                    <a:cubicBezTo>
                      <a:pt x="5369" y="11266"/>
                      <a:pt x="5330" y="11321"/>
                      <a:pt x="5304" y="11365"/>
                    </a:cubicBezTo>
                    <a:cubicBezTo>
                      <a:pt x="5278" y="11420"/>
                      <a:pt x="5256" y="11464"/>
                      <a:pt x="5230" y="11508"/>
                    </a:cubicBezTo>
                    <a:cubicBezTo>
                      <a:pt x="5199" y="11574"/>
                      <a:pt x="5160" y="11630"/>
                      <a:pt x="5133" y="11685"/>
                    </a:cubicBezTo>
                    <a:cubicBezTo>
                      <a:pt x="5125" y="11707"/>
                      <a:pt x="5112" y="11729"/>
                      <a:pt x="5103" y="11751"/>
                    </a:cubicBezTo>
                    <a:cubicBezTo>
                      <a:pt x="5064" y="11828"/>
                      <a:pt x="5024" y="11916"/>
                      <a:pt x="4985" y="12004"/>
                    </a:cubicBezTo>
                    <a:cubicBezTo>
                      <a:pt x="4933" y="12126"/>
                      <a:pt x="4884" y="12247"/>
                      <a:pt x="4836" y="12379"/>
                    </a:cubicBezTo>
                    <a:cubicBezTo>
                      <a:pt x="4823" y="12401"/>
                      <a:pt x="4810" y="12434"/>
                      <a:pt x="4797" y="12456"/>
                    </a:cubicBezTo>
                    <a:cubicBezTo>
                      <a:pt x="4784" y="12489"/>
                      <a:pt x="4771" y="12522"/>
                      <a:pt x="4758" y="12555"/>
                    </a:cubicBezTo>
                    <a:cubicBezTo>
                      <a:pt x="4745" y="12577"/>
                      <a:pt x="4732" y="12599"/>
                      <a:pt x="4718" y="12632"/>
                    </a:cubicBezTo>
                    <a:cubicBezTo>
                      <a:pt x="4705" y="12665"/>
                      <a:pt x="4697" y="12699"/>
                      <a:pt x="4683" y="12732"/>
                    </a:cubicBezTo>
                    <a:cubicBezTo>
                      <a:pt x="4670" y="12754"/>
                      <a:pt x="4657" y="12787"/>
                      <a:pt x="4644" y="12820"/>
                    </a:cubicBezTo>
                    <a:cubicBezTo>
                      <a:pt x="4631" y="12853"/>
                      <a:pt x="4622" y="12875"/>
                      <a:pt x="4609" y="12908"/>
                    </a:cubicBezTo>
                    <a:cubicBezTo>
                      <a:pt x="4609" y="12908"/>
                      <a:pt x="4600" y="12908"/>
                      <a:pt x="4596" y="12908"/>
                    </a:cubicBezTo>
                    <a:cubicBezTo>
                      <a:pt x="4579" y="12930"/>
                      <a:pt x="4566" y="12996"/>
                      <a:pt x="4552" y="13029"/>
                    </a:cubicBezTo>
                    <a:cubicBezTo>
                      <a:pt x="4544" y="13051"/>
                      <a:pt x="4535" y="13062"/>
                      <a:pt x="4531" y="13073"/>
                    </a:cubicBezTo>
                    <a:cubicBezTo>
                      <a:pt x="4504" y="13139"/>
                      <a:pt x="4482" y="13194"/>
                      <a:pt x="4456" y="13250"/>
                    </a:cubicBezTo>
                    <a:cubicBezTo>
                      <a:pt x="4443" y="13283"/>
                      <a:pt x="4430" y="13305"/>
                      <a:pt x="4417" y="13338"/>
                    </a:cubicBezTo>
                    <a:cubicBezTo>
                      <a:pt x="4408" y="13360"/>
                      <a:pt x="4395" y="13382"/>
                      <a:pt x="4386" y="13404"/>
                    </a:cubicBezTo>
                    <a:cubicBezTo>
                      <a:pt x="4382" y="13415"/>
                      <a:pt x="4373" y="13426"/>
                      <a:pt x="4365" y="13448"/>
                    </a:cubicBezTo>
                    <a:cubicBezTo>
                      <a:pt x="4356" y="13470"/>
                      <a:pt x="4351" y="13481"/>
                      <a:pt x="4343" y="13492"/>
                    </a:cubicBezTo>
                    <a:cubicBezTo>
                      <a:pt x="4325" y="13536"/>
                      <a:pt x="4308" y="13558"/>
                      <a:pt x="4290" y="13591"/>
                    </a:cubicBezTo>
                    <a:cubicBezTo>
                      <a:pt x="4277" y="13613"/>
                      <a:pt x="4268" y="13646"/>
                      <a:pt x="4255" y="13690"/>
                    </a:cubicBezTo>
                    <a:cubicBezTo>
                      <a:pt x="4242" y="13723"/>
                      <a:pt x="4220" y="13723"/>
                      <a:pt x="4212" y="13768"/>
                    </a:cubicBezTo>
                    <a:cubicBezTo>
                      <a:pt x="4181" y="13768"/>
                      <a:pt x="4177" y="13812"/>
                      <a:pt x="4159" y="13834"/>
                    </a:cubicBezTo>
                    <a:cubicBezTo>
                      <a:pt x="4146" y="13812"/>
                      <a:pt x="4129" y="13856"/>
                      <a:pt x="4111" y="13845"/>
                    </a:cubicBezTo>
                    <a:cubicBezTo>
                      <a:pt x="4094" y="13845"/>
                      <a:pt x="4081" y="13823"/>
                      <a:pt x="4076" y="13779"/>
                    </a:cubicBezTo>
                    <a:cubicBezTo>
                      <a:pt x="4076" y="13746"/>
                      <a:pt x="4085" y="13723"/>
                      <a:pt x="4094" y="13701"/>
                    </a:cubicBezTo>
                    <a:cubicBezTo>
                      <a:pt x="4116" y="13624"/>
                      <a:pt x="4142" y="13580"/>
                      <a:pt x="4150" y="13481"/>
                    </a:cubicBezTo>
                    <a:cubicBezTo>
                      <a:pt x="4172" y="13437"/>
                      <a:pt x="4190" y="13382"/>
                      <a:pt x="4203" y="13338"/>
                    </a:cubicBezTo>
                    <a:cubicBezTo>
                      <a:pt x="4203" y="13316"/>
                      <a:pt x="4212" y="13294"/>
                      <a:pt x="4216" y="13272"/>
                    </a:cubicBezTo>
                    <a:cubicBezTo>
                      <a:pt x="4220" y="13261"/>
                      <a:pt x="4233" y="13250"/>
                      <a:pt x="4238" y="13250"/>
                    </a:cubicBezTo>
                    <a:cubicBezTo>
                      <a:pt x="4238" y="13250"/>
                      <a:pt x="4238" y="13227"/>
                      <a:pt x="4238" y="13227"/>
                    </a:cubicBezTo>
                    <a:cubicBezTo>
                      <a:pt x="4264" y="13161"/>
                      <a:pt x="4290" y="13084"/>
                      <a:pt x="4316" y="13007"/>
                    </a:cubicBezTo>
                    <a:cubicBezTo>
                      <a:pt x="4330" y="12974"/>
                      <a:pt x="4343" y="12941"/>
                      <a:pt x="4356" y="12908"/>
                    </a:cubicBezTo>
                    <a:cubicBezTo>
                      <a:pt x="4369" y="12875"/>
                      <a:pt x="4391" y="12831"/>
                      <a:pt x="4395" y="12787"/>
                    </a:cubicBezTo>
                    <a:cubicBezTo>
                      <a:pt x="4395" y="12776"/>
                      <a:pt x="4408" y="12754"/>
                      <a:pt x="4413" y="12743"/>
                    </a:cubicBezTo>
                    <a:cubicBezTo>
                      <a:pt x="4430" y="12688"/>
                      <a:pt x="4452" y="12643"/>
                      <a:pt x="4474" y="12588"/>
                    </a:cubicBezTo>
                    <a:cubicBezTo>
                      <a:pt x="4487" y="12555"/>
                      <a:pt x="4500" y="12522"/>
                      <a:pt x="4513" y="12489"/>
                    </a:cubicBezTo>
                    <a:cubicBezTo>
                      <a:pt x="4531" y="12456"/>
                      <a:pt x="4548" y="12445"/>
                      <a:pt x="4557" y="12390"/>
                    </a:cubicBezTo>
                    <a:cubicBezTo>
                      <a:pt x="4566" y="12368"/>
                      <a:pt x="4574" y="12346"/>
                      <a:pt x="4583" y="12346"/>
                    </a:cubicBezTo>
                    <a:cubicBezTo>
                      <a:pt x="4583" y="12302"/>
                      <a:pt x="4592" y="12280"/>
                      <a:pt x="4592" y="12269"/>
                    </a:cubicBezTo>
                    <a:cubicBezTo>
                      <a:pt x="4592" y="12269"/>
                      <a:pt x="4592" y="12247"/>
                      <a:pt x="4596" y="12236"/>
                    </a:cubicBezTo>
                    <a:cubicBezTo>
                      <a:pt x="4609" y="12192"/>
                      <a:pt x="4635" y="12159"/>
                      <a:pt x="4653" y="12126"/>
                    </a:cubicBezTo>
                    <a:cubicBezTo>
                      <a:pt x="4666" y="12081"/>
                      <a:pt x="4679" y="12037"/>
                      <a:pt x="4688" y="12004"/>
                    </a:cubicBezTo>
                    <a:cubicBezTo>
                      <a:pt x="4688" y="12004"/>
                      <a:pt x="4697" y="11982"/>
                      <a:pt x="4701" y="11960"/>
                    </a:cubicBezTo>
                    <a:cubicBezTo>
                      <a:pt x="4714" y="11927"/>
                      <a:pt x="4732" y="11894"/>
                      <a:pt x="4740" y="11861"/>
                    </a:cubicBezTo>
                    <a:cubicBezTo>
                      <a:pt x="4740" y="11861"/>
                      <a:pt x="4740" y="11839"/>
                      <a:pt x="4740" y="11839"/>
                    </a:cubicBezTo>
                    <a:cubicBezTo>
                      <a:pt x="4740" y="11839"/>
                      <a:pt x="4749" y="11839"/>
                      <a:pt x="4753" y="11828"/>
                    </a:cubicBezTo>
                    <a:cubicBezTo>
                      <a:pt x="4762" y="11806"/>
                      <a:pt x="4767" y="11773"/>
                      <a:pt x="4780" y="11762"/>
                    </a:cubicBezTo>
                    <a:cubicBezTo>
                      <a:pt x="4788" y="11740"/>
                      <a:pt x="4801" y="11729"/>
                      <a:pt x="4810" y="11696"/>
                    </a:cubicBezTo>
                    <a:cubicBezTo>
                      <a:pt x="4810" y="11696"/>
                      <a:pt x="4815" y="11674"/>
                      <a:pt x="4819" y="11652"/>
                    </a:cubicBezTo>
                    <a:cubicBezTo>
                      <a:pt x="4819" y="11630"/>
                      <a:pt x="4832" y="11630"/>
                      <a:pt x="4836" y="11619"/>
                    </a:cubicBezTo>
                    <a:cubicBezTo>
                      <a:pt x="4854" y="11574"/>
                      <a:pt x="4871" y="11519"/>
                      <a:pt x="4889" y="11497"/>
                    </a:cubicBezTo>
                    <a:cubicBezTo>
                      <a:pt x="4893" y="11486"/>
                      <a:pt x="4898" y="11475"/>
                      <a:pt x="4906" y="11453"/>
                    </a:cubicBezTo>
                    <a:cubicBezTo>
                      <a:pt x="4915" y="11431"/>
                      <a:pt x="4928" y="11420"/>
                      <a:pt x="4933" y="11398"/>
                    </a:cubicBezTo>
                    <a:cubicBezTo>
                      <a:pt x="4933" y="11398"/>
                      <a:pt x="4941" y="11398"/>
                      <a:pt x="4941" y="11387"/>
                    </a:cubicBezTo>
                    <a:cubicBezTo>
                      <a:pt x="4941" y="11387"/>
                      <a:pt x="4941" y="11365"/>
                      <a:pt x="4941" y="11365"/>
                    </a:cubicBezTo>
                    <a:cubicBezTo>
                      <a:pt x="4941" y="11365"/>
                      <a:pt x="4946" y="11365"/>
                      <a:pt x="4946" y="11365"/>
                    </a:cubicBezTo>
                    <a:cubicBezTo>
                      <a:pt x="4946" y="11365"/>
                      <a:pt x="4946" y="11343"/>
                      <a:pt x="4950" y="11343"/>
                    </a:cubicBezTo>
                    <a:cubicBezTo>
                      <a:pt x="4963" y="11310"/>
                      <a:pt x="4981" y="11266"/>
                      <a:pt x="4989" y="11244"/>
                    </a:cubicBezTo>
                    <a:cubicBezTo>
                      <a:pt x="4989" y="11244"/>
                      <a:pt x="4998" y="11244"/>
                      <a:pt x="5002" y="11233"/>
                    </a:cubicBezTo>
                    <a:cubicBezTo>
                      <a:pt x="5011" y="11211"/>
                      <a:pt x="5016" y="11178"/>
                      <a:pt x="5029" y="11167"/>
                    </a:cubicBezTo>
                    <a:cubicBezTo>
                      <a:pt x="5037" y="11167"/>
                      <a:pt x="5029" y="11134"/>
                      <a:pt x="5037" y="11134"/>
                    </a:cubicBezTo>
                    <a:cubicBezTo>
                      <a:pt x="5050" y="11156"/>
                      <a:pt x="5046" y="11112"/>
                      <a:pt x="5050" y="11100"/>
                    </a:cubicBezTo>
                    <a:cubicBezTo>
                      <a:pt x="5050" y="11100"/>
                      <a:pt x="5064" y="11100"/>
                      <a:pt x="5068" y="11078"/>
                    </a:cubicBezTo>
                    <a:cubicBezTo>
                      <a:pt x="5068" y="11078"/>
                      <a:pt x="5068" y="11056"/>
                      <a:pt x="5068" y="11045"/>
                    </a:cubicBezTo>
                    <a:cubicBezTo>
                      <a:pt x="5068" y="11045"/>
                      <a:pt x="5072" y="11045"/>
                      <a:pt x="5072" y="11034"/>
                    </a:cubicBezTo>
                    <a:cubicBezTo>
                      <a:pt x="5094" y="10979"/>
                      <a:pt x="5116" y="10935"/>
                      <a:pt x="5133" y="10880"/>
                    </a:cubicBezTo>
                    <a:cubicBezTo>
                      <a:pt x="5138" y="10880"/>
                      <a:pt x="5133" y="10847"/>
                      <a:pt x="5142" y="10836"/>
                    </a:cubicBezTo>
                    <a:cubicBezTo>
                      <a:pt x="5142" y="10836"/>
                      <a:pt x="5155" y="10836"/>
                      <a:pt x="5160" y="10814"/>
                    </a:cubicBezTo>
                    <a:cubicBezTo>
                      <a:pt x="5160" y="10814"/>
                      <a:pt x="5160" y="10781"/>
                      <a:pt x="5168" y="10781"/>
                    </a:cubicBezTo>
                    <a:cubicBezTo>
                      <a:pt x="5177" y="10759"/>
                      <a:pt x="5186" y="10748"/>
                      <a:pt x="5195" y="10726"/>
                    </a:cubicBezTo>
                    <a:cubicBezTo>
                      <a:pt x="5195" y="10726"/>
                      <a:pt x="5203" y="10704"/>
                      <a:pt x="5208" y="10693"/>
                    </a:cubicBezTo>
                    <a:cubicBezTo>
                      <a:pt x="5238" y="10638"/>
                      <a:pt x="5260" y="10583"/>
                      <a:pt x="5291" y="10517"/>
                    </a:cubicBezTo>
                    <a:cubicBezTo>
                      <a:pt x="5308" y="10484"/>
                      <a:pt x="5326" y="10439"/>
                      <a:pt x="5334" y="10417"/>
                    </a:cubicBezTo>
                    <a:cubicBezTo>
                      <a:pt x="5334" y="10417"/>
                      <a:pt x="5343" y="10417"/>
                      <a:pt x="5348" y="10417"/>
                    </a:cubicBezTo>
                    <a:cubicBezTo>
                      <a:pt x="5348" y="10406"/>
                      <a:pt x="5348" y="10384"/>
                      <a:pt x="5356" y="10373"/>
                    </a:cubicBezTo>
                    <a:cubicBezTo>
                      <a:pt x="5361" y="10373"/>
                      <a:pt x="5369" y="10373"/>
                      <a:pt x="5374" y="10351"/>
                    </a:cubicBezTo>
                    <a:cubicBezTo>
                      <a:pt x="5382" y="10329"/>
                      <a:pt x="5387" y="10296"/>
                      <a:pt x="5396" y="10285"/>
                    </a:cubicBezTo>
                    <a:cubicBezTo>
                      <a:pt x="5409" y="10241"/>
                      <a:pt x="5435" y="10197"/>
                      <a:pt x="5439" y="10142"/>
                    </a:cubicBezTo>
                    <a:cubicBezTo>
                      <a:pt x="5417" y="10120"/>
                      <a:pt x="5409" y="10153"/>
                      <a:pt x="5404" y="10164"/>
                    </a:cubicBezTo>
                    <a:cubicBezTo>
                      <a:pt x="5396" y="10164"/>
                      <a:pt x="5382" y="10186"/>
                      <a:pt x="5374" y="10208"/>
                    </a:cubicBezTo>
                    <a:cubicBezTo>
                      <a:pt x="5308" y="10307"/>
                      <a:pt x="5247" y="10439"/>
                      <a:pt x="5190" y="10539"/>
                    </a:cubicBezTo>
                    <a:cubicBezTo>
                      <a:pt x="5177" y="10561"/>
                      <a:pt x="5173" y="10583"/>
                      <a:pt x="5160" y="10594"/>
                    </a:cubicBezTo>
                    <a:cubicBezTo>
                      <a:pt x="5147" y="10616"/>
                      <a:pt x="5142" y="10627"/>
                      <a:pt x="5133" y="10649"/>
                    </a:cubicBezTo>
                    <a:cubicBezTo>
                      <a:pt x="5133" y="10649"/>
                      <a:pt x="5120" y="10671"/>
                      <a:pt x="5116" y="10671"/>
                    </a:cubicBezTo>
                    <a:cubicBezTo>
                      <a:pt x="5107" y="10693"/>
                      <a:pt x="5099" y="10715"/>
                      <a:pt x="5090" y="10726"/>
                    </a:cubicBezTo>
                    <a:cubicBezTo>
                      <a:pt x="5068" y="10770"/>
                      <a:pt x="5037" y="10814"/>
                      <a:pt x="5020" y="10847"/>
                    </a:cubicBezTo>
                    <a:cubicBezTo>
                      <a:pt x="5016" y="10858"/>
                      <a:pt x="5007" y="10858"/>
                      <a:pt x="5002" y="10869"/>
                    </a:cubicBezTo>
                    <a:cubicBezTo>
                      <a:pt x="4994" y="10880"/>
                      <a:pt x="4985" y="10913"/>
                      <a:pt x="4976" y="10924"/>
                    </a:cubicBezTo>
                    <a:cubicBezTo>
                      <a:pt x="4967" y="10935"/>
                      <a:pt x="4963" y="10935"/>
                      <a:pt x="4959" y="10946"/>
                    </a:cubicBezTo>
                    <a:cubicBezTo>
                      <a:pt x="4950" y="10957"/>
                      <a:pt x="4941" y="10979"/>
                      <a:pt x="4928" y="11001"/>
                    </a:cubicBezTo>
                    <a:cubicBezTo>
                      <a:pt x="4915" y="11023"/>
                      <a:pt x="4902" y="11045"/>
                      <a:pt x="4889" y="11078"/>
                    </a:cubicBezTo>
                    <a:cubicBezTo>
                      <a:pt x="4876" y="11112"/>
                      <a:pt x="4863" y="11145"/>
                      <a:pt x="4849" y="11156"/>
                    </a:cubicBezTo>
                    <a:cubicBezTo>
                      <a:pt x="4845" y="11167"/>
                      <a:pt x="4841" y="11178"/>
                      <a:pt x="4836" y="11189"/>
                    </a:cubicBezTo>
                    <a:cubicBezTo>
                      <a:pt x="4819" y="11222"/>
                      <a:pt x="4801" y="11255"/>
                      <a:pt x="4788" y="11277"/>
                    </a:cubicBezTo>
                    <a:cubicBezTo>
                      <a:pt x="4788" y="11277"/>
                      <a:pt x="4788" y="11299"/>
                      <a:pt x="4784" y="11299"/>
                    </a:cubicBezTo>
                    <a:cubicBezTo>
                      <a:pt x="4784" y="11299"/>
                      <a:pt x="4771" y="11299"/>
                      <a:pt x="4771" y="11321"/>
                    </a:cubicBezTo>
                    <a:cubicBezTo>
                      <a:pt x="4771" y="11321"/>
                      <a:pt x="4771" y="11354"/>
                      <a:pt x="4762" y="11365"/>
                    </a:cubicBezTo>
                    <a:cubicBezTo>
                      <a:pt x="4753" y="11387"/>
                      <a:pt x="4745" y="11409"/>
                      <a:pt x="4736" y="11420"/>
                    </a:cubicBezTo>
                    <a:cubicBezTo>
                      <a:pt x="4727" y="11442"/>
                      <a:pt x="4714" y="11453"/>
                      <a:pt x="4710" y="11475"/>
                    </a:cubicBezTo>
                    <a:cubicBezTo>
                      <a:pt x="4701" y="11486"/>
                      <a:pt x="4692" y="11519"/>
                      <a:pt x="4688" y="11530"/>
                    </a:cubicBezTo>
                    <a:cubicBezTo>
                      <a:pt x="4683" y="11530"/>
                      <a:pt x="4675" y="11552"/>
                      <a:pt x="4670" y="11552"/>
                    </a:cubicBezTo>
                    <a:cubicBezTo>
                      <a:pt x="4657" y="11574"/>
                      <a:pt x="4649" y="11585"/>
                      <a:pt x="4640" y="11608"/>
                    </a:cubicBezTo>
                    <a:cubicBezTo>
                      <a:pt x="4622" y="11641"/>
                      <a:pt x="4609" y="11663"/>
                      <a:pt x="4596" y="11685"/>
                    </a:cubicBezTo>
                    <a:cubicBezTo>
                      <a:pt x="4592" y="11685"/>
                      <a:pt x="4587" y="11707"/>
                      <a:pt x="4587" y="11718"/>
                    </a:cubicBezTo>
                    <a:cubicBezTo>
                      <a:pt x="4587" y="11718"/>
                      <a:pt x="4574" y="11718"/>
                      <a:pt x="4570" y="11740"/>
                    </a:cubicBezTo>
                    <a:cubicBezTo>
                      <a:pt x="4557" y="11762"/>
                      <a:pt x="4544" y="11806"/>
                      <a:pt x="4531" y="11817"/>
                    </a:cubicBezTo>
                    <a:cubicBezTo>
                      <a:pt x="4526" y="11817"/>
                      <a:pt x="4518" y="11839"/>
                      <a:pt x="4513" y="11839"/>
                    </a:cubicBezTo>
                    <a:cubicBezTo>
                      <a:pt x="4504" y="11850"/>
                      <a:pt x="4496" y="11872"/>
                      <a:pt x="4491" y="11894"/>
                    </a:cubicBezTo>
                    <a:cubicBezTo>
                      <a:pt x="4482" y="11916"/>
                      <a:pt x="4474" y="11927"/>
                      <a:pt x="4461" y="11949"/>
                    </a:cubicBezTo>
                    <a:cubicBezTo>
                      <a:pt x="4452" y="11971"/>
                      <a:pt x="4448" y="11993"/>
                      <a:pt x="4434" y="12004"/>
                    </a:cubicBezTo>
                    <a:cubicBezTo>
                      <a:pt x="4421" y="12048"/>
                      <a:pt x="4400" y="12081"/>
                      <a:pt x="4382" y="12115"/>
                    </a:cubicBezTo>
                    <a:cubicBezTo>
                      <a:pt x="4365" y="12159"/>
                      <a:pt x="4351" y="12203"/>
                      <a:pt x="4334" y="12236"/>
                    </a:cubicBezTo>
                    <a:cubicBezTo>
                      <a:pt x="4325" y="12258"/>
                      <a:pt x="4316" y="12269"/>
                      <a:pt x="4303" y="12280"/>
                    </a:cubicBezTo>
                    <a:cubicBezTo>
                      <a:pt x="4295" y="12302"/>
                      <a:pt x="4286" y="12324"/>
                      <a:pt x="4282" y="12346"/>
                    </a:cubicBezTo>
                    <a:cubicBezTo>
                      <a:pt x="4264" y="12390"/>
                      <a:pt x="4247" y="12412"/>
                      <a:pt x="4229" y="12445"/>
                    </a:cubicBezTo>
                    <a:cubicBezTo>
                      <a:pt x="4194" y="12522"/>
                      <a:pt x="4164" y="12621"/>
                      <a:pt x="4133" y="12688"/>
                    </a:cubicBezTo>
                    <a:cubicBezTo>
                      <a:pt x="4133" y="12688"/>
                      <a:pt x="4129" y="12688"/>
                      <a:pt x="4124" y="12699"/>
                    </a:cubicBezTo>
                    <a:cubicBezTo>
                      <a:pt x="4124" y="12699"/>
                      <a:pt x="4124" y="12699"/>
                      <a:pt x="4124" y="12710"/>
                    </a:cubicBezTo>
                    <a:cubicBezTo>
                      <a:pt x="4120" y="12710"/>
                      <a:pt x="4111" y="12710"/>
                      <a:pt x="4107" y="12732"/>
                    </a:cubicBezTo>
                    <a:cubicBezTo>
                      <a:pt x="4041" y="12897"/>
                      <a:pt x="3971" y="13084"/>
                      <a:pt x="3910" y="13238"/>
                    </a:cubicBezTo>
                    <a:cubicBezTo>
                      <a:pt x="3906" y="13261"/>
                      <a:pt x="3897" y="13272"/>
                      <a:pt x="3888" y="13283"/>
                    </a:cubicBezTo>
                    <a:cubicBezTo>
                      <a:pt x="3880" y="13305"/>
                      <a:pt x="3875" y="13327"/>
                      <a:pt x="3867" y="13349"/>
                    </a:cubicBezTo>
                    <a:cubicBezTo>
                      <a:pt x="3836" y="13393"/>
                      <a:pt x="3814" y="13459"/>
                      <a:pt x="3788" y="13525"/>
                    </a:cubicBezTo>
                    <a:cubicBezTo>
                      <a:pt x="3783" y="13525"/>
                      <a:pt x="3775" y="13525"/>
                      <a:pt x="3770" y="13536"/>
                    </a:cubicBezTo>
                    <a:cubicBezTo>
                      <a:pt x="3770" y="13547"/>
                      <a:pt x="3766" y="13580"/>
                      <a:pt x="3762" y="13580"/>
                    </a:cubicBezTo>
                    <a:cubicBezTo>
                      <a:pt x="3762" y="13591"/>
                      <a:pt x="3753" y="13602"/>
                      <a:pt x="3749" y="13613"/>
                    </a:cubicBezTo>
                    <a:cubicBezTo>
                      <a:pt x="3740" y="13624"/>
                      <a:pt x="3735" y="13635"/>
                      <a:pt x="3727" y="13657"/>
                    </a:cubicBezTo>
                    <a:cubicBezTo>
                      <a:pt x="3727" y="13657"/>
                      <a:pt x="3727" y="13679"/>
                      <a:pt x="3718" y="13690"/>
                    </a:cubicBezTo>
                    <a:cubicBezTo>
                      <a:pt x="3718" y="13690"/>
                      <a:pt x="3709" y="13690"/>
                      <a:pt x="3705" y="13690"/>
                    </a:cubicBezTo>
                    <a:cubicBezTo>
                      <a:pt x="3700" y="13690"/>
                      <a:pt x="3700" y="13723"/>
                      <a:pt x="3696" y="13723"/>
                    </a:cubicBezTo>
                    <a:cubicBezTo>
                      <a:pt x="3696" y="13723"/>
                      <a:pt x="3687" y="13723"/>
                      <a:pt x="3687" y="13723"/>
                    </a:cubicBezTo>
                    <a:cubicBezTo>
                      <a:pt x="3687" y="13723"/>
                      <a:pt x="3687" y="13723"/>
                      <a:pt x="3683" y="13723"/>
                    </a:cubicBezTo>
                    <a:cubicBezTo>
                      <a:pt x="3674" y="13757"/>
                      <a:pt x="3666" y="13757"/>
                      <a:pt x="3657" y="13768"/>
                    </a:cubicBezTo>
                    <a:cubicBezTo>
                      <a:pt x="3644" y="13790"/>
                      <a:pt x="3626" y="13823"/>
                      <a:pt x="3613" y="13845"/>
                    </a:cubicBezTo>
                    <a:cubicBezTo>
                      <a:pt x="3596" y="13878"/>
                      <a:pt x="3578" y="13900"/>
                      <a:pt x="3561" y="13911"/>
                    </a:cubicBezTo>
                    <a:cubicBezTo>
                      <a:pt x="3556" y="13911"/>
                      <a:pt x="3517" y="13900"/>
                      <a:pt x="3513" y="13889"/>
                    </a:cubicBezTo>
                    <a:cubicBezTo>
                      <a:pt x="3491" y="13878"/>
                      <a:pt x="3478" y="13823"/>
                      <a:pt x="3473" y="13779"/>
                    </a:cubicBezTo>
                    <a:cubicBezTo>
                      <a:pt x="3486" y="13746"/>
                      <a:pt x="3508" y="13723"/>
                      <a:pt x="3521" y="13690"/>
                    </a:cubicBezTo>
                    <a:cubicBezTo>
                      <a:pt x="3526" y="13668"/>
                      <a:pt x="3534" y="13646"/>
                      <a:pt x="3534" y="13624"/>
                    </a:cubicBezTo>
                    <a:cubicBezTo>
                      <a:pt x="3539" y="13602"/>
                      <a:pt x="3543" y="13558"/>
                      <a:pt x="3548" y="13547"/>
                    </a:cubicBezTo>
                    <a:cubicBezTo>
                      <a:pt x="3561" y="13492"/>
                      <a:pt x="3587" y="13459"/>
                      <a:pt x="3604" y="13415"/>
                    </a:cubicBezTo>
                    <a:cubicBezTo>
                      <a:pt x="3631" y="13338"/>
                      <a:pt x="3657" y="13261"/>
                      <a:pt x="3679" y="13194"/>
                    </a:cubicBezTo>
                    <a:cubicBezTo>
                      <a:pt x="3692" y="13150"/>
                      <a:pt x="3705" y="13117"/>
                      <a:pt x="3718" y="13084"/>
                    </a:cubicBezTo>
                    <a:cubicBezTo>
                      <a:pt x="3722" y="13062"/>
                      <a:pt x="3735" y="13040"/>
                      <a:pt x="3740" y="13029"/>
                    </a:cubicBezTo>
                    <a:cubicBezTo>
                      <a:pt x="3740" y="13029"/>
                      <a:pt x="3744" y="13018"/>
                      <a:pt x="3749" y="13007"/>
                    </a:cubicBezTo>
                    <a:cubicBezTo>
                      <a:pt x="3749" y="13007"/>
                      <a:pt x="3749" y="12996"/>
                      <a:pt x="3749" y="12996"/>
                    </a:cubicBezTo>
                    <a:cubicBezTo>
                      <a:pt x="3749" y="12996"/>
                      <a:pt x="3753" y="12996"/>
                      <a:pt x="3757" y="12996"/>
                    </a:cubicBezTo>
                    <a:cubicBezTo>
                      <a:pt x="3757" y="12996"/>
                      <a:pt x="3757" y="12974"/>
                      <a:pt x="3757" y="12974"/>
                    </a:cubicBezTo>
                    <a:cubicBezTo>
                      <a:pt x="3757" y="12974"/>
                      <a:pt x="3762" y="12974"/>
                      <a:pt x="3766" y="12974"/>
                    </a:cubicBezTo>
                    <a:cubicBezTo>
                      <a:pt x="3788" y="12897"/>
                      <a:pt x="3814" y="12831"/>
                      <a:pt x="3836" y="12776"/>
                    </a:cubicBezTo>
                    <a:cubicBezTo>
                      <a:pt x="3845" y="12743"/>
                      <a:pt x="3858" y="12721"/>
                      <a:pt x="3867" y="12699"/>
                    </a:cubicBezTo>
                    <a:cubicBezTo>
                      <a:pt x="3867" y="12699"/>
                      <a:pt x="3867" y="12677"/>
                      <a:pt x="3875" y="12654"/>
                    </a:cubicBezTo>
                    <a:cubicBezTo>
                      <a:pt x="3888" y="12610"/>
                      <a:pt x="3906" y="12588"/>
                      <a:pt x="3919" y="12555"/>
                    </a:cubicBezTo>
                    <a:cubicBezTo>
                      <a:pt x="3980" y="12423"/>
                      <a:pt x="4024" y="12258"/>
                      <a:pt x="4085" y="12137"/>
                    </a:cubicBezTo>
                    <a:cubicBezTo>
                      <a:pt x="4085" y="12126"/>
                      <a:pt x="4089" y="12115"/>
                      <a:pt x="4094" y="12104"/>
                    </a:cubicBezTo>
                    <a:cubicBezTo>
                      <a:pt x="4094" y="12104"/>
                      <a:pt x="4102" y="12093"/>
                      <a:pt x="4102" y="12093"/>
                    </a:cubicBezTo>
                    <a:cubicBezTo>
                      <a:pt x="4116" y="12070"/>
                      <a:pt x="4129" y="12037"/>
                      <a:pt x="4142" y="12015"/>
                    </a:cubicBezTo>
                    <a:cubicBezTo>
                      <a:pt x="4155" y="11982"/>
                      <a:pt x="4164" y="11938"/>
                      <a:pt x="4172" y="11927"/>
                    </a:cubicBezTo>
                    <a:cubicBezTo>
                      <a:pt x="4177" y="11927"/>
                      <a:pt x="4177" y="11916"/>
                      <a:pt x="4181" y="11916"/>
                    </a:cubicBezTo>
                    <a:cubicBezTo>
                      <a:pt x="4190" y="11894"/>
                      <a:pt x="4203" y="11850"/>
                      <a:pt x="4212" y="11828"/>
                    </a:cubicBezTo>
                    <a:cubicBezTo>
                      <a:pt x="4212" y="11817"/>
                      <a:pt x="4212" y="11806"/>
                      <a:pt x="4212" y="11806"/>
                    </a:cubicBezTo>
                    <a:cubicBezTo>
                      <a:pt x="4216" y="11784"/>
                      <a:pt x="4229" y="11762"/>
                      <a:pt x="4229" y="11751"/>
                    </a:cubicBezTo>
                    <a:cubicBezTo>
                      <a:pt x="4229" y="11751"/>
                      <a:pt x="4238" y="11751"/>
                      <a:pt x="4242" y="11751"/>
                    </a:cubicBezTo>
                    <a:cubicBezTo>
                      <a:pt x="4251" y="11718"/>
                      <a:pt x="4251" y="11707"/>
                      <a:pt x="4260" y="11696"/>
                    </a:cubicBezTo>
                    <a:cubicBezTo>
                      <a:pt x="4286" y="11652"/>
                      <a:pt x="4303" y="11585"/>
                      <a:pt x="4325" y="11541"/>
                    </a:cubicBezTo>
                    <a:cubicBezTo>
                      <a:pt x="4330" y="11530"/>
                      <a:pt x="4343" y="11497"/>
                      <a:pt x="4347" y="11486"/>
                    </a:cubicBezTo>
                    <a:cubicBezTo>
                      <a:pt x="4347" y="11486"/>
                      <a:pt x="4356" y="11486"/>
                      <a:pt x="4360" y="11475"/>
                    </a:cubicBezTo>
                    <a:cubicBezTo>
                      <a:pt x="4369" y="11453"/>
                      <a:pt x="4378" y="11420"/>
                      <a:pt x="4386" y="11398"/>
                    </a:cubicBezTo>
                    <a:cubicBezTo>
                      <a:pt x="4404" y="11354"/>
                      <a:pt x="4421" y="11321"/>
                      <a:pt x="4439" y="11288"/>
                    </a:cubicBezTo>
                    <a:cubicBezTo>
                      <a:pt x="4461" y="11255"/>
                      <a:pt x="4478" y="11200"/>
                      <a:pt x="4491" y="11167"/>
                    </a:cubicBezTo>
                    <a:cubicBezTo>
                      <a:pt x="4500" y="11145"/>
                      <a:pt x="4504" y="11134"/>
                      <a:pt x="4513" y="11112"/>
                    </a:cubicBezTo>
                    <a:cubicBezTo>
                      <a:pt x="4513" y="11112"/>
                      <a:pt x="4522" y="11100"/>
                      <a:pt x="4526" y="11078"/>
                    </a:cubicBezTo>
                    <a:cubicBezTo>
                      <a:pt x="4526" y="11078"/>
                      <a:pt x="4526" y="11056"/>
                      <a:pt x="4526" y="11056"/>
                    </a:cubicBezTo>
                    <a:cubicBezTo>
                      <a:pt x="4526" y="11056"/>
                      <a:pt x="4535" y="11056"/>
                      <a:pt x="4539" y="11056"/>
                    </a:cubicBezTo>
                    <a:cubicBezTo>
                      <a:pt x="4548" y="11034"/>
                      <a:pt x="4557" y="11012"/>
                      <a:pt x="4566" y="11001"/>
                    </a:cubicBezTo>
                    <a:cubicBezTo>
                      <a:pt x="4605" y="10924"/>
                      <a:pt x="4640" y="10836"/>
                      <a:pt x="4675" y="10748"/>
                    </a:cubicBezTo>
                    <a:cubicBezTo>
                      <a:pt x="4675" y="10748"/>
                      <a:pt x="4688" y="10748"/>
                      <a:pt x="4692" y="10726"/>
                    </a:cubicBezTo>
                    <a:cubicBezTo>
                      <a:pt x="4692" y="10726"/>
                      <a:pt x="4692" y="10693"/>
                      <a:pt x="4701" y="10682"/>
                    </a:cubicBezTo>
                    <a:cubicBezTo>
                      <a:pt x="4710" y="10660"/>
                      <a:pt x="4718" y="10638"/>
                      <a:pt x="4727" y="10627"/>
                    </a:cubicBezTo>
                    <a:cubicBezTo>
                      <a:pt x="4767" y="10539"/>
                      <a:pt x="4801" y="10461"/>
                      <a:pt x="4836" y="10373"/>
                    </a:cubicBezTo>
                    <a:cubicBezTo>
                      <a:pt x="4836" y="10362"/>
                      <a:pt x="4841" y="10351"/>
                      <a:pt x="4849" y="10340"/>
                    </a:cubicBezTo>
                    <a:cubicBezTo>
                      <a:pt x="4854" y="10318"/>
                      <a:pt x="4863" y="10318"/>
                      <a:pt x="4867" y="10307"/>
                    </a:cubicBezTo>
                    <a:cubicBezTo>
                      <a:pt x="4871" y="10285"/>
                      <a:pt x="4893" y="10252"/>
                      <a:pt x="4880" y="10252"/>
                    </a:cubicBezTo>
                    <a:cubicBezTo>
                      <a:pt x="4863" y="10285"/>
                      <a:pt x="4832" y="10329"/>
                      <a:pt x="4810" y="10351"/>
                    </a:cubicBezTo>
                    <a:cubicBezTo>
                      <a:pt x="4806" y="10351"/>
                      <a:pt x="4806" y="10373"/>
                      <a:pt x="4801" y="10373"/>
                    </a:cubicBezTo>
                    <a:cubicBezTo>
                      <a:pt x="4788" y="10395"/>
                      <a:pt x="4771" y="10406"/>
                      <a:pt x="4758" y="10428"/>
                    </a:cubicBezTo>
                    <a:cubicBezTo>
                      <a:pt x="4749" y="10428"/>
                      <a:pt x="4745" y="10450"/>
                      <a:pt x="4736" y="10461"/>
                    </a:cubicBezTo>
                    <a:cubicBezTo>
                      <a:pt x="4727" y="10461"/>
                      <a:pt x="4718" y="10461"/>
                      <a:pt x="4714" y="10484"/>
                    </a:cubicBezTo>
                    <a:cubicBezTo>
                      <a:pt x="4705" y="10484"/>
                      <a:pt x="4701" y="10528"/>
                      <a:pt x="4692" y="10539"/>
                    </a:cubicBezTo>
                    <a:cubicBezTo>
                      <a:pt x="4688" y="10539"/>
                      <a:pt x="4679" y="10539"/>
                      <a:pt x="4675" y="10539"/>
                    </a:cubicBezTo>
                    <a:cubicBezTo>
                      <a:pt x="4675" y="10539"/>
                      <a:pt x="4675" y="10561"/>
                      <a:pt x="4666" y="10572"/>
                    </a:cubicBezTo>
                    <a:cubicBezTo>
                      <a:pt x="4666" y="10572"/>
                      <a:pt x="4662" y="10572"/>
                      <a:pt x="4657" y="10572"/>
                    </a:cubicBezTo>
                    <a:cubicBezTo>
                      <a:pt x="4657" y="10572"/>
                      <a:pt x="4657" y="10594"/>
                      <a:pt x="4657" y="10594"/>
                    </a:cubicBezTo>
                    <a:cubicBezTo>
                      <a:pt x="4657" y="10594"/>
                      <a:pt x="4649" y="10594"/>
                      <a:pt x="4649" y="10594"/>
                    </a:cubicBezTo>
                    <a:cubicBezTo>
                      <a:pt x="4649" y="10594"/>
                      <a:pt x="4649" y="10616"/>
                      <a:pt x="4644" y="10616"/>
                    </a:cubicBezTo>
                    <a:cubicBezTo>
                      <a:pt x="4635" y="10638"/>
                      <a:pt x="4631" y="10638"/>
                      <a:pt x="4622" y="10638"/>
                    </a:cubicBezTo>
                    <a:cubicBezTo>
                      <a:pt x="4622" y="10638"/>
                      <a:pt x="4622" y="10660"/>
                      <a:pt x="4622" y="10660"/>
                    </a:cubicBezTo>
                    <a:cubicBezTo>
                      <a:pt x="4592" y="10726"/>
                      <a:pt x="4557" y="10803"/>
                      <a:pt x="4526" y="10847"/>
                    </a:cubicBezTo>
                    <a:cubicBezTo>
                      <a:pt x="4522" y="10847"/>
                      <a:pt x="4513" y="10880"/>
                      <a:pt x="4509" y="10891"/>
                    </a:cubicBezTo>
                    <a:cubicBezTo>
                      <a:pt x="4482" y="10935"/>
                      <a:pt x="4461" y="10979"/>
                      <a:pt x="4439" y="11023"/>
                    </a:cubicBezTo>
                    <a:cubicBezTo>
                      <a:pt x="4421" y="11056"/>
                      <a:pt x="4404" y="11100"/>
                      <a:pt x="4386" y="11112"/>
                    </a:cubicBezTo>
                    <a:cubicBezTo>
                      <a:pt x="4386" y="11112"/>
                      <a:pt x="4386" y="11134"/>
                      <a:pt x="4386" y="11134"/>
                    </a:cubicBezTo>
                    <a:cubicBezTo>
                      <a:pt x="4360" y="11189"/>
                      <a:pt x="4334" y="11222"/>
                      <a:pt x="4308" y="11277"/>
                    </a:cubicBezTo>
                    <a:cubicBezTo>
                      <a:pt x="4286" y="11321"/>
                      <a:pt x="4264" y="11365"/>
                      <a:pt x="4242" y="11398"/>
                    </a:cubicBezTo>
                    <a:cubicBezTo>
                      <a:pt x="4242" y="11398"/>
                      <a:pt x="4242" y="11409"/>
                      <a:pt x="4242" y="11420"/>
                    </a:cubicBezTo>
                    <a:cubicBezTo>
                      <a:pt x="4216" y="11464"/>
                      <a:pt x="4194" y="11508"/>
                      <a:pt x="4168" y="11541"/>
                    </a:cubicBezTo>
                    <a:cubicBezTo>
                      <a:pt x="4137" y="11596"/>
                      <a:pt x="4111" y="11663"/>
                      <a:pt x="4081" y="11729"/>
                    </a:cubicBezTo>
                    <a:cubicBezTo>
                      <a:pt x="4067" y="11751"/>
                      <a:pt x="4050" y="11784"/>
                      <a:pt x="4037" y="11817"/>
                    </a:cubicBezTo>
                    <a:cubicBezTo>
                      <a:pt x="4024" y="11850"/>
                      <a:pt x="4011" y="11883"/>
                      <a:pt x="4002" y="11927"/>
                    </a:cubicBezTo>
                    <a:cubicBezTo>
                      <a:pt x="3989" y="11927"/>
                      <a:pt x="3980" y="11927"/>
                      <a:pt x="3971" y="11949"/>
                    </a:cubicBezTo>
                    <a:cubicBezTo>
                      <a:pt x="3910" y="12115"/>
                      <a:pt x="3832" y="12247"/>
                      <a:pt x="3770" y="12401"/>
                    </a:cubicBezTo>
                    <a:cubicBezTo>
                      <a:pt x="3749" y="12456"/>
                      <a:pt x="3722" y="12500"/>
                      <a:pt x="3709" y="12577"/>
                    </a:cubicBezTo>
                    <a:cubicBezTo>
                      <a:pt x="3696" y="12555"/>
                      <a:pt x="3696" y="12588"/>
                      <a:pt x="3687" y="12599"/>
                    </a:cubicBezTo>
                    <a:cubicBezTo>
                      <a:pt x="3666" y="12621"/>
                      <a:pt x="3648" y="12665"/>
                      <a:pt x="3635" y="12710"/>
                    </a:cubicBezTo>
                    <a:cubicBezTo>
                      <a:pt x="3613" y="12765"/>
                      <a:pt x="3587" y="12809"/>
                      <a:pt x="3574" y="12886"/>
                    </a:cubicBezTo>
                    <a:cubicBezTo>
                      <a:pt x="3556" y="12875"/>
                      <a:pt x="3548" y="12886"/>
                      <a:pt x="3543" y="12897"/>
                    </a:cubicBezTo>
                    <a:cubicBezTo>
                      <a:pt x="3543" y="12897"/>
                      <a:pt x="3534" y="12897"/>
                      <a:pt x="3530" y="12908"/>
                    </a:cubicBezTo>
                    <a:cubicBezTo>
                      <a:pt x="3521" y="12919"/>
                      <a:pt x="3517" y="12952"/>
                      <a:pt x="3504" y="12974"/>
                    </a:cubicBezTo>
                    <a:cubicBezTo>
                      <a:pt x="3473" y="13051"/>
                      <a:pt x="3447" y="13117"/>
                      <a:pt x="3421" y="13194"/>
                    </a:cubicBezTo>
                    <a:cubicBezTo>
                      <a:pt x="3386" y="13272"/>
                      <a:pt x="3351" y="13371"/>
                      <a:pt x="3320" y="13437"/>
                    </a:cubicBezTo>
                    <a:cubicBezTo>
                      <a:pt x="3303" y="13470"/>
                      <a:pt x="3285" y="13514"/>
                      <a:pt x="3272" y="13547"/>
                    </a:cubicBezTo>
                    <a:cubicBezTo>
                      <a:pt x="3264" y="13569"/>
                      <a:pt x="3255" y="13580"/>
                      <a:pt x="3246" y="13602"/>
                    </a:cubicBezTo>
                    <a:cubicBezTo>
                      <a:pt x="3207" y="13690"/>
                      <a:pt x="3167" y="13779"/>
                      <a:pt x="3124" y="13867"/>
                    </a:cubicBezTo>
                    <a:cubicBezTo>
                      <a:pt x="3115" y="13889"/>
                      <a:pt x="3102" y="13911"/>
                      <a:pt x="3089" y="13933"/>
                    </a:cubicBezTo>
                    <a:cubicBezTo>
                      <a:pt x="3076" y="13966"/>
                      <a:pt x="3067" y="13988"/>
                      <a:pt x="3058" y="13999"/>
                    </a:cubicBezTo>
                    <a:cubicBezTo>
                      <a:pt x="3041" y="14010"/>
                      <a:pt x="3015" y="13999"/>
                      <a:pt x="2997" y="14010"/>
                    </a:cubicBezTo>
                    <a:cubicBezTo>
                      <a:pt x="2984" y="13966"/>
                      <a:pt x="2975" y="13911"/>
                      <a:pt x="2980" y="13845"/>
                    </a:cubicBezTo>
                    <a:cubicBezTo>
                      <a:pt x="2980" y="13823"/>
                      <a:pt x="2997" y="13712"/>
                      <a:pt x="3010" y="13690"/>
                    </a:cubicBezTo>
                    <a:cubicBezTo>
                      <a:pt x="3010" y="13679"/>
                      <a:pt x="3019" y="13668"/>
                      <a:pt x="3023" y="13668"/>
                    </a:cubicBezTo>
                    <a:cubicBezTo>
                      <a:pt x="3023" y="13668"/>
                      <a:pt x="3023" y="13635"/>
                      <a:pt x="3023" y="13624"/>
                    </a:cubicBezTo>
                    <a:cubicBezTo>
                      <a:pt x="3032" y="13580"/>
                      <a:pt x="3049" y="13525"/>
                      <a:pt x="3058" y="13503"/>
                    </a:cubicBezTo>
                    <a:cubicBezTo>
                      <a:pt x="3058" y="13503"/>
                      <a:pt x="3058" y="13492"/>
                      <a:pt x="3058" y="13492"/>
                    </a:cubicBezTo>
                    <a:cubicBezTo>
                      <a:pt x="3080" y="13426"/>
                      <a:pt x="3106" y="13360"/>
                      <a:pt x="3128" y="13316"/>
                    </a:cubicBezTo>
                    <a:cubicBezTo>
                      <a:pt x="3128" y="13316"/>
                      <a:pt x="3128" y="13305"/>
                      <a:pt x="3128" y="13294"/>
                    </a:cubicBezTo>
                    <a:cubicBezTo>
                      <a:pt x="3128" y="13294"/>
                      <a:pt x="3137" y="13294"/>
                      <a:pt x="3137" y="13294"/>
                    </a:cubicBezTo>
                    <a:cubicBezTo>
                      <a:pt x="3137" y="13294"/>
                      <a:pt x="3137" y="13283"/>
                      <a:pt x="3137" y="13272"/>
                    </a:cubicBezTo>
                    <a:cubicBezTo>
                      <a:pt x="3141" y="13272"/>
                      <a:pt x="3146" y="13250"/>
                      <a:pt x="3150" y="13227"/>
                    </a:cubicBezTo>
                    <a:cubicBezTo>
                      <a:pt x="3150" y="13227"/>
                      <a:pt x="3163" y="13194"/>
                      <a:pt x="3167" y="13183"/>
                    </a:cubicBezTo>
                    <a:cubicBezTo>
                      <a:pt x="3194" y="13117"/>
                      <a:pt x="3229" y="13062"/>
                      <a:pt x="3246" y="13007"/>
                    </a:cubicBezTo>
                    <a:cubicBezTo>
                      <a:pt x="3255" y="12985"/>
                      <a:pt x="3255" y="12963"/>
                      <a:pt x="3259" y="12941"/>
                    </a:cubicBezTo>
                    <a:cubicBezTo>
                      <a:pt x="3259" y="12941"/>
                      <a:pt x="3268" y="12941"/>
                      <a:pt x="3272" y="12941"/>
                    </a:cubicBezTo>
                    <a:cubicBezTo>
                      <a:pt x="3272" y="12941"/>
                      <a:pt x="3272" y="12919"/>
                      <a:pt x="3281" y="12908"/>
                    </a:cubicBezTo>
                    <a:cubicBezTo>
                      <a:pt x="3281" y="12908"/>
                      <a:pt x="3281" y="12908"/>
                      <a:pt x="3290" y="12897"/>
                    </a:cubicBezTo>
                    <a:cubicBezTo>
                      <a:pt x="3303" y="12864"/>
                      <a:pt x="3307" y="12842"/>
                      <a:pt x="3320" y="12820"/>
                    </a:cubicBezTo>
                    <a:cubicBezTo>
                      <a:pt x="3333" y="12776"/>
                      <a:pt x="3355" y="12754"/>
                      <a:pt x="3373" y="12721"/>
                    </a:cubicBezTo>
                    <a:cubicBezTo>
                      <a:pt x="3386" y="12688"/>
                      <a:pt x="3399" y="12654"/>
                      <a:pt x="3412" y="12632"/>
                    </a:cubicBezTo>
                    <a:cubicBezTo>
                      <a:pt x="3412" y="12621"/>
                      <a:pt x="3421" y="12621"/>
                      <a:pt x="3425" y="12621"/>
                    </a:cubicBezTo>
                    <a:cubicBezTo>
                      <a:pt x="3434" y="12599"/>
                      <a:pt x="3434" y="12577"/>
                      <a:pt x="3443" y="12566"/>
                    </a:cubicBezTo>
                    <a:cubicBezTo>
                      <a:pt x="3447" y="12544"/>
                      <a:pt x="3456" y="12533"/>
                      <a:pt x="3460" y="12522"/>
                    </a:cubicBezTo>
                    <a:cubicBezTo>
                      <a:pt x="3460" y="12522"/>
                      <a:pt x="3469" y="12522"/>
                      <a:pt x="3469" y="12522"/>
                    </a:cubicBezTo>
                    <a:cubicBezTo>
                      <a:pt x="3469" y="12522"/>
                      <a:pt x="3469" y="12489"/>
                      <a:pt x="3469" y="12478"/>
                    </a:cubicBezTo>
                    <a:cubicBezTo>
                      <a:pt x="3469" y="12478"/>
                      <a:pt x="3473" y="12478"/>
                      <a:pt x="3478" y="12478"/>
                    </a:cubicBezTo>
                    <a:cubicBezTo>
                      <a:pt x="3478" y="12478"/>
                      <a:pt x="3478" y="12456"/>
                      <a:pt x="3478" y="12456"/>
                    </a:cubicBezTo>
                    <a:cubicBezTo>
                      <a:pt x="3486" y="12434"/>
                      <a:pt x="3495" y="12423"/>
                      <a:pt x="3504" y="12412"/>
                    </a:cubicBezTo>
                    <a:cubicBezTo>
                      <a:pt x="3504" y="12412"/>
                      <a:pt x="3504" y="12390"/>
                      <a:pt x="3504" y="12390"/>
                    </a:cubicBezTo>
                    <a:cubicBezTo>
                      <a:pt x="3504" y="12390"/>
                      <a:pt x="3508" y="12390"/>
                      <a:pt x="3513" y="12390"/>
                    </a:cubicBezTo>
                    <a:cubicBezTo>
                      <a:pt x="3530" y="12346"/>
                      <a:pt x="3552" y="12302"/>
                      <a:pt x="3569" y="12258"/>
                    </a:cubicBezTo>
                    <a:cubicBezTo>
                      <a:pt x="3569" y="12258"/>
                      <a:pt x="3574" y="12236"/>
                      <a:pt x="3578" y="12225"/>
                    </a:cubicBezTo>
                    <a:cubicBezTo>
                      <a:pt x="3578" y="12225"/>
                      <a:pt x="3591" y="12225"/>
                      <a:pt x="3596" y="12203"/>
                    </a:cubicBezTo>
                    <a:cubicBezTo>
                      <a:pt x="3618" y="12148"/>
                      <a:pt x="3639" y="12104"/>
                      <a:pt x="3661" y="12048"/>
                    </a:cubicBezTo>
                    <a:cubicBezTo>
                      <a:pt x="3670" y="12026"/>
                      <a:pt x="3679" y="12015"/>
                      <a:pt x="3687" y="11993"/>
                    </a:cubicBezTo>
                    <a:cubicBezTo>
                      <a:pt x="3687" y="11982"/>
                      <a:pt x="3696" y="11949"/>
                      <a:pt x="3700" y="11938"/>
                    </a:cubicBezTo>
                    <a:cubicBezTo>
                      <a:pt x="3709" y="11905"/>
                      <a:pt x="3727" y="11883"/>
                      <a:pt x="3731" y="11861"/>
                    </a:cubicBezTo>
                    <a:cubicBezTo>
                      <a:pt x="3744" y="11828"/>
                      <a:pt x="3762" y="11806"/>
                      <a:pt x="3762" y="11773"/>
                    </a:cubicBezTo>
                    <a:cubicBezTo>
                      <a:pt x="3779" y="11751"/>
                      <a:pt x="3783" y="11707"/>
                      <a:pt x="3797" y="11685"/>
                    </a:cubicBezTo>
                    <a:cubicBezTo>
                      <a:pt x="3797" y="11685"/>
                      <a:pt x="3810" y="11641"/>
                      <a:pt x="3797" y="11652"/>
                    </a:cubicBezTo>
                    <a:cubicBezTo>
                      <a:pt x="3718" y="11718"/>
                      <a:pt x="3648" y="11806"/>
                      <a:pt x="3582" y="11905"/>
                    </a:cubicBezTo>
                    <a:cubicBezTo>
                      <a:pt x="3578" y="11916"/>
                      <a:pt x="3569" y="11916"/>
                      <a:pt x="3565" y="11927"/>
                    </a:cubicBezTo>
                    <a:cubicBezTo>
                      <a:pt x="3565" y="11927"/>
                      <a:pt x="3565" y="11927"/>
                      <a:pt x="3556" y="11927"/>
                    </a:cubicBezTo>
                    <a:cubicBezTo>
                      <a:pt x="3552" y="11949"/>
                      <a:pt x="3543" y="11971"/>
                      <a:pt x="3534" y="11982"/>
                    </a:cubicBezTo>
                    <a:cubicBezTo>
                      <a:pt x="3534" y="11982"/>
                      <a:pt x="3530" y="11982"/>
                      <a:pt x="3526" y="11982"/>
                    </a:cubicBezTo>
                    <a:cubicBezTo>
                      <a:pt x="3526" y="11982"/>
                      <a:pt x="3526" y="11993"/>
                      <a:pt x="3521" y="11993"/>
                    </a:cubicBezTo>
                    <a:cubicBezTo>
                      <a:pt x="3504" y="12037"/>
                      <a:pt x="3482" y="12070"/>
                      <a:pt x="3465" y="12115"/>
                    </a:cubicBezTo>
                    <a:cubicBezTo>
                      <a:pt x="3460" y="12137"/>
                      <a:pt x="3451" y="12148"/>
                      <a:pt x="3443" y="12159"/>
                    </a:cubicBezTo>
                    <a:cubicBezTo>
                      <a:pt x="3443" y="12159"/>
                      <a:pt x="3438" y="12170"/>
                      <a:pt x="3434" y="12181"/>
                    </a:cubicBezTo>
                    <a:cubicBezTo>
                      <a:pt x="3430" y="12181"/>
                      <a:pt x="3425" y="12181"/>
                      <a:pt x="3416" y="12181"/>
                    </a:cubicBezTo>
                    <a:cubicBezTo>
                      <a:pt x="3416" y="12181"/>
                      <a:pt x="3412" y="12203"/>
                      <a:pt x="3408" y="12214"/>
                    </a:cubicBezTo>
                    <a:cubicBezTo>
                      <a:pt x="3390" y="12258"/>
                      <a:pt x="3373" y="12269"/>
                      <a:pt x="3355" y="12291"/>
                    </a:cubicBezTo>
                    <a:cubicBezTo>
                      <a:pt x="3338" y="12313"/>
                      <a:pt x="3325" y="12346"/>
                      <a:pt x="3312" y="12379"/>
                    </a:cubicBezTo>
                    <a:cubicBezTo>
                      <a:pt x="3299" y="12412"/>
                      <a:pt x="3281" y="12445"/>
                      <a:pt x="3268" y="12478"/>
                    </a:cubicBezTo>
                    <a:cubicBezTo>
                      <a:pt x="3250" y="12511"/>
                      <a:pt x="3233" y="12544"/>
                      <a:pt x="3220" y="12577"/>
                    </a:cubicBezTo>
                    <a:cubicBezTo>
                      <a:pt x="3202" y="12599"/>
                      <a:pt x="3189" y="12632"/>
                      <a:pt x="3172" y="12677"/>
                    </a:cubicBezTo>
                    <a:cubicBezTo>
                      <a:pt x="3141" y="12743"/>
                      <a:pt x="3111" y="12798"/>
                      <a:pt x="3080" y="12875"/>
                    </a:cubicBezTo>
                    <a:cubicBezTo>
                      <a:pt x="3049" y="12941"/>
                      <a:pt x="3019" y="13007"/>
                      <a:pt x="2993" y="13073"/>
                    </a:cubicBezTo>
                    <a:cubicBezTo>
                      <a:pt x="2936" y="13205"/>
                      <a:pt x="2879" y="13349"/>
                      <a:pt x="2827" y="13503"/>
                    </a:cubicBezTo>
                    <a:cubicBezTo>
                      <a:pt x="2818" y="13525"/>
                      <a:pt x="2818" y="13547"/>
                      <a:pt x="2809" y="13569"/>
                    </a:cubicBezTo>
                    <a:cubicBezTo>
                      <a:pt x="2787" y="13635"/>
                      <a:pt x="2766" y="13679"/>
                      <a:pt x="2744" y="13734"/>
                    </a:cubicBezTo>
                    <a:cubicBezTo>
                      <a:pt x="2735" y="13757"/>
                      <a:pt x="2726" y="13790"/>
                      <a:pt x="2718" y="13812"/>
                    </a:cubicBezTo>
                    <a:cubicBezTo>
                      <a:pt x="2713" y="13812"/>
                      <a:pt x="2704" y="13812"/>
                      <a:pt x="2700" y="13823"/>
                    </a:cubicBezTo>
                    <a:cubicBezTo>
                      <a:pt x="2687" y="13867"/>
                      <a:pt x="2678" y="13911"/>
                      <a:pt x="2665" y="13955"/>
                    </a:cubicBezTo>
                    <a:cubicBezTo>
                      <a:pt x="2656" y="13966"/>
                      <a:pt x="2643" y="13988"/>
                      <a:pt x="2634" y="13999"/>
                    </a:cubicBezTo>
                    <a:cubicBezTo>
                      <a:pt x="2626" y="14021"/>
                      <a:pt x="2626" y="14043"/>
                      <a:pt x="2617" y="14054"/>
                    </a:cubicBezTo>
                    <a:cubicBezTo>
                      <a:pt x="2604" y="14076"/>
                      <a:pt x="2595" y="14087"/>
                      <a:pt x="2582" y="14109"/>
                    </a:cubicBezTo>
                    <a:cubicBezTo>
                      <a:pt x="2556" y="14131"/>
                      <a:pt x="2525" y="14186"/>
                      <a:pt x="2503" y="14219"/>
                    </a:cubicBezTo>
                    <a:cubicBezTo>
                      <a:pt x="2486" y="14231"/>
                      <a:pt x="2468" y="14242"/>
                      <a:pt x="2460" y="14242"/>
                    </a:cubicBezTo>
                    <a:cubicBezTo>
                      <a:pt x="2447" y="14242"/>
                      <a:pt x="2442" y="14242"/>
                      <a:pt x="2429" y="14242"/>
                    </a:cubicBezTo>
                    <a:cubicBezTo>
                      <a:pt x="2381" y="14242"/>
                      <a:pt x="2324" y="14242"/>
                      <a:pt x="2276" y="14264"/>
                    </a:cubicBezTo>
                    <a:cubicBezTo>
                      <a:pt x="2267" y="14264"/>
                      <a:pt x="2254" y="14286"/>
                      <a:pt x="2246" y="14286"/>
                    </a:cubicBezTo>
                    <a:cubicBezTo>
                      <a:pt x="2233" y="14286"/>
                      <a:pt x="2219" y="14286"/>
                      <a:pt x="2206" y="14286"/>
                    </a:cubicBezTo>
                    <a:cubicBezTo>
                      <a:pt x="2193" y="14286"/>
                      <a:pt x="2184" y="14308"/>
                      <a:pt x="2171" y="14308"/>
                    </a:cubicBezTo>
                    <a:cubicBezTo>
                      <a:pt x="2123" y="14319"/>
                      <a:pt x="2071" y="14308"/>
                      <a:pt x="2036" y="14341"/>
                    </a:cubicBezTo>
                    <a:cubicBezTo>
                      <a:pt x="2023" y="14341"/>
                      <a:pt x="2001" y="14363"/>
                      <a:pt x="1983" y="14363"/>
                    </a:cubicBezTo>
                    <a:cubicBezTo>
                      <a:pt x="1935" y="14374"/>
                      <a:pt x="1883" y="14363"/>
                      <a:pt x="1826" y="14363"/>
                    </a:cubicBezTo>
                    <a:cubicBezTo>
                      <a:pt x="1809" y="14363"/>
                      <a:pt x="1787" y="14374"/>
                      <a:pt x="1769" y="14374"/>
                    </a:cubicBezTo>
                    <a:cubicBezTo>
                      <a:pt x="1756" y="14374"/>
                      <a:pt x="1739" y="14352"/>
                      <a:pt x="1726" y="14352"/>
                    </a:cubicBezTo>
                    <a:cubicBezTo>
                      <a:pt x="1708" y="14352"/>
                      <a:pt x="1691" y="14352"/>
                      <a:pt x="1673" y="14363"/>
                    </a:cubicBezTo>
                    <a:cubicBezTo>
                      <a:pt x="1656" y="14363"/>
                      <a:pt x="1630" y="14374"/>
                      <a:pt x="1621" y="14374"/>
                    </a:cubicBezTo>
                    <a:cubicBezTo>
                      <a:pt x="1582" y="14374"/>
                      <a:pt x="1547" y="14374"/>
                      <a:pt x="1512" y="14374"/>
                    </a:cubicBezTo>
                    <a:cubicBezTo>
                      <a:pt x="1499" y="14374"/>
                      <a:pt x="1490" y="14396"/>
                      <a:pt x="1472" y="14396"/>
                    </a:cubicBezTo>
                    <a:cubicBezTo>
                      <a:pt x="1468" y="14396"/>
                      <a:pt x="1455" y="14396"/>
                      <a:pt x="1451" y="14396"/>
                    </a:cubicBezTo>
                    <a:cubicBezTo>
                      <a:pt x="1424" y="14396"/>
                      <a:pt x="1402" y="14396"/>
                      <a:pt x="1376" y="14396"/>
                    </a:cubicBezTo>
                    <a:cubicBezTo>
                      <a:pt x="1258" y="14418"/>
                      <a:pt x="1136" y="14440"/>
                      <a:pt x="1018" y="14451"/>
                    </a:cubicBezTo>
                    <a:cubicBezTo>
                      <a:pt x="979" y="14451"/>
                      <a:pt x="926" y="14473"/>
                      <a:pt x="896" y="14451"/>
                    </a:cubicBezTo>
                    <a:cubicBezTo>
                      <a:pt x="896" y="14451"/>
                      <a:pt x="896" y="14451"/>
                      <a:pt x="896" y="14451"/>
                    </a:cubicBezTo>
                    <a:cubicBezTo>
                      <a:pt x="882" y="14451"/>
                      <a:pt x="878" y="14451"/>
                      <a:pt x="874" y="14451"/>
                    </a:cubicBezTo>
                    <a:cubicBezTo>
                      <a:pt x="874" y="14451"/>
                      <a:pt x="874" y="14451"/>
                      <a:pt x="874" y="14451"/>
                    </a:cubicBezTo>
                    <a:cubicBezTo>
                      <a:pt x="826" y="14473"/>
                      <a:pt x="760" y="14451"/>
                      <a:pt x="730" y="14462"/>
                    </a:cubicBezTo>
                    <a:cubicBezTo>
                      <a:pt x="690" y="14473"/>
                      <a:pt x="664" y="14462"/>
                      <a:pt x="633" y="14462"/>
                    </a:cubicBezTo>
                    <a:cubicBezTo>
                      <a:pt x="607" y="14462"/>
                      <a:pt x="577" y="14495"/>
                      <a:pt x="546" y="14484"/>
                    </a:cubicBezTo>
                    <a:cubicBezTo>
                      <a:pt x="524" y="14484"/>
                      <a:pt x="507" y="14440"/>
                      <a:pt x="485" y="14440"/>
                    </a:cubicBezTo>
                    <a:cubicBezTo>
                      <a:pt x="472" y="14440"/>
                      <a:pt x="454" y="14451"/>
                      <a:pt x="441" y="14451"/>
                    </a:cubicBezTo>
                    <a:cubicBezTo>
                      <a:pt x="293" y="14462"/>
                      <a:pt x="140" y="14451"/>
                      <a:pt x="0" y="14451"/>
                    </a:cubicBezTo>
                    <a:lnTo>
                      <a:pt x="0" y="15200"/>
                    </a:lnTo>
                    <a:lnTo>
                      <a:pt x="22" y="15200"/>
                    </a:lnTo>
                    <a:cubicBezTo>
                      <a:pt x="22" y="15200"/>
                      <a:pt x="31" y="15222"/>
                      <a:pt x="39" y="15222"/>
                    </a:cubicBezTo>
                    <a:cubicBezTo>
                      <a:pt x="48" y="15222"/>
                      <a:pt x="61" y="15222"/>
                      <a:pt x="61" y="15222"/>
                    </a:cubicBezTo>
                    <a:cubicBezTo>
                      <a:pt x="70" y="15222"/>
                      <a:pt x="79" y="15222"/>
                      <a:pt x="87" y="15233"/>
                    </a:cubicBezTo>
                    <a:cubicBezTo>
                      <a:pt x="96" y="15233"/>
                      <a:pt x="114" y="15233"/>
                      <a:pt x="114" y="15233"/>
                    </a:cubicBezTo>
                    <a:cubicBezTo>
                      <a:pt x="135" y="15233"/>
                      <a:pt x="157" y="15211"/>
                      <a:pt x="184" y="15200"/>
                    </a:cubicBezTo>
                    <a:cubicBezTo>
                      <a:pt x="210" y="15189"/>
                      <a:pt x="236" y="15189"/>
                      <a:pt x="258" y="15178"/>
                    </a:cubicBezTo>
                    <a:cubicBezTo>
                      <a:pt x="363" y="15156"/>
                      <a:pt x="476" y="15123"/>
                      <a:pt x="572" y="15101"/>
                    </a:cubicBezTo>
                    <a:cubicBezTo>
                      <a:pt x="599" y="15101"/>
                      <a:pt x="612" y="15090"/>
                      <a:pt x="625" y="15090"/>
                    </a:cubicBezTo>
                    <a:cubicBezTo>
                      <a:pt x="651" y="15079"/>
                      <a:pt x="677" y="15090"/>
                      <a:pt x="703" y="15079"/>
                    </a:cubicBezTo>
                    <a:cubicBezTo>
                      <a:pt x="782" y="15079"/>
                      <a:pt x="865" y="15057"/>
                      <a:pt x="935" y="15046"/>
                    </a:cubicBezTo>
                    <a:cubicBezTo>
                      <a:pt x="1040" y="15024"/>
                      <a:pt x="1140" y="15002"/>
                      <a:pt x="1241" y="14980"/>
                    </a:cubicBezTo>
                    <a:cubicBezTo>
                      <a:pt x="1263" y="14958"/>
                      <a:pt x="1293" y="14958"/>
                      <a:pt x="1315" y="14958"/>
                    </a:cubicBezTo>
                    <a:cubicBezTo>
                      <a:pt x="1350" y="14958"/>
                      <a:pt x="1389" y="14958"/>
                      <a:pt x="1424" y="14958"/>
                    </a:cubicBezTo>
                    <a:cubicBezTo>
                      <a:pt x="1608" y="14936"/>
                      <a:pt x="1800" y="14892"/>
                      <a:pt x="1988" y="14881"/>
                    </a:cubicBezTo>
                    <a:cubicBezTo>
                      <a:pt x="2058" y="14881"/>
                      <a:pt x="2119" y="14881"/>
                      <a:pt x="2180" y="14870"/>
                    </a:cubicBezTo>
                    <a:cubicBezTo>
                      <a:pt x="2233" y="14870"/>
                      <a:pt x="2311" y="14847"/>
                      <a:pt x="2359" y="14836"/>
                    </a:cubicBezTo>
                    <a:cubicBezTo>
                      <a:pt x="2569" y="14814"/>
                      <a:pt x="2770" y="14770"/>
                      <a:pt x="2980" y="14737"/>
                    </a:cubicBezTo>
                    <a:cubicBezTo>
                      <a:pt x="3032" y="14737"/>
                      <a:pt x="3089" y="14715"/>
                      <a:pt x="3141" y="14704"/>
                    </a:cubicBezTo>
                    <a:cubicBezTo>
                      <a:pt x="3194" y="14704"/>
                      <a:pt x="3242" y="14704"/>
                      <a:pt x="3290" y="14693"/>
                    </a:cubicBezTo>
                    <a:cubicBezTo>
                      <a:pt x="3299" y="14693"/>
                      <a:pt x="3312" y="14693"/>
                      <a:pt x="3320" y="14693"/>
                    </a:cubicBezTo>
                    <a:cubicBezTo>
                      <a:pt x="3368" y="14693"/>
                      <a:pt x="3403" y="14682"/>
                      <a:pt x="3443" y="14671"/>
                    </a:cubicBezTo>
                    <a:cubicBezTo>
                      <a:pt x="3513" y="14671"/>
                      <a:pt x="3578" y="14671"/>
                      <a:pt x="3635" y="14671"/>
                    </a:cubicBezTo>
                    <a:cubicBezTo>
                      <a:pt x="3674" y="14660"/>
                      <a:pt x="3709" y="14649"/>
                      <a:pt x="3749" y="14649"/>
                    </a:cubicBezTo>
                    <a:cubicBezTo>
                      <a:pt x="3871" y="14649"/>
                      <a:pt x="3989" y="14671"/>
                      <a:pt x="4102" y="14616"/>
                    </a:cubicBezTo>
                    <a:cubicBezTo>
                      <a:pt x="4124" y="14660"/>
                      <a:pt x="4142" y="14649"/>
                      <a:pt x="4172" y="14649"/>
                    </a:cubicBezTo>
                    <a:cubicBezTo>
                      <a:pt x="4408" y="14627"/>
                      <a:pt x="4644" y="14616"/>
                      <a:pt x="4867" y="14616"/>
                    </a:cubicBezTo>
                    <a:cubicBezTo>
                      <a:pt x="4876" y="14649"/>
                      <a:pt x="4880" y="14671"/>
                      <a:pt x="4880" y="14715"/>
                    </a:cubicBezTo>
                    <a:cubicBezTo>
                      <a:pt x="4898" y="14715"/>
                      <a:pt x="4889" y="14792"/>
                      <a:pt x="4898" y="14825"/>
                    </a:cubicBezTo>
                    <a:cubicBezTo>
                      <a:pt x="4898" y="14836"/>
                      <a:pt x="4902" y="14847"/>
                      <a:pt x="4906" y="14858"/>
                    </a:cubicBezTo>
                    <a:cubicBezTo>
                      <a:pt x="4928" y="14947"/>
                      <a:pt x="4928" y="15101"/>
                      <a:pt x="4950" y="15167"/>
                    </a:cubicBezTo>
                    <a:cubicBezTo>
                      <a:pt x="4950" y="15167"/>
                      <a:pt x="4950" y="15167"/>
                      <a:pt x="4954" y="15189"/>
                    </a:cubicBezTo>
                    <a:cubicBezTo>
                      <a:pt x="4976" y="15277"/>
                      <a:pt x="5002" y="15365"/>
                      <a:pt x="5020" y="15443"/>
                    </a:cubicBezTo>
                    <a:cubicBezTo>
                      <a:pt x="5024" y="15476"/>
                      <a:pt x="5033" y="15509"/>
                      <a:pt x="5037" y="15520"/>
                    </a:cubicBezTo>
                    <a:cubicBezTo>
                      <a:pt x="5037" y="15531"/>
                      <a:pt x="5037" y="15542"/>
                      <a:pt x="5046" y="15553"/>
                    </a:cubicBezTo>
                    <a:cubicBezTo>
                      <a:pt x="5050" y="15564"/>
                      <a:pt x="5055" y="15586"/>
                      <a:pt x="5059" y="15597"/>
                    </a:cubicBezTo>
                    <a:cubicBezTo>
                      <a:pt x="5059" y="15597"/>
                      <a:pt x="5064" y="15597"/>
                      <a:pt x="5064" y="15597"/>
                    </a:cubicBezTo>
                    <a:cubicBezTo>
                      <a:pt x="5064" y="15597"/>
                      <a:pt x="5064" y="15608"/>
                      <a:pt x="5064" y="15619"/>
                    </a:cubicBezTo>
                    <a:cubicBezTo>
                      <a:pt x="5072" y="15641"/>
                      <a:pt x="5090" y="15641"/>
                      <a:pt x="5094" y="15685"/>
                    </a:cubicBezTo>
                    <a:cubicBezTo>
                      <a:pt x="5103" y="15740"/>
                      <a:pt x="5112" y="15795"/>
                      <a:pt x="5120" y="15861"/>
                    </a:cubicBezTo>
                    <a:cubicBezTo>
                      <a:pt x="5129" y="15928"/>
                      <a:pt x="5133" y="15994"/>
                      <a:pt x="5142" y="16049"/>
                    </a:cubicBezTo>
                    <a:cubicBezTo>
                      <a:pt x="5155" y="16137"/>
                      <a:pt x="5186" y="16225"/>
                      <a:pt x="5203" y="16291"/>
                    </a:cubicBezTo>
                    <a:cubicBezTo>
                      <a:pt x="5225" y="16368"/>
                      <a:pt x="5260" y="16446"/>
                      <a:pt x="5286" y="16501"/>
                    </a:cubicBezTo>
                    <a:cubicBezTo>
                      <a:pt x="5295" y="16523"/>
                      <a:pt x="5304" y="16545"/>
                      <a:pt x="5313" y="16556"/>
                    </a:cubicBezTo>
                    <a:cubicBezTo>
                      <a:pt x="5326" y="16578"/>
                      <a:pt x="5348" y="16589"/>
                      <a:pt x="5361" y="16611"/>
                    </a:cubicBezTo>
                    <a:cubicBezTo>
                      <a:pt x="5374" y="16633"/>
                      <a:pt x="5391" y="16644"/>
                      <a:pt x="5400" y="16677"/>
                    </a:cubicBezTo>
                    <a:cubicBezTo>
                      <a:pt x="5444" y="16699"/>
                      <a:pt x="5500" y="16732"/>
                      <a:pt x="5557" y="16754"/>
                    </a:cubicBezTo>
                    <a:cubicBezTo>
                      <a:pt x="5583" y="16765"/>
                      <a:pt x="5614" y="16776"/>
                      <a:pt x="5640" y="16787"/>
                    </a:cubicBezTo>
                    <a:cubicBezTo>
                      <a:pt x="5671" y="16798"/>
                      <a:pt x="5701" y="16820"/>
                      <a:pt x="5728" y="16820"/>
                    </a:cubicBezTo>
                    <a:cubicBezTo>
                      <a:pt x="5741" y="16820"/>
                      <a:pt x="5758" y="16809"/>
                      <a:pt x="5776" y="16798"/>
                    </a:cubicBezTo>
                    <a:cubicBezTo>
                      <a:pt x="5784" y="16798"/>
                      <a:pt x="5789" y="16776"/>
                      <a:pt x="5798" y="16776"/>
                    </a:cubicBezTo>
                    <a:cubicBezTo>
                      <a:pt x="5798" y="16776"/>
                      <a:pt x="5802" y="16776"/>
                      <a:pt x="5806" y="16776"/>
                    </a:cubicBezTo>
                    <a:cubicBezTo>
                      <a:pt x="5811" y="16776"/>
                      <a:pt x="5815" y="16776"/>
                      <a:pt x="5824" y="16754"/>
                    </a:cubicBezTo>
                    <a:cubicBezTo>
                      <a:pt x="5828" y="16743"/>
                      <a:pt x="5837" y="16754"/>
                      <a:pt x="5837" y="16732"/>
                    </a:cubicBezTo>
                    <a:cubicBezTo>
                      <a:pt x="5841" y="16699"/>
                      <a:pt x="5850" y="16721"/>
                      <a:pt x="5859" y="16699"/>
                    </a:cubicBezTo>
                    <a:cubicBezTo>
                      <a:pt x="5867" y="16732"/>
                      <a:pt x="5885" y="16721"/>
                      <a:pt x="5902" y="16732"/>
                    </a:cubicBezTo>
                    <a:cubicBezTo>
                      <a:pt x="5916" y="16732"/>
                      <a:pt x="5929" y="16787"/>
                      <a:pt x="5946" y="16798"/>
                    </a:cubicBezTo>
                    <a:cubicBezTo>
                      <a:pt x="5972" y="16809"/>
                      <a:pt x="6003" y="16798"/>
                      <a:pt x="6025" y="16820"/>
                    </a:cubicBezTo>
                    <a:cubicBezTo>
                      <a:pt x="6033" y="16809"/>
                      <a:pt x="6064" y="16787"/>
                      <a:pt x="6077" y="16809"/>
                    </a:cubicBezTo>
                    <a:cubicBezTo>
                      <a:pt x="6090" y="16820"/>
                      <a:pt x="6060" y="16842"/>
                      <a:pt x="6077" y="16864"/>
                    </a:cubicBezTo>
                    <a:cubicBezTo>
                      <a:pt x="6090" y="16897"/>
                      <a:pt x="6068" y="16886"/>
                      <a:pt x="6077" y="16919"/>
                    </a:cubicBezTo>
                    <a:cubicBezTo>
                      <a:pt x="6086" y="16919"/>
                      <a:pt x="6077" y="16952"/>
                      <a:pt x="6077" y="16952"/>
                    </a:cubicBezTo>
                    <a:cubicBezTo>
                      <a:pt x="6077" y="16996"/>
                      <a:pt x="6086" y="17019"/>
                      <a:pt x="6090" y="17052"/>
                    </a:cubicBezTo>
                    <a:cubicBezTo>
                      <a:pt x="6090" y="17074"/>
                      <a:pt x="6095" y="17074"/>
                      <a:pt x="6099" y="17085"/>
                    </a:cubicBezTo>
                    <a:cubicBezTo>
                      <a:pt x="6099" y="17107"/>
                      <a:pt x="6099" y="17129"/>
                      <a:pt x="6108" y="17151"/>
                    </a:cubicBezTo>
                    <a:cubicBezTo>
                      <a:pt x="6108" y="17173"/>
                      <a:pt x="6116" y="17195"/>
                      <a:pt x="6121" y="17217"/>
                    </a:cubicBezTo>
                    <a:cubicBezTo>
                      <a:pt x="6134" y="17294"/>
                      <a:pt x="6143" y="17360"/>
                      <a:pt x="6151" y="17415"/>
                    </a:cubicBezTo>
                    <a:cubicBezTo>
                      <a:pt x="6165" y="17470"/>
                      <a:pt x="6169" y="17503"/>
                      <a:pt x="6178" y="17526"/>
                    </a:cubicBezTo>
                    <a:cubicBezTo>
                      <a:pt x="6186" y="17548"/>
                      <a:pt x="6200" y="17570"/>
                      <a:pt x="6208" y="17592"/>
                    </a:cubicBezTo>
                    <a:cubicBezTo>
                      <a:pt x="6221" y="17625"/>
                      <a:pt x="6230" y="17647"/>
                      <a:pt x="6234" y="17669"/>
                    </a:cubicBezTo>
                    <a:cubicBezTo>
                      <a:pt x="6234" y="17669"/>
                      <a:pt x="6234" y="17691"/>
                      <a:pt x="6234" y="17691"/>
                    </a:cubicBezTo>
                    <a:cubicBezTo>
                      <a:pt x="6239" y="17702"/>
                      <a:pt x="6248" y="17702"/>
                      <a:pt x="6252" y="17713"/>
                    </a:cubicBezTo>
                    <a:cubicBezTo>
                      <a:pt x="6252" y="17713"/>
                      <a:pt x="6252" y="17735"/>
                      <a:pt x="6261" y="17735"/>
                    </a:cubicBezTo>
                    <a:cubicBezTo>
                      <a:pt x="6265" y="17735"/>
                      <a:pt x="6274" y="17757"/>
                      <a:pt x="6278" y="17757"/>
                    </a:cubicBezTo>
                    <a:cubicBezTo>
                      <a:pt x="6287" y="17779"/>
                      <a:pt x="6291" y="17812"/>
                      <a:pt x="6300" y="17823"/>
                    </a:cubicBezTo>
                    <a:cubicBezTo>
                      <a:pt x="6300" y="17823"/>
                      <a:pt x="6304" y="17823"/>
                      <a:pt x="6309" y="17823"/>
                    </a:cubicBezTo>
                    <a:cubicBezTo>
                      <a:pt x="6309" y="17823"/>
                      <a:pt x="6309" y="17845"/>
                      <a:pt x="6309" y="17845"/>
                    </a:cubicBezTo>
                    <a:cubicBezTo>
                      <a:pt x="6322" y="17878"/>
                      <a:pt x="6335" y="17900"/>
                      <a:pt x="6348" y="17933"/>
                    </a:cubicBezTo>
                    <a:cubicBezTo>
                      <a:pt x="6348" y="17933"/>
                      <a:pt x="6348" y="17955"/>
                      <a:pt x="6357" y="17955"/>
                    </a:cubicBezTo>
                    <a:cubicBezTo>
                      <a:pt x="6357" y="17966"/>
                      <a:pt x="6370" y="17966"/>
                      <a:pt x="6374" y="17977"/>
                    </a:cubicBezTo>
                    <a:cubicBezTo>
                      <a:pt x="6374" y="17977"/>
                      <a:pt x="6379" y="17999"/>
                      <a:pt x="6383" y="18011"/>
                    </a:cubicBezTo>
                    <a:cubicBezTo>
                      <a:pt x="6383" y="18011"/>
                      <a:pt x="6392" y="18011"/>
                      <a:pt x="6400" y="18033"/>
                    </a:cubicBezTo>
                    <a:cubicBezTo>
                      <a:pt x="6409" y="18033"/>
                      <a:pt x="6414" y="18066"/>
                      <a:pt x="6422" y="18077"/>
                    </a:cubicBezTo>
                    <a:cubicBezTo>
                      <a:pt x="6431" y="18099"/>
                      <a:pt x="6444" y="18110"/>
                      <a:pt x="6453" y="18121"/>
                    </a:cubicBezTo>
                    <a:cubicBezTo>
                      <a:pt x="6453" y="18121"/>
                      <a:pt x="6462" y="18132"/>
                      <a:pt x="6466" y="18143"/>
                    </a:cubicBezTo>
                    <a:cubicBezTo>
                      <a:pt x="6501" y="18198"/>
                      <a:pt x="6536" y="18242"/>
                      <a:pt x="6571" y="18297"/>
                    </a:cubicBezTo>
                    <a:cubicBezTo>
                      <a:pt x="6623" y="18440"/>
                      <a:pt x="6733" y="18462"/>
                      <a:pt x="6824" y="18484"/>
                    </a:cubicBezTo>
                    <a:cubicBezTo>
                      <a:pt x="6894" y="18506"/>
                      <a:pt x="6973" y="18528"/>
                      <a:pt x="7056" y="18528"/>
                    </a:cubicBezTo>
                    <a:cubicBezTo>
                      <a:pt x="7078" y="18528"/>
                      <a:pt x="7100" y="18517"/>
                      <a:pt x="7117" y="18506"/>
                    </a:cubicBezTo>
                    <a:cubicBezTo>
                      <a:pt x="7134" y="18506"/>
                      <a:pt x="7148" y="18484"/>
                      <a:pt x="7165" y="18484"/>
                    </a:cubicBezTo>
                    <a:cubicBezTo>
                      <a:pt x="7178" y="18484"/>
                      <a:pt x="7200" y="18484"/>
                      <a:pt x="7204" y="18484"/>
                    </a:cubicBezTo>
                    <a:cubicBezTo>
                      <a:pt x="7204" y="18484"/>
                      <a:pt x="7204" y="18473"/>
                      <a:pt x="7217" y="18484"/>
                    </a:cubicBezTo>
                    <a:cubicBezTo>
                      <a:pt x="7217" y="18484"/>
                      <a:pt x="7217" y="18495"/>
                      <a:pt x="7217" y="18495"/>
                    </a:cubicBezTo>
                    <a:cubicBezTo>
                      <a:pt x="7222" y="18517"/>
                      <a:pt x="7239" y="18495"/>
                      <a:pt x="7239" y="18517"/>
                    </a:cubicBezTo>
                    <a:cubicBezTo>
                      <a:pt x="7252" y="18561"/>
                      <a:pt x="7252" y="18628"/>
                      <a:pt x="7252" y="18683"/>
                    </a:cubicBezTo>
                    <a:cubicBezTo>
                      <a:pt x="7266" y="18716"/>
                      <a:pt x="7270" y="18760"/>
                      <a:pt x="7279" y="18793"/>
                    </a:cubicBezTo>
                    <a:cubicBezTo>
                      <a:pt x="7287" y="18848"/>
                      <a:pt x="7300" y="18859"/>
                      <a:pt x="7314" y="18903"/>
                    </a:cubicBezTo>
                    <a:cubicBezTo>
                      <a:pt x="7322" y="18925"/>
                      <a:pt x="7331" y="18969"/>
                      <a:pt x="7335" y="18991"/>
                    </a:cubicBezTo>
                    <a:cubicBezTo>
                      <a:pt x="7344" y="19024"/>
                      <a:pt x="7349" y="19046"/>
                      <a:pt x="7353" y="19068"/>
                    </a:cubicBezTo>
                    <a:cubicBezTo>
                      <a:pt x="7362" y="19112"/>
                      <a:pt x="7375" y="19134"/>
                      <a:pt x="7383" y="19168"/>
                    </a:cubicBezTo>
                    <a:cubicBezTo>
                      <a:pt x="7383" y="19190"/>
                      <a:pt x="7392" y="19201"/>
                      <a:pt x="7397" y="19212"/>
                    </a:cubicBezTo>
                    <a:cubicBezTo>
                      <a:pt x="7423" y="19289"/>
                      <a:pt x="7453" y="19377"/>
                      <a:pt x="7480" y="19421"/>
                    </a:cubicBezTo>
                    <a:cubicBezTo>
                      <a:pt x="7484" y="19421"/>
                      <a:pt x="7493" y="19421"/>
                      <a:pt x="7497" y="19443"/>
                    </a:cubicBezTo>
                    <a:cubicBezTo>
                      <a:pt x="7506" y="19465"/>
                      <a:pt x="7515" y="19487"/>
                      <a:pt x="7523" y="19498"/>
                    </a:cubicBezTo>
                    <a:cubicBezTo>
                      <a:pt x="7532" y="19520"/>
                      <a:pt x="7545" y="19542"/>
                      <a:pt x="7549" y="19553"/>
                    </a:cubicBezTo>
                    <a:cubicBezTo>
                      <a:pt x="7571" y="19597"/>
                      <a:pt x="7584" y="19630"/>
                      <a:pt x="7606" y="19664"/>
                    </a:cubicBezTo>
                    <a:cubicBezTo>
                      <a:pt x="7615" y="19686"/>
                      <a:pt x="7624" y="19697"/>
                      <a:pt x="7633" y="19719"/>
                    </a:cubicBezTo>
                    <a:cubicBezTo>
                      <a:pt x="7641" y="19730"/>
                      <a:pt x="7659" y="19741"/>
                      <a:pt x="7663" y="19763"/>
                    </a:cubicBezTo>
                    <a:cubicBezTo>
                      <a:pt x="7676" y="19785"/>
                      <a:pt x="7685" y="19807"/>
                      <a:pt x="7694" y="19818"/>
                    </a:cubicBezTo>
                    <a:cubicBezTo>
                      <a:pt x="7702" y="19818"/>
                      <a:pt x="7724" y="19818"/>
                      <a:pt x="7742" y="19840"/>
                    </a:cubicBezTo>
                    <a:cubicBezTo>
                      <a:pt x="7750" y="19840"/>
                      <a:pt x="7755" y="19840"/>
                      <a:pt x="7768" y="19840"/>
                    </a:cubicBezTo>
                    <a:cubicBezTo>
                      <a:pt x="7772" y="19840"/>
                      <a:pt x="7781" y="19862"/>
                      <a:pt x="7785" y="19862"/>
                    </a:cubicBezTo>
                    <a:cubicBezTo>
                      <a:pt x="7816" y="19884"/>
                      <a:pt x="7851" y="19895"/>
                      <a:pt x="7882" y="19917"/>
                    </a:cubicBezTo>
                    <a:cubicBezTo>
                      <a:pt x="7903" y="19928"/>
                      <a:pt x="7934" y="19950"/>
                      <a:pt x="7951" y="19961"/>
                    </a:cubicBezTo>
                    <a:lnTo>
                      <a:pt x="7978" y="19961"/>
                    </a:lnTo>
                    <a:cubicBezTo>
                      <a:pt x="8013" y="19983"/>
                      <a:pt x="8048" y="20005"/>
                      <a:pt x="8078" y="20005"/>
                    </a:cubicBezTo>
                    <a:lnTo>
                      <a:pt x="8157" y="20005"/>
                    </a:lnTo>
                    <a:cubicBezTo>
                      <a:pt x="8183" y="20005"/>
                      <a:pt x="8209" y="20005"/>
                      <a:pt x="8235" y="20005"/>
                    </a:cubicBezTo>
                    <a:cubicBezTo>
                      <a:pt x="8314" y="19983"/>
                      <a:pt x="8388" y="19884"/>
                      <a:pt x="8458" y="19851"/>
                    </a:cubicBezTo>
                    <a:cubicBezTo>
                      <a:pt x="8458" y="19906"/>
                      <a:pt x="8476" y="19928"/>
                      <a:pt x="8484" y="19972"/>
                    </a:cubicBezTo>
                    <a:cubicBezTo>
                      <a:pt x="8493" y="19994"/>
                      <a:pt x="8498" y="20027"/>
                      <a:pt x="8502" y="20049"/>
                    </a:cubicBezTo>
                    <a:cubicBezTo>
                      <a:pt x="8502" y="20049"/>
                      <a:pt x="8506" y="20071"/>
                      <a:pt x="8511" y="20071"/>
                    </a:cubicBezTo>
                    <a:cubicBezTo>
                      <a:pt x="8519" y="20104"/>
                      <a:pt x="8524" y="20126"/>
                      <a:pt x="8533" y="20148"/>
                    </a:cubicBezTo>
                    <a:cubicBezTo>
                      <a:pt x="8559" y="20248"/>
                      <a:pt x="8581" y="20347"/>
                      <a:pt x="8611" y="20435"/>
                    </a:cubicBezTo>
                    <a:cubicBezTo>
                      <a:pt x="8624" y="20479"/>
                      <a:pt x="8637" y="20501"/>
                      <a:pt x="8650" y="20534"/>
                    </a:cubicBezTo>
                    <a:cubicBezTo>
                      <a:pt x="8664" y="20556"/>
                      <a:pt x="8677" y="20611"/>
                      <a:pt x="8685" y="20633"/>
                    </a:cubicBezTo>
                    <a:cubicBezTo>
                      <a:pt x="8699" y="20666"/>
                      <a:pt x="8716" y="20688"/>
                      <a:pt x="8729" y="20732"/>
                    </a:cubicBezTo>
                    <a:cubicBezTo>
                      <a:pt x="8751" y="20765"/>
                      <a:pt x="8773" y="20832"/>
                      <a:pt x="8795" y="20865"/>
                    </a:cubicBezTo>
                    <a:cubicBezTo>
                      <a:pt x="8799" y="20865"/>
                      <a:pt x="8808" y="20876"/>
                      <a:pt x="8816" y="20887"/>
                    </a:cubicBezTo>
                    <a:cubicBezTo>
                      <a:pt x="8816" y="20887"/>
                      <a:pt x="8821" y="20898"/>
                      <a:pt x="8825" y="20909"/>
                    </a:cubicBezTo>
                    <a:cubicBezTo>
                      <a:pt x="8838" y="20920"/>
                      <a:pt x="8856" y="20942"/>
                      <a:pt x="8865" y="20953"/>
                    </a:cubicBezTo>
                    <a:cubicBezTo>
                      <a:pt x="8865" y="20964"/>
                      <a:pt x="8869" y="20975"/>
                      <a:pt x="8873" y="20975"/>
                    </a:cubicBezTo>
                    <a:cubicBezTo>
                      <a:pt x="8917" y="21041"/>
                      <a:pt x="8969" y="21096"/>
                      <a:pt x="9017" y="21140"/>
                    </a:cubicBezTo>
                    <a:cubicBezTo>
                      <a:pt x="9026" y="21162"/>
                      <a:pt x="9031" y="21173"/>
                      <a:pt x="9039" y="21184"/>
                    </a:cubicBezTo>
                    <a:cubicBezTo>
                      <a:pt x="9044" y="21184"/>
                      <a:pt x="9052" y="21184"/>
                      <a:pt x="9061" y="21184"/>
                    </a:cubicBezTo>
                    <a:cubicBezTo>
                      <a:pt x="9061" y="21184"/>
                      <a:pt x="9070" y="21195"/>
                      <a:pt x="9074" y="21195"/>
                    </a:cubicBezTo>
                    <a:cubicBezTo>
                      <a:pt x="9109" y="21217"/>
                      <a:pt x="9149" y="21239"/>
                      <a:pt x="9183" y="21250"/>
                    </a:cubicBezTo>
                    <a:cubicBezTo>
                      <a:pt x="9236" y="21272"/>
                      <a:pt x="9288" y="21283"/>
                      <a:pt x="9341" y="21295"/>
                    </a:cubicBezTo>
                    <a:cubicBezTo>
                      <a:pt x="9367" y="21295"/>
                      <a:pt x="9450" y="21272"/>
                      <a:pt x="9454" y="21295"/>
                    </a:cubicBezTo>
                    <a:cubicBezTo>
                      <a:pt x="9454" y="21295"/>
                      <a:pt x="9463" y="21295"/>
                      <a:pt x="9463" y="21295"/>
                    </a:cubicBezTo>
                    <a:cubicBezTo>
                      <a:pt x="9467" y="21295"/>
                      <a:pt x="9463" y="21295"/>
                      <a:pt x="9467" y="21295"/>
                    </a:cubicBezTo>
                    <a:cubicBezTo>
                      <a:pt x="9494" y="21283"/>
                      <a:pt x="9529" y="21272"/>
                      <a:pt x="9537" y="21261"/>
                    </a:cubicBezTo>
                    <a:cubicBezTo>
                      <a:pt x="9555" y="21261"/>
                      <a:pt x="9568" y="21228"/>
                      <a:pt x="9585" y="21206"/>
                    </a:cubicBezTo>
                    <a:cubicBezTo>
                      <a:pt x="9594" y="21206"/>
                      <a:pt x="9612" y="21206"/>
                      <a:pt x="9620" y="21206"/>
                    </a:cubicBezTo>
                    <a:cubicBezTo>
                      <a:pt x="9629" y="21206"/>
                      <a:pt x="9638" y="21184"/>
                      <a:pt x="9647" y="21184"/>
                    </a:cubicBezTo>
                    <a:cubicBezTo>
                      <a:pt x="9668" y="21173"/>
                      <a:pt x="9686" y="21151"/>
                      <a:pt x="9708" y="21140"/>
                    </a:cubicBezTo>
                    <a:cubicBezTo>
                      <a:pt x="9716" y="21140"/>
                      <a:pt x="9730" y="21140"/>
                      <a:pt x="9738" y="21118"/>
                    </a:cubicBezTo>
                    <a:cubicBezTo>
                      <a:pt x="9747" y="21118"/>
                      <a:pt x="9751" y="21085"/>
                      <a:pt x="9765" y="21074"/>
                    </a:cubicBezTo>
                    <a:cubicBezTo>
                      <a:pt x="9773" y="21074"/>
                      <a:pt x="9782" y="21074"/>
                      <a:pt x="9791" y="21074"/>
                    </a:cubicBezTo>
                    <a:cubicBezTo>
                      <a:pt x="9813" y="21052"/>
                      <a:pt x="9834" y="21030"/>
                      <a:pt x="9848" y="21019"/>
                    </a:cubicBezTo>
                    <a:cubicBezTo>
                      <a:pt x="9852" y="21019"/>
                      <a:pt x="9856" y="21019"/>
                      <a:pt x="9865" y="21019"/>
                    </a:cubicBezTo>
                    <a:cubicBezTo>
                      <a:pt x="9865" y="21019"/>
                      <a:pt x="9874" y="20997"/>
                      <a:pt x="9878" y="20986"/>
                    </a:cubicBezTo>
                    <a:cubicBezTo>
                      <a:pt x="9900" y="20975"/>
                      <a:pt x="9917" y="20953"/>
                      <a:pt x="9935" y="20931"/>
                    </a:cubicBezTo>
                    <a:cubicBezTo>
                      <a:pt x="9974" y="20909"/>
                      <a:pt x="10031" y="20876"/>
                      <a:pt x="10053" y="20810"/>
                    </a:cubicBezTo>
                    <a:cubicBezTo>
                      <a:pt x="10053" y="20810"/>
                      <a:pt x="10062" y="20810"/>
                      <a:pt x="10066" y="20810"/>
                    </a:cubicBezTo>
                    <a:cubicBezTo>
                      <a:pt x="10070" y="20787"/>
                      <a:pt x="10079" y="20765"/>
                      <a:pt x="10083" y="20754"/>
                    </a:cubicBezTo>
                    <a:cubicBezTo>
                      <a:pt x="10101" y="20732"/>
                      <a:pt x="10114" y="20732"/>
                      <a:pt x="10127" y="20710"/>
                    </a:cubicBezTo>
                    <a:cubicBezTo>
                      <a:pt x="10188" y="20810"/>
                      <a:pt x="10254" y="20898"/>
                      <a:pt x="10315" y="20997"/>
                    </a:cubicBezTo>
                    <a:cubicBezTo>
                      <a:pt x="10346" y="21052"/>
                      <a:pt x="10376" y="21096"/>
                      <a:pt x="10407" y="21140"/>
                    </a:cubicBezTo>
                    <a:cubicBezTo>
                      <a:pt x="10424" y="21173"/>
                      <a:pt x="10437" y="21184"/>
                      <a:pt x="10455" y="21217"/>
                    </a:cubicBezTo>
                    <a:cubicBezTo>
                      <a:pt x="10468" y="21239"/>
                      <a:pt x="10485" y="21283"/>
                      <a:pt x="10503" y="21272"/>
                    </a:cubicBezTo>
                    <a:cubicBezTo>
                      <a:pt x="10512" y="21306"/>
                      <a:pt x="10520" y="21328"/>
                      <a:pt x="10533" y="21350"/>
                    </a:cubicBezTo>
                    <a:cubicBezTo>
                      <a:pt x="10547" y="21350"/>
                      <a:pt x="10560" y="21350"/>
                      <a:pt x="10573" y="21372"/>
                    </a:cubicBezTo>
                    <a:cubicBezTo>
                      <a:pt x="10582" y="21383"/>
                      <a:pt x="10590" y="21405"/>
                      <a:pt x="10599" y="21416"/>
                    </a:cubicBezTo>
                    <a:cubicBezTo>
                      <a:pt x="10612" y="21416"/>
                      <a:pt x="10621" y="21438"/>
                      <a:pt x="10634" y="21449"/>
                    </a:cubicBezTo>
                    <a:cubicBezTo>
                      <a:pt x="10643" y="21449"/>
                      <a:pt x="10660" y="21449"/>
                      <a:pt x="10673" y="21449"/>
                    </a:cubicBezTo>
                    <a:cubicBezTo>
                      <a:pt x="10686" y="21449"/>
                      <a:pt x="10700" y="21471"/>
                      <a:pt x="10708" y="21471"/>
                    </a:cubicBezTo>
                    <a:cubicBezTo>
                      <a:pt x="10717" y="21471"/>
                      <a:pt x="10730" y="21471"/>
                      <a:pt x="10743" y="21471"/>
                    </a:cubicBezTo>
                    <a:cubicBezTo>
                      <a:pt x="10765" y="21471"/>
                      <a:pt x="10787" y="21504"/>
                      <a:pt x="10809" y="21515"/>
                    </a:cubicBezTo>
                    <a:cubicBezTo>
                      <a:pt x="10839" y="21471"/>
                      <a:pt x="10874" y="21515"/>
                      <a:pt x="10909" y="21482"/>
                    </a:cubicBezTo>
                    <a:cubicBezTo>
                      <a:pt x="10931" y="21482"/>
                      <a:pt x="10953" y="21460"/>
                      <a:pt x="10979" y="21438"/>
                    </a:cubicBezTo>
                    <a:cubicBezTo>
                      <a:pt x="10997" y="21427"/>
                      <a:pt x="11018" y="21394"/>
                      <a:pt x="11032" y="21394"/>
                    </a:cubicBezTo>
                    <a:cubicBezTo>
                      <a:pt x="11040" y="21394"/>
                      <a:pt x="11049" y="21394"/>
                      <a:pt x="11053" y="21394"/>
                    </a:cubicBezTo>
                    <a:cubicBezTo>
                      <a:pt x="11062" y="21394"/>
                      <a:pt x="11071" y="21372"/>
                      <a:pt x="11080" y="21361"/>
                    </a:cubicBezTo>
                    <a:cubicBezTo>
                      <a:pt x="11088" y="21350"/>
                      <a:pt x="11093" y="21339"/>
                      <a:pt x="11106" y="21328"/>
                    </a:cubicBezTo>
                    <a:cubicBezTo>
                      <a:pt x="11115" y="21328"/>
                      <a:pt x="11123" y="21328"/>
                      <a:pt x="11132" y="21328"/>
                    </a:cubicBezTo>
                    <a:cubicBezTo>
                      <a:pt x="11141" y="21328"/>
                      <a:pt x="11145" y="21306"/>
                      <a:pt x="11154" y="21295"/>
                    </a:cubicBezTo>
                    <a:cubicBezTo>
                      <a:pt x="11171" y="21283"/>
                      <a:pt x="11189" y="21283"/>
                      <a:pt x="11206" y="21272"/>
                    </a:cubicBezTo>
                    <a:cubicBezTo>
                      <a:pt x="11215" y="21272"/>
                      <a:pt x="11219" y="21239"/>
                      <a:pt x="11228" y="21228"/>
                    </a:cubicBezTo>
                    <a:cubicBezTo>
                      <a:pt x="11237" y="21206"/>
                      <a:pt x="11246" y="21206"/>
                      <a:pt x="11254" y="21184"/>
                    </a:cubicBezTo>
                    <a:cubicBezTo>
                      <a:pt x="11263" y="21184"/>
                      <a:pt x="11267" y="21162"/>
                      <a:pt x="11276" y="21151"/>
                    </a:cubicBezTo>
                    <a:cubicBezTo>
                      <a:pt x="11285" y="21140"/>
                      <a:pt x="11298" y="21129"/>
                      <a:pt x="11307" y="21118"/>
                    </a:cubicBezTo>
                    <a:cubicBezTo>
                      <a:pt x="11316" y="21096"/>
                      <a:pt x="11324" y="21063"/>
                      <a:pt x="11333" y="21052"/>
                    </a:cubicBezTo>
                    <a:cubicBezTo>
                      <a:pt x="11337" y="21030"/>
                      <a:pt x="11346" y="21030"/>
                      <a:pt x="11350" y="21019"/>
                    </a:cubicBezTo>
                    <a:cubicBezTo>
                      <a:pt x="11364" y="20997"/>
                      <a:pt x="11372" y="20986"/>
                      <a:pt x="11381" y="20964"/>
                    </a:cubicBezTo>
                    <a:cubicBezTo>
                      <a:pt x="11390" y="20964"/>
                      <a:pt x="11390" y="20920"/>
                      <a:pt x="11403" y="20920"/>
                    </a:cubicBezTo>
                    <a:cubicBezTo>
                      <a:pt x="11403" y="20876"/>
                      <a:pt x="11425" y="20843"/>
                      <a:pt x="11429" y="20832"/>
                    </a:cubicBezTo>
                    <a:cubicBezTo>
                      <a:pt x="11429" y="20821"/>
                      <a:pt x="11429" y="20810"/>
                      <a:pt x="11429" y="20799"/>
                    </a:cubicBezTo>
                    <a:cubicBezTo>
                      <a:pt x="11438" y="20765"/>
                      <a:pt x="11447" y="20754"/>
                      <a:pt x="11451" y="20732"/>
                    </a:cubicBezTo>
                    <a:cubicBezTo>
                      <a:pt x="11460" y="20699"/>
                      <a:pt x="11477" y="20655"/>
                      <a:pt x="11482" y="20644"/>
                    </a:cubicBezTo>
                    <a:cubicBezTo>
                      <a:pt x="11482" y="20633"/>
                      <a:pt x="11482" y="20622"/>
                      <a:pt x="11482" y="20611"/>
                    </a:cubicBezTo>
                    <a:cubicBezTo>
                      <a:pt x="11482" y="20600"/>
                      <a:pt x="11490" y="20578"/>
                      <a:pt x="11495" y="20567"/>
                    </a:cubicBezTo>
                    <a:cubicBezTo>
                      <a:pt x="11495" y="20523"/>
                      <a:pt x="11499" y="20512"/>
                      <a:pt x="11503" y="20468"/>
                    </a:cubicBezTo>
                    <a:cubicBezTo>
                      <a:pt x="11503" y="20457"/>
                      <a:pt x="11512" y="20435"/>
                      <a:pt x="11516" y="20413"/>
                    </a:cubicBezTo>
                    <a:cubicBezTo>
                      <a:pt x="11516" y="20391"/>
                      <a:pt x="11516" y="20369"/>
                      <a:pt x="11525" y="20347"/>
                    </a:cubicBezTo>
                    <a:cubicBezTo>
                      <a:pt x="11525" y="20325"/>
                      <a:pt x="11534" y="20314"/>
                      <a:pt x="11538" y="20292"/>
                    </a:cubicBezTo>
                    <a:cubicBezTo>
                      <a:pt x="11538" y="20270"/>
                      <a:pt x="11538" y="20237"/>
                      <a:pt x="11538" y="20215"/>
                    </a:cubicBezTo>
                    <a:cubicBezTo>
                      <a:pt x="11543" y="20170"/>
                      <a:pt x="11551" y="20126"/>
                      <a:pt x="11556" y="20082"/>
                    </a:cubicBezTo>
                    <a:cubicBezTo>
                      <a:pt x="11565" y="19972"/>
                      <a:pt x="11560" y="19873"/>
                      <a:pt x="11560" y="19774"/>
                    </a:cubicBezTo>
                    <a:cubicBezTo>
                      <a:pt x="11560" y="19774"/>
                      <a:pt x="11560" y="19763"/>
                      <a:pt x="11560" y="19752"/>
                    </a:cubicBezTo>
                    <a:cubicBezTo>
                      <a:pt x="11560" y="19752"/>
                      <a:pt x="11560" y="19741"/>
                      <a:pt x="11560" y="19719"/>
                    </a:cubicBezTo>
                    <a:cubicBezTo>
                      <a:pt x="11560" y="19675"/>
                      <a:pt x="11560" y="19664"/>
                      <a:pt x="11560" y="19641"/>
                    </a:cubicBezTo>
                    <a:cubicBezTo>
                      <a:pt x="11556" y="19586"/>
                      <a:pt x="11538" y="19487"/>
                      <a:pt x="11538" y="19454"/>
                    </a:cubicBezTo>
                    <a:cubicBezTo>
                      <a:pt x="11560" y="19454"/>
                      <a:pt x="11560" y="19454"/>
                      <a:pt x="11573" y="19487"/>
                    </a:cubicBezTo>
                    <a:cubicBezTo>
                      <a:pt x="11578" y="19498"/>
                      <a:pt x="11578" y="19531"/>
                      <a:pt x="11582" y="19542"/>
                    </a:cubicBezTo>
                    <a:lnTo>
                      <a:pt x="11591" y="19542"/>
                    </a:lnTo>
                    <a:cubicBezTo>
                      <a:pt x="11591" y="19542"/>
                      <a:pt x="11621" y="19586"/>
                      <a:pt x="11630" y="19597"/>
                    </a:cubicBezTo>
                    <a:cubicBezTo>
                      <a:pt x="11652" y="19619"/>
                      <a:pt x="11661" y="19653"/>
                      <a:pt x="11678" y="19675"/>
                    </a:cubicBezTo>
                    <a:cubicBezTo>
                      <a:pt x="11691" y="19675"/>
                      <a:pt x="11709" y="19675"/>
                      <a:pt x="11726" y="19697"/>
                    </a:cubicBezTo>
                    <a:cubicBezTo>
                      <a:pt x="11735" y="19697"/>
                      <a:pt x="11739" y="19719"/>
                      <a:pt x="11748" y="19730"/>
                    </a:cubicBezTo>
                    <a:cubicBezTo>
                      <a:pt x="11774" y="19752"/>
                      <a:pt x="11796" y="19763"/>
                      <a:pt x="11822" y="19785"/>
                    </a:cubicBezTo>
                    <a:cubicBezTo>
                      <a:pt x="11840" y="19796"/>
                      <a:pt x="11857" y="19818"/>
                      <a:pt x="11875" y="19818"/>
                    </a:cubicBezTo>
                    <a:cubicBezTo>
                      <a:pt x="11940" y="19840"/>
                      <a:pt x="12001" y="19785"/>
                      <a:pt x="12041" y="19752"/>
                    </a:cubicBezTo>
                    <a:cubicBezTo>
                      <a:pt x="12076" y="19730"/>
                      <a:pt x="12098" y="19697"/>
                      <a:pt x="12128" y="19675"/>
                    </a:cubicBezTo>
                    <a:cubicBezTo>
                      <a:pt x="12150" y="19641"/>
                      <a:pt x="12172" y="19619"/>
                      <a:pt x="12189" y="19597"/>
                    </a:cubicBezTo>
                    <a:cubicBezTo>
                      <a:pt x="12202" y="19586"/>
                      <a:pt x="12216" y="19575"/>
                      <a:pt x="12229" y="19564"/>
                    </a:cubicBezTo>
                    <a:cubicBezTo>
                      <a:pt x="12233" y="19564"/>
                      <a:pt x="12242" y="19531"/>
                      <a:pt x="12242" y="19520"/>
                    </a:cubicBezTo>
                    <a:cubicBezTo>
                      <a:pt x="12242" y="19520"/>
                      <a:pt x="12250" y="19520"/>
                      <a:pt x="12255" y="19509"/>
                    </a:cubicBezTo>
                    <a:cubicBezTo>
                      <a:pt x="12255" y="19509"/>
                      <a:pt x="12255" y="19487"/>
                      <a:pt x="12264" y="19476"/>
                    </a:cubicBezTo>
                    <a:cubicBezTo>
                      <a:pt x="12277" y="19454"/>
                      <a:pt x="12294" y="19432"/>
                      <a:pt x="12307" y="19399"/>
                    </a:cubicBezTo>
                    <a:cubicBezTo>
                      <a:pt x="12333" y="19355"/>
                      <a:pt x="12364" y="19300"/>
                      <a:pt x="12390" y="19245"/>
                    </a:cubicBezTo>
                    <a:cubicBezTo>
                      <a:pt x="12421" y="19179"/>
                      <a:pt x="12456" y="19101"/>
                      <a:pt x="12478" y="19035"/>
                    </a:cubicBezTo>
                    <a:cubicBezTo>
                      <a:pt x="12478" y="19035"/>
                      <a:pt x="12478" y="19035"/>
                      <a:pt x="12482" y="19013"/>
                    </a:cubicBezTo>
                    <a:cubicBezTo>
                      <a:pt x="12495" y="18969"/>
                      <a:pt x="12513" y="18914"/>
                      <a:pt x="12521" y="18870"/>
                    </a:cubicBezTo>
                    <a:cubicBezTo>
                      <a:pt x="12521" y="18870"/>
                      <a:pt x="12530" y="18859"/>
                      <a:pt x="12530" y="18859"/>
                    </a:cubicBezTo>
                    <a:cubicBezTo>
                      <a:pt x="12539" y="18826"/>
                      <a:pt x="12543" y="18782"/>
                      <a:pt x="12548" y="18749"/>
                    </a:cubicBezTo>
                    <a:cubicBezTo>
                      <a:pt x="12548" y="18727"/>
                      <a:pt x="12552" y="18705"/>
                      <a:pt x="12556" y="18683"/>
                    </a:cubicBezTo>
                    <a:cubicBezTo>
                      <a:pt x="12556" y="18650"/>
                      <a:pt x="12574" y="18616"/>
                      <a:pt x="12574" y="18583"/>
                    </a:cubicBezTo>
                    <a:cubicBezTo>
                      <a:pt x="12591" y="18583"/>
                      <a:pt x="12596" y="18506"/>
                      <a:pt x="12609" y="18484"/>
                    </a:cubicBezTo>
                    <a:cubicBezTo>
                      <a:pt x="12631" y="18517"/>
                      <a:pt x="12644" y="18550"/>
                      <a:pt x="12666" y="18561"/>
                    </a:cubicBezTo>
                    <a:cubicBezTo>
                      <a:pt x="12683" y="18561"/>
                      <a:pt x="12696" y="18561"/>
                      <a:pt x="12714" y="18561"/>
                    </a:cubicBezTo>
                    <a:cubicBezTo>
                      <a:pt x="12731" y="18561"/>
                      <a:pt x="12744" y="18594"/>
                      <a:pt x="12762" y="18616"/>
                    </a:cubicBezTo>
                    <a:cubicBezTo>
                      <a:pt x="12775" y="18616"/>
                      <a:pt x="12792" y="18616"/>
                      <a:pt x="12810" y="18616"/>
                    </a:cubicBezTo>
                    <a:cubicBezTo>
                      <a:pt x="12818" y="18616"/>
                      <a:pt x="12823" y="18639"/>
                      <a:pt x="12832" y="18639"/>
                    </a:cubicBezTo>
                    <a:cubicBezTo>
                      <a:pt x="12858" y="18639"/>
                      <a:pt x="12880" y="18639"/>
                      <a:pt x="12910" y="18639"/>
                    </a:cubicBezTo>
                    <a:cubicBezTo>
                      <a:pt x="12923" y="18639"/>
                      <a:pt x="12949" y="18639"/>
                      <a:pt x="12963" y="18628"/>
                    </a:cubicBezTo>
                    <a:cubicBezTo>
                      <a:pt x="12984" y="18628"/>
                      <a:pt x="13006" y="18594"/>
                      <a:pt x="13019" y="18583"/>
                    </a:cubicBezTo>
                    <a:cubicBezTo>
                      <a:pt x="13024" y="18583"/>
                      <a:pt x="13037" y="18583"/>
                      <a:pt x="13041" y="18583"/>
                    </a:cubicBezTo>
                    <a:cubicBezTo>
                      <a:pt x="13050" y="18583"/>
                      <a:pt x="13054" y="18561"/>
                      <a:pt x="13063" y="18561"/>
                    </a:cubicBezTo>
                    <a:cubicBezTo>
                      <a:pt x="13089" y="18528"/>
                      <a:pt x="13111" y="18506"/>
                      <a:pt x="13137" y="18484"/>
                    </a:cubicBezTo>
                    <a:cubicBezTo>
                      <a:pt x="13155" y="18462"/>
                      <a:pt x="13168" y="18451"/>
                      <a:pt x="13185" y="18429"/>
                    </a:cubicBezTo>
                    <a:cubicBezTo>
                      <a:pt x="13203" y="18407"/>
                      <a:pt x="13216" y="18374"/>
                      <a:pt x="13229" y="18352"/>
                    </a:cubicBezTo>
                    <a:cubicBezTo>
                      <a:pt x="13290" y="18264"/>
                      <a:pt x="13343" y="18154"/>
                      <a:pt x="13382" y="18033"/>
                    </a:cubicBezTo>
                    <a:cubicBezTo>
                      <a:pt x="13400" y="17988"/>
                      <a:pt x="13413" y="17955"/>
                      <a:pt x="13421" y="17922"/>
                    </a:cubicBezTo>
                    <a:cubicBezTo>
                      <a:pt x="13430" y="17900"/>
                      <a:pt x="13434" y="17889"/>
                      <a:pt x="13439" y="17878"/>
                    </a:cubicBezTo>
                    <a:cubicBezTo>
                      <a:pt x="13439" y="17878"/>
                      <a:pt x="13439" y="17867"/>
                      <a:pt x="13439" y="17856"/>
                    </a:cubicBezTo>
                    <a:cubicBezTo>
                      <a:pt x="13439" y="17856"/>
                      <a:pt x="13439" y="17856"/>
                      <a:pt x="13439" y="17845"/>
                    </a:cubicBezTo>
                    <a:cubicBezTo>
                      <a:pt x="13456" y="17768"/>
                      <a:pt x="13482" y="17702"/>
                      <a:pt x="13496" y="17625"/>
                    </a:cubicBezTo>
                    <a:cubicBezTo>
                      <a:pt x="13522" y="17515"/>
                      <a:pt x="13531" y="17382"/>
                      <a:pt x="13548" y="17272"/>
                    </a:cubicBezTo>
                    <a:cubicBezTo>
                      <a:pt x="13548" y="17272"/>
                      <a:pt x="13548" y="17250"/>
                      <a:pt x="13548" y="17228"/>
                    </a:cubicBezTo>
                    <a:cubicBezTo>
                      <a:pt x="13552" y="17184"/>
                      <a:pt x="13570" y="17140"/>
                      <a:pt x="13561" y="17085"/>
                    </a:cubicBezTo>
                    <a:cubicBezTo>
                      <a:pt x="13574" y="17085"/>
                      <a:pt x="13574" y="17052"/>
                      <a:pt x="13583" y="17041"/>
                    </a:cubicBezTo>
                    <a:cubicBezTo>
                      <a:pt x="13609" y="16996"/>
                      <a:pt x="13644" y="16996"/>
                      <a:pt x="13675" y="16963"/>
                    </a:cubicBezTo>
                    <a:cubicBezTo>
                      <a:pt x="13697" y="16952"/>
                      <a:pt x="13714" y="16919"/>
                      <a:pt x="13736" y="16908"/>
                    </a:cubicBezTo>
                    <a:cubicBezTo>
                      <a:pt x="13745" y="16908"/>
                      <a:pt x="13758" y="16908"/>
                      <a:pt x="13767" y="16886"/>
                    </a:cubicBezTo>
                    <a:cubicBezTo>
                      <a:pt x="13780" y="16886"/>
                      <a:pt x="13788" y="16853"/>
                      <a:pt x="13801" y="16864"/>
                    </a:cubicBezTo>
                    <a:cubicBezTo>
                      <a:pt x="13819" y="16831"/>
                      <a:pt x="13836" y="16798"/>
                      <a:pt x="13845" y="16787"/>
                    </a:cubicBezTo>
                    <a:cubicBezTo>
                      <a:pt x="13863" y="16765"/>
                      <a:pt x="13867" y="16754"/>
                      <a:pt x="13876" y="16732"/>
                    </a:cubicBezTo>
                    <a:cubicBezTo>
                      <a:pt x="13906" y="16666"/>
                      <a:pt x="13946" y="16589"/>
                      <a:pt x="13972" y="16556"/>
                    </a:cubicBezTo>
                    <a:cubicBezTo>
                      <a:pt x="13981" y="16545"/>
                      <a:pt x="13985" y="16534"/>
                      <a:pt x="13994" y="16512"/>
                    </a:cubicBezTo>
                    <a:cubicBezTo>
                      <a:pt x="14033" y="16457"/>
                      <a:pt x="14064" y="16368"/>
                      <a:pt x="14099" y="16302"/>
                    </a:cubicBezTo>
                    <a:cubicBezTo>
                      <a:pt x="14116" y="16269"/>
                      <a:pt x="14133" y="16214"/>
                      <a:pt x="14147" y="16192"/>
                    </a:cubicBezTo>
                    <a:cubicBezTo>
                      <a:pt x="14147" y="16192"/>
                      <a:pt x="14147" y="16170"/>
                      <a:pt x="14151" y="16159"/>
                    </a:cubicBezTo>
                    <a:cubicBezTo>
                      <a:pt x="14151" y="16159"/>
                      <a:pt x="14160" y="16159"/>
                      <a:pt x="14164" y="16137"/>
                    </a:cubicBezTo>
                    <a:cubicBezTo>
                      <a:pt x="14164" y="16137"/>
                      <a:pt x="14164" y="16115"/>
                      <a:pt x="14164" y="16115"/>
                    </a:cubicBezTo>
                    <a:cubicBezTo>
                      <a:pt x="14173" y="16093"/>
                      <a:pt x="14177" y="16082"/>
                      <a:pt x="14186" y="16060"/>
                    </a:cubicBezTo>
                    <a:cubicBezTo>
                      <a:pt x="14195" y="16038"/>
                      <a:pt x="14208" y="15983"/>
                      <a:pt x="14216" y="15961"/>
                    </a:cubicBezTo>
                    <a:cubicBezTo>
                      <a:pt x="14216" y="15961"/>
                      <a:pt x="14225" y="15972"/>
                      <a:pt x="14225" y="15961"/>
                    </a:cubicBezTo>
                    <a:cubicBezTo>
                      <a:pt x="14225" y="15961"/>
                      <a:pt x="14225" y="15950"/>
                      <a:pt x="14225" y="15950"/>
                    </a:cubicBezTo>
                    <a:cubicBezTo>
                      <a:pt x="14234" y="15928"/>
                      <a:pt x="14247" y="15906"/>
                      <a:pt x="14251" y="15884"/>
                    </a:cubicBezTo>
                    <a:cubicBezTo>
                      <a:pt x="14260" y="15861"/>
                      <a:pt x="14260" y="15817"/>
                      <a:pt x="14269" y="15784"/>
                    </a:cubicBezTo>
                    <a:cubicBezTo>
                      <a:pt x="14273" y="15762"/>
                      <a:pt x="14282" y="15740"/>
                      <a:pt x="14286" y="15729"/>
                    </a:cubicBezTo>
                    <a:cubicBezTo>
                      <a:pt x="14286" y="15729"/>
                      <a:pt x="14286" y="15707"/>
                      <a:pt x="14286" y="15707"/>
                    </a:cubicBezTo>
                    <a:cubicBezTo>
                      <a:pt x="14300" y="15652"/>
                      <a:pt x="14313" y="15597"/>
                      <a:pt x="14326" y="15542"/>
                    </a:cubicBezTo>
                    <a:cubicBezTo>
                      <a:pt x="14343" y="15553"/>
                      <a:pt x="14352" y="15542"/>
                      <a:pt x="14361" y="15509"/>
                    </a:cubicBezTo>
                    <a:cubicBezTo>
                      <a:pt x="14409" y="15476"/>
                      <a:pt x="14461" y="15432"/>
                      <a:pt x="14514" y="15388"/>
                    </a:cubicBezTo>
                    <a:cubicBezTo>
                      <a:pt x="14549" y="15354"/>
                      <a:pt x="14588" y="15310"/>
                      <a:pt x="14618" y="15288"/>
                    </a:cubicBezTo>
                    <a:cubicBezTo>
                      <a:pt x="14632" y="15266"/>
                      <a:pt x="14649" y="15266"/>
                      <a:pt x="14658" y="15255"/>
                    </a:cubicBezTo>
                    <a:cubicBezTo>
                      <a:pt x="14658" y="15255"/>
                      <a:pt x="14658" y="15233"/>
                      <a:pt x="14662" y="15233"/>
                    </a:cubicBezTo>
                    <a:cubicBezTo>
                      <a:pt x="14662" y="15233"/>
                      <a:pt x="14671" y="15233"/>
                      <a:pt x="14675" y="15233"/>
                    </a:cubicBezTo>
                    <a:cubicBezTo>
                      <a:pt x="14680" y="15222"/>
                      <a:pt x="14688" y="15200"/>
                      <a:pt x="14693" y="15189"/>
                    </a:cubicBezTo>
                    <a:cubicBezTo>
                      <a:pt x="14706" y="15167"/>
                      <a:pt x="14732" y="15134"/>
                      <a:pt x="14741" y="15112"/>
                    </a:cubicBezTo>
                    <a:cubicBezTo>
                      <a:pt x="14741" y="15112"/>
                      <a:pt x="14741" y="15101"/>
                      <a:pt x="14749" y="15101"/>
                    </a:cubicBezTo>
                    <a:cubicBezTo>
                      <a:pt x="14758" y="15079"/>
                      <a:pt x="14776" y="15079"/>
                      <a:pt x="14780" y="15068"/>
                    </a:cubicBezTo>
                    <a:cubicBezTo>
                      <a:pt x="14780" y="15068"/>
                      <a:pt x="14780" y="15046"/>
                      <a:pt x="14780" y="15046"/>
                    </a:cubicBezTo>
                    <a:cubicBezTo>
                      <a:pt x="14780" y="15046"/>
                      <a:pt x="14789" y="15046"/>
                      <a:pt x="14793" y="15046"/>
                    </a:cubicBezTo>
                    <a:cubicBezTo>
                      <a:pt x="14798" y="15024"/>
                      <a:pt x="14806" y="15002"/>
                      <a:pt x="14811" y="15002"/>
                    </a:cubicBezTo>
                    <a:cubicBezTo>
                      <a:pt x="14819" y="15002"/>
                      <a:pt x="14828" y="15002"/>
                      <a:pt x="14833" y="14980"/>
                    </a:cubicBezTo>
                    <a:cubicBezTo>
                      <a:pt x="14841" y="14958"/>
                      <a:pt x="14854" y="14936"/>
                      <a:pt x="14863" y="14925"/>
                    </a:cubicBezTo>
                    <a:cubicBezTo>
                      <a:pt x="14872" y="14925"/>
                      <a:pt x="14876" y="14903"/>
                      <a:pt x="14885" y="14903"/>
                    </a:cubicBezTo>
                    <a:cubicBezTo>
                      <a:pt x="14885" y="14903"/>
                      <a:pt x="14889" y="14881"/>
                      <a:pt x="14894" y="14881"/>
                    </a:cubicBezTo>
                    <a:cubicBezTo>
                      <a:pt x="14911" y="14858"/>
                      <a:pt x="14929" y="14825"/>
                      <a:pt x="14942" y="14803"/>
                    </a:cubicBezTo>
                    <a:cubicBezTo>
                      <a:pt x="14942" y="14792"/>
                      <a:pt x="14950" y="14803"/>
                      <a:pt x="14955" y="14792"/>
                    </a:cubicBezTo>
                    <a:cubicBezTo>
                      <a:pt x="14955" y="14792"/>
                      <a:pt x="14955" y="14770"/>
                      <a:pt x="14955" y="14759"/>
                    </a:cubicBezTo>
                    <a:cubicBezTo>
                      <a:pt x="14955" y="14759"/>
                      <a:pt x="14964" y="14759"/>
                      <a:pt x="14968" y="14759"/>
                    </a:cubicBezTo>
                    <a:cubicBezTo>
                      <a:pt x="14999" y="14704"/>
                      <a:pt x="15055" y="14704"/>
                      <a:pt x="15095" y="14704"/>
                    </a:cubicBezTo>
                    <a:cubicBezTo>
                      <a:pt x="15112" y="14704"/>
                      <a:pt x="15134" y="14704"/>
                      <a:pt x="15156" y="14704"/>
                    </a:cubicBezTo>
                    <a:cubicBezTo>
                      <a:pt x="15169" y="14704"/>
                      <a:pt x="15191" y="14682"/>
                      <a:pt x="15195" y="14682"/>
                    </a:cubicBezTo>
                    <a:cubicBezTo>
                      <a:pt x="15217" y="14682"/>
                      <a:pt x="15256" y="14704"/>
                      <a:pt x="15287" y="14704"/>
                    </a:cubicBezTo>
                    <a:cubicBezTo>
                      <a:pt x="15466" y="14704"/>
                      <a:pt x="15632" y="14726"/>
                      <a:pt x="15807" y="14704"/>
                    </a:cubicBezTo>
                    <a:cubicBezTo>
                      <a:pt x="15938" y="14682"/>
                      <a:pt x="16056" y="14682"/>
                      <a:pt x="16161" y="14704"/>
                    </a:cubicBezTo>
                    <a:cubicBezTo>
                      <a:pt x="16370" y="14726"/>
                      <a:pt x="16584" y="14770"/>
                      <a:pt x="16790" y="14803"/>
                    </a:cubicBezTo>
                    <a:cubicBezTo>
                      <a:pt x="16877" y="14814"/>
                      <a:pt x="16960" y="14836"/>
                      <a:pt x="17043" y="14847"/>
                    </a:cubicBezTo>
                    <a:cubicBezTo>
                      <a:pt x="17078" y="14847"/>
                      <a:pt x="17135" y="14836"/>
                      <a:pt x="17152" y="14836"/>
                    </a:cubicBezTo>
                    <a:cubicBezTo>
                      <a:pt x="17152" y="14836"/>
                      <a:pt x="17152" y="14847"/>
                      <a:pt x="17152" y="14847"/>
                    </a:cubicBezTo>
                    <a:cubicBezTo>
                      <a:pt x="17235" y="14847"/>
                      <a:pt x="17314" y="14870"/>
                      <a:pt x="17393" y="14881"/>
                    </a:cubicBezTo>
                    <a:cubicBezTo>
                      <a:pt x="17432" y="14881"/>
                      <a:pt x="17471" y="14892"/>
                      <a:pt x="17511" y="14892"/>
                    </a:cubicBezTo>
                    <a:cubicBezTo>
                      <a:pt x="17878" y="14958"/>
                      <a:pt x="18245" y="15013"/>
                      <a:pt x="18612" y="15079"/>
                    </a:cubicBezTo>
                    <a:cubicBezTo>
                      <a:pt x="18668" y="15079"/>
                      <a:pt x="18760" y="15101"/>
                      <a:pt x="18813" y="15123"/>
                    </a:cubicBezTo>
                    <a:cubicBezTo>
                      <a:pt x="18834" y="15123"/>
                      <a:pt x="18848" y="15123"/>
                      <a:pt x="18861" y="15123"/>
                    </a:cubicBezTo>
                    <a:cubicBezTo>
                      <a:pt x="18891" y="15123"/>
                      <a:pt x="18926" y="15134"/>
                      <a:pt x="18944" y="15145"/>
                    </a:cubicBezTo>
                    <a:cubicBezTo>
                      <a:pt x="18948" y="15145"/>
                      <a:pt x="18957" y="15145"/>
                      <a:pt x="18966" y="15145"/>
                    </a:cubicBezTo>
                    <a:cubicBezTo>
                      <a:pt x="19000" y="15167"/>
                      <a:pt x="19027" y="15189"/>
                      <a:pt x="19066" y="15189"/>
                    </a:cubicBezTo>
                    <a:cubicBezTo>
                      <a:pt x="19110" y="15189"/>
                      <a:pt x="19136" y="15189"/>
                      <a:pt x="19175" y="15200"/>
                    </a:cubicBezTo>
                    <a:cubicBezTo>
                      <a:pt x="19193" y="15200"/>
                      <a:pt x="19206" y="15200"/>
                      <a:pt x="19223" y="15222"/>
                    </a:cubicBezTo>
                    <a:cubicBezTo>
                      <a:pt x="19293" y="15233"/>
                      <a:pt x="19367" y="15244"/>
                      <a:pt x="19437" y="15255"/>
                    </a:cubicBezTo>
                    <a:cubicBezTo>
                      <a:pt x="19577" y="15277"/>
                      <a:pt x="19717" y="15310"/>
                      <a:pt x="19857" y="15332"/>
                    </a:cubicBezTo>
                    <a:cubicBezTo>
                      <a:pt x="20412" y="15421"/>
                      <a:pt x="20975" y="15531"/>
                      <a:pt x="21526" y="15630"/>
                    </a:cubicBezTo>
                    <a:lnTo>
                      <a:pt x="21526" y="15002"/>
                    </a:lnTo>
                    <a:close/>
                    <a:moveTo>
                      <a:pt x="7196" y="2031"/>
                    </a:moveTo>
                    <a:cubicBezTo>
                      <a:pt x="7196" y="2031"/>
                      <a:pt x="7226" y="1998"/>
                      <a:pt x="7239" y="1987"/>
                    </a:cubicBezTo>
                    <a:cubicBezTo>
                      <a:pt x="7257" y="1965"/>
                      <a:pt x="7270" y="1965"/>
                      <a:pt x="7287" y="1954"/>
                    </a:cubicBezTo>
                    <a:cubicBezTo>
                      <a:pt x="7314" y="1932"/>
                      <a:pt x="7335" y="1887"/>
                      <a:pt x="7357" y="1865"/>
                    </a:cubicBezTo>
                    <a:cubicBezTo>
                      <a:pt x="7370" y="1843"/>
                      <a:pt x="7392" y="1832"/>
                      <a:pt x="7410" y="1810"/>
                    </a:cubicBezTo>
                    <a:cubicBezTo>
                      <a:pt x="7423" y="1799"/>
                      <a:pt x="7436" y="1777"/>
                      <a:pt x="7449" y="1766"/>
                    </a:cubicBezTo>
                    <a:cubicBezTo>
                      <a:pt x="7475" y="1733"/>
                      <a:pt x="7506" y="1700"/>
                      <a:pt x="7532" y="1678"/>
                    </a:cubicBezTo>
                    <a:cubicBezTo>
                      <a:pt x="7545" y="1656"/>
                      <a:pt x="7558" y="1634"/>
                      <a:pt x="7571" y="1623"/>
                    </a:cubicBezTo>
                    <a:cubicBezTo>
                      <a:pt x="7580" y="1612"/>
                      <a:pt x="7593" y="1590"/>
                      <a:pt x="7606" y="1590"/>
                    </a:cubicBezTo>
                    <a:cubicBezTo>
                      <a:pt x="7606" y="1557"/>
                      <a:pt x="7619" y="1557"/>
                      <a:pt x="7633" y="1546"/>
                    </a:cubicBezTo>
                    <a:cubicBezTo>
                      <a:pt x="7650" y="1524"/>
                      <a:pt x="7663" y="1480"/>
                      <a:pt x="7681" y="1458"/>
                    </a:cubicBezTo>
                    <a:cubicBezTo>
                      <a:pt x="7698" y="1425"/>
                      <a:pt x="7716" y="1414"/>
                      <a:pt x="7737" y="1391"/>
                    </a:cubicBezTo>
                    <a:cubicBezTo>
                      <a:pt x="7742" y="1391"/>
                      <a:pt x="7746" y="1369"/>
                      <a:pt x="7750" y="1358"/>
                    </a:cubicBezTo>
                    <a:cubicBezTo>
                      <a:pt x="7772" y="1336"/>
                      <a:pt x="7794" y="1303"/>
                      <a:pt x="7820" y="1281"/>
                    </a:cubicBezTo>
                    <a:cubicBezTo>
                      <a:pt x="7829" y="1270"/>
                      <a:pt x="7838" y="1248"/>
                      <a:pt x="7847" y="1237"/>
                    </a:cubicBezTo>
                    <a:cubicBezTo>
                      <a:pt x="7855" y="1237"/>
                      <a:pt x="7873" y="1237"/>
                      <a:pt x="7877" y="1204"/>
                    </a:cubicBezTo>
                    <a:lnTo>
                      <a:pt x="7890" y="1204"/>
                    </a:lnTo>
                    <a:cubicBezTo>
                      <a:pt x="7890" y="1204"/>
                      <a:pt x="7895" y="1303"/>
                      <a:pt x="7890" y="1336"/>
                    </a:cubicBezTo>
                    <a:cubicBezTo>
                      <a:pt x="7890" y="1347"/>
                      <a:pt x="7890" y="1402"/>
                      <a:pt x="7890" y="1447"/>
                    </a:cubicBezTo>
                    <a:cubicBezTo>
                      <a:pt x="7890" y="1447"/>
                      <a:pt x="7882" y="1480"/>
                      <a:pt x="7882" y="1491"/>
                    </a:cubicBezTo>
                    <a:cubicBezTo>
                      <a:pt x="7882" y="1524"/>
                      <a:pt x="7877" y="1535"/>
                      <a:pt x="7864" y="1568"/>
                    </a:cubicBezTo>
                    <a:cubicBezTo>
                      <a:pt x="7851" y="1612"/>
                      <a:pt x="7842" y="1634"/>
                      <a:pt x="7825" y="1678"/>
                    </a:cubicBezTo>
                    <a:cubicBezTo>
                      <a:pt x="7816" y="1689"/>
                      <a:pt x="7812" y="1711"/>
                      <a:pt x="7803" y="1722"/>
                    </a:cubicBezTo>
                    <a:cubicBezTo>
                      <a:pt x="7794" y="1744"/>
                      <a:pt x="7777" y="1777"/>
                      <a:pt x="7768" y="1799"/>
                    </a:cubicBezTo>
                    <a:cubicBezTo>
                      <a:pt x="7759" y="1821"/>
                      <a:pt x="7750" y="1832"/>
                      <a:pt x="7742" y="1854"/>
                    </a:cubicBezTo>
                    <a:cubicBezTo>
                      <a:pt x="7742" y="1865"/>
                      <a:pt x="7733" y="1876"/>
                      <a:pt x="7724" y="1887"/>
                    </a:cubicBezTo>
                    <a:cubicBezTo>
                      <a:pt x="7707" y="1909"/>
                      <a:pt x="7681" y="1954"/>
                      <a:pt x="7659" y="1998"/>
                    </a:cubicBezTo>
                    <a:cubicBezTo>
                      <a:pt x="7646" y="2020"/>
                      <a:pt x="7633" y="2042"/>
                      <a:pt x="7615" y="2064"/>
                    </a:cubicBezTo>
                    <a:cubicBezTo>
                      <a:pt x="7606" y="2064"/>
                      <a:pt x="7602" y="2064"/>
                      <a:pt x="7589" y="2075"/>
                    </a:cubicBezTo>
                    <a:cubicBezTo>
                      <a:pt x="7589" y="2075"/>
                      <a:pt x="7580" y="2097"/>
                      <a:pt x="7571" y="2108"/>
                    </a:cubicBezTo>
                    <a:cubicBezTo>
                      <a:pt x="7567" y="2108"/>
                      <a:pt x="7563" y="2108"/>
                      <a:pt x="7554" y="2108"/>
                    </a:cubicBezTo>
                    <a:cubicBezTo>
                      <a:pt x="7549" y="2108"/>
                      <a:pt x="7532" y="2141"/>
                      <a:pt x="7523" y="2152"/>
                    </a:cubicBezTo>
                    <a:cubicBezTo>
                      <a:pt x="7515" y="2152"/>
                      <a:pt x="7506" y="2152"/>
                      <a:pt x="7497" y="2174"/>
                    </a:cubicBezTo>
                    <a:cubicBezTo>
                      <a:pt x="7480" y="2185"/>
                      <a:pt x="7453" y="2207"/>
                      <a:pt x="7427" y="2218"/>
                    </a:cubicBezTo>
                    <a:cubicBezTo>
                      <a:pt x="7392" y="2251"/>
                      <a:pt x="7357" y="2284"/>
                      <a:pt x="7305" y="2273"/>
                    </a:cubicBezTo>
                    <a:cubicBezTo>
                      <a:pt x="7296" y="2273"/>
                      <a:pt x="7274" y="2251"/>
                      <a:pt x="7261" y="2251"/>
                    </a:cubicBezTo>
                    <a:cubicBezTo>
                      <a:pt x="7244" y="2251"/>
                      <a:pt x="7226" y="2251"/>
                      <a:pt x="7213" y="2251"/>
                    </a:cubicBezTo>
                    <a:cubicBezTo>
                      <a:pt x="7196" y="2251"/>
                      <a:pt x="7182" y="2207"/>
                      <a:pt x="7165" y="2174"/>
                    </a:cubicBezTo>
                    <a:cubicBezTo>
                      <a:pt x="7148" y="2152"/>
                      <a:pt x="7126" y="2141"/>
                      <a:pt x="7121" y="2097"/>
                    </a:cubicBezTo>
                    <a:cubicBezTo>
                      <a:pt x="7143" y="2064"/>
                      <a:pt x="7169" y="2053"/>
                      <a:pt x="7196" y="2042"/>
                    </a:cubicBezTo>
                    <a:moveTo>
                      <a:pt x="9564" y="16611"/>
                    </a:moveTo>
                    <a:cubicBezTo>
                      <a:pt x="9594" y="16622"/>
                      <a:pt x="9616" y="16644"/>
                      <a:pt x="9638" y="16688"/>
                    </a:cubicBezTo>
                    <a:cubicBezTo>
                      <a:pt x="9655" y="16732"/>
                      <a:pt x="9673" y="16776"/>
                      <a:pt x="9695" y="16820"/>
                    </a:cubicBezTo>
                    <a:cubicBezTo>
                      <a:pt x="9695" y="16820"/>
                      <a:pt x="9699" y="16820"/>
                      <a:pt x="9703" y="16831"/>
                    </a:cubicBezTo>
                    <a:cubicBezTo>
                      <a:pt x="9708" y="16853"/>
                      <a:pt x="9725" y="16875"/>
                      <a:pt x="9734" y="16897"/>
                    </a:cubicBezTo>
                    <a:cubicBezTo>
                      <a:pt x="9743" y="16919"/>
                      <a:pt x="9751" y="16919"/>
                      <a:pt x="9751" y="16941"/>
                    </a:cubicBezTo>
                    <a:cubicBezTo>
                      <a:pt x="9751" y="16941"/>
                      <a:pt x="9751" y="16963"/>
                      <a:pt x="9751" y="16974"/>
                    </a:cubicBezTo>
                    <a:cubicBezTo>
                      <a:pt x="9751" y="16974"/>
                      <a:pt x="9760" y="16974"/>
                      <a:pt x="9760" y="16974"/>
                    </a:cubicBezTo>
                    <a:cubicBezTo>
                      <a:pt x="9760" y="16985"/>
                      <a:pt x="9760" y="16996"/>
                      <a:pt x="9765" y="17007"/>
                    </a:cubicBezTo>
                    <a:cubicBezTo>
                      <a:pt x="9765" y="17007"/>
                      <a:pt x="9769" y="17007"/>
                      <a:pt x="9773" y="17007"/>
                    </a:cubicBezTo>
                    <a:cubicBezTo>
                      <a:pt x="9773" y="17019"/>
                      <a:pt x="9773" y="17041"/>
                      <a:pt x="9782" y="17052"/>
                    </a:cubicBezTo>
                    <a:cubicBezTo>
                      <a:pt x="9791" y="17096"/>
                      <a:pt x="9808" y="17140"/>
                      <a:pt x="9808" y="17217"/>
                    </a:cubicBezTo>
                    <a:cubicBezTo>
                      <a:pt x="9808" y="17261"/>
                      <a:pt x="9808" y="17283"/>
                      <a:pt x="9795" y="17327"/>
                    </a:cubicBezTo>
                    <a:cubicBezTo>
                      <a:pt x="9769" y="17349"/>
                      <a:pt x="9747" y="17327"/>
                      <a:pt x="9725" y="17338"/>
                    </a:cubicBezTo>
                    <a:cubicBezTo>
                      <a:pt x="9716" y="17338"/>
                      <a:pt x="9703" y="17360"/>
                      <a:pt x="9695" y="17371"/>
                    </a:cubicBezTo>
                    <a:cubicBezTo>
                      <a:pt x="9664" y="17404"/>
                      <a:pt x="9629" y="17426"/>
                      <a:pt x="9603" y="17470"/>
                    </a:cubicBezTo>
                    <a:cubicBezTo>
                      <a:pt x="9559" y="17526"/>
                      <a:pt x="9524" y="17570"/>
                      <a:pt x="9476" y="17614"/>
                    </a:cubicBezTo>
                    <a:cubicBezTo>
                      <a:pt x="9485" y="17658"/>
                      <a:pt x="9507" y="17636"/>
                      <a:pt x="9524" y="17636"/>
                    </a:cubicBezTo>
                    <a:cubicBezTo>
                      <a:pt x="9537" y="17636"/>
                      <a:pt x="9564" y="17636"/>
                      <a:pt x="9581" y="17636"/>
                    </a:cubicBezTo>
                    <a:cubicBezTo>
                      <a:pt x="9603" y="17636"/>
                      <a:pt x="9616" y="17603"/>
                      <a:pt x="9633" y="17603"/>
                    </a:cubicBezTo>
                    <a:cubicBezTo>
                      <a:pt x="9651" y="17603"/>
                      <a:pt x="9664" y="17625"/>
                      <a:pt x="9673" y="17669"/>
                    </a:cubicBezTo>
                    <a:cubicBezTo>
                      <a:pt x="9673" y="17724"/>
                      <a:pt x="9664" y="17746"/>
                      <a:pt x="9664" y="17790"/>
                    </a:cubicBezTo>
                    <a:cubicBezTo>
                      <a:pt x="9655" y="17812"/>
                      <a:pt x="9647" y="17823"/>
                      <a:pt x="9638" y="17845"/>
                    </a:cubicBezTo>
                    <a:cubicBezTo>
                      <a:pt x="9633" y="17867"/>
                      <a:pt x="9633" y="17889"/>
                      <a:pt x="9625" y="17922"/>
                    </a:cubicBezTo>
                    <a:cubicBezTo>
                      <a:pt x="9625" y="17933"/>
                      <a:pt x="9616" y="17933"/>
                      <a:pt x="9612" y="17955"/>
                    </a:cubicBezTo>
                    <a:cubicBezTo>
                      <a:pt x="9590" y="18033"/>
                      <a:pt x="9564" y="18066"/>
                      <a:pt x="9524" y="18110"/>
                    </a:cubicBezTo>
                    <a:cubicBezTo>
                      <a:pt x="9524" y="18110"/>
                      <a:pt x="9520" y="18132"/>
                      <a:pt x="9516" y="18132"/>
                    </a:cubicBezTo>
                    <a:lnTo>
                      <a:pt x="9502" y="18132"/>
                    </a:lnTo>
                    <a:cubicBezTo>
                      <a:pt x="9502" y="18132"/>
                      <a:pt x="9494" y="18154"/>
                      <a:pt x="9494" y="18154"/>
                    </a:cubicBezTo>
                    <a:cubicBezTo>
                      <a:pt x="9494" y="18154"/>
                      <a:pt x="9485" y="18154"/>
                      <a:pt x="9481" y="18154"/>
                    </a:cubicBezTo>
                    <a:cubicBezTo>
                      <a:pt x="9481" y="18154"/>
                      <a:pt x="9472" y="18176"/>
                      <a:pt x="9472" y="18176"/>
                    </a:cubicBezTo>
                    <a:cubicBezTo>
                      <a:pt x="9472" y="18176"/>
                      <a:pt x="9463" y="18176"/>
                      <a:pt x="9459" y="18176"/>
                    </a:cubicBezTo>
                    <a:cubicBezTo>
                      <a:pt x="9446" y="18176"/>
                      <a:pt x="9433" y="18220"/>
                      <a:pt x="9424" y="18231"/>
                    </a:cubicBezTo>
                    <a:cubicBezTo>
                      <a:pt x="9402" y="18231"/>
                      <a:pt x="9376" y="18209"/>
                      <a:pt x="9354" y="18198"/>
                    </a:cubicBezTo>
                    <a:cubicBezTo>
                      <a:pt x="9332" y="18176"/>
                      <a:pt x="9310" y="18165"/>
                      <a:pt x="9293" y="18143"/>
                    </a:cubicBezTo>
                    <a:cubicBezTo>
                      <a:pt x="9293" y="18143"/>
                      <a:pt x="9293" y="18121"/>
                      <a:pt x="9293" y="18121"/>
                    </a:cubicBezTo>
                    <a:cubicBezTo>
                      <a:pt x="9284" y="18121"/>
                      <a:pt x="9284" y="18121"/>
                      <a:pt x="9275" y="18088"/>
                    </a:cubicBezTo>
                    <a:cubicBezTo>
                      <a:pt x="9275" y="18088"/>
                      <a:pt x="9275" y="18066"/>
                      <a:pt x="9275" y="18066"/>
                    </a:cubicBezTo>
                    <a:lnTo>
                      <a:pt x="9271" y="18066"/>
                    </a:lnTo>
                    <a:cubicBezTo>
                      <a:pt x="9271" y="18066"/>
                      <a:pt x="9262" y="18022"/>
                      <a:pt x="9253" y="18011"/>
                    </a:cubicBezTo>
                    <a:cubicBezTo>
                      <a:pt x="9236" y="17977"/>
                      <a:pt x="9223" y="17966"/>
                      <a:pt x="9210" y="17933"/>
                    </a:cubicBezTo>
                    <a:cubicBezTo>
                      <a:pt x="9210" y="17845"/>
                      <a:pt x="9214" y="17779"/>
                      <a:pt x="9232" y="17746"/>
                    </a:cubicBezTo>
                    <a:cubicBezTo>
                      <a:pt x="9223" y="17713"/>
                      <a:pt x="9236" y="17702"/>
                      <a:pt x="9240" y="17691"/>
                    </a:cubicBezTo>
                    <a:cubicBezTo>
                      <a:pt x="9240" y="17669"/>
                      <a:pt x="9240" y="17636"/>
                      <a:pt x="9240" y="17625"/>
                    </a:cubicBezTo>
                    <a:cubicBezTo>
                      <a:pt x="9240" y="17603"/>
                      <a:pt x="9253" y="17603"/>
                      <a:pt x="9258" y="17581"/>
                    </a:cubicBezTo>
                    <a:cubicBezTo>
                      <a:pt x="9267" y="17548"/>
                      <a:pt x="9271" y="17515"/>
                      <a:pt x="9280" y="17470"/>
                    </a:cubicBezTo>
                    <a:cubicBezTo>
                      <a:pt x="9280" y="17459"/>
                      <a:pt x="9288" y="17437"/>
                      <a:pt x="9288" y="17426"/>
                    </a:cubicBezTo>
                    <a:cubicBezTo>
                      <a:pt x="9301" y="17426"/>
                      <a:pt x="9310" y="17404"/>
                      <a:pt x="9323" y="17371"/>
                    </a:cubicBezTo>
                    <a:cubicBezTo>
                      <a:pt x="9328" y="17371"/>
                      <a:pt x="9332" y="17360"/>
                      <a:pt x="9332" y="17360"/>
                    </a:cubicBezTo>
                    <a:cubicBezTo>
                      <a:pt x="9345" y="17338"/>
                      <a:pt x="9363" y="17316"/>
                      <a:pt x="9376" y="17305"/>
                    </a:cubicBezTo>
                    <a:cubicBezTo>
                      <a:pt x="9376" y="17305"/>
                      <a:pt x="9380" y="17294"/>
                      <a:pt x="9384" y="17283"/>
                    </a:cubicBezTo>
                    <a:cubicBezTo>
                      <a:pt x="9402" y="17250"/>
                      <a:pt x="9433" y="17206"/>
                      <a:pt x="9459" y="17184"/>
                    </a:cubicBezTo>
                    <a:cubicBezTo>
                      <a:pt x="9472" y="17162"/>
                      <a:pt x="9485" y="17140"/>
                      <a:pt x="9498" y="17118"/>
                    </a:cubicBezTo>
                    <a:cubicBezTo>
                      <a:pt x="9507" y="17096"/>
                      <a:pt x="9529" y="17052"/>
                      <a:pt x="9524" y="17030"/>
                    </a:cubicBezTo>
                    <a:cubicBezTo>
                      <a:pt x="9524" y="16985"/>
                      <a:pt x="9511" y="16952"/>
                      <a:pt x="9498" y="16952"/>
                    </a:cubicBezTo>
                    <a:cubicBezTo>
                      <a:pt x="9459" y="16930"/>
                      <a:pt x="9424" y="17019"/>
                      <a:pt x="9389" y="17019"/>
                    </a:cubicBezTo>
                    <a:cubicBezTo>
                      <a:pt x="9389" y="17019"/>
                      <a:pt x="9376" y="16985"/>
                      <a:pt x="9371" y="16974"/>
                    </a:cubicBezTo>
                    <a:cubicBezTo>
                      <a:pt x="9363" y="16930"/>
                      <a:pt x="9376" y="16842"/>
                      <a:pt x="9393" y="16798"/>
                    </a:cubicBezTo>
                    <a:cubicBezTo>
                      <a:pt x="9393" y="16798"/>
                      <a:pt x="9406" y="16787"/>
                      <a:pt x="9411" y="16776"/>
                    </a:cubicBezTo>
                    <a:cubicBezTo>
                      <a:pt x="9411" y="16765"/>
                      <a:pt x="9415" y="16743"/>
                      <a:pt x="9419" y="16732"/>
                    </a:cubicBezTo>
                    <a:cubicBezTo>
                      <a:pt x="9433" y="16699"/>
                      <a:pt x="9446" y="16677"/>
                      <a:pt x="9459" y="16655"/>
                    </a:cubicBezTo>
                    <a:cubicBezTo>
                      <a:pt x="9463" y="16655"/>
                      <a:pt x="9476" y="16644"/>
                      <a:pt x="9472" y="16622"/>
                    </a:cubicBezTo>
                    <a:cubicBezTo>
                      <a:pt x="9498" y="16622"/>
                      <a:pt x="9520" y="16600"/>
                      <a:pt x="9555" y="16622"/>
                    </a:cubicBezTo>
                    <a:moveTo>
                      <a:pt x="9135" y="18506"/>
                    </a:moveTo>
                    <a:cubicBezTo>
                      <a:pt x="9135" y="18506"/>
                      <a:pt x="9183" y="18451"/>
                      <a:pt x="9214" y="18462"/>
                    </a:cubicBezTo>
                    <a:cubicBezTo>
                      <a:pt x="9223" y="18462"/>
                      <a:pt x="9227" y="18462"/>
                      <a:pt x="9227" y="18484"/>
                    </a:cubicBezTo>
                    <a:cubicBezTo>
                      <a:pt x="9227" y="18484"/>
                      <a:pt x="9227" y="18462"/>
                      <a:pt x="9236" y="18462"/>
                    </a:cubicBezTo>
                    <a:cubicBezTo>
                      <a:pt x="9249" y="18484"/>
                      <a:pt x="9262" y="18462"/>
                      <a:pt x="9262" y="18506"/>
                    </a:cubicBezTo>
                    <a:cubicBezTo>
                      <a:pt x="9280" y="18495"/>
                      <a:pt x="9293" y="18506"/>
                      <a:pt x="9301" y="18528"/>
                    </a:cubicBezTo>
                    <a:cubicBezTo>
                      <a:pt x="9310" y="18550"/>
                      <a:pt x="9310" y="18528"/>
                      <a:pt x="9315" y="18572"/>
                    </a:cubicBezTo>
                    <a:cubicBezTo>
                      <a:pt x="9315" y="18583"/>
                      <a:pt x="9328" y="18583"/>
                      <a:pt x="9315" y="18594"/>
                    </a:cubicBezTo>
                    <a:cubicBezTo>
                      <a:pt x="9315" y="18650"/>
                      <a:pt x="9293" y="18650"/>
                      <a:pt x="9280" y="18672"/>
                    </a:cubicBezTo>
                    <a:cubicBezTo>
                      <a:pt x="9267" y="18694"/>
                      <a:pt x="9253" y="18705"/>
                      <a:pt x="9245" y="18727"/>
                    </a:cubicBezTo>
                    <a:cubicBezTo>
                      <a:pt x="9214" y="18727"/>
                      <a:pt x="9197" y="18771"/>
                      <a:pt x="9153" y="18760"/>
                    </a:cubicBezTo>
                    <a:cubicBezTo>
                      <a:pt x="9144" y="18760"/>
                      <a:pt x="9127" y="18738"/>
                      <a:pt x="9122" y="18738"/>
                    </a:cubicBezTo>
                    <a:cubicBezTo>
                      <a:pt x="9122" y="18738"/>
                      <a:pt x="9114" y="18738"/>
                      <a:pt x="9109" y="18738"/>
                    </a:cubicBezTo>
                    <a:cubicBezTo>
                      <a:pt x="9096" y="18738"/>
                      <a:pt x="9100" y="18705"/>
                      <a:pt x="9083" y="18694"/>
                    </a:cubicBezTo>
                    <a:cubicBezTo>
                      <a:pt x="9083" y="18650"/>
                      <a:pt x="9087" y="18605"/>
                      <a:pt x="9100" y="18572"/>
                    </a:cubicBezTo>
                    <a:cubicBezTo>
                      <a:pt x="9100" y="18572"/>
                      <a:pt x="9109" y="18561"/>
                      <a:pt x="9109" y="18550"/>
                    </a:cubicBezTo>
                    <a:cubicBezTo>
                      <a:pt x="9100" y="18528"/>
                      <a:pt x="9122" y="18506"/>
                      <a:pt x="9135" y="18506"/>
                    </a:cubicBezTo>
                    <a:moveTo>
                      <a:pt x="8926" y="12809"/>
                    </a:moveTo>
                    <a:cubicBezTo>
                      <a:pt x="8926" y="12809"/>
                      <a:pt x="8939" y="12798"/>
                      <a:pt x="8952" y="12787"/>
                    </a:cubicBezTo>
                    <a:cubicBezTo>
                      <a:pt x="8961" y="12787"/>
                      <a:pt x="8978" y="12732"/>
                      <a:pt x="8991" y="12710"/>
                    </a:cubicBezTo>
                    <a:cubicBezTo>
                      <a:pt x="9004" y="12699"/>
                      <a:pt x="9017" y="12677"/>
                      <a:pt x="9031" y="12654"/>
                    </a:cubicBezTo>
                    <a:cubicBezTo>
                      <a:pt x="9031" y="12654"/>
                      <a:pt x="9039" y="12632"/>
                      <a:pt x="9044" y="12621"/>
                    </a:cubicBezTo>
                    <a:cubicBezTo>
                      <a:pt x="9044" y="12621"/>
                      <a:pt x="9044" y="12621"/>
                      <a:pt x="9052" y="12621"/>
                    </a:cubicBezTo>
                    <a:cubicBezTo>
                      <a:pt x="9057" y="12610"/>
                      <a:pt x="9066" y="12621"/>
                      <a:pt x="9079" y="12599"/>
                    </a:cubicBezTo>
                    <a:cubicBezTo>
                      <a:pt x="9087" y="12599"/>
                      <a:pt x="9096" y="12577"/>
                      <a:pt x="9109" y="12566"/>
                    </a:cubicBezTo>
                    <a:cubicBezTo>
                      <a:pt x="9109" y="12566"/>
                      <a:pt x="9114" y="12566"/>
                      <a:pt x="9118" y="12566"/>
                    </a:cubicBezTo>
                    <a:cubicBezTo>
                      <a:pt x="9122" y="12566"/>
                      <a:pt x="9118" y="12566"/>
                      <a:pt x="9127" y="12566"/>
                    </a:cubicBezTo>
                    <a:cubicBezTo>
                      <a:pt x="9127" y="12566"/>
                      <a:pt x="9127" y="12566"/>
                      <a:pt x="9135" y="12566"/>
                    </a:cubicBezTo>
                    <a:cubicBezTo>
                      <a:pt x="9149" y="12566"/>
                      <a:pt x="9179" y="12566"/>
                      <a:pt x="9201" y="12610"/>
                    </a:cubicBezTo>
                    <a:cubicBezTo>
                      <a:pt x="9210" y="12621"/>
                      <a:pt x="9236" y="12699"/>
                      <a:pt x="9201" y="12710"/>
                    </a:cubicBezTo>
                    <a:cubicBezTo>
                      <a:pt x="9201" y="12754"/>
                      <a:pt x="9197" y="12754"/>
                      <a:pt x="9188" y="12765"/>
                    </a:cubicBezTo>
                    <a:cubicBezTo>
                      <a:pt x="9188" y="12864"/>
                      <a:pt x="9166" y="12919"/>
                      <a:pt x="9144" y="12974"/>
                    </a:cubicBezTo>
                    <a:cubicBezTo>
                      <a:pt x="9131" y="13018"/>
                      <a:pt x="9114" y="13051"/>
                      <a:pt x="9100" y="13073"/>
                    </a:cubicBezTo>
                    <a:cubicBezTo>
                      <a:pt x="9100" y="13084"/>
                      <a:pt x="9092" y="13095"/>
                      <a:pt x="9087" y="13095"/>
                    </a:cubicBezTo>
                    <a:cubicBezTo>
                      <a:pt x="9070" y="13139"/>
                      <a:pt x="9035" y="13150"/>
                      <a:pt x="9022" y="13216"/>
                    </a:cubicBezTo>
                    <a:cubicBezTo>
                      <a:pt x="9004" y="13216"/>
                      <a:pt x="9000" y="13238"/>
                      <a:pt x="8987" y="13238"/>
                    </a:cubicBezTo>
                    <a:cubicBezTo>
                      <a:pt x="8943" y="13305"/>
                      <a:pt x="8891" y="13404"/>
                      <a:pt x="8838" y="13470"/>
                    </a:cubicBezTo>
                    <a:cubicBezTo>
                      <a:pt x="8830" y="13492"/>
                      <a:pt x="8816" y="13492"/>
                      <a:pt x="8812" y="13503"/>
                    </a:cubicBezTo>
                    <a:cubicBezTo>
                      <a:pt x="8803" y="13514"/>
                      <a:pt x="8799" y="13536"/>
                      <a:pt x="8790" y="13547"/>
                    </a:cubicBezTo>
                    <a:cubicBezTo>
                      <a:pt x="8777" y="13558"/>
                      <a:pt x="8760" y="13569"/>
                      <a:pt x="8747" y="13580"/>
                    </a:cubicBezTo>
                    <a:cubicBezTo>
                      <a:pt x="8733" y="13580"/>
                      <a:pt x="8716" y="13602"/>
                      <a:pt x="8703" y="13613"/>
                    </a:cubicBezTo>
                    <a:cubicBezTo>
                      <a:pt x="8677" y="13613"/>
                      <a:pt x="8633" y="13646"/>
                      <a:pt x="8616" y="13569"/>
                    </a:cubicBezTo>
                    <a:cubicBezTo>
                      <a:pt x="8616" y="13514"/>
                      <a:pt x="8629" y="13481"/>
                      <a:pt x="8637" y="13448"/>
                    </a:cubicBezTo>
                    <a:cubicBezTo>
                      <a:pt x="8646" y="13426"/>
                      <a:pt x="8650" y="13415"/>
                      <a:pt x="8659" y="13393"/>
                    </a:cubicBezTo>
                    <a:cubicBezTo>
                      <a:pt x="8668" y="13382"/>
                      <a:pt x="8677" y="13371"/>
                      <a:pt x="8685" y="13360"/>
                    </a:cubicBezTo>
                    <a:cubicBezTo>
                      <a:pt x="8699" y="13338"/>
                      <a:pt x="8707" y="13316"/>
                      <a:pt x="8716" y="13294"/>
                    </a:cubicBezTo>
                    <a:cubicBezTo>
                      <a:pt x="8773" y="13172"/>
                      <a:pt x="8838" y="13029"/>
                      <a:pt x="8900" y="12897"/>
                    </a:cubicBezTo>
                    <a:cubicBezTo>
                      <a:pt x="8913" y="12864"/>
                      <a:pt x="8926" y="12842"/>
                      <a:pt x="8939" y="12809"/>
                    </a:cubicBezTo>
                    <a:moveTo>
                      <a:pt x="8074" y="13801"/>
                    </a:moveTo>
                    <a:cubicBezTo>
                      <a:pt x="8074" y="13801"/>
                      <a:pt x="8091" y="13734"/>
                      <a:pt x="8100" y="13701"/>
                    </a:cubicBezTo>
                    <a:cubicBezTo>
                      <a:pt x="8100" y="13701"/>
                      <a:pt x="8109" y="13701"/>
                      <a:pt x="8113" y="13701"/>
                    </a:cubicBezTo>
                    <a:cubicBezTo>
                      <a:pt x="8131" y="13668"/>
                      <a:pt x="8152" y="13602"/>
                      <a:pt x="8170" y="13558"/>
                    </a:cubicBezTo>
                    <a:cubicBezTo>
                      <a:pt x="8214" y="13459"/>
                      <a:pt x="8262" y="13360"/>
                      <a:pt x="8305" y="13261"/>
                    </a:cubicBezTo>
                    <a:cubicBezTo>
                      <a:pt x="8353" y="13161"/>
                      <a:pt x="8401" y="13073"/>
                      <a:pt x="8449" y="12974"/>
                    </a:cubicBezTo>
                    <a:cubicBezTo>
                      <a:pt x="8458" y="12952"/>
                      <a:pt x="8463" y="12930"/>
                      <a:pt x="8471" y="12919"/>
                    </a:cubicBezTo>
                    <a:cubicBezTo>
                      <a:pt x="8480" y="12897"/>
                      <a:pt x="8489" y="12886"/>
                      <a:pt x="8498" y="12864"/>
                    </a:cubicBezTo>
                    <a:cubicBezTo>
                      <a:pt x="8498" y="12864"/>
                      <a:pt x="8502" y="12842"/>
                      <a:pt x="8506" y="12842"/>
                    </a:cubicBezTo>
                    <a:cubicBezTo>
                      <a:pt x="8515" y="12831"/>
                      <a:pt x="8524" y="12809"/>
                      <a:pt x="8537" y="12787"/>
                    </a:cubicBezTo>
                    <a:cubicBezTo>
                      <a:pt x="8537" y="12787"/>
                      <a:pt x="8537" y="12776"/>
                      <a:pt x="8546" y="12776"/>
                    </a:cubicBezTo>
                    <a:cubicBezTo>
                      <a:pt x="8546" y="12765"/>
                      <a:pt x="8554" y="12776"/>
                      <a:pt x="8559" y="12754"/>
                    </a:cubicBezTo>
                    <a:cubicBezTo>
                      <a:pt x="8559" y="12754"/>
                      <a:pt x="8559" y="12732"/>
                      <a:pt x="8559" y="12721"/>
                    </a:cubicBezTo>
                    <a:cubicBezTo>
                      <a:pt x="8559" y="12721"/>
                      <a:pt x="8567" y="12721"/>
                      <a:pt x="8572" y="12721"/>
                    </a:cubicBezTo>
                    <a:cubicBezTo>
                      <a:pt x="8581" y="12688"/>
                      <a:pt x="8594" y="12665"/>
                      <a:pt x="8607" y="12632"/>
                    </a:cubicBezTo>
                    <a:cubicBezTo>
                      <a:pt x="8611" y="12621"/>
                      <a:pt x="8624" y="12610"/>
                      <a:pt x="8633" y="12599"/>
                    </a:cubicBezTo>
                    <a:cubicBezTo>
                      <a:pt x="8655" y="12555"/>
                      <a:pt x="8672" y="12522"/>
                      <a:pt x="8699" y="12478"/>
                    </a:cubicBezTo>
                    <a:cubicBezTo>
                      <a:pt x="8712" y="12445"/>
                      <a:pt x="8725" y="12434"/>
                      <a:pt x="8742" y="12401"/>
                    </a:cubicBezTo>
                    <a:cubicBezTo>
                      <a:pt x="8751" y="12390"/>
                      <a:pt x="8755" y="12368"/>
                      <a:pt x="8760" y="12357"/>
                    </a:cubicBezTo>
                    <a:cubicBezTo>
                      <a:pt x="8768" y="12357"/>
                      <a:pt x="8777" y="12346"/>
                      <a:pt x="8790" y="12346"/>
                    </a:cubicBezTo>
                    <a:cubicBezTo>
                      <a:pt x="8812" y="12324"/>
                      <a:pt x="8851" y="12258"/>
                      <a:pt x="8895" y="12269"/>
                    </a:cubicBezTo>
                    <a:cubicBezTo>
                      <a:pt x="8917" y="12269"/>
                      <a:pt x="8943" y="12368"/>
                      <a:pt x="8926" y="12434"/>
                    </a:cubicBezTo>
                    <a:cubicBezTo>
                      <a:pt x="8921" y="12434"/>
                      <a:pt x="8913" y="12434"/>
                      <a:pt x="8904" y="12456"/>
                    </a:cubicBezTo>
                    <a:cubicBezTo>
                      <a:pt x="8895" y="12489"/>
                      <a:pt x="8886" y="12511"/>
                      <a:pt x="8878" y="12544"/>
                    </a:cubicBezTo>
                    <a:cubicBezTo>
                      <a:pt x="8838" y="12643"/>
                      <a:pt x="8812" y="12677"/>
                      <a:pt x="8773" y="12765"/>
                    </a:cubicBezTo>
                    <a:cubicBezTo>
                      <a:pt x="8755" y="12798"/>
                      <a:pt x="8738" y="12820"/>
                      <a:pt x="8720" y="12864"/>
                    </a:cubicBezTo>
                    <a:cubicBezTo>
                      <a:pt x="8716" y="12875"/>
                      <a:pt x="8707" y="12886"/>
                      <a:pt x="8703" y="12897"/>
                    </a:cubicBezTo>
                    <a:cubicBezTo>
                      <a:pt x="8703" y="12908"/>
                      <a:pt x="8703" y="12919"/>
                      <a:pt x="8703" y="12919"/>
                    </a:cubicBezTo>
                    <a:cubicBezTo>
                      <a:pt x="8703" y="12930"/>
                      <a:pt x="8694" y="12919"/>
                      <a:pt x="8690" y="12941"/>
                    </a:cubicBezTo>
                    <a:cubicBezTo>
                      <a:pt x="8690" y="12941"/>
                      <a:pt x="8681" y="12963"/>
                      <a:pt x="8681" y="12974"/>
                    </a:cubicBezTo>
                    <a:cubicBezTo>
                      <a:pt x="8672" y="12985"/>
                      <a:pt x="8659" y="12996"/>
                      <a:pt x="8655" y="12996"/>
                    </a:cubicBezTo>
                    <a:cubicBezTo>
                      <a:pt x="8646" y="13007"/>
                      <a:pt x="8642" y="13029"/>
                      <a:pt x="8633" y="13040"/>
                    </a:cubicBezTo>
                    <a:cubicBezTo>
                      <a:pt x="8616" y="13062"/>
                      <a:pt x="8598" y="13084"/>
                      <a:pt x="8585" y="13106"/>
                    </a:cubicBezTo>
                    <a:cubicBezTo>
                      <a:pt x="8576" y="13117"/>
                      <a:pt x="8572" y="13150"/>
                      <a:pt x="8563" y="13161"/>
                    </a:cubicBezTo>
                    <a:cubicBezTo>
                      <a:pt x="8563" y="13161"/>
                      <a:pt x="8554" y="13161"/>
                      <a:pt x="8550" y="13183"/>
                    </a:cubicBezTo>
                    <a:cubicBezTo>
                      <a:pt x="8524" y="13238"/>
                      <a:pt x="8484" y="13305"/>
                      <a:pt x="8454" y="13371"/>
                    </a:cubicBezTo>
                    <a:cubicBezTo>
                      <a:pt x="8419" y="13415"/>
                      <a:pt x="8388" y="13470"/>
                      <a:pt x="8353" y="13547"/>
                    </a:cubicBezTo>
                    <a:cubicBezTo>
                      <a:pt x="8353" y="13558"/>
                      <a:pt x="8340" y="13569"/>
                      <a:pt x="8336" y="13591"/>
                    </a:cubicBezTo>
                    <a:cubicBezTo>
                      <a:pt x="8327" y="13613"/>
                      <a:pt x="8305" y="13624"/>
                      <a:pt x="8292" y="13646"/>
                    </a:cubicBezTo>
                    <a:cubicBezTo>
                      <a:pt x="8279" y="13668"/>
                      <a:pt x="8262" y="13690"/>
                      <a:pt x="8249" y="13712"/>
                    </a:cubicBezTo>
                    <a:cubicBezTo>
                      <a:pt x="8227" y="13757"/>
                      <a:pt x="8200" y="13790"/>
                      <a:pt x="8170" y="13834"/>
                    </a:cubicBezTo>
                    <a:cubicBezTo>
                      <a:pt x="8170" y="13834"/>
                      <a:pt x="8161" y="13845"/>
                      <a:pt x="8157" y="13856"/>
                    </a:cubicBezTo>
                    <a:cubicBezTo>
                      <a:pt x="8139" y="13889"/>
                      <a:pt x="8104" y="13977"/>
                      <a:pt x="8074" y="13889"/>
                    </a:cubicBezTo>
                    <a:cubicBezTo>
                      <a:pt x="8065" y="13845"/>
                      <a:pt x="8074" y="13812"/>
                      <a:pt x="8087" y="13779"/>
                    </a:cubicBezTo>
                    <a:moveTo>
                      <a:pt x="8131" y="14407"/>
                    </a:moveTo>
                    <a:cubicBezTo>
                      <a:pt x="8131" y="14407"/>
                      <a:pt x="8126" y="14407"/>
                      <a:pt x="8122" y="14407"/>
                    </a:cubicBezTo>
                    <a:cubicBezTo>
                      <a:pt x="8122" y="14407"/>
                      <a:pt x="8109" y="14363"/>
                      <a:pt x="8104" y="14352"/>
                    </a:cubicBezTo>
                    <a:cubicBezTo>
                      <a:pt x="8104" y="14330"/>
                      <a:pt x="8113" y="14308"/>
                      <a:pt x="8126" y="14286"/>
                    </a:cubicBezTo>
                    <a:cubicBezTo>
                      <a:pt x="8126" y="14286"/>
                      <a:pt x="8139" y="14286"/>
                      <a:pt x="8144" y="14264"/>
                    </a:cubicBezTo>
                    <a:cubicBezTo>
                      <a:pt x="8144" y="14264"/>
                      <a:pt x="8144" y="14242"/>
                      <a:pt x="8152" y="14242"/>
                    </a:cubicBezTo>
                    <a:cubicBezTo>
                      <a:pt x="8157" y="14231"/>
                      <a:pt x="8170" y="14219"/>
                      <a:pt x="8179" y="14197"/>
                    </a:cubicBezTo>
                    <a:cubicBezTo>
                      <a:pt x="8192" y="14186"/>
                      <a:pt x="8209" y="14153"/>
                      <a:pt x="8227" y="14142"/>
                    </a:cubicBezTo>
                    <a:cubicBezTo>
                      <a:pt x="8240" y="14131"/>
                      <a:pt x="8257" y="14098"/>
                      <a:pt x="8279" y="14120"/>
                    </a:cubicBezTo>
                    <a:cubicBezTo>
                      <a:pt x="8288" y="14120"/>
                      <a:pt x="8292" y="14164"/>
                      <a:pt x="8301" y="14175"/>
                    </a:cubicBezTo>
                    <a:cubicBezTo>
                      <a:pt x="8301" y="14275"/>
                      <a:pt x="8301" y="14319"/>
                      <a:pt x="8270" y="14374"/>
                    </a:cubicBezTo>
                    <a:cubicBezTo>
                      <a:pt x="8262" y="14396"/>
                      <a:pt x="8253" y="14407"/>
                      <a:pt x="8244" y="14418"/>
                    </a:cubicBezTo>
                    <a:cubicBezTo>
                      <a:pt x="8235" y="14429"/>
                      <a:pt x="8187" y="14495"/>
                      <a:pt x="8166" y="14484"/>
                    </a:cubicBezTo>
                    <a:cubicBezTo>
                      <a:pt x="8157" y="14484"/>
                      <a:pt x="8139" y="14451"/>
                      <a:pt x="8131" y="14429"/>
                    </a:cubicBezTo>
                    <a:cubicBezTo>
                      <a:pt x="8131" y="14429"/>
                      <a:pt x="8131" y="14418"/>
                      <a:pt x="8131" y="14407"/>
                    </a:cubicBezTo>
                    <a:moveTo>
                      <a:pt x="6842" y="14726"/>
                    </a:moveTo>
                    <a:cubicBezTo>
                      <a:pt x="6872" y="14660"/>
                      <a:pt x="6907" y="14605"/>
                      <a:pt x="6942" y="14550"/>
                    </a:cubicBezTo>
                    <a:cubicBezTo>
                      <a:pt x="6942" y="14550"/>
                      <a:pt x="6942" y="14539"/>
                      <a:pt x="6942" y="14528"/>
                    </a:cubicBezTo>
                    <a:cubicBezTo>
                      <a:pt x="6951" y="14528"/>
                      <a:pt x="6964" y="14506"/>
                      <a:pt x="6977" y="14484"/>
                    </a:cubicBezTo>
                    <a:cubicBezTo>
                      <a:pt x="6977" y="14484"/>
                      <a:pt x="6986" y="14462"/>
                      <a:pt x="6990" y="14451"/>
                    </a:cubicBezTo>
                    <a:cubicBezTo>
                      <a:pt x="6990" y="14451"/>
                      <a:pt x="6999" y="14451"/>
                      <a:pt x="7008" y="14451"/>
                    </a:cubicBezTo>
                    <a:cubicBezTo>
                      <a:pt x="7016" y="14440"/>
                      <a:pt x="7025" y="14407"/>
                      <a:pt x="7030" y="14385"/>
                    </a:cubicBezTo>
                    <a:cubicBezTo>
                      <a:pt x="7030" y="14385"/>
                      <a:pt x="7030" y="14385"/>
                      <a:pt x="7038" y="14385"/>
                    </a:cubicBezTo>
                    <a:cubicBezTo>
                      <a:pt x="7051" y="14352"/>
                      <a:pt x="7073" y="14330"/>
                      <a:pt x="7095" y="14308"/>
                    </a:cubicBezTo>
                    <a:cubicBezTo>
                      <a:pt x="7108" y="14286"/>
                      <a:pt x="7121" y="14275"/>
                      <a:pt x="7130" y="14264"/>
                    </a:cubicBezTo>
                    <a:cubicBezTo>
                      <a:pt x="7143" y="14253"/>
                      <a:pt x="7156" y="14253"/>
                      <a:pt x="7169" y="14242"/>
                    </a:cubicBezTo>
                    <a:cubicBezTo>
                      <a:pt x="7169" y="14242"/>
                      <a:pt x="7178" y="14231"/>
                      <a:pt x="7187" y="14219"/>
                    </a:cubicBezTo>
                    <a:cubicBezTo>
                      <a:pt x="7200" y="14208"/>
                      <a:pt x="7217" y="14197"/>
                      <a:pt x="7235" y="14175"/>
                    </a:cubicBezTo>
                    <a:cubicBezTo>
                      <a:pt x="7248" y="14175"/>
                      <a:pt x="7257" y="14164"/>
                      <a:pt x="7266" y="14153"/>
                    </a:cubicBezTo>
                    <a:cubicBezTo>
                      <a:pt x="7314" y="14120"/>
                      <a:pt x="7362" y="14076"/>
                      <a:pt x="7405" y="14076"/>
                    </a:cubicBezTo>
                    <a:cubicBezTo>
                      <a:pt x="7436" y="14065"/>
                      <a:pt x="7471" y="14076"/>
                      <a:pt x="7506" y="14076"/>
                    </a:cubicBezTo>
                    <a:cubicBezTo>
                      <a:pt x="7536" y="14076"/>
                      <a:pt x="7571" y="14076"/>
                      <a:pt x="7602" y="14076"/>
                    </a:cubicBezTo>
                    <a:cubicBezTo>
                      <a:pt x="7615" y="14076"/>
                      <a:pt x="7637" y="14109"/>
                      <a:pt x="7654" y="14131"/>
                    </a:cubicBezTo>
                    <a:cubicBezTo>
                      <a:pt x="7667" y="14142"/>
                      <a:pt x="7685" y="14175"/>
                      <a:pt x="7698" y="14186"/>
                    </a:cubicBezTo>
                    <a:cubicBezTo>
                      <a:pt x="7707" y="14186"/>
                      <a:pt x="7711" y="14208"/>
                      <a:pt x="7724" y="14208"/>
                    </a:cubicBezTo>
                    <a:cubicBezTo>
                      <a:pt x="7733" y="14219"/>
                      <a:pt x="7742" y="14264"/>
                      <a:pt x="7750" y="14275"/>
                    </a:cubicBezTo>
                    <a:cubicBezTo>
                      <a:pt x="7755" y="14286"/>
                      <a:pt x="7772" y="14308"/>
                      <a:pt x="7781" y="14330"/>
                    </a:cubicBezTo>
                    <a:cubicBezTo>
                      <a:pt x="7799" y="14374"/>
                      <a:pt x="7803" y="14440"/>
                      <a:pt x="7820" y="14495"/>
                    </a:cubicBezTo>
                    <a:cubicBezTo>
                      <a:pt x="7829" y="14517"/>
                      <a:pt x="7838" y="14528"/>
                      <a:pt x="7847" y="14550"/>
                    </a:cubicBezTo>
                    <a:cubicBezTo>
                      <a:pt x="7855" y="14572"/>
                      <a:pt x="7860" y="14594"/>
                      <a:pt x="7868" y="14616"/>
                    </a:cubicBezTo>
                    <a:cubicBezTo>
                      <a:pt x="7873" y="14638"/>
                      <a:pt x="7886" y="14660"/>
                      <a:pt x="7890" y="14671"/>
                    </a:cubicBezTo>
                    <a:cubicBezTo>
                      <a:pt x="7895" y="14693"/>
                      <a:pt x="7903" y="14715"/>
                      <a:pt x="7912" y="14737"/>
                    </a:cubicBezTo>
                    <a:cubicBezTo>
                      <a:pt x="7938" y="14792"/>
                      <a:pt x="7947" y="14914"/>
                      <a:pt x="7973" y="14980"/>
                    </a:cubicBezTo>
                    <a:cubicBezTo>
                      <a:pt x="7973" y="15057"/>
                      <a:pt x="7986" y="15101"/>
                      <a:pt x="7978" y="15178"/>
                    </a:cubicBezTo>
                    <a:cubicBezTo>
                      <a:pt x="7978" y="15200"/>
                      <a:pt x="7978" y="15244"/>
                      <a:pt x="7973" y="15277"/>
                    </a:cubicBezTo>
                    <a:cubicBezTo>
                      <a:pt x="7973" y="15299"/>
                      <a:pt x="7978" y="15299"/>
                      <a:pt x="7978" y="15299"/>
                    </a:cubicBezTo>
                    <a:cubicBezTo>
                      <a:pt x="7978" y="15321"/>
                      <a:pt x="7973" y="15321"/>
                      <a:pt x="7969" y="15354"/>
                    </a:cubicBezTo>
                    <a:cubicBezTo>
                      <a:pt x="7960" y="15399"/>
                      <a:pt x="7960" y="15454"/>
                      <a:pt x="7956" y="15498"/>
                    </a:cubicBezTo>
                    <a:cubicBezTo>
                      <a:pt x="7956" y="15542"/>
                      <a:pt x="7951" y="15575"/>
                      <a:pt x="7947" y="15597"/>
                    </a:cubicBezTo>
                    <a:cubicBezTo>
                      <a:pt x="7934" y="15685"/>
                      <a:pt x="7921" y="15729"/>
                      <a:pt x="7899" y="15795"/>
                    </a:cubicBezTo>
                    <a:cubicBezTo>
                      <a:pt x="7890" y="15817"/>
                      <a:pt x="7890" y="15839"/>
                      <a:pt x="7882" y="15873"/>
                    </a:cubicBezTo>
                    <a:cubicBezTo>
                      <a:pt x="7882" y="15873"/>
                      <a:pt x="7882" y="15873"/>
                      <a:pt x="7877" y="15873"/>
                    </a:cubicBezTo>
                    <a:cubicBezTo>
                      <a:pt x="7873" y="15906"/>
                      <a:pt x="7855" y="15939"/>
                      <a:pt x="7847" y="15983"/>
                    </a:cubicBezTo>
                    <a:cubicBezTo>
                      <a:pt x="7833" y="16027"/>
                      <a:pt x="7816" y="16104"/>
                      <a:pt x="7790" y="16082"/>
                    </a:cubicBezTo>
                    <a:cubicBezTo>
                      <a:pt x="7790" y="16082"/>
                      <a:pt x="7781" y="16060"/>
                      <a:pt x="7777" y="16049"/>
                    </a:cubicBezTo>
                    <a:cubicBezTo>
                      <a:pt x="7777" y="16049"/>
                      <a:pt x="7772" y="16049"/>
                      <a:pt x="7768" y="16049"/>
                    </a:cubicBezTo>
                    <a:cubicBezTo>
                      <a:pt x="7759" y="16027"/>
                      <a:pt x="7764" y="15884"/>
                      <a:pt x="7759" y="15861"/>
                    </a:cubicBezTo>
                    <a:cubicBezTo>
                      <a:pt x="7759" y="15828"/>
                      <a:pt x="7759" y="15762"/>
                      <a:pt x="7750" y="15729"/>
                    </a:cubicBezTo>
                    <a:cubicBezTo>
                      <a:pt x="7750" y="15685"/>
                      <a:pt x="7733" y="15652"/>
                      <a:pt x="7729" y="15597"/>
                    </a:cubicBezTo>
                    <a:cubicBezTo>
                      <a:pt x="7729" y="15575"/>
                      <a:pt x="7720" y="15553"/>
                      <a:pt x="7716" y="15531"/>
                    </a:cubicBezTo>
                    <a:cubicBezTo>
                      <a:pt x="7716" y="15487"/>
                      <a:pt x="7707" y="15465"/>
                      <a:pt x="7702" y="15443"/>
                    </a:cubicBezTo>
                    <a:cubicBezTo>
                      <a:pt x="7685" y="15388"/>
                      <a:pt x="7667" y="15343"/>
                      <a:pt x="7646" y="15277"/>
                    </a:cubicBezTo>
                    <a:cubicBezTo>
                      <a:pt x="7646" y="15277"/>
                      <a:pt x="7646" y="15255"/>
                      <a:pt x="7637" y="15244"/>
                    </a:cubicBezTo>
                    <a:cubicBezTo>
                      <a:pt x="7637" y="15244"/>
                      <a:pt x="7628" y="15244"/>
                      <a:pt x="7624" y="15244"/>
                    </a:cubicBezTo>
                    <a:cubicBezTo>
                      <a:pt x="7571" y="15123"/>
                      <a:pt x="7523" y="14969"/>
                      <a:pt x="7471" y="14847"/>
                    </a:cubicBezTo>
                    <a:cubicBezTo>
                      <a:pt x="7458" y="14825"/>
                      <a:pt x="7440" y="14792"/>
                      <a:pt x="7427" y="14759"/>
                    </a:cubicBezTo>
                    <a:cubicBezTo>
                      <a:pt x="7410" y="14715"/>
                      <a:pt x="7397" y="14660"/>
                      <a:pt x="7370" y="14616"/>
                    </a:cubicBezTo>
                    <a:cubicBezTo>
                      <a:pt x="7362" y="14616"/>
                      <a:pt x="7353" y="14594"/>
                      <a:pt x="7349" y="14594"/>
                    </a:cubicBezTo>
                    <a:cubicBezTo>
                      <a:pt x="7327" y="14561"/>
                      <a:pt x="7309" y="14517"/>
                      <a:pt x="7279" y="14517"/>
                    </a:cubicBezTo>
                    <a:cubicBezTo>
                      <a:pt x="7196" y="14495"/>
                      <a:pt x="7148" y="14572"/>
                      <a:pt x="7086" y="14616"/>
                    </a:cubicBezTo>
                    <a:cubicBezTo>
                      <a:pt x="7086" y="14616"/>
                      <a:pt x="7082" y="14638"/>
                      <a:pt x="7078" y="14638"/>
                    </a:cubicBezTo>
                    <a:cubicBezTo>
                      <a:pt x="7065" y="14638"/>
                      <a:pt x="7051" y="14638"/>
                      <a:pt x="7043" y="14660"/>
                    </a:cubicBezTo>
                    <a:cubicBezTo>
                      <a:pt x="7030" y="14682"/>
                      <a:pt x="7016" y="14704"/>
                      <a:pt x="7003" y="14715"/>
                    </a:cubicBezTo>
                    <a:cubicBezTo>
                      <a:pt x="6986" y="14715"/>
                      <a:pt x="6964" y="14737"/>
                      <a:pt x="6942" y="14759"/>
                    </a:cubicBezTo>
                    <a:cubicBezTo>
                      <a:pt x="6920" y="14781"/>
                      <a:pt x="6855" y="14892"/>
                      <a:pt x="6820" y="14792"/>
                    </a:cubicBezTo>
                    <a:cubicBezTo>
                      <a:pt x="6811" y="14759"/>
                      <a:pt x="6833" y="14748"/>
                      <a:pt x="6842" y="14726"/>
                    </a:cubicBezTo>
                    <a:moveTo>
                      <a:pt x="7947" y="16897"/>
                    </a:moveTo>
                    <a:cubicBezTo>
                      <a:pt x="7947" y="16897"/>
                      <a:pt x="7969" y="16798"/>
                      <a:pt x="7991" y="16787"/>
                    </a:cubicBezTo>
                    <a:cubicBezTo>
                      <a:pt x="8000" y="16743"/>
                      <a:pt x="8021" y="16721"/>
                      <a:pt x="8039" y="16688"/>
                    </a:cubicBezTo>
                    <a:cubicBezTo>
                      <a:pt x="8056" y="16655"/>
                      <a:pt x="8074" y="16622"/>
                      <a:pt x="8100" y="16622"/>
                    </a:cubicBezTo>
                    <a:cubicBezTo>
                      <a:pt x="8113" y="16567"/>
                      <a:pt x="8144" y="16567"/>
                      <a:pt x="8166" y="16545"/>
                    </a:cubicBezTo>
                    <a:cubicBezTo>
                      <a:pt x="8179" y="16545"/>
                      <a:pt x="8192" y="16501"/>
                      <a:pt x="8205" y="16468"/>
                    </a:cubicBezTo>
                    <a:cubicBezTo>
                      <a:pt x="8205" y="16468"/>
                      <a:pt x="8205" y="16457"/>
                      <a:pt x="8205" y="16446"/>
                    </a:cubicBezTo>
                    <a:cubicBezTo>
                      <a:pt x="8209" y="16446"/>
                      <a:pt x="8218" y="16446"/>
                      <a:pt x="8222" y="16412"/>
                    </a:cubicBezTo>
                    <a:cubicBezTo>
                      <a:pt x="8235" y="16435"/>
                      <a:pt x="8244" y="16468"/>
                      <a:pt x="8266" y="16468"/>
                    </a:cubicBezTo>
                    <a:cubicBezTo>
                      <a:pt x="8279" y="16490"/>
                      <a:pt x="8279" y="16545"/>
                      <a:pt x="8297" y="16567"/>
                    </a:cubicBezTo>
                    <a:cubicBezTo>
                      <a:pt x="8292" y="16633"/>
                      <a:pt x="8314" y="16633"/>
                      <a:pt x="8314" y="16677"/>
                    </a:cubicBezTo>
                    <a:cubicBezTo>
                      <a:pt x="8310" y="16732"/>
                      <a:pt x="8279" y="16776"/>
                      <a:pt x="8253" y="16809"/>
                    </a:cubicBezTo>
                    <a:cubicBezTo>
                      <a:pt x="8235" y="16831"/>
                      <a:pt x="8222" y="16831"/>
                      <a:pt x="8192" y="16842"/>
                    </a:cubicBezTo>
                    <a:cubicBezTo>
                      <a:pt x="8183" y="16842"/>
                      <a:pt x="8174" y="16864"/>
                      <a:pt x="8161" y="16875"/>
                    </a:cubicBezTo>
                    <a:cubicBezTo>
                      <a:pt x="8152" y="16886"/>
                      <a:pt x="8139" y="16886"/>
                      <a:pt x="8131" y="16897"/>
                    </a:cubicBezTo>
                    <a:cubicBezTo>
                      <a:pt x="8131" y="16897"/>
                      <a:pt x="8113" y="16930"/>
                      <a:pt x="8109" y="16930"/>
                    </a:cubicBezTo>
                    <a:cubicBezTo>
                      <a:pt x="8109" y="16930"/>
                      <a:pt x="8104" y="16930"/>
                      <a:pt x="8109" y="16930"/>
                    </a:cubicBezTo>
                    <a:cubicBezTo>
                      <a:pt x="8096" y="16930"/>
                      <a:pt x="8091" y="16952"/>
                      <a:pt x="8082" y="16952"/>
                    </a:cubicBezTo>
                    <a:lnTo>
                      <a:pt x="8056" y="16952"/>
                    </a:lnTo>
                    <a:cubicBezTo>
                      <a:pt x="8030" y="16952"/>
                      <a:pt x="7986" y="17007"/>
                      <a:pt x="7947" y="16952"/>
                    </a:cubicBezTo>
                    <a:cubicBezTo>
                      <a:pt x="7956" y="16930"/>
                      <a:pt x="7943" y="16908"/>
                      <a:pt x="7943" y="16897"/>
                    </a:cubicBezTo>
                    <a:moveTo>
                      <a:pt x="6798" y="15388"/>
                    </a:moveTo>
                    <a:cubicBezTo>
                      <a:pt x="6798" y="15388"/>
                      <a:pt x="6820" y="15299"/>
                      <a:pt x="6837" y="15288"/>
                    </a:cubicBezTo>
                    <a:cubicBezTo>
                      <a:pt x="6846" y="15200"/>
                      <a:pt x="6881" y="15167"/>
                      <a:pt x="6894" y="15101"/>
                    </a:cubicBezTo>
                    <a:cubicBezTo>
                      <a:pt x="6925" y="15079"/>
                      <a:pt x="6960" y="15024"/>
                      <a:pt x="6995" y="14980"/>
                    </a:cubicBezTo>
                    <a:cubicBezTo>
                      <a:pt x="6995" y="14980"/>
                      <a:pt x="7003" y="14958"/>
                      <a:pt x="7012" y="14958"/>
                    </a:cubicBezTo>
                    <a:cubicBezTo>
                      <a:pt x="7012" y="14958"/>
                      <a:pt x="7025" y="14936"/>
                      <a:pt x="7030" y="14936"/>
                    </a:cubicBezTo>
                    <a:cubicBezTo>
                      <a:pt x="7051" y="14914"/>
                      <a:pt x="7086" y="14936"/>
                      <a:pt x="7113" y="14914"/>
                    </a:cubicBezTo>
                    <a:cubicBezTo>
                      <a:pt x="7139" y="14903"/>
                      <a:pt x="7161" y="14858"/>
                      <a:pt x="7182" y="14858"/>
                    </a:cubicBezTo>
                    <a:cubicBezTo>
                      <a:pt x="7191" y="14858"/>
                      <a:pt x="7196" y="14858"/>
                      <a:pt x="7204" y="14858"/>
                    </a:cubicBezTo>
                    <a:cubicBezTo>
                      <a:pt x="7213" y="14858"/>
                      <a:pt x="7226" y="14858"/>
                      <a:pt x="7226" y="14858"/>
                    </a:cubicBezTo>
                    <a:cubicBezTo>
                      <a:pt x="7239" y="14858"/>
                      <a:pt x="7252" y="14881"/>
                      <a:pt x="7266" y="14903"/>
                    </a:cubicBezTo>
                    <a:cubicBezTo>
                      <a:pt x="7292" y="14925"/>
                      <a:pt x="7314" y="14914"/>
                      <a:pt x="7331" y="14969"/>
                    </a:cubicBezTo>
                    <a:cubicBezTo>
                      <a:pt x="7340" y="14991"/>
                      <a:pt x="7340" y="15013"/>
                      <a:pt x="7353" y="15035"/>
                    </a:cubicBezTo>
                    <a:cubicBezTo>
                      <a:pt x="7375" y="15068"/>
                      <a:pt x="7401" y="15112"/>
                      <a:pt x="7418" y="15167"/>
                    </a:cubicBezTo>
                    <a:cubicBezTo>
                      <a:pt x="7432" y="15200"/>
                      <a:pt x="7445" y="15233"/>
                      <a:pt x="7462" y="15266"/>
                    </a:cubicBezTo>
                    <a:cubicBezTo>
                      <a:pt x="7462" y="15288"/>
                      <a:pt x="7475" y="15321"/>
                      <a:pt x="7484" y="15332"/>
                    </a:cubicBezTo>
                    <a:cubicBezTo>
                      <a:pt x="7493" y="15332"/>
                      <a:pt x="7484" y="15365"/>
                      <a:pt x="7484" y="15365"/>
                    </a:cubicBezTo>
                    <a:cubicBezTo>
                      <a:pt x="7484" y="15365"/>
                      <a:pt x="7493" y="15365"/>
                      <a:pt x="7497" y="15388"/>
                    </a:cubicBezTo>
                    <a:cubicBezTo>
                      <a:pt x="7497" y="15399"/>
                      <a:pt x="7497" y="15421"/>
                      <a:pt x="7497" y="15432"/>
                    </a:cubicBezTo>
                    <a:cubicBezTo>
                      <a:pt x="7497" y="15432"/>
                      <a:pt x="7506" y="15476"/>
                      <a:pt x="7510" y="15476"/>
                    </a:cubicBezTo>
                    <a:cubicBezTo>
                      <a:pt x="7510" y="15476"/>
                      <a:pt x="7510" y="15465"/>
                      <a:pt x="7515" y="15476"/>
                    </a:cubicBezTo>
                    <a:cubicBezTo>
                      <a:pt x="7515" y="15476"/>
                      <a:pt x="7515" y="15476"/>
                      <a:pt x="7510" y="15476"/>
                    </a:cubicBezTo>
                    <a:cubicBezTo>
                      <a:pt x="7528" y="15520"/>
                      <a:pt x="7536" y="15553"/>
                      <a:pt x="7558" y="15597"/>
                    </a:cubicBezTo>
                    <a:cubicBezTo>
                      <a:pt x="7558" y="15641"/>
                      <a:pt x="7580" y="15707"/>
                      <a:pt x="7593" y="15762"/>
                    </a:cubicBezTo>
                    <a:cubicBezTo>
                      <a:pt x="7593" y="15784"/>
                      <a:pt x="7593" y="15839"/>
                      <a:pt x="7602" y="15884"/>
                    </a:cubicBezTo>
                    <a:cubicBezTo>
                      <a:pt x="7611" y="15939"/>
                      <a:pt x="7633" y="15983"/>
                      <a:pt x="7628" y="16038"/>
                    </a:cubicBezTo>
                    <a:cubicBezTo>
                      <a:pt x="7628" y="16082"/>
                      <a:pt x="7611" y="16104"/>
                      <a:pt x="7598" y="16137"/>
                    </a:cubicBezTo>
                    <a:cubicBezTo>
                      <a:pt x="7598" y="16181"/>
                      <a:pt x="7589" y="16203"/>
                      <a:pt x="7580" y="16225"/>
                    </a:cubicBezTo>
                    <a:cubicBezTo>
                      <a:pt x="7580" y="16225"/>
                      <a:pt x="7571" y="16225"/>
                      <a:pt x="7563" y="16225"/>
                    </a:cubicBezTo>
                    <a:cubicBezTo>
                      <a:pt x="7554" y="16236"/>
                      <a:pt x="7554" y="16247"/>
                      <a:pt x="7549" y="16247"/>
                    </a:cubicBezTo>
                    <a:cubicBezTo>
                      <a:pt x="7541" y="16258"/>
                      <a:pt x="7532" y="16269"/>
                      <a:pt x="7523" y="16269"/>
                    </a:cubicBezTo>
                    <a:cubicBezTo>
                      <a:pt x="7510" y="16291"/>
                      <a:pt x="7497" y="16324"/>
                      <a:pt x="7488" y="16346"/>
                    </a:cubicBezTo>
                    <a:cubicBezTo>
                      <a:pt x="7471" y="16390"/>
                      <a:pt x="7449" y="16412"/>
                      <a:pt x="7423" y="16435"/>
                    </a:cubicBezTo>
                    <a:cubicBezTo>
                      <a:pt x="7410" y="16457"/>
                      <a:pt x="7397" y="16468"/>
                      <a:pt x="7379" y="16490"/>
                    </a:cubicBezTo>
                    <a:cubicBezTo>
                      <a:pt x="7370" y="16490"/>
                      <a:pt x="7366" y="16523"/>
                      <a:pt x="7357" y="16523"/>
                    </a:cubicBezTo>
                    <a:cubicBezTo>
                      <a:pt x="7349" y="16523"/>
                      <a:pt x="7335" y="16523"/>
                      <a:pt x="7327" y="16534"/>
                    </a:cubicBezTo>
                    <a:cubicBezTo>
                      <a:pt x="7309" y="16534"/>
                      <a:pt x="7296" y="16567"/>
                      <a:pt x="7274" y="16589"/>
                    </a:cubicBezTo>
                    <a:cubicBezTo>
                      <a:pt x="7274" y="16589"/>
                      <a:pt x="7266" y="16578"/>
                      <a:pt x="7261" y="16589"/>
                    </a:cubicBezTo>
                    <a:cubicBezTo>
                      <a:pt x="7261" y="16589"/>
                      <a:pt x="7257" y="16611"/>
                      <a:pt x="7252" y="16611"/>
                    </a:cubicBezTo>
                    <a:cubicBezTo>
                      <a:pt x="7244" y="16611"/>
                      <a:pt x="7231" y="16611"/>
                      <a:pt x="7222" y="16622"/>
                    </a:cubicBezTo>
                    <a:cubicBezTo>
                      <a:pt x="7213" y="16622"/>
                      <a:pt x="7209" y="16633"/>
                      <a:pt x="7200" y="16655"/>
                    </a:cubicBezTo>
                    <a:cubicBezTo>
                      <a:pt x="7191" y="16655"/>
                      <a:pt x="7182" y="16655"/>
                      <a:pt x="7174" y="16677"/>
                    </a:cubicBezTo>
                    <a:cubicBezTo>
                      <a:pt x="7165" y="16677"/>
                      <a:pt x="7161" y="16699"/>
                      <a:pt x="7152" y="16710"/>
                    </a:cubicBezTo>
                    <a:cubicBezTo>
                      <a:pt x="7139" y="16721"/>
                      <a:pt x="7117" y="16699"/>
                      <a:pt x="7108" y="16732"/>
                    </a:cubicBezTo>
                    <a:cubicBezTo>
                      <a:pt x="7091" y="16699"/>
                      <a:pt x="7069" y="16699"/>
                      <a:pt x="7047" y="16688"/>
                    </a:cubicBezTo>
                    <a:cubicBezTo>
                      <a:pt x="7038" y="16688"/>
                      <a:pt x="7038" y="16666"/>
                      <a:pt x="7025" y="16666"/>
                    </a:cubicBezTo>
                    <a:cubicBezTo>
                      <a:pt x="7008" y="16644"/>
                      <a:pt x="6990" y="16633"/>
                      <a:pt x="6968" y="16600"/>
                    </a:cubicBezTo>
                    <a:cubicBezTo>
                      <a:pt x="6968" y="16589"/>
                      <a:pt x="6964" y="16578"/>
                      <a:pt x="6960" y="16578"/>
                    </a:cubicBezTo>
                    <a:cubicBezTo>
                      <a:pt x="6933" y="16545"/>
                      <a:pt x="6907" y="16490"/>
                      <a:pt x="6890" y="16435"/>
                    </a:cubicBezTo>
                    <a:cubicBezTo>
                      <a:pt x="6885" y="16424"/>
                      <a:pt x="6877" y="16390"/>
                      <a:pt x="6877" y="16379"/>
                    </a:cubicBezTo>
                    <a:cubicBezTo>
                      <a:pt x="6864" y="16357"/>
                      <a:pt x="6855" y="16335"/>
                      <a:pt x="6846" y="16302"/>
                    </a:cubicBezTo>
                    <a:cubicBezTo>
                      <a:pt x="6829" y="16258"/>
                      <a:pt x="6811" y="16192"/>
                      <a:pt x="6794" y="16126"/>
                    </a:cubicBezTo>
                    <a:cubicBezTo>
                      <a:pt x="6776" y="16071"/>
                      <a:pt x="6767" y="16049"/>
                      <a:pt x="6759" y="15928"/>
                    </a:cubicBezTo>
                    <a:cubicBezTo>
                      <a:pt x="6754" y="15850"/>
                      <a:pt x="6737" y="15685"/>
                      <a:pt x="6741" y="15608"/>
                    </a:cubicBezTo>
                    <a:cubicBezTo>
                      <a:pt x="6741" y="15498"/>
                      <a:pt x="6763" y="15443"/>
                      <a:pt x="6785" y="15388"/>
                    </a:cubicBezTo>
                    <a:moveTo>
                      <a:pt x="5806" y="16787"/>
                    </a:moveTo>
                    <a:cubicBezTo>
                      <a:pt x="5776" y="16809"/>
                      <a:pt x="5749" y="16875"/>
                      <a:pt x="5706" y="16875"/>
                    </a:cubicBezTo>
                    <a:cubicBezTo>
                      <a:pt x="5675" y="16886"/>
                      <a:pt x="5623" y="16842"/>
                      <a:pt x="5588" y="16820"/>
                    </a:cubicBezTo>
                    <a:cubicBezTo>
                      <a:pt x="5557" y="16787"/>
                      <a:pt x="5544" y="16776"/>
                      <a:pt x="5518" y="16732"/>
                    </a:cubicBezTo>
                    <a:cubicBezTo>
                      <a:pt x="5514" y="16721"/>
                      <a:pt x="5509" y="16710"/>
                      <a:pt x="5505" y="16699"/>
                    </a:cubicBezTo>
                    <a:cubicBezTo>
                      <a:pt x="5496" y="16699"/>
                      <a:pt x="5492" y="16699"/>
                      <a:pt x="5483" y="16677"/>
                    </a:cubicBezTo>
                    <a:cubicBezTo>
                      <a:pt x="5470" y="16655"/>
                      <a:pt x="5461" y="16633"/>
                      <a:pt x="5452" y="16622"/>
                    </a:cubicBezTo>
                    <a:cubicBezTo>
                      <a:pt x="5452" y="16622"/>
                      <a:pt x="5444" y="16622"/>
                      <a:pt x="5439" y="16622"/>
                    </a:cubicBezTo>
                    <a:cubicBezTo>
                      <a:pt x="5439" y="16611"/>
                      <a:pt x="5439" y="16600"/>
                      <a:pt x="5439" y="16600"/>
                    </a:cubicBezTo>
                    <a:cubicBezTo>
                      <a:pt x="5435" y="16600"/>
                      <a:pt x="5422" y="16600"/>
                      <a:pt x="5417" y="16578"/>
                    </a:cubicBezTo>
                    <a:cubicBezTo>
                      <a:pt x="5413" y="16567"/>
                      <a:pt x="5404" y="16545"/>
                      <a:pt x="5396" y="16523"/>
                    </a:cubicBezTo>
                    <a:cubicBezTo>
                      <a:pt x="5396" y="16523"/>
                      <a:pt x="5387" y="16512"/>
                      <a:pt x="5382" y="16501"/>
                    </a:cubicBezTo>
                    <a:cubicBezTo>
                      <a:pt x="5382" y="16501"/>
                      <a:pt x="5382" y="16479"/>
                      <a:pt x="5382" y="16468"/>
                    </a:cubicBezTo>
                    <a:cubicBezTo>
                      <a:pt x="5382" y="16468"/>
                      <a:pt x="5382" y="16468"/>
                      <a:pt x="5374" y="16468"/>
                    </a:cubicBezTo>
                    <a:cubicBezTo>
                      <a:pt x="5365" y="16446"/>
                      <a:pt x="5356" y="16412"/>
                      <a:pt x="5343" y="16379"/>
                    </a:cubicBezTo>
                    <a:cubicBezTo>
                      <a:pt x="5343" y="16379"/>
                      <a:pt x="5330" y="16357"/>
                      <a:pt x="5326" y="16346"/>
                    </a:cubicBezTo>
                    <a:cubicBezTo>
                      <a:pt x="5326" y="16335"/>
                      <a:pt x="5326" y="16324"/>
                      <a:pt x="5326" y="16324"/>
                    </a:cubicBezTo>
                    <a:cubicBezTo>
                      <a:pt x="5326" y="16324"/>
                      <a:pt x="5317" y="16324"/>
                      <a:pt x="5313" y="16302"/>
                    </a:cubicBezTo>
                    <a:cubicBezTo>
                      <a:pt x="5304" y="16269"/>
                      <a:pt x="5295" y="16203"/>
                      <a:pt x="5286" y="16148"/>
                    </a:cubicBezTo>
                    <a:cubicBezTo>
                      <a:pt x="5273" y="16093"/>
                      <a:pt x="5251" y="16027"/>
                      <a:pt x="5251" y="15983"/>
                    </a:cubicBezTo>
                    <a:cubicBezTo>
                      <a:pt x="5251" y="15950"/>
                      <a:pt x="5269" y="15917"/>
                      <a:pt x="5282" y="15906"/>
                    </a:cubicBezTo>
                    <a:cubicBezTo>
                      <a:pt x="5304" y="15906"/>
                      <a:pt x="5321" y="15950"/>
                      <a:pt x="5334" y="15972"/>
                    </a:cubicBezTo>
                    <a:cubicBezTo>
                      <a:pt x="5361" y="15994"/>
                      <a:pt x="5382" y="16049"/>
                      <a:pt x="5404" y="16082"/>
                    </a:cubicBezTo>
                    <a:cubicBezTo>
                      <a:pt x="5409" y="16093"/>
                      <a:pt x="5417" y="16093"/>
                      <a:pt x="5422" y="16104"/>
                    </a:cubicBezTo>
                    <a:cubicBezTo>
                      <a:pt x="5431" y="16104"/>
                      <a:pt x="5431" y="16126"/>
                      <a:pt x="5439" y="16126"/>
                    </a:cubicBezTo>
                    <a:cubicBezTo>
                      <a:pt x="5444" y="16126"/>
                      <a:pt x="5452" y="16137"/>
                      <a:pt x="5457" y="16148"/>
                    </a:cubicBezTo>
                    <a:cubicBezTo>
                      <a:pt x="5457" y="16148"/>
                      <a:pt x="5461" y="16170"/>
                      <a:pt x="5461" y="16170"/>
                    </a:cubicBezTo>
                    <a:cubicBezTo>
                      <a:pt x="5461" y="16170"/>
                      <a:pt x="5470" y="16170"/>
                      <a:pt x="5474" y="16170"/>
                    </a:cubicBezTo>
                    <a:cubicBezTo>
                      <a:pt x="5487" y="16192"/>
                      <a:pt x="5496" y="16236"/>
                      <a:pt x="5509" y="16247"/>
                    </a:cubicBezTo>
                    <a:cubicBezTo>
                      <a:pt x="5509" y="16247"/>
                      <a:pt x="5522" y="16247"/>
                      <a:pt x="5527" y="16258"/>
                    </a:cubicBezTo>
                    <a:cubicBezTo>
                      <a:pt x="5535" y="16269"/>
                      <a:pt x="5553" y="16302"/>
                      <a:pt x="5570" y="16302"/>
                    </a:cubicBezTo>
                    <a:cubicBezTo>
                      <a:pt x="5588" y="16324"/>
                      <a:pt x="5605" y="16335"/>
                      <a:pt x="5623" y="16379"/>
                    </a:cubicBezTo>
                    <a:cubicBezTo>
                      <a:pt x="5640" y="16379"/>
                      <a:pt x="5658" y="16401"/>
                      <a:pt x="5680" y="16412"/>
                    </a:cubicBezTo>
                    <a:cubicBezTo>
                      <a:pt x="5684" y="16412"/>
                      <a:pt x="5688" y="16412"/>
                      <a:pt x="5693" y="16412"/>
                    </a:cubicBezTo>
                    <a:cubicBezTo>
                      <a:pt x="5693" y="16412"/>
                      <a:pt x="5693" y="16435"/>
                      <a:pt x="5693" y="16435"/>
                    </a:cubicBezTo>
                    <a:cubicBezTo>
                      <a:pt x="5701" y="16435"/>
                      <a:pt x="5706" y="16435"/>
                      <a:pt x="5715" y="16435"/>
                    </a:cubicBezTo>
                    <a:cubicBezTo>
                      <a:pt x="5719" y="16435"/>
                      <a:pt x="5728" y="16457"/>
                      <a:pt x="5732" y="16457"/>
                    </a:cubicBezTo>
                    <a:cubicBezTo>
                      <a:pt x="5745" y="16468"/>
                      <a:pt x="5754" y="16479"/>
                      <a:pt x="5763" y="16490"/>
                    </a:cubicBezTo>
                    <a:cubicBezTo>
                      <a:pt x="5763" y="16490"/>
                      <a:pt x="5767" y="16523"/>
                      <a:pt x="5771" y="16523"/>
                    </a:cubicBezTo>
                    <a:cubicBezTo>
                      <a:pt x="5771" y="16523"/>
                      <a:pt x="5784" y="16523"/>
                      <a:pt x="5784" y="16523"/>
                    </a:cubicBezTo>
                    <a:cubicBezTo>
                      <a:pt x="5784" y="16523"/>
                      <a:pt x="5789" y="16567"/>
                      <a:pt x="5798" y="16589"/>
                    </a:cubicBezTo>
                    <a:cubicBezTo>
                      <a:pt x="5802" y="16611"/>
                      <a:pt x="5811" y="16622"/>
                      <a:pt x="5815" y="16633"/>
                    </a:cubicBezTo>
                    <a:cubicBezTo>
                      <a:pt x="5824" y="16688"/>
                      <a:pt x="5815" y="16732"/>
                      <a:pt x="5815" y="16776"/>
                    </a:cubicBezTo>
                    <a:moveTo>
                      <a:pt x="6265" y="15498"/>
                    </a:moveTo>
                    <a:cubicBezTo>
                      <a:pt x="6265" y="15498"/>
                      <a:pt x="6265" y="15542"/>
                      <a:pt x="6256" y="15553"/>
                    </a:cubicBezTo>
                    <a:cubicBezTo>
                      <a:pt x="6217" y="15608"/>
                      <a:pt x="6173" y="15663"/>
                      <a:pt x="6138" y="15718"/>
                    </a:cubicBezTo>
                    <a:cubicBezTo>
                      <a:pt x="6116" y="15718"/>
                      <a:pt x="6099" y="15762"/>
                      <a:pt x="6073" y="15784"/>
                    </a:cubicBezTo>
                    <a:cubicBezTo>
                      <a:pt x="6060" y="15806"/>
                      <a:pt x="6042" y="15806"/>
                      <a:pt x="6029" y="15817"/>
                    </a:cubicBezTo>
                    <a:cubicBezTo>
                      <a:pt x="6016" y="15839"/>
                      <a:pt x="6007" y="15873"/>
                      <a:pt x="5994" y="15873"/>
                    </a:cubicBezTo>
                    <a:cubicBezTo>
                      <a:pt x="5985" y="15895"/>
                      <a:pt x="5964" y="15895"/>
                      <a:pt x="5959" y="15928"/>
                    </a:cubicBezTo>
                    <a:cubicBezTo>
                      <a:pt x="5972" y="16016"/>
                      <a:pt x="5990" y="16104"/>
                      <a:pt x="6025" y="16126"/>
                    </a:cubicBezTo>
                    <a:cubicBezTo>
                      <a:pt x="6016" y="16181"/>
                      <a:pt x="5994" y="16181"/>
                      <a:pt x="5972" y="16192"/>
                    </a:cubicBezTo>
                    <a:cubicBezTo>
                      <a:pt x="5950" y="16203"/>
                      <a:pt x="5929" y="16214"/>
                      <a:pt x="5911" y="16247"/>
                    </a:cubicBezTo>
                    <a:cubicBezTo>
                      <a:pt x="5894" y="16236"/>
                      <a:pt x="5867" y="16236"/>
                      <a:pt x="5850" y="16225"/>
                    </a:cubicBezTo>
                    <a:cubicBezTo>
                      <a:pt x="5850" y="16225"/>
                      <a:pt x="5841" y="16225"/>
                      <a:pt x="5841" y="16225"/>
                    </a:cubicBezTo>
                    <a:cubicBezTo>
                      <a:pt x="5841" y="16225"/>
                      <a:pt x="5815" y="16225"/>
                      <a:pt x="5802" y="16225"/>
                    </a:cubicBezTo>
                    <a:cubicBezTo>
                      <a:pt x="5789" y="16214"/>
                      <a:pt x="5763" y="16181"/>
                      <a:pt x="5741" y="16170"/>
                    </a:cubicBezTo>
                    <a:cubicBezTo>
                      <a:pt x="5732" y="16170"/>
                      <a:pt x="5723" y="16148"/>
                      <a:pt x="5715" y="16137"/>
                    </a:cubicBezTo>
                    <a:cubicBezTo>
                      <a:pt x="5715" y="16137"/>
                      <a:pt x="5701" y="16137"/>
                      <a:pt x="5693" y="16115"/>
                    </a:cubicBezTo>
                    <a:cubicBezTo>
                      <a:pt x="5693" y="16115"/>
                      <a:pt x="5688" y="16115"/>
                      <a:pt x="5684" y="16115"/>
                    </a:cubicBezTo>
                    <a:cubicBezTo>
                      <a:pt x="5671" y="16093"/>
                      <a:pt x="5653" y="16093"/>
                      <a:pt x="5645" y="16082"/>
                    </a:cubicBezTo>
                    <a:cubicBezTo>
                      <a:pt x="5636" y="16082"/>
                      <a:pt x="5632" y="16060"/>
                      <a:pt x="5623" y="16049"/>
                    </a:cubicBezTo>
                    <a:cubicBezTo>
                      <a:pt x="5614" y="16038"/>
                      <a:pt x="5610" y="16038"/>
                      <a:pt x="5601" y="16027"/>
                    </a:cubicBezTo>
                    <a:cubicBezTo>
                      <a:pt x="5588" y="16016"/>
                      <a:pt x="5570" y="15983"/>
                      <a:pt x="5557" y="15972"/>
                    </a:cubicBezTo>
                    <a:cubicBezTo>
                      <a:pt x="5553" y="15950"/>
                      <a:pt x="5544" y="15950"/>
                      <a:pt x="5535" y="15939"/>
                    </a:cubicBezTo>
                    <a:cubicBezTo>
                      <a:pt x="5535" y="15928"/>
                      <a:pt x="5527" y="15906"/>
                      <a:pt x="5518" y="15895"/>
                    </a:cubicBezTo>
                    <a:cubicBezTo>
                      <a:pt x="5509" y="15884"/>
                      <a:pt x="5500" y="15873"/>
                      <a:pt x="5496" y="15861"/>
                    </a:cubicBezTo>
                    <a:cubicBezTo>
                      <a:pt x="5487" y="15850"/>
                      <a:pt x="5479" y="15839"/>
                      <a:pt x="5474" y="15828"/>
                    </a:cubicBezTo>
                    <a:cubicBezTo>
                      <a:pt x="5474" y="15817"/>
                      <a:pt x="5474" y="15795"/>
                      <a:pt x="5474" y="15784"/>
                    </a:cubicBezTo>
                    <a:cubicBezTo>
                      <a:pt x="5474" y="15773"/>
                      <a:pt x="5461" y="15773"/>
                      <a:pt x="5461" y="15762"/>
                    </a:cubicBezTo>
                    <a:cubicBezTo>
                      <a:pt x="5461" y="15729"/>
                      <a:pt x="5461" y="15685"/>
                      <a:pt x="5461" y="15674"/>
                    </a:cubicBezTo>
                    <a:cubicBezTo>
                      <a:pt x="5461" y="15630"/>
                      <a:pt x="5466" y="15575"/>
                      <a:pt x="5470" y="15553"/>
                    </a:cubicBezTo>
                    <a:cubicBezTo>
                      <a:pt x="5479" y="15542"/>
                      <a:pt x="5492" y="15531"/>
                      <a:pt x="5505" y="15509"/>
                    </a:cubicBezTo>
                    <a:cubicBezTo>
                      <a:pt x="5514" y="15509"/>
                      <a:pt x="5522" y="15476"/>
                      <a:pt x="5531" y="15465"/>
                    </a:cubicBezTo>
                    <a:cubicBezTo>
                      <a:pt x="5540" y="15443"/>
                      <a:pt x="5549" y="15432"/>
                      <a:pt x="5557" y="15421"/>
                    </a:cubicBezTo>
                    <a:cubicBezTo>
                      <a:pt x="5562" y="15421"/>
                      <a:pt x="5566" y="15410"/>
                      <a:pt x="5575" y="15410"/>
                    </a:cubicBezTo>
                    <a:cubicBezTo>
                      <a:pt x="5575" y="15410"/>
                      <a:pt x="5575" y="15377"/>
                      <a:pt x="5575" y="15377"/>
                    </a:cubicBezTo>
                    <a:cubicBezTo>
                      <a:pt x="5605" y="15343"/>
                      <a:pt x="5632" y="15299"/>
                      <a:pt x="5662" y="15244"/>
                    </a:cubicBezTo>
                    <a:cubicBezTo>
                      <a:pt x="5662" y="15244"/>
                      <a:pt x="5671" y="15233"/>
                      <a:pt x="5675" y="15233"/>
                    </a:cubicBezTo>
                    <a:cubicBezTo>
                      <a:pt x="5675" y="15233"/>
                      <a:pt x="5675" y="15211"/>
                      <a:pt x="5675" y="15211"/>
                    </a:cubicBezTo>
                    <a:cubicBezTo>
                      <a:pt x="5693" y="15189"/>
                      <a:pt x="5715" y="15145"/>
                      <a:pt x="5732" y="15112"/>
                    </a:cubicBezTo>
                    <a:cubicBezTo>
                      <a:pt x="5741" y="15101"/>
                      <a:pt x="5745" y="15101"/>
                      <a:pt x="5749" y="15090"/>
                    </a:cubicBezTo>
                    <a:cubicBezTo>
                      <a:pt x="5749" y="15090"/>
                      <a:pt x="5749" y="15079"/>
                      <a:pt x="5749" y="15068"/>
                    </a:cubicBezTo>
                    <a:cubicBezTo>
                      <a:pt x="5749" y="15068"/>
                      <a:pt x="5758" y="15079"/>
                      <a:pt x="5758" y="15068"/>
                    </a:cubicBezTo>
                    <a:cubicBezTo>
                      <a:pt x="5758" y="15068"/>
                      <a:pt x="5767" y="15046"/>
                      <a:pt x="5771" y="15046"/>
                    </a:cubicBezTo>
                    <a:cubicBezTo>
                      <a:pt x="5771" y="15046"/>
                      <a:pt x="5780" y="15046"/>
                      <a:pt x="5789" y="15046"/>
                    </a:cubicBezTo>
                    <a:cubicBezTo>
                      <a:pt x="5798" y="15024"/>
                      <a:pt x="5802" y="15002"/>
                      <a:pt x="5811" y="14991"/>
                    </a:cubicBezTo>
                    <a:cubicBezTo>
                      <a:pt x="5837" y="14947"/>
                      <a:pt x="5867" y="14914"/>
                      <a:pt x="5889" y="14858"/>
                    </a:cubicBezTo>
                    <a:cubicBezTo>
                      <a:pt x="5876" y="14825"/>
                      <a:pt x="5863" y="14858"/>
                      <a:pt x="5850" y="14858"/>
                    </a:cubicBezTo>
                    <a:cubicBezTo>
                      <a:pt x="5828" y="14858"/>
                      <a:pt x="5806" y="14870"/>
                      <a:pt x="5784" y="14903"/>
                    </a:cubicBezTo>
                    <a:cubicBezTo>
                      <a:pt x="5763" y="14925"/>
                      <a:pt x="5736" y="14969"/>
                      <a:pt x="5715" y="15002"/>
                    </a:cubicBezTo>
                    <a:cubicBezTo>
                      <a:pt x="5684" y="15035"/>
                      <a:pt x="5649" y="15079"/>
                      <a:pt x="5618" y="15112"/>
                    </a:cubicBezTo>
                    <a:cubicBezTo>
                      <a:pt x="5601" y="15134"/>
                      <a:pt x="5583" y="15112"/>
                      <a:pt x="5562" y="15134"/>
                    </a:cubicBezTo>
                    <a:cubicBezTo>
                      <a:pt x="5535" y="15145"/>
                      <a:pt x="5509" y="15178"/>
                      <a:pt x="5479" y="15200"/>
                    </a:cubicBezTo>
                    <a:cubicBezTo>
                      <a:pt x="5470" y="15200"/>
                      <a:pt x="5461" y="15200"/>
                      <a:pt x="5452" y="15200"/>
                    </a:cubicBezTo>
                    <a:cubicBezTo>
                      <a:pt x="5439" y="15200"/>
                      <a:pt x="5417" y="15233"/>
                      <a:pt x="5400" y="15244"/>
                    </a:cubicBezTo>
                    <a:cubicBezTo>
                      <a:pt x="5391" y="15244"/>
                      <a:pt x="5378" y="15244"/>
                      <a:pt x="5369" y="15255"/>
                    </a:cubicBezTo>
                    <a:cubicBezTo>
                      <a:pt x="5352" y="15255"/>
                      <a:pt x="5308" y="15299"/>
                      <a:pt x="5286" y="15277"/>
                    </a:cubicBezTo>
                    <a:cubicBezTo>
                      <a:pt x="5273" y="15277"/>
                      <a:pt x="5260" y="15255"/>
                      <a:pt x="5256" y="15222"/>
                    </a:cubicBezTo>
                    <a:cubicBezTo>
                      <a:pt x="5247" y="15222"/>
                      <a:pt x="5238" y="15222"/>
                      <a:pt x="5238" y="15200"/>
                    </a:cubicBezTo>
                    <a:cubicBezTo>
                      <a:pt x="5238" y="15200"/>
                      <a:pt x="5230" y="15200"/>
                      <a:pt x="5225" y="15178"/>
                    </a:cubicBezTo>
                    <a:cubicBezTo>
                      <a:pt x="5225" y="15123"/>
                      <a:pt x="5238" y="15090"/>
                      <a:pt x="5247" y="15057"/>
                    </a:cubicBezTo>
                    <a:cubicBezTo>
                      <a:pt x="5247" y="15057"/>
                      <a:pt x="5256" y="15024"/>
                      <a:pt x="5265" y="15013"/>
                    </a:cubicBezTo>
                    <a:cubicBezTo>
                      <a:pt x="5269" y="15002"/>
                      <a:pt x="5282" y="15002"/>
                      <a:pt x="5286" y="14991"/>
                    </a:cubicBezTo>
                    <a:cubicBezTo>
                      <a:pt x="5304" y="14969"/>
                      <a:pt x="5313" y="14936"/>
                      <a:pt x="5326" y="14914"/>
                    </a:cubicBezTo>
                    <a:cubicBezTo>
                      <a:pt x="5330" y="14903"/>
                      <a:pt x="5343" y="14892"/>
                      <a:pt x="5352" y="14881"/>
                    </a:cubicBezTo>
                    <a:cubicBezTo>
                      <a:pt x="5352" y="14881"/>
                      <a:pt x="5352" y="14858"/>
                      <a:pt x="5361" y="14858"/>
                    </a:cubicBezTo>
                    <a:cubicBezTo>
                      <a:pt x="5361" y="14858"/>
                      <a:pt x="5369" y="14858"/>
                      <a:pt x="5374" y="14847"/>
                    </a:cubicBezTo>
                    <a:cubicBezTo>
                      <a:pt x="5387" y="14825"/>
                      <a:pt x="5409" y="14781"/>
                      <a:pt x="5426" y="14748"/>
                    </a:cubicBezTo>
                    <a:cubicBezTo>
                      <a:pt x="5426" y="14748"/>
                      <a:pt x="5426" y="14737"/>
                      <a:pt x="5435" y="14726"/>
                    </a:cubicBezTo>
                    <a:cubicBezTo>
                      <a:pt x="5444" y="14715"/>
                      <a:pt x="5452" y="14715"/>
                      <a:pt x="5461" y="14704"/>
                    </a:cubicBezTo>
                    <a:cubicBezTo>
                      <a:pt x="5461" y="14704"/>
                      <a:pt x="5461" y="14671"/>
                      <a:pt x="5470" y="14671"/>
                    </a:cubicBezTo>
                    <a:cubicBezTo>
                      <a:pt x="5474" y="14671"/>
                      <a:pt x="5479" y="14671"/>
                      <a:pt x="5483" y="14649"/>
                    </a:cubicBezTo>
                    <a:cubicBezTo>
                      <a:pt x="5496" y="14627"/>
                      <a:pt x="5509" y="14605"/>
                      <a:pt x="5522" y="14572"/>
                    </a:cubicBezTo>
                    <a:cubicBezTo>
                      <a:pt x="5549" y="14528"/>
                      <a:pt x="5579" y="14462"/>
                      <a:pt x="5610" y="14440"/>
                    </a:cubicBezTo>
                    <a:cubicBezTo>
                      <a:pt x="5575" y="14429"/>
                      <a:pt x="5535" y="14462"/>
                      <a:pt x="5500" y="14484"/>
                    </a:cubicBezTo>
                    <a:cubicBezTo>
                      <a:pt x="5492" y="14484"/>
                      <a:pt x="5479" y="14484"/>
                      <a:pt x="5470" y="14506"/>
                    </a:cubicBezTo>
                    <a:cubicBezTo>
                      <a:pt x="5452" y="14528"/>
                      <a:pt x="5417" y="14539"/>
                      <a:pt x="5391" y="14561"/>
                    </a:cubicBezTo>
                    <a:cubicBezTo>
                      <a:pt x="5382" y="14561"/>
                      <a:pt x="5378" y="14583"/>
                      <a:pt x="5369" y="14594"/>
                    </a:cubicBezTo>
                    <a:cubicBezTo>
                      <a:pt x="5352" y="14616"/>
                      <a:pt x="5330" y="14627"/>
                      <a:pt x="5317" y="14671"/>
                    </a:cubicBezTo>
                    <a:cubicBezTo>
                      <a:pt x="5286" y="14671"/>
                      <a:pt x="5251" y="14748"/>
                      <a:pt x="5230" y="14671"/>
                    </a:cubicBezTo>
                    <a:cubicBezTo>
                      <a:pt x="5216" y="14605"/>
                      <a:pt x="5247" y="14550"/>
                      <a:pt x="5265" y="14506"/>
                    </a:cubicBezTo>
                    <a:cubicBezTo>
                      <a:pt x="5265" y="14506"/>
                      <a:pt x="5269" y="14495"/>
                      <a:pt x="5273" y="14484"/>
                    </a:cubicBezTo>
                    <a:cubicBezTo>
                      <a:pt x="5273" y="14484"/>
                      <a:pt x="5273" y="14473"/>
                      <a:pt x="5273" y="14462"/>
                    </a:cubicBezTo>
                    <a:cubicBezTo>
                      <a:pt x="5273" y="14451"/>
                      <a:pt x="5286" y="14451"/>
                      <a:pt x="5286" y="14451"/>
                    </a:cubicBezTo>
                    <a:cubicBezTo>
                      <a:pt x="5291" y="14440"/>
                      <a:pt x="5291" y="14396"/>
                      <a:pt x="5308" y="14396"/>
                    </a:cubicBezTo>
                    <a:cubicBezTo>
                      <a:pt x="5343" y="14297"/>
                      <a:pt x="5404" y="14219"/>
                      <a:pt x="5461" y="14164"/>
                    </a:cubicBezTo>
                    <a:cubicBezTo>
                      <a:pt x="5479" y="14153"/>
                      <a:pt x="5496" y="14131"/>
                      <a:pt x="5514" y="14109"/>
                    </a:cubicBezTo>
                    <a:cubicBezTo>
                      <a:pt x="5527" y="14087"/>
                      <a:pt x="5549" y="14087"/>
                      <a:pt x="5570" y="14076"/>
                    </a:cubicBezTo>
                    <a:cubicBezTo>
                      <a:pt x="5583" y="14054"/>
                      <a:pt x="5592" y="14043"/>
                      <a:pt x="5601" y="14043"/>
                    </a:cubicBezTo>
                    <a:cubicBezTo>
                      <a:pt x="5623" y="14021"/>
                      <a:pt x="5645" y="14021"/>
                      <a:pt x="5667" y="14032"/>
                    </a:cubicBezTo>
                    <a:cubicBezTo>
                      <a:pt x="5680" y="14010"/>
                      <a:pt x="5693" y="13999"/>
                      <a:pt x="5706" y="13988"/>
                    </a:cubicBezTo>
                    <a:cubicBezTo>
                      <a:pt x="5741" y="13966"/>
                      <a:pt x="5784" y="13999"/>
                      <a:pt x="5815" y="13977"/>
                    </a:cubicBezTo>
                    <a:cubicBezTo>
                      <a:pt x="5828" y="13966"/>
                      <a:pt x="5828" y="13944"/>
                      <a:pt x="5846" y="13955"/>
                    </a:cubicBezTo>
                    <a:lnTo>
                      <a:pt x="5907" y="13955"/>
                    </a:lnTo>
                    <a:cubicBezTo>
                      <a:pt x="5946" y="13966"/>
                      <a:pt x="5968" y="13966"/>
                      <a:pt x="6003" y="14010"/>
                    </a:cubicBezTo>
                    <a:cubicBezTo>
                      <a:pt x="6016" y="14010"/>
                      <a:pt x="6029" y="14021"/>
                      <a:pt x="6042" y="14043"/>
                    </a:cubicBezTo>
                    <a:cubicBezTo>
                      <a:pt x="6042" y="14043"/>
                      <a:pt x="6051" y="14065"/>
                      <a:pt x="6055" y="14065"/>
                    </a:cubicBezTo>
                    <a:cubicBezTo>
                      <a:pt x="6060" y="14065"/>
                      <a:pt x="6073" y="14065"/>
                      <a:pt x="6077" y="14065"/>
                    </a:cubicBezTo>
                    <a:cubicBezTo>
                      <a:pt x="6108" y="14109"/>
                      <a:pt x="6143" y="14164"/>
                      <a:pt x="6173" y="14208"/>
                    </a:cubicBezTo>
                    <a:cubicBezTo>
                      <a:pt x="6191" y="14231"/>
                      <a:pt x="6204" y="14264"/>
                      <a:pt x="6217" y="14286"/>
                    </a:cubicBezTo>
                    <a:cubicBezTo>
                      <a:pt x="6221" y="14286"/>
                      <a:pt x="6230" y="14297"/>
                      <a:pt x="6234" y="14308"/>
                    </a:cubicBezTo>
                    <a:cubicBezTo>
                      <a:pt x="6248" y="14330"/>
                      <a:pt x="6248" y="14374"/>
                      <a:pt x="6261" y="14396"/>
                    </a:cubicBezTo>
                    <a:cubicBezTo>
                      <a:pt x="6269" y="14418"/>
                      <a:pt x="6278" y="14440"/>
                      <a:pt x="6287" y="14451"/>
                    </a:cubicBezTo>
                    <a:cubicBezTo>
                      <a:pt x="6296" y="14462"/>
                      <a:pt x="6317" y="14517"/>
                      <a:pt x="6326" y="14539"/>
                    </a:cubicBezTo>
                    <a:cubicBezTo>
                      <a:pt x="6339" y="14583"/>
                      <a:pt x="6335" y="14660"/>
                      <a:pt x="6352" y="14693"/>
                    </a:cubicBezTo>
                    <a:cubicBezTo>
                      <a:pt x="6352" y="14770"/>
                      <a:pt x="6366" y="14825"/>
                      <a:pt x="6374" y="14914"/>
                    </a:cubicBezTo>
                    <a:cubicBezTo>
                      <a:pt x="6374" y="14936"/>
                      <a:pt x="6374" y="14958"/>
                      <a:pt x="6374" y="14969"/>
                    </a:cubicBezTo>
                    <a:cubicBezTo>
                      <a:pt x="6374" y="15035"/>
                      <a:pt x="6383" y="15057"/>
                      <a:pt x="6374" y="15112"/>
                    </a:cubicBezTo>
                    <a:cubicBezTo>
                      <a:pt x="6370" y="15178"/>
                      <a:pt x="6348" y="15222"/>
                      <a:pt x="6344" y="15288"/>
                    </a:cubicBezTo>
                    <a:cubicBezTo>
                      <a:pt x="6322" y="15321"/>
                      <a:pt x="6304" y="15377"/>
                      <a:pt x="6287" y="15432"/>
                    </a:cubicBezTo>
                    <a:cubicBezTo>
                      <a:pt x="6287" y="15443"/>
                      <a:pt x="6278" y="15454"/>
                      <a:pt x="6274" y="15476"/>
                    </a:cubicBezTo>
                    <a:cubicBezTo>
                      <a:pt x="6274" y="15487"/>
                      <a:pt x="6261" y="15498"/>
                      <a:pt x="6256" y="15509"/>
                    </a:cubicBezTo>
                    <a:cubicBezTo>
                      <a:pt x="6256" y="15509"/>
                      <a:pt x="6256" y="15531"/>
                      <a:pt x="6256" y="15531"/>
                    </a:cubicBezTo>
                    <a:cubicBezTo>
                      <a:pt x="6252" y="15531"/>
                      <a:pt x="6252" y="15531"/>
                      <a:pt x="6248" y="15531"/>
                    </a:cubicBezTo>
                    <a:moveTo>
                      <a:pt x="7432" y="17779"/>
                    </a:moveTo>
                    <a:cubicBezTo>
                      <a:pt x="7432" y="17779"/>
                      <a:pt x="7418" y="17812"/>
                      <a:pt x="7414" y="17823"/>
                    </a:cubicBezTo>
                    <a:cubicBezTo>
                      <a:pt x="7410" y="17845"/>
                      <a:pt x="7401" y="17845"/>
                      <a:pt x="7397" y="17856"/>
                    </a:cubicBezTo>
                    <a:cubicBezTo>
                      <a:pt x="7379" y="17900"/>
                      <a:pt x="7375" y="17944"/>
                      <a:pt x="7344" y="17955"/>
                    </a:cubicBezTo>
                    <a:cubicBezTo>
                      <a:pt x="7335" y="17966"/>
                      <a:pt x="7335" y="17999"/>
                      <a:pt x="7331" y="18022"/>
                    </a:cubicBezTo>
                    <a:cubicBezTo>
                      <a:pt x="7322" y="18022"/>
                      <a:pt x="7322" y="18022"/>
                      <a:pt x="7318" y="18022"/>
                    </a:cubicBezTo>
                    <a:cubicBezTo>
                      <a:pt x="7309" y="18022"/>
                      <a:pt x="7318" y="18033"/>
                      <a:pt x="7309" y="18044"/>
                    </a:cubicBezTo>
                    <a:cubicBezTo>
                      <a:pt x="7300" y="18044"/>
                      <a:pt x="7296" y="18055"/>
                      <a:pt x="7287" y="18066"/>
                    </a:cubicBezTo>
                    <a:cubicBezTo>
                      <a:pt x="7283" y="18077"/>
                      <a:pt x="7279" y="18088"/>
                      <a:pt x="7274" y="18099"/>
                    </a:cubicBezTo>
                    <a:cubicBezTo>
                      <a:pt x="7274" y="18099"/>
                      <a:pt x="7274" y="18121"/>
                      <a:pt x="7274" y="18121"/>
                    </a:cubicBezTo>
                    <a:cubicBezTo>
                      <a:pt x="7274" y="18121"/>
                      <a:pt x="7266" y="18121"/>
                      <a:pt x="7261" y="18121"/>
                    </a:cubicBezTo>
                    <a:cubicBezTo>
                      <a:pt x="7252" y="18143"/>
                      <a:pt x="7248" y="18176"/>
                      <a:pt x="7239" y="18187"/>
                    </a:cubicBezTo>
                    <a:cubicBezTo>
                      <a:pt x="7213" y="18231"/>
                      <a:pt x="7182" y="18253"/>
                      <a:pt x="7156" y="18286"/>
                    </a:cubicBezTo>
                    <a:cubicBezTo>
                      <a:pt x="7139" y="18297"/>
                      <a:pt x="7126" y="18330"/>
                      <a:pt x="7104" y="18341"/>
                    </a:cubicBezTo>
                    <a:cubicBezTo>
                      <a:pt x="7082" y="18363"/>
                      <a:pt x="7056" y="18374"/>
                      <a:pt x="7030" y="18396"/>
                    </a:cubicBezTo>
                    <a:cubicBezTo>
                      <a:pt x="6982" y="18418"/>
                      <a:pt x="6942" y="18451"/>
                      <a:pt x="6885" y="18440"/>
                    </a:cubicBezTo>
                    <a:cubicBezTo>
                      <a:pt x="6877" y="18440"/>
                      <a:pt x="6859" y="18429"/>
                      <a:pt x="6850" y="18429"/>
                    </a:cubicBezTo>
                    <a:cubicBezTo>
                      <a:pt x="6837" y="18429"/>
                      <a:pt x="6824" y="18462"/>
                      <a:pt x="6811" y="18462"/>
                    </a:cubicBezTo>
                    <a:cubicBezTo>
                      <a:pt x="6763" y="18495"/>
                      <a:pt x="6733" y="18462"/>
                      <a:pt x="6693" y="18407"/>
                    </a:cubicBezTo>
                    <a:cubicBezTo>
                      <a:pt x="6689" y="18407"/>
                      <a:pt x="6684" y="18374"/>
                      <a:pt x="6680" y="18374"/>
                    </a:cubicBezTo>
                    <a:cubicBezTo>
                      <a:pt x="6667" y="18352"/>
                      <a:pt x="6641" y="18352"/>
                      <a:pt x="6623" y="18330"/>
                    </a:cubicBezTo>
                    <a:cubicBezTo>
                      <a:pt x="6606" y="18308"/>
                      <a:pt x="6588" y="18286"/>
                      <a:pt x="6575" y="18264"/>
                    </a:cubicBezTo>
                    <a:cubicBezTo>
                      <a:pt x="6558" y="18231"/>
                      <a:pt x="6549" y="18209"/>
                      <a:pt x="6532" y="18187"/>
                    </a:cubicBezTo>
                    <a:cubicBezTo>
                      <a:pt x="6523" y="18187"/>
                      <a:pt x="6514" y="18165"/>
                      <a:pt x="6510" y="18154"/>
                    </a:cubicBezTo>
                    <a:cubicBezTo>
                      <a:pt x="6497" y="18132"/>
                      <a:pt x="6488" y="18110"/>
                      <a:pt x="6475" y="18099"/>
                    </a:cubicBezTo>
                    <a:cubicBezTo>
                      <a:pt x="6470" y="18088"/>
                      <a:pt x="6457" y="18055"/>
                      <a:pt x="6444" y="18044"/>
                    </a:cubicBezTo>
                    <a:cubicBezTo>
                      <a:pt x="6440" y="18033"/>
                      <a:pt x="6435" y="17977"/>
                      <a:pt x="6427" y="17977"/>
                    </a:cubicBezTo>
                    <a:cubicBezTo>
                      <a:pt x="6427" y="17977"/>
                      <a:pt x="6418" y="17977"/>
                      <a:pt x="6418" y="17977"/>
                    </a:cubicBezTo>
                    <a:cubicBezTo>
                      <a:pt x="6418" y="17977"/>
                      <a:pt x="6418" y="17944"/>
                      <a:pt x="6414" y="17944"/>
                    </a:cubicBezTo>
                    <a:cubicBezTo>
                      <a:pt x="6414" y="17944"/>
                      <a:pt x="6414" y="17922"/>
                      <a:pt x="6414" y="17922"/>
                    </a:cubicBezTo>
                    <a:cubicBezTo>
                      <a:pt x="6414" y="17911"/>
                      <a:pt x="6409" y="17922"/>
                      <a:pt x="6405" y="17922"/>
                    </a:cubicBezTo>
                    <a:cubicBezTo>
                      <a:pt x="6405" y="17911"/>
                      <a:pt x="6405" y="17900"/>
                      <a:pt x="6405" y="17900"/>
                    </a:cubicBezTo>
                    <a:cubicBezTo>
                      <a:pt x="6405" y="17900"/>
                      <a:pt x="6396" y="17900"/>
                      <a:pt x="6396" y="17900"/>
                    </a:cubicBezTo>
                    <a:cubicBezTo>
                      <a:pt x="6396" y="17889"/>
                      <a:pt x="6392" y="17878"/>
                      <a:pt x="6387" y="17867"/>
                    </a:cubicBezTo>
                    <a:cubicBezTo>
                      <a:pt x="6379" y="17845"/>
                      <a:pt x="6366" y="17790"/>
                      <a:pt x="6361" y="17735"/>
                    </a:cubicBezTo>
                    <a:cubicBezTo>
                      <a:pt x="6335" y="17702"/>
                      <a:pt x="6331" y="17625"/>
                      <a:pt x="6309" y="17592"/>
                    </a:cubicBezTo>
                    <a:cubicBezTo>
                      <a:pt x="6309" y="17492"/>
                      <a:pt x="6300" y="17415"/>
                      <a:pt x="6287" y="17316"/>
                    </a:cubicBezTo>
                    <a:cubicBezTo>
                      <a:pt x="6287" y="17283"/>
                      <a:pt x="6278" y="17228"/>
                      <a:pt x="6274" y="17184"/>
                    </a:cubicBezTo>
                    <a:cubicBezTo>
                      <a:pt x="6274" y="17162"/>
                      <a:pt x="6265" y="17129"/>
                      <a:pt x="6261" y="17107"/>
                    </a:cubicBezTo>
                    <a:cubicBezTo>
                      <a:pt x="6261" y="17085"/>
                      <a:pt x="6265" y="17085"/>
                      <a:pt x="6261" y="17063"/>
                    </a:cubicBezTo>
                    <a:cubicBezTo>
                      <a:pt x="6261" y="17041"/>
                      <a:pt x="6252" y="17019"/>
                      <a:pt x="6252" y="17007"/>
                    </a:cubicBezTo>
                    <a:cubicBezTo>
                      <a:pt x="6252" y="16985"/>
                      <a:pt x="6252" y="16974"/>
                      <a:pt x="6252" y="16952"/>
                    </a:cubicBezTo>
                    <a:cubicBezTo>
                      <a:pt x="6252" y="16930"/>
                      <a:pt x="6252" y="16897"/>
                      <a:pt x="6252" y="16853"/>
                    </a:cubicBezTo>
                    <a:cubicBezTo>
                      <a:pt x="6252" y="16853"/>
                      <a:pt x="6261" y="16831"/>
                      <a:pt x="6261" y="16831"/>
                    </a:cubicBezTo>
                    <a:cubicBezTo>
                      <a:pt x="6265" y="16787"/>
                      <a:pt x="6274" y="16743"/>
                      <a:pt x="6291" y="16721"/>
                    </a:cubicBezTo>
                    <a:cubicBezTo>
                      <a:pt x="6291" y="16677"/>
                      <a:pt x="6309" y="16666"/>
                      <a:pt x="6309" y="16611"/>
                    </a:cubicBezTo>
                    <a:cubicBezTo>
                      <a:pt x="6326" y="16611"/>
                      <a:pt x="6326" y="16556"/>
                      <a:pt x="6331" y="16534"/>
                    </a:cubicBezTo>
                    <a:cubicBezTo>
                      <a:pt x="6335" y="16523"/>
                      <a:pt x="6344" y="16512"/>
                      <a:pt x="6348" y="16501"/>
                    </a:cubicBezTo>
                    <a:cubicBezTo>
                      <a:pt x="6348" y="16501"/>
                      <a:pt x="6348" y="16479"/>
                      <a:pt x="6352" y="16457"/>
                    </a:cubicBezTo>
                    <a:cubicBezTo>
                      <a:pt x="6370" y="16435"/>
                      <a:pt x="6387" y="16412"/>
                      <a:pt x="6400" y="16379"/>
                    </a:cubicBezTo>
                    <a:cubicBezTo>
                      <a:pt x="6405" y="16368"/>
                      <a:pt x="6422" y="16357"/>
                      <a:pt x="6435" y="16346"/>
                    </a:cubicBezTo>
                    <a:cubicBezTo>
                      <a:pt x="6453" y="16335"/>
                      <a:pt x="6470" y="16313"/>
                      <a:pt x="6488" y="16280"/>
                    </a:cubicBezTo>
                    <a:cubicBezTo>
                      <a:pt x="6497" y="16280"/>
                      <a:pt x="6505" y="16280"/>
                      <a:pt x="6505" y="16247"/>
                    </a:cubicBezTo>
                    <a:cubicBezTo>
                      <a:pt x="6518" y="16280"/>
                      <a:pt x="6536" y="16236"/>
                      <a:pt x="6549" y="16236"/>
                    </a:cubicBezTo>
                    <a:cubicBezTo>
                      <a:pt x="6549" y="16236"/>
                      <a:pt x="6558" y="16236"/>
                      <a:pt x="6558" y="16236"/>
                    </a:cubicBezTo>
                    <a:cubicBezTo>
                      <a:pt x="6571" y="16236"/>
                      <a:pt x="6571" y="16269"/>
                      <a:pt x="6588" y="16302"/>
                    </a:cubicBezTo>
                    <a:cubicBezTo>
                      <a:pt x="6588" y="16357"/>
                      <a:pt x="6562" y="16379"/>
                      <a:pt x="6571" y="16446"/>
                    </a:cubicBezTo>
                    <a:cubicBezTo>
                      <a:pt x="6562" y="16468"/>
                      <a:pt x="6558" y="16501"/>
                      <a:pt x="6549" y="16534"/>
                    </a:cubicBezTo>
                    <a:cubicBezTo>
                      <a:pt x="6549" y="16534"/>
                      <a:pt x="6540" y="16545"/>
                      <a:pt x="6540" y="16545"/>
                    </a:cubicBezTo>
                    <a:cubicBezTo>
                      <a:pt x="6540" y="16545"/>
                      <a:pt x="6536" y="16559"/>
                      <a:pt x="6527" y="16589"/>
                    </a:cubicBezTo>
                    <a:cubicBezTo>
                      <a:pt x="6527" y="16589"/>
                      <a:pt x="6527" y="16611"/>
                      <a:pt x="6527" y="16611"/>
                    </a:cubicBezTo>
                    <a:cubicBezTo>
                      <a:pt x="6527" y="16611"/>
                      <a:pt x="6523" y="16611"/>
                      <a:pt x="6518" y="16611"/>
                    </a:cubicBezTo>
                    <a:cubicBezTo>
                      <a:pt x="6518" y="16611"/>
                      <a:pt x="6514" y="16633"/>
                      <a:pt x="6510" y="16633"/>
                    </a:cubicBezTo>
                    <a:cubicBezTo>
                      <a:pt x="6510" y="16633"/>
                      <a:pt x="6501" y="16633"/>
                      <a:pt x="6501" y="16633"/>
                    </a:cubicBezTo>
                    <a:cubicBezTo>
                      <a:pt x="6488" y="16655"/>
                      <a:pt x="6483" y="16699"/>
                      <a:pt x="6475" y="16732"/>
                    </a:cubicBezTo>
                    <a:cubicBezTo>
                      <a:pt x="6470" y="16754"/>
                      <a:pt x="6462" y="16754"/>
                      <a:pt x="6453" y="16765"/>
                    </a:cubicBezTo>
                    <a:cubicBezTo>
                      <a:pt x="6453" y="16765"/>
                      <a:pt x="6453" y="16787"/>
                      <a:pt x="6453" y="16798"/>
                    </a:cubicBezTo>
                    <a:cubicBezTo>
                      <a:pt x="6435" y="16842"/>
                      <a:pt x="6400" y="16886"/>
                      <a:pt x="6387" y="16963"/>
                    </a:cubicBezTo>
                    <a:cubicBezTo>
                      <a:pt x="6409" y="16963"/>
                      <a:pt x="6435" y="16963"/>
                      <a:pt x="6453" y="16963"/>
                    </a:cubicBezTo>
                    <a:lnTo>
                      <a:pt x="6462" y="16963"/>
                    </a:lnTo>
                    <a:cubicBezTo>
                      <a:pt x="6462" y="16963"/>
                      <a:pt x="6475" y="16952"/>
                      <a:pt x="6483" y="16952"/>
                    </a:cubicBezTo>
                    <a:cubicBezTo>
                      <a:pt x="6518" y="16930"/>
                      <a:pt x="6562" y="16897"/>
                      <a:pt x="6597" y="16864"/>
                    </a:cubicBezTo>
                    <a:cubicBezTo>
                      <a:pt x="6628" y="16831"/>
                      <a:pt x="6658" y="16809"/>
                      <a:pt x="6680" y="16765"/>
                    </a:cubicBezTo>
                    <a:cubicBezTo>
                      <a:pt x="6724" y="16754"/>
                      <a:pt x="6776" y="16677"/>
                      <a:pt x="6811" y="16721"/>
                    </a:cubicBezTo>
                    <a:cubicBezTo>
                      <a:pt x="6816" y="16721"/>
                      <a:pt x="6833" y="16743"/>
                      <a:pt x="6837" y="16743"/>
                    </a:cubicBezTo>
                    <a:cubicBezTo>
                      <a:pt x="6842" y="16743"/>
                      <a:pt x="6850" y="16787"/>
                      <a:pt x="6859" y="16820"/>
                    </a:cubicBezTo>
                    <a:cubicBezTo>
                      <a:pt x="6868" y="16842"/>
                      <a:pt x="6877" y="16864"/>
                      <a:pt x="6881" y="16897"/>
                    </a:cubicBezTo>
                    <a:cubicBezTo>
                      <a:pt x="6890" y="16974"/>
                      <a:pt x="6881" y="17063"/>
                      <a:pt x="6868" y="17107"/>
                    </a:cubicBezTo>
                    <a:cubicBezTo>
                      <a:pt x="6868" y="17118"/>
                      <a:pt x="6859" y="17162"/>
                      <a:pt x="6855" y="17173"/>
                    </a:cubicBezTo>
                    <a:cubicBezTo>
                      <a:pt x="6855" y="17173"/>
                      <a:pt x="6846" y="17173"/>
                      <a:pt x="6842" y="17173"/>
                    </a:cubicBezTo>
                    <a:cubicBezTo>
                      <a:pt x="6833" y="17195"/>
                      <a:pt x="6816" y="17228"/>
                      <a:pt x="6802" y="17239"/>
                    </a:cubicBezTo>
                    <a:cubicBezTo>
                      <a:pt x="6802" y="17239"/>
                      <a:pt x="6794" y="17239"/>
                      <a:pt x="6789" y="17250"/>
                    </a:cubicBezTo>
                    <a:cubicBezTo>
                      <a:pt x="6789" y="17250"/>
                      <a:pt x="6789" y="17272"/>
                      <a:pt x="6789" y="17272"/>
                    </a:cubicBezTo>
                    <a:cubicBezTo>
                      <a:pt x="6776" y="17294"/>
                      <a:pt x="6759" y="17294"/>
                      <a:pt x="6746" y="17316"/>
                    </a:cubicBezTo>
                    <a:cubicBezTo>
                      <a:pt x="6733" y="17338"/>
                      <a:pt x="6724" y="17371"/>
                      <a:pt x="6706" y="17360"/>
                    </a:cubicBezTo>
                    <a:cubicBezTo>
                      <a:pt x="6689" y="17415"/>
                      <a:pt x="6671" y="17448"/>
                      <a:pt x="6645" y="17481"/>
                    </a:cubicBezTo>
                    <a:cubicBezTo>
                      <a:pt x="6641" y="17503"/>
                      <a:pt x="6636" y="17526"/>
                      <a:pt x="6632" y="17537"/>
                    </a:cubicBezTo>
                    <a:cubicBezTo>
                      <a:pt x="6623" y="17548"/>
                      <a:pt x="6632" y="17603"/>
                      <a:pt x="6615" y="17592"/>
                    </a:cubicBezTo>
                    <a:cubicBezTo>
                      <a:pt x="6632" y="17614"/>
                      <a:pt x="6645" y="17592"/>
                      <a:pt x="6663" y="17570"/>
                    </a:cubicBezTo>
                    <a:cubicBezTo>
                      <a:pt x="6676" y="17570"/>
                      <a:pt x="6684" y="17570"/>
                      <a:pt x="6693" y="17570"/>
                    </a:cubicBezTo>
                    <a:cubicBezTo>
                      <a:pt x="6711" y="17570"/>
                      <a:pt x="6737" y="17526"/>
                      <a:pt x="6759" y="17526"/>
                    </a:cubicBezTo>
                    <a:cubicBezTo>
                      <a:pt x="6785" y="17503"/>
                      <a:pt x="6816" y="17515"/>
                      <a:pt x="6837" y="17492"/>
                    </a:cubicBezTo>
                    <a:cubicBezTo>
                      <a:pt x="6842" y="17481"/>
                      <a:pt x="6855" y="17459"/>
                      <a:pt x="6868" y="17448"/>
                    </a:cubicBezTo>
                    <a:cubicBezTo>
                      <a:pt x="6877" y="17448"/>
                      <a:pt x="6890" y="17448"/>
                      <a:pt x="6899" y="17448"/>
                    </a:cubicBezTo>
                    <a:cubicBezTo>
                      <a:pt x="6916" y="17426"/>
                      <a:pt x="6933" y="17393"/>
                      <a:pt x="6951" y="17371"/>
                    </a:cubicBezTo>
                    <a:cubicBezTo>
                      <a:pt x="6968" y="17349"/>
                      <a:pt x="6990" y="17338"/>
                      <a:pt x="7008" y="17316"/>
                    </a:cubicBezTo>
                    <a:cubicBezTo>
                      <a:pt x="7025" y="17294"/>
                      <a:pt x="7047" y="17272"/>
                      <a:pt x="7065" y="17250"/>
                    </a:cubicBezTo>
                    <a:cubicBezTo>
                      <a:pt x="7065" y="17250"/>
                      <a:pt x="7065" y="17228"/>
                      <a:pt x="7073" y="17228"/>
                    </a:cubicBezTo>
                    <a:cubicBezTo>
                      <a:pt x="7078" y="17217"/>
                      <a:pt x="7086" y="17228"/>
                      <a:pt x="7091" y="17217"/>
                    </a:cubicBezTo>
                    <a:cubicBezTo>
                      <a:pt x="7100" y="17217"/>
                      <a:pt x="7108" y="17195"/>
                      <a:pt x="7113" y="17184"/>
                    </a:cubicBezTo>
                    <a:cubicBezTo>
                      <a:pt x="7134" y="17151"/>
                      <a:pt x="7152" y="17074"/>
                      <a:pt x="7200" y="17096"/>
                    </a:cubicBezTo>
                    <a:cubicBezTo>
                      <a:pt x="7244" y="17041"/>
                      <a:pt x="7292" y="16996"/>
                      <a:pt x="7335" y="16941"/>
                    </a:cubicBezTo>
                    <a:cubicBezTo>
                      <a:pt x="7349" y="16930"/>
                      <a:pt x="7362" y="16952"/>
                      <a:pt x="7366" y="16941"/>
                    </a:cubicBezTo>
                    <a:cubicBezTo>
                      <a:pt x="7388" y="16919"/>
                      <a:pt x="7414" y="16875"/>
                      <a:pt x="7436" y="16919"/>
                    </a:cubicBezTo>
                    <a:cubicBezTo>
                      <a:pt x="7440" y="16963"/>
                      <a:pt x="7436" y="16985"/>
                      <a:pt x="7427" y="17019"/>
                    </a:cubicBezTo>
                    <a:cubicBezTo>
                      <a:pt x="7418" y="17041"/>
                      <a:pt x="7405" y="17063"/>
                      <a:pt x="7397" y="17085"/>
                    </a:cubicBezTo>
                    <a:cubicBezTo>
                      <a:pt x="7379" y="17118"/>
                      <a:pt x="7362" y="17173"/>
                      <a:pt x="7340" y="17206"/>
                    </a:cubicBezTo>
                    <a:cubicBezTo>
                      <a:pt x="7331" y="17228"/>
                      <a:pt x="7314" y="17261"/>
                      <a:pt x="7300" y="17283"/>
                    </a:cubicBezTo>
                    <a:cubicBezTo>
                      <a:pt x="7292" y="17294"/>
                      <a:pt x="7287" y="17316"/>
                      <a:pt x="7274" y="17338"/>
                    </a:cubicBezTo>
                    <a:cubicBezTo>
                      <a:pt x="7252" y="17371"/>
                      <a:pt x="7235" y="17437"/>
                      <a:pt x="7213" y="17492"/>
                    </a:cubicBezTo>
                    <a:cubicBezTo>
                      <a:pt x="7200" y="17492"/>
                      <a:pt x="7196" y="17492"/>
                      <a:pt x="7182" y="17515"/>
                    </a:cubicBezTo>
                    <a:cubicBezTo>
                      <a:pt x="7152" y="17570"/>
                      <a:pt x="7121" y="17625"/>
                      <a:pt x="7082" y="17669"/>
                    </a:cubicBezTo>
                    <a:cubicBezTo>
                      <a:pt x="7100" y="17713"/>
                      <a:pt x="7121" y="17691"/>
                      <a:pt x="7143" y="17691"/>
                    </a:cubicBezTo>
                    <a:cubicBezTo>
                      <a:pt x="7143" y="17691"/>
                      <a:pt x="7143" y="17669"/>
                      <a:pt x="7143" y="17680"/>
                    </a:cubicBezTo>
                    <a:cubicBezTo>
                      <a:pt x="7143" y="17691"/>
                      <a:pt x="7143" y="17680"/>
                      <a:pt x="7152" y="17680"/>
                    </a:cubicBezTo>
                    <a:cubicBezTo>
                      <a:pt x="7178" y="17625"/>
                      <a:pt x="7235" y="17614"/>
                      <a:pt x="7279" y="17581"/>
                    </a:cubicBezTo>
                    <a:cubicBezTo>
                      <a:pt x="7292" y="17570"/>
                      <a:pt x="7309" y="17548"/>
                      <a:pt x="7322" y="17537"/>
                    </a:cubicBezTo>
                    <a:cubicBezTo>
                      <a:pt x="7379" y="17481"/>
                      <a:pt x="7436" y="17415"/>
                      <a:pt x="7488" y="17338"/>
                    </a:cubicBezTo>
                    <a:cubicBezTo>
                      <a:pt x="7488" y="17338"/>
                      <a:pt x="7497" y="17338"/>
                      <a:pt x="7501" y="17338"/>
                    </a:cubicBezTo>
                    <a:cubicBezTo>
                      <a:pt x="7506" y="17327"/>
                      <a:pt x="7506" y="17316"/>
                      <a:pt x="7510" y="17316"/>
                    </a:cubicBezTo>
                    <a:cubicBezTo>
                      <a:pt x="7515" y="17305"/>
                      <a:pt x="7528" y="17305"/>
                      <a:pt x="7528" y="17294"/>
                    </a:cubicBezTo>
                    <a:cubicBezTo>
                      <a:pt x="7536" y="17294"/>
                      <a:pt x="7536" y="17272"/>
                      <a:pt x="7545" y="17250"/>
                    </a:cubicBezTo>
                    <a:cubicBezTo>
                      <a:pt x="7545" y="17250"/>
                      <a:pt x="7554" y="17250"/>
                      <a:pt x="7558" y="17250"/>
                    </a:cubicBezTo>
                    <a:cubicBezTo>
                      <a:pt x="7567" y="17228"/>
                      <a:pt x="7580" y="17195"/>
                      <a:pt x="7598" y="17173"/>
                    </a:cubicBezTo>
                    <a:cubicBezTo>
                      <a:pt x="7611" y="17151"/>
                      <a:pt x="7624" y="17118"/>
                      <a:pt x="7646" y="17096"/>
                    </a:cubicBezTo>
                    <a:cubicBezTo>
                      <a:pt x="7646" y="17096"/>
                      <a:pt x="7646" y="17074"/>
                      <a:pt x="7654" y="17074"/>
                    </a:cubicBezTo>
                    <a:cubicBezTo>
                      <a:pt x="7667" y="17063"/>
                      <a:pt x="7676" y="17074"/>
                      <a:pt x="7694" y="17096"/>
                    </a:cubicBezTo>
                    <a:cubicBezTo>
                      <a:pt x="7694" y="17195"/>
                      <a:pt x="7663" y="17261"/>
                      <a:pt x="7641" y="17327"/>
                    </a:cubicBezTo>
                    <a:cubicBezTo>
                      <a:pt x="7637" y="17327"/>
                      <a:pt x="7633" y="17360"/>
                      <a:pt x="7624" y="17382"/>
                    </a:cubicBezTo>
                    <a:cubicBezTo>
                      <a:pt x="7615" y="17404"/>
                      <a:pt x="7602" y="17437"/>
                      <a:pt x="7589" y="17470"/>
                    </a:cubicBezTo>
                    <a:cubicBezTo>
                      <a:pt x="7580" y="17492"/>
                      <a:pt x="7576" y="17515"/>
                      <a:pt x="7567" y="17548"/>
                    </a:cubicBezTo>
                    <a:cubicBezTo>
                      <a:pt x="7563" y="17570"/>
                      <a:pt x="7554" y="17592"/>
                      <a:pt x="7545" y="17614"/>
                    </a:cubicBezTo>
                    <a:cubicBezTo>
                      <a:pt x="7532" y="17658"/>
                      <a:pt x="7519" y="17713"/>
                      <a:pt x="7493" y="17735"/>
                    </a:cubicBezTo>
                    <a:cubicBezTo>
                      <a:pt x="7488" y="17801"/>
                      <a:pt x="7462" y="17812"/>
                      <a:pt x="7440" y="17867"/>
                    </a:cubicBezTo>
                    <a:moveTo>
                      <a:pt x="8786" y="18650"/>
                    </a:moveTo>
                    <a:cubicBezTo>
                      <a:pt x="8786" y="18650"/>
                      <a:pt x="8782" y="18683"/>
                      <a:pt x="8777" y="18694"/>
                    </a:cubicBezTo>
                    <a:cubicBezTo>
                      <a:pt x="8768" y="18716"/>
                      <a:pt x="8755" y="18727"/>
                      <a:pt x="8751" y="18749"/>
                    </a:cubicBezTo>
                    <a:cubicBezTo>
                      <a:pt x="8733" y="18793"/>
                      <a:pt x="8720" y="18848"/>
                      <a:pt x="8699" y="18870"/>
                    </a:cubicBezTo>
                    <a:cubicBezTo>
                      <a:pt x="8672" y="18969"/>
                      <a:pt x="8637" y="19046"/>
                      <a:pt x="8616" y="19134"/>
                    </a:cubicBezTo>
                    <a:cubicBezTo>
                      <a:pt x="8563" y="19212"/>
                      <a:pt x="8533" y="19344"/>
                      <a:pt x="8489" y="19443"/>
                    </a:cubicBezTo>
                    <a:cubicBezTo>
                      <a:pt x="8480" y="19476"/>
                      <a:pt x="8467" y="19498"/>
                      <a:pt x="8458" y="19520"/>
                    </a:cubicBezTo>
                    <a:cubicBezTo>
                      <a:pt x="8449" y="19542"/>
                      <a:pt x="8445" y="19553"/>
                      <a:pt x="8441" y="19564"/>
                    </a:cubicBezTo>
                    <a:cubicBezTo>
                      <a:pt x="8415" y="19608"/>
                      <a:pt x="8388" y="19686"/>
                      <a:pt x="8362" y="19741"/>
                    </a:cubicBezTo>
                    <a:cubicBezTo>
                      <a:pt x="8345" y="19741"/>
                      <a:pt x="8336" y="19763"/>
                      <a:pt x="8327" y="19785"/>
                    </a:cubicBezTo>
                    <a:cubicBezTo>
                      <a:pt x="8288" y="19785"/>
                      <a:pt x="8240" y="19807"/>
                      <a:pt x="8200" y="19840"/>
                    </a:cubicBezTo>
                    <a:cubicBezTo>
                      <a:pt x="8187" y="19840"/>
                      <a:pt x="8166" y="19840"/>
                      <a:pt x="8139" y="19840"/>
                    </a:cubicBezTo>
                    <a:cubicBezTo>
                      <a:pt x="8113" y="19840"/>
                      <a:pt x="8091" y="19862"/>
                      <a:pt x="8069" y="19873"/>
                    </a:cubicBezTo>
                    <a:lnTo>
                      <a:pt x="7982" y="19873"/>
                    </a:lnTo>
                    <a:cubicBezTo>
                      <a:pt x="7956" y="19873"/>
                      <a:pt x="7921" y="19873"/>
                      <a:pt x="7899" y="19862"/>
                    </a:cubicBezTo>
                    <a:cubicBezTo>
                      <a:pt x="7890" y="19862"/>
                      <a:pt x="7873" y="19829"/>
                      <a:pt x="7855" y="19818"/>
                    </a:cubicBezTo>
                    <a:cubicBezTo>
                      <a:pt x="7847" y="19807"/>
                      <a:pt x="7838" y="19807"/>
                      <a:pt x="7829" y="19796"/>
                    </a:cubicBezTo>
                    <a:cubicBezTo>
                      <a:pt x="7820" y="19785"/>
                      <a:pt x="7807" y="19752"/>
                      <a:pt x="7790" y="19741"/>
                    </a:cubicBezTo>
                    <a:cubicBezTo>
                      <a:pt x="7790" y="19741"/>
                      <a:pt x="7781" y="19741"/>
                      <a:pt x="7781" y="19741"/>
                    </a:cubicBezTo>
                    <a:cubicBezTo>
                      <a:pt x="7781" y="19741"/>
                      <a:pt x="7781" y="19719"/>
                      <a:pt x="7777" y="19719"/>
                    </a:cubicBezTo>
                    <a:cubicBezTo>
                      <a:pt x="7764" y="19697"/>
                      <a:pt x="7746" y="19686"/>
                      <a:pt x="7733" y="19675"/>
                    </a:cubicBezTo>
                    <a:cubicBezTo>
                      <a:pt x="7724" y="19675"/>
                      <a:pt x="7720" y="19653"/>
                      <a:pt x="7711" y="19641"/>
                    </a:cubicBezTo>
                    <a:cubicBezTo>
                      <a:pt x="7698" y="19619"/>
                      <a:pt x="7685" y="19608"/>
                      <a:pt x="7672" y="19586"/>
                    </a:cubicBezTo>
                    <a:cubicBezTo>
                      <a:pt x="7672" y="19586"/>
                      <a:pt x="7663" y="19586"/>
                      <a:pt x="7659" y="19586"/>
                    </a:cubicBezTo>
                    <a:cubicBezTo>
                      <a:pt x="7659" y="19575"/>
                      <a:pt x="7659" y="19564"/>
                      <a:pt x="7659" y="19564"/>
                    </a:cubicBezTo>
                    <a:cubicBezTo>
                      <a:pt x="7641" y="19542"/>
                      <a:pt x="7628" y="19531"/>
                      <a:pt x="7619" y="19509"/>
                    </a:cubicBezTo>
                    <a:cubicBezTo>
                      <a:pt x="7602" y="19487"/>
                      <a:pt x="7589" y="19465"/>
                      <a:pt x="7576" y="19432"/>
                    </a:cubicBezTo>
                    <a:cubicBezTo>
                      <a:pt x="7567" y="19399"/>
                      <a:pt x="7554" y="19344"/>
                      <a:pt x="7545" y="19289"/>
                    </a:cubicBezTo>
                    <a:cubicBezTo>
                      <a:pt x="7515" y="19179"/>
                      <a:pt x="7515" y="19168"/>
                      <a:pt x="7506" y="19002"/>
                    </a:cubicBezTo>
                    <a:cubicBezTo>
                      <a:pt x="7506" y="18947"/>
                      <a:pt x="7497" y="18881"/>
                      <a:pt x="7506" y="18848"/>
                    </a:cubicBezTo>
                    <a:cubicBezTo>
                      <a:pt x="7506" y="18804"/>
                      <a:pt x="7515" y="18793"/>
                      <a:pt x="7523" y="18771"/>
                    </a:cubicBezTo>
                    <a:cubicBezTo>
                      <a:pt x="7532" y="18749"/>
                      <a:pt x="7541" y="18727"/>
                      <a:pt x="7554" y="18716"/>
                    </a:cubicBezTo>
                    <a:cubicBezTo>
                      <a:pt x="7567" y="18760"/>
                      <a:pt x="7571" y="18815"/>
                      <a:pt x="7571" y="18881"/>
                    </a:cubicBezTo>
                    <a:cubicBezTo>
                      <a:pt x="7584" y="18936"/>
                      <a:pt x="7606" y="18958"/>
                      <a:pt x="7615" y="19013"/>
                    </a:cubicBezTo>
                    <a:cubicBezTo>
                      <a:pt x="7633" y="19013"/>
                      <a:pt x="7650" y="19057"/>
                      <a:pt x="7667" y="19090"/>
                    </a:cubicBezTo>
                    <a:cubicBezTo>
                      <a:pt x="7667" y="19090"/>
                      <a:pt x="7672" y="19090"/>
                      <a:pt x="7676" y="19090"/>
                    </a:cubicBezTo>
                    <a:cubicBezTo>
                      <a:pt x="7676" y="19090"/>
                      <a:pt x="7676" y="19101"/>
                      <a:pt x="7676" y="19101"/>
                    </a:cubicBezTo>
                    <a:cubicBezTo>
                      <a:pt x="7676" y="19112"/>
                      <a:pt x="7685" y="19101"/>
                      <a:pt x="7689" y="19123"/>
                    </a:cubicBezTo>
                    <a:cubicBezTo>
                      <a:pt x="7689" y="19123"/>
                      <a:pt x="7694" y="19145"/>
                      <a:pt x="7698" y="19145"/>
                    </a:cubicBezTo>
                    <a:cubicBezTo>
                      <a:pt x="7711" y="19168"/>
                      <a:pt x="7733" y="19157"/>
                      <a:pt x="7755" y="19168"/>
                    </a:cubicBezTo>
                    <a:cubicBezTo>
                      <a:pt x="7772" y="19190"/>
                      <a:pt x="7790" y="19234"/>
                      <a:pt x="7812" y="19245"/>
                    </a:cubicBezTo>
                    <a:cubicBezTo>
                      <a:pt x="7838" y="19267"/>
                      <a:pt x="7868" y="19245"/>
                      <a:pt x="7899" y="19267"/>
                    </a:cubicBezTo>
                    <a:cubicBezTo>
                      <a:pt x="7921" y="19267"/>
                      <a:pt x="7930" y="19300"/>
                      <a:pt x="7965" y="19300"/>
                    </a:cubicBezTo>
                    <a:cubicBezTo>
                      <a:pt x="8017" y="19300"/>
                      <a:pt x="8100" y="19355"/>
                      <a:pt x="8157" y="19322"/>
                    </a:cubicBezTo>
                    <a:cubicBezTo>
                      <a:pt x="8174" y="19322"/>
                      <a:pt x="8192" y="19300"/>
                      <a:pt x="8214" y="19278"/>
                    </a:cubicBezTo>
                    <a:cubicBezTo>
                      <a:pt x="8249" y="19267"/>
                      <a:pt x="8266" y="19256"/>
                      <a:pt x="8288" y="19223"/>
                    </a:cubicBezTo>
                    <a:cubicBezTo>
                      <a:pt x="8288" y="19223"/>
                      <a:pt x="8297" y="19223"/>
                      <a:pt x="8301" y="19223"/>
                    </a:cubicBezTo>
                    <a:cubicBezTo>
                      <a:pt x="8301" y="19223"/>
                      <a:pt x="8301" y="19201"/>
                      <a:pt x="8305" y="19201"/>
                    </a:cubicBezTo>
                    <a:cubicBezTo>
                      <a:pt x="8305" y="19201"/>
                      <a:pt x="8318" y="19190"/>
                      <a:pt x="8327" y="19179"/>
                    </a:cubicBezTo>
                    <a:cubicBezTo>
                      <a:pt x="8327" y="19179"/>
                      <a:pt x="8327" y="19179"/>
                      <a:pt x="8336" y="19168"/>
                    </a:cubicBezTo>
                    <a:cubicBezTo>
                      <a:pt x="8367" y="19112"/>
                      <a:pt x="8406" y="19024"/>
                      <a:pt x="8436" y="18969"/>
                    </a:cubicBezTo>
                    <a:cubicBezTo>
                      <a:pt x="8445" y="18947"/>
                      <a:pt x="8449" y="18936"/>
                      <a:pt x="8463" y="18914"/>
                    </a:cubicBezTo>
                    <a:cubicBezTo>
                      <a:pt x="8471" y="18903"/>
                      <a:pt x="8489" y="18859"/>
                      <a:pt x="8498" y="18837"/>
                    </a:cubicBezTo>
                    <a:cubicBezTo>
                      <a:pt x="8506" y="18815"/>
                      <a:pt x="8519" y="18782"/>
                      <a:pt x="8524" y="18760"/>
                    </a:cubicBezTo>
                    <a:cubicBezTo>
                      <a:pt x="8493" y="18771"/>
                      <a:pt x="8458" y="18804"/>
                      <a:pt x="8423" y="18826"/>
                    </a:cubicBezTo>
                    <a:cubicBezTo>
                      <a:pt x="8419" y="18826"/>
                      <a:pt x="8415" y="18826"/>
                      <a:pt x="8406" y="18837"/>
                    </a:cubicBezTo>
                    <a:cubicBezTo>
                      <a:pt x="8371" y="18881"/>
                      <a:pt x="8318" y="18936"/>
                      <a:pt x="8270" y="18969"/>
                    </a:cubicBezTo>
                    <a:cubicBezTo>
                      <a:pt x="8227" y="18991"/>
                      <a:pt x="8183" y="19035"/>
                      <a:pt x="8139" y="19057"/>
                    </a:cubicBezTo>
                    <a:cubicBezTo>
                      <a:pt x="8091" y="19079"/>
                      <a:pt x="8034" y="19123"/>
                      <a:pt x="7991" y="19090"/>
                    </a:cubicBezTo>
                    <a:cubicBezTo>
                      <a:pt x="7991" y="19090"/>
                      <a:pt x="7986" y="19079"/>
                      <a:pt x="7982" y="19068"/>
                    </a:cubicBezTo>
                    <a:cubicBezTo>
                      <a:pt x="7978" y="19068"/>
                      <a:pt x="7969" y="19079"/>
                      <a:pt x="7965" y="19068"/>
                    </a:cubicBezTo>
                    <a:cubicBezTo>
                      <a:pt x="7956" y="19068"/>
                      <a:pt x="7930" y="18991"/>
                      <a:pt x="7930" y="18969"/>
                    </a:cubicBezTo>
                    <a:cubicBezTo>
                      <a:pt x="7930" y="18936"/>
                      <a:pt x="7938" y="18892"/>
                      <a:pt x="7951" y="18870"/>
                    </a:cubicBezTo>
                    <a:cubicBezTo>
                      <a:pt x="7951" y="18870"/>
                      <a:pt x="7960" y="18870"/>
                      <a:pt x="7960" y="18870"/>
                    </a:cubicBezTo>
                    <a:cubicBezTo>
                      <a:pt x="7973" y="18848"/>
                      <a:pt x="7991" y="18815"/>
                      <a:pt x="8004" y="18804"/>
                    </a:cubicBezTo>
                    <a:cubicBezTo>
                      <a:pt x="8017" y="18782"/>
                      <a:pt x="8030" y="18782"/>
                      <a:pt x="8048" y="18771"/>
                    </a:cubicBezTo>
                    <a:cubicBezTo>
                      <a:pt x="8061" y="18771"/>
                      <a:pt x="8078" y="18738"/>
                      <a:pt x="8087" y="18727"/>
                    </a:cubicBezTo>
                    <a:cubicBezTo>
                      <a:pt x="8113" y="18705"/>
                      <a:pt x="8139" y="18683"/>
                      <a:pt x="8161" y="18639"/>
                    </a:cubicBezTo>
                    <a:cubicBezTo>
                      <a:pt x="8183" y="18639"/>
                      <a:pt x="8205" y="18616"/>
                      <a:pt x="8227" y="18583"/>
                    </a:cubicBezTo>
                    <a:cubicBezTo>
                      <a:pt x="8231" y="18583"/>
                      <a:pt x="8235" y="18583"/>
                      <a:pt x="8244" y="18561"/>
                    </a:cubicBezTo>
                    <a:cubicBezTo>
                      <a:pt x="8244" y="18561"/>
                      <a:pt x="8249" y="18539"/>
                      <a:pt x="8257" y="18528"/>
                    </a:cubicBezTo>
                    <a:cubicBezTo>
                      <a:pt x="8266" y="18528"/>
                      <a:pt x="8270" y="18528"/>
                      <a:pt x="8275" y="18528"/>
                    </a:cubicBezTo>
                    <a:cubicBezTo>
                      <a:pt x="8283" y="18528"/>
                      <a:pt x="8292" y="18495"/>
                      <a:pt x="8301" y="18484"/>
                    </a:cubicBezTo>
                    <a:cubicBezTo>
                      <a:pt x="8310" y="18473"/>
                      <a:pt x="8332" y="18484"/>
                      <a:pt x="8327" y="18440"/>
                    </a:cubicBezTo>
                    <a:cubicBezTo>
                      <a:pt x="8358" y="18462"/>
                      <a:pt x="8397" y="18396"/>
                      <a:pt x="8428" y="18352"/>
                    </a:cubicBezTo>
                    <a:cubicBezTo>
                      <a:pt x="8436" y="18352"/>
                      <a:pt x="8445" y="18330"/>
                      <a:pt x="8454" y="18330"/>
                    </a:cubicBezTo>
                    <a:cubicBezTo>
                      <a:pt x="8463" y="18330"/>
                      <a:pt x="8471" y="18319"/>
                      <a:pt x="8476" y="18308"/>
                    </a:cubicBezTo>
                    <a:cubicBezTo>
                      <a:pt x="8476" y="18308"/>
                      <a:pt x="8476" y="18297"/>
                      <a:pt x="8476" y="18297"/>
                    </a:cubicBezTo>
                    <a:cubicBezTo>
                      <a:pt x="8484" y="18286"/>
                      <a:pt x="8506" y="18275"/>
                      <a:pt x="8519" y="18264"/>
                    </a:cubicBezTo>
                    <a:cubicBezTo>
                      <a:pt x="8533" y="18242"/>
                      <a:pt x="8550" y="18220"/>
                      <a:pt x="8563" y="18198"/>
                    </a:cubicBezTo>
                    <a:cubicBezTo>
                      <a:pt x="8585" y="18176"/>
                      <a:pt x="8607" y="18154"/>
                      <a:pt x="8624" y="18132"/>
                    </a:cubicBezTo>
                    <a:cubicBezTo>
                      <a:pt x="8642" y="18088"/>
                      <a:pt x="8677" y="18066"/>
                      <a:pt x="8703" y="18044"/>
                    </a:cubicBezTo>
                    <a:cubicBezTo>
                      <a:pt x="8712" y="17999"/>
                      <a:pt x="8738" y="17988"/>
                      <a:pt x="8747" y="17944"/>
                    </a:cubicBezTo>
                    <a:cubicBezTo>
                      <a:pt x="8672" y="17988"/>
                      <a:pt x="8602" y="18055"/>
                      <a:pt x="8528" y="18099"/>
                    </a:cubicBezTo>
                    <a:cubicBezTo>
                      <a:pt x="8489" y="18132"/>
                      <a:pt x="8454" y="18154"/>
                      <a:pt x="8415" y="18176"/>
                    </a:cubicBezTo>
                    <a:cubicBezTo>
                      <a:pt x="8380" y="18198"/>
                      <a:pt x="8345" y="18220"/>
                      <a:pt x="8310" y="18253"/>
                    </a:cubicBezTo>
                    <a:cubicBezTo>
                      <a:pt x="8240" y="18308"/>
                      <a:pt x="8161" y="18352"/>
                      <a:pt x="8087" y="18407"/>
                    </a:cubicBezTo>
                    <a:cubicBezTo>
                      <a:pt x="8013" y="18451"/>
                      <a:pt x="7938" y="18528"/>
                      <a:pt x="7860" y="18539"/>
                    </a:cubicBezTo>
                    <a:cubicBezTo>
                      <a:pt x="7842" y="18539"/>
                      <a:pt x="7825" y="18539"/>
                      <a:pt x="7812" y="18539"/>
                    </a:cubicBezTo>
                    <a:cubicBezTo>
                      <a:pt x="7799" y="18539"/>
                      <a:pt x="7781" y="18561"/>
                      <a:pt x="7764" y="18561"/>
                    </a:cubicBezTo>
                    <a:cubicBezTo>
                      <a:pt x="7750" y="18561"/>
                      <a:pt x="7729" y="18561"/>
                      <a:pt x="7716" y="18561"/>
                    </a:cubicBezTo>
                    <a:cubicBezTo>
                      <a:pt x="7707" y="18561"/>
                      <a:pt x="7698" y="18561"/>
                      <a:pt x="7689" y="18561"/>
                    </a:cubicBezTo>
                    <a:cubicBezTo>
                      <a:pt x="7685" y="18561"/>
                      <a:pt x="7681" y="18539"/>
                      <a:pt x="7672" y="18539"/>
                    </a:cubicBezTo>
                    <a:cubicBezTo>
                      <a:pt x="7672" y="18473"/>
                      <a:pt x="7698" y="18473"/>
                      <a:pt x="7707" y="18418"/>
                    </a:cubicBezTo>
                    <a:cubicBezTo>
                      <a:pt x="7729" y="18396"/>
                      <a:pt x="7746" y="18363"/>
                      <a:pt x="7768" y="18341"/>
                    </a:cubicBezTo>
                    <a:cubicBezTo>
                      <a:pt x="7768" y="18341"/>
                      <a:pt x="7772" y="18330"/>
                      <a:pt x="7777" y="18319"/>
                    </a:cubicBezTo>
                    <a:cubicBezTo>
                      <a:pt x="7785" y="18319"/>
                      <a:pt x="7803" y="18319"/>
                      <a:pt x="7812" y="18308"/>
                    </a:cubicBezTo>
                    <a:cubicBezTo>
                      <a:pt x="7812" y="18308"/>
                      <a:pt x="7816" y="18286"/>
                      <a:pt x="7820" y="18286"/>
                    </a:cubicBezTo>
                    <a:cubicBezTo>
                      <a:pt x="7820" y="18286"/>
                      <a:pt x="7829" y="18286"/>
                      <a:pt x="7833" y="18286"/>
                    </a:cubicBezTo>
                    <a:cubicBezTo>
                      <a:pt x="7847" y="18286"/>
                      <a:pt x="7855" y="18242"/>
                      <a:pt x="7868" y="18231"/>
                    </a:cubicBezTo>
                    <a:cubicBezTo>
                      <a:pt x="7886" y="18220"/>
                      <a:pt x="7912" y="18220"/>
                      <a:pt x="7930" y="18198"/>
                    </a:cubicBezTo>
                    <a:cubicBezTo>
                      <a:pt x="7947" y="18198"/>
                      <a:pt x="7965" y="18165"/>
                      <a:pt x="7982" y="18143"/>
                    </a:cubicBezTo>
                    <a:cubicBezTo>
                      <a:pt x="8000" y="18121"/>
                      <a:pt x="8017" y="18110"/>
                      <a:pt x="8034" y="18099"/>
                    </a:cubicBezTo>
                    <a:cubicBezTo>
                      <a:pt x="8039" y="18099"/>
                      <a:pt x="8052" y="18066"/>
                      <a:pt x="8056" y="18066"/>
                    </a:cubicBezTo>
                    <a:cubicBezTo>
                      <a:pt x="8065" y="18055"/>
                      <a:pt x="8078" y="18066"/>
                      <a:pt x="8087" y="18055"/>
                    </a:cubicBezTo>
                    <a:cubicBezTo>
                      <a:pt x="8104" y="18033"/>
                      <a:pt x="8126" y="18011"/>
                      <a:pt x="8148" y="17988"/>
                    </a:cubicBezTo>
                    <a:cubicBezTo>
                      <a:pt x="8170" y="17966"/>
                      <a:pt x="8187" y="17955"/>
                      <a:pt x="8214" y="17933"/>
                    </a:cubicBezTo>
                    <a:cubicBezTo>
                      <a:pt x="8235" y="17911"/>
                      <a:pt x="8253" y="17900"/>
                      <a:pt x="8275" y="17867"/>
                    </a:cubicBezTo>
                    <a:cubicBezTo>
                      <a:pt x="8275" y="17867"/>
                      <a:pt x="8279" y="17845"/>
                      <a:pt x="8283" y="17845"/>
                    </a:cubicBezTo>
                    <a:cubicBezTo>
                      <a:pt x="8301" y="17823"/>
                      <a:pt x="8318" y="17812"/>
                      <a:pt x="8336" y="17790"/>
                    </a:cubicBezTo>
                    <a:cubicBezTo>
                      <a:pt x="8388" y="17735"/>
                      <a:pt x="8436" y="17647"/>
                      <a:pt x="8493" y="17592"/>
                    </a:cubicBezTo>
                    <a:cubicBezTo>
                      <a:pt x="8524" y="17570"/>
                      <a:pt x="8550" y="17548"/>
                      <a:pt x="8572" y="17492"/>
                    </a:cubicBezTo>
                    <a:cubicBezTo>
                      <a:pt x="8550" y="17448"/>
                      <a:pt x="8524" y="17492"/>
                      <a:pt x="8498" y="17503"/>
                    </a:cubicBezTo>
                    <a:cubicBezTo>
                      <a:pt x="8449" y="17537"/>
                      <a:pt x="8406" y="17570"/>
                      <a:pt x="8353" y="17603"/>
                    </a:cubicBezTo>
                    <a:cubicBezTo>
                      <a:pt x="8288" y="17647"/>
                      <a:pt x="8235" y="17669"/>
                      <a:pt x="8166" y="17702"/>
                    </a:cubicBezTo>
                    <a:cubicBezTo>
                      <a:pt x="8166" y="17702"/>
                      <a:pt x="8157" y="17724"/>
                      <a:pt x="8152" y="17724"/>
                    </a:cubicBezTo>
                    <a:cubicBezTo>
                      <a:pt x="8144" y="17724"/>
                      <a:pt x="8139" y="17724"/>
                      <a:pt x="8131" y="17724"/>
                    </a:cubicBezTo>
                    <a:cubicBezTo>
                      <a:pt x="8104" y="17724"/>
                      <a:pt x="8078" y="17757"/>
                      <a:pt x="8056" y="17768"/>
                    </a:cubicBezTo>
                    <a:cubicBezTo>
                      <a:pt x="8030" y="17768"/>
                      <a:pt x="8004" y="17779"/>
                      <a:pt x="7978" y="17790"/>
                    </a:cubicBezTo>
                    <a:cubicBezTo>
                      <a:pt x="7951" y="17790"/>
                      <a:pt x="7925" y="17812"/>
                      <a:pt x="7899" y="17823"/>
                    </a:cubicBezTo>
                    <a:cubicBezTo>
                      <a:pt x="7873" y="17845"/>
                      <a:pt x="7847" y="17845"/>
                      <a:pt x="7825" y="17856"/>
                    </a:cubicBezTo>
                    <a:cubicBezTo>
                      <a:pt x="7803" y="17867"/>
                      <a:pt x="7777" y="17889"/>
                      <a:pt x="7750" y="17900"/>
                    </a:cubicBezTo>
                    <a:cubicBezTo>
                      <a:pt x="7729" y="17900"/>
                      <a:pt x="7694" y="17922"/>
                      <a:pt x="7676" y="17878"/>
                    </a:cubicBezTo>
                    <a:cubicBezTo>
                      <a:pt x="7676" y="17834"/>
                      <a:pt x="7694" y="17812"/>
                      <a:pt x="7707" y="17779"/>
                    </a:cubicBezTo>
                    <a:cubicBezTo>
                      <a:pt x="7707" y="17779"/>
                      <a:pt x="7707" y="17757"/>
                      <a:pt x="7711" y="17746"/>
                    </a:cubicBezTo>
                    <a:cubicBezTo>
                      <a:pt x="7711" y="17746"/>
                      <a:pt x="7720" y="17746"/>
                      <a:pt x="7724" y="17735"/>
                    </a:cubicBezTo>
                    <a:cubicBezTo>
                      <a:pt x="7724" y="17735"/>
                      <a:pt x="7733" y="17702"/>
                      <a:pt x="7742" y="17702"/>
                    </a:cubicBezTo>
                    <a:cubicBezTo>
                      <a:pt x="7742" y="17702"/>
                      <a:pt x="7755" y="17702"/>
                      <a:pt x="7759" y="17680"/>
                    </a:cubicBezTo>
                    <a:cubicBezTo>
                      <a:pt x="7759" y="17680"/>
                      <a:pt x="7768" y="17669"/>
                      <a:pt x="7772" y="17658"/>
                    </a:cubicBezTo>
                    <a:cubicBezTo>
                      <a:pt x="7785" y="17658"/>
                      <a:pt x="7799" y="17658"/>
                      <a:pt x="7807" y="17636"/>
                    </a:cubicBezTo>
                    <a:cubicBezTo>
                      <a:pt x="7812" y="17636"/>
                      <a:pt x="7816" y="17614"/>
                      <a:pt x="7820" y="17614"/>
                    </a:cubicBezTo>
                    <a:cubicBezTo>
                      <a:pt x="7825" y="17603"/>
                      <a:pt x="7829" y="17603"/>
                      <a:pt x="7838" y="17603"/>
                    </a:cubicBezTo>
                    <a:cubicBezTo>
                      <a:pt x="7864" y="17570"/>
                      <a:pt x="7899" y="17548"/>
                      <a:pt x="7930" y="17503"/>
                    </a:cubicBezTo>
                    <a:cubicBezTo>
                      <a:pt x="7947" y="17492"/>
                      <a:pt x="7969" y="17448"/>
                      <a:pt x="7986" y="17437"/>
                    </a:cubicBezTo>
                    <a:cubicBezTo>
                      <a:pt x="7991" y="17437"/>
                      <a:pt x="8000" y="17437"/>
                      <a:pt x="8004" y="17437"/>
                    </a:cubicBezTo>
                    <a:cubicBezTo>
                      <a:pt x="8008" y="17437"/>
                      <a:pt x="8017" y="17415"/>
                      <a:pt x="8017" y="17415"/>
                    </a:cubicBezTo>
                    <a:cubicBezTo>
                      <a:pt x="8030" y="17404"/>
                      <a:pt x="8043" y="17404"/>
                      <a:pt x="8056" y="17393"/>
                    </a:cubicBezTo>
                    <a:cubicBezTo>
                      <a:pt x="8078" y="17371"/>
                      <a:pt x="8096" y="17338"/>
                      <a:pt x="8113" y="17327"/>
                    </a:cubicBezTo>
                    <a:cubicBezTo>
                      <a:pt x="8135" y="17327"/>
                      <a:pt x="8157" y="17327"/>
                      <a:pt x="8174" y="17305"/>
                    </a:cubicBezTo>
                    <a:cubicBezTo>
                      <a:pt x="8179" y="17305"/>
                      <a:pt x="8179" y="17283"/>
                      <a:pt x="8187" y="17283"/>
                    </a:cubicBezTo>
                    <a:cubicBezTo>
                      <a:pt x="8192" y="17283"/>
                      <a:pt x="8218" y="17283"/>
                      <a:pt x="8218" y="17283"/>
                    </a:cubicBezTo>
                    <a:cubicBezTo>
                      <a:pt x="8218" y="17283"/>
                      <a:pt x="8218" y="17261"/>
                      <a:pt x="8218" y="17261"/>
                    </a:cubicBezTo>
                    <a:cubicBezTo>
                      <a:pt x="8227" y="17261"/>
                      <a:pt x="8240" y="17261"/>
                      <a:pt x="8244" y="17228"/>
                    </a:cubicBezTo>
                    <a:cubicBezTo>
                      <a:pt x="8270" y="17228"/>
                      <a:pt x="8279" y="17228"/>
                      <a:pt x="8292" y="17206"/>
                    </a:cubicBezTo>
                    <a:cubicBezTo>
                      <a:pt x="8323" y="17184"/>
                      <a:pt x="8353" y="17162"/>
                      <a:pt x="8393" y="17140"/>
                    </a:cubicBezTo>
                    <a:cubicBezTo>
                      <a:pt x="8415" y="17118"/>
                      <a:pt x="8428" y="17107"/>
                      <a:pt x="8449" y="17118"/>
                    </a:cubicBezTo>
                    <a:cubicBezTo>
                      <a:pt x="8449" y="17118"/>
                      <a:pt x="8471" y="17096"/>
                      <a:pt x="8480" y="17096"/>
                    </a:cubicBezTo>
                    <a:cubicBezTo>
                      <a:pt x="8502" y="17096"/>
                      <a:pt x="8519" y="17140"/>
                      <a:pt x="8537" y="17162"/>
                    </a:cubicBezTo>
                    <a:cubicBezTo>
                      <a:pt x="8537" y="17162"/>
                      <a:pt x="8546" y="17162"/>
                      <a:pt x="8550" y="17173"/>
                    </a:cubicBezTo>
                    <a:cubicBezTo>
                      <a:pt x="8550" y="17173"/>
                      <a:pt x="8550" y="17184"/>
                      <a:pt x="8554" y="17195"/>
                    </a:cubicBezTo>
                    <a:cubicBezTo>
                      <a:pt x="8563" y="17195"/>
                      <a:pt x="8576" y="17195"/>
                      <a:pt x="8585" y="17217"/>
                    </a:cubicBezTo>
                    <a:cubicBezTo>
                      <a:pt x="8594" y="17217"/>
                      <a:pt x="8602" y="17239"/>
                      <a:pt x="8611" y="17250"/>
                    </a:cubicBezTo>
                    <a:cubicBezTo>
                      <a:pt x="8629" y="17272"/>
                      <a:pt x="8650" y="17272"/>
                      <a:pt x="8659" y="17316"/>
                    </a:cubicBezTo>
                    <a:cubicBezTo>
                      <a:pt x="8685" y="17283"/>
                      <a:pt x="8712" y="17316"/>
                      <a:pt x="8738" y="17338"/>
                    </a:cubicBezTo>
                    <a:cubicBezTo>
                      <a:pt x="8755" y="17338"/>
                      <a:pt x="8777" y="17338"/>
                      <a:pt x="8795" y="17338"/>
                    </a:cubicBezTo>
                    <a:cubicBezTo>
                      <a:pt x="8795" y="17338"/>
                      <a:pt x="8795" y="17338"/>
                      <a:pt x="8803" y="17338"/>
                    </a:cubicBezTo>
                    <a:cubicBezTo>
                      <a:pt x="8816" y="17338"/>
                      <a:pt x="8843" y="17305"/>
                      <a:pt x="8865" y="17294"/>
                    </a:cubicBezTo>
                    <a:cubicBezTo>
                      <a:pt x="8878" y="17283"/>
                      <a:pt x="8886" y="17283"/>
                      <a:pt x="8895" y="17272"/>
                    </a:cubicBezTo>
                    <a:cubicBezTo>
                      <a:pt x="8904" y="17272"/>
                      <a:pt x="8913" y="17239"/>
                      <a:pt x="8921" y="17239"/>
                    </a:cubicBezTo>
                    <a:cubicBezTo>
                      <a:pt x="8934" y="17239"/>
                      <a:pt x="8943" y="17195"/>
                      <a:pt x="8952" y="17173"/>
                    </a:cubicBezTo>
                    <a:cubicBezTo>
                      <a:pt x="8961" y="17151"/>
                      <a:pt x="8978" y="17151"/>
                      <a:pt x="8991" y="17129"/>
                    </a:cubicBezTo>
                    <a:cubicBezTo>
                      <a:pt x="8996" y="17118"/>
                      <a:pt x="9000" y="17085"/>
                      <a:pt x="9009" y="17063"/>
                    </a:cubicBezTo>
                    <a:cubicBezTo>
                      <a:pt x="9009" y="17063"/>
                      <a:pt x="9017" y="17063"/>
                      <a:pt x="9017" y="17063"/>
                    </a:cubicBezTo>
                    <a:cubicBezTo>
                      <a:pt x="9017" y="17063"/>
                      <a:pt x="9026" y="17041"/>
                      <a:pt x="9031" y="17019"/>
                    </a:cubicBezTo>
                    <a:cubicBezTo>
                      <a:pt x="9039" y="16996"/>
                      <a:pt x="9044" y="16963"/>
                      <a:pt x="9052" y="16952"/>
                    </a:cubicBezTo>
                    <a:cubicBezTo>
                      <a:pt x="9057" y="16941"/>
                      <a:pt x="9052" y="16930"/>
                      <a:pt x="9061" y="16908"/>
                    </a:cubicBezTo>
                    <a:cubicBezTo>
                      <a:pt x="9066" y="16886"/>
                      <a:pt x="9074" y="16875"/>
                      <a:pt x="9083" y="16853"/>
                    </a:cubicBezTo>
                    <a:cubicBezTo>
                      <a:pt x="9083" y="16853"/>
                      <a:pt x="9087" y="16831"/>
                      <a:pt x="9092" y="16820"/>
                    </a:cubicBezTo>
                    <a:cubicBezTo>
                      <a:pt x="9092" y="16820"/>
                      <a:pt x="9100" y="16820"/>
                      <a:pt x="9100" y="16820"/>
                    </a:cubicBezTo>
                    <a:cubicBezTo>
                      <a:pt x="9105" y="16776"/>
                      <a:pt x="9122" y="16743"/>
                      <a:pt x="9135" y="16699"/>
                    </a:cubicBezTo>
                    <a:cubicBezTo>
                      <a:pt x="9135" y="16677"/>
                      <a:pt x="9149" y="16666"/>
                      <a:pt x="9153" y="16644"/>
                    </a:cubicBezTo>
                    <a:cubicBezTo>
                      <a:pt x="9166" y="16600"/>
                      <a:pt x="9179" y="16545"/>
                      <a:pt x="9197" y="16490"/>
                    </a:cubicBezTo>
                    <a:cubicBezTo>
                      <a:pt x="9201" y="16468"/>
                      <a:pt x="9218" y="16401"/>
                      <a:pt x="9227" y="16368"/>
                    </a:cubicBezTo>
                    <a:cubicBezTo>
                      <a:pt x="9227" y="16346"/>
                      <a:pt x="9240" y="16291"/>
                      <a:pt x="9245" y="16269"/>
                    </a:cubicBezTo>
                    <a:cubicBezTo>
                      <a:pt x="9245" y="16247"/>
                      <a:pt x="9245" y="16214"/>
                      <a:pt x="9253" y="16192"/>
                    </a:cubicBezTo>
                    <a:cubicBezTo>
                      <a:pt x="9253" y="16181"/>
                      <a:pt x="9262" y="16181"/>
                      <a:pt x="9262" y="16181"/>
                    </a:cubicBezTo>
                    <a:cubicBezTo>
                      <a:pt x="9262" y="16159"/>
                      <a:pt x="9275" y="16126"/>
                      <a:pt x="9284" y="16093"/>
                    </a:cubicBezTo>
                    <a:cubicBezTo>
                      <a:pt x="9288" y="16082"/>
                      <a:pt x="9293" y="16049"/>
                      <a:pt x="9297" y="16038"/>
                    </a:cubicBezTo>
                    <a:cubicBezTo>
                      <a:pt x="9301" y="16027"/>
                      <a:pt x="9310" y="16016"/>
                      <a:pt x="9315" y="15994"/>
                    </a:cubicBezTo>
                    <a:cubicBezTo>
                      <a:pt x="9319" y="15961"/>
                      <a:pt x="9323" y="15939"/>
                      <a:pt x="9332" y="15895"/>
                    </a:cubicBezTo>
                    <a:cubicBezTo>
                      <a:pt x="9336" y="15861"/>
                      <a:pt x="9354" y="15817"/>
                      <a:pt x="9363" y="15762"/>
                    </a:cubicBezTo>
                    <a:cubicBezTo>
                      <a:pt x="9336" y="15542"/>
                      <a:pt x="9258" y="15454"/>
                      <a:pt x="9210" y="15288"/>
                    </a:cubicBezTo>
                    <a:cubicBezTo>
                      <a:pt x="9210" y="15277"/>
                      <a:pt x="9210" y="15277"/>
                      <a:pt x="9210" y="15266"/>
                    </a:cubicBezTo>
                    <a:cubicBezTo>
                      <a:pt x="9201" y="15244"/>
                      <a:pt x="9188" y="15222"/>
                      <a:pt x="9175" y="15189"/>
                    </a:cubicBezTo>
                    <a:cubicBezTo>
                      <a:pt x="9175" y="15167"/>
                      <a:pt x="9166" y="15156"/>
                      <a:pt x="9166" y="15123"/>
                    </a:cubicBezTo>
                    <a:cubicBezTo>
                      <a:pt x="9149" y="15112"/>
                      <a:pt x="9140" y="15068"/>
                      <a:pt x="9127" y="15046"/>
                    </a:cubicBezTo>
                    <a:cubicBezTo>
                      <a:pt x="9114" y="15024"/>
                      <a:pt x="9096" y="15002"/>
                      <a:pt x="9083" y="14969"/>
                    </a:cubicBezTo>
                    <a:cubicBezTo>
                      <a:pt x="9074" y="14958"/>
                      <a:pt x="9070" y="14936"/>
                      <a:pt x="9061" y="14925"/>
                    </a:cubicBezTo>
                    <a:cubicBezTo>
                      <a:pt x="9052" y="14903"/>
                      <a:pt x="9044" y="14903"/>
                      <a:pt x="9035" y="14903"/>
                    </a:cubicBezTo>
                    <a:cubicBezTo>
                      <a:pt x="9035" y="14903"/>
                      <a:pt x="9035" y="14881"/>
                      <a:pt x="9026" y="14870"/>
                    </a:cubicBezTo>
                    <a:cubicBezTo>
                      <a:pt x="9026" y="14870"/>
                      <a:pt x="9017" y="14870"/>
                      <a:pt x="9013" y="14870"/>
                    </a:cubicBezTo>
                    <a:cubicBezTo>
                      <a:pt x="8996" y="14825"/>
                      <a:pt x="8969" y="14803"/>
                      <a:pt x="8939" y="14770"/>
                    </a:cubicBezTo>
                    <a:cubicBezTo>
                      <a:pt x="8904" y="14737"/>
                      <a:pt x="8865" y="14715"/>
                      <a:pt x="8825" y="14682"/>
                    </a:cubicBezTo>
                    <a:cubicBezTo>
                      <a:pt x="8808" y="14660"/>
                      <a:pt x="8786" y="14638"/>
                      <a:pt x="8773" y="14627"/>
                    </a:cubicBezTo>
                    <a:cubicBezTo>
                      <a:pt x="8747" y="14605"/>
                      <a:pt x="8716" y="14627"/>
                      <a:pt x="8690" y="14605"/>
                    </a:cubicBezTo>
                    <a:cubicBezTo>
                      <a:pt x="8677" y="14605"/>
                      <a:pt x="8672" y="14594"/>
                      <a:pt x="8664" y="14594"/>
                    </a:cubicBezTo>
                    <a:cubicBezTo>
                      <a:pt x="8642" y="14605"/>
                      <a:pt x="8633" y="14638"/>
                      <a:pt x="8616" y="14682"/>
                    </a:cubicBezTo>
                    <a:cubicBezTo>
                      <a:pt x="8616" y="14682"/>
                      <a:pt x="8607" y="14682"/>
                      <a:pt x="8602" y="14682"/>
                    </a:cubicBezTo>
                    <a:cubicBezTo>
                      <a:pt x="8602" y="14682"/>
                      <a:pt x="8598" y="14693"/>
                      <a:pt x="8594" y="14693"/>
                    </a:cubicBezTo>
                    <a:cubicBezTo>
                      <a:pt x="8589" y="14704"/>
                      <a:pt x="8581" y="14715"/>
                      <a:pt x="8572" y="14726"/>
                    </a:cubicBezTo>
                    <a:cubicBezTo>
                      <a:pt x="8554" y="14748"/>
                      <a:pt x="8541" y="14792"/>
                      <a:pt x="8528" y="14825"/>
                    </a:cubicBezTo>
                    <a:cubicBezTo>
                      <a:pt x="8524" y="14836"/>
                      <a:pt x="8511" y="14847"/>
                      <a:pt x="8506" y="14858"/>
                    </a:cubicBezTo>
                    <a:cubicBezTo>
                      <a:pt x="8498" y="14881"/>
                      <a:pt x="8493" y="14925"/>
                      <a:pt x="8484" y="14947"/>
                    </a:cubicBezTo>
                    <a:cubicBezTo>
                      <a:pt x="8476" y="14980"/>
                      <a:pt x="8463" y="15013"/>
                      <a:pt x="8449" y="15057"/>
                    </a:cubicBezTo>
                    <a:cubicBezTo>
                      <a:pt x="8449" y="15057"/>
                      <a:pt x="8441" y="15068"/>
                      <a:pt x="8441" y="15079"/>
                    </a:cubicBezTo>
                    <a:cubicBezTo>
                      <a:pt x="8432" y="15123"/>
                      <a:pt x="8432" y="15156"/>
                      <a:pt x="8419" y="15211"/>
                    </a:cubicBezTo>
                    <a:cubicBezTo>
                      <a:pt x="8415" y="15211"/>
                      <a:pt x="8406" y="15233"/>
                      <a:pt x="8401" y="15244"/>
                    </a:cubicBezTo>
                    <a:cubicBezTo>
                      <a:pt x="8371" y="15343"/>
                      <a:pt x="8340" y="15465"/>
                      <a:pt x="8314" y="15597"/>
                    </a:cubicBezTo>
                    <a:cubicBezTo>
                      <a:pt x="8292" y="15707"/>
                      <a:pt x="8275" y="15817"/>
                      <a:pt x="8249" y="15928"/>
                    </a:cubicBezTo>
                    <a:cubicBezTo>
                      <a:pt x="8249" y="15928"/>
                      <a:pt x="8244" y="15928"/>
                      <a:pt x="8240" y="15939"/>
                    </a:cubicBezTo>
                    <a:cubicBezTo>
                      <a:pt x="8240" y="15950"/>
                      <a:pt x="8240" y="15961"/>
                      <a:pt x="8240" y="15972"/>
                    </a:cubicBezTo>
                    <a:cubicBezTo>
                      <a:pt x="8227" y="16027"/>
                      <a:pt x="8218" y="16126"/>
                      <a:pt x="8205" y="16203"/>
                    </a:cubicBezTo>
                    <a:cubicBezTo>
                      <a:pt x="8205" y="16225"/>
                      <a:pt x="8196" y="16225"/>
                      <a:pt x="8192" y="16247"/>
                    </a:cubicBezTo>
                    <a:cubicBezTo>
                      <a:pt x="8187" y="16291"/>
                      <a:pt x="8187" y="16335"/>
                      <a:pt x="8183" y="16379"/>
                    </a:cubicBezTo>
                    <a:cubicBezTo>
                      <a:pt x="8161" y="16401"/>
                      <a:pt x="8135" y="16435"/>
                      <a:pt x="8104" y="16468"/>
                    </a:cubicBezTo>
                    <a:cubicBezTo>
                      <a:pt x="8087" y="16490"/>
                      <a:pt x="8074" y="16501"/>
                      <a:pt x="8048" y="16523"/>
                    </a:cubicBezTo>
                    <a:cubicBezTo>
                      <a:pt x="8026" y="16534"/>
                      <a:pt x="7995" y="16600"/>
                      <a:pt x="7965" y="16534"/>
                    </a:cubicBezTo>
                    <a:cubicBezTo>
                      <a:pt x="7965" y="16490"/>
                      <a:pt x="7965" y="16457"/>
                      <a:pt x="7973" y="16412"/>
                    </a:cubicBezTo>
                    <a:cubicBezTo>
                      <a:pt x="7978" y="16379"/>
                      <a:pt x="7991" y="16357"/>
                      <a:pt x="7995" y="16335"/>
                    </a:cubicBezTo>
                    <a:cubicBezTo>
                      <a:pt x="7995" y="16313"/>
                      <a:pt x="7995" y="16280"/>
                      <a:pt x="8000" y="16258"/>
                    </a:cubicBezTo>
                    <a:cubicBezTo>
                      <a:pt x="8004" y="16247"/>
                      <a:pt x="8008" y="16236"/>
                      <a:pt x="8013" y="16214"/>
                    </a:cubicBezTo>
                    <a:cubicBezTo>
                      <a:pt x="8021" y="16159"/>
                      <a:pt x="8030" y="16093"/>
                      <a:pt x="8052" y="16027"/>
                    </a:cubicBezTo>
                    <a:cubicBezTo>
                      <a:pt x="8052" y="16027"/>
                      <a:pt x="8052" y="16005"/>
                      <a:pt x="8052" y="16005"/>
                    </a:cubicBezTo>
                    <a:lnTo>
                      <a:pt x="8056" y="16005"/>
                    </a:lnTo>
                    <a:cubicBezTo>
                      <a:pt x="8056" y="16005"/>
                      <a:pt x="8061" y="15961"/>
                      <a:pt x="8065" y="15939"/>
                    </a:cubicBezTo>
                    <a:cubicBezTo>
                      <a:pt x="8065" y="15939"/>
                      <a:pt x="8074" y="15917"/>
                      <a:pt x="8074" y="15906"/>
                    </a:cubicBezTo>
                    <a:cubicBezTo>
                      <a:pt x="8074" y="15906"/>
                      <a:pt x="8078" y="15873"/>
                      <a:pt x="8082" y="15850"/>
                    </a:cubicBezTo>
                    <a:cubicBezTo>
                      <a:pt x="8087" y="15828"/>
                      <a:pt x="8091" y="15795"/>
                      <a:pt x="8100" y="15762"/>
                    </a:cubicBezTo>
                    <a:cubicBezTo>
                      <a:pt x="8100" y="15762"/>
                      <a:pt x="8104" y="15762"/>
                      <a:pt x="8109" y="15740"/>
                    </a:cubicBezTo>
                    <a:cubicBezTo>
                      <a:pt x="8113" y="15729"/>
                      <a:pt x="8122" y="15685"/>
                      <a:pt x="8126" y="15663"/>
                    </a:cubicBezTo>
                    <a:cubicBezTo>
                      <a:pt x="8126" y="15663"/>
                      <a:pt x="8131" y="15663"/>
                      <a:pt x="8135" y="15652"/>
                    </a:cubicBezTo>
                    <a:cubicBezTo>
                      <a:pt x="8135" y="15630"/>
                      <a:pt x="8135" y="15630"/>
                      <a:pt x="8135" y="15619"/>
                    </a:cubicBezTo>
                    <a:cubicBezTo>
                      <a:pt x="8135" y="15608"/>
                      <a:pt x="8148" y="15597"/>
                      <a:pt x="8148" y="15586"/>
                    </a:cubicBezTo>
                    <a:cubicBezTo>
                      <a:pt x="8148" y="15575"/>
                      <a:pt x="8148" y="15553"/>
                      <a:pt x="8152" y="15553"/>
                    </a:cubicBezTo>
                    <a:cubicBezTo>
                      <a:pt x="8152" y="15542"/>
                      <a:pt x="8166" y="15509"/>
                      <a:pt x="8174" y="15487"/>
                    </a:cubicBezTo>
                    <a:cubicBezTo>
                      <a:pt x="8174" y="15465"/>
                      <a:pt x="8179" y="15454"/>
                      <a:pt x="8183" y="15443"/>
                    </a:cubicBezTo>
                    <a:cubicBezTo>
                      <a:pt x="8183" y="15443"/>
                      <a:pt x="8183" y="15421"/>
                      <a:pt x="8183" y="15421"/>
                    </a:cubicBezTo>
                    <a:cubicBezTo>
                      <a:pt x="8183" y="15421"/>
                      <a:pt x="8192" y="15421"/>
                      <a:pt x="8192" y="15421"/>
                    </a:cubicBezTo>
                    <a:cubicBezTo>
                      <a:pt x="8192" y="15410"/>
                      <a:pt x="8192" y="15410"/>
                      <a:pt x="8192" y="15377"/>
                    </a:cubicBezTo>
                    <a:cubicBezTo>
                      <a:pt x="8200" y="15332"/>
                      <a:pt x="8214" y="15299"/>
                      <a:pt x="8222" y="15255"/>
                    </a:cubicBezTo>
                    <a:cubicBezTo>
                      <a:pt x="8222" y="15222"/>
                      <a:pt x="8227" y="15178"/>
                      <a:pt x="8235" y="15156"/>
                    </a:cubicBezTo>
                    <a:cubicBezTo>
                      <a:pt x="8235" y="15145"/>
                      <a:pt x="8249" y="15134"/>
                      <a:pt x="8253" y="15112"/>
                    </a:cubicBezTo>
                    <a:cubicBezTo>
                      <a:pt x="8253" y="15101"/>
                      <a:pt x="8253" y="15090"/>
                      <a:pt x="8253" y="15079"/>
                    </a:cubicBezTo>
                    <a:cubicBezTo>
                      <a:pt x="8270" y="15013"/>
                      <a:pt x="8305" y="14958"/>
                      <a:pt x="8323" y="14892"/>
                    </a:cubicBezTo>
                    <a:cubicBezTo>
                      <a:pt x="8332" y="14858"/>
                      <a:pt x="8336" y="14825"/>
                      <a:pt x="8345" y="14803"/>
                    </a:cubicBezTo>
                    <a:cubicBezTo>
                      <a:pt x="8362" y="14759"/>
                      <a:pt x="8388" y="14726"/>
                      <a:pt x="8406" y="14671"/>
                    </a:cubicBezTo>
                    <a:cubicBezTo>
                      <a:pt x="8423" y="14616"/>
                      <a:pt x="8441" y="14561"/>
                      <a:pt x="8458" y="14528"/>
                    </a:cubicBezTo>
                    <a:cubicBezTo>
                      <a:pt x="8458" y="14517"/>
                      <a:pt x="8467" y="14528"/>
                      <a:pt x="8471" y="14506"/>
                    </a:cubicBezTo>
                    <a:cubicBezTo>
                      <a:pt x="8471" y="14506"/>
                      <a:pt x="8471" y="14495"/>
                      <a:pt x="8471" y="14495"/>
                    </a:cubicBezTo>
                    <a:cubicBezTo>
                      <a:pt x="8471" y="14484"/>
                      <a:pt x="8484" y="14484"/>
                      <a:pt x="8489" y="14473"/>
                    </a:cubicBezTo>
                    <a:cubicBezTo>
                      <a:pt x="8502" y="14451"/>
                      <a:pt x="8511" y="14429"/>
                      <a:pt x="8524" y="14407"/>
                    </a:cubicBezTo>
                    <a:cubicBezTo>
                      <a:pt x="8533" y="14385"/>
                      <a:pt x="8546" y="14374"/>
                      <a:pt x="8559" y="14363"/>
                    </a:cubicBezTo>
                    <a:cubicBezTo>
                      <a:pt x="8572" y="14341"/>
                      <a:pt x="8585" y="14319"/>
                      <a:pt x="8594" y="14308"/>
                    </a:cubicBezTo>
                    <a:cubicBezTo>
                      <a:pt x="8624" y="14286"/>
                      <a:pt x="8655" y="14286"/>
                      <a:pt x="8685" y="14275"/>
                    </a:cubicBezTo>
                    <a:cubicBezTo>
                      <a:pt x="8694" y="14264"/>
                      <a:pt x="8699" y="14253"/>
                      <a:pt x="8707" y="14253"/>
                    </a:cubicBezTo>
                    <a:cubicBezTo>
                      <a:pt x="8725" y="14242"/>
                      <a:pt x="8747" y="14253"/>
                      <a:pt x="8768" y="14208"/>
                    </a:cubicBezTo>
                    <a:cubicBezTo>
                      <a:pt x="8795" y="14231"/>
                      <a:pt x="8816" y="14208"/>
                      <a:pt x="8838" y="14208"/>
                    </a:cubicBezTo>
                    <a:cubicBezTo>
                      <a:pt x="8838" y="14208"/>
                      <a:pt x="8843" y="14208"/>
                      <a:pt x="8851" y="14208"/>
                    </a:cubicBezTo>
                    <a:cubicBezTo>
                      <a:pt x="8860" y="14208"/>
                      <a:pt x="8865" y="14186"/>
                      <a:pt x="8873" y="14186"/>
                    </a:cubicBezTo>
                    <a:cubicBezTo>
                      <a:pt x="8965" y="14164"/>
                      <a:pt x="9048" y="14219"/>
                      <a:pt x="9114" y="14286"/>
                    </a:cubicBezTo>
                    <a:cubicBezTo>
                      <a:pt x="9114" y="14286"/>
                      <a:pt x="9122" y="14319"/>
                      <a:pt x="9127" y="14319"/>
                    </a:cubicBezTo>
                    <a:cubicBezTo>
                      <a:pt x="9131" y="14319"/>
                      <a:pt x="9140" y="14341"/>
                      <a:pt x="9149" y="14352"/>
                    </a:cubicBezTo>
                    <a:cubicBezTo>
                      <a:pt x="9153" y="14352"/>
                      <a:pt x="9166" y="14385"/>
                      <a:pt x="9175" y="14396"/>
                    </a:cubicBezTo>
                    <a:cubicBezTo>
                      <a:pt x="9175" y="14407"/>
                      <a:pt x="9183" y="14396"/>
                      <a:pt x="9188" y="14407"/>
                    </a:cubicBezTo>
                    <a:cubicBezTo>
                      <a:pt x="9197" y="14429"/>
                      <a:pt x="9214" y="14451"/>
                      <a:pt x="9232" y="14473"/>
                    </a:cubicBezTo>
                    <a:cubicBezTo>
                      <a:pt x="9245" y="14495"/>
                      <a:pt x="9253" y="14517"/>
                      <a:pt x="9262" y="14539"/>
                    </a:cubicBezTo>
                    <a:cubicBezTo>
                      <a:pt x="9271" y="14550"/>
                      <a:pt x="9284" y="14561"/>
                      <a:pt x="9293" y="14572"/>
                    </a:cubicBezTo>
                    <a:cubicBezTo>
                      <a:pt x="9293" y="14572"/>
                      <a:pt x="9301" y="14594"/>
                      <a:pt x="9319" y="14594"/>
                    </a:cubicBezTo>
                    <a:cubicBezTo>
                      <a:pt x="9332" y="14660"/>
                      <a:pt x="9358" y="14682"/>
                      <a:pt x="9376" y="14737"/>
                    </a:cubicBezTo>
                    <a:cubicBezTo>
                      <a:pt x="9380" y="14748"/>
                      <a:pt x="9384" y="14781"/>
                      <a:pt x="9389" y="14792"/>
                    </a:cubicBezTo>
                    <a:cubicBezTo>
                      <a:pt x="9402" y="14836"/>
                      <a:pt x="9415" y="14847"/>
                      <a:pt x="9428" y="14892"/>
                    </a:cubicBezTo>
                    <a:cubicBezTo>
                      <a:pt x="9428" y="14892"/>
                      <a:pt x="9428" y="14892"/>
                      <a:pt x="9428" y="14914"/>
                    </a:cubicBezTo>
                    <a:cubicBezTo>
                      <a:pt x="9433" y="14914"/>
                      <a:pt x="9441" y="14947"/>
                      <a:pt x="9446" y="14969"/>
                    </a:cubicBezTo>
                    <a:cubicBezTo>
                      <a:pt x="9459" y="15002"/>
                      <a:pt x="9463" y="15079"/>
                      <a:pt x="9485" y="15123"/>
                    </a:cubicBezTo>
                    <a:cubicBezTo>
                      <a:pt x="9481" y="15145"/>
                      <a:pt x="9485" y="15167"/>
                      <a:pt x="9485" y="15200"/>
                    </a:cubicBezTo>
                    <a:cubicBezTo>
                      <a:pt x="9485" y="15222"/>
                      <a:pt x="9498" y="15255"/>
                      <a:pt x="9502" y="15288"/>
                    </a:cubicBezTo>
                    <a:cubicBezTo>
                      <a:pt x="9511" y="15365"/>
                      <a:pt x="9502" y="15454"/>
                      <a:pt x="9520" y="15509"/>
                    </a:cubicBezTo>
                    <a:cubicBezTo>
                      <a:pt x="9520" y="15531"/>
                      <a:pt x="9511" y="15553"/>
                      <a:pt x="9511" y="15597"/>
                    </a:cubicBezTo>
                    <a:cubicBezTo>
                      <a:pt x="9511" y="15619"/>
                      <a:pt x="9511" y="15641"/>
                      <a:pt x="9511" y="15674"/>
                    </a:cubicBezTo>
                    <a:cubicBezTo>
                      <a:pt x="9511" y="15707"/>
                      <a:pt x="9498" y="15751"/>
                      <a:pt x="9494" y="15784"/>
                    </a:cubicBezTo>
                    <a:cubicBezTo>
                      <a:pt x="9494" y="15817"/>
                      <a:pt x="9494" y="15861"/>
                      <a:pt x="9476" y="15873"/>
                    </a:cubicBezTo>
                    <a:cubicBezTo>
                      <a:pt x="9467" y="16016"/>
                      <a:pt x="9446" y="16126"/>
                      <a:pt x="9419" y="16236"/>
                    </a:cubicBezTo>
                    <a:cubicBezTo>
                      <a:pt x="9419" y="16247"/>
                      <a:pt x="9419" y="16258"/>
                      <a:pt x="9419" y="16280"/>
                    </a:cubicBezTo>
                    <a:cubicBezTo>
                      <a:pt x="9419" y="16280"/>
                      <a:pt x="9411" y="16291"/>
                      <a:pt x="9406" y="16302"/>
                    </a:cubicBezTo>
                    <a:cubicBezTo>
                      <a:pt x="9406" y="16313"/>
                      <a:pt x="9406" y="16324"/>
                      <a:pt x="9406" y="16324"/>
                    </a:cubicBezTo>
                    <a:cubicBezTo>
                      <a:pt x="9406" y="16335"/>
                      <a:pt x="9384" y="16401"/>
                      <a:pt x="9384" y="16424"/>
                    </a:cubicBezTo>
                    <a:cubicBezTo>
                      <a:pt x="9380" y="16457"/>
                      <a:pt x="9384" y="16479"/>
                      <a:pt x="9380" y="16512"/>
                    </a:cubicBezTo>
                    <a:cubicBezTo>
                      <a:pt x="9363" y="16567"/>
                      <a:pt x="9345" y="16655"/>
                      <a:pt x="9345" y="16721"/>
                    </a:cubicBezTo>
                    <a:cubicBezTo>
                      <a:pt x="9332" y="16754"/>
                      <a:pt x="9328" y="16809"/>
                      <a:pt x="9315" y="16842"/>
                    </a:cubicBezTo>
                    <a:cubicBezTo>
                      <a:pt x="9315" y="16875"/>
                      <a:pt x="9310" y="16897"/>
                      <a:pt x="9310" y="16930"/>
                    </a:cubicBezTo>
                    <a:cubicBezTo>
                      <a:pt x="9293" y="16974"/>
                      <a:pt x="9284" y="17041"/>
                      <a:pt x="9271" y="17085"/>
                    </a:cubicBezTo>
                    <a:cubicBezTo>
                      <a:pt x="9249" y="17162"/>
                      <a:pt x="9232" y="17239"/>
                      <a:pt x="9205" y="17305"/>
                    </a:cubicBezTo>
                    <a:cubicBezTo>
                      <a:pt x="9197" y="17327"/>
                      <a:pt x="9192" y="17349"/>
                      <a:pt x="9188" y="17371"/>
                    </a:cubicBezTo>
                    <a:cubicBezTo>
                      <a:pt x="9188" y="17382"/>
                      <a:pt x="9188" y="17415"/>
                      <a:pt x="9179" y="17426"/>
                    </a:cubicBezTo>
                    <a:cubicBezTo>
                      <a:pt x="9175" y="17448"/>
                      <a:pt x="9153" y="17492"/>
                      <a:pt x="9153" y="17548"/>
                    </a:cubicBezTo>
                    <a:cubicBezTo>
                      <a:pt x="9140" y="17592"/>
                      <a:pt x="9118" y="17625"/>
                      <a:pt x="9100" y="17669"/>
                    </a:cubicBezTo>
                    <a:cubicBezTo>
                      <a:pt x="9100" y="17680"/>
                      <a:pt x="9100" y="17691"/>
                      <a:pt x="9100" y="17702"/>
                    </a:cubicBezTo>
                    <a:cubicBezTo>
                      <a:pt x="9100" y="17702"/>
                      <a:pt x="9092" y="17702"/>
                      <a:pt x="9092" y="17702"/>
                    </a:cubicBezTo>
                    <a:cubicBezTo>
                      <a:pt x="9092" y="17724"/>
                      <a:pt x="9092" y="17735"/>
                      <a:pt x="9083" y="17746"/>
                    </a:cubicBezTo>
                    <a:cubicBezTo>
                      <a:pt x="9074" y="17768"/>
                      <a:pt x="9066" y="17790"/>
                      <a:pt x="9057" y="17801"/>
                    </a:cubicBezTo>
                    <a:cubicBezTo>
                      <a:pt x="9057" y="17801"/>
                      <a:pt x="9057" y="17823"/>
                      <a:pt x="9057" y="17834"/>
                    </a:cubicBezTo>
                    <a:cubicBezTo>
                      <a:pt x="9057" y="17834"/>
                      <a:pt x="9048" y="17834"/>
                      <a:pt x="9048" y="17834"/>
                    </a:cubicBezTo>
                    <a:cubicBezTo>
                      <a:pt x="9048" y="17856"/>
                      <a:pt x="9044" y="17867"/>
                      <a:pt x="9039" y="17878"/>
                    </a:cubicBezTo>
                    <a:cubicBezTo>
                      <a:pt x="9017" y="17933"/>
                      <a:pt x="8991" y="17999"/>
                      <a:pt x="8965" y="18066"/>
                    </a:cubicBezTo>
                    <a:cubicBezTo>
                      <a:pt x="8965" y="18077"/>
                      <a:pt x="8956" y="18088"/>
                      <a:pt x="8952" y="18110"/>
                    </a:cubicBezTo>
                    <a:cubicBezTo>
                      <a:pt x="8952" y="18121"/>
                      <a:pt x="8943" y="18132"/>
                      <a:pt x="8939" y="18143"/>
                    </a:cubicBezTo>
                    <a:cubicBezTo>
                      <a:pt x="8939" y="18154"/>
                      <a:pt x="8939" y="18165"/>
                      <a:pt x="8930" y="18176"/>
                    </a:cubicBezTo>
                    <a:cubicBezTo>
                      <a:pt x="8930" y="18187"/>
                      <a:pt x="8921" y="18198"/>
                      <a:pt x="8921" y="18209"/>
                    </a:cubicBezTo>
                    <a:cubicBezTo>
                      <a:pt x="8913" y="18242"/>
                      <a:pt x="8908" y="18264"/>
                      <a:pt x="8900" y="18297"/>
                    </a:cubicBezTo>
                    <a:cubicBezTo>
                      <a:pt x="8895" y="18319"/>
                      <a:pt x="8882" y="18330"/>
                      <a:pt x="8878" y="18352"/>
                    </a:cubicBezTo>
                    <a:cubicBezTo>
                      <a:pt x="8878" y="18374"/>
                      <a:pt x="8878" y="18385"/>
                      <a:pt x="8873" y="18385"/>
                    </a:cubicBezTo>
                    <a:cubicBezTo>
                      <a:pt x="8865" y="18418"/>
                      <a:pt x="8847" y="18473"/>
                      <a:pt x="8838" y="18517"/>
                    </a:cubicBezTo>
                    <a:cubicBezTo>
                      <a:pt x="8825" y="18572"/>
                      <a:pt x="8808" y="18616"/>
                      <a:pt x="8803" y="18672"/>
                    </a:cubicBezTo>
                    <a:cubicBezTo>
                      <a:pt x="8795" y="18683"/>
                      <a:pt x="8795" y="18694"/>
                      <a:pt x="8786" y="18705"/>
                    </a:cubicBezTo>
                    <a:moveTo>
                      <a:pt x="9192" y="15751"/>
                    </a:moveTo>
                    <a:cubicBezTo>
                      <a:pt x="9192" y="15751"/>
                      <a:pt x="9183" y="15850"/>
                      <a:pt x="9175" y="15884"/>
                    </a:cubicBezTo>
                    <a:cubicBezTo>
                      <a:pt x="9175" y="15884"/>
                      <a:pt x="9153" y="15928"/>
                      <a:pt x="9140" y="15950"/>
                    </a:cubicBezTo>
                    <a:cubicBezTo>
                      <a:pt x="9140" y="15950"/>
                      <a:pt x="9127" y="15950"/>
                      <a:pt x="9127" y="15950"/>
                    </a:cubicBezTo>
                    <a:cubicBezTo>
                      <a:pt x="9127" y="15961"/>
                      <a:pt x="9109" y="16005"/>
                      <a:pt x="9100" y="16016"/>
                    </a:cubicBezTo>
                    <a:cubicBezTo>
                      <a:pt x="9092" y="16016"/>
                      <a:pt x="9079" y="16016"/>
                      <a:pt x="9066" y="16038"/>
                    </a:cubicBezTo>
                    <a:cubicBezTo>
                      <a:pt x="9057" y="16038"/>
                      <a:pt x="9048" y="16060"/>
                      <a:pt x="9039" y="16082"/>
                    </a:cubicBezTo>
                    <a:cubicBezTo>
                      <a:pt x="8991" y="16137"/>
                      <a:pt x="8930" y="16181"/>
                      <a:pt x="8873" y="16225"/>
                    </a:cubicBezTo>
                    <a:cubicBezTo>
                      <a:pt x="8865" y="16225"/>
                      <a:pt x="8851" y="16247"/>
                      <a:pt x="8843" y="16258"/>
                    </a:cubicBezTo>
                    <a:cubicBezTo>
                      <a:pt x="8838" y="16258"/>
                      <a:pt x="8838" y="16247"/>
                      <a:pt x="8838" y="16247"/>
                    </a:cubicBezTo>
                    <a:cubicBezTo>
                      <a:pt x="8838" y="16247"/>
                      <a:pt x="8838" y="16258"/>
                      <a:pt x="8830" y="16258"/>
                    </a:cubicBezTo>
                    <a:cubicBezTo>
                      <a:pt x="8830" y="16258"/>
                      <a:pt x="8830" y="16236"/>
                      <a:pt x="8825" y="16247"/>
                    </a:cubicBezTo>
                    <a:cubicBezTo>
                      <a:pt x="8816" y="16269"/>
                      <a:pt x="8799" y="16247"/>
                      <a:pt x="8782" y="16269"/>
                    </a:cubicBezTo>
                    <a:cubicBezTo>
                      <a:pt x="8782" y="16280"/>
                      <a:pt x="8782" y="16302"/>
                      <a:pt x="8782" y="16324"/>
                    </a:cubicBezTo>
                    <a:cubicBezTo>
                      <a:pt x="8782" y="16357"/>
                      <a:pt x="8782" y="16368"/>
                      <a:pt x="8799" y="16379"/>
                    </a:cubicBezTo>
                    <a:cubicBezTo>
                      <a:pt x="8803" y="16401"/>
                      <a:pt x="8816" y="16412"/>
                      <a:pt x="8825" y="16412"/>
                    </a:cubicBezTo>
                    <a:cubicBezTo>
                      <a:pt x="8834" y="16424"/>
                      <a:pt x="8843" y="16412"/>
                      <a:pt x="8856" y="16424"/>
                    </a:cubicBezTo>
                    <a:cubicBezTo>
                      <a:pt x="8869" y="16424"/>
                      <a:pt x="8878" y="16446"/>
                      <a:pt x="8886" y="16446"/>
                    </a:cubicBezTo>
                    <a:cubicBezTo>
                      <a:pt x="8956" y="16468"/>
                      <a:pt x="9035" y="16368"/>
                      <a:pt x="9079" y="16368"/>
                    </a:cubicBezTo>
                    <a:cubicBezTo>
                      <a:pt x="9087" y="16401"/>
                      <a:pt x="9074" y="16446"/>
                      <a:pt x="9061" y="16468"/>
                    </a:cubicBezTo>
                    <a:cubicBezTo>
                      <a:pt x="9044" y="16523"/>
                      <a:pt x="9022" y="16567"/>
                      <a:pt x="9000" y="16633"/>
                    </a:cubicBezTo>
                    <a:cubicBezTo>
                      <a:pt x="8987" y="16677"/>
                      <a:pt x="8978" y="16754"/>
                      <a:pt x="8952" y="16754"/>
                    </a:cubicBezTo>
                    <a:cubicBezTo>
                      <a:pt x="8961" y="16776"/>
                      <a:pt x="8952" y="16765"/>
                      <a:pt x="8943" y="16787"/>
                    </a:cubicBezTo>
                    <a:cubicBezTo>
                      <a:pt x="8934" y="16809"/>
                      <a:pt x="8921" y="16853"/>
                      <a:pt x="8904" y="16875"/>
                    </a:cubicBezTo>
                    <a:cubicBezTo>
                      <a:pt x="8891" y="16897"/>
                      <a:pt x="8865" y="16908"/>
                      <a:pt x="8843" y="16930"/>
                    </a:cubicBezTo>
                    <a:cubicBezTo>
                      <a:pt x="8808" y="16963"/>
                      <a:pt x="8790" y="17030"/>
                      <a:pt x="8738" y="17007"/>
                    </a:cubicBezTo>
                    <a:cubicBezTo>
                      <a:pt x="8729" y="17007"/>
                      <a:pt x="8703" y="16952"/>
                      <a:pt x="8690" y="16930"/>
                    </a:cubicBezTo>
                    <a:cubicBezTo>
                      <a:pt x="8690" y="16919"/>
                      <a:pt x="8681" y="16930"/>
                      <a:pt x="8681" y="16919"/>
                    </a:cubicBezTo>
                    <a:cubicBezTo>
                      <a:pt x="8681" y="16919"/>
                      <a:pt x="8672" y="16919"/>
                      <a:pt x="8668" y="16919"/>
                    </a:cubicBezTo>
                    <a:cubicBezTo>
                      <a:pt x="8664" y="16908"/>
                      <a:pt x="8655" y="16875"/>
                      <a:pt x="8642" y="16864"/>
                    </a:cubicBezTo>
                    <a:cubicBezTo>
                      <a:pt x="8642" y="16864"/>
                      <a:pt x="8633" y="16864"/>
                      <a:pt x="8629" y="16864"/>
                    </a:cubicBezTo>
                    <a:cubicBezTo>
                      <a:pt x="8611" y="16842"/>
                      <a:pt x="8589" y="16798"/>
                      <a:pt x="8567" y="16776"/>
                    </a:cubicBezTo>
                    <a:cubicBezTo>
                      <a:pt x="8537" y="16732"/>
                      <a:pt x="8502" y="16666"/>
                      <a:pt x="8471" y="16600"/>
                    </a:cubicBezTo>
                    <a:cubicBezTo>
                      <a:pt x="8467" y="16600"/>
                      <a:pt x="8463" y="16578"/>
                      <a:pt x="8454" y="16556"/>
                    </a:cubicBezTo>
                    <a:cubicBezTo>
                      <a:pt x="8441" y="16534"/>
                      <a:pt x="8432" y="16512"/>
                      <a:pt x="8423" y="16457"/>
                    </a:cubicBezTo>
                    <a:cubicBezTo>
                      <a:pt x="8423" y="16446"/>
                      <a:pt x="8419" y="16435"/>
                      <a:pt x="8415" y="16412"/>
                    </a:cubicBezTo>
                    <a:cubicBezTo>
                      <a:pt x="8406" y="16390"/>
                      <a:pt x="8380" y="16280"/>
                      <a:pt x="8380" y="16247"/>
                    </a:cubicBezTo>
                    <a:cubicBezTo>
                      <a:pt x="8380" y="16214"/>
                      <a:pt x="8380" y="16192"/>
                      <a:pt x="8380" y="16137"/>
                    </a:cubicBezTo>
                    <a:cubicBezTo>
                      <a:pt x="8380" y="16071"/>
                      <a:pt x="8380" y="16027"/>
                      <a:pt x="8380" y="15983"/>
                    </a:cubicBezTo>
                    <a:cubicBezTo>
                      <a:pt x="8388" y="15906"/>
                      <a:pt x="8406" y="15795"/>
                      <a:pt x="8415" y="15707"/>
                    </a:cubicBezTo>
                    <a:cubicBezTo>
                      <a:pt x="8423" y="15663"/>
                      <a:pt x="8436" y="15586"/>
                      <a:pt x="8445" y="15542"/>
                    </a:cubicBezTo>
                    <a:cubicBezTo>
                      <a:pt x="8463" y="15454"/>
                      <a:pt x="8467" y="15421"/>
                      <a:pt x="8484" y="15354"/>
                    </a:cubicBezTo>
                    <a:cubicBezTo>
                      <a:pt x="8484" y="15354"/>
                      <a:pt x="8493" y="15343"/>
                      <a:pt x="8493" y="15332"/>
                    </a:cubicBezTo>
                    <a:cubicBezTo>
                      <a:pt x="8493" y="15332"/>
                      <a:pt x="8493" y="15299"/>
                      <a:pt x="8493" y="15299"/>
                    </a:cubicBezTo>
                    <a:cubicBezTo>
                      <a:pt x="8493" y="15299"/>
                      <a:pt x="8506" y="15288"/>
                      <a:pt x="8511" y="15277"/>
                    </a:cubicBezTo>
                    <a:cubicBezTo>
                      <a:pt x="8511" y="15277"/>
                      <a:pt x="8511" y="15277"/>
                      <a:pt x="8511" y="15277"/>
                    </a:cubicBezTo>
                    <a:cubicBezTo>
                      <a:pt x="8511" y="15277"/>
                      <a:pt x="8519" y="15277"/>
                      <a:pt x="8519" y="15277"/>
                    </a:cubicBezTo>
                    <a:cubicBezTo>
                      <a:pt x="8528" y="15255"/>
                      <a:pt x="8533" y="15233"/>
                      <a:pt x="8546" y="15222"/>
                    </a:cubicBezTo>
                    <a:cubicBezTo>
                      <a:pt x="8559" y="15090"/>
                      <a:pt x="8598" y="15046"/>
                      <a:pt x="8637" y="15002"/>
                    </a:cubicBezTo>
                    <a:cubicBezTo>
                      <a:pt x="8690" y="15002"/>
                      <a:pt x="8760" y="14980"/>
                      <a:pt x="8808" y="15046"/>
                    </a:cubicBezTo>
                    <a:cubicBezTo>
                      <a:pt x="8816" y="15046"/>
                      <a:pt x="8816" y="15046"/>
                      <a:pt x="8816" y="15057"/>
                    </a:cubicBezTo>
                    <a:cubicBezTo>
                      <a:pt x="8816" y="15068"/>
                      <a:pt x="8838" y="15079"/>
                      <a:pt x="8847" y="15090"/>
                    </a:cubicBezTo>
                    <a:cubicBezTo>
                      <a:pt x="8865" y="15112"/>
                      <a:pt x="8878" y="15134"/>
                      <a:pt x="8895" y="15145"/>
                    </a:cubicBezTo>
                    <a:cubicBezTo>
                      <a:pt x="8921" y="15178"/>
                      <a:pt x="8943" y="15200"/>
                      <a:pt x="8969" y="15233"/>
                    </a:cubicBezTo>
                    <a:cubicBezTo>
                      <a:pt x="8974" y="15255"/>
                      <a:pt x="8982" y="15266"/>
                      <a:pt x="8987" y="15277"/>
                    </a:cubicBezTo>
                    <a:cubicBezTo>
                      <a:pt x="8991" y="15277"/>
                      <a:pt x="9000" y="15277"/>
                      <a:pt x="9004" y="15277"/>
                    </a:cubicBezTo>
                    <a:cubicBezTo>
                      <a:pt x="9013" y="15288"/>
                      <a:pt x="9022" y="15332"/>
                      <a:pt x="9035" y="15354"/>
                    </a:cubicBezTo>
                    <a:cubicBezTo>
                      <a:pt x="9035" y="15354"/>
                      <a:pt x="9044" y="15365"/>
                      <a:pt x="9048" y="15377"/>
                    </a:cubicBezTo>
                    <a:cubicBezTo>
                      <a:pt x="9048" y="15377"/>
                      <a:pt x="9052" y="15388"/>
                      <a:pt x="9057" y="15399"/>
                    </a:cubicBezTo>
                    <a:cubicBezTo>
                      <a:pt x="9066" y="15421"/>
                      <a:pt x="9070" y="15421"/>
                      <a:pt x="9074" y="15443"/>
                    </a:cubicBezTo>
                    <a:cubicBezTo>
                      <a:pt x="9092" y="15487"/>
                      <a:pt x="9109" y="15520"/>
                      <a:pt x="9131" y="15575"/>
                    </a:cubicBezTo>
                    <a:cubicBezTo>
                      <a:pt x="9149" y="15608"/>
                      <a:pt x="9149" y="15608"/>
                      <a:pt x="9162" y="15652"/>
                    </a:cubicBezTo>
                    <a:cubicBezTo>
                      <a:pt x="9170" y="15674"/>
                      <a:pt x="9175" y="15696"/>
                      <a:pt x="9183" y="15718"/>
                    </a:cubicBezTo>
                    <a:cubicBezTo>
                      <a:pt x="9183" y="15718"/>
                      <a:pt x="9183" y="15751"/>
                      <a:pt x="9183" y="15751"/>
                    </a:cubicBezTo>
                    <a:cubicBezTo>
                      <a:pt x="9183" y="15773"/>
                      <a:pt x="9192" y="15751"/>
                      <a:pt x="9183" y="15795"/>
                    </a:cubicBezTo>
                    <a:moveTo>
                      <a:pt x="9865" y="19597"/>
                    </a:moveTo>
                    <a:cubicBezTo>
                      <a:pt x="9865" y="19597"/>
                      <a:pt x="9856" y="19686"/>
                      <a:pt x="9848" y="19730"/>
                    </a:cubicBezTo>
                    <a:cubicBezTo>
                      <a:pt x="9848" y="19763"/>
                      <a:pt x="9826" y="19829"/>
                      <a:pt x="9821" y="19873"/>
                    </a:cubicBezTo>
                    <a:cubicBezTo>
                      <a:pt x="9817" y="19917"/>
                      <a:pt x="9813" y="19950"/>
                      <a:pt x="9804" y="19994"/>
                    </a:cubicBezTo>
                    <a:cubicBezTo>
                      <a:pt x="9804" y="20016"/>
                      <a:pt x="9791" y="20038"/>
                      <a:pt x="9786" y="20060"/>
                    </a:cubicBezTo>
                    <a:cubicBezTo>
                      <a:pt x="9778" y="20104"/>
                      <a:pt x="9778" y="20148"/>
                      <a:pt x="9773" y="20204"/>
                    </a:cubicBezTo>
                    <a:cubicBezTo>
                      <a:pt x="9773" y="20226"/>
                      <a:pt x="9765" y="20259"/>
                      <a:pt x="9756" y="20292"/>
                    </a:cubicBezTo>
                    <a:cubicBezTo>
                      <a:pt x="9756" y="20303"/>
                      <a:pt x="9747" y="20314"/>
                      <a:pt x="9747" y="20314"/>
                    </a:cubicBezTo>
                    <a:cubicBezTo>
                      <a:pt x="9747" y="20325"/>
                      <a:pt x="9747" y="20336"/>
                      <a:pt x="9747" y="20347"/>
                    </a:cubicBezTo>
                    <a:cubicBezTo>
                      <a:pt x="9747" y="20347"/>
                      <a:pt x="9738" y="20347"/>
                      <a:pt x="9738" y="20358"/>
                    </a:cubicBezTo>
                    <a:cubicBezTo>
                      <a:pt x="9738" y="20358"/>
                      <a:pt x="9738" y="20358"/>
                      <a:pt x="9738" y="20380"/>
                    </a:cubicBezTo>
                    <a:cubicBezTo>
                      <a:pt x="9738" y="20380"/>
                      <a:pt x="9730" y="20380"/>
                      <a:pt x="9725" y="20380"/>
                    </a:cubicBezTo>
                    <a:cubicBezTo>
                      <a:pt x="9725" y="20380"/>
                      <a:pt x="9725" y="20391"/>
                      <a:pt x="9725" y="20413"/>
                    </a:cubicBezTo>
                    <a:cubicBezTo>
                      <a:pt x="9721" y="20424"/>
                      <a:pt x="9712" y="20457"/>
                      <a:pt x="9703" y="20479"/>
                    </a:cubicBezTo>
                    <a:cubicBezTo>
                      <a:pt x="9703" y="20490"/>
                      <a:pt x="9699" y="20501"/>
                      <a:pt x="9695" y="20501"/>
                    </a:cubicBezTo>
                    <a:cubicBezTo>
                      <a:pt x="9695" y="20501"/>
                      <a:pt x="9695" y="20523"/>
                      <a:pt x="9695" y="20534"/>
                    </a:cubicBezTo>
                    <a:cubicBezTo>
                      <a:pt x="9695" y="20545"/>
                      <a:pt x="9682" y="20534"/>
                      <a:pt x="9677" y="20545"/>
                    </a:cubicBezTo>
                    <a:cubicBezTo>
                      <a:pt x="9668" y="20545"/>
                      <a:pt x="9660" y="20600"/>
                      <a:pt x="9647" y="20611"/>
                    </a:cubicBezTo>
                    <a:cubicBezTo>
                      <a:pt x="9629" y="20633"/>
                      <a:pt x="9612" y="20655"/>
                      <a:pt x="9594" y="20688"/>
                    </a:cubicBezTo>
                    <a:cubicBezTo>
                      <a:pt x="9585" y="20688"/>
                      <a:pt x="9581" y="20721"/>
                      <a:pt x="9568" y="20721"/>
                    </a:cubicBezTo>
                    <a:cubicBezTo>
                      <a:pt x="9559" y="20743"/>
                      <a:pt x="9550" y="20743"/>
                      <a:pt x="9542" y="20754"/>
                    </a:cubicBezTo>
                    <a:cubicBezTo>
                      <a:pt x="9524" y="20776"/>
                      <a:pt x="9511" y="20810"/>
                      <a:pt x="9494" y="20832"/>
                    </a:cubicBezTo>
                    <a:cubicBezTo>
                      <a:pt x="9485" y="20843"/>
                      <a:pt x="9467" y="20843"/>
                      <a:pt x="9459" y="20854"/>
                    </a:cubicBezTo>
                    <a:cubicBezTo>
                      <a:pt x="9446" y="20854"/>
                      <a:pt x="9428" y="20876"/>
                      <a:pt x="9411" y="20898"/>
                    </a:cubicBezTo>
                    <a:cubicBezTo>
                      <a:pt x="9398" y="20909"/>
                      <a:pt x="9384" y="20920"/>
                      <a:pt x="9371" y="20953"/>
                    </a:cubicBezTo>
                    <a:cubicBezTo>
                      <a:pt x="9354" y="20975"/>
                      <a:pt x="9336" y="20997"/>
                      <a:pt x="9315" y="21019"/>
                    </a:cubicBezTo>
                    <a:cubicBezTo>
                      <a:pt x="9297" y="21041"/>
                      <a:pt x="9275" y="21052"/>
                      <a:pt x="9258" y="21096"/>
                    </a:cubicBezTo>
                    <a:cubicBezTo>
                      <a:pt x="9262" y="21129"/>
                      <a:pt x="9284" y="21118"/>
                      <a:pt x="9293" y="21118"/>
                    </a:cubicBezTo>
                    <a:cubicBezTo>
                      <a:pt x="9336" y="21140"/>
                      <a:pt x="9380" y="21118"/>
                      <a:pt x="9433" y="21118"/>
                    </a:cubicBezTo>
                    <a:cubicBezTo>
                      <a:pt x="9433" y="21118"/>
                      <a:pt x="9433" y="21118"/>
                      <a:pt x="9437" y="21118"/>
                    </a:cubicBezTo>
                    <a:cubicBezTo>
                      <a:pt x="9459" y="21118"/>
                      <a:pt x="9489" y="21096"/>
                      <a:pt x="9516" y="21085"/>
                    </a:cubicBezTo>
                    <a:cubicBezTo>
                      <a:pt x="9577" y="21063"/>
                      <a:pt x="9633" y="21085"/>
                      <a:pt x="9686" y="21063"/>
                    </a:cubicBezTo>
                    <a:cubicBezTo>
                      <a:pt x="9703" y="21063"/>
                      <a:pt x="9716" y="21030"/>
                      <a:pt x="9730" y="21030"/>
                    </a:cubicBezTo>
                    <a:cubicBezTo>
                      <a:pt x="9743" y="21030"/>
                      <a:pt x="9751" y="21030"/>
                      <a:pt x="9769" y="21030"/>
                    </a:cubicBezTo>
                    <a:cubicBezTo>
                      <a:pt x="9786" y="21030"/>
                      <a:pt x="9800" y="21008"/>
                      <a:pt x="9813" y="20997"/>
                    </a:cubicBezTo>
                    <a:cubicBezTo>
                      <a:pt x="9813" y="21052"/>
                      <a:pt x="9808" y="21074"/>
                      <a:pt x="9813" y="21129"/>
                    </a:cubicBezTo>
                    <a:cubicBezTo>
                      <a:pt x="9800" y="21129"/>
                      <a:pt x="9795" y="21173"/>
                      <a:pt x="9786" y="21195"/>
                    </a:cubicBezTo>
                    <a:lnTo>
                      <a:pt x="9778" y="21195"/>
                    </a:lnTo>
                    <a:cubicBezTo>
                      <a:pt x="9778" y="21195"/>
                      <a:pt x="9778" y="21217"/>
                      <a:pt x="9778" y="21217"/>
                    </a:cubicBezTo>
                    <a:cubicBezTo>
                      <a:pt x="9778" y="21228"/>
                      <a:pt x="9760" y="21228"/>
                      <a:pt x="9747" y="21239"/>
                    </a:cubicBezTo>
                    <a:cubicBezTo>
                      <a:pt x="9730" y="21250"/>
                      <a:pt x="9699" y="21295"/>
                      <a:pt x="9673" y="21306"/>
                    </a:cubicBezTo>
                    <a:cubicBezTo>
                      <a:pt x="9651" y="21328"/>
                      <a:pt x="9629" y="21328"/>
                      <a:pt x="9607" y="21328"/>
                    </a:cubicBezTo>
                    <a:cubicBezTo>
                      <a:pt x="9542" y="21350"/>
                      <a:pt x="9476" y="21394"/>
                      <a:pt x="9398" y="21405"/>
                    </a:cubicBezTo>
                    <a:cubicBezTo>
                      <a:pt x="9376" y="21405"/>
                      <a:pt x="9358" y="21405"/>
                      <a:pt x="9328" y="21405"/>
                    </a:cubicBezTo>
                    <a:cubicBezTo>
                      <a:pt x="9315" y="21405"/>
                      <a:pt x="9306" y="21416"/>
                      <a:pt x="9297" y="21405"/>
                    </a:cubicBezTo>
                    <a:cubicBezTo>
                      <a:pt x="9288" y="21405"/>
                      <a:pt x="9271" y="21383"/>
                      <a:pt x="9253" y="21372"/>
                    </a:cubicBezTo>
                    <a:cubicBezTo>
                      <a:pt x="9227" y="21372"/>
                      <a:pt x="9201" y="21372"/>
                      <a:pt x="9179" y="21372"/>
                    </a:cubicBezTo>
                    <a:cubicBezTo>
                      <a:pt x="9157" y="21361"/>
                      <a:pt x="9135" y="21339"/>
                      <a:pt x="9114" y="21328"/>
                    </a:cubicBezTo>
                    <a:cubicBezTo>
                      <a:pt x="9092" y="21317"/>
                      <a:pt x="9070" y="21306"/>
                      <a:pt x="9048" y="21283"/>
                    </a:cubicBezTo>
                    <a:cubicBezTo>
                      <a:pt x="9048" y="21283"/>
                      <a:pt x="9044" y="21261"/>
                      <a:pt x="9035" y="21261"/>
                    </a:cubicBezTo>
                    <a:cubicBezTo>
                      <a:pt x="9026" y="21261"/>
                      <a:pt x="8996" y="21250"/>
                      <a:pt x="8987" y="21228"/>
                    </a:cubicBezTo>
                    <a:cubicBezTo>
                      <a:pt x="8987" y="21228"/>
                      <a:pt x="8987" y="21206"/>
                      <a:pt x="8987" y="21206"/>
                    </a:cubicBezTo>
                    <a:cubicBezTo>
                      <a:pt x="8978" y="21206"/>
                      <a:pt x="8978" y="21206"/>
                      <a:pt x="8969" y="21184"/>
                    </a:cubicBezTo>
                    <a:cubicBezTo>
                      <a:pt x="8969" y="21173"/>
                      <a:pt x="8969" y="21162"/>
                      <a:pt x="8969" y="21151"/>
                    </a:cubicBezTo>
                    <a:cubicBezTo>
                      <a:pt x="8969" y="21140"/>
                      <a:pt x="8961" y="21151"/>
                      <a:pt x="8956" y="21140"/>
                    </a:cubicBezTo>
                    <a:cubicBezTo>
                      <a:pt x="8943" y="21118"/>
                      <a:pt x="8930" y="21107"/>
                      <a:pt x="8917" y="21074"/>
                    </a:cubicBezTo>
                    <a:cubicBezTo>
                      <a:pt x="8908" y="21052"/>
                      <a:pt x="8895" y="21030"/>
                      <a:pt x="8882" y="20997"/>
                    </a:cubicBezTo>
                    <a:cubicBezTo>
                      <a:pt x="8882" y="20997"/>
                      <a:pt x="8873" y="20997"/>
                      <a:pt x="8873" y="20997"/>
                    </a:cubicBezTo>
                    <a:cubicBezTo>
                      <a:pt x="8873" y="20997"/>
                      <a:pt x="8869" y="20997"/>
                      <a:pt x="8869" y="20997"/>
                    </a:cubicBezTo>
                    <a:cubicBezTo>
                      <a:pt x="8869" y="20997"/>
                      <a:pt x="8860" y="20997"/>
                      <a:pt x="8856" y="20986"/>
                    </a:cubicBezTo>
                    <a:cubicBezTo>
                      <a:pt x="8851" y="20975"/>
                      <a:pt x="8847" y="20942"/>
                      <a:pt x="8847" y="20920"/>
                    </a:cubicBezTo>
                    <a:cubicBezTo>
                      <a:pt x="8847" y="20865"/>
                      <a:pt x="8891" y="20843"/>
                      <a:pt x="8926" y="20832"/>
                    </a:cubicBezTo>
                    <a:lnTo>
                      <a:pt x="8943" y="20832"/>
                    </a:lnTo>
                    <a:cubicBezTo>
                      <a:pt x="8943" y="20832"/>
                      <a:pt x="8952" y="20843"/>
                      <a:pt x="8952" y="20843"/>
                    </a:cubicBezTo>
                    <a:cubicBezTo>
                      <a:pt x="8961" y="20843"/>
                      <a:pt x="8965" y="20821"/>
                      <a:pt x="8974" y="20821"/>
                    </a:cubicBezTo>
                    <a:cubicBezTo>
                      <a:pt x="9013" y="20821"/>
                      <a:pt x="9048" y="20821"/>
                      <a:pt x="9083" y="20799"/>
                    </a:cubicBezTo>
                    <a:cubicBezTo>
                      <a:pt x="9096" y="20799"/>
                      <a:pt x="9114" y="20776"/>
                      <a:pt x="9127" y="20754"/>
                    </a:cubicBezTo>
                    <a:cubicBezTo>
                      <a:pt x="9127" y="20754"/>
                      <a:pt x="9140" y="20765"/>
                      <a:pt x="9140" y="20754"/>
                    </a:cubicBezTo>
                    <a:cubicBezTo>
                      <a:pt x="9140" y="20754"/>
                      <a:pt x="9140" y="20754"/>
                      <a:pt x="9140" y="20743"/>
                    </a:cubicBezTo>
                    <a:cubicBezTo>
                      <a:pt x="9149" y="20732"/>
                      <a:pt x="9157" y="20743"/>
                      <a:pt x="9166" y="20721"/>
                    </a:cubicBezTo>
                    <a:cubicBezTo>
                      <a:pt x="9179" y="20721"/>
                      <a:pt x="9192" y="20688"/>
                      <a:pt x="9201" y="20666"/>
                    </a:cubicBezTo>
                    <a:cubicBezTo>
                      <a:pt x="9262" y="20655"/>
                      <a:pt x="9301" y="20589"/>
                      <a:pt x="9345" y="20523"/>
                    </a:cubicBezTo>
                    <a:cubicBezTo>
                      <a:pt x="9367" y="20468"/>
                      <a:pt x="9402" y="20424"/>
                      <a:pt x="9428" y="20380"/>
                    </a:cubicBezTo>
                    <a:cubicBezTo>
                      <a:pt x="9446" y="20347"/>
                      <a:pt x="9467" y="20314"/>
                      <a:pt x="9489" y="20292"/>
                    </a:cubicBezTo>
                    <a:cubicBezTo>
                      <a:pt x="9498" y="20292"/>
                      <a:pt x="9511" y="20259"/>
                      <a:pt x="9520" y="20248"/>
                    </a:cubicBezTo>
                    <a:cubicBezTo>
                      <a:pt x="9533" y="20248"/>
                      <a:pt x="9537" y="20204"/>
                      <a:pt x="9550" y="20193"/>
                    </a:cubicBezTo>
                    <a:cubicBezTo>
                      <a:pt x="9559" y="20170"/>
                      <a:pt x="9568" y="20159"/>
                      <a:pt x="9577" y="20148"/>
                    </a:cubicBezTo>
                    <a:cubicBezTo>
                      <a:pt x="9577" y="20137"/>
                      <a:pt x="9577" y="20126"/>
                      <a:pt x="9577" y="20115"/>
                    </a:cubicBezTo>
                    <a:cubicBezTo>
                      <a:pt x="9577" y="20115"/>
                      <a:pt x="9581" y="20115"/>
                      <a:pt x="9581" y="20115"/>
                    </a:cubicBezTo>
                    <a:cubicBezTo>
                      <a:pt x="9564" y="20115"/>
                      <a:pt x="9555" y="20159"/>
                      <a:pt x="9533" y="20159"/>
                    </a:cubicBezTo>
                    <a:cubicBezTo>
                      <a:pt x="9524" y="20193"/>
                      <a:pt x="9524" y="20159"/>
                      <a:pt x="9516" y="20159"/>
                    </a:cubicBezTo>
                    <a:cubicBezTo>
                      <a:pt x="9494" y="20182"/>
                      <a:pt x="9476" y="20226"/>
                      <a:pt x="9454" y="20248"/>
                    </a:cubicBezTo>
                    <a:cubicBezTo>
                      <a:pt x="9441" y="20270"/>
                      <a:pt x="9424" y="20292"/>
                      <a:pt x="9411" y="20292"/>
                    </a:cubicBezTo>
                    <a:cubicBezTo>
                      <a:pt x="9389" y="20314"/>
                      <a:pt x="9358" y="20314"/>
                      <a:pt x="9336" y="20336"/>
                    </a:cubicBezTo>
                    <a:cubicBezTo>
                      <a:pt x="9310" y="20358"/>
                      <a:pt x="9288" y="20402"/>
                      <a:pt x="9262" y="20413"/>
                    </a:cubicBezTo>
                    <a:cubicBezTo>
                      <a:pt x="9236" y="20435"/>
                      <a:pt x="9205" y="20435"/>
                      <a:pt x="9175" y="20446"/>
                    </a:cubicBezTo>
                    <a:cubicBezTo>
                      <a:pt x="9144" y="20446"/>
                      <a:pt x="9118" y="20468"/>
                      <a:pt x="9087" y="20468"/>
                    </a:cubicBezTo>
                    <a:cubicBezTo>
                      <a:pt x="9061" y="20479"/>
                      <a:pt x="9031" y="20501"/>
                      <a:pt x="9000" y="20501"/>
                    </a:cubicBezTo>
                    <a:cubicBezTo>
                      <a:pt x="8930" y="20512"/>
                      <a:pt x="8865" y="20468"/>
                      <a:pt x="8808" y="20413"/>
                    </a:cubicBezTo>
                    <a:cubicBezTo>
                      <a:pt x="8821" y="20358"/>
                      <a:pt x="8847" y="20358"/>
                      <a:pt x="8860" y="20314"/>
                    </a:cubicBezTo>
                    <a:cubicBezTo>
                      <a:pt x="8904" y="20314"/>
                      <a:pt x="8939" y="20237"/>
                      <a:pt x="8974" y="20193"/>
                    </a:cubicBezTo>
                    <a:cubicBezTo>
                      <a:pt x="8996" y="20170"/>
                      <a:pt x="9017" y="20137"/>
                      <a:pt x="9039" y="20115"/>
                    </a:cubicBezTo>
                    <a:cubicBezTo>
                      <a:pt x="9044" y="20115"/>
                      <a:pt x="9052" y="20115"/>
                      <a:pt x="9061" y="20104"/>
                    </a:cubicBezTo>
                    <a:cubicBezTo>
                      <a:pt x="9061" y="20104"/>
                      <a:pt x="9061" y="20082"/>
                      <a:pt x="9061" y="20082"/>
                    </a:cubicBezTo>
                    <a:cubicBezTo>
                      <a:pt x="9061" y="20082"/>
                      <a:pt x="9070" y="20082"/>
                      <a:pt x="9074" y="20082"/>
                    </a:cubicBezTo>
                    <a:cubicBezTo>
                      <a:pt x="9083" y="20060"/>
                      <a:pt x="9096" y="20049"/>
                      <a:pt x="9109" y="20038"/>
                    </a:cubicBezTo>
                    <a:cubicBezTo>
                      <a:pt x="9114" y="20038"/>
                      <a:pt x="9122" y="20038"/>
                      <a:pt x="9127" y="20038"/>
                    </a:cubicBezTo>
                    <a:cubicBezTo>
                      <a:pt x="9135" y="20038"/>
                      <a:pt x="9135" y="20016"/>
                      <a:pt x="9140" y="20016"/>
                    </a:cubicBezTo>
                    <a:cubicBezTo>
                      <a:pt x="9166" y="20005"/>
                      <a:pt x="9188" y="20016"/>
                      <a:pt x="9210" y="19983"/>
                    </a:cubicBezTo>
                    <a:cubicBezTo>
                      <a:pt x="9210" y="19983"/>
                      <a:pt x="9214" y="19961"/>
                      <a:pt x="9214" y="19961"/>
                    </a:cubicBezTo>
                    <a:cubicBezTo>
                      <a:pt x="9223" y="19961"/>
                      <a:pt x="9227" y="19961"/>
                      <a:pt x="9236" y="19950"/>
                    </a:cubicBezTo>
                    <a:cubicBezTo>
                      <a:pt x="9271" y="19906"/>
                      <a:pt x="9319" y="19895"/>
                      <a:pt x="9354" y="19851"/>
                    </a:cubicBezTo>
                    <a:cubicBezTo>
                      <a:pt x="9371" y="19829"/>
                      <a:pt x="9345" y="19829"/>
                      <a:pt x="9363" y="19807"/>
                    </a:cubicBezTo>
                    <a:cubicBezTo>
                      <a:pt x="9371" y="19807"/>
                      <a:pt x="9371" y="19785"/>
                      <a:pt x="9376" y="19785"/>
                    </a:cubicBezTo>
                    <a:cubicBezTo>
                      <a:pt x="9376" y="19785"/>
                      <a:pt x="9384" y="19785"/>
                      <a:pt x="9389" y="19785"/>
                    </a:cubicBezTo>
                    <a:cubicBezTo>
                      <a:pt x="9393" y="19774"/>
                      <a:pt x="9398" y="19752"/>
                      <a:pt x="9402" y="19741"/>
                    </a:cubicBezTo>
                    <a:cubicBezTo>
                      <a:pt x="9406" y="19741"/>
                      <a:pt x="9419" y="19719"/>
                      <a:pt x="9428" y="19719"/>
                    </a:cubicBezTo>
                    <a:cubicBezTo>
                      <a:pt x="9446" y="19697"/>
                      <a:pt x="9467" y="19675"/>
                      <a:pt x="9485" y="19641"/>
                    </a:cubicBezTo>
                    <a:cubicBezTo>
                      <a:pt x="9494" y="19630"/>
                      <a:pt x="9502" y="19608"/>
                      <a:pt x="9511" y="19586"/>
                    </a:cubicBezTo>
                    <a:cubicBezTo>
                      <a:pt x="9520" y="19586"/>
                      <a:pt x="9533" y="19564"/>
                      <a:pt x="9537" y="19542"/>
                    </a:cubicBezTo>
                    <a:cubicBezTo>
                      <a:pt x="9446" y="19542"/>
                      <a:pt x="9371" y="19619"/>
                      <a:pt x="9297" y="19664"/>
                    </a:cubicBezTo>
                    <a:cubicBezTo>
                      <a:pt x="9284" y="19664"/>
                      <a:pt x="9275" y="19664"/>
                      <a:pt x="9262" y="19675"/>
                    </a:cubicBezTo>
                    <a:cubicBezTo>
                      <a:pt x="9253" y="19675"/>
                      <a:pt x="9245" y="19686"/>
                      <a:pt x="9236" y="19697"/>
                    </a:cubicBezTo>
                    <a:cubicBezTo>
                      <a:pt x="9227" y="19697"/>
                      <a:pt x="9214" y="19697"/>
                      <a:pt x="9205" y="19697"/>
                    </a:cubicBezTo>
                    <a:cubicBezTo>
                      <a:pt x="9179" y="19708"/>
                      <a:pt x="9157" y="19730"/>
                      <a:pt x="9127" y="19752"/>
                    </a:cubicBezTo>
                    <a:cubicBezTo>
                      <a:pt x="9118" y="19752"/>
                      <a:pt x="9100" y="19774"/>
                      <a:pt x="9092" y="19785"/>
                    </a:cubicBezTo>
                    <a:cubicBezTo>
                      <a:pt x="9083" y="19785"/>
                      <a:pt x="9074" y="19785"/>
                      <a:pt x="9070" y="19785"/>
                    </a:cubicBezTo>
                    <a:cubicBezTo>
                      <a:pt x="9061" y="19785"/>
                      <a:pt x="9061" y="19796"/>
                      <a:pt x="9052" y="19796"/>
                    </a:cubicBezTo>
                    <a:cubicBezTo>
                      <a:pt x="9022" y="19796"/>
                      <a:pt x="8982" y="19807"/>
                      <a:pt x="8952" y="19807"/>
                    </a:cubicBezTo>
                    <a:cubicBezTo>
                      <a:pt x="8934" y="19807"/>
                      <a:pt x="8913" y="19785"/>
                      <a:pt x="8895" y="19785"/>
                    </a:cubicBezTo>
                    <a:cubicBezTo>
                      <a:pt x="8873" y="19785"/>
                      <a:pt x="8847" y="19807"/>
                      <a:pt x="8830" y="19752"/>
                    </a:cubicBezTo>
                    <a:cubicBezTo>
                      <a:pt x="8821" y="19730"/>
                      <a:pt x="8830" y="19719"/>
                      <a:pt x="8830" y="19697"/>
                    </a:cubicBezTo>
                    <a:cubicBezTo>
                      <a:pt x="8830" y="19641"/>
                      <a:pt x="8838" y="19608"/>
                      <a:pt x="8851" y="19575"/>
                    </a:cubicBezTo>
                    <a:cubicBezTo>
                      <a:pt x="8851" y="19575"/>
                      <a:pt x="8851" y="19553"/>
                      <a:pt x="8851" y="19553"/>
                    </a:cubicBezTo>
                    <a:cubicBezTo>
                      <a:pt x="8851" y="19553"/>
                      <a:pt x="8865" y="19553"/>
                      <a:pt x="8873" y="19553"/>
                    </a:cubicBezTo>
                    <a:cubicBezTo>
                      <a:pt x="8882" y="19498"/>
                      <a:pt x="8900" y="19487"/>
                      <a:pt x="8921" y="19454"/>
                    </a:cubicBezTo>
                    <a:cubicBezTo>
                      <a:pt x="8934" y="19432"/>
                      <a:pt x="8952" y="19399"/>
                      <a:pt x="8974" y="19377"/>
                    </a:cubicBezTo>
                    <a:cubicBezTo>
                      <a:pt x="9026" y="19300"/>
                      <a:pt x="9105" y="19245"/>
                      <a:pt x="9188" y="19212"/>
                    </a:cubicBezTo>
                    <a:cubicBezTo>
                      <a:pt x="9192" y="19212"/>
                      <a:pt x="9197" y="19201"/>
                      <a:pt x="9201" y="19212"/>
                    </a:cubicBezTo>
                    <a:cubicBezTo>
                      <a:pt x="9201" y="19212"/>
                      <a:pt x="9201" y="19212"/>
                      <a:pt x="9210" y="19212"/>
                    </a:cubicBezTo>
                    <a:cubicBezTo>
                      <a:pt x="9232" y="19201"/>
                      <a:pt x="9249" y="19168"/>
                      <a:pt x="9275" y="19157"/>
                    </a:cubicBezTo>
                    <a:cubicBezTo>
                      <a:pt x="9280" y="19157"/>
                      <a:pt x="9288" y="19157"/>
                      <a:pt x="9293" y="19134"/>
                    </a:cubicBezTo>
                    <a:cubicBezTo>
                      <a:pt x="9349" y="19101"/>
                      <a:pt x="9441" y="19057"/>
                      <a:pt x="9481" y="18969"/>
                    </a:cubicBezTo>
                    <a:cubicBezTo>
                      <a:pt x="9507" y="18914"/>
                      <a:pt x="9529" y="18837"/>
                      <a:pt x="9559" y="18782"/>
                    </a:cubicBezTo>
                    <a:cubicBezTo>
                      <a:pt x="9612" y="18661"/>
                      <a:pt x="9664" y="18550"/>
                      <a:pt x="9716" y="18407"/>
                    </a:cubicBezTo>
                    <a:cubicBezTo>
                      <a:pt x="9716" y="18385"/>
                      <a:pt x="9721" y="18385"/>
                      <a:pt x="9725" y="18363"/>
                    </a:cubicBezTo>
                    <a:cubicBezTo>
                      <a:pt x="9725" y="18363"/>
                      <a:pt x="9734" y="18363"/>
                      <a:pt x="9734" y="18352"/>
                    </a:cubicBezTo>
                    <a:cubicBezTo>
                      <a:pt x="9734" y="18341"/>
                      <a:pt x="9734" y="18330"/>
                      <a:pt x="9734" y="18330"/>
                    </a:cubicBezTo>
                    <a:cubicBezTo>
                      <a:pt x="9734" y="18330"/>
                      <a:pt x="9747" y="18286"/>
                      <a:pt x="9756" y="18275"/>
                    </a:cubicBezTo>
                    <a:cubicBezTo>
                      <a:pt x="9756" y="18253"/>
                      <a:pt x="9765" y="18242"/>
                      <a:pt x="9773" y="18220"/>
                    </a:cubicBezTo>
                    <a:cubicBezTo>
                      <a:pt x="9782" y="18198"/>
                      <a:pt x="9800" y="18121"/>
                      <a:pt x="9804" y="18077"/>
                    </a:cubicBezTo>
                    <a:cubicBezTo>
                      <a:pt x="9804" y="18066"/>
                      <a:pt x="9804" y="18033"/>
                      <a:pt x="9804" y="18022"/>
                    </a:cubicBezTo>
                    <a:cubicBezTo>
                      <a:pt x="9813" y="17977"/>
                      <a:pt x="9826" y="17944"/>
                      <a:pt x="9834" y="17900"/>
                    </a:cubicBezTo>
                    <a:cubicBezTo>
                      <a:pt x="9843" y="17856"/>
                      <a:pt x="9848" y="17812"/>
                      <a:pt x="9861" y="17779"/>
                    </a:cubicBezTo>
                    <a:cubicBezTo>
                      <a:pt x="9861" y="17779"/>
                      <a:pt x="9869" y="17779"/>
                      <a:pt x="9869" y="17757"/>
                    </a:cubicBezTo>
                    <a:cubicBezTo>
                      <a:pt x="9882" y="17691"/>
                      <a:pt x="9909" y="17603"/>
                      <a:pt x="9917" y="17515"/>
                    </a:cubicBezTo>
                    <a:cubicBezTo>
                      <a:pt x="9917" y="17515"/>
                      <a:pt x="9917" y="17489"/>
                      <a:pt x="9917" y="17437"/>
                    </a:cubicBezTo>
                    <a:cubicBezTo>
                      <a:pt x="9917" y="17437"/>
                      <a:pt x="9917" y="17393"/>
                      <a:pt x="9917" y="17360"/>
                    </a:cubicBezTo>
                    <a:lnTo>
                      <a:pt x="9909" y="17360"/>
                    </a:lnTo>
                    <a:cubicBezTo>
                      <a:pt x="9909" y="17360"/>
                      <a:pt x="9909" y="17239"/>
                      <a:pt x="9904" y="17206"/>
                    </a:cubicBezTo>
                    <a:cubicBezTo>
                      <a:pt x="9904" y="17162"/>
                      <a:pt x="9882" y="17118"/>
                      <a:pt x="9874" y="17085"/>
                    </a:cubicBezTo>
                    <a:cubicBezTo>
                      <a:pt x="9830" y="16941"/>
                      <a:pt x="9765" y="16809"/>
                      <a:pt x="9716" y="16677"/>
                    </a:cubicBezTo>
                    <a:cubicBezTo>
                      <a:pt x="9690" y="16655"/>
                      <a:pt x="9664" y="16622"/>
                      <a:pt x="9647" y="16556"/>
                    </a:cubicBezTo>
                    <a:cubicBezTo>
                      <a:pt x="9633" y="16545"/>
                      <a:pt x="9620" y="16534"/>
                      <a:pt x="9607" y="16523"/>
                    </a:cubicBezTo>
                    <a:cubicBezTo>
                      <a:pt x="9607" y="16479"/>
                      <a:pt x="9581" y="16468"/>
                      <a:pt x="9572" y="16412"/>
                    </a:cubicBezTo>
                    <a:cubicBezTo>
                      <a:pt x="9568" y="16390"/>
                      <a:pt x="9572" y="16335"/>
                      <a:pt x="9564" y="16302"/>
                    </a:cubicBezTo>
                    <a:cubicBezTo>
                      <a:pt x="9559" y="16247"/>
                      <a:pt x="9555" y="16214"/>
                      <a:pt x="9555" y="16192"/>
                    </a:cubicBezTo>
                    <a:cubicBezTo>
                      <a:pt x="9555" y="16104"/>
                      <a:pt x="9585" y="16071"/>
                      <a:pt x="9599" y="16016"/>
                    </a:cubicBezTo>
                    <a:cubicBezTo>
                      <a:pt x="9616" y="16005"/>
                      <a:pt x="9642" y="16005"/>
                      <a:pt x="9668" y="16005"/>
                    </a:cubicBezTo>
                    <a:cubicBezTo>
                      <a:pt x="9668" y="16038"/>
                      <a:pt x="9690" y="16005"/>
                      <a:pt x="9686" y="16027"/>
                    </a:cubicBezTo>
                    <a:cubicBezTo>
                      <a:pt x="9699" y="16060"/>
                      <a:pt x="9721" y="16060"/>
                      <a:pt x="9738" y="16082"/>
                    </a:cubicBezTo>
                    <a:cubicBezTo>
                      <a:pt x="9756" y="16093"/>
                      <a:pt x="9760" y="16126"/>
                      <a:pt x="9773" y="16148"/>
                    </a:cubicBezTo>
                    <a:cubicBezTo>
                      <a:pt x="9817" y="16192"/>
                      <a:pt x="9856" y="16269"/>
                      <a:pt x="9896" y="16357"/>
                    </a:cubicBezTo>
                    <a:cubicBezTo>
                      <a:pt x="9913" y="16390"/>
                      <a:pt x="9931" y="16435"/>
                      <a:pt x="9948" y="16479"/>
                    </a:cubicBezTo>
                    <a:cubicBezTo>
                      <a:pt x="9957" y="16490"/>
                      <a:pt x="9961" y="16523"/>
                      <a:pt x="9970" y="16545"/>
                    </a:cubicBezTo>
                    <a:cubicBezTo>
                      <a:pt x="9970" y="16556"/>
                      <a:pt x="9979" y="16556"/>
                      <a:pt x="9983" y="16567"/>
                    </a:cubicBezTo>
                    <a:cubicBezTo>
                      <a:pt x="9987" y="16589"/>
                      <a:pt x="9992" y="16611"/>
                      <a:pt x="9996" y="16633"/>
                    </a:cubicBezTo>
                    <a:cubicBezTo>
                      <a:pt x="10005" y="16655"/>
                      <a:pt x="10027" y="16710"/>
                      <a:pt x="10035" y="16743"/>
                    </a:cubicBezTo>
                    <a:cubicBezTo>
                      <a:pt x="10040" y="16765"/>
                      <a:pt x="10035" y="16776"/>
                      <a:pt x="10044" y="16787"/>
                    </a:cubicBezTo>
                    <a:cubicBezTo>
                      <a:pt x="10044" y="16809"/>
                      <a:pt x="10053" y="16809"/>
                      <a:pt x="10057" y="16820"/>
                    </a:cubicBezTo>
                    <a:cubicBezTo>
                      <a:pt x="10062" y="16842"/>
                      <a:pt x="10066" y="16875"/>
                      <a:pt x="10075" y="16897"/>
                    </a:cubicBezTo>
                    <a:cubicBezTo>
                      <a:pt x="10088" y="16952"/>
                      <a:pt x="10101" y="17007"/>
                      <a:pt x="10114" y="17063"/>
                    </a:cubicBezTo>
                    <a:cubicBezTo>
                      <a:pt x="10127" y="17118"/>
                      <a:pt x="10140" y="17162"/>
                      <a:pt x="10149" y="17217"/>
                    </a:cubicBezTo>
                    <a:cubicBezTo>
                      <a:pt x="10149" y="17228"/>
                      <a:pt x="10149" y="17250"/>
                      <a:pt x="10149" y="17261"/>
                    </a:cubicBezTo>
                    <a:cubicBezTo>
                      <a:pt x="10149" y="17261"/>
                      <a:pt x="10158" y="17283"/>
                      <a:pt x="10158" y="17283"/>
                    </a:cubicBezTo>
                    <a:cubicBezTo>
                      <a:pt x="10158" y="17316"/>
                      <a:pt x="10162" y="17382"/>
                      <a:pt x="10167" y="17426"/>
                    </a:cubicBezTo>
                    <a:cubicBezTo>
                      <a:pt x="10167" y="17426"/>
                      <a:pt x="10167" y="17426"/>
                      <a:pt x="10167" y="17426"/>
                    </a:cubicBezTo>
                    <a:cubicBezTo>
                      <a:pt x="10167" y="17526"/>
                      <a:pt x="10175" y="17559"/>
                      <a:pt x="10167" y="17647"/>
                    </a:cubicBezTo>
                    <a:cubicBezTo>
                      <a:pt x="10167" y="17669"/>
                      <a:pt x="10158" y="17691"/>
                      <a:pt x="10158" y="17713"/>
                    </a:cubicBezTo>
                    <a:cubicBezTo>
                      <a:pt x="10158" y="17746"/>
                      <a:pt x="10158" y="17779"/>
                      <a:pt x="10158" y="17812"/>
                    </a:cubicBezTo>
                    <a:cubicBezTo>
                      <a:pt x="10158" y="17812"/>
                      <a:pt x="10149" y="17878"/>
                      <a:pt x="10149" y="17889"/>
                    </a:cubicBezTo>
                    <a:cubicBezTo>
                      <a:pt x="10149" y="17889"/>
                      <a:pt x="10153" y="17911"/>
                      <a:pt x="10153" y="17922"/>
                    </a:cubicBezTo>
                    <a:cubicBezTo>
                      <a:pt x="10153" y="17944"/>
                      <a:pt x="10153" y="18011"/>
                      <a:pt x="10149" y="18055"/>
                    </a:cubicBezTo>
                    <a:cubicBezTo>
                      <a:pt x="10149" y="18121"/>
                      <a:pt x="10132" y="18176"/>
                      <a:pt x="10140" y="18242"/>
                    </a:cubicBezTo>
                    <a:cubicBezTo>
                      <a:pt x="10123" y="18297"/>
                      <a:pt x="10110" y="18352"/>
                      <a:pt x="10101" y="18418"/>
                    </a:cubicBezTo>
                    <a:cubicBezTo>
                      <a:pt x="10097" y="18462"/>
                      <a:pt x="10097" y="18473"/>
                      <a:pt x="10088" y="18506"/>
                    </a:cubicBezTo>
                    <a:cubicBezTo>
                      <a:pt x="10088" y="18528"/>
                      <a:pt x="10088" y="18561"/>
                      <a:pt x="10079" y="18583"/>
                    </a:cubicBezTo>
                    <a:cubicBezTo>
                      <a:pt x="10079" y="18583"/>
                      <a:pt x="10079" y="18616"/>
                      <a:pt x="10075" y="18616"/>
                    </a:cubicBezTo>
                    <a:cubicBezTo>
                      <a:pt x="10075" y="18616"/>
                      <a:pt x="10066" y="18628"/>
                      <a:pt x="10066" y="18628"/>
                    </a:cubicBezTo>
                    <a:cubicBezTo>
                      <a:pt x="10062" y="18661"/>
                      <a:pt x="10057" y="18694"/>
                      <a:pt x="10049" y="18738"/>
                    </a:cubicBezTo>
                    <a:cubicBezTo>
                      <a:pt x="10040" y="18760"/>
                      <a:pt x="10035" y="18793"/>
                      <a:pt x="10027" y="18826"/>
                    </a:cubicBezTo>
                    <a:cubicBezTo>
                      <a:pt x="10027" y="18837"/>
                      <a:pt x="10027" y="18859"/>
                      <a:pt x="10027" y="18870"/>
                    </a:cubicBezTo>
                    <a:cubicBezTo>
                      <a:pt x="10027" y="18870"/>
                      <a:pt x="10018" y="18870"/>
                      <a:pt x="10018" y="18881"/>
                    </a:cubicBezTo>
                    <a:cubicBezTo>
                      <a:pt x="10014" y="18914"/>
                      <a:pt x="10009" y="18947"/>
                      <a:pt x="10000" y="18980"/>
                    </a:cubicBezTo>
                    <a:cubicBezTo>
                      <a:pt x="9992" y="19035"/>
                      <a:pt x="9974" y="19101"/>
                      <a:pt x="9952" y="19145"/>
                    </a:cubicBezTo>
                    <a:cubicBezTo>
                      <a:pt x="9939" y="19223"/>
                      <a:pt x="9931" y="19289"/>
                      <a:pt x="9922" y="19344"/>
                    </a:cubicBezTo>
                    <a:cubicBezTo>
                      <a:pt x="9922" y="19366"/>
                      <a:pt x="9913" y="19399"/>
                      <a:pt x="9909" y="19421"/>
                    </a:cubicBezTo>
                    <a:cubicBezTo>
                      <a:pt x="9909" y="19443"/>
                      <a:pt x="9909" y="19454"/>
                      <a:pt x="9909" y="19465"/>
                    </a:cubicBezTo>
                    <a:cubicBezTo>
                      <a:pt x="9909" y="19465"/>
                      <a:pt x="9904" y="19465"/>
                      <a:pt x="9900" y="19476"/>
                    </a:cubicBezTo>
                    <a:cubicBezTo>
                      <a:pt x="9900" y="19487"/>
                      <a:pt x="9900" y="19509"/>
                      <a:pt x="9891" y="19520"/>
                    </a:cubicBezTo>
                    <a:cubicBezTo>
                      <a:pt x="9882" y="19553"/>
                      <a:pt x="9874" y="19553"/>
                      <a:pt x="9869" y="19586"/>
                    </a:cubicBezTo>
                    <a:moveTo>
                      <a:pt x="11346" y="20633"/>
                    </a:moveTo>
                    <a:cubicBezTo>
                      <a:pt x="11346" y="20633"/>
                      <a:pt x="11337" y="20710"/>
                      <a:pt x="11329" y="20743"/>
                    </a:cubicBezTo>
                    <a:cubicBezTo>
                      <a:pt x="11329" y="20743"/>
                      <a:pt x="11324" y="20743"/>
                      <a:pt x="11320" y="20765"/>
                    </a:cubicBezTo>
                    <a:cubicBezTo>
                      <a:pt x="11320" y="20787"/>
                      <a:pt x="11316" y="20821"/>
                      <a:pt x="11311" y="20843"/>
                    </a:cubicBezTo>
                    <a:cubicBezTo>
                      <a:pt x="11302" y="20876"/>
                      <a:pt x="11285" y="20909"/>
                      <a:pt x="11272" y="20931"/>
                    </a:cubicBezTo>
                    <a:cubicBezTo>
                      <a:pt x="11263" y="20942"/>
                      <a:pt x="11259" y="20964"/>
                      <a:pt x="11250" y="20975"/>
                    </a:cubicBezTo>
                    <a:cubicBezTo>
                      <a:pt x="11241" y="20997"/>
                      <a:pt x="11228" y="21008"/>
                      <a:pt x="11224" y="21041"/>
                    </a:cubicBezTo>
                    <a:cubicBezTo>
                      <a:pt x="11224" y="21041"/>
                      <a:pt x="11224" y="21063"/>
                      <a:pt x="11224" y="21063"/>
                    </a:cubicBezTo>
                    <a:cubicBezTo>
                      <a:pt x="11215" y="21096"/>
                      <a:pt x="11215" y="21085"/>
                      <a:pt x="11206" y="21096"/>
                    </a:cubicBezTo>
                    <a:cubicBezTo>
                      <a:pt x="11189" y="21140"/>
                      <a:pt x="11171" y="21173"/>
                      <a:pt x="11154" y="21217"/>
                    </a:cubicBezTo>
                    <a:cubicBezTo>
                      <a:pt x="11154" y="21228"/>
                      <a:pt x="11145" y="21239"/>
                      <a:pt x="11141" y="21261"/>
                    </a:cubicBezTo>
                    <a:cubicBezTo>
                      <a:pt x="11136" y="21261"/>
                      <a:pt x="11123" y="21261"/>
                      <a:pt x="11115" y="21283"/>
                    </a:cubicBezTo>
                    <a:cubicBezTo>
                      <a:pt x="11115" y="21283"/>
                      <a:pt x="11106" y="21317"/>
                      <a:pt x="11097" y="21317"/>
                    </a:cubicBezTo>
                    <a:cubicBezTo>
                      <a:pt x="11088" y="21339"/>
                      <a:pt x="11080" y="21339"/>
                      <a:pt x="11067" y="21361"/>
                    </a:cubicBezTo>
                    <a:cubicBezTo>
                      <a:pt x="11053" y="21372"/>
                      <a:pt x="11040" y="21405"/>
                      <a:pt x="11027" y="21427"/>
                    </a:cubicBezTo>
                    <a:cubicBezTo>
                      <a:pt x="11027" y="21427"/>
                      <a:pt x="11023" y="21449"/>
                      <a:pt x="11018" y="21449"/>
                    </a:cubicBezTo>
                    <a:cubicBezTo>
                      <a:pt x="11005" y="21471"/>
                      <a:pt x="10988" y="21482"/>
                      <a:pt x="10975" y="21504"/>
                    </a:cubicBezTo>
                    <a:cubicBezTo>
                      <a:pt x="10962" y="21526"/>
                      <a:pt x="10949" y="21559"/>
                      <a:pt x="10940" y="21559"/>
                    </a:cubicBezTo>
                    <a:cubicBezTo>
                      <a:pt x="10922" y="21581"/>
                      <a:pt x="10887" y="21592"/>
                      <a:pt x="10861" y="21592"/>
                    </a:cubicBezTo>
                    <a:cubicBezTo>
                      <a:pt x="10813" y="21592"/>
                      <a:pt x="10748" y="21581"/>
                      <a:pt x="10704" y="21559"/>
                    </a:cubicBezTo>
                    <a:cubicBezTo>
                      <a:pt x="10691" y="21559"/>
                      <a:pt x="10678" y="21548"/>
                      <a:pt x="10665" y="21537"/>
                    </a:cubicBezTo>
                    <a:cubicBezTo>
                      <a:pt x="10651" y="21526"/>
                      <a:pt x="10638" y="21482"/>
                      <a:pt x="10621" y="21471"/>
                    </a:cubicBezTo>
                    <a:cubicBezTo>
                      <a:pt x="10612" y="21471"/>
                      <a:pt x="10603" y="21471"/>
                      <a:pt x="10595" y="21449"/>
                    </a:cubicBezTo>
                    <a:cubicBezTo>
                      <a:pt x="10595" y="21449"/>
                      <a:pt x="10590" y="21438"/>
                      <a:pt x="10586" y="21427"/>
                    </a:cubicBezTo>
                    <a:cubicBezTo>
                      <a:pt x="10577" y="21427"/>
                      <a:pt x="10568" y="21427"/>
                      <a:pt x="10560" y="21416"/>
                    </a:cubicBezTo>
                    <a:cubicBezTo>
                      <a:pt x="10560" y="21416"/>
                      <a:pt x="10551" y="21416"/>
                      <a:pt x="10551" y="21416"/>
                    </a:cubicBezTo>
                    <a:cubicBezTo>
                      <a:pt x="10551" y="21416"/>
                      <a:pt x="10551" y="21394"/>
                      <a:pt x="10551" y="21394"/>
                    </a:cubicBezTo>
                    <a:cubicBezTo>
                      <a:pt x="10551" y="21394"/>
                      <a:pt x="10538" y="21394"/>
                      <a:pt x="10538" y="21394"/>
                    </a:cubicBezTo>
                    <a:cubicBezTo>
                      <a:pt x="10533" y="21394"/>
                      <a:pt x="10525" y="21361"/>
                      <a:pt x="10516" y="21350"/>
                    </a:cubicBezTo>
                    <a:cubicBezTo>
                      <a:pt x="10512" y="21350"/>
                      <a:pt x="10503" y="21339"/>
                      <a:pt x="10494" y="21328"/>
                    </a:cubicBezTo>
                    <a:cubicBezTo>
                      <a:pt x="10485" y="21328"/>
                      <a:pt x="10477" y="21283"/>
                      <a:pt x="10468" y="21272"/>
                    </a:cubicBezTo>
                    <a:cubicBezTo>
                      <a:pt x="10468" y="21272"/>
                      <a:pt x="10459" y="21272"/>
                      <a:pt x="10455" y="21250"/>
                    </a:cubicBezTo>
                    <a:cubicBezTo>
                      <a:pt x="10455" y="21250"/>
                      <a:pt x="10455" y="21239"/>
                      <a:pt x="10450" y="21239"/>
                    </a:cubicBezTo>
                    <a:cubicBezTo>
                      <a:pt x="10446" y="21228"/>
                      <a:pt x="10433" y="21228"/>
                      <a:pt x="10429" y="21217"/>
                    </a:cubicBezTo>
                    <a:cubicBezTo>
                      <a:pt x="10420" y="21217"/>
                      <a:pt x="10411" y="21206"/>
                      <a:pt x="10407" y="21195"/>
                    </a:cubicBezTo>
                    <a:cubicBezTo>
                      <a:pt x="10402" y="21195"/>
                      <a:pt x="10398" y="21162"/>
                      <a:pt x="10389" y="21151"/>
                    </a:cubicBezTo>
                    <a:cubicBezTo>
                      <a:pt x="10381" y="21151"/>
                      <a:pt x="10376" y="21151"/>
                      <a:pt x="10372" y="21129"/>
                    </a:cubicBezTo>
                    <a:cubicBezTo>
                      <a:pt x="10367" y="21129"/>
                      <a:pt x="10363" y="21107"/>
                      <a:pt x="10354" y="21096"/>
                    </a:cubicBezTo>
                    <a:cubicBezTo>
                      <a:pt x="10315" y="21019"/>
                      <a:pt x="10271" y="20953"/>
                      <a:pt x="10228" y="20887"/>
                    </a:cubicBezTo>
                    <a:cubicBezTo>
                      <a:pt x="10228" y="20887"/>
                      <a:pt x="10219" y="20887"/>
                      <a:pt x="10219" y="20887"/>
                    </a:cubicBezTo>
                    <a:cubicBezTo>
                      <a:pt x="10219" y="20887"/>
                      <a:pt x="10219" y="20865"/>
                      <a:pt x="10215" y="20865"/>
                    </a:cubicBezTo>
                    <a:cubicBezTo>
                      <a:pt x="10210" y="20865"/>
                      <a:pt x="10201" y="20854"/>
                      <a:pt x="10197" y="20843"/>
                    </a:cubicBezTo>
                    <a:cubicBezTo>
                      <a:pt x="10193" y="20832"/>
                      <a:pt x="10188" y="20810"/>
                      <a:pt x="10180" y="20799"/>
                    </a:cubicBezTo>
                    <a:cubicBezTo>
                      <a:pt x="10171" y="20799"/>
                      <a:pt x="10167" y="20799"/>
                      <a:pt x="10158" y="20776"/>
                    </a:cubicBezTo>
                    <a:cubicBezTo>
                      <a:pt x="10149" y="20776"/>
                      <a:pt x="10149" y="20743"/>
                      <a:pt x="10140" y="20743"/>
                    </a:cubicBezTo>
                    <a:cubicBezTo>
                      <a:pt x="10136" y="20721"/>
                      <a:pt x="10127" y="20721"/>
                      <a:pt x="10123" y="20721"/>
                    </a:cubicBezTo>
                    <a:cubicBezTo>
                      <a:pt x="10114" y="20721"/>
                      <a:pt x="10110" y="20688"/>
                      <a:pt x="10105" y="20666"/>
                    </a:cubicBezTo>
                    <a:cubicBezTo>
                      <a:pt x="10101" y="20666"/>
                      <a:pt x="10092" y="20666"/>
                      <a:pt x="10083" y="20666"/>
                    </a:cubicBezTo>
                    <a:cubicBezTo>
                      <a:pt x="10070" y="20644"/>
                      <a:pt x="10062" y="20622"/>
                      <a:pt x="10053" y="20611"/>
                    </a:cubicBezTo>
                    <a:cubicBezTo>
                      <a:pt x="10040" y="20589"/>
                      <a:pt x="10027" y="20567"/>
                      <a:pt x="10018" y="20545"/>
                    </a:cubicBezTo>
                    <a:cubicBezTo>
                      <a:pt x="10018" y="20545"/>
                      <a:pt x="10009" y="20545"/>
                      <a:pt x="10005" y="20534"/>
                    </a:cubicBezTo>
                    <a:cubicBezTo>
                      <a:pt x="10005" y="20534"/>
                      <a:pt x="10005" y="20512"/>
                      <a:pt x="10005" y="20512"/>
                    </a:cubicBezTo>
                    <a:cubicBezTo>
                      <a:pt x="10000" y="20512"/>
                      <a:pt x="9987" y="20512"/>
                      <a:pt x="9987" y="20490"/>
                    </a:cubicBezTo>
                    <a:cubicBezTo>
                      <a:pt x="9979" y="20479"/>
                      <a:pt x="9974" y="20457"/>
                      <a:pt x="9970" y="20446"/>
                    </a:cubicBezTo>
                    <a:cubicBezTo>
                      <a:pt x="9961" y="20446"/>
                      <a:pt x="9957" y="20446"/>
                      <a:pt x="9948" y="20424"/>
                    </a:cubicBezTo>
                    <a:cubicBezTo>
                      <a:pt x="9948" y="20424"/>
                      <a:pt x="9948" y="20402"/>
                      <a:pt x="9939" y="20391"/>
                    </a:cubicBezTo>
                    <a:cubicBezTo>
                      <a:pt x="9931" y="20391"/>
                      <a:pt x="9922" y="20391"/>
                      <a:pt x="9913" y="20369"/>
                    </a:cubicBezTo>
                    <a:cubicBezTo>
                      <a:pt x="9922" y="20270"/>
                      <a:pt x="9948" y="20170"/>
                      <a:pt x="9970" y="20082"/>
                    </a:cubicBezTo>
                    <a:cubicBezTo>
                      <a:pt x="9979" y="20049"/>
                      <a:pt x="9987" y="20005"/>
                      <a:pt x="9992" y="19972"/>
                    </a:cubicBezTo>
                    <a:cubicBezTo>
                      <a:pt x="9996" y="19939"/>
                      <a:pt x="9992" y="19873"/>
                      <a:pt x="10000" y="19829"/>
                    </a:cubicBezTo>
                    <a:cubicBezTo>
                      <a:pt x="10000" y="19796"/>
                      <a:pt x="10014" y="19752"/>
                      <a:pt x="10018" y="19719"/>
                    </a:cubicBezTo>
                    <a:cubicBezTo>
                      <a:pt x="10022" y="19675"/>
                      <a:pt x="10022" y="19630"/>
                      <a:pt x="10031" y="19597"/>
                    </a:cubicBezTo>
                    <a:cubicBezTo>
                      <a:pt x="10040" y="19553"/>
                      <a:pt x="10057" y="19509"/>
                      <a:pt x="10062" y="19465"/>
                    </a:cubicBezTo>
                    <a:cubicBezTo>
                      <a:pt x="10062" y="19443"/>
                      <a:pt x="10062" y="19399"/>
                      <a:pt x="10062" y="19366"/>
                    </a:cubicBezTo>
                    <a:cubicBezTo>
                      <a:pt x="10062" y="19366"/>
                      <a:pt x="10070" y="19355"/>
                      <a:pt x="10070" y="19344"/>
                    </a:cubicBezTo>
                    <a:cubicBezTo>
                      <a:pt x="10070" y="19333"/>
                      <a:pt x="10070" y="19322"/>
                      <a:pt x="10070" y="19311"/>
                    </a:cubicBezTo>
                    <a:cubicBezTo>
                      <a:pt x="10075" y="19267"/>
                      <a:pt x="10092" y="19223"/>
                      <a:pt x="10097" y="19168"/>
                    </a:cubicBezTo>
                    <a:cubicBezTo>
                      <a:pt x="10097" y="19145"/>
                      <a:pt x="10097" y="19112"/>
                      <a:pt x="10105" y="19090"/>
                    </a:cubicBezTo>
                    <a:cubicBezTo>
                      <a:pt x="10114" y="19057"/>
                      <a:pt x="10136" y="19035"/>
                      <a:pt x="10145" y="19024"/>
                    </a:cubicBezTo>
                    <a:cubicBezTo>
                      <a:pt x="10149" y="19002"/>
                      <a:pt x="10153" y="18991"/>
                      <a:pt x="10162" y="18969"/>
                    </a:cubicBezTo>
                    <a:cubicBezTo>
                      <a:pt x="10180" y="18925"/>
                      <a:pt x="10197" y="18848"/>
                      <a:pt x="10206" y="18771"/>
                    </a:cubicBezTo>
                    <a:cubicBezTo>
                      <a:pt x="10223" y="18738"/>
                      <a:pt x="10241" y="18705"/>
                      <a:pt x="10258" y="18683"/>
                    </a:cubicBezTo>
                    <a:cubicBezTo>
                      <a:pt x="10263" y="18661"/>
                      <a:pt x="10267" y="18650"/>
                      <a:pt x="10276" y="18628"/>
                    </a:cubicBezTo>
                    <a:cubicBezTo>
                      <a:pt x="10280" y="18616"/>
                      <a:pt x="10293" y="18594"/>
                      <a:pt x="10298" y="18572"/>
                    </a:cubicBezTo>
                    <a:cubicBezTo>
                      <a:pt x="10381" y="18484"/>
                      <a:pt x="10512" y="18484"/>
                      <a:pt x="10608" y="18462"/>
                    </a:cubicBezTo>
                    <a:cubicBezTo>
                      <a:pt x="10634" y="18517"/>
                      <a:pt x="10682" y="18539"/>
                      <a:pt x="10704" y="18605"/>
                    </a:cubicBezTo>
                    <a:cubicBezTo>
                      <a:pt x="10704" y="18650"/>
                      <a:pt x="10691" y="18639"/>
                      <a:pt x="10686" y="18650"/>
                    </a:cubicBezTo>
                    <a:cubicBezTo>
                      <a:pt x="10686" y="18650"/>
                      <a:pt x="10686" y="18672"/>
                      <a:pt x="10686" y="18672"/>
                    </a:cubicBezTo>
                    <a:cubicBezTo>
                      <a:pt x="10678" y="18694"/>
                      <a:pt x="10669" y="18694"/>
                      <a:pt x="10660" y="18716"/>
                    </a:cubicBezTo>
                    <a:cubicBezTo>
                      <a:pt x="10647" y="18738"/>
                      <a:pt x="10638" y="18782"/>
                      <a:pt x="10621" y="18804"/>
                    </a:cubicBezTo>
                    <a:cubicBezTo>
                      <a:pt x="10616" y="18804"/>
                      <a:pt x="10616" y="18826"/>
                      <a:pt x="10612" y="18837"/>
                    </a:cubicBezTo>
                    <a:cubicBezTo>
                      <a:pt x="10608" y="18837"/>
                      <a:pt x="10599" y="18848"/>
                      <a:pt x="10590" y="18870"/>
                    </a:cubicBezTo>
                    <a:cubicBezTo>
                      <a:pt x="10590" y="18870"/>
                      <a:pt x="10590" y="18892"/>
                      <a:pt x="10590" y="18903"/>
                    </a:cubicBezTo>
                    <a:cubicBezTo>
                      <a:pt x="10582" y="18925"/>
                      <a:pt x="10568" y="18925"/>
                      <a:pt x="10564" y="18947"/>
                    </a:cubicBezTo>
                    <a:cubicBezTo>
                      <a:pt x="10564" y="18947"/>
                      <a:pt x="10564" y="18969"/>
                      <a:pt x="10564" y="18980"/>
                    </a:cubicBezTo>
                    <a:cubicBezTo>
                      <a:pt x="10542" y="19035"/>
                      <a:pt x="10516" y="19079"/>
                      <a:pt x="10503" y="19157"/>
                    </a:cubicBezTo>
                    <a:cubicBezTo>
                      <a:pt x="10481" y="19157"/>
                      <a:pt x="10468" y="19212"/>
                      <a:pt x="10450" y="19234"/>
                    </a:cubicBezTo>
                    <a:cubicBezTo>
                      <a:pt x="10442" y="19234"/>
                      <a:pt x="10433" y="19256"/>
                      <a:pt x="10424" y="19278"/>
                    </a:cubicBezTo>
                    <a:cubicBezTo>
                      <a:pt x="10424" y="19278"/>
                      <a:pt x="10424" y="19300"/>
                      <a:pt x="10424" y="19300"/>
                    </a:cubicBezTo>
                    <a:cubicBezTo>
                      <a:pt x="10416" y="19300"/>
                      <a:pt x="10411" y="19300"/>
                      <a:pt x="10402" y="19322"/>
                    </a:cubicBezTo>
                    <a:cubicBezTo>
                      <a:pt x="10402" y="19322"/>
                      <a:pt x="10402" y="19333"/>
                      <a:pt x="10398" y="19333"/>
                    </a:cubicBezTo>
                    <a:cubicBezTo>
                      <a:pt x="10367" y="19366"/>
                      <a:pt x="10337" y="19432"/>
                      <a:pt x="10306" y="19476"/>
                    </a:cubicBezTo>
                    <a:cubicBezTo>
                      <a:pt x="10284" y="19509"/>
                      <a:pt x="10263" y="19542"/>
                      <a:pt x="10241" y="19575"/>
                    </a:cubicBezTo>
                    <a:cubicBezTo>
                      <a:pt x="10241" y="19575"/>
                      <a:pt x="10241" y="19597"/>
                      <a:pt x="10241" y="19597"/>
                    </a:cubicBezTo>
                    <a:cubicBezTo>
                      <a:pt x="10241" y="19597"/>
                      <a:pt x="10236" y="19597"/>
                      <a:pt x="10236" y="19597"/>
                    </a:cubicBezTo>
                    <a:cubicBezTo>
                      <a:pt x="10236" y="19597"/>
                      <a:pt x="10236" y="19619"/>
                      <a:pt x="10228" y="19619"/>
                    </a:cubicBezTo>
                    <a:cubicBezTo>
                      <a:pt x="10228" y="19619"/>
                      <a:pt x="10223" y="19619"/>
                      <a:pt x="10219" y="19619"/>
                    </a:cubicBezTo>
                    <a:cubicBezTo>
                      <a:pt x="10219" y="19619"/>
                      <a:pt x="10219" y="19641"/>
                      <a:pt x="10219" y="19641"/>
                    </a:cubicBezTo>
                    <a:lnTo>
                      <a:pt x="10210" y="19641"/>
                    </a:lnTo>
                    <a:cubicBezTo>
                      <a:pt x="10210" y="19641"/>
                      <a:pt x="10210" y="19664"/>
                      <a:pt x="10210" y="19664"/>
                    </a:cubicBezTo>
                    <a:lnTo>
                      <a:pt x="10201" y="19664"/>
                    </a:lnTo>
                    <a:cubicBezTo>
                      <a:pt x="10201" y="19664"/>
                      <a:pt x="10201" y="19686"/>
                      <a:pt x="10197" y="19686"/>
                    </a:cubicBezTo>
                    <a:lnTo>
                      <a:pt x="10188" y="19686"/>
                    </a:lnTo>
                    <a:cubicBezTo>
                      <a:pt x="10188" y="19686"/>
                      <a:pt x="10188" y="19708"/>
                      <a:pt x="10184" y="19708"/>
                    </a:cubicBezTo>
                    <a:cubicBezTo>
                      <a:pt x="10184" y="19708"/>
                      <a:pt x="10180" y="19708"/>
                      <a:pt x="10175" y="19708"/>
                    </a:cubicBezTo>
                    <a:cubicBezTo>
                      <a:pt x="10175" y="19708"/>
                      <a:pt x="10175" y="19719"/>
                      <a:pt x="10175" y="19730"/>
                    </a:cubicBezTo>
                    <a:cubicBezTo>
                      <a:pt x="10175" y="19730"/>
                      <a:pt x="10171" y="19730"/>
                      <a:pt x="10167" y="19730"/>
                    </a:cubicBezTo>
                    <a:cubicBezTo>
                      <a:pt x="10167" y="19730"/>
                      <a:pt x="10167" y="19752"/>
                      <a:pt x="10167" y="19752"/>
                    </a:cubicBezTo>
                    <a:cubicBezTo>
                      <a:pt x="10153" y="19774"/>
                      <a:pt x="10132" y="19774"/>
                      <a:pt x="10123" y="19818"/>
                    </a:cubicBezTo>
                    <a:cubicBezTo>
                      <a:pt x="10149" y="19862"/>
                      <a:pt x="10171" y="19807"/>
                      <a:pt x="10188" y="19785"/>
                    </a:cubicBezTo>
                    <a:cubicBezTo>
                      <a:pt x="10206" y="19763"/>
                      <a:pt x="10223" y="19752"/>
                      <a:pt x="10245" y="19730"/>
                    </a:cubicBezTo>
                    <a:cubicBezTo>
                      <a:pt x="10254" y="19719"/>
                      <a:pt x="10271" y="19708"/>
                      <a:pt x="10284" y="19697"/>
                    </a:cubicBezTo>
                    <a:cubicBezTo>
                      <a:pt x="10311" y="19664"/>
                      <a:pt x="10333" y="19608"/>
                      <a:pt x="10363" y="19575"/>
                    </a:cubicBezTo>
                    <a:cubicBezTo>
                      <a:pt x="10367" y="19575"/>
                      <a:pt x="10372" y="19575"/>
                      <a:pt x="10381" y="19564"/>
                    </a:cubicBezTo>
                    <a:cubicBezTo>
                      <a:pt x="10394" y="19553"/>
                      <a:pt x="10407" y="19531"/>
                      <a:pt x="10420" y="19520"/>
                    </a:cubicBezTo>
                    <a:cubicBezTo>
                      <a:pt x="10424" y="19520"/>
                      <a:pt x="10442" y="19520"/>
                      <a:pt x="10442" y="19476"/>
                    </a:cubicBezTo>
                    <a:cubicBezTo>
                      <a:pt x="10455" y="19487"/>
                      <a:pt x="10468" y="19465"/>
                      <a:pt x="10477" y="19454"/>
                    </a:cubicBezTo>
                    <a:cubicBezTo>
                      <a:pt x="10507" y="19421"/>
                      <a:pt x="10547" y="19333"/>
                      <a:pt x="10582" y="19289"/>
                    </a:cubicBezTo>
                    <a:cubicBezTo>
                      <a:pt x="10586" y="19289"/>
                      <a:pt x="10590" y="19267"/>
                      <a:pt x="10599" y="19256"/>
                    </a:cubicBezTo>
                    <a:cubicBezTo>
                      <a:pt x="10612" y="19256"/>
                      <a:pt x="10625" y="19245"/>
                      <a:pt x="10634" y="19223"/>
                    </a:cubicBezTo>
                    <a:cubicBezTo>
                      <a:pt x="10647" y="19201"/>
                      <a:pt x="10665" y="19168"/>
                      <a:pt x="10682" y="19134"/>
                    </a:cubicBezTo>
                    <a:cubicBezTo>
                      <a:pt x="10691" y="19123"/>
                      <a:pt x="10695" y="19112"/>
                      <a:pt x="10700" y="19101"/>
                    </a:cubicBezTo>
                    <a:cubicBezTo>
                      <a:pt x="10708" y="19090"/>
                      <a:pt x="10717" y="19079"/>
                      <a:pt x="10730" y="19057"/>
                    </a:cubicBezTo>
                    <a:cubicBezTo>
                      <a:pt x="10739" y="19046"/>
                      <a:pt x="10752" y="19002"/>
                      <a:pt x="10769" y="18991"/>
                    </a:cubicBezTo>
                    <a:cubicBezTo>
                      <a:pt x="10769" y="18991"/>
                      <a:pt x="10787" y="18991"/>
                      <a:pt x="10791" y="18991"/>
                    </a:cubicBezTo>
                    <a:cubicBezTo>
                      <a:pt x="10796" y="18980"/>
                      <a:pt x="10804" y="18958"/>
                      <a:pt x="10809" y="18936"/>
                    </a:cubicBezTo>
                    <a:cubicBezTo>
                      <a:pt x="10822" y="18903"/>
                      <a:pt x="10839" y="18881"/>
                      <a:pt x="10857" y="18859"/>
                    </a:cubicBezTo>
                    <a:cubicBezTo>
                      <a:pt x="10866" y="18837"/>
                      <a:pt x="10874" y="18826"/>
                      <a:pt x="10879" y="18826"/>
                    </a:cubicBezTo>
                    <a:cubicBezTo>
                      <a:pt x="10900" y="18826"/>
                      <a:pt x="10914" y="18870"/>
                      <a:pt x="10927" y="18892"/>
                    </a:cubicBezTo>
                    <a:cubicBezTo>
                      <a:pt x="10931" y="19013"/>
                      <a:pt x="10914" y="19057"/>
                      <a:pt x="10900" y="19134"/>
                    </a:cubicBezTo>
                    <a:cubicBezTo>
                      <a:pt x="10887" y="19145"/>
                      <a:pt x="10879" y="19168"/>
                      <a:pt x="10870" y="19190"/>
                    </a:cubicBezTo>
                    <a:cubicBezTo>
                      <a:pt x="10857" y="19223"/>
                      <a:pt x="10844" y="19256"/>
                      <a:pt x="10831" y="19289"/>
                    </a:cubicBezTo>
                    <a:cubicBezTo>
                      <a:pt x="10831" y="19311"/>
                      <a:pt x="10813" y="19311"/>
                      <a:pt x="10809" y="19311"/>
                    </a:cubicBezTo>
                    <a:cubicBezTo>
                      <a:pt x="10809" y="19333"/>
                      <a:pt x="10809" y="19344"/>
                      <a:pt x="10796" y="19355"/>
                    </a:cubicBezTo>
                    <a:cubicBezTo>
                      <a:pt x="10782" y="19377"/>
                      <a:pt x="10769" y="19421"/>
                      <a:pt x="10756" y="19454"/>
                    </a:cubicBezTo>
                    <a:cubicBezTo>
                      <a:pt x="10748" y="19476"/>
                      <a:pt x="10739" y="19498"/>
                      <a:pt x="10734" y="19531"/>
                    </a:cubicBezTo>
                    <a:cubicBezTo>
                      <a:pt x="10717" y="19575"/>
                      <a:pt x="10695" y="19608"/>
                      <a:pt x="10686" y="19675"/>
                    </a:cubicBezTo>
                    <a:cubicBezTo>
                      <a:pt x="10665" y="19686"/>
                      <a:pt x="10651" y="19730"/>
                      <a:pt x="10634" y="19752"/>
                    </a:cubicBezTo>
                    <a:cubicBezTo>
                      <a:pt x="10625" y="19774"/>
                      <a:pt x="10616" y="19774"/>
                      <a:pt x="10608" y="19796"/>
                    </a:cubicBezTo>
                    <a:cubicBezTo>
                      <a:pt x="10608" y="19796"/>
                      <a:pt x="10608" y="19807"/>
                      <a:pt x="10608" y="19818"/>
                    </a:cubicBezTo>
                    <a:cubicBezTo>
                      <a:pt x="10603" y="19818"/>
                      <a:pt x="10595" y="19818"/>
                      <a:pt x="10586" y="19840"/>
                    </a:cubicBezTo>
                    <a:cubicBezTo>
                      <a:pt x="10586" y="19840"/>
                      <a:pt x="10586" y="19862"/>
                      <a:pt x="10586" y="19862"/>
                    </a:cubicBezTo>
                    <a:cubicBezTo>
                      <a:pt x="10555" y="19895"/>
                      <a:pt x="10525" y="19950"/>
                      <a:pt x="10494" y="20005"/>
                    </a:cubicBezTo>
                    <a:cubicBezTo>
                      <a:pt x="10472" y="20038"/>
                      <a:pt x="10450" y="20071"/>
                      <a:pt x="10429" y="20104"/>
                    </a:cubicBezTo>
                    <a:lnTo>
                      <a:pt x="10429" y="20126"/>
                    </a:lnTo>
                    <a:cubicBezTo>
                      <a:pt x="10429" y="20126"/>
                      <a:pt x="10420" y="20126"/>
                      <a:pt x="10416" y="20126"/>
                    </a:cubicBezTo>
                    <a:cubicBezTo>
                      <a:pt x="10416" y="20126"/>
                      <a:pt x="10416" y="20148"/>
                      <a:pt x="10411" y="20148"/>
                    </a:cubicBezTo>
                    <a:cubicBezTo>
                      <a:pt x="10411" y="20148"/>
                      <a:pt x="10407" y="20148"/>
                      <a:pt x="10407" y="20148"/>
                    </a:cubicBezTo>
                    <a:cubicBezTo>
                      <a:pt x="10407" y="20148"/>
                      <a:pt x="10407" y="20170"/>
                      <a:pt x="10402" y="20170"/>
                    </a:cubicBezTo>
                    <a:cubicBezTo>
                      <a:pt x="10402" y="20170"/>
                      <a:pt x="10394" y="20170"/>
                      <a:pt x="10394" y="20170"/>
                    </a:cubicBezTo>
                    <a:cubicBezTo>
                      <a:pt x="10394" y="20170"/>
                      <a:pt x="10394" y="20193"/>
                      <a:pt x="10394" y="20193"/>
                    </a:cubicBezTo>
                    <a:cubicBezTo>
                      <a:pt x="10394" y="20193"/>
                      <a:pt x="10389" y="20193"/>
                      <a:pt x="10385" y="20193"/>
                    </a:cubicBezTo>
                    <a:cubicBezTo>
                      <a:pt x="10385" y="20193"/>
                      <a:pt x="10385" y="20204"/>
                      <a:pt x="10381" y="20204"/>
                    </a:cubicBezTo>
                    <a:cubicBezTo>
                      <a:pt x="10381" y="20204"/>
                      <a:pt x="10376" y="20204"/>
                      <a:pt x="10372" y="20204"/>
                    </a:cubicBezTo>
                    <a:cubicBezTo>
                      <a:pt x="10372" y="20204"/>
                      <a:pt x="10372" y="20226"/>
                      <a:pt x="10367" y="20237"/>
                    </a:cubicBezTo>
                    <a:cubicBezTo>
                      <a:pt x="10367" y="20237"/>
                      <a:pt x="10363" y="20237"/>
                      <a:pt x="10359" y="20237"/>
                    </a:cubicBezTo>
                    <a:cubicBezTo>
                      <a:pt x="10359" y="20237"/>
                      <a:pt x="10359" y="20259"/>
                      <a:pt x="10359" y="20259"/>
                    </a:cubicBezTo>
                    <a:lnTo>
                      <a:pt x="10350" y="20259"/>
                    </a:lnTo>
                    <a:cubicBezTo>
                      <a:pt x="10350" y="20259"/>
                      <a:pt x="10350" y="20281"/>
                      <a:pt x="10350" y="20281"/>
                    </a:cubicBezTo>
                    <a:cubicBezTo>
                      <a:pt x="10337" y="20292"/>
                      <a:pt x="10315" y="20303"/>
                      <a:pt x="10306" y="20336"/>
                    </a:cubicBezTo>
                    <a:cubicBezTo>
                      <a:pt x="10333" y="20380"/>
                      <a:pt x="10354" y="20325"/>
                      <a:pt x="10372" y="20303"/>
                    </a:cubicBezTo>
                    <a:cubicBezTo>
                      <a:pt x="10389" y="20281"/>
                      <a:pt x="10407" y="20270"/>
                      <a:pt x="10429" y="20248"/>
                    </a:cubicBezTo>
                    <a:cubicBezTo>
                      <a:pt x="10442" y="20237"/>
                      <a:pt x="10459" y="20226"/>
                      <a:pt x="10468" y="20215"/>
                    </a:cubicBezTo>
                    <a:cubicBezTo>
                      <a:pt x="10494" y="20182"/>
                      <a:pt x="10516" y="20126"/>
                      <a:pt x="10551" y="20093"/>
                    </a:cubicBezTo>
                    <a:cubicBezTo>
                      <a:pt x="10555" y="20093"/>
                      <a:pt x="10560" y="20093"/>
                      <a:pt x="10568" y="20093"/>
                    </a:cubicBezTo>
                    <a:cubicBezTo>
                      <a:pt x="10582" y="20093"/>
                      <a:pt x="10595" y="20060"/>
                      <a:pt x="10608" y="20049"/>
                    </a:cubicBezTo>
                    <a:cubicBezTo>
                      <a:pt x="10612" y="20049"/>
                      <a:pt x="10630" y="20049"/>
                      <a:pt x="10630" y="20005"/>
                    </a:cubicBezTo>
                    <a:cubicBezTo>
                      <a:pt x="10643" y="20016"/>
                      <a:pt x="10656" y="20005"/>
                      <a:pt x="10665" y="19994"/>
                    </a:cubicBezTo>
                    <a:cubicBezTo>
                      <a:pt x="10686" y="19961"/>
                      <a:pt x="10708" y="19917"/>
                      <a:pt x="10734" y="19884"/>
                    </a:cubicBezTo>
                    <a:cubicBezTo>
                      <a:pt x="10748" y="19862"/>
                      <a:pt x="10761" y="19851"/>
                      <a:pt x="10769" y="19829"/>
                    </a:cubicBezTo>
                    <a:cubicBezTo>
                      <a:pt x="10774" y="19829"/>
                      <a:pt x="10778" y="19807"/>
                      <a:pt x="10787" y="19796"/>
                    </a:cubicBezTo>
                    <a:cubicBezTo>
                      <a:pt x="10800" y="19785"/>
                      <a:pt x="10809" y="19785"/>
                      <a:pt x="10822" y="19763"/>
                    </a:cubicBezTo>
                    <a:cubicBezTo>
                      <a:pt x="10835" y="19741"/>
                      <a:pt x="10852" y="19697"/>
                      <a:pt x="10870" y="19664"/>
                    </a:cubicBezTo>
                    <a:cubicBezTo>
                      <a:pt x="10870" y="19664"/>
                      <a:pt x="10879" y="19641"/>
                      <a:pt x="10887" y="19630"/>
                    </a:cubicBezTo>
                    <a:cubicBezTo>
                      <a:pt x="10892" y="19630"/>
                      <a:pt x="10900" y="19630"/>
                      <a:pt x="10909" y="19608"/>
                    </a:cubicBezTo>
                    <a:cubicBezTo>
                      <a:pt x="10918" y="19586"/>
                      <a:pt x="10931" y="19564"/>
                      <a:pt x="10940" y="19553"/>
                    </a:cubicBezTo>
                    <a:cubicBezTo>
                      <a:pt x="10940" y="19553"/>
                      <a:pt x="10953" y="19531"/>
                      <a:pt x="10962" y="19531"/>
                    </a:cubicBezTo>
                    <a:cubicBezTo>
                      <a:pt x="10962" y="19531"/>
                      <a:pt x="10975" y="19531"/>
                      <a:pt x="10979" y="19531"/>
                    </a:cubicBezTo>
                    <a:cubicBezTo>
                      <a:pt x="11010" y="19487"/>
                      <a:pt x="11023" y="19388"/>
                      <a:pt x="11062" y="19388"/>
                    </a:cubicBezTo>
                    <a:cubicBezTo>
                      <a:pt x="11080" y="19322"/>
                      <a:pt x="11106" y="19223"/>
                      <a:pt x="11149" y="19267"/>
                    </a:cubicBezTo>
                    <a:cubicBezTo>
                      <a:pt x="11163" y="19311"/>
                      <a:pt x="11149" y="19377"/>
                      <a:pt x="11145" y="19410"/>
                    </a:cubicBezTo>
                    <a:cubicBezTo>
                      <a:pt x="11141" y="19465"/>
                      <a:pt x="11119" y="19509"/>
                      <a:pt x="11106" y="19553"/>
                    </a:cubicBezTo>
                    <a:cubicBezTo>
                      <a:pt x="11097" y="19586"/>
                      <a:pt x="11088" y="19608"/>
                      <a:pt x="11080" y="19641"/>
                    </a:cubicBezTo>
                    <a:cubicBezTo>
                      <a:pt x="11075" y="19664"/>
                      <a:pt x="11071" y="19686"/>
                      <a:pt x="11067" y="19697"/>
                    </a:cubicBezTo>
                    <a:cubicBezTo>
                      <a:pt x="11049" y="19752"/>
                      <a:pt x="11027" y="19774"/>
                      <a:pt x="11018" y="19862"/>
                    </a:cubicBezTo>
                    <a:cubicBezTo>
                      <a:pt x="10988" y="19906"/>
                      <a:pt x="10966" y="19983"/>
                      <a:pt x="10944" y="20038"/>
                    </a:cubicBezTo>
                    <a:cubicBezTo>
                      <a:pt x="10922" y="20082"/>
                      <a:pt x="10905" y="20115"/>
                      <a:pt x="10887" y="20170"/>
                    </a:cubicBezTo>
                    <a:cubicBezTo>
                      <a:pt x="10887" y="20170"/>
                      <a:pt x="10883" y="20170"/>
                      <a:pt x="10879" y="20170"/>
                    </a:cubicBezTo>
                    <a:cubicBezTo>
                      <a:pt x="10874" y="20204"/>
                      <a:pt x="10861" y="20226"/>
                      <a:pt x="10852" y="20248"/>
                    </a:cubicBezTo>
                    <a:cubicBezTo>
                      <a:pt x="10852" y="20248"/>
                      <a:pt x="10844" y="20259"/>
                      <a:pt x="10839" y="20270"/>
                    </a:cubicBezTo>
                    <a:cubicBezTo>
                      <a:pt x="10839" y="20270"/>
                      <a:pt x="10835" y="20281"/>
                      <a:pt x="10831" y="20292"/>
                    </a:cubicBezTo>
                    <a:cubicBezTo>
                      <a:pt x="10831" y="20292"/>
                      <a:pt x="10822" y="20292"/>
                      <a:pt x="10813" y="20303"/>
                    </a:cubicBezTo>
                    <a:cubicBezTo>
                      <a:pt x="10813" y="20303"/>
                      <a:pt x="10813" y="20325"/>
                      <a:pt x="10804" y="20325"/>
                    </a:cubicBezTo>
                    <a:cubicBezTo>
                      <a:pt x="10796" y="20347"/>
                      <a:pt x="10787" y="20347"/>
                      <a:pt x="10782" y="20358"/>
                    </a:cubicBezTo>
                    <a:cubicBezTo>
                      <a:pt x="10765" y="20391"/>
                      <a:pt x="10752" y="20424"/>
                      <a:pt x="10743" y="20457"/>
                    </a:cubicBezTo>
                    <a:cubicBezTo>
                      <a:pt x="10734" y="20435"/>
                      <a:pt x="10730" y="20468"/>
                      <a:pt x="10721" y="20479"/>
                    </a:cubicBezTo>
                    <a:cubicBezTo>
                      <a:pt x="10708" y="20490"/>
                      <a:pt x="10704" y="20501"/>
                      <a:pt x="10691" y="20534"/>
                    </a:cubicBezTo>
                    <a:cubicBezTo>
                      <a:pt x="10691" y="20534"/>
                      <a:pt x="10682" y="20534"/>
                      <a:pt x="10678" y="20556"/>
                    </a:cubicBezTo>
                    <a:cubicBezTo>
                      <a:pt x="10673" y="20556"/>
                      <a:pt x="10669" y="20589"/>
                      <a:pt x="10665" y="20600"/>
                    </a:cubicBezTo>
                    <a:cubicBezTo>
                      <a:pt x="10660" y="20600"/>
                      <a:pt x="10656" y="20600"/>
                      <a:pt x="10647" y="20622"/>
                    </a:cubicBezTo>
                    <a:cubicBezTo>
                      <a:pt x="10638" y="20633"/>
                      <a:pt x="10625" y="20655"/>
                      <a:pt x="10621" y="20688"/>
                    </a:cubicBezTo>
                    <a:cubicBezTo>
                      <a:pt x="10643" y="20688"/>
                      <a:pt x="10665" y="20677"/>
                      <a:pt x="10682" y="20666"/>
                    </a:cubicBezTo>
                    <a:cubicBezTo>
                      <a:pt x="10700" y="20666"/>
                      <a:pt x="10713" y="20622"/>
                      <a:pt x="10730" y="20644"/>
                    </a:cubicBezTo>
                    <a:cubicBezTo>
                      <a:pt x="10734" y="20622"/>
                      <a:pt x="10743" y="20611"/>
                      <a:pt x="10752" y="20600"/>
                    </a:cubicBezTo>
                    <a:cubicBezTo>
                      <a:pt x="10761" y="20589"/>
                      <a:pt x="10765" y="20578"/>
                      <a:pt x="10774" y="20567"/>
                    </a:cubicBezTo>
                    <a:cubicBezTo>
                      <a:pt x="10791" y="20556"/>
                      <a:pt x="10809" y="20556"/>
                      <a:pt x="10826" y="20534"/>
                    </a:cubicBezTo>
                    <a:cubicBezTo>
                      <a:pt x="10826" y="20534"/>
                      <a:pt x="10831" y="20523"/>
                      <a:pt x="10835" y="20512"/>
                    </a:cubicBezTo>
                    <a:cubicBezTo>
                      <a:pt x="10835" y="20501"/>
                      <a:pt x="10848" y="20512"/>
                      <a:pt x="10857" y="20490"/>
                    </a:cubicBezTo>
                    <a:cubicBezTo>
                      <a:pt x="10857" y="20490"/>
                      <a:pt x="10866" y="20468"/>
                      <a:pt x="10874" y="20457"/>
                    </a:cubicBezTo>
                    <a:cubicBezTo>
                      <a:pt x="10887" y="20435"/>
                      <a:pt x="10905" y="20424"/>
                      <a:pt x="10918" y="20402"/>
                    </a:cubicBezTo>
                    <a:cubicBezTo>
                      <a:pt x="10922" y="20402"/>
                      <a:pt x="10931" y="20358"/>
                      <a:pt x="10949" y="20369"/>
                    </a:cubicBezTo>
                    <a:cubicBezTo>
                      <a:pt x="10970" y="20336"/>
                      <a:pt x="10992" y="20292"/>
                      <a:pt x="11018" y="20259"/>
                    </a:cubicBezTo>
                    <a:cubicBezTo>
                      <a:pt x="11023" y="20248"/>
                      <a:pt x="11032" y="20237"/>
                      <a:pt x="11036" y="20226"/>
                    </a:cubicBezTo>
                    <a:cubicBezTo>
                      <a:pt x="11036" y="20226"/>
                      <a:pt x="11045" y="20226"/>
                      <a:pt x="11049" y="20204"/>
                    </a:cubicBezTo>
                    <a:cubicBezTo>
                      <a:pt x="11049" y="20204"/>
                      <a:pt x="11049" y="20204"/>
                      <a:pt x="11049" y="20193"/>
                    </a:cubicBezTo>
                    <a:cubicBezTo>
                      <a:pt x="11062" y="20170"/>
                      <a:pt x="11075" y="20148"/>
                      <a:pt x="11088" y="20148"/>
                    </a:cubicBezTo>
                    <a:cubicBezTo>
                      <a:pt x="11097" y="20126"/>
                      <a:pt x="11106" y="20093"/>
                      <a:pt x="11115" y="20071"/>
                    </a:cubicBezTo>
                    <a:cubicBezTo>
                      <a:pt x="11136" y="20027"/>
                      <a:pt x="11154" y="19983"/>
                      <a:pt x="11176" y="19939"/>
                    </a:cubicBezTo>
                    <a:cubicBezTo>
                      <a:pt x="11184" y="19917"/>
                      <a:pt x="11193" y="19884"/>
                      <a:pt x="11206" y="19895"/>
                    </a:cubicBezTo>
                    <a:cubicBezTo>
                      <a:pt x="11228" y="19818"/>
                      <a:pt x="11285" y="19686"/>
                      <a:pt x="11298" y="19851"/>
                    </a:cubicBezTo>
                    <a:cubicBezTo>
                      <a:pt x="11298" y="19851"/>
                      <a:pt x="11298" y="19873"/>
                      <a:pt x="11298" y="19873"/>
                    </a:cubicBezTo>
                    <a:cubicBezTo>
                      <a:pt x="11298" y="19895"/>
                      <a:pt x="11285" y="19928"/>
                      <a:pt x="11281" y="19950"/>
                    </a:cubicBezTo>
                    <a:cubicBezTo>
                      <a:pt x="11281" y="19950"/>
                      <a:pt x="11281" y="19972"/>
                      <a:pt x="11276" y="19983"/>
                    </a:cubicBezTo>
                    <a:cubicBezTo>
                      <a:pt x="11276" y="19983"/>
                      <a:pt x="11272" y="19983"/>
                      <a:pt x="11267" y="19983"/>
                    </a:cubicBezTo>
                    <a:cubicBezTo>
                      <a:pt x="11267" y="19994"/>
                      <a:pt x="11267" y="20005"/>
                      <a:pt x="11267" y="20005"/>
                    </a:cubicBezTo>
                    <a:cubicBezTo>
                      <a:pt x="11267" y="20027"/>
                      <a:pt x="11259" y="20027"/>
                      <a:pt x="11259" y="20027"/>
                    </a:cubicBezTo>
                    <a:cubicBezTo>
                      <a:pt x="11259" y="20027"/>
                      <a:pt x="11259" y="20049"/>
                      <a:pt x="11254" y="20060"/>
                    </a:cubicBezTo>
                    <a:cubicBezTo>
                      <a:pt x="11246" y="20082"/>
                      <a:pt x="11237" y="20115"/>
                      <a:pt x="11228" y="20148"/>
                    </a:cubicBezTo>
                    <a:cubicBezTo>
                      <a:pt x="11211" y="20204"/>
                      <a:pt x="11184" y="20270"/>
                      <a:pt x="11163" y="20325"/>
                    </a:cubicBezTo>
                    <a:cubicBezTo>
                      <a:pt x="11149" y="20369"/>
                      <a:pt x="11136" y="20391"/>
                      <a:pt x="11123" y="20435"/>
                    </a:cubicBezTo>
                    <a:cubicBezTo>
                      <a:pt x="11115" y="20457"/>
                      <a:pt x="11115" y="20468"/>
                      <a:pt x="11106" y="20479"/>
                    </a:cubicBezTo>
                    <a:cubicBezTo>
                      <a:pt x="11106" y="20479"/>
                      <a:pt x="11093" y="20534"/>
                      <a:pt x="11088" y="20556"/>
                    </a:cubicBezTo>
                    <a:cubicBezTo>
                      <a:pt x="11088" y="20556"/>
                      <a:pt x="11088" y="20578"/>
                      <a:pt x="11088" y="20589"/>
                    </a:cubicBezTo>
                    <a:cubicBezTo>
                      <a:pt x="11071" y="20644"/>
                      <a:pt x="11040" y="20688"/>
                      <a:pt x="11018" y="20754"/>
                    </a:cubicBezTo>
                    <a:cubicBezTo>
                      <a:pt x="10997" y="20810"/>
                      <a:pt x="10975" y="20876"/>
                      <a:pt x="10953" y="20931"/>
                    </a:cubicBezTo>
                    <a:cubicBezTo>
                      <a:pt x="10988" y="20909"/>
                      <a:pt x="11018" y="20865"/>
                      <a:pt x="11053" y="20821"/>
                    </a:cubicBezTo>
                    <a:cubicBezTo>
                      <a:pt x="11071" y="20799"/>
                      <a:pt x="11084" y="20776"/>
                      <a:pt x="11101" y="20754"/>
                    </a:cubicBezTo>
                    <a:cubicBezTo>
                      <a:pt x="11115" y="20743"/>
                      <a:pt x="11132" y="20721"/>
                      <a:pt x="11145" y="20699"/>
                    </a:cubicBezTo>
                    <a:cubicBezTo>
                      <a:pt x="11158" y="20677"/>
                      <a:pt x="11171" y="20644"/>
                      <a:pt x="11184" y="20622"/>
                    </a:cubicBezTo>
                    <a:cubicBezTo>
                      <a:pt x="11184" y="20622"/>
                      <a:pt x="11184" y="20622"/>
                      <a:pt x="11193" y="20622"/>
                    </a:cubicBezTo>
                    <a:cubicBezTo>
                      <a:pt x="11211" y="20578"/>
                      <a:pt x="11237" y="20545"/>
                      <a:pt x="11263" y="20545"/>
                    </a:cubicBezTo>
                    <a:cubicBezTo>
                      <a:pt x="11281" y="20523"/>
                      <a:pt x="11294" y="20490"/>
                      <a:pt x="11311" y="20446"/>
                    </a:cubicBezTo>
                    <a:cubicBezTo>
                      <a:pt x="11333" y="20391"/>
                      <a:pt x="11359" y="20303"/>
                      <a:pt x="11385" y="20402"/>
                    </a:cubicBezTo>
                    <a:cubicBezTo>
                      <a:pt x="11412" y="20479"/>
                      <a:pt x="11403" y="20578"/>
                      <a:pt x="11385" y="20688"/>
                    </a:cubicBezTo>
                    <a:moveTo>
                      <a:pt x="12473" y="18782"/>
                    </a:moveTo>
                    <a:cubicBezTo>
                      <a:pt x="12473" y="18782"/>
                      <a:pt x="12465" y="18804"/>
                      <a:pt x="12465" y="18804"/>
                    </a:cubicBezTo>
                    <a:cubicBezTo>
                      <a:pt x="12465" y="18804"/>
                      <a:pt x="12465" y="18826"/>
                      <a:pt x="12465" y="18837"/>
                    </a:cubicBezTo>
                    <a:cubicBezTo>
                      <a:pt x="12465" y="18837"/>
                      <a:pt x="12456" y="18837"/>
                      <a:pt x="12456" y="18859"/>
                    </a:cubicBezTo>
                    <a:cubicBezTo>
                      <a:pt x="12456" y="18859"/>
                      <a:pt x="12456" y="18881"/>
                      <a:pt x="12456" y="18892"/>
                    </a:cubicBezTo>
                    <a:cubicBezTo>
                      <a:pt x="12451" y="18914"/>
                      <a:pt x="12443" y="18947"/>
                      <a:pt x="12434" y="18980"/>
                    </a:cubicBezTo>
                    <a:cubicBezTo>
                      <a:pt x="12430" y="19013"/>
                      <a:pt x="12425" y="19057"/>
                      <a:pt x="12421" y="19079"/>
                    </a:cubicBezTo>
                    <a:cubicBezTo>
                      <a:pt x="12421" y="19079"/>
                      <a:pt x="12416" y="19090"/>
                      <a:pt x="12412" y="19101"/>
                    </a:cubicBezTo>
                    <a:cubicBezTo>
                      <a:pt x="12403" y="19134"/>
                      <a:pt x="12373" y="19201"/>
                      <a:pt x="12355" y="19223"/>
                    </a:cubicBezTo>
                    <a:cubicBezTo>
                      <a:pt x="12347" y="19245"/>
                      <a:pt x="12333" y="19267"/>
                      <a:pt x="12329" y="19300"/>
                    </a:cubicBezTo>
                    <a:cubicBezTo>
                      <a:pt x="12329" y="19289"/>
                      <a:pt x="12329" y="19311"/>
                      <a:pt x="12325" y="19333"/>
                    </a:cubicBezTo>
                    <a:cubicBezTo>
                      <a:pt x="12325" y="19333"/>
                      <a:pt x="12312" y="19344"/>
                      <a:pt x="12307" y="19366"/>
                    </a:cubicBezTo>
                    <a:cubicBezTo>
                      <a:pt x="12294" y="19388"/>
                      <a:pt x="12281" y="19432"/>
                      <a:pt x="12264" y="19465"/>
                    </a:cubicBezTo>
                    <a:cubicBezTo>
                      <a:pt x="12237" y="19520"/>
                      <a:pt x="12207" y="19564"/>
                      <a:pt x="12176" y="19608"/>
                    </a:cubicBezTo>
                    <a:cubicBezTo>
                      <a:pt x="12176" y="19608"/>
                      <a:pt x="12167" y="19608"/>
                      <a:pt x="12163" y="19608"/>
                    </a:cubicBezTo>
                    <a:cubicBezTo>
                      <a:pt x="12154" y="19630"/>
                      <a:pt x="12137" y="19664"/>
                      <a:pt x="12124" y="19686"/>
                    </a:cubicBezTo>
                    <a:cubicBezTo>
                      <a:pt x="12111" y="19686"/>
                      <a:pt x="12098" y="19708"/>
                      <a:pt x="12084" y="19730"/>
                    </a:cubicBezTo>
                    <a:cubicBezTo>
                      <a:pt x="12071" y="19752"/>
                      <a:pt x="12063" y="19785"/>
                      <a:pt x="12049" y="19796"/>
                    </a:cubicBezTo>
                    <a:cubicBezTo>
                      <a:pt x="12032" y="19807"/>
                      <a:pt x="11997" y="19818"/>
                      <a:pt x="11980" y="19829"/>
                    </a:cubicBezTo>
                    <a:cubicBezTo>
                      <a:pt x="11927" y="19829"/>
                      <a:pt x="11862" y="19807"/>
                      <a:pt x="11818" y="19785"/>
                    </a:cubicBezTo>
                    <a:cubicBezTo>
                      <a:pt x="11779" y="19763"/>
                      <a:pt x="11766" y="19730"/>
                      <a:pt x="11726" y="19686"/>
                    </a:cubicBezTo>
                    <a:cubicBezTo>
                      <a:pt x="11717" y="19686"/>
                      <a:pt x="11704" y="19664"/>
                      <a:pt x="11691" y="19653"/>
                    </a:cubicBezTo>
                    <a:cubicBezTo>
                      <a:pt x="11682" y="19653"/>
                      <a:pt x="11665" y="19653"/>
                      <a:pt x="11665" y="19608"/>
                    </a:cubicBezTo>
                    <a:cubicBezTo>
                      <a:pt x="11643" y="19608"/>
                      <a:pt x="11639" y="19586"/>
                      <a:pt x="11630" y="19564"/>
                    </a:cubicBezTo>
                    <a:cubicBezTo>
                      <a:pt x="11621" y="19564"/>
                      <a:pt x="11617" y="19564"/>
                      <a:pt x="11608" y="19553"/>
                    </a:cubicBezTo>
                    <a:cubicBezTo>
                      <a:pt x="11595" y="19553"/>
                      <a:pt x="11591" y="19531"/>
                      <a:pt x="11573" y="19498"/>
                    </a:cubicBezTo>
                    <a:cubicBezTo>
                      <a:pt x="11573" y="19498"/>
                      <a:pt x="11565" y="19498"/>
                      <a:pt x="11565" y="19498"/>
                    </a:cubicBezTo>
                    <a:cubicBezTo>
                      <a:pt x="11565" y="19498"/>
                      <a:pt x="11565" y="19476"/>
                      <a:pt x="11565" y="19476"/>
                    </a:cubicBezTo>
                    <a:cubicBezTo>
                      <a:pt x="11560" y="19476"/>
                      <a:pt x="11547" y="19476"/>
                      <a:pt x="11543" y="19465"/>
                    </a:cubicBezTo>
                    <a:cubicBezTo>
                      <a:pt x="11538" y="19465"/>
                      <a:pt x="11534" y="19443"/>
                      <a:pt x="11525" y="19443"/>
                    </a:cubicBezTo>
                    <a:cubicBezTo>
                      <a:pt x="11516" y="19432"/>
                      <a:pt x="11512" y="19410"/>
                      <a:pt x="11512" y="19388"/>
                    </a:cubicBezTo>
                    <a:cubicBezTo>
                      <a:pt x="11495" y="19399"/>
                      <a:pt x="11495" y="19377"/>
                      <a:pt x="11482" y="19388"/>
                    </a:cubicBezTo>
                    <a:cubicBezTo>
                      <a:pt x="11420" y="19267"/>
                      <a:pt x="11350" y="19168"/>
                      <a:pt x="11285" y="19046"/>
                    </a:cubicBezTo>
                    <a:cubicBezTo>
                      <a:pt x="11281" y="19046"/>
                      <a:pt x="11272" y="19035"/>
                      <a:pt x="11267" y="19024"/>
                    </a:cubicBezTo>
                    <a:cubicBezTo>
                      <a:pt x="11267" y="19024"/>
                      <a:pt x="11267" y="19002"/>
                      <a:pt x="11267" y="19002"/>
                    </a:cubicBezTo>
                    <a:cubicBezTo>
                      <a:pt x="11259" y="19002"/>
                      <a:pt x="11246" y="18969"/>
                      <a:pt x="11233" y="18958"/>
                    </a:cubicBezTo>
                    <a:cubicBezTo>
                      <a:pt x="11224" y="18936"/>
                      <a:pt x="11215" y="18914"/>
                      <a:pt x="11206" y="18903"/>
                    </a:cubicBezTo>
                    <a:cubicBezTo>
                      <a:pt x="11198" y="18881"/>
                      <a:pt x="11184" y="18881"/>
                      <a:pt x="11176" y="18859"/>
                    </a:cubicBezTo>
                    <a:cubicBezTo>
                      <a:pt x="11163" y="18837"/>
                      <a:pt x="11154" y="18815"/>
                      <a:pt x="11136" y="18782"/>
                    </a:cubicBezTo>
                    <a:cubicBezTo>
                      <a:pt x="11110" y="18738"/>
                      <a:pt x="11075" y="18672"/>
                      <a:pt x="11036" y="18639"/>
                    </a:cubicBezTo>
                    <a:cubicBezTo>
                      <a:pt x="11010" y="18572"/>
                      <a:pt x="10979" y="18517"/>
                      <a:pt x="10944" y="18462"/>
                    </a:cubicBezTo>
                    <a:cubicBezTo>
                      <a:pt x="10940" y="18462"/>
                      <a:pt x="10935" y="18462"/>
                      <a:pt x="10931" y="18462"/>
                    </a:cubicBezTo>
                    <a:cubicBezTo>
                      <a:pt x="10931" y="18462"/>
                      <a:pt x="10931" y="18440"/>
                      <a:pt x="10927" y="18440"/>
                    </a:cubicBezTo>
                    <a:cubicBezTo>
                      <a:pt x="10927" y="18440"/>
                      <a:pt x="10918" y="18440"/>
                      <a:pt x="10918" y="18440"/>
                    </a:cubicBezTo>
                    <a:cubicBezTo>
                      <a:pt x="10918" y="18440"/>
                      <a:pt x="10905" y="18418"/>
                      <a:pt x="10900" y="18407"/>
                    </a:cubicBezTo>
                    <a:cubicBezTo>
                      <a:pt x="10892" y="18396"/>
                      <a:pt x="10879" y="18385"/>
                      <a:pt x="10870" y="18363"/>
                    </a:cubicBezTo>
                    <a:cubicBezTo>
                      <a:pt x="10861" y="18341"/>
                      <a:pt x="10857" y="18341"/>
                      <a:pt x="10844" y="18319"/>
                    </a:cubicBezTo>
                    <a:cubicBezTo>
                      <a:pt x="10835" y="18308"/>
                      <a:pt x="10822" y="18275"/>
                      <a:pt x="10809" y="18253"/>
                    </a:cubicBezTo>
                    <a:cubicBezTo>
                      <a:pt x="10778" y="18209"/>
                      <a:pt x="10752" y="18110"/>
                      <a:pt x="10713" y="18066"/>
                    </a:cubicBezTo>
                    <a:cubicBezTo>
                      <a:pt x="10704" y="17999"/>
                      <a:pt x="10682" y="17988"/>
                      <a:pt x="10673" y="17933"/>
                    </a:cubicBezTo>
                    <a:cubicBezTo>
                      <a:pt x="10695" y="17889"/>
                      <a:pt x="10726" y="17878"/>
                      <a:pt x="10743" y="17823"/>
                    </a:cubicBezTo>
                    <a:cubicBezTo>
                      <a:pt x="10765" y="17845"/>
                      <a:pt x="10782" y="17801"/>
                      <a:pt x="10804" y="17790"/>
                    </a:cubicBezTo>
                    <a:cubicBezTo>
                      <a:pt x="10817" y="17790"/>
                      <a:pt x="10831" y="17790"/>
                      <a:pt x="10848" y="17779"/>
                    </a:cubicBezTo>
                    <a:cubicBezTo>
                      <a:pt x="10870" y="17779"/>
                      <a:pt x="10879" y="17746"/>
                      <a:pt x="10909" y="17746"/>
                    </a:cubicBezTo>
                    <a:cubicBezTo>
                      <a:pt x="10909" y="17746"/>
                      <a:pt x="10909" y="17757"/>
                      <a:pt x="10918" y="17757"/>
                    </a:cubicBezTo>
                    <a:cubicBezTo>
                      <a:pt x="10922" y="17757"/>
                      <a:pt x="10949" y="17746"/>
                      <a:pt x="10962" y="17768"/>
                    </a:cubicBezTo>
                    <a:cubicBezTo>
                      <a:pt x="10975" y="17790"/>
                      <a:pt x="10962" y="17867"/>
                      <a:pt x="10962" y="17922"/>
                    </a:cubicBezTo>
                    <a:cubicBezTo>
                      <a:pt x="10935" y="17966"/>
                      <a:pt x="10892" y="17966"/>
                      <a:pt x="10852" y="17966"/>
                    </a:cubicBezTo>
                    <a:cubicBezTo>
                      <a:pt x="10852" y="18011"/>
                      <a:pt x="10874" y="18022"/>
                      <a:pt x="10887" y="18044"/>
                    </a:cubicBezTo>
                    <a:cubicBezTo>
                      <a:pt x="10900" y="18066"/>
                      <a:pt x="10918" y="18088"/>
                      <a:pt x="10931" y="18099"/>
                    </a:cubicBezTo>
                    <a:cubicBezTo>
                      <a:pt x="10949" y="18121"/>
                      <a:pt x="10975" y="18121"/>
                      <a:pt x="10992" y="18132"/>
                    </a:cubicBezTo>
                    <a:cubicBezTo>
                      <a:pt x="11005" y="18143"/>
                      <a:pt x="11023" y="18176"/>
                      <a:pt x="11049" y="18176"/>
                    </a:cubicBezTo>
                    <a:cubicBezTo>
                      <a:pt x="11062" y="18176"/>
                      <a:pt x="11071" y="18154"/>
                      <a:pt x="11080" y="18154"/>
                    </a:cubicBezTo>
                    <a:cubicBezTo>
                      <a:pt x="11106" y="18154"/>
                      <a:pt x="11132" y="18154"/>
                      <a:pt x="11158" y="18154"/>
                    </a:cubicBezTo>
                    <a:cubicBezTo>
                      <a:pt x="11171" y="18143"/>
                      <a:pt x="11184" y="18132"/>
                      <a:pt x="11193" y="18121"/>
                    </a:cubicBezTo>
                    <a:cubicBezTo>
                      <a:pt x="11206" y="18121"/>
                      <a:pt x="11215" y="18099"/>
                      <a:pt x="11228" y="18088"/>
                    </a:cubicBezTo>
                    <a:cubicBezTo>
                      <a:pt x="11241" y="18088"/>
                      <a:pt x="11254" y="18088"/>
                      <a:pt x="11267" y="18066"/>
                    </a:cubicBezTo>
                    <a:cubicBezTo>
                      <a:pt x="11276" y="18055"/>
                      <a:pt x="11289" y="18033"/>
                      <a:pt x="11298" y="18033"/>
                    </a:cubicBezTo>
                    <a:cubicBezTo>
                      <a:pt x="11324" y="17999"/>
                      <a:pt x="11346" y="17977"/>
                      <a:pt x="11368" y="17955"/>
                    </a:cubicBezTo>
                    <a:cubicBezTo>
                      <a:pt x="11377" y="17955"/>
                      <a:pt x="11390" y="17922"/>
                      <a:pt x="11399" y="17922"/>
                    </a:cubicBezTo>
                    <a:cubicBezTo>
                      <a:pt x="11412" y="17911"/>
                      <a:pt x="11425" y="17922"/>
                      <a:pt x="11433" y="17900"/>
                    </a:cubicBezTo>
                    <a:cubicBezTo>
                      <a:pt x="11464" y="17867"/>
                      <a:pt x="11490" y="17823"/>
                      <a:pt x="11521" y="17790"/>
                    </a:cubicBezTo>
                    <a:cubicBezTo>
                      <a:pt x="11525" y="17790"/>
                      <a:pt x="11534" y="17768"/>
                      <a:pt x="11538" y="17768"/>
                    </a:cubicBezTo>
                    <a:cubicBezTo>
                      <a:pt x="11551" y="17768"/>
                      <a:pt x="11569" y="17768"/>
                      <a:pt x="11582" y="17757"/>
                    </a:cubicBezTo>
                    <a:cubicBezTo>
                      <a:pt x="11604" y="17735"/>
                      <a:pt x="11621" y="17669"/>
                      <a:pt x="11652" y="17658"/>
                    </a:cubicBezTo>
                    <a:cubicBezTo>
                      <a:pt x="11669" y="17636"/>
                      <a:pt x="11678" y="17603"/>
                      <a:pt x="11696" y="17581"/>
                    </a:cubicBezTo>
                    <a:cubicBezTo>
                      <a:pt x="11696" y="17581"/>
                      <a:pt x="11713" y="17581"/>
                      <a:pt x="11717" y="17581"/>
                    </a:cubicBezTo>
                    <a:cubicBezTo>
                      <a:pt x="11717" y="17581"/>
                      <a:pt x="11717" y="17548"/>
                      <a:pt x="11726" y="17548"/>
                    </a:cubicBezTo>
                    <a:cubicBezTo>
                      <a:pt x="11752" y="17503"/>
                      <a:pt x="11774" y="17470"/>
                      <a:pt x="11800" y="17448"/>
                    </a:cubicBezTo>
                    <a:cubicBezTo>
                      <a:pt x="11809" y="17448"/>
                      <a:pt x="11800" y="17437"/>
                      <a:pt x="11809" y="17415"/>
                    </a:cubicBezTo>
                    <a:cubicBezTo>
                      <a:pt x="11818" y="17437"/>
                      <a:pt x="11822" y="17371"/>
                      <a:pt x="11822" y="17415"/>
                    </a:cubicBezTo>
                    <a:cubicBezTo>
                      <a:pt x="11835" y="17393"/>
                      <a:pt x="11835" y="17349"/>
                      <a:pt x="11844" y="17349"/>
                    </a:cubicBezTo>
                    <a:cubicBezTo>
                      <a:pt x="11844" y="17349"/>
                      <a:pt x="11844" y="17349"/>
                      <a:pt x="11853" y="17349"/>
                    </a:cubicBezTo>
                    <a:cubicBezTo>
                      <a:pt x="11853" y="17349"/>
                      <a:pt x="11853" y="17327"/>
                      <a:pt x="11853" y="17327"/>
                    </a:cubicBezTo>
                    <a:cubicBezTo>
                      <a:pt x="11862" y="17327"/>
                      <a:pt x="11866" y="17327"/>
                      <a:pt x="11870" y="17327"/>
                    </a:cubicBezTo>
                    <a:cubicBezTo>
                      <a:pt x="11883" y="17272"/>
                      <a:pt x="11888" y="17283"/>
                      <a:pt x="11905" y="17272"/>
                    </a:cubicBezTo>
                    <a:cubicBezTo>
                      <a:pt x="11905" y="17250"/>
                      <a:pt x="11923" y="17272"/>
                      <a:pt x="11927" y="17250"/>
                    </a:cubicBezTo>
                    <a:cubicBezTo>
                      <a:pt x="11936" y="17217"/>
                      <a:pt x="11949" y="17184"/>
                      <a:pt x="11953" y="17151"/>
                    </a:cubicBezTo>
                    <a:cubicBezTo>
                      <a:pt x="11962" y="17151"/>
                      <a:pt x="11967" y="17140"/>
                      <a:pt x="11971" y="17129"/>
                    </a:cubicBezTo>
                    <a:cubicBezTo>
                      <a:pt x="11984" y="17107"/>
                      <a:pt x="11997" y="17085"/>
                      <a:pt x="12010" y="17052"/>
                    </a:cubicBezTo>
                    <a:cubicBezTo>
                      <a:pt x="12015" y="17052"/>
                      <a:pt x="12023" y="17052"/>
                      <a:pt x="12028" y="17030"/>
                    </a:cubicBezTo>
                    <a:cubicBezTo>
                      <a:pt x="12028" y="17019"/>
                      <a:pt x="12028" y="16996"/>
                      <a:pt x="12036" y="16985"/>
                    </a:cubicBezTo>
                    <a:cubicBezTo>
                      <a:pt x="12041" y="16963"/>
                      <a:pt x="12045" y="16985"/>
                      <a:pt x="12054" y="16963"/>
                    </a:cubicBezTo>
                    <a:cubicBezTo>
                      <a:pt x="12058" y="16963"/>
                      <a:pt x="12063" y="16930"/>
                      <a:pt x="12076" y="16930"/>
                    </a:cubicBezTo>
                    <a:cubicBezTo>
                      <a:pt x="12076" y="16930"/>
                      <a:pt x="12080" y="16930"/>
                      <a:pt x="12089" y="16930"/>
                    </a:cubicBezTo>
                    <a:cubicBezTo>
                      <a:pt x="12089" y="16996"/>
                      <a:pt x="12089" y="17041"/>
                      <a:pt x="12080" y="17096"/>
                    </a:cubicBezTo>
                    <a:cubicBezTo>
                      <a:pt x="12071" y="17151"/>
                      <a:pt x="12054" y="17184"/>
                      <a:pt x="12049" y="17217"/>
                    </a:cubicBezTo>
                    <a:cubicBezTo>
                      <a:pt x="12049" y="17239"/>
                      <a:pt x="12049" y="17250"/>
                      <a:pt x="12049" y="17272"/>
                    </a:cubicBezTo>
                    <a:cubicBezTo>
                      <a:pt x="12045" y="17294"/>
                      <a:pt x="12036" y="17349"/>
                      <a:pt x="12028" y="17393"/>
                    </a:cubicBezTo>
                    <a:cubicBezTo>
                      <a:pt x="12015" y="17415"/>
                      <a:pt x="12006" y="17437"/>
                      <a:pt x="11997" y="17459"/>
                    </a:cubicBezTo>
                    <a:cubicBezTo>
                      <a:pt x="11984" y="17492"/>
                      <a:pt x="11971" y="17537"/>
                      <a:pt x="11958" y="17559"/>
                    </a:cubicBezTo>
                    <a:cubicBezTo>
                      <a:pt x="11953" y="17570"/>
                      <a:pt x="11940" y="17570"/>
                      <a:pt x="11936" y="17581"/>
                    </a:cubicBezTo>
                    <a:cubicBezTo>
                      <a:pt x="11932" y="17581"/>
                      <a:pt x="11932" y="17603"/>
                      <a:pt x="11923" y="17625"/>
                    </a:cubicBezTo>
                    <a:cubicBezTo>
                      <a:pt x="11910" y="17647"/>
                      <a:pt x="11897" y="17691"/>
                      <a:pt x="11883" y="17724"/>
                    </a:cubicBezTo>
                    <a:cubicBezTo>
                      <a:pt x="11875" y="17746"/>
                      <a:pt x="11870" y="17768"/>
                      <a:pt x="11862" y="17790"/>
                    </a:cubicBezTo>
                    <a:cubicBezTo>
                      <a:pt x="11844" y="17834"/>
                      <a:pt x="11822" y="17867"/>
                      <a:pt x="11814" y="17933"/>
                    </a:cubicBezTo>
                    <a:cubicBezTo>
                      <a:pt x="11792" y="17933"/>
                      <a:pt x="11779" y="17988"/>
                      <a:pt x="11761" y="18011"/>
                    </a:cubicBezTo>
                    <a:cubicBezTo>
                      <a:pt x="11752" y="18022"/>
                      <a:pt x="11744" y="18033"/>
                      <a:pt x="11735" y="18055"/>
                    </a:cubicBezTo>
                    <a:cubicBezTo>
                      <a:pt x="11735" y="18055"/>
                      <a:pt x="11735" y="18077"/>
                      <a:pt x="11735" y="18077"/>
                    </a:cubicBezTo>
                    <a:cubicBezTo>
                      <a:pt x="11731" y="18077"/>
                      <a:pt x="11722" y="18088"/>
                      <a:pt x="11713" y="18099"/>
                    </a:cubicBezTo>
                    <a:cubicBezTo>
                      <a:pt x="11713" y="18099"/>
                      <a:pt x="11713" y="18121"/>
                      <a:pt x="11713" y="18121"/>
                    </a:cubicBezTo>
                    <a:cubicBezTo>
                      <a:pt x="11682" y="18154"/>
                      <a:pt x="11652" y="18220"/>
                      <a:pt x="11617" y="18264"/>
                    </a:cubicBezTo>
                    <a:cubicBezTo>
                      <a:pt x="11595" y="18297"/>
                      <a:pt x="11573" y="18330"/>
                      <a:pt x="11551" y="18363"/>
                    </a:cubicBezTo>
                    <a:cubicBezTo>
                      <a:pt x="11551" y="18363"/>
                      <a:pt x="11551" y="18385"/>
                      <a:pt x="11551" y="18385"/>
                    </a:cubicBezTo>
                    <a:lnTo>
                      <a:pt x="11543" y="18385"/>
                    </a:lnTo>
                    <a:cubicBezTo>
                      <a:pt x="11543" y="18385"/>
                      <a:pt x="11543" y="18407"/>
                      <a:pt x="11543" y="18407"/>
                    </a:cubicBezTo>
                    <a:lnTo>
                      <a:pt x="11534" y="18407"/>
                    </a:lnTo>
                    <a:cubicBezTo>
                      <a:pt x="11534" y="18407"/>
                      <a:pt x="11534" y="18429"/>
                      <a:pt x="11534" y="18429"/>
                    </a:cubicBezTo>
                    <a:cubicBezTo>
                      <a:pt x="11534" y="18429"/>
                      <a:pt x="11525" y="18429"/>
                      <a:pt x="11525" y="18429"/>
                    </a:cubicBezTo>
                    <a:cubicBezTo>
                      <a:pt x="11525" y="18429"/>
                      <a:pt x="11525" y="18451"/>
                      <a:pt x="11521" y="18451"/>
                    </a:cubicBezTo>
                    <a:cubicBezTo>
                      <a:pt x="11521" y="18451"/>
                      <a:pt x="11516" y="18451"/>
                      <a:pt x="11512" y="18451"/>
                    </a:cubicBezTo>
                    <a:cubicBezTo>
                      <a:pt x="11512" y="18451"/>
                      <a:pt x="11512" y="18462"/>
                      <a:pt x="11512" y="18462"/>
                    </a:cubicBezTo>
                    <a:cubicBezTo>
                      <a:pt x="11512" y="18462"/>
                      <a:pt x="11503" y="18462"/>
                      <a:pt x="11503" y="18462"/>
                    </a:cubicBezTo>
                    <a:cubicBezTo>
                      <a:pt x="11503" y="18462"/>
                      <a:pt x="11503" y="18484"/>
                      <a:pt x="11503" y="18484"/>
                    </a:cubicBezTo>
                    <a:cubicBezTo>
                      <a:pt x="11503" y="18484"/>
                      <a:pt x="11499" y="18484"/>
                      <a:pt x="11495" y="18484"/>
                    </a:cubicBezTo>
                    <a:cubicBezTo>
                      <a:pt x="11495" y="18484"/>
                      <a:pt x="11495" y="18506"/>
                      <a:pt x="11490" y="18506"/>
                    </a:cubicBezTo>
                    <a:cubicBezTo>
                      <a:pt x="11490" y="18506"/>
                      <a:pt x="11490" y="18506"/>
                      <a:pt x="11486" y="18506"/>
                    </a:cubicBezTo>
                    <a:cubicBezTo>
                      <a:pt x="11486" y="18506"/>
                      <a:pt x="11486" y="18528"/>
                      <a:pt x="11482" y="18528"/>
                    </a:cubicBezTo>
                    <a:cubicBezTo>
                      <a:pt x="11468" y="18539"/>
                      <a:pt x="11447" y="18550"/>
                      <a:pt x="11438" y="18583"/>
                    </a:cubicBezTo>
                    <a:cubicBezTo>
                      <a:pt x="11464" y="18628"/>
                      <a:pt x="11486" y="18572"/>
                      <a:pt x="11503" y="18561"/>
                    </a:cubicBezTo>
                    <a:cubicBezTo>
                      <a:pt x="11521" y="18539"/>
                      <a:pt x="11538" y="18528"/>
                      <a:pt x="11560" y="18506"/>
                    </a:cubicBezTo>
                    <a:cubicBezTo>
                      <a:pt x="11582" y="18484"/>
                      <a:pt x="11604" y="18473"/>
                      <a:pt x="11621" y="18451"/>
                    </a:cubicBezTo>
                    <a:cubicBezTo>
                      <a:pt x="11621" y="18451"/>
                      <a:pt x="11630" y="18429"/>
                      <a:pt x="11630" y="18429"/>
                    </a:cubicBezTo>
                    <a:cubicBezTo>
                      <a:pt x="11639" y="18429"/>
                      <a:pt x="11648" y="18407"/>
                      <a:pt x="11665" y="18385"/>
                    </a:cubicBezTo>
                    <a:cubicBezTo>
                      <a:pt x="11691" y="18352"/>
                      <a:pt x="11722" y="18319"/>
                      <a:pt x="11752" y="18286"/>
                    </a:cubicBezTo>
                    <a:cubicBezTo>
                      <a:pt x="11752" y="18286"/>
                      <a:pt x="11770" y="18286"/>
                      <a:pt x="11770" y="18242"/>
                    </a:cubicBezTo>
                    <a:cubicBezTo>
                      <a:pt x="11800" y="18264"/>
                      <a:pt x="11827" y="18198"/>
                      <a:pt x="11849" y="18154"/>
                    </a:cubicBezTo>
                    <a:cubicBezTo>
                      <a:pt x="11875" y="18121"/>
                      <a:pt x="11901" y="18077"/>
                      <a:pt x="11927" y="18033"/>
                    </a:cubicBezTo>
                    <a:cubicBezTo>
                      <a:pt x="11936" y="18022"/>
                      <a:pt x="11945" y="18022"/>
                      <a:pt x="11949" y="18011"/>
                    </a:cubicBezTo>
                    <a:cubicBezTo>
                      <a:pt x="11962" y="17999"/>
                      <a:pt x="11971" y="17966"/>
                      <a:pt x="11984" y="17944"/>
                    </a:cubicBezTo>
                    <a:cubicBezTo>
                      <a:pt x="11984" y="17944"/>
                      <a:pt x="11988" y="17944"/>
                      <a:pt x="11993" y="17944"/>
                    </a:cubicBezTo>
                    <a:cubicBezTo>
                      <a:pt x="11993" y="17944"/>
                      <a:pt x="11993" y="17944"/>
                      <a:pt x="11993" y="17922"/>
                    </a:cubicBezTo>
                    <a:cubicBezTo>
                      <a:pt x="11993" y="17911"/>
                      <a:pt x="11997" y="17911"/>
                      <a:pt x="12001" y="17911"/>
                    </a:cubicBezTo>
                    <a:cubicBezTo>
                      <a:pt x="12019" y="17878"/>
                      <a:pt x="12041" y="17856"/>
                      <a:pt x="12058" y="17823"/>
                    </a:cubicBezTo>
                    <a:cubicBezTo>
                      <a:pt x="12067" y="17801"/>
                      <a:pt x="12080" y="17779"/>
                      <a:pt x="12098" y="17768"/>
                    </a:cubicBezTo>
                    <a:cubicBezTo>
                      <a:pt x="12098" y="17768"/>
                      <a:pt x="12111" y="17768"/>
                      <a:pt x="12115" y="17768"/>
                    </a:cubicBezTo>
                    <a:cubicBezTo>
                      <a:pt x="12141" y="17724"/>
                      <a:pt x="12159" y="17625"/>
                      <a:pt x="12194" y="17625"/>
                    </a:cubicBezTo>
                    <a:cubicBezTo>
                      <a:pt x="12207" y="17603"/>
                      <a:pt x="12220" y="17526"/>
                      <a:pt x="12242" y="17503"/>
                    </a:cubicBezTo>
                    <a:cubicBezTo>
                      <a:pt x="12264" y="17481"/>
                      <a:pt x="12285" y="17470"/>
                      <a:pt x="12299" y="17526"/>
                    </a:cubicBezTo>
                    <a:cubicBezTo>
                      <a:pt x="12303" y="17559"/>
                      <a:pt x="12299" y="17603"/>
                      <a:pt x="12285" y="17614"/>
                    </a:cubicBezTo>
                    <a:cubicBezTo>
                      <a:pt x="12285" y="17614"/>
                      <a:pt x="12285" y="17658"/>
                      <a:pt x="12285" y="17669"/>
                    </a:cubicBezTo>
                    <a:cubicBezTo>
                      <a:pt x="12285" y="17680"/>
                      <a:pt x="12268" y="17702"/>
                      <a:pt x="12264" y="17724"/>
                    </a:cubicBezTo>
                    <a:cubicBezTo>
                      <a:pt x="12264" y="17724"/>
                      <a:pt x="12264" y="17735"/>
                      <a:pt x="12259" y="17746"/>
                    </a:cubicBezTo>
                    <a:cubicBezTo>
                      <a:pt x="12259" y="17746"/>
                      <a:pt x="12250" y="17768"/>
                      <a:pt x="12246" y="17790"/>
                    </a:cubicBezTo>
                    <a:cubicBezTo>
                      <a:pt x="12233" y="17823"/>
                      <a:pt x="12224" y="17867"/>
                      <a:pt x="12211" y="17911"/>
                    </a:cubicBezTo>
                    <a:cubicBezTo>
                      <a:pt x="12189" y="17966"/>
                      <a:pt x="12167" y="18011"/>
                      <a:pt x="12154" y="18099"/>
                    </a:cubicBezTo>
                    <a:cubicBezTo>
                      <a:pt x="12124" y="18154"/>
                      <a:pt x="12102" y="18209"/>
                      <a:pt x="12076" y="18275"/>
                    </a:cubicBezTo>
                    <a:cubicBezTo>
                      <a:pt x="12054" y="18319"/>
                      <a:pt x="12036" y="18352"/>
                      <a:pt x="12019" y="18407"/>
                    </a:cubicBezTo>
                    <a:cubicBezTo>
                      <a:pt x="12019" y="18407"/>
                      <a:pt x="12015" y="18407"/>
                      <a:pt x="12010" y="18429"/>
                    </a:cubicBezTo>
                    <a:cubicBezTo>
                      <a:pt x="12010" y="18451"/>
                      <a:pt x="11997" y="18473"/>
                      <a:pt x="11984" y="18495"/>
                    </a:cubicBezTo>
                    <a:cubicBezTo>
                      <a:pt x="11980" y="18495"/>
                      <a:pt x="11975" y="18517"/>
                      <a:pt x="11971" y="18517"/>
                    </a:cubicBezTo>
                    <a:cubicBezTo>
                      <a:pt x="11971" y="18517"/>
                      <a:pt x="11967" y="18539"/>
                      <a:pt x="11962" y="18539"/>
                    </a:cubicBezTo>
                    <a:cubicBezTo>
                      <a:pt x="11962" y="18539"/>
                      <a:pt x="11949" y="18539"/>
                      <a:pt x="11945" y="18539"/>
                    </a:cubicBezTo>
                    <a:cubicBezTo>
                      <a:pt x="11940" y="18539"/>
                      <a:pt x="11940" y="18561"/>
                      <a:pt x="11936" y="18561"/>
                    </a:cubicBezTo>
                    <a:cubicBezTo>
                      <a:pt x="11927" y="18583"/>
                      <a:pt x="11918" y="18583"/>
                      <a:pt x="11910" y="18594"/>
                    </a:cubicBezTo>
                    <a:cubicBezTo>
                      <a:pt x="11897" y="18628"/>
                      <a:pt x="11883" y="18661"/>
                      <a:pt x="11870" y="18705"/>
                    </a:cubicBezTo>
                    <a:cubicBezTo>
                      <a:pt x="11862" y="18705"/>
                      <a:pt x="11857" y="18716"/>
                      <a:pt x="11849" y="18727"/>
                    </a:cubicBezTo>
                    <a:cubicBezTo>
                      <a:pt x="11835" y="18749"/>
                      <a:pt x="11831" y="18760"/>
                      <a:pt x="11818" y="18793"/>
                    </a:cubicBezTo>
                    <a:cubicBezTo>
                      <a:pt x="11814" y="18793"/>
                      <a:pt x="11805" y="18793"/>
                      <a:pt x="11800" y="18815"/>
                    </a:cubicBezTo>
                    <a:cubicBezTo>
                      <a:pt x="11796" y="18815"/>
                      <a:pt x="11792" y="18837"/>
                      <a:pt x="11787" y="18859"/>
                    </a:cubicBezTo>
                    <a:cubicBezTo>
                      <a:pt x="11787" y="18870"/>
                      <a:pt x="11779" y="18870"/>
                      <a:pt x="11774" y="18881"/>
                    </a:cubicBezTo>
                    <a:cubicBezTo>
                      <a:pt x="11766" y="18903"/>
                      <a:pt x="11752" y="18914"/>
                      <a:pt x="11744" y="18936"/>
                    </a:cubicBezTo>
                    <a:cubicBezTo>
                      <a:pt x="11766" y="18936"/>
                      <a:pt x="11787" y="18936"/>
                      <a:pt x="11805" y="18914"/>
                    </a:cubicBezTo>
                    <a:cubicBezTo>
                      <a:pt x="11822" y="18914"/>
                      <a:pt x="11835" y="18859"/>
                      <a:pt x="11853" y="18892"/>
                    </a:cubicBezTo>
                    <a:cubicBezTo>
                      <a:pt x="11853" y="18870"/>
                      <a:pt x="11866" y="18859"/>
                      <a:pt x="11875" y="18848"/>
                    </a:cubicBezTo>
                    <a:cubicBezTo>
                      <a:pt x="11892" y="18826"/>
                      <a:pt x="11918" y="18815"/>
                      <a:pt x="11945" y="18782"/>
                    </a:cubicBezTo>
                    <a:cubicBezTo>
                      <a:pt x="11958" y="18771"/>
                      <a:pt x="11967" y="18749"/>
                      <a:pt x="11984" y="18738"/>
                    </a:cubicBezTo>
                    <a:cubicBezTo>
                      <a:pt x="12006" y="18705"/>
                      <a:pt x="12036" y="18694"/>
                      <a:pt x="12054" y="18639"/>
                    </a:cubicBezTo>
                    <a:lnTo>
                      <a:pt x="12076" y="18639"/>
                    </a:lnTo>
                    <a:cubicBezTo>
                      <a:pt x="12102" y="18605"/>
                      <a:pt x="12124" y="18561"/>
                      <a:pt x="12146" y="18528"/>
                    </a:cubicBezTo>
                    <a:cubicBezTo>
                      <a:pt x="12154" y="18528"/>
                      <a:pt x="12154" y="18506"/>
                      <a:pt x="12163" y="18495"/>
                    </a:cubicBezTo>
                    <a:cubicBezTo>
                      <a:pt x="12163" y="18495"/>
                      <a:pt x="12172" y="18495"/>
                      <a:pt x="12176" y="18473"/>
                    </a:cubicBezTo>
                    <a:cubicBezTo>
                      <a:pt x="12176" y="18473"/>
                      <a:pt x="12176" y="18462"/>
                      <a:pt x="12176" y="18462"/>
                    </a:cubicBezTo>
                    <a:cubicBezTo>
                      <a:pt x="12189" y="18440"/>
                      <a:pt x="12202" y="18429"/>
                      <a:pt x="12211" y="18407"/>
                    </a:cubicBezTo>
                    <a:cubicBezTo>
                      <a:pt x="12220" y="18385"/>
                      <a:pt x="12229" y="18363"/>
                      <a:pt x="12242" y="18330"/>
                    </a:cubicBezTo>
                    <a:cubicBezTo>
                      <a:pt x="12259" y="18286"/>
                      <a:pt x="12277" y="18242"/>
                      <a:pt x="12303" y="18198"/>
                    </a:cubicBezTo>
                    <a:cubicBezTo>
                      <a:pt x="12312" y="18176"/>
                      <a:pt x="12320" y="18143"/>
                      <a:pt x="12333" y="18143"/>
                    </a:cubicBezTo>
                    <a:cubicBezTo>
                      <a:pt x="12355" y="18077"/>
                      <a:pt x="12399" y="17944"/>
                      <a:pt x="12421" y="18077"/>
                    </a:cubicBezTo>
                    <a:cubicBezTo>
                      <a:pt x="12421" y="18077"/>
                      <a:pt x="12421" y="18110"/>
                      <a:pt x="12430" y="18121"/>
                    </a:cubicBezTo>
                    <a:cubicBezTo>
                      <a:pt x="12421" y="18165"/>
                      <a:pt x="12412" y="18176"/>
                      <a:pt x="12403" y="18220"/>
                    </a:cubicBezTo>
                    <a:cubicBezTo>
                      <a:pt x="12386" y="18286"/>
                      <a:pt x="12373" y="18352"/>
                      <a:pt x="12351" y="18418"/>
                    </a:cubicBezTo>
                    <a:cubicBezTo>
                      <a:pt x="12351" y="18440"/>
                      <a:pt x="12342" y="18451"/>
                      <a:pt x="12338" y="18462"/>
                    </a:cubicBezTo>
                    <a:cubicBezTo>
                      <a:pt x="12329" y="18495"/>
                      <a:pt x="12307" y="18517"/>
                      <a:pt x="12299" y="18561"/>
                    </a:cubicBezTo>
                    <a:cubicBezTo>
                      <a:pt x="12299" y="18561"/>
                      <a:pt x="12299" y="18583"/>
                      <a:pt x="12299" y="18583"/>
                    </a:cubicBezTo>
                    <a:cubicBezTo>
                      <a:pt x="12290" y="18616"/>
                      <a:pt x="12277" y="18628"/>
                      <a:pt x="12268" y="18661"/>
                    </a:cubicBezTo>
                    <a:cubicBezTo>
                      <a:pt x="12264" y="18672"/>
                      <a:pt x="12259" y="18705"/>
                      <a:pt x="12255" y="18705"/>
                    </a:cubicBezTo>
                    <a:cubicBezTo>
                      <a:pt x="12246" y="18738"/>
                      <a:pt x="12233" y="18760"/>
                      <a:pt x="12224" y="18804"/>
                    </a:cubicBezTo>
                    <a:cubicBezTo>
                      <a:pt x="12224" y="18815"/>
                      <a:pt x="12220" y="18848"/>
                      <a:pt x="12216" y="18859"/>
                    </a:cubicBezTo>
                    <a:cubicBezTo>
                      <a:pt x="12198" y="18914"/>
                      <a:pt x="12167" y="18958"/>
                      <a:pt x="12141" y="19013"/>
                    </a:cubicBezTo>
                    <a:cubicBezTo>
                      <a:pt x="12115" y="19068"/>
                      <a:pt x="12098" y="19134"/>
                      <a:pt x="12080" y="19190"/>
                    </a:cubicBezTo>
                    <a:cubicBezTo>
                      <a:pt x="12115" y="19168"/>
                      <a:pt x="12146" y="19123"/>
                      <a:pt x="12181" y="19079"/>
                    </a:cubicBezTo>
                    <a:cubicBezTo>
                      <a:pt x="12194" y="19057"/>
                      <a:pt x="12211" y="19046"/>
                      <a:pt x="12229" y="19013"/>
                    </a:cubicBezTo>
                    <a:cubicBezTo>
                      <a:pt x="12242" y="18991"/>
                      <a:pt x="12259" y="18969"/>
                      <a:pt x="12272" y="18958"/>
                    </a:cubicBezTo>
                    <a:cubicBezTo>
                      <a:pt x="12281" y="18947"/>
                      <a:pt x="12281" y="18925"/>
                      <a:pt x="12285" y="18914"/>
                    </a:cubicBezTo>
                    <a:cubicBezTo>
                      <a:pt x="12299" y="18892"/>
                      <a:pt x="12316" y="18881"/>
                      <a:pt x="12329" y="18859"/>
                    </a:cubicBezTo>
                    <a:cubicBezTo>
                      <a:pt x="12338" y="18826"/>
                      <a:pt x="12351" y="18804"/>
                      <a:pt x="12368" y="18793"/>
                    </a:cubicBezTo>
                    <a:cubicBezTo>
                      <a:pt x="12373" y="18771"/>
                      <a:pt x="12386" y="18804"/>
                      <a:pt x="12390" y="18793"/>
                    </a:cubicBezTo>
                    <a:cubicBezTo>
                      <a:pt x="12408" y="18771"/>
                      <a:pt x="12421" y="18738"/>
                      <a:pt x="12438" y="18694"/>
                    </a:cubicBezTo>
                    <a:cubicBezTo>
                      <a:pt x="12456" y="18650"/>
                      <a:pt x="12469" y="18594"/>
                      <a:pt x="12486" y="18594"/>
                    </a:cubicBezTo>
                    <a:cubicBezTo>
                      <a:pt x="12521" y="18594"/>
                      <a:pt x="12539" y="18727"/>
                      <a:pt x="12526" y="18837"/>
                    </a:cubicBezTo>
                    <a:moveTo>
                      <a:pt x="14369" y="15487"/>
                    </a:moveTo>
                    <a:cubicBezTo>
                      <a:pt x="14369" y="15487"/>
                      <a:pt x="14356" y="15520"/>
                      <a:pt x="14352" y="15542"/>
                    </a:cubicBezTo>
                    <a:cubicBezTo>
                      <a:pt x="14343" y="15575"/>
                      <a:pt x="14334" y="15619"/>
                      <a:pt x="14326" y="15663"/>
                    </a:cubicBezTo>
                    <a:cubicBezTo>
                      <a:pt x="14326" y="15674"/>
                      <a:pt x="14317" y="15685"/>
                      <a:pt x="14313" y="15685"/>
                    </a:cubicBezTo>
                    <a:cubicBezTo>
                      <a:pt x="14308" y="15685"/>
                      <a:pt x="14313" y="15707"/>
                      <a:pt x="14313" y="15718"/>
                    </a:cubicBezTo>
                    <a:cubicBezTo>
                      <a:pt x="14304" y="15751"/>
                      <a:pt x="14295" y="15795"/>
                      <a:pt x="14291" y="15828"/>
                    </a:cubicBezTo>
                    <a:cubicBezTo>
                      <a:pt x="14291" y="15861"/>
                      <a:pt x="14282" y="15884"/>
                      <a:pt x="14278" y="15906"/>
                    </a:cubicBezTo>
                    <a:cubicBezTo>
                      <a:pt x="14278" y="15906"/>
                      <a:pt x="14269" y="15917"/>
                      <a:pt x="14265" y="15928"/>
                    </a:cubicBezTo>
                    <a:cubicBezTo>
                      <a:pt x="14265" y="15939"/>
                      <a:pt x="14265" y="15950"/>
                      <a:pt x="14265" y="15961"/>
                    </a:cubicBezTo>
                    <a:cubicBezTo>
                      <a:pt x="14256" y="15983"/>
                      <a:pt x="14247" y="15994"/>
                      <a:pt x="14234" y="16027"/>
                    </a:cubicBezTo>
                    <a:cubicBezTo>
                      <a:pt x="14234" y="16038"/>
                      <a:pt x="14221" y="16082"/>
                      <a:pt x="14216" y="16093"/>
                    </a:cubicBezTo>
                    <a:cubicBezTo>
                      <a:pt x="14216" y="16104"/>
                      <a:pt x="14203" y="16104"/>
                      <a:pt x="14195" y="16115"/>
                    </a:cubicBezTo>
                    <a:cubicBezTo>
                      <a:pt x="14190" y="16115"/>
                      <a:pt x="14186" y="16137"/>
                      <a:pt x="14182" y="16148"/>
                    </a:cubicBezTo>
                    <a:cubicBezTo>
                      <a:pt x="14168" y="16170"/>
                      <a:pt x="14155" y="16170"/>
                      <a:pt x="14147" y="16192"/>
                    </a:cubicBezTo>
                    <a:cubicBezTo>
                      <a:pt x="14125" y="16225"/>
                      <a:pt x="14107" y="16269"/>
                      <a:pt x="14085" y="16291"/>
                    </a:cubicBezTo>
                    <a:cubicBezTo>
                      <a:pt x="14050" y="16335"/>
                      <a:pt x="14007" y="16357"/>
                      <a:pt x="13963" y="16379"/>
                    </a:cubicBezTo>
                    <a:cubicBezTo>
                      <a:pt x="13933" y="16401"/>
                      <a:pt x="13836" y="16457"/>
                      <a:pt x="13836" y="16335"/>
                    </a:cubicBezTo>
                    <a:cubicBezTo>
                      <a:pt x="13836" y="16258"/>
                      <a:pt x="13902" y="16247"/>
                      <a:pt x="13928" y="16203"/>
                    </a:cubicBezTo>
                    <a:cubicBezTo>
                      <a:pt x="13941" y="16181"/>
                      <a:pt x="13946" y="16148"/>
                      <a:pt x="13959" y="16115"/>
                    </a:cubicBezTo>
                    <a:lnTo>
                      <a:pt x="13967" y="16115"/>
                    </a:lnTo>
                    <a:lnTo>
                      <a:pt x="13967" y="16093"/>
                    </a:lnTo>
                    <a:cubicBezTo>
                      <a:pt x="13967" y="16093"/>
                      <a:pt x="13981" y="16093"/>
                      <a:pt x="13989" y="16082"/>
                    </a:cubicBezTo>
                    <a:cubicBezTo>
                      <a:pt x="13989" y="16082"/>
                      <a:pt x="13998" y="16049"/>
                      <a:pt x="14007" y="16038"/>
                    </a:cubicBezTo>
                    <a:cubicBezTo>
                      <a:pt x="14016" y="16038"/>
                      <a:pt x="14020" y="16038"/>
                      <a:pt x="14029" y="16016"/>
                    </a:cubicBezTo>
                    <a:cubicBezTo>
                      <a:pt x="14046" y="15994"/>
                      <a:pt x="14064" y="15961"/>
                      <a:pt x="14085" y="15950"/>
                    </a:cubicBezTo>
                    <a:cubicBezTo>
                      <a:pt x="14120" y="15873"/>
                      <a:pt x="14173" y="15828"/>
                      <a:pt x="14199" y="15729"/>
                    </a:cubicBezTo>
                    <a:lnTo>
                      <a:pt x="14221" y="15729"/>
                    </a:lnTo>
                    <a:cubicBezTo>
                      <a:pt x="14247" y="15663"/>
                      <a:pt x="14273" y="15608"/>
                      <a:pt x="14300" y="15553"/>
                    </a:cubicBezTo>
                    <a:cubicBezTo>
                      <a:pt x="14313" y="15520"/>
                      <a:pt x="14334" y="15487"/>
                      <a:pt x="14348" y="15443"/>
                    </a:cubicBezTo>
                    <a:cubicBezTo>
                      <a:pt x="14361" y="15443"/>
                      <a:pt x="14365" y="15432"/>
                      <a:pt x="14374" y="15421"/>
                    </a:cubicBezTo>
                    <a:lnTo>
                      <a:pt x="14382" y="15421"/>
                    </a:lnTo>
                    <a:cubicBezTo>
                      <a:pt x="14382" y="15421"/>
                      <a:pt x="14378" y="15476"/>
                      <a:pt x="14369" y="154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2" name="Google Shape;1246;g257743a6ece_0_185"/>
              <p:cNvSpPr/>
              <p:nvPr/>
            </p:nvSpPr>
            <p:spPr>
              <a:xfrm>
                <a:off x="320676" y="231953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24" y="0"/>
                    </a:moveTo>
                    <a:cubicBezTo>
                      <a:pt x="21224" y="0"/>
                      <a:pt x="20098" y="928"/>
                      <a:pt x="19721" y="1624"/>
                    </a:cubicBezTo>
                    <a:cubicBezTo>
                      <a:pt x="18972" y="2092"/>
                      <a:pt x="18409" y="2556"/>
                      <a:pt x="17843" y="3020"/>
                    </a:cubicBezTo>
                    <a:cubicBezTo>
                      <a:pt x="17280" y="3484"/>
                      <a:pt x="16717" y="4180"/>
                      <a:pt x="16341" y="4644"/>
                    </a:cubicBezTo>
                    <a:cubicBezTo>
                      <a:pt x="15778" y="5344"/>
                      <a:pt x="15025" y="5808"/>
                      <a:pt x="14462" y="6272"/>
                    </a:cubicBezTo>
                    <a:cubicBezTo>
                      <a:pt x="13713" y="6736"/>
                      <a:pt x="12960" y="6736"/>
                      <a:pt x="12584" y="7432"/>
                    </a:cubicBezTo>
                    <a:cubicBezTo>
                      <a:pt x="11271" y="8360"/>
                      <a:pt x="9766" y="9292"/>
                      <a:pt x="9016" y="10452"/>
                    </a:cubicBezTo>
                    <a:cubicBezTo>
                      <a:pt x="8454" y="10452"/>
                      <a:pt x="8077" y="10916"/>
                      <a:pt x="7701" y="11380"/>
                    </a:cubicBezTo>
                    <a:cubicBezTo>
                      <a:pt x="7701" y="11380"/>
                      <a:pt x="7514" y="11844"/>
                      <a:pt x="7324" y="11844"/>
                    </a:cubicBezTo>
                    <a:cubicBezTo>
                      <a:pt x="6761" y="12312"/>
                      <a:pt x="6012" y="12776"/>
                      <a:pt x="5446" y="13240"/>
                    </a:cubicBezTo>
                    <a:cubicBezTo>
                      <a:pt x="5446" y="13240"/>
                      <a:pt x="5073" y="13936"/>
                      <a:pt x="4883" y="14168"/>
                    </a:cubicBezTo>
                    <a:cubicBezTo>
                      <a:pt x="4696" y="14168"/>
                      <a:pt x="4506" y="14168"/>
                      <a:pt x="4320" y="14168"/>
                    </a:cubicBezTo>
                    <a:cubicBezTo>
                      <a:pt x="4320" y="14168"/>
                      <a:pt x="4134" y="14632"/>
                      <a:pt x="3944" y="14864"/>
                    </a:cubicBezTo>
                    <a:cubicBezTo>
                      <a:pt x="3381" y="15328"/>
                      <a:pt x="2441" y="16260"/>
                      <a:pt x="2065" y="16724"/>
                    </a:cubicBezTo>
                    <a:cubicBezTo>
                      <a:pt x="1692" y="17188"/>
                      <a:pt x="1316" y="18116"/>
                      <a:pt x="1126" y="18580"/>
                    </a:cubicBezTo>
                    <a:cubicBezTo>
                      <a:pt x="753" y="19280"/>
                      <a:pt x="0" y="20208"/>
                      <a:pt x="0" y="21368"/>
                    </a:cubicBezTo>
                    <a:cubicBezTo>
                      <a:pt x="1126" y="21368"/>
                      <a:pt x="2065" y="21136"/>
                      <a:pt x="3004" y="21600"/>
                    </a:cubicBezTo>
                    <a:cubicBezTo>
                      <a:pt x="3381" y="21136"/>
                      <a:pt x="4134" y="21136"/>
                      <a:pt x="4883" y="20904"/>
                    </a:cubicBezTo>
                    <a:cubicBezTo>
                      <a:pt x="5636" y="20904"/>
                      <a:pt x="6575" y="20208"/>
                      <a:pt x="7138" y="20440"/>
                    </a:cubicBezTo>
                    <a:cubicBezTo>
                      <a:pt x="7138" y="19744"/>
                      <a:pt x="7514" y="19744"/>
                      <a:pt x="8077" y="19512"/>
                    </a:cubicBezTo>
                    <a:cubicBezTo>
                      <a:pt x="9203" y="19512"/>
                      <a:pt x="9956" y="18580"/>
                      <a:pt x="10705" y="18348"/>
                    </a:cubicBezTo>
                    <a:cubicBezTo>
                      <a:pt x="11081" y="18348"/>
                      <a:pt x="11458" y="18348"/>
                      <a:pt x="11834" y="18348"/>
                    </a:cubicBezTo>
                    <a:cubicBezTo>
                      <a:pt x="12211" y="17884"/>
                      <a:pt x="12584" y="16956"/>
                      <a:pt x="13150" y="17188"/>
                    </a:cubicBezTo>
                    <a:cubicBezTo>
                      <a:pt x="13150" y="16724"/>
                      <a:pt x="13336" y="16724"/>
                      <a:pt x="13713" y="16028"/>
                    </a:cubicBezTo>
                    <a:cubicBezTo>
                      <a:pt x="14652" y="16028"/>
                      <a:pt x="14462" y="15096"/>
                      <a:pt x="15591" y="15328"/>
                    </a:cubicBezTo>
                    <a:cubicBezTo>
                      <a:pt x="15778" y="14864"/>
                      <a:pt x="15964" y="14168"/>
                      <a:pt x="16531" y="13936"/>
                    </a:cubicBezTo>
                    <a:cubicBezTo>
                      <a:pt x="18219" y="12544"/>
                      <a:pt x="19911" y="10916"/>
                      <a:pt x="21600" y="975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3" name="Google Shape;1247;g257743a6ece_0_185"/>
              <p:cNvSpPr/>
              <p:nvPr/>
            </p:nvSpPr>
            <p:spPr>
              <a:xfrm>
                <a:off x="317862" y="229597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25" y="0"/>
                    </a:moveTo>
                    <a:cubicBezTo>
                      <a:pt x="20815" y="678"/>
                      <a:pt x="20119" y="1357"/>
                      <a:pt x="19509" y="1922"/>
                    </a:cubicBezTo>
                    <a:cubicBezTo>
                      <a:pt x="17855" y="3280"/>
                      <a:pt x="16460" y="4976"/>
                      <a:pt x="14893" y="6446"/>
                    </a:cubicBezTo>
                    <a:cubicBezTo>
                      <a:pt x="13239" y="8030"/>
                      <a:pt x="11322" y="9726"/>
                      <a:pt x="9668" y="11309"/>
                    </a:cubicBezTo>
                    <a:cubicBezTo>
                      <a:pt x="9580" y="11309"/>
                      <a:pt x="9493" y="11535"/>
                      <a:pt x="9405" y="11535"/>
                    </a:cubicBezTo>
                    <a:cubicBezTo>
                      <a:pt x="9319" y="11648"/>
                      <a:pt x="9144" y="11648"/>
                      <a:pt x="8971" y="11761"/>
                    </a:cubicBezTo>
                    <a:cubicBezTo>
                      <a:pt x="8971" y="11761"/>
                      <a:pt x="8797" y="11987"/>
                      <a:pt x="8709" y="12100"/>
                    </a:cubicBezTo>
                    <a:cubicBezTo>
                      <a:pt x="8273" y="12439"/>
                      <a:pt x="7838" y="12893"/>
                      <a:pt x="7490" y="13119"/>
                    </a:cubicBezTo>
                    <a:cubicBezTo>
                      <a:pt x="7229" y="13344"/>
                      <a:pt x="7055" y="13457"/>
                      <a:pt x="6967" y="13683"/>
                    </a:cubicBezTo>
                    <a:cubicBezTo>
                      <a:pt x="6358" y="14248"/>
                      <a:pt x="5662" y="14815"/>
                      <a:pt x="5052" y="15154"/>
                    </a:cubicBezTo>
                    <a:cubicBezTo>
                      <a:pt x="4703" y="15380"/>
                      <a:pt x="4616" y="15493"/>
                      <a:pt x="4528" y="15605"/>
                    </a:cubicBezTo>
                    <a:cubicBezTo>
                      <a:pt x="4442" y="15718"/>
                      <a:pt x="4181" y="15831"/>
                      <a:pt x="4093" y="15944"/>
                    </a:cubicBezTo>
                    <a:cubicBezTo>
                      <a:pt x="3571" y="16398"/>
                      <a:pt x="3310" y="16850"/>
                      <a:pt x="2874" y="17415"/>
                    </a:cubicBezTo>
                    <a:cubicBezTo>
                      <a:pt x="2613" y="17869"/>
                      <a:pt x="2264" y="18320"/>
                      <a:pt x="1917" y="18772"/>
                    </a:cubicBezTo>
                    <a:cubicBezTo>
                      <a:pt x="1568" y="19224"/>
                      <a:pt x="1220" y="19565"/>
                      <a:pt x="871" y="19904"/>
                    </a:cubicBezTo>
                    <a:cubicBezTo>
                      <a:pt x="522" y="20355"/>
                      <a:pt x="0" y="20694"/>
                      <a:pt x="0" y="21374"/>
                    </a:cubicBezTo>
                    <a:cubicBezTo>
                      <a:pt x="522" y="21374"/>
                      <a:pt x="785" y="21600"/>
                      <a:pt x="1307" y="21600"/>
                    </a:cubicBezTo>
                    <a:cubicBezTo>
                      <a:pt x="1654" y="21374"/>
                      <a:pt x="1568" y="21374"/>
                      <a:pt x="2003" y="21600"/>
                    </a:cubicBezTo>
                    <a:cubicBezTo>
                      <a:pt x="2090" y="21261"/>
                      <a:pt x="2525" y="21374"/>
                      <a:pt x="2525" y="21374"/>
                    </a:cubicBezTo>
                    <a:cubicBezTo>
                      <a:pt x="2613" y="21374"/>
                      <a:pt x="2525" y="21261"/>
                      <a:pt x="2700" y="21261"/>
                    </a:cubicBezTo>
                    <a:cubicBezTo>
                      <a:pt x="2700" y="21261"/>
                      <a:pt x="2788" y="21261"/>
                      <a:pt x="2874" y="21261"/>
                    </a:cubicBezTo>
                    <a:cubicBezTo>
                      <a:pt x="2874" y="21261"/>
                      <a:pt x="2874" y="21261"/>
                      <a:pt x="3049" y="21261"/>
                    </a:cubicBezTo>
                    <a:cubicBezTo>
                      <a:pt x="4442" y="20694"/>
                      <a:pt x="5748" y="20017"/>
                      <a:pt x="6967" y="19337"/>
                    </a:cubicBezTo>
                    <a:cubicBezTo>
                      <a:pt x="7490" y="18320"/>
                      <a:pt x="8273" y="17756"/>
                      <a:pt x="8971" y="17076"/>
                    </a:cubicBezTo>
                    <a:cubicBezTo>
                      <a:pt x="9144" y="16963"/>
                      <a:pt x="9319" y="16737"/>
                      <a:pt x="9493" y="16624"/>
                    </a:cubicBezTo>
                    <a:cubicBezTo>
                      <a:pt x="9668" y="16511"/>
                      <a:pt x="9929" y="16398"/>
                      <a:pt x="10015" y="16172"/>
                    </a:cubicBezTo>
                    <a:cubicBezTo>
                      <a:pt x="10451" y="15718"/>
                      <a:pt x="10712" y="15041"/>
                      <a:pt x="11147" y="14589"/>
                    </a:cubicBezTo>
                    <a:cubicBezTo>
                      <a:pt x="11410" y="14135"/>
                      <a:pt x="11844" y="14022"/>
                      <a:pt x="12107" y="13796"/>
                    </a:cubicBezTo>
                    <a:cubicBezTo>
                      <a:pt x="12279" y="13570"/>
                      <a:pt x="12368" y="13457"/>
                      <a:pt x="12542" y="13231"/>
                    </a:cubicBezTo>
                    <a:cubicBezTo>
                      <a:pt x="12715" y="13006"/>
                      <a:pt x="12890" y="12893"/>
                      <a:pt x="13064" y="12667"/>
                    </a:cubicBezTo>
                    <a:cubicBezTo>
                      <a:pt x="13325" y="12326"/>
                      <a:pt x="13586" y="11987"/>
                      <a:pt x="13935" y="11648"/>
                    </a:cubicBezTo>
                    <a:cubicBezTo>
                      <a:pt x="14196" y="11309"/>
                      <a:pt x="14545" y="11083"/>
                      <a:pt x="14893" y="10742"/>
                    </a:cubicBezTo>
                    <a:cubicBezTo>
                      <a:pt x="16113" y="9500"/>
                      <a:pt x="17070" y="7804"/>
                      <a:pt x="18202" y="6446"/>
                    </a:cubicBezTo>
                    <a:cubicBezTo>
                      <a:pt x="18726" y="5767"/>
                      <a:pt x="19248" y="4976"/>
                      <a:pt x="19770" y="4411"/>
                    </a:cubicBezTo>
                    <a:cubicBezTo>
                      <a:pt x="19770" y="4411"/>
                      <a:pt x="19770" y="4183"/>
                      <a:pt x="19770" y="4183"/>
                    </a:cubicBezTo>
                    <a:cubicBezTo>
                      <a:pt x="20031" y="3844"/>
                      <a:pt x="20380" y="3506"/>
                      <a:pt x="20641" y="3280"/>
                    </a:cubicBezTo>
                    <a:cubicBezTo>
                      <a:pt x="20902" y="2941"/>
                      <a:pt x="21164" y="2487"/>
                      <a:pt x="21425" y="2148"/>
                    </a:cubicBezTo>
                    <a:cubicBezTo>
                      <a:pt x="21425" y="2035"/>
                      <a:pt x="21512" y="1922"/>
                      <a:pt x="21600" y="1922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4" name="Google Shape;1248;g257743a6ece_0_185"/>
              <p:cNvSpPr/>
              <p:nvPr/>
            </p:nvSpPr>
            <p:spPr>
              <a:xfrm>
                <a:off x="937308" y="80226"/>
                <a:ext cx="248297" cy="217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500" y="21600"/>
                    </a:lnTo>
                    <a:lnTo>
                      <a:pt x="14939" y="17324"/>
                    </a:lnTo>
                    <a:lnTo>
                      <a:pt x="6437" y="17324"/>
                    </a:lnTo>
                    <a:lnTo>
                      <a:pt x="5015" y="21600"/>
                    </a:lnTo>
                    <a:lnTo>
                      <a:pt x="0" y="21600"/>
                    </a:lnTo>
                    <a:lnTo>
                      <a:pt x="7663" y="0"/>
                    </a:lnTo>
                    <a:lnTo>
                      <a:pt x="13157" y="0"/>
                    </a:lnTo>
                    <a:lnTo>
                      <a:pt x="21600" y="21600"/>
                    </a:lnTo>
                    <a:close/>
                    <a:moveTo>
                      <a:pt x="10480" y="5163"/>
                    </a:moveTo>
                    <a:lnTo>
                      <a:pt x="7692" y="13555"/>
                    </a:lnTo>
                    <a:lnTo>
                      <a:pt x="13543" y="13555"/>
                    </a:lnTo>
                    <a:lnTo>
                      <a:pt x="10476" y="51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5" name="Google Shape;1249;g257743a6ece_0_185"/>
              <p:cNvSpPr/>
              <p:nvPr/>
            </p:nvSpPr>
            <p:spPr>
              <a:xfrm>
                <a:off x="1209646" y="80268"/>
                <a:ext cx="54478" cy="2171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6" name="Google Shape;1250;g257743a6ece_0_185"/>
              <p:cNvSpPr/>
              <p:nvPr/>
            </p:nvSpPr>
            <p:spPr>
              <a:xfrm>
                <a:off x="1310853" y="80268"/>
                <a:ext cx="217270" cy="217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90" y="0"/>
                    </a:moveTo>
                    <a:cubicBezTo>
                      <a:pt x="17522" y="0"/>
                      <a:pt x="21600" y="4908"/>
                      <a:pt x="21600" y="10833"/>
                    </a:cubicBezTo>
                    <a:cubicBezTo>
                      <a:pt x="21600" y="16759"/>
                      <a:pt x="17649" y="21600"/>
                      <a:pt x="8984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90" y="0"/>
                    </a:lnTo>
                    <a:close/>
                    <a:moveTo>
                      <a:pt x="5416" y="17642"/>
                    </a:moveTo>
                    <a:lnTo>
                      <a:pt x="8955" y="17642"/>
                    </a:lnTo>
                    <a:cubicBezTo>
                      <a:pt x="14400" y="17642"/>
                      <a:pt x="16024" y="13968"/>
                      <a:pt x="16024" y="10800"/>
                    </a:cubicBezTo>
                    <a:cubicBezTo>
                      <a:pt x="16024" y="7093"/>
                      <a:pt x="14017" y="3958"/>
                      <a:pt x="8892" y="3958"/>
                    </a:cubicBezTo>
                    <a:lnTo>
                      <a:pt x="5420" y="3958"/>
                    </a:lnTo>
                    <a:lnTo>
                      <a:pt x="5420" y="176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7" name="Google Shape;1251;g257743a6ece_0_185"/>
              <p:cNvSpPr/>
              <p:nvPr/>
            </p:nvSpPr>
            <p:spPr>
              <a:xfrm>
                <a:off x="123302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1366" y="12186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8" name="Google Shape;1252;g257743a6ece_0_185"/>
              <p:cNvSpPr/>
              <p:nvPr/>
            </p:nvSpPr>
            <p:spPr>
              <a:xfrm>
                <a:off x="151068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21600" y="21600"/>
                      <a:pt x="7990" y="19712"/>
                      <a:pt x="0" y="16997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9" name="Google Shape;1253;g257743a6ece_0_185"/>
              <p:cNvSpPr/>
              <p:nvPr/>
            </p:nvSpPr>
            <p:spPr>
              <a:xfrm>
                <a:off x="184041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" y="0"/>
                    </a:moveTo>
                    <a:lnTo>
                      <a:pt x="38" y="19341"/>
                    </a:lnTo>
                    <a:cubicBezTo>
                      <a:pt x="38" y="19341"/>
                      <a:pt x="7684" y="20067"/>
                      <a:pt x="8908" y="20108"/>
                    </a:cubicBezTo>
                    <a:cubicBezTo>
                      <a:pt x="10131" y="20148"/>
                      <a:pt x="18121" y="20753"/>
                      <a:pt x="21600" y="21600"/>
                    </a:cubicBezTo>
                    <a:lnTo>
                      <a:pt x="2160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0" name="Google Shape;1254;g257743a6ece_0_185"/>
              <p:cNvSpPr/>
              <p:nvPr/>
            </p:nvSpPr>
            <p:spPr>
              <a:xfrm>
                <a:off x="314624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0233" y="12186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1" name="Google Shape;1255;g257743a6ece_0_185"/>
              <p:cNvSpPr/>
              <p:nvPr/>
            </p:nvSpPr>
            <p:spPr>
              <a:xfrm>
                <a:off x="282792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cubicBezTo>
                      <a:pt x="0" y="21600"/>
                      <a:pt x="13572" y="19712"/>
                      <a:pt x="21600" y="16997"/>
                    </a:cubicBezTo>
                    <a:lnTo>
                      <a:pt x="2160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2" name="Google Shape;1256;g257743a6ece_0_185"/>
              <p:cNvSpPr/>
              <p:nvPr/>
            </p:nvSpPr>
            <p:spPr>
              <a:xfrm>
                <a:off x="250199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2" y="0"/>
                    </a:moveTo>
                    <a:lnTo>
                      <a:pt x="21562" y="19341"/>
                    </a:lnTo>
                    <a:cubicBezTo>
                      <a:pt x="21562" y="19341"/>
                      <a:pt x="13916" y="20067"/>
                      <a:pt x="12693" y="20108"/>
                    </a:cubicBezTo>
                    <a:cubicBezTo>
                      <a:pt x="11431" y="20148"/>
                      <a:pt x="3440" y="20753"/>
                      <a:pt x="0" y="21600"/>
                    </a:cubicBezTo>
                    <a:lnTo>
                      <a:pt x="0" y="20"/>
                    </a:lnTo>
                    <a:lnTo>
                      <a:pt x="2160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3" name="Google Shape;1257;g257743a6ece_0_185"/>
              <p:cNvSpPr/>
              <p:nvPr/>
            </p:nvSpPr>
            <p:spPr>
              <a:xfrm>
                <a:off x="217480" y="327552"/>
                <a:ext cx="23239" cy="60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21600"/>
                    </a:moveTo>
                    <a:cubicBezTo>
                      <a:pt x="6807" y="18938"/>
                      <a:pt x="0" y="17622"/>
                      <a:pt x="0" y="17622"/>
                    </a:cubicBez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7622"/>
                    </a:lnTo>
                    <a:cubicBezTo>
                      <a:pt x="21600" y="17622"/>
                      <a:pt x="14793" y="18938"/>
                      <a:pt x="10780" y="21600"/>
                    </a:cubicBezTo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4" name="Google Shape;1258;g257743a6ece_0_185"/>
              <p:cNvSpPr/>
              <p:nvPr/>
            </p:nvSpPr>
            <p:spPr>
              <a:xfrm>
                <a:off x="132570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43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5" name="Google Shape;1259;g257743a6ece_0_185"/>
              <p:cNvSpPr/>
              <p:nvPr/>
            </p:nvSpPr>
            <p:spPr>
              <a:xfrm>
                <a:off x="161353" y="296253"/>
                <a:ext cx="21165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60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6" name="Google Shape;1260;g257743a6ece_0_185"/>
              <p:cNvSpPr/>
              <p:nvPr/>
            </p:nvSpPr>
            <p:spPr>
              <a:xfrm>
                <a:off x="190136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7" name="Google Shape;1261;g257743a6ece_0_185"/>
              <p:cNvSpPr/>
              <p:nvPr/>
            </p:nvSpPr>
            <p:spPr>
              <a:xfrm>
                <a:off x="218876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8" name="Google Shape;1262;g257743a6ece_0_185"/>
              <p:cNvSpPr/>
              <p:nvPr/>
            </p:nvSpPr>
            <p:spPr>
              <a:xfrm>
                <a:off x="247660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531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311" y="8083"/>
                    </a:lnTo>
                    <a:lnTo>
                      <a:pt x="10779" y="0"/>
                    </a:lnTo>
                    <a:lnTo>
                      <a:pt x="10865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9" name="Google Shape;1263;g257743a6ece_0_185"/>
              <p:cNvSpPr/>
              <p:nvPr/>
            </p:nvSpPr>
            <p:spPr>
              <a:xfrm>
                <a:off x="276443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46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56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46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0" name="Google Shape;1264;g257743a6ece_0_185"/>
              <p:cNvSpPr/>
              <p:nvPr/>
            </p:nvSpPr>
            <p:spPr>
              <a:xfrm>
                <a:off x="305183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39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757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1" name="Google Shape;1265;g257743a6ece_0_185"/>
              <p:cNvSpPr/>
              <p:nvPr/>
            </p:nvSpPr>
            <p:spPr>
              <a:xfrm>
                <a:off x="147131" y="114933"/>
                <a:ext cx="34371" cy="3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2088"/>
                    </a:lnTo>
                    <a:cubicBezTo>
                      <a:pt x="21600" y="19156"/>
                      <a:pt x="16732" y="21600"/>
                      <a:pt x="10800" y="21600"/>
                    </a:cubicBezTo>
                    <a:cubicBezTo>
                      <a:pt x="4522" y="21600"/>
                      <a:pt x="0" y="18710"/>
                      <a:pt x="0" y="12140"/>
                    </a:cubicBezTo>
                    <a:lnTo>
                      <a:pt x="0" y="0"/>
                    </a:lnTo>
                    <a:lnTo>
                      <a:pt x="5373" y="0"/>
                    </a:lnTo>
                    <a:lnTo>
                      <a:pt x="5373" y="12245"/>
                    </a:lnTo>
                    <a:cubicBezTo>
                      <a:pt x="5373" y="15320"/>
                      <a:pt x="7608" y="17159"/>
                      <a:pt x="10720" y="17159"/>
                    </a:cubicBezTo>
                    <a:cubicBezTo>
                      <a:pt x="13567" y="17159"/>
                      <a:pt x="16200" y="15688"/>
                      <a:pt x="16200" y="11877"/>
                    </a:cubicBezTo>
                    <a:lnTo>
                      <a:pt x="16200" y="0"/>
                    </a:lnTo>
                    <a:lnTo>
                      <a:pt x="215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2" name="Google Shape;1266;g257743a6ece_0_185"/>
              <p:cNvSpPr/>
              <p:nvPr/>
            </p:nvSpPr>
            <p:spPr>
              <a:xfrm>
                <a:off x="187215" y="114470"/>
                <a:ext cx="26330" cy="35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5" y="5757"/>
                    </a:moveTo>
                    <a:cubicBezTo>
                      <a:pt x="16217" y="4408"/>
                      <a:pt x="13786" y="3864"/>
                      <a:pt x="11390" y="3864"/>
                    </a:cubicBezTo>
                    <a:cubicBezTo>
                      <a:pt x="8855" y="3864"/>
                      <a:pt x="7258" y="4538"/>
                      <a:pt x="7258" y="5601"/>
                    </a:cubicBezTo>
                    <a:cubicBezTo>
                      <a:pt x="7258" y="8765"/>
                      <a:pt x="21600" y="7883"/>
                      <a:pt x="21600" y="15221"/>
                    </a:cubicBezTo>
                    <a:cubicBezTo>
                      <a:pt x="21600" y="19266"/>
                      <a:pt x="17051" y="21600"/>
                      <a:pt x="10765" y="21600"/>
                    </a:cubicBezTo>
                    <a:cubicBezTo>
                      <a:pt x="5834" y="21600"/>
                      <a:pt x="3403" y="20640"/>
                      <a:pt x="591" y="19552"/>
                    </a:cubicBezTo>
                    <a:lnTo>
                      <a:pt x="591" y="15014"/>
                    </a:lnTo>
                    <a:cubicBezTo>
                      <a:pt x="4654" y="17010"/>
                      <a:pt x="7119" y="17736"/>
                      <a:pt x="10210" y="17736"/>
                    </a:cubicBezTo>
                    <a:cubicBezTo>
                      <a:pt x="12884" y="17736"/>
                      <a:pt x="14342" y="17036"/>
                      <a:pt x="14342" y="15792"/>
                    </a:cubicBezTo>
                    <a:cubicBezTo>
                      <a:pt x="14342" y="12343"/>
                      <a:pt x="0" y="13613"/>
                      <a:pt x="0" y="6042"/>
                    </a:cubicBezTo>
                    <a:cubicBezTo>
                      <a:pt x="0" y="2386"/>
                      <a:pt x="4202" y="0"/>
                      <a:pt x="10730" y="0"/>
                    </a:cubicBezTo>
                    <a:cubicBezTo>
                      <a:pt x="13856" y="0"/>
                      <a:pt x="16738" y="493"/>
                      <a:pt x="20280" y="1633"/>
                    </a:cubicBezTo>
                    <a:lnTo>
                      <a:pt x="20280" y="57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3" name="Google Shape;1267;g257743a6ece_0_185"/>
              <p:cNvSpPr/>
              <p:nvPr/>
            </p:nvSpPr>
            <p:spPr>
              <a:xfrm>
                <a:off x="215617" y="114975"/>
                <a:ext cx="3907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498" y="21600"/>
                    </a:lnTo>
                    <a:lnTo>
                      <a:pt x="14930" y="17312"/>
                    </a:lnTo>
                    <a:lnTo>
                      <a:pt x="6435" y="17312"/>
                    </a:lnTo>
                    <a:lnTo>
                      <a:pt x="5008" y="21600"/>
                    </a:lnTo>
                    <a:lnTo>
                      <a:pt x="0" y="21600"/>
                    </a:lnTo>
                    <a:lnTo>
                      <a:pt x="7653" y="0"/>
                    </a:lnTo>
                    <a:lnTo>
                      <a:pt x="13129" y="0"/>
                    </a:lnTo>
                    <a:lnTo>
                      <a:pt x="21553" y="21600"/>
                    </a:lnTo>
                    <a:close/>
                    <a:moveTo>
                      <a:pt x="10484" y="5167"/>
                    </a:moveTo>
                    <a:lnTo>
                      <a:pt x="7699" y="13557"/>
                    </a:lnTo>
                    <a:lnTo>
                      <a:pt x="13550" y="13557"/>
                    </a:lnTo>
                    <a:lnTo>
                      <a:pt x="10484" y="516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4" name="Google Shape;1268;g257743a6ece_0_185"/>
              <p:cNvSpPr/>
              <p:nvPr/>
            </p:nvSpPr>
            <p:spPr>
              <a:xfrm>
                <a:off x="253312" y="114933"/>
                <a:ext cx="19850" cy="341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5" name="Google Shape;1269;g257743a6ece_0_185"/>
              <p:cNvSpPr/>
              <p:nvPr/>
            </p:nvSpPr>
            <p:spPr>
              <a:xfrm>
                <a:off x="275384" y="114933"/>
                <a:ext cx="3416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2" y="0"/>
                    </a:moveTo>
                    <a:cubicBezTo>
                      <a:pt x="17505" y="0"/>
                      <a:pt x="21600" y="4900"/>
                      <a:pt x="21600" y="10840"/>
                    </a:cubicBezTo>
                    <a:cubicBezTo>
                      <a:pt x="21600" y="17046"/>
                      <a:pt x="17666" y="21600"/>
                      <a:pt x="8993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82" y="0"/>
                    </a:lnTo>
                    <a:close/>
                    <a:moveTo>
                      <a:pt x="5407" y="17659"/>
                    </a:moveTo>
                    <a:lnTo>
                      <a:pt x="8940" y="17659"/>
                    </a:lnTo>
                    <a:cubicBezTo>
                      <a:pt x="14373" y="17659"/>
                      <a:pt x="16006" y="13983"/>
                      <a:pt x="16006" y="10813"/>
                    </a:cubicBezTo>
                    <a:cubicBezTo>
                      <a:pt x="16006" y="7111"/>
                      <a:pt x="13999" y="3968"/>
                      <a:pt x="8859" y="3968"/>
                    </a:cubicBezTo>
                    <a:lnTo>
                      <a:pt x="5380" y="3968"/>
                    </a:lnTo>
                    <a:lnTo>
                      <a:pt x="5380" y="176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405" name="Google Shape;1270;g257743a6ece_0_185"/>
            <p:cNvGrpSpPr/>
            <p:nvPr/>
          </p:nvGrpSpPr>
          <p:grpSpPr>
            <a:xfrm>
              <a:off x="2164411" y="81849"/>
              <a:ext cx="1446995" cy="338522"/>
              <a:chOff x="0" y="0"/>
              <a:chExt cx="1446993" cy="338521"/>
            </a:xfrm>
          </p:grpSpPr>
          <p:sp>
            <p:nvSpPr>
              <p:cNvPr id="377" name="Google Shape;1271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8" name="Google Shape;1272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9" name="Google Shape;1273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0" name="Google Shape;1274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1" name="Google Shape;1275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2" name="Google Shape;1276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3" name="Google Shape;1277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4" name="Google Shape;1278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5" name="Google Shape;1279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6" name="Google Shape;1280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7" name="Google Shape;1281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8" name="Google Shape;1282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9" name="Google Shape;1283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0" name="Google Shape;1284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1" name="Google Shape;1285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2" name="Google Shape;1286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3" name="Google Shape;1287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4" name="Google Shape;1288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5" name="Google Shape;1289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6" name="Google Shape;1290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7" name="Google Shape;1291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8" name="Google Shape;1292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9" name="Google Shape;1293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0" name="Google Shape;1294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1" name="Google Shape;1295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2" name="Google Shape;1296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3" name="Google Shape;1297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4" name="Google Shape;1298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406" name="Google Shape;1299;g257743a6ece_0_185" descr="Google Shape;1299;g257743a6ece_0_1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4760" y="131642"/>
              <a:ext cx="895884" cy="2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52" name="Picture 4" descr="VA logo and Seal, U.S. Department of Veterans Aff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" y="4357687"/>
            <a:ext cx="7971144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круглений прямокутник 2"/>
          <p:cNvSpPr/>
          <p:nvPr/>
        </p:nvSpPr>
        <p:spPr>
          <a:xfrm>
            <a:off x="514268" y="1700713"/>
            <a:ext cx="3415217" cy="23431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81" name="Округлений прямокутник 180"/>
          <p:cNvSpPr/>
          <p:nvPr/>
        </p:nvSpPr>
        <p:spPr>
          <a:xfrm>
            <a:off x="4339676" y="1656945"/>
            <a:ext cx="3415217" cy="23431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82" name="Округлений прямокутник 181"/>
          <p:cNvSpPr/>
          <p:nvPr/>
        </p:nvSpPr>
        <p:spPr>
          <a:xfrm>
            <a:off x="8168957" y="1665915"/>
            <a:ext cx="3415217" cy="23431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474" y="2214563"/>
            <a:ext cx="2801933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Управління пільг для ветеранів</a:t>
            </a:r>
            <a:endParaRPr kumimoji="0" lang="uk-UA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642836" y="2236957"/>
            <a:ext cx="2801933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Управління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охорони здоров’я</a:t>
            </a:r>
            <a:endParaRPr kumimoji="0" lang="uk-UA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526198" y="2259351"/>
            <a:ext cx="2801933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Національна адміністрація </a:t>
            </a:r>
          </a:p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kumimoji="0" lang="uk-UA" sz="28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Arial"/>
              </a:rPr>
              <a:t>ісць поховань</a:t>
            </a:r>
            <a:endParaRPr kumimoji="0" lang="uk-UA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094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1" grpId="0" animBg="1"/>
      <p:bldP spid="182" grpId="0" animBg="1"/>
      <p:bldP spid="4" grpId="0"/>
      <p:bldP spid="184" grpId="0"/>
      <p:bldP spid="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ray and brown camouflage nutshell helmet on 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5" b="168"/>
          <a:stretch/>
        </p:blipFill>
        <p:spPr bwMode="auto">
          <a:xfrm>
            <a:off x="15675" y="1657350"/>
            <a:ext cx="1217632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Google Shape;1125;g257743a6ece_0_185"/>
          <p:cNvSpPr txBox="1">
            <a:spLocks noGrp="1"/>
          </p:cNvSpPr>
          <p:nvPr>
            <p:ph type="title"/>
          </p:nvPr>
        </p:nvSpPr>
        <p:spPr>
          <a:xfrm>
            <a:off x="7849958" y="542376"/>
            <a:ext cx="3716907" cy="554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США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407" name="Google Shape;1126;g257743a6ece_0_185"/>
          <p:cNvGrpSpPr/>
          <p:nvPr/>
        </p:nvGrpSpPr>
        <p:grpSpPr>
          <a:xfrm>
            <a:off x="428873" y="576946"/>
            <a:ext cx="5260645" cy="454227"/>
            <a:chOff x="0" y="0"/>
            <a:chExt cx="5260643" cy="454224"/>
          </a:xfrm>
        </p:grpSpPr>
        <p:grpSp>
          <p:nvGrpSpPr>
            <p:cNvPr id="376" name="Google Shape;1127;g257743a6ece_0_185"/>
            <p:cNvGrpSpPr/>
            <p:nvPr/>
          </p:nvGrpSpPr>
          <p:grpSpPr>
            <a:xfrm>
              <a:off x="-1" y="0"/>
              <a:ext cx="1528124" cy="454225"/>
              <a:chOff x="0" y="0"/>
              <a:chExt cx="1528122" cy="454224"/>
            </a:xfrm>
          </p:grpSpPr>
          <p:sp>
            <p:nvSpPr>
              <p:cNvPr id="234" name="Google Shape;1128;g257743a6ece_0_185"/>
              <p:cNvSpPr/>
              <p:nvPr/>
            </p:nvSpPr>
            <p:spPr>
              <a:xfrm>
                <a:off x="1904" y="1893"/>
                <a:ext cx="453205" cy="45048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5" name="Google Shape;1129;g257743a6ece_0_185"/>
              <p:cNvSpPr/>
              <p:nvPr/>
            </p:nvSpPr>
            <p:spPr>
              <a:xfrm>
                <a:off x="47830" y="47537"/>
                <a:ext cx="361397" cy="35919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6" name="Google Shape;1130;g257743a6ece_0_185"/>
              <p:cNvSpPr/>
              <p:nvPr/>
            </p:nvSpPr>
            <p:spPr>
              <a:xfrm>
                <a:off x="507934" y="80226"/>
                <a:ext cx="218540" cy="220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"/>
                    </a:moveTo>
                    <a:lnTo>
                      <a:pt x="21600" y="12100"/>
                    </a:lnTo>
                    <a:cubicBezTo>
                      <a:pt x="21600" y="19164"/>
                      <a:pt x="16722" y="21600"/>
                      <a:pt x="10798" y="21600"/>
                    </a:cubicBezTo>
                    <a:cubicBezTo>
                      <a:pt x="4527" y="21600"/>
                      <a:pt x="0" y="18727"/>
                      <a:pt x="0" y="12129"/>
                    </a:cubicBezTo>
                    <a:lnTo>
                      <a:pt x="0" y="4"/>
                    </a:lnTo>
                    <a:lnTo>
                      <a:pt x="5384" y="4"/>
                    </a:lnTo>
                    <a:lnTo>
                      <a:pt x="5384" y="12253"/>
                    </a:lnTo>
                    <a:cubicBezTo>
                      <a:pt x="5384" y="15317"/>
                      <a:pt x="7635" y="17158"/>
                      <a:pt x="10739" y="17158"/>
                    </a:cubicBezTo>
                    <a:cubicBezTo>
                      <a:pt x="13588" y="17158"/>
                      <a:pt x="16216" y="15688"/>
                      <a:pt x="16216" y="11878"/>
                    </a:cubicBezTo>
                    <a:lnTo>
                      <a:pt x="16216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7" name="Google Shape;1131;g257743a6ece_0_185"/>
              <p:cNvSpPr/>
              <p:nvPr/>
            </p:nvSpPr>
            <p:spPr>
              <a:xfrm>
                <a:off x="759785" y="77407"/>
                <a:ext cx="167281" cy="222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6" y="5739"/>
                    </a:moveTo>
                    <a:cubicBezTo>
                      <a:pt x="16216" y="4382"/>
                      <a:pt x="13779" y="3856"/>
                      <a:pt x="11379" y="3856"/>
                    </a:cubicBezTo>
                    <a:cubicBezTo>
                      <a:pt x="8854" y="3856"/>
                      <a:pt x="7242" y="4533"/>
                      <a:pt x="7242" y="5584"/>
                    </a:cubicBezTo>
                    <a:cubicBezTo>
                      <a:pt x="7242" y="8760"/>
                      <a:pt x="21600" y="7867"/>
                      <a:pt x="21600" y="15213"/>
                    </a:cubicBezTo>
                    <a:cubicBezTo>
                      <a:pt x="21600" y="19252"/>
                      <a:pt x="17047" y="21600"/>
                      <a:pt x="10756" y="21600"/>
                    </a:cubicBezTo>
                    <a:cubicBezTo>
                      <a:pt x="5832" y="21600"/>
                      <a:pt x="3394" y="20642"/>
                      <a:pt x="579" y="19566"/>
                    </a:cubicBezTo>
                    <a:lnTo>
                      <a:pt x="579" y="15029"/>
                    </a:lnTo>
                    <a:cubicBezTo>
                      <a:pt x="4635" y="17035"/>
                      <a:pt x="7116" y="17744"/>
                      <a:pt x="10221" y="17744"/>
                    </a:cubicBezTo>
                    <a:cubicBezTo>
                      <a:pt x="12910" y="17744"/>
                      <a:pt x="14358" y="17035"/>
                      <a:pt x="14358" y="15799"/>
                    </a:cubicBezTo>
                    <a:cubicBezTo>
                      <a:pt x="14358" y="12343"/>
                      <a:pt x="0" y="13606"/>
                      <a:pt x="0" y="6049"/>
                    </a:cubicBezTo>
                    <a:cubicBezTo>
                      <a:pt x="0" y="2409"/>
                      <a:pt x="4219" y="0"/>
                      <a:pt x="10756" y="0"/>
                    </a:cubicBezTo>
                    <a:cubicBezTo>
                      <a:pt x="13899" y="0"/>
                      <a:pt x="16757" y="493"/>
                      <a:pt x="20316" y="1635"/>
                    </a:cubicBezTo>
                    <a:lnTo>
                      <a:pt x="20316" y="57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8" name="Google Shape;1132;g257743a6ece_0_185"/>
              <p:cNvSpPr/>
              <p:nvPr/>
            </p:nvSpPr>
            <p:spPr>
              <a:xfrm>
                <a:off x="508019" y="344296"/>
                <a:ext cx="27853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5811" y="2783"/>
                    </a:lnTo>
                    <a:lnTo>
                      <a:pt x="5811" y="8770"/>
                    </a:lnTo>
                    <a:lnTo>
                      <a:pt x="21600" y="8770"/>
                    </a:lnTo>
                    <a:lnTo>
                      <a:pt x="21600" y="11570"/>
                    </a:lnTo>
                    <a:lnTo>
                      <a:pt x="5811" y="11570"/>
                    </a:lnTo>
                    <a:lnTo>
                      <a:pt x="581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9" name="Google Shape;1133;g257743a6ece_0_185"/>
              <p:cNvSpPr/>
              <p:nvPr/>
            </p:nvSpPr>
            <p:spPr>
              <a:xfrm>
                <a:off x="543913" y="344296"/>
                <a:ext cx="40381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64" y="0"/>
                    </a:moveTo>
                    <a:cubicBezTo>
                      <a:pt x="12725" y="0"/>
                      <a:pt x="16234" y="2309"/>
                      <a:pt x="16234" y="6051"/>
                    </a:cubicBezTo>
                    <a:cubicBezTo>
                      <a:pt x="16234" y="8553"/>
                      <a:pt x="14559" y="10424"/>
                      <a:pt x="11570" y="11334"/>
                    </a:cubicBezTo>
                    <a:cubicBezTo>
                      <a:pt x="14106" y="12628"/>
                      <a:pt x="15668" y="14621"/>
                      <a:pt x="17796" y="17315"/>
                    </a:cubicBezTo>
                    <a:cubicBezTo>
                      <a:pt x="18996" y="18802"/>
                      <a:pt x="19676" y="19536"/>
                      <a:pt x="21600" y="21583"/>
                    </a:cubicBezTo>
                    <a:lnTo>
                      <a:pt x="16800" y="21583"/>
                    </a:lnTo>
                    <a:lnTo>
                      <a:pt x="13110" y="17158"/>
                    </a:lnTo>
                    <a:cubicBezTo>
                      <a:pt x="9419" y="12733"/>
                      <a:pt x="7743" y="12225"/>
                      <a:pt x="5683" y="12225"/>
                    </a:cubicBezTo>
                    <a:lnTo>
                      <a:pt x="4008" y="12225"/>
                    </a:lnTo>
                    <a:lnTo>
                      <a:pt x="4008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1" y="17"/>
                    </a:lnTo>
                    <a:close/>
                    <a:moveTo>
                      <a:pt x="4030" y="9427"/>
                    </a:moveTo>
                    <a:lnTo>
                      <a:pt x="6611" y="9427"/>
                    </a:lnTo>
                    <a:cubicBezTo>
                      <a:pt x="10913" y="9427"/>
                      <a:pt x="12136" y="7713"/>
                      <a:pt x="12091" y="5912"/>
                    </a:cubicBezTo>
                    <a:cubicBezTo>
                      <a:pt x="12045" y="3883"/>
                      <a:pt x="10483" y="2658"/>
                      <a:pt x="6611" y="2658"/>
                    </a:cubicBezTo>
                    <a:lnTo>
                      <a:pt x="4030" y="2658"/>
                    </a:lnTo>
                    <a:lnTo>
                      <a:pt x="4030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0" name="Google Shape;1134;g257743a6ece_0_185"/>
              <p:cNvSpPr/>
              <p:nvPr/>
            </p:nvSpPr>
            <p:spPr>
              <a:xfrm>
                <a:off x="582346" y="343623"/>
                <a:ext cx="5617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2" y="0"/>
                    </a:moveTo>
                    <a:cubicBezTo>
                      <a:pt x="17417" y="0"/>
                      <a:pt x="21600" y="4931"/>
                      <a:pt x="21600" y="10800"/>
                    </a:cubicBezTo>
                    <a:cubicBezTo>
                      <a:pt x="21600" y="16669"/>
                      <a:pt x="17530" y="21600"/>
                      <a:pt x="10727" y="21600"/>
                    </a:cubicBezTo>
                    <a:cubicBezTo>
                      <a:pt x="3923" y="21600"/>
                      <a:pt x="0" y="16499"/>
                      <a:pt x="0" y="10800"/>
                    </a:cubicBezTo>
                    <a:cubicBezTo>
                      <a:pt x="0" y="5101"/>
                      <a:pt x="4265" y="0"/>
                      <a:pt x="10775" y="0"/>
                    </a:cubicBezTo>
                    <a:moveTo>
                      <a:pt x="10775" y="18819"/>
                    </a:moveTo>
                    <a:cubicBezTo>
                      <a:pt x="15284" y="18819"/>
                      <a:pt x="18605" y="15390"/>
                      <a:pt x="18605" y="10800"/>
                    </a:cubicBezTo>
                    <a:cubicBezTo>
                      <a:pt x="18605" y="6210"/>
                      <a:pt x="15268" y="2781"/>
                      <a:pt x="10775" y="2781"/>
                    </a:cubicBezTo>
                    <a:cubicBezTo>
                      <a:pt x="6283" y="2781"/>
                      <a:pt x="2963" y="6176"/>
                      <a:pt x="2963" y="10800"/>
                    </a:cubicBezTo>
                    <a:cubicBezTo>
                      <a:pt x="2963" y="15424"/>
                      <a:pt x="6283" y="18819"/>
                      <a:pt x="10775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1" name="Google Shape;1135;g257743a6ece_0_185"/>
              <p:cNvSpPr/>
              <p:nvPr/>
            </p:nvSpPr>
            <p:spPr>
              <a:xfrm>
                <a:off x="645965" y="344296"/>
                <a:ext cx="4872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9" y="21600"/>
                    </a:lnTo>
                    <a:lnTo>
                      <a:pt x="18279" y="4778"/>
                    </a:lnTo>
                    <a:lnTo>
                      <a:pt x="18203" y="4778"/>
                    </a:lnTo>
                    <a:lnTo>
                      <a:pt x="11072" y="13145"/>
                    </a:lnTo>
                    <a:lnTo>
                      <a:pt x="10528" y="13145"/>
                    </a:lnTo>
                    <a:lnTo>
                      <a:pt x="3397" y="4778"/>
                    </a:lnTo>
                    <a:lnTo>
                      <a:pt x="3340" y="4778"/>
                    </a:lnTo>
                    <a:lnTo>
                      <a:pt x="334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34" y="0"/>
                    </a:lnTo>
                    <a:lnTo>
                      <a:pt x="10809" y="8875"/>
                    </a:lnTo>
                    <a:lnTo>
                      <a:pt x="18522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2" name="Google Shape;1136;g257743a6ece_0_185"/>
              <p:cNvSpPr/>
              <p:nvPr/>
            </p:nvSpPr>
            <p:spPr>
              <a:xfrm>
                <a:off x="720462" y="344296"/>
                <a:ext cx="43641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12654" y="2783"/>
                    </a:lnTo>
                    <a:lnTo>
                      <a:pt x="12654" y="21600"/>
                    </a:lnTo>
                    <a:lnTo>
                      <a:pt x="8946" y="21600"/>
                    </a:lnTo>
                    <a:lnTo>
                      <a:pt x="8946" y="2783"/>
                    </a:lnTo>
                    <a:lnTo>
                      <a:pt x="0" y="2783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3" name="Google Shape;1137;g257743a6ece_0_185"/>
              <p:cNvSpPr/>
              <p:nvPr/>
            </p:nvSpPr>
            <p:spPr>
              <a:xfrm>
                <a:off x="770325" y="344296"/>
                <a:ext cx="44275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45" y="21600"/>
                    </a:lnTo>
                    <a:lnTo>
                      <a:pt x="17945" y="12200"/>
                    </a:lnTo>
                    <a:lnTo>
                      <a:pt x="3676" y="12200"/>
                    </a:lnTo>
                    <a:lnTo>
                      <a:pt x="3676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676" y="0"/>
                    </a:lnTo>
                    <a:lnTo>
                      <a:pt x="3676" y="9417"/>
                    </a:lnTo>
                    <a:lnTo>
                      <a:pt x="17945" y="9417"/>
                    </a:lnTo>
                    <a:lnTo>
                      <a:pt x="17945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4" name="Google Shape;1138;g257743a6ece_0_185"/>
              <p:cNvSpPr/>
              <p:nvPr/>
            </p:nvSpPr>
            <p:spPr>
              <a:xfrm>
                <a:off x="82598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5" name="Google Shape;1139;g257743a6ece_0_185"/>
              <p:cNvSpPr/>
              <p:nvPr/>
            </p:nvSpPr>
            <p:spPr>
              <a:xfrm>
                <a:off x="878557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6" name="Google Shape;1140;g257743a6ece_0_185"/>
              <p:cNvSpPr/>
              <p:nvPr/>
            </p:nvSpPr>
            <p:spPr>
              <a:xfrm>
                <a:off x="934515" y="344296"/>
                <a:ext cx="4867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5" y="21600"/>
                    </a:lnTo>
                    <a:lnTo>
                      <a:pt x="18275" y="4778"/>
                    </a:lnTo>
                    <a:lnTo>
                      <a:pt x="18200" y="4778"/>
                    </a:lnTo>
                    <a:lnTo>
                      <a:pt x="11063" y="13145"/>
                    </a:lnTo>
                    <a:lnTo>
                      <a:pt x="10518" y="13145"/>
                    </a:lnTo>
                    <a:lnTo>
                      <a:pt x="3400" y="4778"/>
                    </a:lnTo>
                    <a:lnTo>
                      <a:pt x="3325" y="4778"/>
                    </a:lnTo>
                    <a:lnTo>
                      <a:pt x="3325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18" y="0"/>
                    </a:lnTo>
                    <a:lnTo>
                      <a:pt x="10800" y="8875"/>
                    </a:lnTo>
                    <a:lnTo>
                      <a:pt x="1852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7" name="Google Shape;1141;g257743a6ece_0_185"/>
              <p:cNvSpPr/>
              <p:nvPr/>
            </p:nvSpPr>
            <p:spPr>
              <a:xfrm>
                <a:off x="994281" y="344296"/>
                <a:ext cx="3030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8" name="Google Shape;1142;g257743a6ece_0_185"/>
              <p:cNvSpPr/>
              <p:nvPr/>
            </p:nvSpPr>
            <p:spPr>
              <a:xfrm>
                <a:off x="1032715" y="344296"/>
                <a:ext cx="40340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49" y="0"/>
                    </a:moveTo>
                    <a:cubicBezTo>
                      <a:pt x="12715" y="0"/>
                      <a:pt x="16228" y="2309"/>
                      <a:pt x="16228" y="6051"/>
                    </a:cubicBezTo>
                    <a:cubicBezTo>
                      <a:pt x="16228" y="8553"/>
                      <a:pt x="14551" y="10424"/>
                      <a:pt x="11559" y="11334"/>
                    </a:cubicBezTo>
                    <a:cubicBezTo>
                      <a:pt x="14098" y="12628"/>
                      <a:pt x="15662" y="14621"/>
                      <a:pt x="17792" y="17315"/>
                    </a:cubicBezTo>
                    <a:cubicBezTo>
                      <a:pt x="18971" y="18802"/>
                      <a:pt x="19673" y="19536"/>
                      <a:pt x="21600" y="21583"/>
                    </a:cubicBezTo>
                    <a:lnTo>
                      <a:pt x="16818" y="21583"/>
                    </a:lnTo>
                    <a:lnTo>
                      <a:pt x="13123" y="17158"/>
                    </a:lnTo>
                    <a:cubicBezTo>
                      <a:pt x="9429" y="12733"/>
                      <a:pt x="7751" y="12225"/>
                      <a:pt x="5689" y="12225"/>
                    </a:cubicBezTo>
                    <a:lnTo>
                      <a:pt x="4012" y="12225"/>
                    </a:lnTo>
                    <a:lnTo>
                      <a:pt x="4012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9" y="17"/>
                    </a:lnTo>
                    <a:close/>
                    <a:moveTo>
                      <a:pt x="4012" y="9427"/>
                    </a:moveTo>
                    <a:lnTo>
                      <a:pt x="6595" y="9427"/>
                    </a:lnTo>
                    <a:cubicBezTo>
                      <a:pt x="10902" y="9427"/>
                      <a:pt x="12126" y="7713"/>
                      <a:pt x="12081" y="5912"/>
                    </a:cubicBezTo>
                    <a:cubicBezTo>
                      <a:pt x="12035" y="3883"/>
                      <a:pt x="10494" y="2658"/>
                      <a:pt x="6595" y="2658"/>
                    </a:cubicBezTo>
                    <a:lnTo>
                      <a:pt x="4012" y="2658"/>
                    </a:lnTo>
                    <a:lnTo>
                      <a:pt x="4012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9" name="Google Shape;1143;g257743a6ece_0_185"/>
              <p:cNvSpPr/>
              <p:nvPr/>
            </p:nvSpPr>
            <p:spPr>
              <a:xfrm>
                <a:off x="1070346" y="344296"/>
                <a:ext cx="19851" cy="5191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0" name="Google Shape;1144;g257743a6ece_0_185"/>
              <p:cNvSpPr/>
              <p:nvPr/>
            </p:nvSpPr>
            <p:spPr>
              <a:xfrm>
                <a:off x="1091975" y="343665"/>
                <a:ext cx="4711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7" y="4948"/>
                    </a:moveTo>
                    <a:cubicBezTo>
                      <a:pt x="18417" y="3429"/>
                      <a:pt x="15894" y="2764"/>
                      <a:pt x="13119" y="2764"/>
                    </a:cubicBezTo>
                    <a:cubicBezTo>
                      <a:pt x="7646" y="2764"/>
                      <a:pt x="3571" y="6193"/>
                      <a:pt x="3571" y="10817"/>
                    </a:cubicBezTo>
                    <a:cubicBezTo>
                      <a:pt x="3571" y="15441"/>
                      <a:pt x="7491" y="18802"/>
                      <a:pt x="13255" y="18802"/>
                    </a:cubicBezTo>
                    <a:cubicBezTo>
                      <a:pt x="15953" y="18802"/>
                      <a:pt x="18903" y="17966"/>
                      <a:pt x="21600" y="16430"/>
                    </a:cubicBezTo>
                    <a:lnTo>
                      <a:pt x="21600" y="19740"/>
                    </a:lnTo>
                    <a:cubicBezTo>
                      <a:pt x="19252" y="20815"/>
                      <a:pt x="16690" y="21600"/>
                      <a:pt x="12925" y="21600"/>
                    </a:cubicBezTo>
                    <a:cubicBezTo>
                      <a:pt x="3940" y="21600"/>
                      <a:pt x="0" y="15509"/>
                      <a:pt x="0" y="11107"/>
                    </a:cubicBezTo>
                    <a:cubicBezTo>
                      <a:pt x="0" y="4692"/>
                      <a:pt x="5512" y="0"/>
                      <a:pt x="13139" y="0"/>
                    </a:cubicBezTo>
                    <a:cubicBezTo>
                      <a:pt x="15603" y="0"/>
                      <a:pt x="18087" y="529"/>
                      <a:pt x="21348" y="1723"/>
                    </a:cubicBezTo>
                    <a:lnTo>
                      <a:pt x="21348" y="4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1" name="Google Shape;1145;g257743a6ece_0_185"/>
              <p:cNvSpPr/>
              <p:nvPr/>
            </p:nvSpPr>
            <p:spPr>
              <a:xfrm>
                <a:off x="1141541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2" name="Google Shape;1146;g257743a6ece_0_185"/>
              <p:cNvSpPr/>
              <p:nvPr/>
            </p:nvSpPr>
            <p:spPr>
              <a:xfrm>
                <a:off x="1197540" y="344296"/>
                <a:ext cx="48382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7" y="21600"/>
                    </a:lnTo>
                    <a:lnTo>
                      <a:pt x="3137" y="4971"/>
                    </a:lnTo>
                    <a:lnTo>
                      <a:pt x="313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664" y="0"/>
                    </a:lnTo>
                    <a:lnTo>
                      <a:pt x="18463" y="16716"/>
                    </a:lnTo>
                    <a:lnTo>
                      <a:pt x="18463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3" name="Google Shape;1147;g257743a6ece_0_185"/>
              <p:cNvSpPr/>
              <p:nvPr/>
            </p:nvSpPr>
            <p:spPr>
              <a:xfrm>
                <a:off x="1280207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4" name="Google Shape;1148;g257743a6ece_0_185"/>
              <p:cNvSpPr/>
              <p:nvPr/>
            </p:nvSpPr>
            <p:spPr>
              <a:xfrm>
                <a:off x="1319614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5" name="Google Shape;1149;g257743a6ece_0_185"/>
              <p:cNvSpPr/>
              <p:nvPr/>
            </p:nvSpPr>
            <p:spPr>
              <a:xfrm>
                <a:off x="1355593" y="343623"/>
                <a:ext cx="56127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4" y="0"/>
                    </a:moveTo>
                    <a:cubicBezTo>
                      <a:pt x="17414" y="0"/>
                      <a:pt x="21600" y="4931"/>
                      <a:pt x="21600" y="10800"/>
                    </a:cubicBezTo>
                    <a:cubicBezTo>
                      <a:pt x="21600" y="16669"/>
                      <a:pt x="17528" y="21600"/>
                      <a:pt x="10719" y="21600"/>
                    </a:cubicBezTo>
                    <a:cubicBezTo>
                      <a:pt x="3909" y="21600"/>
                      <a:pt x="0" y="16499"/>
                      <a:pt x="0" y="10800"/>
                    </a:cubicBezTo>
                    <a:cubicBezTo>
                      <a:pt x="0" y="5101"/>
                      <a:pt x="4268" y="0"/>
                      <a:pt x="10784" y="0"/>
                    </a:cubicBezTo>
                    <a:moveTo>
                      <a:pt x="10784" y="18819"/>
                    </a:moveTo>
                    <a:cubicBezTo>
                      <a:pt x="15296" y="18819"/>
                      <a:pt x="18619" y="15390"/>
                      <a:pt x="18619" y="10800"/>
                    </a:cubicBezTo>
                    <a:cubicBezTo>
                      <a:pt x="18619" y="6210"/>
                      <a:pt x="15280" y="2781"/>
                      <a:pt x="10784" y="2781"/>
                    </a:cubicBezTo>
                    <a:cubicBezTo>
                      <a:pt x="6288" y="2781"/>
                      <a:pt x="2981" y="6176"/>
                      <a:pt x="2981" y="10800"/>
                    </a:cubicBezTo>
                    <a:cubicBezTo>
                      <a:pt x="2981" y="15424"/>
                      <a:pt x="6304" y="18819"/>
                      <a:pt x="10784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6" name="Google Shape;1150;g257743a6ece_0_185"/>
              <p:cNvSpPr/>
              <p:nvPr/>
            </p:nvSpPr>
            <p:spPr>
              <a:xfrm>
                <a:off x="1418958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7" name="Google Shape;1151;g257743a6ece_0_185"/>
              <p:cNvSpPr/>
              <p:nvPr/>
            </p:nvSpPr>
            <p:spPr>
              <a:xfrm>
                <a:off x="1458280" y="344296"/>
                <a:ext cx="3107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09" y="18817"/>
                    </a:move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5209" y="0"/>
                    </a:lnTo>
                    <a:lnTo>
                      <a:pt x="5209" y="18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8" name="Google Shape;1152;g257743a6ece_0_185"/>
              <p:cNvSpPr/>
              <p:nvPr/>
            </p:nvSpPr>
            <p:spPr>
              <a:xfrm>
                <a:off x="149510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9" name="Google Shape;1153;g257743a6ece_0_185"/>
              <p:cNvSpPr/>
              <p:nvPr/>
            </p:nvSpPr>
            <p:spPr>
              <a:xfrm>
                <a:off x="-1" y="0"/>
                <a:ext cx="457016" cy="45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7"/>
                      <a:pt x="4845" y="21600"/>
                      <a:pt x="10799" y="21600"/>
                    </a:cubicBezTo>
                    <a:cubicBezTo>
                      <a:pt x="16753" y="21600"/>
                      <a:pt x="21600" y="16757"/>
                      <a:pt x="21600" y="10801"/>
                    </a:cubicBezTo>
                    <a:cubicBezTo>
                      <a:pt x="21600" y="4845"/>
                      <a:pt x="16755" y="0"/>
                      <a:pt x="10799" y="0"/>
                    </a:cubicBezTo>
                    <a:cubicBezTo>
                      <a:pt x="4843" y="0"/>
                      <a:pt x="0" y="4845"/>
                      <a:pt x="0" y="10801"/>
                    </a:cubicBezTo>
                    <a:moveTo>
                      <a:pt x="178" y="10801"/>
                    </a:moveTo>
                    <a:cubicBezTo>
                      <a:pt x="178" y="4943"/>
                      <a:pt x="4943" y="178"/>
                      <a:pt x="10799" y="178"/>
                    </a:cubicBezTo>
                    <a:cubicBezTo>
                      <a:pt x="16655" y="178"/>
                      <a:pt x="21420" y="4943"/>
                      <a:pt x="21420" y="10799"/>
                    </a:cubicBezTo>
                    <a:cubicBezTo>
                      <a:pt x="21420" y="16655"/>
                      <a:pt x="16655" y="21420"/>
                      <a:pt x="10799" y="21420"/>
                    </a:cubicBezTo>
                    <a:cubicBezTo>
                      <a:pt x="4943" y="21420"/>
                      <a:pt x="178" y="16657"/>
                      <a:pt x="178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0" name="Google Shape;1154;g257743a6ece_0_185"/>
              <p:cNvSpPr/>
              <p:nvPr/>
            </p:nvSpPr>
            <p:spPr>
              <a:xfrm>
                <a:off x="45925" y="45644"/>
                <a:ext cx="365121" cy="362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1"/>
                    </a:cubicBezTo>
                    <a:cubicBezTo>
                      <a:pt x="21600" y="4847"/>
                      <a:pt x="16757" y="0"/>
                      <a:pt x="10803" y="0"/>
                    </a:cubicBezTo>
                    <a:cubicBezTo>
                      <a:pt x="4848" y="0"/>
                      <a:pt x="0" y="4845"/>
                      <a:pt x="0" y="10801"/>
                    </a:cubicBezTo>
                    <a:moveTo>
                      <a:pt x="223" y="10801"/>
                    </a:moveTo>
                    <a:cubicBezTo>
                      <a:pt x="223" y="4970"/>
                      <a:pt x="4968" y="225"/>
                      <a:pt x="10800" y="225"/>
                    </a:cubicBezTo>
                    <a:cubicBezTo>
                      <a:pt x="16632" y="225"/>
                      <a:pt x="21377" y="4970"/>
                      <a:pt x="21377" y="10801"/>
                    </a:cubicBezTo>
                    <a:cubicBezTo>
                      <a:pt x="21377" y="16633"/>
                      <a:pt x="16632" y="21377"/>
                      <a:pt x="10800" y="21377"/>
                    </a:cubicBezTo>
                    <a:cubicBezTo>
                      <a:pt x="4968" y="21377"/>
                      <a:pt x="223" y="16633"/>
                      <a:pt x="223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1" name="Google Shape;1155;g257743a6ece_0_185"/>
              <p:cNvSpPr/>
              <p:nvPr/>
            </p:nvSpPr>
            <p:spPr>
              <a:xfrm>
                <a:off x="124528" y="291204"/>
                <a:ext cx="208804" cy="3252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2" name="Google Shape;1156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3" name="Google Shape;1157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4" name="Google Shape;1158;g257743a6ece_0_185"/>
              <p:cNvSpPr/>
              <p:nvPr/>
            </p:nvSpPr>
            <p:spPr>
              <a:xfrm>
                <a:off x="418791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21" y="13280"/>
                    </a:moveTo>
                    <a:lnTo>
                      <a:pt x="13521" y="21600"/>
                    </a:lnTo>
                    <a:lnTo>
                      <a:pt x="8292" y="14878"/>
                    </a:lnTo>
                    <a:lnTo>
                      <a:pt x="0" y="17461"/>
                    </a:lnTo>
                    <a:lnTo>
                      <a:pt x="5145" y="10780"/>
                    </a:lnTo>
                    <a:lnTo>
                      <a:pt x="42" y="4099"/>
                    </a:lnTo>
                    <a:lnTo>
                      <a:pt x="8334" y="6763"/>
                    </a:lnTo>
                    <a:lnTo>
                      <a:pt x="13563" y="0"/>
                    </a:lnTo>
                    <a:lnTo>
                      <a:pt x="13521" y="8280"/>
                    </a:lnTo>
                    <a:lnTo>
                      <a:pt x="21600" y="10821"/>
                    </a:lnTo>
                    <a:lnTo>
                      <a:pt x="13521" y="1328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5" name="Google Shape;1159;g257743a6ece_0_185"/>
              <p:cNvSpPr/>
              <p:nvPr/>
            </p:nvSpPr>
            <p:spPr>
              <a:xfrm>
                <a:off x="15195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9" y="8321"/>
                    </a:moveTo>
                    <a:lnTo>
                      <a:pt x="8121" y="0"/>
                    </a:lnTo>
                    <a:lnTo>
                      <a:pt x="13308" y="6722"/>
                    </a:lnTo>
                    <a:lnTo>
                      <a:pt x="21600" y="4140"/>
                    </a:lnTo>
                    <a:lnTo>
                      <a:pt x="16498" y="10780"/>
                    </a:lnTo>
                    <a:lnTo>
                      <a:pt x="21557" y="17502"/>
                    </a:lnTo>
                    <a:lnTo>
                      <a:pt x="13266" y="14837"/>
                    </a:lnTo>
                    <a:lnTo>
                      <a:pt x="8079" y="21600"/>
                    </a:lnTo>
                    <a:lnTo>
                      <a:pt x="8079" y="13280"/>
                    </a:lnTo>
                    <a:lnTo>
                      <a:pt x="0" y="10739"/>
                    </a:lnTo>
                    <a:lnTo>
                      <a:pt x="8079" y="832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6" name="Google Shape;1160;g257743a6ece_0_185"/>
              <p:cNvSpPr/>
              <p:nvPr/>
            </p:nvSpPr>
            <p:spPr>
              <a:xfrm>
                <a:off x="28613" y="120991"/>
                <a:ext cx="30018" cy="29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3" h="20225" extrusionOk="0">
                    <a:moveTo>
                      <a:pt x="7660" y="0"/>
                    </a:moveTo>
                    <a:lnTo>
                      <a:pt x="16435" y="4200"/>
                    </a:lnTo>
                    <a:cubicBezTo>
                      <a:pt x="21571" y="6657"/>
                      <a:pt x="21600" y="10914"/>
                      <a:pt x="19516" y="15057"/>
                    </a:cubicBezTo>
                    <a:cubicBezTo>
                      <a:pt x="17286" y="19429"/>
                      <a:pt x="13617" y="21600"/>
                      <a:pt x="8804" y="19285"/>
                    </a:cubicBezTo>
                    <a:lnTo>
                      <a:pt x="0" y="15057"/>
                    </a:lnTo>
                    <a:lnTo>
                      <a:pt x="1908" y="11314"/>
                    </a:lnTo>
                    <a:lnTo>
                      <a:pt x="10800" y="15572"/>
                    </a:lnTo>
                    <a:cubicBezTo>
                      <a:pt x="13031" y="16628"/>
                      <a:pt x="15144" y="15714"/>
                      <a:pt x="16259" y="13543"/>
                    </a:cubicBezTo>
                    <a:cubicBezTo>
                      <a:pt x="17257" y="11571"/>
                      <a:pt x="17140" y="9200"/>
                      <a:pt x="14351" y="7886"/>
                    </a:cubicBezTo>
                    <a:lnTo>
                      <a:pt x="5723" y="3743"/>
                    </a:lnTo>
                    <a:lnTo>
                      <a:pt x="763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7" name="Google Shape;1161;g257743a6ece_0_185"/>
              <p:cNvSpPr/>
              <p:nvPr/>
            </p:nvSpPr>
            <p:spPr>
              <a:xfrm>
                <a:off x="43851" y="93394"/>
                <a:ext cx="34879" cy="34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0"/>
                    </a:moveTo>
                    <a:lnTo>
                      <a:pt x="19739" y="11494"/>
                    </a:lnTo>
                    <a:lnTo>
                      <a:pt x="6763" y="12803"/>
                    </a:lnTo>
                    <a:lnTo>
                      <a:pt x="14837" y="18458"/>
                    </a:lnTo>
                    <a:lnTo>
                      <a:pt x="12635" y="21600"/>
                    </a:lnTo>
                    <a:lnTo>
                      <a:pt x="0" y="12777"/>
                    </a:lnTo>
                    <a:lnTo>
                      <a:pt x="2045" y="9870"/>
                    </a:lnTo>
                    <a:lnTo>
                      <a:pt x="14470" y="8562"/>
                    </a:lnTo>
                    <a:lnTo>
                      <a:pt x="6763" y="3168"/>
                    </a:lnTo>
                    <a:lnTo>
                      <a:pt x="8965" y="0"/>
                    </a:lnTo>
                    <a:lnTo>
                      <a:pt x="21600" y="885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8" name="Google Shape;1162;g257743a6ece_0_185"/>
              <p:cNvSpPr/>
              <p:nvPr/>
            </p:nvSpPr>
            <p:spPr>
              <a:xfrm rot="18675194">
                <a:off x="65003" y="81105"/>
                <a:ext cx="19851" cy="2476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9" name="Google Shape;1163;g257743a6ece_0_185"/>
              <p:cNvSpPr/>
              <p:nvPr/>
            </p:nvSpPr>
            <p:spPr>
              <a:xfrm>
                <a:off x="71322" y="62052"/>
                <a:ext cx="28148" cy="2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48" y="2528"/>
                    </a:moveTo>
                    <a:lnTo>
                      <a:pt x="10914" y="7200"/>
                    </a:lnTo>
                    <a:lnTo>
                      <a:pt x="21600" y="18400"/>
                    </a:lnTo>
                    <a:lnTo>
                      <a:pt x="18157" y="21600"/>
                    </a:lnTo>
                    <a:lnTo>
                      <a:pt x="7438" y="10400"/>
                    </a:lnTo>
                    <a:lnTo>
                      <a:pt x="2404" y="15072"/>
                    </a:lnTo>
                    <a:lnTo>
                      <a:pt x="0" y="12576"/>
                    </a:lnTo>
                    <a:lnTo>
                      <a:pt x="13545" y="0"/>
                    </a:lnTo>
                    <a:lnTo>
                      <a:pt x="15948" y="252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0" name="Google Shape;1164;g257743a6ece_0_185"/>
              <p:cNvSpPr/>
              <p:nvPr/>
            </p:nvSpPr>
            <p:spPr>
              <a:xfrm>
                <a:off x="93840" y="47706"/>
                <a:ext cx="29504" cy="30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5"/>
                    </a:moveTo>
                    <a:lnTo>
                      <a:pt x="10753" y="21600"/>
                    </a:lnTo>
                    <a:lnTo>
                      <a:pt x="0" y="7507"/>
                    </a:lnTo>
                    <a:lnTo>
                      <a:pt x="10723" y="0"/>
                    </a:lnTo>
                    <a:lnTo>
                      <a:pt x="12675" y="2581"/>
                    </a:lnTo>
                    <a:lnTo>
                      <a:pt x="5640" y="7507"/>
                    </a:lnTo>
                    <a:lnTo>
                      <a:pt x="7902" y="10474"/>
                    </a:lnTo>
                    <a:lnTo>
                      <a:pt x="14596" y="5786"/>
                    </a:lnTo>
                    <a:lnTo>
                      <a:pt x="16579" y="8367"/>
                    </a:lnTo>
                    <a:lnTo>
                      <a:pt x="9855" y="13055"/>
                    </a:lnTo>
                    <a:lnTo>
                      <a:pt x="12458" y="16437"/>
                    </a:lnTo>
                    <a:lnTo>
                      <a:pt x="19647" y="11423"/>
                    </a:lnTo>
                    <a:lnTo>
                      <a:pt x="21600" y="1400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1" name="Google Shape;1165;g257743a6ece_0_185"/>
              <p:cNvSpPr/>
              <p:nvPr/>
            </p:nvSpPr>
            <p:spPr>
              <a:xfrm>
                <a:off x="114666" y="36289"/>
                <a:ext cx="29433" cy="2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7" h="20072" extrusionOk="0">
                    <a:moveTo>
                      <a:pt x="6692" y="1462"/>
                    </a:moveTo>
                    <a:cubicBezTo>
                      <a:pt x="12209" y="-1528"/>
                      <a:pt x="16934" y="359"/>
                      <a:pt x="19223" y="4482"/>
                    </a:cubicBezTo>
                    <a:cubicBezTo>
                      <a:pt x="21600" y="8779"/>
                      <a:pt x="20573" y="13453"/>
                      <a:pt x="14528" y="16705"/>
                    </a:cubicBezTo>
                    <a:lnTo>
                      <a:pt x="8247" y="20072"/>
                    </a:lnTo>
                    <a:lnTo>
                      <a:pt x="0" y="5063"/>
                    </a:lnTo>
                    <a:lnTo>
                      <a:pt x="6692" y="1462"/>
                    </a:lnTo>
                    <a:close/>
                    <a:moveTo>
                      <a:pt x="10507" y="15282"/>
                    </a:moveTo>
                    <a:lnTo>
                      <a:pt x="12972" y="13946"/>
                    </a:lnTo>
                    <a:cubicBezTo>
                      <a:pt x="16787" y="11885"/>
                      <a:pt x="16523" y="8750"/>
                      <a:pt x="15290" y="6543"/>
                    </a:cubicBezTo>
                    <a:cubicBezTo>
                      <a:pt x="13882" y="3988"/>
                      <a:pt x="11270" y="2537"/>
                      <a:pt x="7689" y="4482"/>
                    </a:cubicBezTo>
                    <a:lnTo>
                      <a:pt x="5253" y="5788"/>
                    </a:lnTo>
                    <a:lnTo>
                      <a:pt x="10477" y="1528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2" name="Google Shape;1166;g257743a6ece_0_185"/>
              <p:cNvSpPr/>
              <p:nvPr/>
            </p:nvSpPr>
            <p:spPr>
              <a:xfrm>
                <a:off x="153767" y="21379"/>
                <a:ext cx="22233" cy="25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0" h="21119" extrusionOk="0">
                    <a:moveTo>
                      <a:pt x="15335" y="3793"/>
                    </a:moveTo>
                    <a:cubicBezTo>
                      <a:pt x="11841" y="3485"/>
                      <a:pt x="9850" y="3554"/>
                      <a:pt x="8085" y="4067"/>
                    </a:cubicBezTo>
                    <a:cubicBezTo>
                      <a:pt x="6207" y="4615"/>
                      <a:pt x="5230" y="5608"/>
                      <a:pt x="5568" y="6566"/>
                    </a:cubicBezTo>
                    <a:cubicBezTo>
                      <a:pt x="6582" y="9476"/>
                      <a:pt x="16988" y="5471"/>
                      <a:pt x="19392" y="12146"/>
                    </a:cubicBezTo>
                    <a:cubicBezTo>
                      <a:pt x="20707" y="15809"/>
                      <a:pt x="18077" y="18958"/>
                      <a:pt x="13420" y="20362"/>
                    </a:cubicBezTo>
                    <a:cubicBezTo>
                      <a:pt x="9738" y="21457"/>
                      <a:pt x="7634" y="21149"/>
                      <a:pt x="5155" y="20773"/>
                    </a:cubicBezTo>
                    <a:lnTo>
                      <a:pt x="3652" y="16664"/>
                    </a:lnTo>
                    <a:cubicBezTo>
                      <a:pt x="7334" y="17589"/>
                      <a:pt x="9399" y="17692"/>
                      <a:pt x="11729" y="17007"/>
                    </a:cubicBezTo>
                    <a:cubicBezTo>
                      <a:pt x="13720" y="16425"/>
                      <a:pt x="14584" y="15432"/>
                      <a:pt x="14170" y="14303"/>
                    </a:cubicBezTo>
                    <a:cubicBezTo>
                      <a:pt x="13044" y="11153"/>
                      <a:pt x="2751" y="15500"/>
                      <a:pt x="309" y="8620"/>
                    </a:cubicBezTo>
                    <a:cubicBezTo>
                      <a:pt x="-893" y="5299"/>
                      <a:pt x="1474" y="2184"/>
                      <a:pt x="6319" y="747"/>
                    </a:cubicBezTo>
                    <a:cubicBezTo>
                      <a:pt x="8649" y="62"/>
                      <a:pt x="10940" y="-143"/>
                      <a:pt x="13982" y="96"/>
                    </a:cubicBezTo>
                    <a:lnTo>
                      <a:pt x="15335" y="3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3" name="Google Shape;1167;g257743a6ece_0_185"/>
              <p:cNvSpPr/>
              <p:nvPr/>
            </p:nvSpPr>
            <p:spPr>
              <a:xfrm>
                <a:off x="174644" y="13629"/>
                <a:ext cx="24678" cy="2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11"/>
                    </a:moveTo>
                    <a:lnTo>
                      <a:pt x="13857" y="4915"/>
                    </a:lnTo>
                    <a:lnTo>
                      <a:pt x="17265" y="20664"/>
                    </a:lnTo>
                    <a:lnTo>
                      <a:pt x="11967" y="21600"/>
                    </a:lnTo>
                    <a:lnTo>
                      <a:pt x="8521" y="5852"/>
                    </a:lnTo>
                    <a:lnTo>
                      <a:pt x="778" y="7223"/>
                    </a:lnTo>
                    <a:lnTo>
                      <a:pt x="0" y="3678"/>
                    </a:lnTo>
                    <a:lnTo>
                      <a:pt x="20822" y="0"/>
                    </a:lnTo>
                    <a:lnTo>
                      <a:pt x="21600" y="351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4" name="Google Shape;1168;g257743a6ece_0_185"/>
              <p:cNvSpPr/>
              <p:nvPr/>
            </p:nvSpPr>
            <p:spPr>
              <a:xfrm>
                <a:off x="199279" y="12325"/>
                <a:ext cx="28191" cy="2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83"/>
                    </a:moveTo>
                    <a:lnTo>
                      <a:pt x="16508" y="20202"/>
                    </a:lnTo>
                    <a:lnTo>
                      <a:pt x="14660" y="16287"/>
                    </a:lnTo>
                    <a:lnTo>
                      <a:pt x="6162" y="16987"/>
                    </a:lnTo>
                    <a:lnTo>
                      <a:pt x="5027" y="21181"/>
                    </a:lnTo>
                    <a:lnTo>
                      <a:pt x="0" y="21600"/>
                    </a:lnTo>
                    <a:lnTo>
                      <a:pt x="6195" y="454"/>
                    </a:lnTo>
                    <a:lnTo>
                      <a:pt x="11676" y="0"/>
                    </a:lnTo>
                    <a:lnTo>
                      <a:pt x="21600" y="19783"/>
                    </a:lnTo>
                    <a:close/>
                    <a:moveTo>
                      <a:pt x="9340" y="5103"/>
                    </a:moveTo>
                    <a:lnTo>
                      <a:pt x="7135" y="13282"/>
                    </a:lnTo>
                    <a:lnTo>
                      <a:pt x="13006" y="12793"/>
                    </a:lnTo>
                    <a:lnTo>
                      <a:pt x="9340" y="510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5" name="Google Shape;1169;g257743a6ece_0_185"/>
              <p:cNvSpPr/>
              <p:nvPr/>
            </p:nvSpPr>
            <p:spPr>
              <a:xfrm>
                <a:off x="224507" y="11610"/>
                <a:ext cx="24424" cy="25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3" y="4637"/>
                    </a:moveTo>
                    <a:lnTo>
                      <a:pt x="13439" y="4349"/>
                    </a:lnTo>
                    <a:lnTo>
                      <a:pt x="12765" y="21600"/>
                    </a:lnTo>
                    <a:lnTo>
                      <a:pt x="7300" y="21385"/>
                    </a:lnTo>
                    <a:lnTo>
                      <a:pt x="7974" y="4169"/>
                    </a:lnTo>
                    <a:lnTo>
                      <a:pt x="0" y="3846"/>
                    </a:lnTo>
                    <a:lnTo>
                      <a:pt x="150" y="0"/>
                    </a:lnTo>
                    <a:lnTo>
                      <a:pt x="21600" y="754"/>
                    </a:lnTo>
                    <a:lnTo>
                      <a:pt x="21413" y="463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6" name="Google Shape;1170;g257743a6ece_0_185"/>
              <p:cNvSpPr/>
              <p:nvPr/>
            </p:nvSpPr>
            <p:spPr>
              <a:xfrm>
                <a:off x="251004" y="13335"/>
                <a:ext cx="21842" cy="27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16" y="21600"/>
                    </a:moveTo>
                    <a:lnTo>
                      <a:pt x="0" y="19274"/>
                    </a:lnTo>
                    <a:lnTo>
                      <a:pt x="3935" y="0"/>
                    </a:lnTo>
                    <a:lnTo>
                      <a:pt x="21600" y="2260"/>
                    </a:lnTo>
                    <a:lnTo>
                      <a:pt x="20888" y="5815"/>
                    </a:lnTo>
                    <a:lnTo>
                      <a:pt x="9293" y="4287"/>
                    </a:lnTo>
                    <a:lnTo>
                      <a:pt x="8455" y="8341"/>
                    </a:lnTo>
                    <a:lnTo>
                      <a:pt x="19507" y="9770"/>
                    </a:lnTo>
                    <a:lnTo>
                      <a:pt x="18796" y="13325"/>
                    </a:lnTo>
                    <a:lnTo>
                      <a:pt x="7702" y="11896"/>
                    </a:lnTo>
                    <a:lnTo>
                      <a:pt x="6782" y="16515"/>
                    </a:lnTo>
                    <a:lnTo>
                      <a:pt x="18628" y="18078"/>
                    </a:lnTo>
                    <a:lnTo>
                      <a:pt x="17916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7" name="Google Shape;1171;g257743a6ece_0_185"/>
              <p:cNvSpPr/>
              <p:nvPr/>
            </p:nvSpPr>
            <p:spPr>
              <a:xfrm>
                <a:off x="272929" y="19181"/>
                <a:ext cx="22604" cy="25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62" extrusionOk="0">
                    <a:moveTo>
                      <a:pt x="20265" y="7322"/>
                    </a:moveTo>
                    <a:cubicBezTo>
                      <a:pt x="17353" y="5343"/>
                      <a:pt x="15533" y="4420"/>
                      <a:pt x="13591" y="3991"/>
                    </a:cubicBezTo>
                    <a:cubicBezTo>
                      <a:pt x="11568" y="3529"/>
                      <a:pt x="10031" y="3826"/>
                      <a:pt x="9708" y="4749"/>
                    </a:cubicBezTo>
                    <a:cubicBezTo>
                      <a:pt x="8737" y="7552"/>
                      <a:pt x="20629" y="9465"/>
                      <a:pt x="18364" y="15994"/>
                    </a:cubicBezTo>
                    <a:cubicBezTo>
                      <a:pt x="17110" y="19589"/>
                      <a:pt x="12701" y="20809"/>
                      <a:pt x="7605" y="19622"/>
                    </a:cubicBezTo>
                    <a:cubicBezTo>
                      <a:pt x="3600" y="18699"/>
                      <a:pt x="1942" y="17379"/>
                      <a:pt x="0" y="15895"/>
                    </a:cubicBezTo>
                    <a:lnTo>
                      <a:pt x="1416" y="11872"/>
                    </a:lnTo>
                    <a:cubicBezTo>
                      <a:pt x="4086" y="14411"/>
                      <a:pt x="5905" y="15500"/>
                      <a:pt x="8414" y="16093"/>
                    </a:cubicBezTo>
                    <a:cubicBezTo>
                      <a:pt x="10598" y="16588"/>
                      <a:pt x="11973" y="16258"/>
                      <a:pt x="12377" y="15137"/>
                    </a:cubicBezTo>
                    <a:cubicBezTo>
                      <a:pt x="13430" y="12070"/>
                      <a:pt x="1416" y="10487"/>
                      <a:pt x="3762" y="3793"/>
                    </a:cubicBezTo>
                    <a:cubicBezTo>
                      <a:pt x="4895" y="561"/>
                      <a:pt x="9061" y="-791"/>
                      <a:pt x="14360" y="462"/>
                    </a:cubicBezTo>
                    <a:cubicBezTo>
                      <a:pt x="16908" y="1056"/>
                      <a:pt x="19092" y="2012"/>
                      <a:pt x="21600" y="3694"/>
                    </a:cubicBezTo>
                    <a:lnTo>
                      <a:pt x="20346" y="732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8" name="Google Shape;1172;g257743a6ece_0_185"/>
              <p:cNvSpPr/>
              <p:nvPr/>
            </p:nvSpPr>
            <p:spPr>
              <a:xfrm>
                <a:off x="296972" y="30373"/>
                <a:ext cx="26160" cy="30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0" y="21600"/>
                    </a:moveTo>
                    <a:lnTo>
                      <a:pt x="16112" y="19579"/>
                    </a:lnTo>
                    <a:lnTo>
                      <a:pt x="16323" y="15778"/>
                    </a:lnTo>
                    <a:lnTo>
                      <a:pt x="8004" y="12399"/>
                    </a:lnTo>
                    <a:lnTo>
                      <a:pt x="4893" y="15023"/>
                    </a:lnTo>
                    <a:lnTo>
                      <a:pt x="0" y="13032"/>
                    </a:lnTo>
                    <a:lnTo>
                      <a:pt x="16217" y="0"/>
                    </a:lnTo>
                    <a:lnTo>
                      <a:pt x="21600" y="2172"/>
                    </a:lnTo>
                    <a:lnTo>
                      <a:pt x="21146" y="21570"/>
                    </a:lnTo>
                    <a:close/>
                    <a:moveTo>
                      <a:pt x="16846" y="4978"/>
                    </a:moveTo>
                    <a:lnTo>
                      <a:pt x="10730" y="10106"/>
                    </a:lnTo>
                    <a:lnTo>
                      <a:pt x="16462" y="12429"/>
                    </a:lnTo>
                    <a:lnTo>
                      <a:pt x="16846" y="497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9" name="Google Shape;1173;g257743a6ece_0_185"/>
              <p:cNvSpPr/>
              <p:nvPr/>
            </p:nvSpPr>
            <p:spPr>
              <a:xfrm>
                <a:off x="326860" y="44488"/>
                <a:ext cx="28695" cy="2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19943" extrusionOk="0">
                    <a:moveTo>
                      <a:pt x="18061" y="10677"/>
                    </a:moveTo>
                    <a:cubicBezTo>
                      <a:pt x="16783" y="8489"/>
                      <a:pt x="15268" y="6794"/>
                      <a:pt x="13456" y="5562"/>
                    </a:cubicBezTo>
                    <a:cubicBezTo>
                      <a:pt x="9474" y="2882"/>
                      <a:pt x="6503" y="4453"/>
                      <a:pt x="5077" y="6702"/>
                    </a:cubicBezTo>
                    <a:cubicBezTo>
                      <a:pt x="3384" y="9383"/>
                      <a:pt x="4305" y="12557"/>
                      <a:pt x="7335" y="14621"/>
                    </a:cubicBezTo>
                    <a:cubicBezTo>
                      <a:pt x="8227" y="15238"/>
                      <a:pt x="8732" y="15453"/>
                      <a:pt x="10099" y="15731"/>
                    </a:cubicBezTo>
                    <a:lnTo>
                      <a:pt x="11228" y="13943"/>
                    </a:lnTo>
                    <a:lnTo>
                      <a:pt x="9118" y="12495"/>
                    </a:lnTo>
                    <a:lnTo>
                      <a:pt x="10871" y="9722"/>
                    </a:lnTo>
                    <a:lnTo>
                      <a:pt x="16635" y="13635"/>
                    </a:lnTo>
                    <a:lnTo>
                      <a:pt x="12713" y="19829"/>
                    </a:lnTo>
                    <a:cubicBezTo>
                      <a:pt x="10871" y="20291"/>
                      <a:pt x="7632" y="19305"/>
                      <a:pt x="5256" y="17733"/>
                    </a:cubicBezTo>
                    <a:cubicBezTo>
                      <a:pt x="145" y="14282"/>
                      <a:pt x="-1459" y="8582"/>
                      <a:pt x="1423" y="4052"/>
                    </a:cubicBezTo>
                    <a:cubicBezTo>
                      <a:pt x="4334" y="-570"/>
                      <a:pt x="9950" y="-1309"/>
                      <a:pt x="15150" y="2203"/>
                    </a:cubicBezTo>
                    <a:cubicBezTo>
                      <a:pt x="17318" y="3683"/>
                      <a:pt x="19130" y="5655"/>
                      <a:pt x="20141" y="7349"/>
                    </a:cubicBezTo>
                    <a:lnTo>
                      <a:pt x="18061" y="1067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0" name="Google Shape;1174;g257743a6ece_0_185"/>
              <p:cNvSpPr/>
              <p:nvPr/>
            </p:nvSpPr>
            <p:spPr>
              <a:xfrm>
                <a:off x="346876" y="58265"/>
                <a:ext cx="29969" cy="30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07" y="21600"/>
                    </a:moveTo>
                    <a:lnTo>
                      <a:pt x="0" y="13215"/>
                    </a:lnTo>
                    <a:lnTo>
                      <a:pt x="11685" y="0"/>
                    </a:lnTo>
                    <a:lnTo>
                      <a:pt x="21600" y="8296"/>
                    </a:lnTo>
                    <a:lnTo>
                      <a:pt x="19434" y="10696"/>
                    </a:lnTo>
                    <a:lnTo>
                      <a:pt x="12936" y="5274"/>
                    </a:lnTo>
                    <a:lnTo>
                      <a:pt x="10495" y="8030"/>
                    </a:lnTo>
                    <a:lnTo>
                      <a:pt x="16688" y="13215"/>
                    </a:lnTo>
                    <a:lnTo>
                      <a:pt x="14522" y="15644"/>
                    </a:lnTo>
                    <a:lnTo>
                      <a:pt x="8329" y="10459"/>
                    </a:lnTo>
                    <a:lnTo>
                      <a:pt x="5522" y="13630"/>
                    </a:lnTo>
                    <a:lnTo>
                      <a:pt x="12173" y="19200"/>
                    </a:lnTo>
                    <a:lnTo>
                      <a:pt x="1000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1" name="Google Shape;1175;g257743a6ece_0_185"/>
              <p:cNvSpPr/>
              <p:nvPr/>
            </p:nvSpPr>
            <p:spPr>
              <a:xfrm>
                <a:off x="363723" y="75135"/>
                <a:ext cx="35345" cy="35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92" y="21600"/>
                    </a:moveTo>
                    <a:lnTo>
                      <a:pt x="8071" y="19223"/>
                    </a:lnTo>
                    <a:lnTo>
                      <a:pt x="9804" y="6459"/>
                    </a:lnTo>
                    <a:lnTo>
                      <a:pt x="2509" y="12919"/>
                    </a:lnTo>
                    <a:lnTo>
                      <a:pt x="0" y="10076"/>
                    </a:lnTo>
                    <a:lnTo>
                      <a:pt x="11382" y="0"/>
                    </a:lnTo>
                    <a:lnTo>
                      <a:pt x="13684" y="2610"/>
                    </a:lnTo>
                    <a:lnTo>
                      <a:pt x="12106" y="14857"/>
                    </a:lnTo>
                    <a:lnTo>
                      <a:pt x="19065" y="8682"/>
                    </a:lnTo>
                    <a:lnTo>
                      <a:pt x="21600" y="11524"/>
                    </a:lnTo>
                    <a:lnTo>
                      <a:pt x="10192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2" name="Google Shape;1176;g257743a6ece_0_185"/>
              <p:cNvSpPr/>
              <p:nvPr/>
            </p:nvSpPr>
            <p:spPr>
              <a:xfrm>
                <a:off x="387305" y="104484"/>
                <a:ext cx="27635" cy="27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2" h="20374" extrusionOk="0">
                    <a:moveTo>
                      <a:pt x="7389" y="20374"/>
                    </a:moveTo>
                    <a:cubicBezTo>
                      <a:pt x="4955" y="18951"/>
                      <a:pt x="3495" y="17620"/>
                      <a:pt x="2065" y="15361"/>
                    </a:cubicBezTo>
                    <a:cubicBezTo>
                      <a:pt x="-1738" y="9450"/>
                      <a:pt x="179" y="3973"/>
                      <a:pt x="4042" y="1435"/>
                    </a:cubicBezTo>
                    <a:cubicBezTo>
                      <a:pt x="8058" y="-1226"/>
                      <a:pt x="13930" y="-359"/>
                      <a:pt x="17642" y="5489"/>
                    </a:cubicBezTo>
                    <a:cubicBezTo>
                      <a:pt x="19010" y="7624"/>
                      <a:pt x="19771" y="9822"/>
                      <a:pt x="19862" y="11895"/>
                    </a:cubicBezTo>
                    <a:lnTo>
                      <a:pt x="16516" y="14092"/>
                    </a:lnTo>
                    <a:cubicBezTo>
                      <a:pt x="16364" y="11802"/>
                      <a:pt x="15907" y="9698"/>
                      <a:pt x="14691" y="7810"/>
                    </a:cubicBezTo>
                    <a:cubicBezTo>
                      <a:pt x="12622" y="4561"/>
                      <a:pt x="9275" y="3539"/>
                      <a:pt x="6598" y="5303"/>
                    </a:cubicBezTo>
                    <a:cubicBezTo>
                      <a:pt x="3921" y="7067"/>
                      <a:pt x="3434" y="10595"/>
                      <a:pt x="5472" y="13783"/>
                    </a:cubicBezTo>
                    <a:cubicBezTo>
                      <a:pt x="6750" y="15763"/>
                      <a:pt x="8210" y="16691"/>
                      <a:pt x="10644" y="18208"/>
                    </a:cubicBezTo>
                    <a:lnTo>
                      <a:pt x="7359" y="2037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3" name="Google Shape;1177;g257743a6ece_0_185"/>
              <p:cNvSpPr/>
              <p:nvPr/>
            </p:nvSpPr>
            <p:spPr>
              <a:xfrm>
                <a:off x="400675" y="123894"/>
                <a:ext cx="29334" cy="24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1" y="12494"/>
                    </a:moveTo>
                    <a:lnTo>
                      <a:pt x="13496" y="0"/>
                    </a:lnTo>
                    <a:lnTo>
                      <a:pt x="15865" y="5865"/>
                    </a:lnTo>
                    <a:lnTo>
                      <a:pt x="12343" y="12931"/>
                    </a:lnTo>
                    <a:lnTo>
                      <a:pt x="19263" y="14315"/>
                    </a:lnTo>
                    <a:lnTo>
                      <a:pt x="21600" y="20143"/>
                    </a:lnTo>
                    <a:lnTo>
                      <a:pt x="9693" y="17338"/>
                    </a:lnTo>
                    <a:lnTo>
                      <a:pt x="1932" y="21600"/>
                    </a:lnTo>
                    <a:lnTo>
                      <a:pt x="0" y="16792"/>
                    </a:lnTo>
                    <a:lnTo>
                      <a:pt x="7761" y="1249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4" name="Google Shape;1178;g257743a6ece_0_185"/>
              <p:cNvSpPr/>
              <p:nvPr/>
            </p:nvSpPr>
            <p:spPr>
              <a:xfrm rot="21471145">
                <a:off x="12577" y="225289"/>
                <a:ext cx="24908" cy="1985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5" name="Google Shape;1179;g257743a6ece_0_185"/>
              <p:cNvSpPr/>
              <p:nvPr/>
            </p:nvSpPr>
            <p:spPr>
              <a:xfrm>
                <a:off x="12867" y="242698"/>
                <a:ext cx="28318" cy="2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9" y="21600"/>
                    </a:moveTo>
                    <a:lnTo>
                      <a:pt x="2228" y="17690"/>
                    </a:lnTo>
                    <a:lnTo>
                      <a:pt x="12753" y="5608"/>
                    </a:lnTo>
                    <a:lnTo>
                      <a:pt x="711" y="7371"/>
                    </a:lnTo>
                    <a:lnTo>
                      <a:pt x="0" y="2724"/>
                    </a:lnTo>
                    <a:lnTo>
                      <a:pt x="18823" y="0"/>
                    </a:lnTo>
                    <a:lnTo>
                      <a:pt x="19437" y="4230"/>
                    </a:lnTo>
                    <a:lnTo>
                      <a:pt x="9428" y="15863"/>
                    </a:lnTo>
                    <a:lnTo>
                      <a:pt x="20922" y="14197"/>
                    </a:lnTo>
                    <a:lnTo>
                      <a:pt x="21600" y="18844"/>
                    </a:lnTo>
                    <a:lnTo>
                      <a:pt x="280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6" name="Google Shape;1180;g257743a6ece_0_185"/>
              <p:cNvSpPr/>
              <p:nvPr/>
            </p:nvSpPr>
            <p:spPr>
              <a:xfrm>
                <a:off x="20528" y="270001"/>
                <a:ext cx="28192" cy="24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59" y="21600"/>
                    </a:moveTo>
                    <a:lnTo>
                      <a:pt x="16281" y="13989"/>
                    </a:lnTo>
                    <a:lnTo>
                      <a:pt x="1330" y="19137"/>
                    </a:lnTo>
                    <a:lnTo>
                      <a:pt x="0" y="13878"/>
                    </a:lnTo>
                    <a:lnTo>
                      <a:pt x="14919" y="8767"/>
                    </a:lnTo>
                    <a:lnTo>
                      <a:pt x="12941" y="1156"/>
                    </a:lnTo>
                    <a:lnTo>
                      <a:pt x="16281" y="0"/>
                    </a:lnTo>
                    <a:lnTo>
                      <a:pt x="21600" y="20444"/>
                    </a:lnTo>
                    <a:lnTo>
                      <a:pt x="1825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7" name="Google Shape;1181;g257743a6ece_0_185"/>
              <p:cNvSpPr/>
              <p:nvPr/>
            </p:nvSpPr>
            <p:spPr>
              <a:xfrm>
                <a:off x="27089" y="295621"/>
                <a:ext cx="30096" cy="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17" y="21600"/>
                    </a:moveTo>
                    <a:lnTo>
                      <a:pt x="0" y="8074"/>
                    </a:lnTo>
                    <a:lnTo>
                      <a:pt x="16375" y="0"/>
                    </a:lnTo>
                    <a:lnTo>
                      <a:pt x="21600" y="13321"/>
                    </a:lnTo>
                    <a:lnTo>
                      <a:pt x="18592" y="14820"/>
                    </a:lnTo>
                    <a:lnTo>
                      <a:pt x="15159" y="6064"/>
                    </a:lnTo>
                    <a:lnTo>
                      <a:pt x="11727" y="7733"/>
                    </a:lnTo>
                    <a:lnTo>
                      <a:pt x="15007" y="16115"/>
                    </a:lnTo>
                    <a:lnTo>
                      <a:pt x="12000" y="17580"/>
                    </a:lnTo>
                    <a:lnTo>
                      <a:pt x="8749" y="9233"/>
                    </a:lnTo>
                    <a:lnTo>
                      <a:pt x="4800" y="11175"/>
                    </a:lnTo>
                    <a:lnTo>
                      <a:pt x="8324" y="20101"/>
                    </a:lnTo>
                    <a:lnTo>
                      <a:pt x="531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8" name="Google Shape;1182;g257743a6ece_0_185"/>
              <p:cNvSpPr/>
              <p:nvPr/>
            </p:nvSpPr>
            <p:spPr>
              <a:xfrm>
                <a:off x="37587" y="315689"/>
                <a:ext cx="28452" cy="3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2" h="21600" extrusionOk="0">
                    <a:moveTo>
                      <a:pt x="19693" y="6541"/>
                    </a:moveTo>
                    <a:cubicBezTo>
                      <a:pt x="21600" y="9564"/>
                      <a:pt x="20554" y="12559"/>
                      <a:pt x="18216" y="13867"/>
                    </a:cubicBezTo>
                    <a:cubicBezTo>
                      <a:pt x="16523" y="14826"/>
                      <a:pt x="14708" y="14710"/>
                      <a:pt x="12831" y="13489"/>
                    </a:cubicBezTo>
                    <a:cubicBezTo>
                      <a:pt x="12985" y="15437"/>
                      <a:pt x="11354" y="16977"/>
                      <a:pt x="8092" y="21600"/>
                    </a:cubicBezTo>
                    <a:lnTo>
                      <a:pt x="5569" y="17559"/>
                    </a:lnTo>
                    <a:cubicBezTo>
                      <a:pt x="7908" y="14100"/>
                      <a:pt x="10554" y="11861"/>
                      <a:pt x="9292" y="9884"/>
                    </a:cubicBezTo>
                    <a:lnTo>
                      <a:pt x="8646" y="8837"/>
                    </a:lnTo>
                    <a:lnTo>
                      <a:pt x="2307" y="12385"/>
                    </a:lnTo>
                    <a:lnTo>
                      <a:pt x="0" y="8721"/>
                    </a:lnTo>
                    <a:lnTo>
                      <a:pt x="15569" y="0"/>
                    </a:lnTo>
                    <a:lnTo>
                      <a:pt x="19693" y="6570"/>
                    </a:lnTo>
                    <a:close/>
                    <a:moveTo>
                      <a:pt x="11477" y="7210"/>
                    </a:moveTo>
                    <a:lnTo>
                      <a:pt x="12707" y="9157"/>
                    </a:lnTo>
                    <a:cubicBezTo>
                      <a:pt x="13354" y="10175"/>
                      <a:pt x="14431" y="10902"/>
                      <a:pt x="15754" y="10175"/>
                    </a:cubicBezTo>
                    <a:cubicBezTo>
                      <a:pt x="16923" y="9506"/>
                      <a:pt x="17077" y="8489"/>
                      <a:pt x="16185" y="7093"/>
                    </a:cubicBezTo>
                    <a:lnTo>
                      <a:pt x="15015" y="5233"/>
                    </a:lnTo>
                    <a:lnTo>
                      <a:pt x="11477" y="721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9" name="Google Shape;1183;g257743a6ece_0_185"/>
              <p:cNvSpPr/>
              <p:nvPr/>
            </p:nvSpPr>
            <p:spPr>
              <a:xfrm>
                <a:off x="51682" y="335798"/>
                <a:ext cx="35176" cy="35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69" y="21600"/>
                    </a:moveTo>
                    <a:lnTo>
                      <a:pt x="7668" y="19107"/>
                    </a:lnTo>
                    <a:lnTo>
                      <a:pt x="10033" y="6413"/>
                    </a:lnTo>
                    <a:lnTo>
                      <a:pt x="2391" y="12513"/>
                    </a:lnTo>
                    <a:lnTo>
                      <a:pt x="0" y="9528"/>
                    </a:lnTo>
                    <a:lnTo>
                      <a:pt x="11957" y="0"/>
                    </a:lnTo>
                    <a:lnTo>
                      <a:pt x="14140" y="2726"/>
                    </a:lnTo>
                    <a:lnTo>
                      <a:pt x="11930" y="14928"/>
                    </a:lnTo>
                    <a:lnTo>
                      <a:pt x="19235" y="9113"/>
                    </a:lnTo>
                    <a:lnTo>
                      <a:pt x="21600" y="12072"/>
                    </a:lnTo>
                    <a:lnTo>
                      <a:pt x="966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0" name="Google Shape;1184;g257743a6ece_0_185"/>
              <p:cNvSpPr/>
              <p:nvPr/>
            </p:nvSpPr>
            <p:spPr>
              <a:xfrm>
                <a:off x="70983" y="363522"/>
                <a:ext cx="29546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64" y="21570"/>
                    </a:moveTo>
                    <a:lnTo>
                      <a:pt x="11574" y="18382"/>
                    </a:lnTo>
                    <a:lnTo>
                      <a:pt x="12935" y="14866"/>
                    </a:lnTo>
                    <a:lnTo>
                      <a:pt x="6963" y="9533"/>
                    </a:lnTo>
                    <a:lnTo>
                      <a:pt x="3528" y="11172"/>
                    </a:lnTo>
                    <a:lnTo>
                      <a:pt x="0" y="8014"/>
                    </a:lnTo>
                    <a:lnTo>
                      <a:pt x="17763" y="0"/>
                    </a:lnTo>
                    <a:lnTo>
                      <a:pt x="21600" y="3456"/>
                    </a:lnTo>
                    <a:lnTo>
                      <a:pt x="15132" y="21600"/>
                    </a:lnTo>
                    <a:close/>
                    <a:moveTo>
                      <a:pt x="16803" y="4827"/>
                    </a:moveTo>
                    <a:lnTo>
                      <a:pt x="10026" y="8074"/>
                    </a:lnTo>
                    <a:lnTo>
                      <a:pt x="14142" y="11738"/>
                    </a:lnTo>
                    <a:lnTo>
                      <a:pt x="16803" y="4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1" name="Google Shape;1185;g257743a6ece_0_185"/>
              <p:cNvSpPr/>
              <p:nvPr/>
            </p:nvSpPr>
            <p:spPr>
              <a:xfrm>
                <a:off x="98073" y="373114"/>
                <a:ext cx="27006" cy="28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3" y="13406"/>
                    </a:moveTo>
                    <a:lnTo>
                      <a:pt x="13610" y="9450"/>
                    </a:lnTo>
                    <a:lnTo>
                      <a:pt x="3961" y="21600"/>
                    </a:lnTo>
                    <a:lnTo>
                      <a:pt x="0" y="18837"/>
                    </a:lnTo>
                    <a:lnTo>
                      <a:pt x="9615" y="6687"/>
                    </a:lnTo>
                    <a:lnTo>
                      <a:pt x="3825" y="2732"/>
                    </a:lnTo>
                    <a:lnTo>
                      <a:pt x="5993" y="0"/>
                    </a:lnTo>
                    <a:lnTo>
                      <a:pt x="21600" y="10675"/>
                    </a:lnTo>
                    <a:lnTo>
                      <a:pt x="19433" y="1340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2" name="Google Shape;1186;g257743a6ece_0_185"/>
              <p:cNvSpPr/>
              <p:nvPr/>
            </p:nvSpPr>
            <p:spPr>
              <a:xfrm rot="18047520">
                <a:off x="111782" y="391083"/>
                <a:ext cx="24918" cy="1985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3" name="Google Shape;1187;g257743a6ece_0_185"/>
              <p:cNvSpPr/>
              <p:nvPr/>
            </p:nvSpPr>
            <p:spPr>
              <a:xfrm>
                <a:off x="130140" y="398344"/>
                <a:ext cx="28093" cy="2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31" h="18399" extrusionOk="0">
                    <a:moveTo>
                      <a:pt x="6105" y="17341"/>
                    </a:moveTo>
                    <a:cubicBezTo>
                      <a:pt x="336" y="14703"/>
                      <a:pt x="-1076" y="9104"/>
                      <a:pt x="748" y="5074"/>
                    </a:cubicBezTo>
                    <a:cubicBezTo>
                      <a:pt x="2485" y="1222"/>
                      <a:pt x="7517" y="-1652"/>
                      <a:pt x="13461" y="1074"/>
                    </a:cubicBezTo>
                    <a:cubicBezTo>
                      <a:pt x="19406" y="3800"/>
                      <a:pt x="20524" y="9548"/>
                      <a:pt x="18788" y="13341"/>
                    </a:cubicBezTo>
                    <a:cubicBezTo>
                      <a:pt x="16963" y="17400"/>
                      <a:pt x="11754" y="19948"/>
                      <a:pt x="6105" y="17341"/>
                    </a:cubicBezTo>
                    <a:moveTo>
                      <a:pt x="11990" y="4363"/>
                    </a:moveTo>
                    <a:cubicBezTo>
                      <a:pt x="8988" y="3000"/>
                      <a:pt x="6134" y="4007"/>
                      <a:pt x="4809" y="6911"/>
                    </a:cubicBezTo>
                    <a:cubicBezTo>
                      <a:pt x="3485" y="9815"/>
                      <a:pt x="4604" y="12659"/>
                      <a:pt x="7605" y="14022"/>
                    </a:cubicBezTo>
                    <a:cubicBezTo>
                      <a:pt x="10577" y="15385"/>
                      <a:pt x="13461" y="14378"/>
                      <a:pt x="14756" y="11474"/>
                    </a:cubicBezTo>
                    <a:cubicBezTo>
                      <a:pt x="16081" y="8570"/>
                      <a:pt x="14962" y="5726"/>
                      <a:pt x="11990" y="43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4" name="Google Shape;1188;g257743a6ece_0_185"/>
              <p:cNvSpPr/>
              <p:nvPr/>
            </p:nvSpPr>
            <p:spPr>
              <a:xfrm>
                <a:off x="158814" y="407022"/>
                <a:ext cx="30900" cy="3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84" y="21600"/>
                    </a:moveTo>
                    <a:lnTo>
                      <a:pt x="13463" y="20616"/>
                    </a:lnTo>
                    <a:lnTo>
                      <a:pt x="7131" y="7210"/>
                    </a:lnTo>
                    <a:lnTo>
                      <a:pt x="4172" y="18055"/>
                    </a:lnTo>
                    <a:lnTo>
                      <a:pt x="0" y="16893"/>
                    </a:lnTo>
                    <a:lnTo>
                      <a:pt x="4616" y="0"/>
                    </a:lnTo>
                    <a:lnTo>
                      <a:pt x="8462" y="1043"/>
                    </a:lnTo>
                    <a:lnTo>
                      <a:pt x="14587" y="13883"/>
                    </a:lnTo>
                    <a:lnTo>
                      <a:pt x="17398" y="3545"/>
                    </a:lnTo>
                    <a:lnTo>
                      <a:pt x="21600" y="4707"/>
                    </a:lnTo>
                    <a:lnTo>
                      <a:pt x="16984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5" name="Google Shape;1189;g257743a6ece_0_185"/>
              <p:cNvSpPr/>
              <p:nvPr/>
            </p:nvSpPr>
            <p:spPr>
              <a:xfrm>
                <a:off x="188443" y="415309"/>
                <a:ext cx="28107" cy="26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8" y="21600"/>
                    </a:moveTo>
                    <a:lnTo>
                      <a:pt x="16460" y="20953"/>
                    </a:lnTo>
                    <a:lnTo>
                      <a:pt x="15355" y="16837"/>
                    </a:lnTo>
                    <a:lnTo>
                      <a:pt x="6864" y="15783"/>
                    </a:lnTo>
                    <a:lnTo>
                      <a:pt x="5010" y="19525"/>
                    </a:lnTo>
                    <a:lnTo>
                      <a:pt x="0" y="18912"/>
                    </a:lnTo>
                    <a:lnTo>
                      <a:pt x="9954" y="0"/>
                    </a:lnTo>
                    <a:lnTo>
                      <a:pt x="15452" y="680"/>
                    </a:lnTo>
                    <a:lnTo>
                      <a:pt x="21600" y="21600"/>
                    </a:lnTo>
                    <a:close/>
                    <a:moveTo>
                      <a:pt x="12199" y="5068"/>
                    </a:moveTo>
                    <a:lnTo>
                      <a:pt x="8523" y="12450"/>
                    </a:lnTo>
                    <a:lnTo>
                      <a:pt x="14378" y="13198"/>
                    </a:lnTo>
                    <a:lnTo>
                      <a:pt x="12199" y="51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6" name="Google Shape;1190;g257743a6ece_0_185"/>
              <p:cNvSpPr/>
              <p:nvPr/>
            </p:nvSpPr>
            <p:spPr>
              <a:xfrm>
                <a:off x="221058" y="417160"/>
                <a:ext cx="19850" cy="2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89"/>
                    </a:moveTo>
                    <a:lnTo>
                      <a:pt x="192" y="21600"/>
                    </a:lnTo>
                    <a:lnTo>
                      <a:pt x="0" y="37"/>
                    </a:lnTo>
                    <a:lnTo>
                      <a:pt x="6977" y="0"/>
                    </a:lnTo>
                    <a:lnTo>
                      <a:pt x="7121" y="17602"/>
                    </a:lnTo>
                    <a:lnTo>
                      <a:pt x="21552" y="17529"/>
                    </a:lnTo>
                    <a:lnTo>
                      <a:pt x="21600" y="214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7" name="Google Shape;1191;g257743a6ece_0_185"/>
              <p:cNvSpPr/>
              <p:nvPr/>
            </p:nvSpPr>
            <p:spPr>
              <a:xfrm>
                <a:off x="252527" y="413761"/>
                <a:ext cx="26848" cy="26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8" h="20585" extrusionOk="0">
                    <a:moveTo>
                      <a:pt x="8358" y="254"/>
                    </a:moveTo>
                    <a:cubicBezTo>
                      <a:pt x="15274" y="-1015"/>
                      <a:pt x="19633" y="2629"/>
                      <a:pt x="20584" y="7768"/>
                    </a:cubicBezTo>
                    <a:cubicBezTo>
                      <a:pt x="21600" y="13168"/>
                      <a:pt x="18879" y="17787"/>
                      <a:pt x="11308" y="19154"/>
                    </a:cubicBezTo>
                    <a:lnTo>
                      <a:pt x="3475" y="20585"/>
                    </a:lnTo>
                    <a:lnTo>
                      <a:pt x="0" y="1750"/>
                    </a:lnTo>
                    <a:lnTo>
                      <a:pt x="8358" y="221"/>
                    </a:lnTo>
                    <a:close/>
                    <a:moveTo>
                      <a:pt x="7572" y="16291"/>
                    </a:moveTo>
                    <a:lnTo>
                      <a:pt x="10653" y="15738"/>
                    </a:lnTo>
                    <a:cubicBezTo>
                      <a:pt x="15405" y="14860"/>
                      <a:pt x="16225" y="11412"/>
                      <a:pt x="15733" y="8646"/>
                    </a:cubicBezTo>
                    <a:cubicBezTo>
                      <a:pt x="15143" y="5426"/>
                      <a:pt x="12882" y="3018"/>
                      <a:pt x="8391" y="3832"/>
                    </a:cubicBezTo>
                    <a:lnTo>
                      <a:pt x="5375" y="4385"/>
                    </a:lnTo>
                    <a:lnTo>
                      <a:pt x="7572" y="1632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8" name="Google Shape;1192;g257743a6ece_0_185"/>
              <p:cNvSpPr/>
              <p:nvPr/>
            </p:nvSpPr>
            <p:spPr>
              <a:xfrm>
                <a:off x="280252" y="405003"/>
                <a:ext cx="25101" cy="2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42"/>
                    </a:moveTo>
                    <a:lnTo>
                      <a:pt x="6557" y="21600"/>
                    </a:lnTo>
                    <a:lnTo>
                      <a:pt x="0" y="4095"/>
                    </a:lnTo>
                    <a:lnTo>
                      <a:pt x="14825" y="0"/>
                    </a:lnTo>
                    <a:lnTo>
                      <a:pt x="16027" y="3189"/>
                    </a:lnTo>
                    <a:lnTo>
                      <a:pt x="6265" y="5908"/>
                    </a:lnTo>
                    <a:lnTo>
                      <a:pt x="7650" y="9566"/>
                    </a:lnTo>
                    <a:lnTo>
                      <a:pt x="16938" y="7002"/>
                    </a:lnTo>
                    <a:lnTo>
                      <a:pt x="18176" y="10191"/>
                    </a:lnTo>
                    <a:lnTo>
                      <a:pt x="8852" y="12785"/>
                    </a:lnTo>
                    <a:lnTo>
                      <a:pt x="10454" y="16974"/>
                    </a:lnTo>
                    <a:lnTo>
                      <a:pt x="20398" y="14223"/>
                    </a:lnTo>
                    <a:lnTo>
                      <a:pt x="21600" y="1744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9" name="Google Shape;1193;g257743a6ece_0_185"/>
              <p:cNvSpPr/>
              <p:nvPr/>
            </p:nvSpPr>
            <p:spPr>
              <a:xfrm>
                <a:off x="298664" y="393728"/>
                <a:ext cx="24043" cy="28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45"/>
                    </a:moveTo>
                    <a:lnTo>
                      <a:pt x="19433" y="21600"/>
                    </a:lnTo>
                    <a:lnTo>
                      <a:pt x="0" y="8330"/>
                    </a:lnTo>
                    <a:lnTo>
                      <a:pt x="5514" y="6176"/>
                    </a:lnTo>
                    <a:lnTo>
                      <a:pt x="16276" y="13714"/>
                    </a:lnTo>
                    <a:lnTo>
                      <a:pt x="15934" y="2122"/>
                    </a:lnTo>
                    <a:lnTo>
                      <a:pt x="21372" y="0"/>
                    </a:lnTo>
                    <a:lnTo>
                      <a:pt x="21600" y="2074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0" name="Google Shape;1194;g257743a6ece_0_185"/>
              <p:cNvSpPr/>
              <p:nvPr/>
            </p:nvSpPr>
            <p:spPr>
              <a:xfrm>
                <a:off x="323934" y="383042"/>
                <a:ext cx="28827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8"/>
                    </a:moveTo>
                    <a:lnTo>
                      <a:pt x="9959" y="21600"/>
                    </a:lnTo>
                    <a:lnTo>
                      <a:pt x="0" y="6793"/>
                    </a:lnTo>
                    <a:lnTo>
                      <a:pt x="11482" y="0"/>
                    </a:lnTo>
                    <a:lnTo>
                      <a:pt x="13290" y="2711"/>
                    </a:lnTo>
                    <a:lnTo>
                      <a:pt x="5741" y="7180"/>
                    </a:lnTo>
                    <a:lnTo>
                      <a:pt x="7834" y="10278"/>
                    </a:lnTo>
                    <a:lnTo>
                      <a:pt x="15034" y="6018"/>
                    </a:lnTo>
                    <a:lnTo>
                      <a:pt x="16842" y="8729"/>
                    </a:lnTo>
                    <a:lnTo>
                      <a:pt x="9674" y="12990"/>
                    </a:lnTo>
                    <a:lnTo>
                      <a:pt x="12053" y="16565"/>
                    </a:lnTo>
                    <a:lnTo>
                      <a:pt x="19760" y="12006"/>
                    </a:lnTo>
                    <a:lnTo>
                      <a:pt x="21600" y="1471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1" name="Google Shape;1195;g257743a6ece_0_185"/>
              <p:cNvSpPr/>
              <p:nvPr/>
            </p:nvSpPr>
            <p:spPr>
              <a:xfrm>
                <a:off x="342517" y="376774"/>
                <a:ext cx="30392" cy="23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64"/>
                    </a:moveTo>
                    <a:lnTo>
                      <a:pt x="11101" y="21600"/>
                    </a:lnTo>
                    <a:lnTo>
                      <a:pt x="0" y="3613"/>
                    </a:lnTo>
                    <a:lnTo>
                      <a:pt x="3430" y="0"/>
                    </a:lnTo>
                    <a:lnTo>
                      <a:pt x="12515" y="14688"/>
                    </a:lnTo>
                    <a:lnTo>
                      <a:pt x="19585" y="7265"/>
                    </a:lnTo>
                    <a:lnTo>
                      <a:pt x="21600" y="1056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2" name="Google Shape;1196;g257743a6ece_0_185"/>
              <p:cNvSpPr/>
              <p:nvPr/>
            </p:nvSpPr>
            <p:spPr>
              <a:xfrm>
                <a:off x="363649" y="352661"/>
                <a:ext cx="27173" cy="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9" h="19073" extrusionOk="0">
                    <a:moveTo>
                      <a:pt x="15899" y="15615"/>
                    </a:moveTo>
                    <a:cubicBezTo>
                      <a:pt x="11555" y="20248"/>
                      <a:pt x="5891" y="19805"/>
                      <a:pt x="2663" y="16766"/>
                    </a:cubicBezTo>
                    <a:cubicBezTo>
                      <a:pt x="-389" y="13904"/>
                      <a:pt x="-1475" y="8179"/>
                      <a:pt x="2986" y="3428"/>
                    </a:cubicBezTo>
                    <a:cubicBezTo>
                      <a:pt x="7447" y="-1352"/>
                      <a:pt x="13170" y="-555"/>
                      <a:pt x="16192" y="2307"/>
                    </a:cubicBezTo>
                    <a:cubicBezTo>
                      <a:pt x="19421" y="5346"/>
                      <a:pt x="20125" y="11100"/>
                      <a:pt x="15870" y="15645"/>
                    </a:cubicBezTo>
                    <a:moveTo>
                      <a:pt x="5568" y="5907"/>
                    </a:moveTo>
                    <a:cubicBezTo>
                      <a:pt x="3309" y="8327"/>
                      <a:pt x="3368" y="11366"/>
                      <a:pt x="5656" y="13550"/>
                    </a:cubicBezTo>
                    <a:cubicBezTo>
                      <a:pt x="7946" y="15733"/>
                      <a:pt x="10968" y="15585"/>
                      <a:pt x="13228" y="13166"/>
                    </a:cubicBezTo>
                    <a:cubicBezTo>
                      <a:pt x="15459" y="10776"/>
                      <a:pt x="15429" y="7737"/>
                      <a:pt x="13111" y="5553"/>
                    </a:cubicBezTo>
                    <a:cubicBezTo>
                      <a:pt x="10821" y="3369"/>
                      <a:pt x="7799" y="3517"/>
                      <a:pt x="5539" y="590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3" name="Google Shape;1197;g257743a6ece_0_185"/>
              <p:cNvSpPr/>
              <p:nvPr/>
            </p:nvSpPr>
            <p:spPr>
              <a:xfrm>
                <a:off x="379977" y="331665"/>
                <a:ext cx="23916" cy="27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6" extrusionOk="0">
                    <a:moveTo>
                      <a:pt x="5735" y="2940"/>
                    </a:moveTo>
                    <a:cubicBezTo>
                      <a:pt x="8678" y="-644"/>
                      <a:pt x="12960" y="-514"/>
                      <a:pt x="15483" y="1017"/>
                    </a:cubicBezTo>
                    <a:cubicBezTo>
                      <a:pt x="18083" y="2582"/>
                      <a:pt x="19765" y="5904"/>
                      <a:pt x="16783" y="9521"/>
                    </a:cubicBezTo>
                    <a:lnTo>
                      <a:pt x="14221" y="12616"/>
                    </a:lnTo>
                    <a:lnTo>
                      <a:pt x="21600" y="17046"/>
                    </a:lnTo>
                    <a:lnTo>
                      <a:pt x="18389" y="20956"/>
                    </a:lnTo>
                    <a:lnTo>
                      <a:pt x="0" y="9944"/>
                    </a:lnTo>
                    <a:lnTo>
                      <a:pt x="5773" y="2972"/>
                    </a:lnTo>
                    <a:close/>
                    <a:moveTo>
                      <a:pt x="10819" y="10596"/>
                    </a:moveTo>
                    <a:lnTo>
                      <a:pt x="12310" y="8771"/>
                    </a:lnTo>
                    <a:cubicBezTo>
                      <a:pt x="13801" y="6980"/>
                      <a:pt x="13572" y="5872"/>
                      <a:pt x="12195" y="5058"/>
                    </a:cubicBezTo>
                    <a:cubicBezTo>
                      <a:pt x="10628" y="4113"/>
                      <a:pt x="9443" y="4536"/>
                      <a:pt x="7684" y="6654"/>
                    </a:cubicBezTo>
                    <a:lnTo>
                      <a:pt x="6537" y="8022"/>
                    </a:lnTo>
                    <a:lnTo>
                      <a:pt x="10819" y="105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4" name="Google Shape;1198;g257743a6ece_0_185"/>
              <p:cNvSpPr/>
              <p:nvPr/>
            </p:nvSpPr>
            <p:spPr>
              <a:xfrm>
                <a:off x="392887" y="302353"/>
                <a:ext cx="34329" cy="34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99" y="2963"/>
                    </a:moveTo>
                    <a:lnTo>
                      <a:pt x="7644" y="0"/>
                    </a:lnTo>
                    <a:lnTo>
                      <a:pt x="21600" y="6940"/>
                    </a:lnTo>
                    <a:lnTo>
                      <a:pt x="19842" y="10319"/>
                    </a:lnTo>
                    <a:lnTo>
                      <a:pt x="11133" y="6004"/>
                    </a:lnTo>
                    <a:lnTo>
                      <a:pt x="13583" y="11853"/>
                    </a:lnTo>
                    <a:lnTo>
                      <a:pt x="13317" y="12373"/>
                    </a:lnTo>
                    <a:lnTo>
                      <a:pt x="7031" y="13880"/>
                    </a:lnTo>
                    <a:lnTo>
                      <a:pt x="15740" y="18195"/>
                    </a:lnTo>
                    <a:lnTo>
                      <a:pt x="13982" y="21600"/>
                    </a:lnTo>
                    <a:lnTo>
                      <a:pt x="0" y="14686"/>
                    </a:lnTo>
                    <a:lnTo>
                      <a:pt x="1545" y="11723"/>
                    </a:lnTo>
                    <a:lnTo>
                      <a:pt x="9002" y="9903"/>
                    </a:lnTo>
                    <a:lnTo>
                      <a:pt x="6099" y="29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5" name="Google Shape;1199;g257743a6ece_0_185"/>
              <p:cNvSpPr/>
              <p:nvPr/>
            </p:nvSpPr>
            <p:spPr>
              <a:xfrm>
                <a:off x="406474" y="281150"/>
                <a:ext cx="29504" cy="2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16"/>
                    </a:moveTo>
                    <a:lnTo>
                      <a:pt x="17231" y="21600"/>
                    </a:lnTo>
                    <a:lnTo>
                      <a:pt x="0" y="14702"/>
                    </a:lnTo>
                    <a:lnTo>
                      <a:pt x="4308" y="0"/>
                    </a:lnTo>
                    <a:lnTo>
                      <a:pt x="7469" y="1270"/>
                    </a:lnTo>
                    <a:lnTo>
                      <a:pt x="4618" y="10927"/>
                    </a:lnTo>
                    <a:lnTo>
                      <a:pt x="8244" y="12379"/>
                    </a:lnTo>
                    <a:lnTo>
                      <a:pt x="10940" y="3158"/>
                    </a:lnTo>
                    <a:lnTo>
                      <a:pt x="14101" y="4429"/>
                    </a:lnTo>
                    <a:lnTo>
                      <a:pt x="11404" y="13650"/>
                    </a:lnTo>
                    <a:lnTo>
                      <a:pt x="15557" y="15319"/>
                    </a:lnTo>
                    <a:lnTo>
                      <a:pt x="18439" y="5445"/>
                    </a:lnTo>
                    <a:lnTo>
                      <a:pt x="21600" y="671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6" name="Google Shape;1200;g257743a6ece_0_185"/>
              <p:cNvSpPr/>
              <p:nvPr/>
            </p:nvSpPr>
            <p:spPr>
              <a:xfrm>
                <a:off x="413585" y="252837"/>
                <a:ext cx="29292" cy="29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02"/>
                    </a:moveTo>
                    <a:lnTo>
                      <a:pt x="20851" y="7252"/>
                    </a:lnTo>
                    <a:lnTo>
                      <a:pt x="7335" y="14906"/>
                    </a:lnTo>
                    <a:lnTo>
                      <a:pt x="18885" y="17137"/>
                    </a:lnTo>
                    <a:lnTo>
                      <a:pt x="18011" y="21600"/>
                    </a:lnTo>
                    <a:lnTo>
                      <a:pt x="0" y="18098"/>
                    </a:lnTo>
                    <a:lnTo>
                      <a:pt x="811" y="14007"/>
                    </a:lnTo>
                    <a:lnTo>
                      <a:pt x="13703" y="6601"/>
                    </a:lnTo>
                    <a:lnTo>
                      <a:pt x="2685" y="4432"/>
                    </a:lnTo>
                    <a:lnTo>
                      <a:pt x="3589" y="0"/>
                    </a:lnTo>
                    <a:lnTo>
                      <a:pt x="21600" y="35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7" name="Google Shape;1201;g257743a6ece_0_185"/>
              <p:cNvSpPr/>
              <p:nvPr/>
            </p:nvSpPr>
            <p:spPr>
              <a:xfrm>
                <a:off x="418749" y="226081"/>
                <a:ext cx="25695" cy="24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6" y="224"/>
                    </a:moveTo>
                    <a:lnTo>
                      <a:pt x="4519" y="8161"/>
                    </a:lnTo>
                    <a:lnTo>
                      <a:pt x="21600" y="9134"/>
                    </a:lnTo>
                    <a:lnTo>
                      <a:pt x="21315" y="14637"/>
                    </a:lnTo>
                    <a:lnTo>
                      <a:pt x="4235" y="13663"/>
                    </a:lnTo>
                    <a:lnTo>
                      <a:pt x="3807" y="21600"/>
                    </a:lnTo>
                    <a:lnTo>
                      <a:pt x="0" y="21412"/>
                    </a:lnTo>
                    <a:lnTo>
                      <a:pt x="1103" y="0"/>
                    </a:lnTo>
                    <a:lnTo>
                      <a:pt x="4946" y="22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8" name="Google Shape;1202;g257743a6ece_0_185"/>
              <p:cNvSpPr/>
              <p:nvPr/>
            </p:nvSpPr>
            <p:spPr>
              <a:xfrm>
                <a:off x="184554" y="238105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183" extrusionOk="0">
                    <a:moveTo>
                      <a:pt x="20490" y="9813"/>
                    </a:moveTo>
                    <a:cubicBezTo>
                      <a:pt x="19386" y="8109"/>
                      <a:pt x="18276" y="6974"/>
                      <a:pt x="16891" y="5549"/>
                    </a:cubicBezTo>
                    <a:cubicBezTo>
                      <a:pt x="16891" y="4982"/>
                      <a:pt x="16616" y="4982"/>
                      <a:pt x="16336" y="4982"/>
                    </a:cubicBezTo>
                    <a:cubicBezTo>
                      <a:pt x="15506" y="3846"/>
                      <a:pt x="14951" y="3279"/>
                      <a:pt x="14397" y="2711"/>
                    </a:cubicBezTo>
                    <a:cubicBezTo>
                      <a:pt x="13847" y="2143"/>
                      <a:pt x="13567" y="1575"/>
                      <a:pt x="13292" y="1002"/>
                    </a:cubicBezTo>
                    <a:cubicBezTo>
                      <a:pt x="12182" y="-417"/>
                      <a:pt x="10248" y="-417"/>
                      <a:pt x="9968" y="1575"/>
                    </a:cubicBezTo>
                    <a:cubicBezTo>
                      <a:pt x="11077" y="1859"/>
                      <a:pt x="12462" y="1859"/>
                      <a:pt x="12462" y="2995"/>
                    </a:cubicBezTo>
                    <a:cubicBezTo>
                      <a:pt x="11907" y="5839"/>
                      <a:pt x="10523" y="7542"/>
                      <a:pt x="10523" y="10386"/>
                    </a:cubicBezTo>
                    <a:cubicBezTo>
                      <a:pt x="9968" y="11237"/>
                      <a:pt x="9413" y="12089"/>
                      <a:pt x="8863" y="12940"/>
                    </a:cubicBezTo>
                    <a:cubicBezTo>
                      <a:pt x="5259" y="14933"/>
                      <a:pt x="3044" y="18339"/>
                      <a:pt x="0" y="21183"/>
                    </a:cubicBezTo>
                    <a:cubicBezTo>
                      <a:pt x="4154" y="20331"/>
                      <a:pt x="7478" y="18628"/>
                      <a:pt x="11352" y="17487"/>
                    </a:cubicBezTo>
                    <a:cubicBezTo>
                      <a:pt x="11907" y="17204"/>
                      <a:pt x="12737" y="16920"/>
                      <a:pt x="13012" y="16636"/>
                    </a:cubicBezTo>
                    <a:cubicBezTo>
                      <a:pt x="13847" y="16068"/>
                      <a:pt x="14951" y="15500"/>
                      <a:pt x="15506" y="15217"/>
                    </a:cubicBezTo>
                    <a:cubicBezTo>
                      <a:pt x="15506" y="15217"/>
                      <a:pt x="15506" y="14649"/>
                      <a:pt x="16061" y="14649"/>
                    </a:cubicBezTo>
                    <a:cubicBezTo>
                      <a:pt x="16891" y="14081"/>
                      <a:pt x="18001" y="13792"/>
                      <a:pt x="18831" y="13224"/>
                    </a:cubicBezTo>
                    <a:cubicBezTo>
                      <a:pt x="18831" y="13224"/>
                      <a:pt x="18831" y="12657"/>
                      <a:pt x="19386" y="12657"/>
                    </a:cubicBezTo>
                    <a:cubicBezTo>
                      <a:pt x="20215" y="12089"/>
                      <a:pt x="20490" y="11521"/>
                      <a:pt x="21320" y="11521"/>
                    </a:cubicBezTo>
                    <a:cubicBezTo>
                      <a:pt x="21600" y="10386"/>
                      <a:pt x="20765" y="10386"/>
                      <a:pt x="20215" y="981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9" name="Google Shape;1203;g257743a6ece_0_185"/>
              <p:cNvSpPr/>
              <p:nvPr/>
            </p:nvSpPr>
            <p:spPr>
              <a:xfrm>
                <a:off x="197938" y="181566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1456" extrusionOk="0">
                    <a:moveTo>
                      <a:pt x="898" y="896"/>
                    </a:moveTo>
                    <a:cubicBezTo>
                      <a:pt x="898" y="896"/>
                      <a:pt x="3091" y="2196"/>
                      <a:pt x="4188" y="2975"/>
                    </a:cubicBezTo>
                    <a:cubicBezTo>
                      <a:pt x="4922" y="3495"/>
                      <a:pt x="5655" y="4280"/>
                      <a:pt x="6018" y="4540"/>
                    </a:cubicBezTo>
                    <a:cubicBezTo>
                      <a:pt x="6752" y="5060"/>
                      <a:pt x="7115" y="5580"/>
                      <a:pt x="7485" y="5840"/>
                    </a:cubicBezTo>
                    <a:cubicBezTo>
                      <a:pt x="8212" y="6360"/>
                      <a:pt x="8945" y="7139"/>
                      <a:pt x="9316" y="7664"/>
                    </a:cubicBezTo>
                    <a:cubicBezTo>
                      <a:pt x="10042" y="8444"/>
                      <a:pt x="10776" y="9484"/>
                      <a:pt x="11509" y="10524"/>
                    </a:cubicBezTo>
                    <a:cubicBezTo>
                      <a:pt x="12969" y="12868"/>
                      <a:pt x="15170" y="15732"/>
                      <a:pt x="16266" y="17812"/>
                    </a:cubicBezTo>
                    <a:cubicBezTo>
                      <a:pt x="16266" y="18332"/>
                      <a:pt x="16266" y="19376"/>
                      <a:pt x="16630" y="19636"/>
                    </a:cubicBezTo>
                    <a:cubicBezTo>
                      <a:pt x="16630" y="19636"/>
                      <a:pt x="17363" y="19896"/>
                      <a:pt x="17363" y="20156"/>
                    </a:cubicBezTo>
                    <a:cubicBezTo>
                      <a:pt x="18097" y="20936"/>
                      <a:pt x="18830" y="21456"/>
                      <a:pt x="19927" y="21456"/>
                    </a:cubicBezTo>
                    <a:cubicBezTo>
                      <a:pt x="20661" y="20936"/>
                      <a:pt x="20290" y="20156"/>
                      <a:pt x="20661" y="19376"/>
                    </a:cubicBezTo>
                    <a:cubicBezTo>
                      <a:pt x="20661" y="18592"/>
                      <a:pt x="21394" y="18072"/>
                      <a:pt x="21394" y="17552"/>
                    </a:cubicBezTo>
                    <a:cubicBezTo>
                      <a:pt x="21394" y="16512"/>
                      <a:pt x="20661" y="15207"/>
                      <a:pt x="20661" y="13648"/>
                    </a:cubicBezTo>
                    <a:cubicBezTo>
                      <a:pt x="20661" y="12868"/>
                      <a:pt x="20661" y="12088"/>
                      <a:pt x="20290" y="11568"/>
                    </a:cubicBezTo>
                    <a:cubicBezTo>
                      <a:pt x="20290" y="11043"/>
                      <a:pt x="19564" y="10524"/>
                      <a:pt x="19194" y="10004"/>
                    </a:cubicBezTo>
                    <a:cubicBezTo>
                      <a:pt x="17733" y="7139"/>
                      <a:pt x="16630" y="4800"/>
                      <a:pt x="14800" y="3760"/>
                    </a:cubicBezTo>
                    <a:cubicBezTo>
                      <a:pt x="13339" y="2715"/>
                      <a:pt x="11146" y="2455"/>
                      <a:pt x="9679" y="1936"/>
                    </a:cubicBezTo>
                    <a:cubicBezTo>
                      <a:pt x="9679" y="1416"/>
                      <a:pt x="8945" y="636"/>
                      <a:pt x="7849" y="116"/>
                    </a:cubicBezTo>
                    <a:cubicBezTo>
                      <a:pt x="5655" y="-144"/>
                      <a:pt x="2721" y="116"/>
                      <a:pt x="164" y="116"/>
                    </a:cubicBezTo>
                    <a:cubicBezTo>
                      <a:pt x="-206" y="636"/>
                      <a:pt x="164" y="636"/>
                      <a:pt x="164" y="89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0" name="Google Shape;1204;g257743a6ece_0_185"/>
              <p:cNvSpPr/>
              <p:nvPr/>
            </p:nvSpPr>
            <p:spPr>
              <a:xfrm>
                <a:off x="195482" y="18877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522" extrusionOk="0">
                    <a:moveTo>
                      <a:pt x="19515" y="3812"/>
                    </a:moveTo>
                    <a:cubicBezTo>
                      <a:pt x="19515" y="3812"/>
                      <a:pt x="19200" y="4376"/>
                      <a:pt x="19096" y="4799"/>
                    </a:cubicBezTo>
                    <a:cubicBezTo>
                      <a:pt x="19096" y="4940"/>
                      <a:pt x="18887" y="5081"/>
                      <a:pt x="18784" y="5222"/>
                    </a:cubicBezTo>
                    <a:cubicBezTo>
                      <a:pt x="18784" y="5222"/>
                      <a:pt x="18784" y="5648"/>
                      <a:pt x="18575" y="5789"/>
                    </a:cubicBezTo>
                    <a:cubicBezTo>
                      <a:pt x="18575" y="5930"/>
                      <a:pt x="18365" y="6071"/>
                      <a:pt x="18262" y="6212"/>
                    </a:cubicBezTo>
                    <a:cubicBezTo>
                      <a:pt x="18262" y="6353"/>
                      <a:pt x="18156" y="6635"/>
                      <a:pt x="17949" y="6776"/>
                    </a:cubicBezTo>
                    <a:cubicBezTo>
                      <a:pt x="17844" y="7058"/>
                      <a:pt x="17635" y="7484"/>
                      <a:pt x="17427" y="7766"/>
                    </a:cubicBezTo>
                    <a:cubicBezTo>
                      <a:pt x="17218" y="8189"/>
                      <a:pt x="16906" y="8330"/>
                      <a:pt x="16696" y="8612"/>
                    </a:cubicBezTo>
                    <a:cubicBezTo>
                      <a:pt x="16696" y="8753"/>
                      <a:pt x="16593" y="8894"/>
                      <a:pt x="16384" y="9176"/>
                    </a:cubicBezTo>
                    <a:cubicBezTo>
                      <a:pt x="15862" y="10024"/>
                      <a:pt x="15235" y="10588"/>
                      <a:pt x="14609" y="11435"/>
                    </a:cubicBezTo>
                    <a:cubicBezTo>
                      <a:pt x="14400" y="11719"/>
                      <a:pt x="14087" y="11860"/>
                      <a:pt x="13878" y="12283"/>
                    </a:cubicBezTo>
                    <a:cubicBezTo>
                      <a:pt x="13044" y="12988"/>
                      <a:pt x="12106" y="14401"/>
                      <a:pt x="11062" y="14401"/>
                    </a:cubicBezTo>
                    <a:cubicBezTo>
                      <a:pt x="10435" y="14401"/>
                      <a:pt x="10018" y="13693"/>
                      <a:pt x="9809" y="13270"/>
                    </a:cubicBezTo>
                    <a:cubicBezTo>
                      <a:pt x="9496" y="12142"/>
                      <a:pt x="10018" y="11153"/>
                      <a:pt x="10331" y="10165"/>
                    </a:cubicBezTo>
                    <a:cubicBezTo>
                      <a:pt x="10435" y="9742"/>
                      <a:pt x="10540" y="9317"/>
                      <a:pt x="10644" y="8894"/>
                    </a:cubicBezTo>
                    <a:cubicBezTo>
                      <a:pt x="10644" y="8471"/>
                      <a:pt x="10956" y="7907"/>
                      <a:pt x="11062" y="7625"/>
                    </a:cubicBezTo>
                    <a:cubicBezTo>
                      <a:pt x="10435" y="7907"/>
                      <a:pt x="10018" y="8894"/>
                      <a:pt x="9600" y="9601"/>
                    </a:cubicBezTo>
                    <a:cubicBezTo>
                      <a:pt x="9287" y="10165"/>
                      <a:pt x="8869" y="10729"/>
                      <a:pt x="8556" y="11153"/>
                    </a:cubicBezTo>
                    <a:cubicBezTo>
                      <a:pt x="8453" y="11294"/>
                      <a:pt x="8244" y="11294"/>
                      <a:pt x="8035" y="11578"/>
                    </a:cubicBezTo>
                    <a:cubicBezTo>
                      <a:pt x="7513" y="12142"/>
                      <a:pt x="7096" y="12988"/>
                      <a:pt x="6575" y="13552"/>
                    </a:cubicBezTo>
                    <a:cubicBezTo>
                      <a:pt x="6053" y="14119"/>
                      <a:pt x="5425" y="14683"/>
                      <a:pt x="4904" y="15388"/>
                    </a:cubicBezTo>
                    <a:cubicBezTo>
                      <a:pt x="4487" y="15955"/>
                      <a:pt x="4069" y="16660"/>
                      <a:pt x="3653" y="17083"/>
                    </a:cubicBezTo>
                    <a:cubicBezTo>
                      <a:pt x="3235" y="17647"/>
                      <a:pt x="2713" y="18354"/>
                      <a:pt x="2191" y="18777"/>
                    </a:cubicBezTo>
                    <a:cubicBezTo>
                      <a:pt x="1878" y="18918"/>
                      <a:pt x="1565" y="18777"/>
                      <a:pt x="1253" y="19200"/>
                    </a:cubicBezTo>
                    <a:cubicBezTo>
                      <a:pt x="731" y="19200"/>
                      <a:pt x="313" y="19482"/>
                      <a:pt x="0" y="19905"/>
                    </a:cubicBezTo>
                    <a:cubicBezTo>
                      <a:pt x="209" y="20190"/>
                      <a:pt x="0" y="20613"/>
                      <a:pt x="313" y="20895"/>
                    </a:cubicBezTo>
                    <a:cubicBezTo>
                      <a:pt x="522" y="21177"/>
                      <a:pt x="731" y="21036"/>
                      <a:pt x="940" y="21177"/>
                    </a:cubicBezTo>
                    <a:cubicBezTo>
                      <a:pt x="940" y="21177"/>
                      <a:pt x="940" y="21459"/>
                      <a:pt x="940" y="21459"/>
                    </a:cubicBezTo>
                    <a:cubicBezTo>
                      <a:pt x="1565" y="21600"/>
                      <a:pt x="2400" y="21459"/>
                      <a:pt x="3131" y="21459"/>
                    </a:cubicBezTo>
                    <a:cubicBezTo>
                      <a:pt x="3131" y="21459"/>
                      <a:pt x="3235" y="21459"/>
                      <a:pt x="3340" y="21459"/>
                    </a:cubicBezTo>
                    <a:cubicBezTo>
                      <a:pt x="3444" y="21459"/>
                      <a:pt x="3862" y="21459"/>
                      <a:pt x="3862" y="21459"/>
                    </a:cubicBezTo>
                    <a:cubicBezTo>
                      <a:pt x="3862" y="21459"/>
                      <a:pt x="3862" y="21459"/>
                      <a:pt x="4069" y="21459"/>
                    </a:cubicBezTo>
                    <a:cubicBezTo>
                      <a:pt x="4069" y="21459"/>
                      <a:pt x="4069" y="21459"/>
                      <a:pt x="4278" y="21459"/>
                    </a:cubicBezTo>
                    <a:cubicBezTo>
                      <a:pt x="4800" y="21459"/>
                      <a:pt x="5322" y="21318"/>
                      <a:pt x="5844" y="21177"/>
                    </a:cubicBezTo>
                    <a:cubicBezTo>
                      <a:pt x="6575" y="21036"/>
                      <a:pt x="7096" y="20895"/>
                      <a:pt x="7722" y="20613"/>
                    </a:cubicBezTo>
                    <a:cubicBezTo>
                      <a:pt x="8765" y="20190"/>
                      <a:pt x="9600" y="19905"/>
                      <a:pt x="10331" y="19341"/>
                    </a:cubicBezTo>
                    <a:cubicBezTo>
                      <a:pt x="10956" y="18777"/>
                      <a:pt x="11687" y="18636"/>
                      <a:pt x="12313" y="18354"/>
                    </a:cubicBezTo>
                    <a:cubicBezTo>
                      <a:pt x="12627" y="18354"/>
                      <a:pt x="12835" y="17931"/>
                      <a:pt x="13149" y="17788"/>
                    </a:cubicBezTo>
                    <a:cubicBezTo>
                      <a:pt x="13462" y="17647"/>
                      <a:pt x="13984" y="17506"/>
                      <a:pt x="14191" y="17224"/>
                    </a:cubicBezTo>
                    <a:cubicBezTo>
                      <a:pt x="14506" y="16942"/>
                      <a:pt x="14713" y="16519"/>
                      <a:pt x="14922" y="16237"/>
                    </a:cubicBezTo>
                    <a:cubicBezTo>
                      <a:pt x="14922" y="16237"/>
                      <a:pt x="15027" y="16237"/>
                      <a:pt x="15131" y="16237"/>
                    </a:cubicBezTo>
                    <a:cubicBezTo>
                      <a:pt x="15131" y="16237"/>
                      <a:pt x="15131" y="15955"/>
                      <a:pt x="15131" y="15955"/>
                    </a:cubicBezTo>
                    <a:cubicBezTo>
                      <a:pt x="15340" y="15814"/>
                      <a:pt x="15549" y="15670"/>
                      <a:pt x="15756" y="15670"/>
                    </a:cubicBezTo>
                    <a:cubicBezTo>
                      <a:pt x="15862" y="15529"/>
                      <a:pt x="16071" y="14965"/>
                      <a:pt x="16278" y="15247"/>
                    </a:cubicBezTo>
                    <a:cubicBezTo>
                      <a:pt x="16384" y="14683"/>
                      <a:pt x="16800" y="14401"/>
                      <a:pt x="17009" y="13978"/>
                    </a:cubicBezTo>
                    <a:cubicBezTo>
                      <a:pt x="17218" y="13552"/>
                      <a:pt x="17427" y="13129"/>
                      <a:pt x="17531" y="12565"/>
                    </a:cubicBezTo>
                    <a:cubicBezTo>
                      <a:pt x="17740" y="12283"/>
                      <a:pt x="18053" y="11860"/>
                      <a:pt x="18156" y="11435"/>
                    </a:cubicBezTo>
                    <a:cubicBezTo>
                      <a:pt x="18365" y="11012"/>
                      <a:pt x="18575" y="10588"/>
                      <a:pt x="18887" y="10306"/>
                    </a:cubicBezTo>
                    <a:cubicBezTo>
                      <a:pt x="18887" y="9458"/>
                      <a:pt x="19096" y="9458"/>
                      <a:pt x="19096" y="8753"/>
                    </a:cubicBezTo>
                    <a:cubicBezTo>
                      <a:pt x="19409" y="8471"/>
                      <a:pt x="19515" y="7766"/>
                      <a:pt x="19618" y="7340"/>
                    </a:cubicBezTo>
                    <a:cubicBezTo>
                      <a:pt x="20140" y="6071"/>
                      <a:pt x="20556" y="4658"/>
                      <a:pt x="20975" y="3389"/>
                    </a:cubicBezTo>
                    <a:cubicBezTo>
                      <a:pt x="21184" y="2682"/>
                      <a:pt x="21600" y="846"/>
                      <a:pt x="21393" y="0"/>
                    </a:cubicBezTo>
                    <a:cubicBezTo>
                      <a:pt x="20662" y="1272"/>
                      <a:pt x="20035" y="2682"/>
                      <a:pt x="19200" y="409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1" name="Google Shape;1205;g257743a6ece_0_185"/>
              <p:cNvSpPr/>
              <p:nvPr/>
            </p:nvSpPr>
            <p:spPr>
              <a:xfrm>
                <a:off x="190047" y="189946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extrusionOk="0">
                    <a:moveTo>
                      <a:pt x="20282" y="899"/>
                    </a:moveTo>
                    <a:cubicBezTo>
                      <a:pt x="20282" y="899"/>
                      <a:pt x="20282" y="1348"/>
                      <a:pt x="20282" y="1348"/>
                    </a:cubicBezTo>
                    <a:cubicBezTo>
                      <a:pt x="18676" y="2252"/>
                      <a:pt x="17527" y="3600"/>
                      <a:pt x="16378" y="4724"/>
                    </a:cubicBezTo>
                    <a:cubicBezTo>
                      <a:pt x="14768" y="5852"/>
                      <a:pt x="13618" y="7425"/>
                      <a:pt x="12008" y="8777"/>
                    </a:cubicBezTo>
                    <a:cubicBezTo>
                      <a:pt x="11320" y="9452"/>
                      <a:pt x="10403" y="9901"/>
                      <a:pt x="9710" y="10575"/>
                    </a:cubicBezTo>
                    <a:cubicBezTo>
                      <a:pt x="8104" y="11928"/>
                      <a:pt x="6723" y="13276"/>
                      <a:pt x="5345" y="14849"/>
                    </a:cubicBezTo>
                    <a:cubicBezTo>
                      <a:pt x="4656" y="15528"/>
                      <a:pt x="3735" y="15977"/>
                      <a:pt x="3046" y="16652"/>
                    </a:cubicBezTo>
                    <a:cubicBezTo>
                      <a:pt x="3046" y="16652"/>
                      <a:pt x="3046" y="17101"/>
                      <a:pt x="3046" y="17101"/>
                    </a:cubicBezTo>
                    <a:cubicBezTo>
                      <a:pt x="3046" y="17326"/>
                      <a:pt x="2586" y="17551"/>
                      <a:pt x="2358" y="17551"/>
                    </a:cubicBezTo>
                    <a:cubicBezTo>
                      <a:pt x="1897" y="18000"/>
                      <a:pt x="1669" y="18678"/>
                      <a:pt x="1437" y="19128"/>
                    </a:cubicBezTo>
                    <a:cubicBezTo>
                      <a:pt x="1437" y="19128"/>
                      <a:pt x="976" y="19128"/>
                      <a:pt x="976" y="19353"/>
                    </a:cubicBezTo>
                    <a:cubicBezTo>
                      <a:pt x="287" y="19802"/>
                      <a:pt x="-169" y="20476"/>
                      <a:pt x="59" y="21600"/>
                    </a:cubicBezTo>
                    <a:cubicBezTo>
                      <a:pt x="1897" y="21600"/>
                      <a:pt x="3735" y="21600"/>
                      <a:pt x="4884" y="21151"/>
                    </a:cubicBezTo>
                    <a:cubicBezTo>
                      <a:pt x="7644" y="18000"/>
                      <a:pt x="10859" y="14849"/>
                      <a:pt x="13846" y="11474"/>
                    </a:cubicBezTo>
                    <a:cubicBezTo>
                      <a:pt x="16606" y="8324"/>
                      <a:pt x="20054" y="4274"/>
                      <a:pt x="21431" y="0"/>
                    </a:cubicBezTo>
                    <a:cubicBezTo>
                      <a:pt x="20975" y="449"/>
                      <a:pt x="20742" y="449"/>
                      <a:pt x="20282" y="67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2" name="Google Shape;1206;g257743a6ece_0_185"/>
              <p:cNvSpPr/>
              <p:nvPr/>
            </p:nvSpPr>
            <p:spPr>
              <a:xfrm>
                <a:off x="186222" y="19055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08" y="966"/>
                    </a:moveTo>
                    <a:cubicBezTo>
                      <a:pt x="19308" y="966"/>
                      <a:pt x="19308" y="1610"/>
                      <a:pt x="19308" y="1610"/>
                    </a:cubicBezTo>
                    <a:cubicBezTo>
                      <a:pt x="19308" y="1932"/>
                      <a:pt x="18652" y="2254"/>
                      <a:pt x="18002" y="2254"/>
                    </a:cubicBezTo>
                    <a:cubicBezTo>
                      <a:pt x="17671" y="2254"/>
                      <a:pt x="17346" y="2903"/>
                      <a:pt x="17015" y="3225"/>
                    </a:cubicBezTo>
                    <a:cubicBezTo>
                      <a:pt x="17015" y="3547"/>
                      <a:pt x="16035" y="3547"/>
                      <a:pt x="15710" y="3869"/>
                    </a:cubicBezTo>
                    <a:cubicBezTo>
                      <a:pt x="15054" y="4513"/>
                      <a:pt x="14398" y="5157"/>
                      <a:pt x="13748" y="5479"/>
                    </a:cubicBezTo>
                    <a:cubicBezTo>
                      <a:pt x="13092" y="6123"/>
                      <a:pt x="12437" y="6445"/>
                      <a:pt x="11781" y="7089"/>
                    </a:cubicBezTo>
                    <a:cubicBezTo>
                      <a:pt x="9819" y="8704"/>
                      <a:pt x="7852" y="10314"/>
                      <a:pt x="5890" y="11602"/>
                    </a:cubicBezTo>
                    <a:cubicBezTo>
                      <a:pt x="4585" y="12896"/>
                      <a:pt x="3598" y="13539"/>
                      <a:pt x="2617" y="14505"/>
                    </a:cubicBezTo>
                    <a:cubicBezTo>
                      <a:pt x="1312" y="16115"/>
                      <a:pt x="0" y="18053"/>
                      <a:pt x="0" y="20628"/>
                    </a:cubicBezTo>
                    <a:cubicBezTo>
                      <a:pt x="2948" y="20950"/>
                      <a:pt x="4254" y="21272"/>
                      <a:pt x="7202" y="21600"/>
                    </a:cubicBezTo>
                    <a:cubicBezTo>
                      <a:pt x="8183" y="20950"/>
                      <a:pt x="8839" y="19984"/>
                      <a:pt x="9488" y="19018"/>
                    </a:cubicBezTo>
                    <a:cubicBezTo>
                      <a:pt x="10144" y="18375"/>
                      <a:pt x="10475" y="17731"/>
                      <a:pt x="11125" y="17087"/>
                    </a:cubicBezTo>
                    <a:cubicBezTo>
                      <a:pt x="11781" y="16115"/>
                      <a:pt x="12112" y="15793"/>
                      <a:pt x="12761" y="14827"/>
                    </a:cubicBezTo>
                    <a:cubicBezTo>
                      <a:pt x="13417" y="14183"/>
                      <a:pt x="13748" y="13539"/>
                      <a:pt x="14398" y="12896"/>
                    </a:cubicBezTo>
                    <a:cubicBezTo>
                      <a:pt x="15054" y="12252"/>
                      <a:pt x="15379" y="11602"/>
                      <a:pt x="16035" y="10636"/>
                    </a:cubicBezTo>
                    <a:cubicBezTo>
                      <a:pt x="16035" y="10314"/>
                      <a:pt x="16690" y="10314"/>
                      <a:pt x="17015" y="9670"/>
                    </a:cubicBezTo>
                    <a:cubicBezTo>
                      <a:pt x="18002" y="8704"/>
                      <a:pt x="18652" y="7417"/>
                      <a:pt x="18983" y="6445"/>
                    </a:cubicBezTo>
                    <a:cubicBezTo>
                      <a:pt x="18983" y="6123"/>
                      <a:pt x="19963" y="5479"/>
                      <a:pt x="19963" y="5479"/>
                    </a:cubicBezTo>
                    <a:cubicBezTo>
                      <a:pt x="19963" y="4835"/>
                      <a:pt x="19963" y="3547"/>
                      <a:pt x="20619" y="2903"/>
                    </a:cubicBezTo>
                    <a:cubicBezTo>
                      <a:pt x="20619" y="1932"/>
                      <a:pt x="21275" y="966"/>
                      <a:pt x="21600" y="322"/>
                    </a:cubicBezTo>
                    <a:cubicBezTo>
                      <a:pt x="21600" y="0"/>
                      <a:pt x="21600" y="0"/>
                      <a:pt x="20944" y="0"/>
                    </a:cubicBezTo>
                    <a:cubicBezTo>
                      <a:pt x="20944" y="644"/>
                      <a:pt x="20288" y="644"/>
                      <a:pt x="19639" y="64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3" name="Google Shape;1207;g257743a6ece_0_185"/>
              <p:cNvSpPr/>
              <p:nvPr/>
            </p:nvSpPr>
            <p:spPr>
              <a:xfrm>
                <a:off x="183196" y="190489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03" extrusionOk="0">
                    <a:moveTo>
                      <a:pt x="18341" y="1750"/>
                    </a:moveTo>
                    <a:cubicBezTo>
                      <a:pt x="18341" y="1750"/>
                      <a:pt x="16708" y="2333"/>
                      <a:pt x="15891" y="2916"/>
                    </a:cubicBezTo>
                    <a:cubicBezTo>
                      <a:pt x="15891" y="2916"/>
                      <a:pt x="15891" y="4082"/>
                      <a:pt x="15891" y="4082"/>
                    </a:cubicBezTo>
                    <a:cubicBezTo>
                      <a:pt x="13448" y="5260"/>
                      <a:pt x="10189" y="7009"/>
                      <a:pt x="8556" y="7592"/>
                    </a:cubicBezTo>
                    <a:cubicBezTo>
                      <a:pt x="6930" y="8759"/>
                      <a:pt x="6114" y="9342"/>
                      <a:pt x="4480" y="10508"/>
                    </a:cubicBezTo>
                    <a:cubicBezTo>
                      <a:pt x="2855" y="11675"/>
                      <a:pt x="405" y="12841"/>
                      <a:pt x="0" y="15185"/>
                    </a:cubicBezTo>
                    <a:cubicBezTo>
                      <a:pt x="817" y="15185"/>
                      <a:pt x="1221" y="15768"/>
                      <a:pt x="2038" y="16351"/>
                    </a:cubicBezTo>
                    <a:cubicBezTo>
                      <a:pt x="2442" y="16351"/>
                      <a:pt x="2855" y="17518"/>
                      <a:pt x="3671" y="18101"/>
                    </a:cubicBezTo>
                    <a:cubicBezTo>
                      <a:pt x="4892" y="18684"/>
                      <a:pt x="6114" y="19850"/>
                      <a:pt x="7335" y="20434"/>
                    </a:cubicBezTo>
                    <a:cubicBezTo>
                      <a:pt x="9373" y="21600"/>
                      <a:pt x="10189" y="20434"/>
                      <a:pt x="11411" y="18684"/>
                    </a:cubicBezTo>
                    <a:cubicBezTo>
                      <a:pt x="13044" y="16934"/>
                      <a:pt x="14265" y="15768"/>
                      <a:pt x="15486" y="14019"/>
                    </a:cubicBezTo>
                    <a:cubicBezTo>
                      <a:pt x="16303" y="13435"/>
                      <a:pt x="16303" y="11675"/>
                      <a:pt x="17524" y="11092"/>
                    </a:cubicBezTo>
                    <a:cubicBezTo>
                      <a:pt x="17524" y="9925"/>
                      <a:pt x="18341" y="8176"/>
                      <a:pt x="18745" y="7009"/>
                    </a:cubicBezTo>
                    <a:cubicBezTo>
                      <a:pt x="18745" y="7009"/>
                      <a:pt x="19150" y="7009"/>
                      <a:pt x="19562" y="7009"/>
                    </a:cubicBezTo>
                    <a:cubicBezTo>
                      <a:pt x="19562" y="7009"/>
                      <a:pt x="19562" y="5260"/>
                      <a:pt x="19562" y="4677"/>
                    </a:cubicBezTo>
                    <a:cubicBezTo>
                      <a:pt x="19562" y="4677"/>
                      <a:pt x="20379" y="4677"/>
                      <a:pt x="20379" y="4677"/>
                    </a:cubicBezTo>
                    <a:cubicBezTo>
                      <a:pt x="20783" y="3499"/>
                      <a:pt x="21188" y="2333"/>
                      <a:pt x="21600" y="1166"/>
                    </a:cubicBezTo>
                    <a:cubicBezTo>
                      <a:pt x="21600" y="583"/>
                      <a:pt x="21600" y="0"/>
                      <a:pt x="20783" y="0"/>
                    </a:cubicBezTo>
                    <a:cubicBezTo>
                      <a:pt x="19967" y="583"/>
                      <a:pt x="19150" y="1166"/>
                      <a:pt x="18341" y="116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4" name="Google Shape;1208;g257743a6ece_0_185"/>
              <p:cNvSpPr/>
              <p:nvPr/>
            </p:nvSpPr>
            <p:spPr>
              <a:xfrm>
                <a:off x="302856" y="1935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46" extrusionOk="0">
                    <a:moveTo>
                      <a:pt x="20120" y="0"/>
                    </a:moveTo>
                    <a:cubicBezTo>
                      <a:pt x="20120" y="0"/>
                      <a:pt x="18641" y="1106"/>
                      <a:pt x="18641" y="1106"/>
                    </a:cubicBezTo>
                    <a:lnTo>
                      <a:pt x="17754" y="1106"/>
                    </a:lnTo>
                    <a:cubicBezTo>
                      <a:pt x="17754" y="1106"/>
                      <a:pt x="17161" y="553"/>
                      <a:pt x="16568" y="1106"/>
                    </a:cubicBezTo>
                    <a:cubicBezTo>
                      <a:pt x="15976" y="1106"/>
                      <a:pt x="15089" y="1659"/>
                      <a:pt x="14496" y="1659"/>
                    </a:cubicBezTo>
                    <a:cubicBezTo>
                      <a:pt x="13903" y="1659"/>
                      <a:pt x="13017" y="1659"/>
                      <a:pt x="12429" y="1659"/>
                    </a:cubicBezTo>
                    <a:cubicBezTo>
                      <a:pt x="12130" y="1659"/>
                      <a:pt x="11836" y="2765"/>
                      <a:pt x="11537" y="2765"/>
                    </a:cubicBezTo>
                    <a:cubicBezTo>
                      <a:pt x="11243" y="2765"/>
                      <a:pt x="10650" y="2765"/>
                      <a:pt x="10357" y="2765"/>
                    </a:cubicBezTo>
                    <a:cubicBezTo>
                      <a:pt x="10057" y="2765"/>
                      <a:pt x="9470" y="3871"/>
                      <a:pt x="9171" y="3871"/>
                    </a:cubicBezTo>
                    <a:cubicBezTo>
                      <a:pt x="7098" y="5541"/>
                      <a:pt x="6805" y="6094"/>
                      <a:pt x="5619" y="8859"/>
                    </a:cubicBezTo>
                    <a:cubicBezTo>
                      <a:pt x="4732" y="10518"/>
                      <a:pt x="3846" y="12177"/>
                      <a:pt x="3253" y="13294"/>
                    </a:cubicBezTo>
                    <a:cubicBezTo>
                      <a:pt x="2665" y="14400"/>
                      <a:pt x="1773" y="16612"/>
                      <a:pt x="1186" y="17165"/>
                    </a:cubicBezTo>
                    <a:cubicBezTo>
                      <a:pt x="593" y="18271"/>
                      <a:pt x="0" y="19377"/>
                      <a:pt x="0" y="20483"/>
                    </a:cubicBezTo>
                    <a:cubicBezTo>
                      <a:pt x="887" y="21600"/>
                      <a:pt x="2072" y="20483"/>
                      <a:pt x="2665" y="19377"/>
                    </a:cubicBezTo>
                    <a:cubicBezTo>
                      <a:pt x="3552" y="18271"/>
                      <a:pt x="4439" y="17165"/>
                      <a:pt x="5325" y="16612"/>
                    </a:cubicBezTo>
                    <a:cubicBezTo>
                      <a:pt x="6212" y="16612"/>
                      <a:pt x="6805" y="14400"/>
                      <a:pt x="7691" y="13847"/>
                    </a:cubicBezTo>
                    <a:cubicBezTo>
                      <a:pt x="8578" y="12741"/>
                      <a:pt x="9764" y="12177"/>
                      <a:pt x="10650" y="11071"/>
                    </a:cubicBezTo>
                    <a:cubicBezTo>
                      <a:pt x="14202" y="7200"/>
                      <a:pt x="18048" y="3871"/>
                      <a:pt x="21600" y="553"/>
                    </a:cubicBezTo>
                    <a:cubicBezTo>
                      <a:pt x="21007" y="553"/>
                      <a:pt x="20414" y="0"/>
                      <a:pt x="20120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5" name="Google Shape;1209;g257743a6ece_0_185"/>
              <p:cNvSpPr/>
              <p:nvPr/>
            </p:nvSpPr>
            <p:spPr>
              <a:xfrm>
                <a:off x="308465" y="19343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51" y="5807"/>
                    </a:moveTo>
                    <a:cubicBezTo>
                      <a:pt x="6051" y="5807"/>
                      <a:pt x="4320" y="10800"/>
                      <a:pt x="3026" y="13289"/>
                    </a:cubicBezTo>
                    <a:cubicBezTo>
                      <a:pt x="1731" y="15777"/>
                      <a:pt x="429" y="17437"/>
                      <a:pt x="0" y="21600"/>
                    </a:cubicBezTo>
                    <a:cubicBezTo>
                      <a:pt x="3026" y="20770"/>
                      <a:pt x="6480" y="17437"/>
                      <a:pt x="9069" y="16607"/>
                    </a:cubicBezTo>
                    <a:cubicBezTo>
                      <a:pt x="9934" y="16607"/>
                      <a:pt x="11229" y="14948"/>
                      <a:pt x="12094" y="14118"/>
                    </a:cubicBezTo>
                    <a:cubicBezTo>
                      <a:pt x="12960" y="14118"/>
                      <a:pt x="14254" y="14118"/>
                      <a:pt x="15120" y="14118"/>
                    </a:cubicBezTo>
                    <a:cubicBezTo>
                      <a:pt x="16414" y="13289"/>
                      <a:pt x="17280" y="11630"/>
                      <a:pt x="18146" y="9970"/>
                    </a:cubicBezTo>
                    <a:cubicBezTo>
                      <a:pt x="18574" y="9970"/>
                      <a:pt x="19869" y="8311"/>
                      <a:pt x="19869" y="8311"/>
                    </a:cubicBezTo>
                    <a:cubicBezTo>
                      <a:pt x="19869" y="8311"/>
                      <a:pt x="19869" y="6652"/>
                      <a:pt x="19869" y="5807"/>
                    </a:cubicBezTo>
                    <a:cubicBezTo>
                      <a:pt x="19869" y="4148"/>
                      <a:pt x="21163" y="4148"/>
                      <a:pt x="21600" y="4148"/>
                    </a:cubicBezTo>
                    <a:cubicBezTo>
                      <a:pt x="21600" y="4148"/>
                      <a:pt x="21600" y="1659"/>
                      <a:pt x="21600" y="0"/>
                    </a:cubicBezTo>
                    <a:cubicBezTo>
                      <a:pt x="15549" y="830"/>
                      <a:pt x="11666" y="6652"/>
                      <a:pt x="4749" y="66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6" name="Google Shape;1210;g257743a6ece_0_185"/>
              <p:cNvSpPr/>
              <p:nvPr/>
            </p:nvSpPr>
            <p:spPr>
              <a:xfrm>
                <a:off x="212952" y="19829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14186"/>
                    </a:moveTo>
                    <a:cubicBezTo>
                      <a:pt x="19333" y="13165"/>
                      <a:pt x="18697" y="12397"/>
                      <a:pt x="18201" y="11759"/>
                    </a:cubicBezTo>
                    <a:cubicBezTo>
                      <a:pt x="17846" y="11248"/>
                      <a:pt x="17563" y="10610"/>
                      <a:pt x="17280" y="10224"/>
                    </a:cubicBezTo>
                    <a:cubicBezTo>
                      <a:pt x="17280" y="10224"/>
                      <a:pt x="17138" y="10224"/>
                      <a:pt x="17068" y="10224"/>
                    </a:cubicBezTo>
                    <a:cubicBezTo>
                      <a:pt x="17068" y="10224"/>
                      <a:pt x="17068" y="9841"/>
                      <a:pt x="16926" y="9841"/>
                    </a:cubicBezTo>
                    <a:cubicBezTo>
                      <a:pt x="16572" y="9331"/>
                      <a:pt x="16076" y="8693"/>
                      <a:pt x="15793" y="8179"/>
                    </a:cubicBezTo>
                    <a:cubicBezTo>
                      <a:pt x="15509" y="7669"/>
                      <a:pt x="15227" y="7286"/>
                      <a:pt x="14943" y="6903"/>
                    </a:cubicBezTo>
                    <a:cubicBezTo>
                      <a:pt x="14801" y="6903"/>
                      <a:pt x="14731" y="6775"/>
                      <a:pt x="14659" y="6645"/>
                    </a:cubicBezTo>
                    <a:cubicBezTo>
                      <a:pt x="14659" y="6645"/>
                      <a:pt x="14659" y="6390"/>
                      <a:pt x="14659" y="6390"/>
                    </a:cubicBezTo>
                    <a:cubicBezTo>
                      <a:pt x="14518" y="6262"/>
                      <a:pt x="14235" y="6135"/>
                      <a:pt x="14093" y="5879"/>
                    </a:cubicBezTo>
                    <a:cubicBezTo>
                      <a:pt x="13526" y="5369"/>
                      <a:pt x="13030" y="4728"/>
                      <a:pt x="12464" y="4217"/>
                    </a:cubicBezTo>
                    <a:cubicBezTo>
                      <a:pt x="12252" y="3962"/>
                      <a:pt x="12039" y="3962"/>
                      <a:pt x="11827" y="3834"/>
                    </a:cubicBezTo>
                    <a:cubicBezTo>
                      <a:pt x="11614" y="3707"/>
                      <a:pt x="11473" y="3451"/>
                      <a:pt x="11261" y="3324"/>
                    </a:cubicBezTo>
                    <a:cubicBezTo>
                      <a:pt x="10623" y="2941"/>
                      <a:pt x="9915" y="2683"/>
                      <a:pt x="9206" y="2428"/>
                    </a:cubicBezTo>
                    <a:cubicBezTo>
                      <a:pt x="8498" y="2173"/>
                      <a:pt x="7932" y="1662"/>
                      <a:pt x="7223" y="1407"/>
                    </a:cubicBezTo>
                    <a:cubicBezTo>
                      <a:pt x="6727" y="1151"/>
                      <a:pt x="6233" y="1151"/>
                      <a:pt x="5807" y="894"/>
                    </a:cubicBezTo>
                    <a:cubicBezTo>
                      <a:pt x="5595" y="894"/>
                      <a:pt x="5382" y="766"/>
                      <a:pt x="5170" y="511"/>
                    </a:cubicBezTo>
                    <a:cubicBezTo>
                      <a:pt x="5028" y="511"/>
                      <a:pt x="4958" y="511"/>
                      <a:pt x="4816" y="511"/>
                    </a:cubicBezTo>
                    <a:cubicBezTo>
                      <a:pt x="4674" y="511"/>
                      <a:pt x="4604" y="383"/>
                      <a:pt x="4462" y="255"/>
                    </a:cubicBezTo>
                    <a:cubicBezTo>
                      <a:pt x="3824" y="0"/>
                      <a:pt x="3116" y="0"/>
                      <a:pt x="2479" y="0"/>
                    </a:cubicBezTo>
                    <a:cubicBezTo>
                      <a:pt x="1699" y="0"/>
                      <a:pt x="638" y="0"/>
                      <a:pt x="142" y="128"/>
                    </a:cubicBezTo>
                    <a:cubicBezTo>
                      <a:pt x="70" y="128"/>
                      <a:pt x="0" y="128"/>
                      <a:pt x="0" y="383"/>
                    </a:cubicBezTo>
                    <a:cubicBezTo>
                      <a:pt x="1204" y="894"/>
                      <a:pt x="2337" y="1279"/>
                      <a:pt x="3399" y="1917"/>
                    </a:cubicBezTo>
                    <a:cubicBezTo>
                      <a:pt x="4462" y="2683"/>
                      <a:pt x="5453" y="3324"/>
                      <a:pt x="6373" y="4345"/>
                    </a:cubicBezTo>
                    <a:cubicBezTo>
                      <a:pt x="6373" y="5241"/>
                      <a:pt x="6799" y="5752"/>
                      <a:pt x="6727" y="6903"/>
                    </a:cubicBezTo>
                    <a:cubicBezTo>
                      <a:pt x="6657" y="6903"/>
                      <a:pt x="6587" y="7158"/>
                      <a:pt x="6587" y="7286"/>
                    </a:cubicBezTo>
                    <a:cubicBezTo>
                      <a:pt x="6445" y="7669"/>
                      <a:pt x="6303" y="7924"/>
                      <a:pt x="6161" y="8307"/>
                    </a:cubicBezTo>
                    <a:cubicBezTo>
                      <a:pt x="6019" y="8693"/>
                      <a:pt x="5878" y="9203"/>
                      <a:pt x="5737" y="9458"/>
                    </a:cubicBezTo>
                    <a:cubicBezTo>
                      <a:pt x="5737" y="9458"/>
                      <a:pt x="5737" y="9841"/>
                      <a:pt x="5595" y="9969"/>
                    </a:cubicBezTo>
                    <a:cubicBezTo>
                      <a:pt x="5382" y="10352"/>
                      <a:pt x="5170" y="10865"/>
                      <a:pt x="4958" y="11376"/>
                    </a:cubicBezTo>
                    <a:cubicBezTo>
                      <a:pt x="4958" y="11376"/>
                      <a:pt x="4958" y="11503"/>
                      <a:pt x="4958" y="11631"/>
                    </a:cubicBezTo>
                    <a:cubicBezTo>
                      <a:pt x="4958" y="11759"/>
                      <a:pt x="4674" y="12014"/>
                      <a:pt x="4604" y="12142"/>
                    </a:cubicBezTo>
                    <a:cubicBezTo>
                      <a:pt x="4604" y="12142"/>
                      <a:pt x="4320" y="12655"/>
                      <a:pt x="4604" y="12782"/>
                    </a:cubicBezTo>
                    <a:cubicBezTo>
                      <a:pt x="4816" y="12527"/>
                      <a:pt x="5028" y="12269"/>
                      <a:pt x="5241" y="12142"/>
                    </a:cubicBezTo>
                    <a:cubicBezTo>
                      <a:pt x="5453" y="11886"/>
                      <a:pt x="5595" y="11631"/>
                      <a:pt x="5807" y="11248"/>
                    </a:cubicBezTo>
                    <a:cubicBezTo>
                      <a:pt x="6161" y="10737"/>
                      <a:pt x="6657" y="10352"/>
                      <a:pt x="7082" y="9841"/>
                    </a:cubicBezTo>
                    <a:cubicBezTo>
                      <a:pt x="7507" y="9458"/>
                      <a:pt x="7932" y="8948"/>
                      <a:pt x="8498" y="8562"/>
                    </a:cubicBezTo>
                    <a:cubicBezTo>
                      <a:pt x="8710" y="8307"/>
                      <a:pt x="8994" y="8179"/>
                      <a:pt x="9206" y="7924"/>
                    </a:cubicBezTo>
                    <a:cubicBezTo>
                      <a:pt x="9490" y="7669"/>
                      <a:pt x="9702" y="7286"/>
                      <a:pt x="9915" y="7286"/>
                    </a:cubicBezTo>
                    <a:cubicBezTo>
                      <a:pt x="10198" y="7286"/>
                      <a:pt x="10553" y="7669"/>
                      <a:pt x="10623" y="7924"/>
                    </a:cubicBezTo>
                    <a:cubicBezTo>
                      <a:pt x="10623" y="7924"/>
                      <a:pt x="10623" y="8179"/>
                      <a:pt x="10623" y="8179"/>
                    </a:cubicBezTo>
                    <a:cubicBezTo>
                      <a:pt x="10693" y="9331"/>
                      <a:pt x="10269" y="9969"/>
                      <a:pt x="10127" y="10482"/>
                    </a:cubicBezTo>
                    <a:cubicBezTo>
                      <a:pt x="10127" y="10482"/>
                      <a:pt x="9985" y="10482"/>
                      <a:pt x="9985" y="10482"/>
                    </a:cubicBezTo>
                    <a:cubicBezTo>
                      <a:pt x="9985" y="10482"/>
                      <a:pt x="9985" y="10865"/>
                      <a:pt x="9985" y="10865"/>
                    </a:cubicBezTo>
                    <a:cubicBezTo>
                      <a:pt x="9844" y="11503"/>
                      <a:pt x="9702" y="12014"/>
                      <a:pt x="9490" y="12269"/>
                    </a:cubicBezTo>
                    <a:cubicBezTo>
                      <a:pt x="8994" y="13421"/>
                      <a:pt x="8356" y="14186"/>
                      <a:pt x="8144" y="15593"/>
                    </a:cubicBezTo>
                    <a:cubicBezTo>
                      <a:pt x="8710" y="15593"/>
                      <a:pt x="8852" y="14955"/>
                      <a:pt x="9419" y="14955"/>
                    </a:cubicBezTo>
                    <a:cubicBezTo>
                      <a:pt x="9702" y="14444"/>
                      <a:pt x="10127" y="14317"/>
                      <a:pt x="10481" y="13931"/>
                    </a:cubicBezTo>
                    <a:cubicBezTo>
                      <a:pt x="10835" y="13548"/>
                      <a:pt x="11189" y="13165"/>
                      <a:pt x="11543" y="12782"/>
                    </a:cubicBezTo>
                    <a:cubicBezTo>
                      <a:pt x="12181" y="12014"/>
                      <a:pt x="13314" y="10482"/>
                      <a:pt x="14164" y="10865"/>
                    </a:cubicBezTo>
                    <a:cubicBezTo>
                      <a:pt x="14377" y="11503"/>
                      <a:pt x="14447" y="12014"/>
                      <a:pt x="14447" y="12910"/>
                    </a:cubicBezTo>
                    <a:cubicBezTo>
                      <a:pt x="14447" y="12910"/>
                      <a:pt x="14305" y="12910"/>
                      <a:pt x="14305" y="12910"/>
                    </a:cubicBezTo>
                    <a:cubicBezTo>
                      <a:pt x="14305" y="13038"/>
                      <a:pt x="14377" y="13038"/>
                      <a:pt x="14305" y="13293"/>
                    </a:cubicBezTo>
                    <a:cubicBezTo>
                      <a:pt x="14164" y="13803"/>
                      <a:pt x="13810" y="14699"/>
                      <a:pt x="13597" y="14955"/>
                    </a:cubicBezTo>
                    <a:cubicBezTo>
                      <a:pt x="13597" y="15210"/>
                      <a:pt x="13456" y="15593"/>
                      <a:pt x="13456" y="15593"/>
                    </a:cubicBezTo>
                    <a:cubicBezTo>
                      <a:pt x="13384" y="15848"/>
                      <a:pt x="13314" y="16104"/>
                      <a:pt x="13244" y="16234"/>
                    </a:cubicBezTo>
                    <a:cubicBezTo>
                      <a:pt x="13244" y="16234"/>
                      <a:pt x="13172" y="16489"/>
                      <a:pt x="13102" y="16489"/>
                    </a:cubicBezTo>
                    <a:cubicBezTo>
                      <a:pt x="12960" y="16744"/>
                      <a:pt x="12818" y="17127"/>
                      <a:pt x="12606" y="17510"/>
                    </a:cubicBezTo>
                    <a:cubicBezTo>
                      <a:pt x="12464" y="17893"/>
                      <a:pt x="12394" y="18279"/>
                      <a:pt x="12181" y="18662"/>
                    </a:cubicBezTo>
                    <a:cubicBezTo>
                      <a:pt x="12110" y="18917"/>
                      <a:pt x="11968" y="19045"/>
                      <a:pt x="11827" y="19300"/>
                    </a:cubicBezTo>
                    <a:cubicBezTo>
                      <a:pt x="11685" y="19810"/>
                      <a:pt x="11473" y="19938"/>
                      <a:pt x="11261" y="20451"/>
                    </a:cubicBezTo>
                    <a:cubicBezTo>
                      <a:pt x="11189" y="20706"/>
                      <a:pt x="11119" y="20834"/>
                      <a:pt x="11047" y="21089"/>
                    </a:cubicBezTo>
                    <a:cubicBezTo>
                      <a:pt x="11047" y="21217"/>
                      <a:pt x="10765" y="21345"/>
                      <a:pt x="10907" y="21600"/>
                    </a:cubicBezTo>
                    <a:cubicBezTo>
                      <a:pt x="11685" y="20962"/>
                      <a:pt x="12464" y="20196"/>
                      <a:pt x="13102" y="19427"/>
                    </a:cubicBezTo>
                    <a:cubicBezTo>
                      <a:pt x="13244" y="19172"/>
                      <a:pt x="13456" y="19172"/>
                      <a:pt x="13597" y="18917"/>
                    </a:cubicBezTo>
                    <a:cubicBezTo>
                      <a:pt x="13668" y="18917"/>
                      <a:pt x="13739" y="18662"/>
                      <a:pt x="13810" y="18534"/>
                    </a:cubicBezTo>
                    <a:cubicBezTo>
                      <a:pt x="14164" y="18151"/>
                      <a:pt x="14589" y="18021"/>
                      <a:pt x="14801" y="17383"/>
                    </a:cubicBezTo>
                    <a:cubicBezTo>
                      <a:pt x="15013" y="17383"/>
                      <a:pt x="15227" y="17127"/>
                      <a:pt x="15439" y="16872"/>
                    </a:cubicBezTo>
                    <a:cubicBezTo>
                      <a:pt x="15580" y="16744"/>
                      <a:pt x="15722" y="16744"/>
                      <a:pt x="15863" y="16617"/>
                    </a:cubicBezTo>
                    <a:cubicBezTo>
                      <a:pt x="16005" y="16617"/>
                      <a:pt x="16076" y="16361"/>
                      <a:pt x="16218" y="16234"/>
                    </a:cubicBezTo>
                    <a:cubicBezTo>
                      <a:pt x="16359" y="16234"/>
                      <a:pt x="16501" y="16234"/>
                      <a:pt x="16642" y="16104"/>
                    </a:cubicBezTo>
                    <a:cubicBezTo>
                      <a:pt x="17068" y="15976"/>
                      <a:pt x="17492" y="16104"/>
                      <a:pt x="17704" y="16744"/>
                    </a:cubicBezTo>
                    <a:cubicBezTo>
                      <a:pt x="17846" y="17127"/>
                      <a:pt x="17846" y="18021"/>
                      <a:pt x="17846" y="18534"/>
                    </a:cubicBezTo>
                    <a:cubicBezTo>
                      <a:pt x="17846" y="19172"/>
                      <a:pt x="17776" y="19683"/>
                      <a:pt x="17846" y="20323"/>
                    </a:cubicBezTo>
                    <a:cubicBezTo>
                      <a:pt x="18909" y="19938"/>
                      <a:pt x="19545" y="18789"/>
                      <a:pt x="20467" y="18279"/>
                    </a:cubicBezTo>
                    <a:cubicBezTo>
                      <a:pt x="20821" y="17510"/>
                      <a:pt x="21458" y="17255"/>
                      <a:pt x="21600" y="16234"/>
                    </a:cubicBezTo>
                    <a:cubicBezTo>
                      <a:pt x="20821" y="15721"/>
                      <a:pt x="20538" y="14444"/>
                      <a:pt x="19829" y="1380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7" name="Google Shape;1211;g257743a6ece_0_185"/>
              <p:cNvSpPr/>
              <p:nvPr/>
            </p:nvSpPr>
            <p:spPr>
              <a:xfrm>
                <a:off x="273735" y="19823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97" y="385"/>
                    </a:moveTo>
                    <a:cubicBezTo>
                      <a:pt x="20197" y="385"/>
                      <a:pt x="18794" y="1541"/>
                      <a:pt x="18516" y="2311"/>
                    </a:cubicBezTo>
                    <a:cubicBezTo>
                      <a:pt x="17954" y="3089"/>
                      <a:pt x="17675" y="3089"/>
                      <a:pt x="17113" y="3859"/>
                    </a:cubicBezTo>
                    <a:cubicBezTo>
                      <a:pt x="16551" y="4630"/>
                      <a:pt x="16272" y="5015"/>
                      <a:pt x="15989" y="5400"/>
                    </a:cubicBezTo>
                    <a:cubicBezTo>
                      <a:pt x="15148" y="6556"/>
                      <a:pt x="13745" y="7326"/>
                      <a:pt x="13183" y="8096"/>
                    </a:cubicBezTo>
                    <a:cubicBezTo>
                      <a:pt x="12626" y="8874"/>
                      <a:pt x="12064" y="9259"/>
                      <a:pt x="11501" y="9644"/>
                    </a:cubicBezTo>
                    <a:cubicBezTo>
                      <a:pt x="11223" y="10030"/>
                      <a:pt x="10661" y="10415"/>
                      <a:pt x="10382" y="10415"/>
                    </a:cubicBezTo>
                    <a:cubicBezTo>
                      <a:pt x="9536" y="11570"/>
                      <a:pt x="8696" y="12341"/>
                      <a:pt x="7855" y="13111"/>
                    </a:cubicBezTo>
                    <a:cubicBezTo>
                      <a:pt x="7293" y="13882"/>
                      <a:pt x="6452" y="14267"/>
                      <a:pt x="5890" y="15044"/>
                    </a:cubicBezTo>
                    <a:cubicBezTo>
                      <a:pt x="5328" y="15815"/>
                      <a:pt x="4771" y="16585"/>
                      <a:pt x="3930" y="17356"/>
                    </a:cubicBezTo>
                    <a:cubicBezTo>
                      <a:pt x="3930" y="17356"/>
                      <a:pt x="3930" y="17356"/>
                      <a:pt x="3368" y="17741"/>
                    </a:cubicBezTo>
                    <a:cubicBezTo>
                      <a:pt x="3368" y="17741"/>
                      <a:pt x="3368" y="18126"/>
                      <a:pt x="3084" y="18511"/>
                    </a:cubicBezTo>
                    <a:cubicBezTo>
                      <a:pt x="2806" y="18511"/>
                      <a:pt x="2244" y="18511"/>
                      <a:pt x="1681" y="19282"/>
                    </a:cubicBezTo>
                    <a:cubicBezTo>
                      <a:pt x="1681" y="19282"/>
                      <a:pt x="1681" y="19667"/>
                      <a:pt x="1681" y="20052"/>
                    </a:cubicBezTo>
                    <a:cubicBezTo>
                      <a:pt x="1681" y="20052"/>
                      <a:pt x="1124" y="20052"/>
                      <a:pt x="841" y="20052"/>
                    </a:cubicBezTo>
                    <a:cubicBezTo>
                      <a:pt x="841" y="20052"/>
                      <a:pt x="0" y="20830"/>
                      <a:pt x="0" y="21600"/>
                    </a:cubicBezTo>
                    <a:cubicBezTo>
                      <a:pt x="1965" y="21215"/>
                      <a:pt x="4209" y="21600"/>
                      <a:pt x="5890" y="21215"/>
                    </a:cubicBezTo>
                    <a:cubicBezTo>
                      <a:pt x="6452" y="21215"/>
                      <a:pt x="7014" y="20052"/>
                      <a:pt x="7855" y="19667"/>
                    </a:cubicBezTo>
                    <a:cubicBezTo>
                      <a:pt x="8696" y="18896"/>
                      <a:pt x="9820" y="18896"/>
                      <a:pt x="10382" y="18126"/>
                    </a:cubicBezTo>
                    <a:cubicBezTo>
                      <a:pt x="10382" y="18126"/>
                      <a:pt x="10382" y="18126"/>
                      <a:pt x="10939" y="18126"/>
                    </a:cubicBezTo>
                    <a:cubicBezTo>
                      <a:pt x="10939" y="18126"/>
                      <a:pt x="11501" y="16970"/>
                      <a:pt x="11785" y="16970"/>
                    </a:cubicBezTo>
                    <a:cubicBezTo>
                      <a:pt x="12342" y="16200"/>
                      <a:pt x="13183" y="16200"/>
                      <a:pt x="13745" y="15815"/>
                    </a:cubicBezTo>
                    <a:cubicBezTo>
                      <a:pt x="13745" y="15815"/>
                      <a:pt x="14029" y="15044"/>
                      <a:pt x="14307" y="14659"/>
                    </a:cubicBezTo>
                    <a:cubicBezTo>
                      <a:pt x="14586" y="14659"/>
                      <a:pt x="15148" y="14267"/>
                      <a:pt x="15432" y="13882"/>
                    </a:cubicBezTo>
                    <a:cubicBezTo>
                      <a:pt x="15989" y="13111"/>
                      <a:pt x="16834" y="12341"/>
                      <a:pt x="17391" y="11956"/>
                    </a:cubicBezTo>
                    <a:cubicBezTo>
                      <a:pt x="17391" y="11956"/>
                      <a:pt x="17675" y="11570"/>
                      <a:pt x="17675" y="11185"/>
                    </a:cubicBezTo>
                    <a:cubicBezTo>
                      <a:pt x="17954" y="11185"/>
                      <a:pt x="18516" y="11185"/>
                      <a:pt x="18794" y="10415"/>
                    </a:cubicBezTo>
                    <a:cubicBezTo>
                      <a:pt x="19356" y="9644"/>
                      <a:pt x="19640" y="8874"/>
                      <a:pt x="20197" y="8482"/>
                    </a:cubicBezTo>
                    <a:cubicBezTo>
                      <a:pt x="20197" y="5015"/>
                      <a:pt x="21322" y="3474"/>
                      <a:pt x="21600" y="0"/>
                    </a:cubicBezTo>
                    <a:lnTo>
                      <a:pt x="20759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8" name="Google Shape;1212;g257743a6ece_0_185"/>
              <p:cNvSpPr/>
              <p:nvPr/>
            </p:nvSpPr>
            <p:spPr>
              <a:xfrm>
                <a:off x="217721" y="20397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5" h="21600" extrusionOk="0">
                    <a:moveTo>
                      <a:pt x="11715" y="7889"/>
                    </a:moveTo>
                    <a:cubicBezTo>
                      <a:pt x="10618" y="8917"/>
                      <a:pt x="9885" y="9259"/>
                      <a:pt x="8787" y="9601"/>
                    </a:cubicBezTo>
                    <a:cubicBezTo>
                      <a:pt x="8421" y="9601"/>
                      <a:pt x="8054" y="9944"/>
                      <a:pt x="7872" y="10286"/>
                    </a:cubicBezTo>
                    <a:cubicBezTo>
                      <a:pt x="7323" y="10286"/>
                      <a:pt x="5674" y="10971"/>
                      <a:pt x="5493" y="11656"/>
                    </a:cubicBezTo>
                    <a:cubicBezTo>
                      <a:pt x="5493" y="11656"/>
                      <a:pt x="5493" y="11656"/>
                      <a:pt x="5126" y="11656"/>
                    </a:cubicBezTo>
                    <a:cubicBezTo>
                      <a:pt x="3662" y="13032"/>
                      <a:pt x="2379" y="14402"/>
                      <a:pt x="1282" y="15772"/>
                    </a:cubicBezTo>
                    <a:cubicBezTo>
                      <a:pt x="734" y="15772"/>
                      <a:pt x="0" y="16114"/>
                      <a:pt x="0" y="17484"/>
                    </a:cubicBezTo>
                    <a:cubicBezTo>
                      <a:pt x="0" y="18860"/>
                      <a:pt x="549" y="19545"/>
                      <a:pt x="1282" y="19888"/>
                    </a:cubicBezTo>
                    <a:cubicBezTo>
                      <a:pt x="2013" y="20915"/>
                      <a:pt x="2013" y="21258"/>
                      <a:pt x="2746" y="21600"/>
                    </a:cubicBezTo>
                    <a:cubicBezTo>
                      <a:pt x="3477" y="21600"/>
                      <a:pt x="5307" y="21258"/>
                      <a:pt x="6041" y="20915"/>
                    </a:cubicBezTo>
                    <a:cubicBezTo>
                      <a:pt x="6223" y="20915"/>
                      <a:pt x="6223" y="20573"/>
                      <a:pt x="6590" y="20230"/>
                    </a:cubicBezTo>
                    <a:cubicBezTo>
                      <a:pt x="6775" y="20230"/>
                      <a:pt x="6957" y="20230"/>
                      <a:pt x="7323" y="20230"/>
                    </a:cubicBezTo>
                    <a:cubicBezTo>
                      <a:pt x="7323" y="20230"/>
                      <a:pt x="7690" y="19545"/>
                      <a:pt x="7872" y="19545"/>
                    </a:cubicBezTo>
                    <a:cubicBezTo>
                      <a:pt x="8969" y="18860"/>
                      <a:pt x="10070" y="17484"/>
                      <a:pt x="10985" y="16799"/>
                    </a:cubicBezTo>
                    <a:cubicBezTo>
                      <a:pt x="11349" y="16457"/>
                      <a:pt x="11901" y="16457"/>
                      <a:pt x="12082" y="16114"/>
                    </a:cubicBezTo>
                    <a:cubicBezTo>
                      <a:pt x="12082" y="16114"/>
                      <a:pt x="12449" y="15429"/>
                      <a:pt x="12631" y="15429"/>
                    </a:cubicBezTo>
                    <a:cubicBezTo>
                      <a:pt x="13546" y="14402"/>
                      <a:pt x="14462" y="13375"/>
                      <a:pt x="15195" y="12341"/>
                    </a:cubicBezTo>
                    <a:cubicBezTo>
                      <a:pt x="17208" y="8917"/>
                      <a:pt x="19221" y="3431"/>
                      <a:pt x="21051" y="1027"/>
                    </a:cubicBezTo>
                    <a:cubicBezTo>
                      <a:pt x="21051" y="1027"/>
                      <a:pt x="21600" y="0"/>
                      <a:pt x="21051" y="0"/>
                    </a:cubicBezTo>
                    <a:cubicBezTo>
                      <a:pt x="18123" y="2397"/>
                      <a:pt x="14643" y="5143"/>
                      <a:pt x="11901" y="71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9" name="Google Shape;1213;g257743a6ece_0_185"/>
              <p:cNvSpPr/>
              <p:nvPr/>
            </p:nvSpPr>
            <p:spPr>
              <a:xfrm>
                <a:off x="164437" y="21110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600" extrusionOk="0">
                    <a:moveTo>
                      <a:pt x="20422" y="530"/>
                    </a:moveTo>
                    <a:cubicBezTo>
                      <a:pt x="20422" y="530"/>
                      <a:pt x="20150" y="530"/>
                      <a:pt x="20015" y="354"/>
                    </a:cubicBezTo>
                    <a:cubicBezTo>
                      <a:pt x="19606" y="354"/>
                      <a:pt x="20015" y="177"/>
                      <a:pt x="19606" y="0"/>
                    </a:cubicBezTo>
                    <a:cubicBezTo>
                      <a:pt x="19606" y="0"/>
                      <a:pt x="19606" y="0"/>
                      <a:pt x="19336" y="0"/>
                    </a:cubicBezTo>
                    <a:cubicBezTo>
                      <a:pt x="18657" y="0"/>
                      <a:pt x="18519" y="530"/>
                      <a:pt x="17840" y="530"/>
                    </a:cubicBezTo>
                    <a:cubicBezTo>
                      <a:pt x="17705" y="1061"/>
                      <a:pt x="17161" y="1238"/>
                      <a:pt x="16754" y="1595"/>
                    </a:cubicBezTo>
                    <a:cubicBezTo>
                      <a:pt x="16619" y="1595"/>
                      <a:pt x="16482" y="1948"/>
                      <a:pt x="16212" y="2302"/>
                    </a:cubicBezTo>
                    <a:cubicBezTo>
                      <a:pt x="15940" y="2479"/>
                      <a:pt x="15802" y="2656"/>
                      <a:pt x="15533" y="2833"/>
                    </a:cubicBezTo>
                    <a:cubicBezTo>
                      <a:pt x="15533" y="2833"/>
                      <a:pt x="15533" y="3009"/>
                      <a:pt x="15533" y="3186"/>
                    </a:cubicBezTo>
                    <a:cubicBezTo>
                      <a:pt x="15533" y="3186"/>
                      <a:pt x="15260" y="3186"/>
                      <a:pt x="15123" y="3363"/>
                    </a:cubicBezTo>
                    <a:cubicBezTo>
                      <a:pt x="14988" y="3363"/>
                      <a:pt x="14853" y="3717"/>
                      <a:pt x="14581" y="3894"/>
                    </a:cubicBezTo>
                    <a:cubicBezTo>
                      <a:pt x="14174" y="4251"/>
                      <a:pt x="13767" y="4251"/>
                      <a:pt x="13630" y="4604"/>
                    </a:cubicBezTo>
                    <a:cubicBezTo>
                      <a:pt x="13495" y="4604"/>
                      <a:pt x="13495" y="4781"/>
                      <a:pt x="13357" y="4958"/>
                    </a:cubicBezTo>
                    <a:cubicBezTo>
                      <a:pt x="11999" y="6019"/>
                      <a:pt x="10370" y="7437"/>
                      <a:pt x="9284" y="8498"/>
                    </a:cubicBezTo>
                    <a:cubicBezTo>
                      <a:pt x="8874" y="8852"/>
                      <a:pt x="8605" y="9385"/>
                      <a:pt x="8333" y="9739"/>
                    </a:cubicBezTo>
                    <a:cubicBezTo>
                      <a:pt x="8195" y="9916"/>
                      <a:pt x="7926" y="10093"/>
                      <a:pt x="7653" y="10270"/>
                    </a:cubicBezTo>
                    <a:cubicBezTo>
                      <a:pt x="7109" y="10800"/>
                      <a:pt x="6430" y="11330"/>
                      <a:pt x="5888" y="11861"/>
                    </a:cubicBezTo>
                    <a:cubicBezTo>
                      <a:pt x="5750" y="12218"/>
                      <a:pt x="5615" y="12395"/>
                      <a:pt x="5481" y="12572"/>
                    </a:cubicBezTo>
                    <a:cubicBezTo>
                      <a:pt x="5343" y="12748"/>
                      <a:pt x="5071" y="12925"/>
                      <a:pt x="4801" y="13102"/>
                    </a:cubicBezTo>
                    <a:cubicBezTo>
                      <a:pt x="4529" y="13279"/>
                      <a:pt x="4529" y="13633"/>
                      <a:pt x="4257" y="13633"/>
                    </a:cubicBezTo>
                    <a:cubicBezTo>
                      <a:pt x="3305" y="14874"/>
                      <a:pt x="2084" y="16112"/>
                      <a:pt x="1267" y="17353"/>
                    </a:cubicBezTo>
                    <a:cubicBezTo>
                      <a:pt x="726" y="18237"/>
                      <a:pt x="318" y="18944"/>
                      <a:pt x="181" y="20009"/>
                    </a:cubicBezTo>
                    <a:cubicBezTo>
                      <a:pt x="181" y="20362"/>
                      <a:pt x="-91" y="20716"/>
                      <a:pt x="181" y="21070"/>
                    </a:cubicBezTo>
                    <a:cubicBezTo>
                      <a:pt x="181" y="21423"/>
                      <a:pt x="-226" y="21600"/>
                      <a:pt x="181" y="21600"/>
                    </a:cubicBezTo>
                    <a:cubicBezTo>
                      <a:pt x="726" y="21600"/>
                      <a:pt x="998" y="21070"/>
                      <a:pt x="1267" y="20716"/>
                    </a:cubicBezTo>
                    <a:cubicBezTo>
                      <a:pt x="1677" y="20362"/>
                      <a:pt x="2084" y="20009"/>
                      <a:pt x="2491" y="19832"/>
                    </a:cubicBezTo>
                    <a:cubicBezTo>
                      <a:pt x="2491" y="19832"/>
                      <a:pt x="2626" y="19475"/>
                      <a:pt x="2763" y="19475"/>
                    </a:cubicBezTo>
                    <a:cubicBezTo>
                      <a:pt x="2763" y="19475"/>
                      <a:pt x="3033" y="19475"/>
                      <a:pt x="3170" y="19475"/>
                    </a:cubicBezTo>
                    <a:cubicBezTo>
                      <a:pt x="3305" y="19475"/>
                      <a:pt x="3443" y="19121"/>
                      <a:pt x="3712" y="18767"/>
                    </a:cubicBezTo>
                    <a:cubicBezTo>
                      <a:pt x="4122" y="18414"/>
                      <a:pt x="4664" y="18237"/>
                      <a:pt x="5071" y="17883"/>
                    </a:cubicBezTo>
                    <a:cubicBezTo>
                      <a:pt x="5071" y="17883"/>
                      <a:pt x="5071" y="17706"/>
                      <a:pt x="5208" y="17530"/>
                    </a:cubicBezTo>
                    <a:cubicBezTo>
                      <a:pt x="5481" y="17530"/>
                      <a:pt x="5750" y="17176"/>
                      <a:pt x="5888" y="16996"/>
                    </a:cubicBezTo>
                    <a:cubicBezTo>
                      <a:pt x="6022" y="16996"/>
                      <a:pt x="6157" y="16996"/>
                      <a:pt x="6295" y="16819"/>
                    </a:cubicBezTo>
                    <a:cubicBezTo>
                      <a:pt x="6702" y="16642"/>
                      <a:pt x="6974" y="16288"/>
                      <a:pt x="7246" y="16112"/>
                    </a:cubicBezTo>
                    <a:cubicBezTo>
                      <a:pt x="7246" y="16112"/>
                      <a:pt x="7381" y="16112"/>
                      <a:pt x="7516" y="16112"/>
                    </a:cubicBezTo>
                    <a:cubicBezTo>
                      <a:pt x="8060" y="15758"/>
                      <a:pt x="8605" y="15051"/>
                      <a:pt x="9012" y="14697"/>
                    </a:cubicBezTo>
                    <a:cubicBezTo>
                      <a:pt x="9284" y="14697"/>
                      <a:pt x="9691" y="14340"/>
                      <a:pt x="9826" y="14340"/>
                    </a:cubicBezTo>
                    <a:cubicBezTo>
                      <a:pt x="9826" y="14340"/>
                      <a:pt x="9826" y="13986"/>
                      <a:pt x="9963" y="13986"/>
                    </a:cubicBezTo>
                    <a:cubicBezTo>
                      <a:pt x="10370" y="13809"/>
                      <a:pt x="10912" y="13456"/>
                      <a:pt x="11319" y="13102"/>
                    </a:cubicBezTo>
                    <a:cubicBezTo>
                      <a:pt x="11457" y="12925"/>
                      <a:pt x="11592" y="12572"/>
                      <a:pt x="11864" y="12395"/>
                    </a:cubicBezTo>
                    <a:cubicBezTo>
                      <a:pt x="12136" y="12218"/>
                      <a:pt x="12408" y="12395"/>
                      <a:pt x="12678" y="12218"/>
                    </a:cubicBezTo>
                    <a:cubicBezTo>
                      <a:pt x="13495" y="11507"/>
                      <a:pt x="14444" y="10800"/>
                      <a:pt x="15260" y="10270"/>
                    </a:cubicBezTo>
                    <a:cubicBezTo>
                      <a:pt x="15940" y="9562"/>
                      <a:pt x="16891" y="8852"/>
                      <a:pt x="17705" y="8144"/>
                    </a:cubicBezTo>
                    <a:cubicBezTo>
                      <a:pt x="18112" y="7791"/>
                      <a:pt x="18519" y="7614"/>
                      <a:pt x="19064" y="7260"/>
                    </a:cubicBezTo>
                    <a:cubicBezTo>
                      <a:pt x="19064" y="7260"/>
                      <a:pt x="19064" y="6906"/>
                      <a:pt x="19336" y="6906"/>
                    </a:cubicBezTo>
                    <a:cubicBezTo>
                      <a:pt x="19878" y="6549"/>
                      <a:pt x="20150" y="6196"/>
                      <a:pt x="20422" y="5665"/>
                    </a:cubicBezTo>
                    <a:cubicBezTo>
                      <a:pt x="20422" y="5665"/>
                      <a:pt x="20557" y="5665"/>
                      <a:pt x="20695" y="5488"/>
                    </a:cubicBezTo>
                    <a:cubicBezTo>
                      <a:pt x="20964" y="4958"/>
                      <a:pt x="20964" y="4074"/>
                      <a:pt x="21374" y="3717"/>
                    </a:cubicBezTo>
                    <a:cubicBezTo>
                      <a:pt x="21102" y="2833"/>
                      <a:pt x="21102" y="2656"/>
                      <a:pt x="21374" y="1772"/>
                    </a:cubicBezTo>
                    <a:cubicBezTo>
                      <a:pt x="20964" y="1948"/>
                      <a:pt x="20964" y="1418"/>
                      <a:pt x="20695" y="123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0" name="Google Shape;1214;g257743a6ece_0_185"/>
              <p:cNvSpPr/>
              <p:nvPr/>
            </p:nvSpPr>
            <p:spPr>
              <a:xfrm>
                <a:off x="168574" y="211327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77" extrusionOk="0">
                    <a:moveTo>
                      <a:pt x="19625" y="407"/>
                    </a:moveTo>
                    <a:cubicBezTo>
                      <a:pt x="18928" y="407"/>
                      <a:pt x="18231" y="1425"/>
                      <a:pt x="17396" y="1425"/>
                    </a:cubicBezTo>
                    <a:cubicBezTo>
                      <a:pt x="16837" y="2650"/>
                      <a:pt x="15723" y="3260"/>
                      <a:pt x="14888" y="4074"/>
                    </a:cubicBezTo>
                    <a:cubicBezTo>
                      <a:pt x="14888" y="4074"/>
                      <a:pt x="14888" y="4481"/>
                      <a:pt x="14888" y="4481"/>
                    </a:cubicBezTo>
                    <a:cubicBezTo>
                      <a:pt x="14888" y="4481"/>
                      <a:pt x="14608" y="4481"/>
                      <a:pt x="14470" y="4481"/>
                    </a:cubicBezTo>
                    <a:cubicBezTo>
                      <a:pt x="14052" y="4892"/>
                      <a:pt x="13773" y="5096"/>
                      <a:pt x="13356" y="5503"/>
                    </a:cubicBezTo>
                    <a:cubicBezTo>
                      <a:pt x="12935" y="5910"/>
                      <a:pt x="12379" y="6520"/>
                      <a:pt x="12100" y="6724"/>
                    </a:cubicBezTo>
                    <a:cubicBezTo>
                      <a:pt x="12100" y="6724"/>
                      <a:pt x="11821" y="6724"/>
                      <a:pt x="11683" y="6724"/>
                    </a:cubicBezTo>
                    <a:cubicBezTo>
                      <a:pt x="10986" y="7538"/>
                      <a:pt x="10427" y="8152"/>
                      <a:pt x="9592" y="8966"/>
                    </a:cubicBezTo>
                    <a:cubicBezTo>
                      <a:pt x="8895" y="9577"/>
                      <a:pt x="8198" y="10391"/>
                      <a:pt x="7363" y="11005"/>
                    </a:cubicBezTo>
                    <a:cubicBezTo>
                      <a:pt x="5273" y="13041"/>
                      <a:pt x="3041" y="15487"/>
                      <a:pt x="1371" y="17933"/>
                    </a:cubicBezTo>
                    <a:cubicBezTo>
                      <a:pt x="1091" y="18340"/>
                      <a:pt x="674" y="18747"/>
                      <a:pt x="395" y="19357"/>
                    </a:cubicBezTo>
                    <a:cubicBezTo>
                      <a:pt x="115" y="19972"/>
                      <a:pt x="-164" y="20379"/>
                      <a:pt x="115" y="21193"/>
                    </a:cubicBezTo>
                    <a:cubicBezTo>
                      <a:pt x="953" y="21600"/>
                      <a:pt x="1509" y="20379"/>
                      <a:pt x="2347" y="20786"/>
                    </a:cubicBezTo>
                    <a:cubicBezTo>
                      <a:pt x="2347" y="20175"/>
                      <a:pt x="2764" y="20379"/>
                      <a:pt x="3041" y="20175"/>
                    </a:cubicBezTo>
                    <a:cubicBezTo>
                      <a:pt x="3320" y="19972"/>
                      <a:pt x="3600" y="19561"/>
                      <a:pt x="3879" y="19357"/>
                    </a:cubicBezTo>
                    <a:cubicBezTo>
                      <a:pt x="4017" y="19357"/>
                      <a:pt x="4296" y="18950"/>
                      <a:pt x="4435" y="18950"/>
                    </a:cubicBezTo>
                    <a:cubicBezTo>
                      <a:pt x="4435" y="18950"/>
                      <a:pt x="4714" y="18543"/>
                      <a:pt x="4855" y="18340"/>
                    </a:cubicBezTo>
                    <a:cubicBezTo>
                      <a:pt x="5411" y="17729"/>
                      <a:pt x="6108" y="17322"/>
                      <a:pt x="6666" y="16712"/>
                    </a:cubicBezTo>
                    <a:cubicBezTo>
                      <a:pt x="6946" y="16504"/>
                      <a:pt x="7222" y="16097"/>
                      <a:pt x="7501" y="15690"/>
                    </a:cubicBezTo>
                    <a:cubicBezTo>
                      <a:pt x="8060" y="15283"/>
                      <a:pt x="8478" y="14876"/>
                      <a:pt x="8895" y="14469"/>
                    </a:cubicBezTo>
                    <a:cubicBezTo>
                      <a:pt x="9313" y="13859"/>
                      <a:pt x="9871" y="13655"/>
                      <a:pt x="10289" y="13041"/>
                    </a:cubicBezTo>
                    <a:cubicBezTo>
                      <a:pt x="11821" y="11820"/>
                      <a:pt x="13632" y="10391"/>
                      <a:pt x="15026" y="9170"/>
                    </a:cubicBezTo>
                    <a:cubicBezTo>
                      <a:pt x="16561" y="8152"/>
                      <a:pt x="17675" y="6520"/>
                      <a:pt x="19486" y="6317"/>
                    </a:cubicBezTo>
                    <a:cubicBezTo>
                      <a:pt x="19766" y="6113"/>
                      <a:pt x="19766" y="5299"/>
                      <a:pt x="19904" y="4892"/>
                    </a:cubicBezTo>
                    <a:cubicBezTo>
                      <a:pt x="20601" y="4074"/>
                      <a:pt x="21298" y="3260"/>
                      <a:pt x="21436" y="1836"/>
                    </a:cubicBezTo>
                    <a:cubicBezTo>
                      <a:pt x="21018" y="1018"/>
                      <a:pt x="20601" y="204"/>
                      <a:pt x="19625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1" name="Google Shape;1215;g257743a6ece_0_185"/>
              <p:cNvSpPr/>
              <p:nvPr/>
            </p:nvSpPr>
            <p:spPr>
              <a:xfrm>
                <a:off x="170116" y="213422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19" y="981"/>
                    </a:moveTo>
                    <a:cubicBezTo>
                      <a:pt x="20919" y="981"/>
                      <a:pt x="20237" y="981"/>
                      <a:pt x="20012" y="981"/>
                    </a:cubicBezTo>
                    <a:cubicBezTo>
                      <a:pt x="20012" y="981"/>
                      <a:pt x="20012" y="327"/>
                      <a:pt x="19556" y="0"/>
                    </a:cubicBezTo>
                    <a:cubicBezTo>
                      <a:pt x="18419" y="0"/>
                      <a:pt x="17737" y="654"/>
                      <a:pt x="17282" y="654"/>
                    </a:cubicBezTo>
                    <a:cubicBezTo>
                      <a:pt x="16370" y="981"/>
                      <a:pt x="15463" y="654"/>
                      <a:pt x="14552" y="1308"/>
                    </a:cubicBezTo>
                    <a:cubicBezTo>
                      <a:pt x="14552" y="1308"/>
                      <a:pt x="14552" y="1961"/>
                      <a:pt x="14552" y="1961"/>
                    </a:cubicBezTo>
                    <a:cubicBezTo>
                      <a:pt x="14552" y="1961"/>
                      <a:pt x="14096" y="1961"/>
                      <a:pt x="13871" y="1961"/>
                    </a:cubicBezTo>
                    <a:cubicBezTo>
                      <a:pt x="12959" y="2948"/>
                      <a:pt x="12508" y="3602"/>
                      <a:pt x="12052" y="4256"/>
                    </a:cubicBezTo>
                    <a:cubicBezTo>
                      <a:pt x="11822" y="4256"/>
                      <a:pt x="11371" y="4910"/>
                      <a:pt x="10915" y="4910"/>
                    </a:cubicBezTo>
                    <a:cubicBezTo>
                      <a:pt x="8415" y="7858"/>
                      <a:pt x="5911" y="10473"/>
                      <a:pt x="3637" y="13421"/>
                    </a:cubicBezTo>
                    <a:cubicBezTo>
                      <a:pt x="2274" y="15056"/>
                      <a:pt x="911" y="16363"/>
                      <a:pt x="0" y="17677"/>
                    </a:cubicBezTo>
                    <a:cubicBezTo>
                      <a:pt x="0" y="18985"/>
                      <a:pt x="0" y="19312"/>
                      <a:pt x="456" y="19966"/>
                    </a:cubicBezTo>
                    <a:cubicBezTo>
                      <a:pt x="1137" y="19966"/>
                      <a:pt x="0" y="21600"/>
                      <a:pt x="456" y="21600"/>
                    </a:cubicBezTo>
                    <a:cubicBezTo>
                      <a:pt x="6592" y="16037"/>
                      <a:pt x="13189" y="10800"/>
                      <a:pt x="19782" y="5890"/>
                    </a:cubicBezTo>
                    <a:cubicBezTo>
                      <a:pt x="19782" y="4256"/>
                      <a:pt x="21149" y="4256"/>
                      <a:pt x="21600" y="2948"/>
                    </a:cubicBezTo>
                    <a:cubicBezTo>
                      <a:pt x="21374" y="2288"/>
                      <a:pt x="21374" y="1634"/>
                      <a:pt x="20919" y="98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2" name="Google Shape;1216;g257743a6ece_0_185"/>
              <p:cNvSpPr/>
              <p:nvPr/>
            </p:nvSpPr>
            <p:spPr>
              <a:xfrm>
                <a:off x="267774" y="21383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360" extrusionOk="0">
                    <a:moveTo>
                      <a:pt x="19770" y="2158"/>
                    </a:moveTo>
                    <a:cubicBezTo>
                      <a:pt x="19248" y="2589"/>
                      <a:pt x="18726" y="3021"/>
                      <a:pt x="18202" y="3021"/>
                    </a:cubicBezTo>
                    <a:cubicBezTo>
                      <a:pt x="17157" y="3460"/>
                      <a:pt x="16025" y="4323"/>
                      <a:pt x="14893" y="4755"/>
                    </a:cubicBezTo>
                    <a:cubicBezTo>
                      <a:pt x="12715" y="4755"/>
                      <a:pt x="10625" y="3460"/>
                      <a:pt x="8448" y="3892"/>
                    </a:cubicBezTo>
                    <a:cubicBezTo>
                      <a:pt x="8187" y="3892"/>
                      <a:pt x="7926" y="3892"/>
                      <a:pt x="7577" y="3892"/>
                    </a:cubicBezTo>
                    <a:cubicBezTo>
                      <a:pt x="7055" y="3892"/>
                      <a:pt x="6531" y="3021"/>
                      <a:pt x="6009" y="2589"/>
                    </a:cubicBezTo>
                    <a:cubicBezTo>
                      <a:pt x="5835" y="2589"/>
                      <a:pt x="5662" y="2589"/>
                      <a:pt x="5574" y="2589"/>
                    </a:cubicBezTo>
                    <a:cubicBezTo>
                      <a:pt x="5574" y="2589"/>
                      <a:pt x="5399" y="1726"/>
                      <a:pt x="5226" y="1726"/>
                    </a:cubicBezTo>
                    <a:cubicBezTo>
                      <a:pt x="4093" y="432"/>
                      <a:pt x="3049" y="863"/>
                      <a:pt x="2090" y="432"/>
                    </a:cubicBezTo>
                    <a:cubicBezTo>
                      <a:pt x="1917" y="432"/>
                      <a:pt x="1742" y="1295"/>
                      <a:pt x="1568" y="1726"/>
                    </a:cubicBezTo>
                    <a:cubicBezTo>
                      <a:pt x="1132" y="432"/>
                      <a:pt x="349" y="863"/>
                      <a:pt x="0" y="2158"/>
                    </a:cubicBezTo>
                    <a:cubicBezTo>
                      <a:pt x="0" y="5186"/>
                      <a:pt x="175" y="6481"/>
                      <a:pt x="436" y="8207"/>
                    </a:cubicBezTo>
                    <a:cubicBezTo>
                      <a:pt x="522" y="9070"/>
                      <a:pt x="785" y="9070"/>
                      <a:pt x="957" y="9941"/>
                    </a:cubicBezTo>
                    <a:cubicBezTo>
                      <a:pt x="957" y="9941"/>
                      <a:pt x="957" y="11236"/>
                      <a:pt x="1046" y="11236"/>
                    </a:cubicBezTo>
                    <a:cubicBezTo>
                      <a:pt x="1046" y="12099"/>
                      <a:pt x="1220" y="11236"/>
                      <a:pt x="1307" y="12530"/>
                    </a:cubicBezTo>
                    <a:cubicBezTo>
                      <a:pt x="1481" y="12530"/>
                      <a:pt x="1654" y="12530"/>
                      <a:pt x="1829" y="12962"/>
                    </a:cubicBezTo>
                    <a:cubicBezTo>
                      <a:pt x="1917" y="12962"/>
                      <a:pt x="2090" y="12962"/>
                      <a:pt x="2178" y="13825"/>
                    </a:cubicBezTo>
                    <a:cubicBezTo>
                      <a:pt x="2525" y="14688"/>
                      <a:pt x="2525" y="16853"/>
                      <a:pt x="2788" y="17716"/>
                    </a:cubicBezTo>
                    <a:cubicBezTo>
                      <a:pt x="2961" y="17716"/>
                      <a:pt x="3571" y="17716"/>
                      <a:pt x="3659" y="17716"/>
                    </a:cubicBezTo>
                    <a:cubicBezTo>
                      <a:pt x="3832" y="17716"/>
                      <a:pt x="4093" y="18148"/>
                      <a:pt x="4267" y="18579"/>
                    </a:cubicBezTo>
                    <a:cubicBezTo>
                      <a:pt x="4442" y="18579"/>
                      <a:pt x="4616" y="19442"/>
                      <a:pt x="4791" y="19874"/>
                    </a:cubicBezTo>
                    <a:cubicBezTo>
                      <a:pt x="5052" y="19874"/>
                      <a:pt x="5226" y="19874"/>
                      <a:pt x="5487" y="20305"/>
                    </a:cubicBezTo>
                    <a:cubicBezTo>
                      <a:pt x="5835" y="20305"/>
                      <a:pt x="6270" y="21168"/>
                      <a:pt x="6794" y="21168"/>
                    </a:cubicBezTo>
                    <a:cubicBezTo>
                      <a:pt x="8273" y="21600"/>
                      <a:pt x="9668" y="21168"/>
                      <a:pt x="11147" y="21168"/>
                    </a:cubicBezTo>
                    <a:cubicBezTo>
                      <a:pt x="11671" y="21168"/>
                      <a:pt x="12279" y="21168"/>
                      <a:pt x="12715" y="21168"/>
                    </a:cubicBezTo>
                    <a:cubicBezTo>
                      <a:pt x="13500" y="20737"/>
                      <a:pt x="14196" y="19011"/>
                      <a:pt x="14893" y="18579"/>
                    </a:cubicBezTo>
                    <a:cubicBezTo>
                      <a:pt x="15328" y="18579"/>
                      <a:pt x="15764" y="18579"/>
                      <a:pt x="16113" y="18579"/>
                    </a:cubicBezTo>
                    <a:cubicBezTo>
                      <a:pt x="16374" y="18579"/>
                      <a:pt x="16809" y="16422"/>
                      <a:pt x="17245" y="15551"/>
                    </a:cubicBezTo>
                    <a:cubicBezTo>
                      <a:pt x="17419" y="15119"/>
                      <a:pt x="17680" y="15119"/>
                      <a:pt x="17855" y="14688"/>
                    </a:cubicBezTo>
                    <a:cubicBezTo>
                      <a:pt x="18028" y="14688"/>
                      <a:pt x="18290" y="14256"/>
                      <a:pt x="18463" y="13393"/>
                    </a:cubicBezTo>
                    <a:cubicBezTo>
                      <a:pt x="19334" y="11667"/>
                      <a:pt x="19944" y="11236"/>
                      <a:pt x="20293" y="8207"/>
                    </a:cubicBezTo>
                    <a:cubicBezTo>
                      <a:pt x="21164" y="8207"/>
                      <a:pt x="21600" y="3892"/>
                      <a:pt x="21251" y="0"/>
                    </a:cubicBezTo>
                    <a:cubicBezTo>
                      <a:pt x="20729" y="0"/>
                      <a:pt x="20205" y="863"/>
                      <a:pt x="19683" y="12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3" name="Google Shape;1217;g257743a6ece_0_185"/>
              <p:cNvSpPr/>
              <p:nvPr/>
            </p:nvSpPr>
            <p:spPr>
              <a:xfrm>
                <a:off x="181933" y="215882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5" h="21600" extrusionOk="0">
                    <a:moveTo>
                      <a:pt x="20083" y="0"/>
                    </a:moveTo>
                    <a:cubicBezTo>
                      <a:pt x="20083" y="0"/>
                      <a:pt x="19037" y="1171"/>
                      <a:pt x="18572" y="1675"/>
                    </a:cubicBezTo>
                    <a:cubicBezTo>
                      <a:pt x="17180" y="3180"/>
                      <a:pt x="15901" y="4856"/>
                      <a:pt x="14624" y="6026"/>
                    </a:cubicBezTo>
                    <a:cubicBezTo>
                      <a:pt x="14161" y="6531"/>
                      <a:pt x="13347" y="6866"/>
                      <a:pt x="12999" y="7367"/>
                    </a:cubicBezTo>
                    <a:cubicBezTo>
                      <a:pt x="12767" y="7702"/>
                      <a:pt x="12419" y="8036"/>
                      <a:pt x="12186" y="8371"/>
                    </a:cubicBezTo>
                    <a:cubicBezTo>
                      <a:pt x="12068" y="8371"/>
                      <a:pt x="11838" y="8538"/>
                      <a:pt x="11720" y="8705"/>
                    </a:cubicBezTo>
                    <a:cubicBezTo>
                      <a:pt x="11024" y="9377"/>
                      <a:pt x="10444" y="10213"/>
                      <a:pt x="9748" y="10715"/>
                    </a:cubicBezTo>
                    <a:cubicBezTo>
                      <a:pt x="9748" y="10715"/>
                      <a:pt x="9515" y="10882"/>
                      <a:pt x="9397" y="11049"/>
                    </a:cubicBezTo>
                    <a:cubicBezTo>
                      <a:pt x="9167" y="11049"/>
                      <a:pt x="9167" y="10882"/>
                      <a:pt x="8934" y="11049"/>
                    </a:cubicBezTo>
                    <a:cubicBezTo>
                      <a:pt x="8934" y="11049"/>
                      <a:pt x="8701" y="11387"/>
                      <a:pt x="8586" y="11387"/>
                    </a:cubicBezTo>
                    <a:cubicBezTo>
                      <a:pt x="8236" y="11721"/>
                      <a:pt x="8005" y="11889"/>
                      <a:pt x="7888" y="12223"/>
                    </a:cubicBezTo>
                    <a:cubicBezTo>
                      <a:pt x="7888" y="12390"/>
                      <a:pt x="7888" y="12557"/>
                      <a:pt x="7888" y="12725"/>
                    </a:cubicBezTo>
                    <a:cubicBezTo>
                      <a:pt x="7888" y="12725"/>
                      <a:pt x="7657" y="12725"/>
                      <a:pt x="7425" y="12725"/>
                    </a:cubicBezTo>
                    <a:cubicBezTo>
                      <a:pt x="7307" y="12725"/>
                      <a:pt x="7077" y="13059"/>
                      <a:pt x="7077" y="13226"/>
                    </a:cubicBezTo>
                    <a:cubicBezTo>
                      <a:pt x="6727" y="13561"/>
                      <a:pt x="6379" y="13731"/>
                      <a:pt x="6146" y="14066"/>
                    </a:cubicBezTo>
                    <a:cubicBezTo>
                      <a:pt x="5335" y="14066"/>
                      <a:pt x="4869" y="15403"/>
                      <a:pt x="4288" y="15905"/>
                    </a:cubicBezTo>
                    <a:cubicBezTo>
                      <a:pt x="4288" y="15905"/>
                      <a:pt x="3940" y="15905"/>
                      <a:pt x="3825" y="16072"/>
                    </a:cubicBezTo>
                    <a:cubicBezTo>
                      <a:pt x="3825" y="16072"/>
                      <a:pt x="3708" y="16410"/>
                      <a:pt x="3592" y="16577"/>
                    </a:cubicBezTo>
                    <a:cubicBezTo>
                      <a:pt x="2779" y="17413"/>
                      <a:pt x="2083" y="18416"/>
                      <a:pt x="1502" y="19590"/>
                    </a:cubicBezTo>
                    <a:cubicBezTo>
                      <a:pt x="1269" y="19757"/>
                      <a:pt x="804" y="20092"/>
                      <a:pt x="573" y="20426"/>
                    </a:cubicBezTo>
                    <a:cubicBezTo>
                      <a:pt x="341" y="20761"/>
                      <a:pt x="-240" y="21600"/>
                      <a:pt x="108" y="21600"/>
                    </a:cubicBezTo>
                    <a:cubicBezTo>
                      <a:pt x="456" y="21266"/>
                      <a:pt x="804" y="21266"/>
                      <a:pt x="1269" y="21095"/>
                    </a:cubicBezTo>
                    <a:cubicBezTo>
                      <a:pt x="1617" y="20928"/>
                      <a:pt x="1965" y="20594"/>
                      <a:pt x="2313" y="20259"/>
                    </a:cubicBezTo>
                    <a:cubicBezTo>
                      <a:pt x="2779" y="20092"/>
                      <a:pt x="3127" y="20259"/>
                      <a:pt x="3592" y="19925"/>
                    </a:cubicBezTo>
                    <a:cubicBezTo>
                      <a:pt x="3708" y="19925"/>
                      <a:pt x="4056" y="19590"/>
                      <a:pt x="4288" y="19423"/>
                    </a:cubicBezTo>
                    <a:cubicBezTo>
                      <a:pt x="4636" y="19256"/>
                      <a:pt x="5102" y="18921"/>
                      <a:pt x="5102" y="18921"/>
                    </a:cubicBezTo>
                    <a:cubicBezTo>
                      <a:pt x="5335" y="18584"/>
                      <a:pt x="5565" y="18584"/>
                      <a:pt x="5683" y="18249"/>
                    </a:cubicBezTo>
                    <a:cubicBezTo>
                      <a:pt x="5798" y="18249"/>
                      <a:pt x="5915" y="18249"/>
                      <a:pt x="6031" y="18249"/>
                    </a:cubicBezTo>
                    <a:cubicBezTo>
                      <a:pt x="6031" y="18249"/>
                      <a:pt x="6146" y="18082"/>
                      <a:pt x="6263" y="17915"/>
                    </a:cubicBezTo>
                    <a:cubicBezTo>
                      <a:pt x="6959" y="17413"/>
                      <a:pt x="7425" y="16744"/>
                      <a:pt x="8121" y="16410"/>
                    </a:cubicBezTo>
                    <a:cubicBezTo>
                      <a:pt x="8586" y="16072"/>
                      <a:pt x="9049" y="15738"/>
                      <a:pt x="9397" y="15571"/>
                    </a:cubicBezTo>
                    <a:cubicBezTo>
                      <a:pt x="9748" y="15236"/>
                      <a:pt x="10211" y="14734"/>
                      <a:pt x="10676" y="14400"/>
                    </a:cubicBezTo>
                    <a:cubicBezTo>
                      <a:pt x="10559" y="13731"/>
                      <a:pt x="10909" y="13561"/>
                      <a:pt x="11140" y="13226"/>
                    </a:cubicBezTo>
                    <a:cubicBezTo>
                      <a:pt x="11372" y="12892"/>
                      <a:pt x="11488" y="12390"/>
                      <a:pt x="11720" y="12056"/>
                    </a:cubicBezTo>
                    <a:cubicBezTo>
                      <a:pt x="11838" y="12056"/>
                      <a:pt x="11953" y="12056"/>
                      <a:pt x="12068" y="12056"/>
                    </a:cubicBezTo>
                    <a:cubicBezTo>
                      <a:pt x="12068" y="12056"/>
                      <a:pt x="12068" y="11721"/>
                      <a:pt x="12301" y="11554"/>
                    </a:cubicBezTo>
                    <a:cubicBezTo>
                      <a:pt x="12534" y="11554"/>
                      <a:pt x="12767" y="11387"/>
                      <a:pt x="12882" y="11220"/>
                    </a:cubicBezTo>
                    <a:cubicBezTo>
                      <a:pt x="13115" y="10882"/>
                      <a:pt x="13230" y="10380"/>
                      <a:pt x="13463" y="10046"/>
                    </a:cubicBezTo>
                    <a:cubicBezTo>
                      <a:pt x="13695" y="9711"/>
                      <a:pt x="14043" y="9377"/>
                      <a:pt x="14391" y="9210"/>
                    </a:cubicBezTo>
                    <a:cubicBezTo>
                      <a:pt x="14972" y="8538"/>
                      <a:pt x="15437" y="7869"/>
                      <a:pt x="16133" y="7367"/>
                    </a:cubicBezTo>
                    <a:cubicBezTo>
                      <a:pt x="16366" y="7033"/>
                      <a:pt x="16714" y="6866"/>
                      <a:pt x="16947" y="6531"/>
                    </a:cubicBezTo>
                    <a:cubicBezTo>
                      <a:pt x="17180" y="6194"/>
                      <a:pt x="17412" y="5859"/>
                      <a:pt x="17643" y="5525"/>
                    </a:cubicBezTo>
                    <a:cubicBezTo>
                      <a:pt x="17643" y="5525"/>
                      <a:pt x="17760" y="5525"/>
                      <a:pt x="17876" y="5357"/>
                    </a:cubicBezTo>
                    <a:cubicBezTo>
                      <a:pt x="18224" y="5023"/>
                      <a:pt x="18456" y="4689"/>
                      <a:pt x="18804" y="4521"/>
                    </a:cubicBezTo>
                    <a:cubicBezTo>
                      <a:pt x="18804" y="4521"/>
                      <a:pt x="18804" y="4354"/>
                      <a:pt x="19037" y="4187"/>
                    </a:cubicBezTo>
                    <a:cubicBezTo>
                      <a:pt x="19152" y="4020"/>
                      <a:pt x="19385" y="4020"/>
                      <a:pt x="19618" y="3852"/>
                    </a:cubicBezTo>
                    <a:cubicBezTo>
                      <a:pt x="19618" y="3852"/>
                      <a:pt x="19851" y="3348"/>
                      <a:pt x="19966" y="3180"/>
                    </a:cubicBezTo>
                    <a:cubicBezTo>
                      <a:pt x="20314" y="2679"/>
                      <a:pt x="20547" y="2511"/>
                      <a:pt x="20779" y="2177"/>
                    </a:cubicBezTo>
                    <a:cubicBezTo>
                      <a:pt x="21127" y="1843"/>
                      <a:pt x="21360" y="1508"/>
                      <a:pt x="21245" y="836"/>
                    </a:cubicBezTo>
                    <a:cubicBezTo>
                      <a:pt x="21245" y="502"/>
                      <a:pt x="20779" y="334"/>
                      <a:pt x="20431" y="5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4" name="Google Shape;1218;g257743a6ece_0_185"/>
              <p:cNvSpPr/>
              <p:nvPr/>
            </p:nvSpPr>
            <p:spPr>
              <a:xfrm>
                <a:off x="237396" y="21597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6" extrusionOk="0">
                    <a:moveTo>
                      <a:pt x="19513" y="1314"/>
                    </a:moveTo>
                    <a:cubicBezTo>
                      <a:pt x="19513" y="1314"/>
                      <a:pt x="18758" y="2496"/>
                      <a:pt x="18378" y="2792"/>
                    </a:cubicBezTo>
                    <a:cubicBezTo>
                      <a:pt x="17998" y="2792"/>
                      <a:pt x="17622" y="3383"/>
                      <a:pt x="17242" y="3679"/>
                    </a:cubicBezTo>
                    <a:cubicBezTo>
                      <a:pt x="16103" y="4867"/>
                      <a:pt x="14780" y="5753"/>
                      <a:pt x="13453" y="6640"/>
                    </a:cubicBezTo>
                    <a:cubicBezTo>
                      <a:pt x="12125" y="7527"/>
                      <a:pt x="10990" y="8715"/>
                      <a:pt x="9851" y="9897"/>
                    </a:cubicBezTo>
                    <a:cubicBezTo>
                      <a:pt x="9095" y="10488"/>
                      <a:pt x="8147" y="11375"/>
                      <a:pt x="7580" y="11671"/>
                    </a:cubicBezTo>
                    <a:cubicBezTo>
                      <a:pt x="7388" y="11671"/>
                      <a:pt x="7012" y="11671"/>
                      <a:pt x="7012" y="11966"/>
                    </a:cubicBezTo>
                    <a:cubicBezTo>
                      <a:pt x="6632" y="11966"/>
                      <a:pt x="6064" y="11966"/>
                      <a:pt x="5873" y="12262"/>
                    </a:cubicBezTo>
                    <a:cubicBezTo>
                      <a:pt x="5493" y="12557"/>
                      <a:pt x="5117" y="13450"/>
                      <a:pt x="4546" y="14041"/>
                    </a:cubicBezTo>
                    <a:cubicBezTo>
                      <a:pt x="4170" y="14041"/>
                      <a:pt x="3790" y="14041"/>
                      <a:pt x="3410" y="14041"/>
                    </a:cubicBezTo>
                    <a:cubicBezTo>
                      <a:pt x="3030" y="14041"/>
                      <a:pt x="3030" y="14928"/>
                      <a:pt x="2654" y="15223"/>
                    </a:cubicBezTo>
                    <a:cubicBezTo>
                      <a:pt x="2083" y="15519"/>
                      <a:pt x="1515" y="15814"/>
                      <a:pt x="1136" y="16405"/>
                    </a:cubicBezTo>
                    <a:cubicBezTo>
                      <a:pt x="568" y="16997"/>
                      <a:pt x="0" y="17889"/>
                      <a:pt x="0" y="18776"/>
                    </a:cubicBezTo>
                    <a:cubicBezTo>
                      <a:pt x="0" y="19662"/>
                      <a:pt x="380" y="20549"/>
                      <a:pt x="759" y="21140"/>
                    </a:cubicBezTo>
                    <a:cubicBezTo>
                      <a:pt x="759" y="21140"/>
                      <a:pt x="1136" y="21140"/>
                      <a:pt x="1136" y="21436"/>
                    </a:cubicBezTo>
                    <a:cubicBezTo>
                      <a:pt x="2083" y="21436"/>
                      <a:pt x="2842" y="21140"/>
                      <a:pt x="3598" y="20845"/>
                    </a:cubicBezTo>
                    <a:cubicBezTo>
                      <a:pt x="4358" y="20845"/>
                      <a:pt x="5305" y="20845"/>
                      <a:pt x="6064" y="20254"/>
                    </a:cubicBezTo>
                    <a:cubicBezTo>
                      <a:pt x="6441" y="20254"/>
                      <a:pt x="6820" y="19662"/>
                      <a:pt x="7200" y="19367"/>
                    </a:cubicBezTo>
                    <a:cubicBezTo>
                      <a:pt x="7959" y="18776"/>
                      <a:pt x="8527" y="18480"/>
                      <a:pt x="8903" y="17889"/>
                    </a:cubicBezTo>
                    <a:cubicBezTo>
                      <a:pt x="9283" y="17292"/>
                      <a:pt x="9663" y="16997"/>
                      <a:pt x="9851" y="16701"/>
                    </a:cubicBezTo>
                    <a:cubicBezTo>
                      <a:pt x="10422" y="15814"/>
                      <a:pt x="10610" y="15814"/>
                      <a:pt x="11178" y="15223"/>
                    </a:cubicBezTo>
                    <a:cubicBezTo>
                      <a:pt x="12125" y="14041"/>
                      <a:pt x="12693" y="12557"/>
                      <a:pt x="13453" y="11375"/>
                    </a:cubicBezTo>
                    <a:cubicBezTo>
                      <a:pt x="14020" y="10193"/>
                      <a:pt x="14968" y="9306"/>
                      <a:pt x="15536" y="8715"/>
                    </a:cubicBezTo>
                    <a:cubicBezTo>
                      <a:pt x="15915" y="8118"/>
                      <a:pt x="16483" y="7527"/>
                      <a:pt x="16483" y="7231"/>
                    </a:cubicBezTo>
                    <a:cubicBezTo>
                      <a:pt x="16483" y="7231"/>
                      <a:pt x="16675" y="7231"/>
                      <a:pt x="16863" y="6936"/>
                    </a:cubicBezTo>
                    <a:cubicBezTo>
                      <a:pt x="16863" y="6936"/>
                      <a:pt x="16863" y="6640"/>
                      <a:pt x="16863" y="6640"/>
                    </a:cubicBezTo>
                    <a:cubicBezTo>
                      <a:pt x="16863" y="6640"/>
                      <a:pt x="17242" y="6640"/>
                      <a:pt x="17242" y="6640"/>
                    </a:cubicBezTo>
                    <a:cubicBezTo>
                      <a:pt x="17242" y="6640"/>
                      <a:pt x="17242" y="6049"/>
                      <a:pt x="17242" y="6049"/>
                    </a:cubicBezTo>
                    <a:cubicBezTo>
                      <a:pt x="17242" y="6049"/>
                      <a:pt x="17430" y="6049"/>
                      <a:pt x="17622" y="6049"/>
                    </a:cubicBezTo>
                    <a:cubicBezTo>
                      <a:pt x="17810" y="5458"/>
                      <a:pt x="18190" y="5458"/>
                      <a:pt x="18570" y="4867"/>
                    </a:cubicBezTo>
                    <a:cubicBezTo>
                      <a:pt x="19137" y="3974"/>
                      <a:pt x="19513" y="3087"/>
                      <a:pt x="20085" y="2496"/>
                    </a:cubicBezTo>
                    <a:cubicBezTo>
                      <a:pt x="20653" y="1610"/>
                      <a:pt x="21408" y="1314"/>
                      <a:pt x="21600" y="132"/>
                    </a:cubicBezTo>
                    <a:cubicBezTo>
                      <a:pt x="21600" y="132"/>
                      <a:pt x="21600" y="-164"/>
                      <a:pt x="21408" y="132"/>
                    </a:cubicBezTo>
                    <a:cubicBezTo>
                      <a:pt x="21032" y="723"/>
                      <a:pt x="19893" y="1018"/>
                      <a:pt x="19513" y="131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5" name="Google Shape;1219;g257743a6ece_0_185"/>
              <p:cNvSpPr/>
              <p:nvPr/>
            </p:nvSpPr>
            <p:spPr>
              <a:xfrm>
                <a:off x="171918" y="217079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421" extrusionOk="0">
                    <a:moveTo>
                      <a:pt x="20465" y="1031"/>
                    </a:moveTo>
                    <a:cubicBezTo>
                      <a:pt x="20465" y="1031"/>
                      <a:pt x="20465" y="-179"/>
                      <a:pt x="19814" y="23"/>
                    </a:cubicBezTo>
                    <a:cubicBezTo>
                      <a:pt x="18841" y="426"/>
                      <a:pt x="18190" y="829"/>
                      <a:pt x="17052" y="1031"/>
                    </a:cubicBezTo>
                    <a:cubicBezTo>
                      <a:pt x="16730" y="1841"/>
                      <a:pt x="16079" y="2043"/>
                      <a:pt x="15592" y="2244"/>
                    </a:cubicBezTo>
                    <a:cubicBezTo>
                      <a:pt x="14941" y="2647"/>
                      <a:pt x="14616" y="2647"/>
                      <a:pt x="14294" y="3252"/>
                    </a:cubicBezTo>
                    <a:cubicBezTo>
                      <a:pt x="13804" y="3656"/>
                      <a:pt x="13317" y="4260"/>
                      <a:pt x="12830" y="4869"/>
                    </a:cubicBezTo>
                    <a:cubicBezTo>
                      <a:pt x="9746" y="8099"/>
                      <a:pt x="6984" y="11530"/>
                      <a:pt x="4386" y="15365"/>
                    </a:cubicBezTo>
                    <a:cubicBezTo>
                      <a:pt x="3735" y="15365"/>
                      <a:pt x="3249" y="16373"/>
                      <a:pt x="2923" y="16575"/>
                    </a:cubicBezTo>
                    <a:cubicBezTo>
                      <a:pt x="2923" y="16575"/>
                      <a:pt x="2762" y="16780"/>
                      <a:pt x="2598" y="16982"/>
                    </a:cubicBezTo>
                    <a:cubicBezTo>
                      <a:pt x="1950" y="17788"/>
                      <a:pt x="1463" y="18191"/>
                      <a:pt x="973" y="18796"/>
                    </a:cubicBezTo>
                    <a:cubicBezTo>
                      <a:pt x="651" y="19199"/>
                      <a:pt x="0" y="19603"/>
                      <a:pt x="0" y="20211"/>
                    </a:cubicBezTo>
                    <a:cubicBezTo>
                      <a:pt x="487" y="20413"/>
                      <a:pt x="161" y="21421"/>
                      <a:pt x="812" y="21421"/>
                    </a:cubicBezTo>
                    <a:cubicBezTo>
                      <a:pt x="1138" y="21421"/>
                      <a:pt x="1138" y="21421"/>
                      <a:pt x="1299" y="21219"/>
                    </a:cubicBezTo>
                    <a:cubicBezTo>
                      <a:pt x="1299" y="21219"/>
                      <a:pt x="1786" y="21018"/>
                      <a:pt x="1950" y="20816"/>
                    </a:cubicBezTo>
                    <a:cubicBezTo>
                      <a:pt x="2111" y="20816"/>
                      <a:pt x="1950" y="20413"/>
                      <a:pt x="2275" y="20413"/>
                    </a:cubicBezTo>
                    <a:cubicBezTo>
                      <a:pt x="2275" y="20413"/>
                      <a:pt x="2762" y="20010"/>
                      <a:pt x="2923" y="20010"/>
                    </a:cubicBezTo>
                    <a:cubicBezTo>
                      <a:pt x="3574" y="19401"/>
                      <a:pt x="4548" y="18595"/>
                      <a:pt x="5198" y="18191"/>
                    </a:cubicBezTo>
                    <a:cubicBezTo>
                      <a:pt x="5198" y="18191"/>
                      <a:pt x="5198" y="17990"/>
                      <a:pt x="5360" y="17990"/>
                    </a:cubicBezTo>
                    <a:cubicBezTo>
                      <a:pt x="5360" y="17990"/>
                      <a:pt x="5685" y="17586"/>
                      <a:pt x="6011" y="17586"/>
                    </a:cubicBezTo>
                    <a:cubicBezTo>
                      <a:pt x="6659" y="16982"/>
                      <a:pt x="7310" y="16373"/>
                      <a:pt x="7957" y="15970"/>
                    </a:cubicBezTo>
                    <a:cubicBezTo>
                      <a:pt x="8122" y="15768"/>
                      <a:pt x="8283" y="15970"/>
                      <a:pt x="8608" y="15566"/>
                    </a:cubicBezTo>
                    <a:cubicBezTo>
                      <a:pt x="8608" y="15566"/>
                      <a:pt x="8770" y="15163"/>
                      <a:pt x="9095" y="15163"/>
                    </a:cubicBezTo>
                    <a:cubicBezTo>
                      <a:pt x="10394" y="14357"/>
                      <a:pt x="11532" y="13345"/>
                      <a:pt x="12669" y="12538"/>
                    </a:cubicBezTo>
                    <a:cubicBezTo>
                      <a:pt x="12992" y="12538"/>
                      <a:pt x="13317" y="12538"/>
                      <a:pt x="13481" y="12135"/>
                    </a:cubicBezTo>
                    <a:cubicBezTo>
                      <a:pt x="13804" y="11732"/>
                      <a:pt x="13968" y="11329"/>
                      <a:pt x="14294" y="11329"/>
                    </a:cubicBezTo>
                    <a:cubicBezTo>
                      <a:pt x="14455" y="10925"/>
                      <a:pt x="14780" y="10925"/>
                      <a:pt x="15106" y="10925"/>
                    </a:cubicBezTo>
                    <a:cubicBezTo>
                      <a:pt x="15106" y="10925"/>
                      <a:pt x="15106" y="10724"/>
                      <a:pt x="15106" y="10518"/>
                    </a:cubicBezTo>
                    <a:cubicBezTo>
                      <a:pt x="15428" y="10518"/>
                      <a:pt x="15918" y="10115"/>
                      <a:pt x="16079" y="9913"/>
                    </a:cubicBezTo>
                    <a:cubicBezTo>
                      <a:pt x="16891" y="9107"/>
                      <a:pt x="17217" y="8099"/>
                      <a:pt x="17865" y="7289"/>
                    </a:cubicBezTo>
                    <a:cubicBezTo>
                      <a:pt x="17865" y="7289"/>
                      <a:pt x="18190" y="7289"/>
                      <a:pt x="18351" y="6885"/>
                    </a:cubicBezTo>
                    <a:cubicBezTo>
                      <a:pt x="18516" y="6684"/>
                      <a:pt x="18677" y="6280"/>
                      <a:pt x="18841" y="6079"/>
                    </a:cubicBezTo>
                    <a:cubicBezTo>
                      <a:pt x="19002" y="5877"/>
                      <a:pt x="19328" y="5877"/>
                      <a:pt x="19653" y="5676"/>
                    </a:cubicBezTo>
                    <a:cubicBezTo>
                      <a:pt x="19653" y="5676"/>
                      <a:pt x="19976" y="4667"/>
                      <a:pt x="20301" y="4260"/>
                    </a:cubicBezTo>
                    <a:cubicBezTo>
                      <a:pt x="20952" y="3656"/>
                      <a:pt x="21600" y="3051"/>
                      <a:pt x="21439" y="1841"/>
                    </a:cubicBezTo>
                    <a:cubicBezTo>
                      <a:pt x="21439" y="1232"/>
                      <a:pt x="20952" y="1232"/>
                      <a:pt x="20301" y="123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6" name="Google Shape;1220;g257743a6ece_0_185"/>
              <p:cNvSpPr/>
              <p:nvPr/>
            </p:nvSpPr>
            <p:spPr>
              <a:xfrm>
                <a:off x="191103" y="21705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5" h="21386" extrusionOk="0">
                    <a:moveTo>
                      <a:pt x="19124" y="557"/>
                    </a:moveTo>
                    <a:cubicBezTo>
                      <a:pt x="17018" y="1713"/>
                      <a:pt x="14384" y="3254"/>
                      <a:pt x="11484" y="5573"/>
                    </a:cubicBezTo>
                    <a:cubicBezTo>
                      <a:pt x="10433" y="6344"/>
                      <a:pt x="9116" y="7500"/>
                      <a:pt x="8060" y="8270"/>
                    </a:cubicBezTo>
                    <a:cubicBezTo>
                      <a:pt x="7799" y="8270"/>
                      <a:pt x="7799" y="8270"/>
                      <a:pt x="7271" y="9041"/>
                    </a:cubicBezTo>
                    <a:cubicBezTo>
                      <a:pt x="6743" y="9041"/>
                      <a:pt x="6482" y="9041"/>
                      <a:pt x="5954" y="9041"/>
                    </a:cubicBezTo>
                    <a:cubicBezTo>
                      <a:pt x="5954" y="9041"/>
                      <a:pt x="5954" y="9812"/>
                      <a:pt x="5165" y="10197"/>
                    </a:cubicBezTo>
                    <a:cubicBezTo>
                      <a:pt x="4637" y="10582"/>
                      <a:pt x="4109" y="10197"/>
                      <a:pt x="3848" y="10582"/>
                    </a:cubicBezTo>
                    <a:cubicBezTo>
                      <a:pt x="3586" y="10582"/>
                      <a:pt x="2531" y="12516"/>
                      <a:pt x="2269" y="12902"/>
                    </a:cubicBezTo>
                    <a:cubicBezTo>
                      <a:pt x="1742" y="12902"/>
                      <a:pt x="1742" y="13287"/>
                      <a:pt x="1480" y="14058"/>
                    </a:cubicBezTo>
                    <a:cubicBezTo>
                      <a:pt x="1480" y="14443"/>
                      <a:pt x="686" y="14828"/>
                      <a:pt x="425" y="15599"/>
                    </a:cubicBezTo>
                    <a:cubicBezTo>
                      <a:pt x="-631" y="18303"/>
                      <a:pt x="425" y="21001"/>
                      <a:pt x="2003" y="21386"/>
                    </a:cubicBezTo>
                    <a:cubicBezTo>
                      <a:pt x="4109" y="19845"/>
                      <a:pt x="5954" y="16755"/>
                      <a:pt x="7799" y="14828"/>
                    </a:cubicBezTo>
                    <a:cubicBezTo>
                      <a:pt x="8588" y="14058"/>
                      <a:pt x="9116" y="13672"/>
                      <a:pt x="9644" y="12902"/>
                    </a:cubicBezTo>
                    <a:cubicBezTo>
                      <a:pt x="9644" y="12902"/>
                      <a:pt x="9644" y="12902"/>
                      <a:pt x="10171" y="12902"/>
                    </a:cubicBezTo>
                    <a:cubicBezTo>
                      <a:pt x="10171" y="12902"/>
                      <a:pt x="10694" y="12902"/>
                      <a:pt x="10961" y="12516"/>
                    </a:cubicBezTo>
                    <a:cubicBezTo>
                      <a:pt x="10961" y="12516"/>
                      <a:pt x="10961" y="11746"/>
                      <a:pt x="11484" y="11360"/>
                    </a:cubicBezTo>
                    <a:cubicBezTo>
                      <a:pt x="11484" y="11360"/>
                      <a:pt x="12011" y="11360"/>
                      <a:pt x="12278" y="10968"/>
                    </a:cubicBezTo>
                    <a:cubicBezTo>
                      <a:pt x="12278" y="10968"/>
                      <a:pt x="12278" y="10197"/>
                      <a:pt x="12801" y="10197"/>
                    </a:cubicBezTo>
                    <a:cubicBezTo>
                      <a:pt x="13328" y="9426"/>
                      <a:pt x="14118" y="8656"/>
                      <a:pt x="14645" y="8270"/>
                    </a:cubicBezTo>
                    <a:cubicBezTo>
                      <a:pt x="15435" y="7885"/>
                      <a:pt x="15962" y="7114"/>
                      <a:pt x="16490" y="6344"/>
                    </a:cubicBezTo>
                    <a:cubicBezTo>
                      <a:pt x="18069" y="4795"/>
                      <a:pt x="20969" y="3639"/>
                      <a:pt x="20441" y="171"/>
                    </a:cubicBezTo>
                    <a:cubicBezTo>
                      <a:pt x="19913" y="171"/>
                      <a:pt x="18858" y="-214"/>
                      <a:pt x="18858" y="17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7" name="Google Shape;1221;g257743a6ece_0_185"/>
              <p:cNvSpPr/>
              <p:nvPr/>
            </p:nvSpPr>
            <p:spPr>
              <a:xfrm>
                <a:off x="238748" y="217859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21600" extrusionOk="0">
                    <a:moveTo>
                      <a:pt x="17739" y="2736"/>
                    </a:moveTo>
                    <a:cubicBezTo>
                      <a:pt x="17739" y="2736"/>
                      <a:pt x="16683" y="3282"/>
                      <a:pt x="16156" y="3828"/>
                    </a:cubicBezTo>
                    <a:cubicBezTo>
                      <a:pt x="15630" y="3828"/>
                      <a:pt x="14752" y="3828"/>
                      <a:pt x="14226" y="4375"/>
                    </a:cubicBezTo>
                    <a:cubicBezTo>
                      <a:pt x="13874" y="4375"/>
                      <a:pt x="13699" y="5194"/>
                      <a:pt x="13347" y="5467"/>
                    </a:cubicBezTo>
                    <a:cubicBezTo>
                      <a:pt x="12996" y="5740"/>
                      <a:pt x="12644" y="6013"/>
                      <a:pt x="12295" y="6291"/>
                    </a:cubicBezTo>
                    <a:cubicBezTo>
                      <a:pt x="11943" y="6291"/>
                      <a:pt x="11765" y="6291"/>
                      <a:pt x="11417" y="6291"/>
                    </a:cubicBezTo>
                    <a:cubicBezTo>
                      <a:pt x="11065" y="6291"/>
                      <a:pt x="10713" y="6838"/>
                      <a:pt x="10361" y="7111"/>
                    </a:cubicBezTo>
                    <a:cubicBezTo>
                      <a:pt x="8430" y="7930"/>
                      <a:pt x="5970" y="8749"/>
                      <a:pt x="4565" y="10115"/>
                    </a:cubicBezTo>
                    <a:cubicBezTo>
                      <a:pt x="4213" y="10393"/>
                      <a:pt x="3865" y="10393"/>
                      <a:pt x="3687" y="10666"/>
                    </a:cubicBezTo>
                    <a:cubicBezTo>
                      <a:pt x="3335" y="11212"/>
                      <a:pt x="3161" y="11212"/>
                      <a:pt x="2809" y="11758"/>
                    </a:cubicBezTo>
                    <a:cubicBezTo>
                      <a:pt x="2460" y="12031"/>
                      <a:pt x="1931" y="12305"/>
                      <a:pt x="2108" y="13124"/>
                    </a:cubicBezTo>
                    <a:cubicBezTo>
                      <a:pt x="1582" y="13124"/>
                      <a:pt x="1582" y="13670"/>
                      <a:pt x="1053" y="13670"/>
                    </a:cubicBezTo>
                    <a:cubicBezTo>
                      <a:pt x="1053" y="14768"/>
                      <a:pt x="174" y="15314"/>
                      <a:pt x="0" y="16679"/>
                    </a:cubicBezTo>
                    <a:cubicBezTo>
                      <a:pt x="0" y="18045"/>
                      <a:pt x="352" y="19142"/>
                      <a:pt x="704" y="20508"/>
                    </a:cubicBezTo>
                    <a:cubicBezTo>
                      <a:pt x="1404" y="20508"/>
                      <a:pt x="1931" y="21327"/>
                      <a:pt x="2635" y="21600"/>
                    </a:cubicBezTo>
                    <a:cubicBezTo>
                      <a:pt x="2635" y="21600"/>
                      <a:pt x="3161" y="21600"/>
                      <a:pt x="3513" y="21327"/>
                    </a:cubicBezTo>
                    <a:cubicBezTo>
                      <a:pt x="4039" y="21327"/>
                      <a:pt x="4391" y="21327"/>
                      <a:pt x="4743" y="21327"/>
                    </a:cubicBezTo>
                    <a:cubicBezTo>
                      <a:pt x="4743" y="21327"/>
                      <a:pt x="5092" y="21054"/>
                      <a:pt x="5269" y="21054"/>
                    </a:cubicBezTo>
                    <a:cubicBezTo>
                      <a:pt x="5970" y="20781"/>
                      <a:pt x="5970" y="21054"/>
                      <a:pt x="6322" y="20508"/>
                    </a:cubicBezTo>
                    <a:cubicBezTo>
                      <a:pt x="7200" y="19688"/>
                      <a:pt x="7904" y="18318"/>
                      <a:pt x="8604" y="17772"/>
                    </a:cubicBezTo>
                    <a:cubicBezTo>
                      <a:pt x="9131" y="16952"/>
                      <a:pt x="9660" y="16406"/>
                      <a:pt x="10187" y="15860"/>
                    </a:cubicBezTo>
                    <a:cubicBezTo>
                      <a:pt x="10713" y="15314"/>
                      <a:pt x="11239" y="14768"/>
                      <a:pt x="11417" y="14216"/>
                    </a:cubicBezTo>
                    <a:cubicBezTo>
                      <a:pt x="11417" y="14216"/>
                      <a:pt x="11417" y="13670"/>
                      <a:pt x="11765" y="13397"/>
                    </a:cubicBezTo>
                    <a:cubicBezTo>
                      <a:pt x="11765" y="13397"/>
                      <a:pt x="12117" y="13397"/>
                      <a:pt x="12295" y="13397"/>
                    </a:cubicBezTo>
                    <a:cubicBezTo>
                      <a:pt x="12295" y="13397"/>
                      <a:pt x="12295" y="12851"/>
                      <a:pt x="12469" y="12578"/>
                    </a:cubicBezTo>
                    <a:cubicBezTo>
                      <a:pt x="13347" y="11485"/>
                      <a:pt x="14226" y="10393"/>
                      <a:pt x="14926" y="9295"/>
                    </a:cubicBezTo>
                    <a:cubicBezTo>
                      <a:pt x="17035" y="6291"/>
                      <a:pt x="18965" y="3009"/>
                      <a:pt x="21251" y="546"/>
                    </a:cubicBezTo>
                    <a:cubicBezTo>
                      <a:pt x="21251" y="273"/>
                      <a:pt x="21600" y="0"/>
                      <a:pt x="21251" y="0"/>
                    </a:cubicBezTo>
                    <a:cubicBezTo>
                      <a:pt x="20196" y="1365"/>
                      <a:pt x="18439" y="1912"/>
                      <a:pt x="17561" y="328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8" name="Google Shape;1222;g257743a6ece_0_185"/>
              <p:cNvSpPr/>
              <p:nvPr/>
            </p:nvSpPr>
            <p:spPr>
              <a:xfrm>
                <a:off x="240936" y="2189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01" extrusionOk="0">
                    <a:moveTo>
                      <a:pt x="19214" y="2181"/>
                    </a:moveTo>
                    <a:cubicBezTo>
                      <a:pt x="19214" y="2181"/>
                      <a:pt x="19214" y="2379"/>
                      <a:pt x="18919" y="2577"/>
                    </a:cubicBezTo>
                    <a:cubicBezTo>
                      <a:pt x="18038" y="3368"/>
                      <a:pt x="17009" y="4358"/>
                      <a:pt x="16274" y="4956"/>
                    </a:cubicBezTo>
                    <a:cubicBezTo>
                      <a:pt x="15982" y="5154"/>
                      <a:pt x="15688" y="5351"/>
                      <a:pt x="15539" y="5549"/>
                    </a:cubicBezTo>
                    <a:cubicBezTo>
                      <a:pt x="15099" y="5945"/>
                      <a:pt x="14804" y="6539"/>
                      <a:pt x="14364" y="6935"/>
                    </a:cubicBezTo>
                    <a:cubicBezTo>
                      <a:pt x="14364" y="6935"/>
                      <a:pt x="14070" y="6935"/>
                      <a:pt x="13924" y="6935"/>
                    </a:cubicBezTo>
                    <a:cubicBezTo>
                      <a:pt x="13924" y="6935"/>
                      <a:pt x="13778" y="7133"/>
                      <a:pt x="13629" y="7331"/>
                    </a:cubicBezTo>
                    <a:cubicBezTo>
                      <a:pt x="13335" y="7730"/>
                      <a:pt x="12894" y="7928"/>
                      <a:pt x="12600" y="8126"/>
                    </a:cubicBezTo>
                    <a:cubicBezTo>
                      <a:pt x="12014" y="8324"/>
                      <a:pt x="11868" y="8324"/>
                      <a:pt x="11279" y="8720"/>
                    </a:cubicBezTo>
                    <a:cubicBezTo>
                      <a:pt x="10690" y="8918"/>
                      <a:pt x="10249" y="9512"/>
                      <a:pt x="9663" y="9710"/>
                    </a:cubicBezTo>
                    <a:cubicBezTo>
                      <a:pt x="9220" y="10105"/>
                      <a:pt x="8634" y="10303"/>
                      <a:pt x="8045" y="10703"/>
                    </a:cubicBezTo>
                    <a:cubicBezTo>
                      <a:pt x="7750" y="10703"/>
                      <a:pt x="7458" y="11099"/>
                      <a:pt x="7164" y="11099"/>
                    </a:cubicBezTo>
                    <a:cubicBezTo>
                      <a:pt x="6870" y="11099"/>
                      <a:pt x="6575" y="11099"/>
                      <a:pt x="6283" y="11495"/>
                    </a:cubicBezTo>
                    <a:cubicBezTo>
                      <a:pt x="6135" y="11693"/>
                      <a:pt x="5840" y="12088"/>
                      <a:pt x="5694" y="12286"/>
                    </a:cubicBezTo>
                    <a:cubicBezTo>
                      <a:pt x="5694" y="12286"/>
                      <a:pt x="5400" y="12286"/>
                      <a:pt x="5254" y="12484"/>
                    </a:cubicBezTo>
                    <a:cubicBezTo>
                      <a:pt x="5254" y="12484"/>
                      <a:pt x="5105" y="12682"/>
                      <a:pt x="4959" y="12880"/>
                    </a:cubicBezTo>
                    <a:cubicBezTo>
                      <a:pt x="4814" y="13078"/>
                      <a:pt x="4519" y="13280"/>
                      <a:pt x="4370" y="13478"/>
                    </a:cubicBezTo>
                    <a:cubicBezTo>
                      <a:pt x="3930" y="13676"/>
                      <a:pt x="3490" y="14071"/>
                      <a:pt x="3195" y="14269"/>
                    </a:cubicBezTo>
                    <a:cubicBezTo>
                      <a:pt x="3195" y="14269"/>
                      <a:pt x="2903" y="14269"/>
                      <a:pt x="2755" y="14467"/>
                    </a:cubicBezTo>
                    <a:cubicBezTo>
                      <a:pt x="2755" y="14467"/>
                      <a:pt x="2755" y="15061"/>
                      <a:pt x="2460" y="15259"/>
                    </a:cubicBezTo>
                    <a:cubicBezTo>
                      <a:pt x="2460" y="15259"/>
                      <a:pt x="2169" y="15259"/>
                      <a:pt x="2169" y="15259"/>
                    </a:cubicBezTo>
                    <a:cubicBezTo>
                      <a:pt x="1874" y="15259"/>
                      <a:pt x="1874" y="15853"/>
                      <a:pt x="1580" y="16051"/>
                    </a:cubicBezTo>
                    <a:cubicBezTo>
                      <a:pt x="1580" y="16051"/>
                      <a:pt x="1285" y="16051"/>
                      <a:pt x="1139" y="16051"/>
                    </a:cubicBezTo>
                    <a:cubicBezTo>
                      <a:pt x="699" y="16450"/>
                      <a:pt x="699" y="16648"/>
                      <a:pt x="550" y="17044"/>
                    </a:cubicBezTo>
                    <a:cubicBezTo>
                      <a:pt x="550" y="17242"/>
                      <a:pt x="110" y="17440"/>
                      <a:pt x="110" y="17638"/>
                    </a:cubicBezTo>
                    <a:cubicBezTo>
                      <a:pt x="-36" y="18232"/>
                      <a:pt x="-36" y="19225"/>
                      <a:pt x="110" y="19621"/>
                    </a:cubicBezTo>
                    <a:cubicBezTo>
                      <a:pt x="110" y="20215"/>
                      <a:pt x="699" y="20610"/>
                      <a:pt x="845" y="21204"/>
                    </a:cubicBezTo>
                    <a:cubicBezTo>
                      <a:pt x="1874" y="21600"/>
                      <a:pt x="2460" y="21600"/>
                      <a:pt x="3636" y="21204"/>
                    </a:cubicBezTo>
                    <a:cubicBezTo>
                      <a:pt x="5254" y="20808"/>
                      <a:pt x="5840" y="20610"/>
                      <a:pt x="6870" y="19819"/>
                    </a:cubicBezTo>
                    <a:cubicBezTo>
                      <a:pt x="7164" y="19621"/>
                      <a:pt x="7458" y="19423"/>
                      <a:pt x="7604" y="19023"/>
                    </a:cubicBezTo>
                    <a:cubicBezTo>
                      <a:pt x="7604" y="19023"/>
                      <a:pt x="7899" y="19023"/>
                      <a:pt x="8045" y="18825"/>
                    </a:cubicBezTo>
                    <a:cubicBezTo>
                      <a:pt x="8045" y="18825"/>
                      <a:pt x="8045" y="18429"/>
                      <a:pt x="8045" y="18429"/>
                    </a:cubicBezTo>
                    <a:cubicBezTo>
                      <a:pt x="8339" y="18034"/>
                      <a:pt x="8780" y="18034"/>
                      <a:pt x="9074" y="17836"/>
                    </a:cubicBezTo>
                    <a:cubicBezTo>
                      <a:pt x="9369" y="17440"/>
                      <a:pt x="9369" y="17242"/>
                      <a:pt x="9514" y="17044"/>
                    </a:cubicBezTo>
                    <a:cubicBezTo>
                      <a:pt x="9663" y="17044"/>
                      <a:pt x="9955" y="16846"/>
                      <a:pt x="10249" y="16450"/>
                    </a:cubicBezTo>
                    <a:cubicBezTo>
                      <a:pt x="10398" y="16450"/>
                      <a:pt x="10544" y="16051"/>
                      <a:pt x="10838" y="15853"/>
                    </a:cubicBezTo>
                    <a:cubicBezTo>
                      <a:pt x="10984" y="15853"/>
                      <a:pt x="11133" y="15457"/>
                      <a:pt x="11425" y="15259"/>
                    </a:cubicBezTo>
                    <a:cubicBezTo>
                      <a:pt x="11573" y="15259"/>
                      <a:pt x="11425" y="15259"/>
                      <a:pt x="11573" y="15061"/>
                    </a:cubicBezTo>
                    <a:cubicBezTo>
                      <a:pt x="11573" y="15061"/>
                      <a:pt x="11868" y="15061"/>
                      <a:pt x="12014" y="15061"/>
                    </a:cubicBezTo>
                    <a:cubicBezTo>
                      <a:pt x="12894" y="14071"/>
                      <a:pt x="13778" y="12880"/>
                      <a:pt x="14658" y="11890"/>
                    </a:cubicBezTo>
                    <a:cubicBezTo>
                      <a:pt x="15982" y="10105"/>
                      <a:pt x="17303" y="8522"/>
                      <a:pt x="18479" y="6539"/>
                    </a:cubicBezTo>
                    <a:cubicBezTo>
                      <a:pt x="18479" y="6143"/>
                      <a:pt x="18627" y="5945"/>
                      <a:pt x="18919" y="5747"/>
                    </a:cubicBezTo>
                    <a:cubicBezTo>
                      <a:pt x="19214" y="5154"/>
                      <a:pt x="19654" y="4358"/>
                      <a:pt x="19803" y="3962"/>
                    </a:cubicBezTo>
                    <a:cubicBezTo>
                      <a:pt x="19803" y="3962"/>
                      <a:pt x="20097" y="3962"/>
                      <a:pt x="20097" y="3764"/>
                    </a:cubicBezTo>
                    <a:cubicBezTo>
                      <a:pt x="20097" y="3566"/>
                      <a:pt x="20097" y="3171"/>
                      <a:pt x="20389" y="2973"/>
                    </a:cubicBezTo>
                    <a:cubicBezTo>
                      <a:pt x="20683" y="1983"/>
                      <a:pt x="21272" y="1188"/>
                      <a:pt x="21564" y="396"/>
                    </a:cubicBezTo>
                    <a:cubicBezTo>
                      <a:pt x="21564" y="198"/>
                      <a:pt x="21564" y="0"/>
                      <a:pt x="21272" y="0"/>
                    </a:cubicBezTo>
                    <a:cubicBezTo>
                      <a:pt x="20829" y="990"/>
                      <a:pt x="19948" y="1385"/>
                      <a:pt x="19362" y="19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9" name="Google Shape;1223;g257743a6ece_0_185"/>
              <p:cNvSpPr/>
              <p:nvPr/>
            </p:nvSpPr>
            <p:spPr>
              <a:xfrm>
                <a:off x="134201" y="22492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0" y="21448"/>
                    </a:moveTo>
                    <a:cubicBezTo>
                      <a:pt x="1780" y="21448"/>
                      <a:pt x="1958" y="21448"/>
                      <a:pt x="2077" y="21448"/>
                    </a:cubicBezTo>
                    <a:cubicBezTo>
                      <a:pt x="2077" y="21448"/>
                      <a:pt x="2077" y="21295"/>
                      <a:pt x="2077" y="21295"/>
                    </a:cubicBezTo>
                    <a:cubicBezTo>
                      <a:pt x="2136" y="21295"/>
                      <a:pt x="2255" y="21295"/>
                      <a:pt x="2314" y="21295"/>
                    </a:cubicBezTo>
                    <a:cubicBezTo>
                      <a:pt x="2314" y="21295"/>
                      <a:pt x="2552" y="21066"/>
                      <a:pt x="2552" y="21066"/>
                    </a:cubicBezTo>
                    <a:cubicBezTo>
                      <a:pt x="2552" y="20989"/>
                      <a:pt x="2552" y="21066"/>
                      <a:pt x="2671" y="20989"/>
                    </a:cubicBezTo>
                    <a:cubicBezTo>
                      <a:pt x="2788" y="20913"/>
                      <a:pt x="2907" y="20760"/>
                      <a:pt x="3026" y="20684"/>
                    </a:cubicBezTo>
                    <a:cubicBezTo>
                      <a:pt x="3382" y="20379"/>
                      <a:pt x="3739" y="20150"/>
                      <a:pt x="4035" y="19844"/>
                    </a:cubicBezTo>
                    <a:cubicBezTo>
                      <a:pt x="4154" y="19768"/>
                      <a:pt x="4332" y="19691"/>
                      <a:pt x="4450" y="19691"/>
                    </a:cubicBezTo>
                    <a:cubicBezTo>
                      <a:pt x="4569" y="19539"/>
                      <a:pt x="4807" y="19310"/>
                      <a:pt x="4926" y="19234"/>
                    </a:cubicBezTo>
                    <a:cubicBezTo>
                      <a:pt x="4926" y="19158"/>
                      <a:pt x="5104" y="19082"/>
                      <a:pt x="5104" y="19082"/>
                    </a:cubicBezTo>
                    <a:cubicBezTo>
                      <a:pt x="5281" y="18929"/>
                      <a:pt x="5459" y="18623"/>
                      <a:pt x="5697" y="18394"/>
                    </a:cubicBezTo>
                    <a:cubicBezTo>
                      <a:pt x="5697" y="18394"/>
                      <a:pt x="5756" y="18394"/>
                      <a:pt x="5816" y="18394"/>
                    </a:cubicBezTo>
                    <a:cubicBezTo>
                      <a:pt x="5816" y="18394"/>
                      <a:pt x="5816" y="18242"/>
                      <a:pt x="5816" y="18242"/>
                    </a:cubicBezTo>
                    <a:cubicBezTo>
                      <a:pt x="6112" y="17937"/>
                      <a:pt x="6408" y="17708"/>
                      <a:pt x="6646" y="17478"/>
                    </a:cubicBezTo>
                    <a:cubicBezTo>
                      <a:pt x="7002" y="17173"/>
                      <a:pt x="7299" y="16792"/>
                      <a:pt x="7655" y="16485"/>
                    </a:cubicBezTo>
                    <a:cubicBezTo>
                      <a:pt x="8189" y="15952"/>
                      <a:pt x="8782" y="15341"/>
                      <a:pt x="9257" y="14959"/>
                    </a:cubicBezTo>
                    <a:cubicBezTo>
                      <a:pt x="9376" y="14807"/>
                      <a:pt x="9495" y="14655"/>
                      <a:pt x="9614" y="14578"/>
                    </a:cubicBezTo>
                    <a:cubicBezTo>
                      <a:pt x="9614" y="14578"/>
                      <a:pt x="9791" y="14578"/>
                      <a:pt x="9791" y="14502"/>
                    </a:cubicBezTo>
                    <a:cubicBezTo>
                      <a:pt x="9791" y="14502"/>
                      <a:pt x="9850" y="14350"/>
                      <a:pt x="9910" y="14273"/>
                    </a:cubicBezTo>
                    <a:cubicBezTo>
                      <a:pt x="9910" y="14273"/>
                      <a:pt x="9910" y="14350"/>
                      <a:pt x="10028" y="14273"/>
                    </a:cubicBezTo>
                    <a:cubicBezTo>
                      <a:pt x="10028" y="14273"/>
                      <a:pt x="10028" y="14196"/>
                      <a:pt x="10088" y="14196"/>
                    </a:cubicBezTo>
                    <a:cubicBezTo>
                      <a:pt x="10325" y="13967"/>
                      <a:pt x="10563" y="13662"/>
                      <a:pt x="10741" y="13433"/>
                    </a:cubicBezTo>
                    <a:cubicBezTo>
                      <a:pt x="10801" y="13281"/>
                      <a:pt x="10918" y="13281"/>
                      <a:pt x="10978" y="13205"/>
                    </a:cubicBezTo>
                    <a:cubicBezTo>
                      <a:pt x="10978" y="13205"/>
                      <a:pt x="10978" y="13129"/>
                      <a:pt x="10978" y="13051"/>
                    </a:cubicBezTo>
                    <a:cubicBezTo>
                      <a:pt x="10978" y="13051"/>
                      <a:pt x="11037" y="13051"/>
                      <a:pt x="11037" y="13051"/>
                    </a:cubicBezTo>
                    <a:cubicBezTo>
                      <a:pt x="11275" y="12746"/>
                      <a:pt x="11453" y="12289"/>
                      <a:pt x="11809" y="12060"/>
                    </a:cubicBezTo>
                    <a:cubicBezTo>
                      <a:pt x="11750" y="11830"/>
                      <a:pt x="11928" y="11906"/>
                      <a:pt x="11986" y="11754"/>
                    </a:cubicBezTo>
                    <a:cubicBezTo>
                      <a:pt x="12046" y="11754"/>
                      <a:pt x="12046" y="11601"/>
                      <a:pt x="12165" y="11449"/>
                    </a:cubicBezTo>
                    <a:cubicBezTo>
                      <a:pt x="12580" y="10915"/>
                      <a:pt x="12937" y="10456"/>
                      <a:pt x="13351" y="9923"/>
                    </a:cubicBezTo>
                    <a:cubicBezTo>
                      <a:pt x="13886" y="9540"/>
                      <a:pt x="14301" y="9083"/>
                      <a:pt x="14776" y="8625"/>
                    </a:cubicBezTo>
                    <a:cubicBezTo>
                      <a:pt x="14776" y="8625"/>
                      <a:pt x="14895" y="8549"/>
                      <a:pt x="14895" y="8471"/>
                    </a:cubicBezTo>
                    <a:cubicBezTo>
                      <a:pt x="14895" y="8395"/>
                      <a:pt x="14954" y="8243"/>
                      <a:pt x="15013" y="8167"/>
                    </a:cubicBezTo>
                    <a:cubicBezTo>
                      <a:pt x="15013" y="8090"/>
                      <a:pt x="15132" y="8167"/>
                      <a:pt x="15192" y="8014"/>
                    </a:cubicBezTo>
                    <a:cubicBezTo>
                      <a:pt x="15251" y="7938"/>
                      <a:pt x="15192" y="7785"/>
                      <a:pt x="15309" y="7709"/>
                    </a:cubicBezTo>
                    <a:cubicBezTo>
                      <a:pt x="15488" y="7404"/>
                      <a:pt x="15785" y="7174"/>
                      <a:pt x="15903" y="6869"/>
                    </a:cubicBezTo>
                    <a:cubicBezTo>
                      <a:pt x="16200" y="6717"/>
                      <a:pt x="16438" y="6336"/>
                      <a:pt x="16674" y="6105"/>
                    </a:cubicBezTo>
                    <a:cubicBezTo>
                      <a:pt x="16793" y="5953"/>
                      <a:pt x="16912" y="5877"/>
                      <a:pt x="17031" y="5801"/>
                    </a:cubicBezTo>
                    <a:cubicBezTo>
                      <a:pt x="17031" y="5801"/>
                      <a:pt x="17150" y="5648"/>
                      <a:pt x="17209" y="5572"/>
                    </a:cubicBezTo>
                    <a:cubicBezTo>
                      <a:pt x="17268" y="5572"/>
                      <a:pt x="17268" y="5419"/>
                      <a:pt x="17387" y="5267"/>
                    </a:cubicBezTo>
                    <a:cubicBezTo>
                      <a:pt x="17506" y="5115"/>
                      <a:pt x="17625" y="5037"/>
                      <a:pt x="17802" y="4884"/>
                    </a:cubicBezTo>
                    <a:cubicBezTo>
                      <a:pt x="17921" y="4732"/>
                      <a:pt x="17980" y="4579"/>
                      <a:pt x="18099" y="4427"/>
                    </a:cubicBezTo>
                    <a:cubicBezTo>
                      <a:pt x="18218" y="4351"/>
                      <a:pt x="18336" y="4198"/>
                      <a:pt x="18455" y="4046"/>
                    </a:cubicBezTo>
                    <a:cubicBezTo>
                      <a:pt x="18574" y="3892"/>
                      <a:pt x="18693" y="3740"/>
                      <a:pt x="18751" y="3511"/>
                    </a:cubicBezTo>
                    <a:cubicBezTo>
                      <a:pt x="19583" y="2518"/>
                      <a:pt x="20473" y="1526"/>
                      <a:pt x="21244" y="457"/>
                    </a:cubicBezTo>
                    <a:cubicBezTo>
                      <a:pt x="21363" y="305"/>
                      <a:pt x="21481" y="152"/>
                      <a:pt x="21600" y="0"/>
                    </a:cubicBezTo>
                    <a:lnTo>
                      <a:pt x="21422" y="0"/>
                    </a:lnTo>
                    <a:cubicBezTo>
                      <a:pt x="21422" y="0"/>
                      <a:pt x="21244" y="152"/>
                      <a:pt x="21184" y="305"/>
                    </a:cubicBezTo>
                    <a:cubicBezTo>
                      <a:pt x="21125" y="381"/>
                      <a:pt x="21007" y="381"/>
                      <a:pt x="20948" y="457"/>
                    </a:cubicBezTo>
                    <a:cubicBezTo>
                      <a:pt x="20948" y="457"/>
                      <a:pt x="20888" y="611"/>
                      <a:pt x="20829" y="687"/>
                    </a:cubicBezTo>
                    <a:cubicBezTo>
                      <a:pt x="20829" y="687"/>
                      <a:pt x="20710" y="687"/>
                      <a:pt x="20651" y="687"/>
                    </a:cubicBezTo>
                    <a:cubicBezTo>
                      <a:pt x="20651" y="687"/>
                      <a:pt x="20651" y="840"/>
                      <a:pt x="20591" y="840"/>
                    </a:cubicBezTo>
                    <a:cubicBezTo>
                      <a:pt x="20354" y="992"/>
                      <a:pt x="20176" y="1145"/>
                      <a:pt x="19997" y="1297"/>
                    </a:cubicBezTo>
                    <a:cubicBezTo>
                      <a:pt x="19880" y="1450"/>
                      <a:pt x="19820" y="1450"/>
                      <a:pt x="19761" y="1526"/>
                    </a:cubicBezTo>
                    <a:cubicBezTo>
                      <a:pt x="19761" y="1526"/>
                      <a:pt x="19761" y="1678"/>
                      <a:pt x="19761" y="1678"/>
                    </a:cubicBezTo>
                    <a:cubicBezTo>
                      <a:pt x="19583" y="1832"/>
                      <a:pt x="19523" y="1909"/>
                      <a:pt x="19405" y="2061"/>
                    </a:cubicBezTo>
                    <a:cubicBezTo>
                      <a:pt x="19345" y="2061"/>
                      <a:pt x="19286" y="2061"/>
                      <a:pt x="19167" y="2214"/>
                    </a:cubicBezTo>
                    <a:cubicBezTo>
                      <a:pt x="19048" y="2290"/>
                      <a:pt x="18929" y="2442"/>
                      <a:pt x="18812" y="2595"/>
                    </a:cubicBezTo>
                    <a:cubicBezTo>
                      <a:pt x="18812" y="2595"/>
                      <a:pt x="18693" y="2595"/>
                      <a:pt x="18574" y="2747"/>
                    </a:cubicBezTo>
                    <a:cubicBezTo>
                      <a:pt x="18040" y="3282"/>
                      <a:pt x="17506" y="3816"/>
                      <a:pt x="16971" y="4351"/>
                    </a:cubicBezTo>
                    <a:cubicBezTo>
                      <a:pt x="16853" y="4503"/>
                      <a:pt x="16734" y="4579"/>
                      <a:pt x="16615" y="4656"/>
                    </a:cubicBezTo>
                    <a:cubicBezTo>
                      <a:pt x="16496" y="4808"/>
                      <a:pt x="16379" y="4884"/>
                      <a:pt x="16200" y="4961"/>
                    </a:cubicBezTo>
                    <a:cubicBezTo>
                      <a:pt x="15963" y="5191"/>
                      <a:pt x="15666" y="5343"/>
                      <a:pt x="15488" y="5648"/>
                    </a:cubicBezTo>
                    <a:cubicBezTo>
                      <a:pt x="15192" y="5648"/>
                      <a:pt x="15251" y="6029"/>
                      <a:pt x="14954" y="5877"/>
                    </a:cubicBezTo>
                    <a:cubicBezTo>
                      <a:pt x="14954" y="6182"/>
                      <a:pt x="14598" y="6336"/>
                      <a:pt x="14479" y="6488"/>
                    </a:cubicBezTo>
                    <a:cubicBezTo>
                      <a:pt x="14420" y="6488"/>
                      <a:pt x="14420" y="6564"/>
                      <a:pt x="14360" y="6564"/>
                    </a:cubicBezTo>
                    <a:cubicBezTo>
                      <a:pt x="14301" y="6641"/>
                      <a:pt x="14183" y="6641"/>
                      <a:pt x="14124" y="6717"/>
                    </a:cubicBezTo>
                    <a:cubicBezTo>
                      <a:pt x="14124" y="6717"/>
                      <a:pt x="14124" y="6869"/>
                      <a:pt x="14064" y="6869"/>
                    </a:cubicBezTo>
                    <a:cubicBezTo>
                      <a:pt x="14064" y="6869"/>
                      <a:pt x="13945" y="6869"/>
                      <a:pt x="13886" y="6945"/>
                    </a:cubicBezTo>
                    <a:cubicBezTo>
                      <a:pt x="13648" y="7174"/>
                      <a:pt x="13351" y="7557"/>
                      <a:pt x="13114" y="7709"/>
                    </a:cubicBezTo>
                    <a:cubicBezTo>
                      <a:pt x="13114" y="7709"/>
                      <a:pt x="13054" y="7785"/>
                      <a:pt x="12996" y="7862"/>
                    </a:cubicBezTo>
                    <a:cubicBezTo>
                      <a:pt x="12937" y="7862"/>
                      <a:pt x="12759" y="7862"/>
                      <a:pt x="12699" y="8014"/>
                    </a:cubicBezTo>
                    <a:cubicBezTo>
                      <a:pt x="12699" y="8014"/>
                      <a:pt x="12640" y="8243"/>
                      <a:pt x="12521" y="8319"/>
                    </a:cubicBezTo>
                    <a:cubicBezTo>
                      <a:pt x="12462" y="8319"/>
                      <a:pt x="12343" y="8319"/>
                      <a:pt x="12283" y="8471"/>
                    </a:cubicBezTo>
                    <a:cubicBezTo>
                      <a:pt x="12283" y="8471"/>
                      <a:pt x="12283" y="8625"/>
                      <a:pt x="12283" y="8625"/>
                    </a:cubicBezTo>
                    <a:cubicBezTo>
                      <a:pt x="12283" y="8625"/>
                      <a:pt x="12165" y="8625"/>
                      <a:pt x="12105" y="8625"/>
                    </a:cubicBezTo>
                    <a:cubicBezTo>
                      <a:pt x="11928" y="8778"/>
                      <a:pt x="11690" y="9006"/>
                      <a:pt x="11572" y="9159"/>
                    </a:cubicBezTo>
                    <a:cubicBezTo>
                      <a:pt x="11572" y="9159"/>
                      <a:pt x="11453" y="9159"/>
                      <a:pt x="11393" y="9159"/>
                    </a:cubicBezTo>
                    <a:cubicBezTo>
                      <a:pt x="11275" y="9311"/>
                      <a:pt x="11097" y="9388"/>
                      <a:pt x="11097" y="9464"/>
                    </a:cubicBezTo>
                    <a:cubicBezTo>
                      <a:pt x="10918" y="9540"/>
                      <a:pt x="10741" y="9770"/>
                      <a:pt x="10682" y="9846"/>
                    </a:cubicBezTo>
                    <a:cubicBezTo>
                      <a:pt x="10682" y="9846"/>
                      <a:pt x="10682" y="9999"/>
                      <a:pt x="10563" y="9999"/>
                    </a:cubicBezTo>
                    <a:cubicBezTo>
                      <a:pt x="10444" y="9999"/>
                      <a:pt x="10385" y="9999"/>
                      <a:pt x="10266" y="10151"/>
                    </a:cubicBezTo>
                    <a:cubicBezTo>
                      <a:pt x="10266" y="10151"/>
                      <a:pt x="10266" y="10228"/>
                      <a:pt x="10266" y="10304"/>
                    </a:cubicBezTo>
                    <a:cubicBezTo>
                      <a:pt x="10266" y="10304"/>
                      <a:pt x="10147" y="10304"/>
                      <a:pt x="10147" y="10304"/>
                    </a:cubicBezTo>
                    <a:cubicBezTo>
                      <a:pt x="10147" y="10304"/>
                      <a:pt x="10147" y="10380"/>
                      <a:pt x="10147" y="10456"/>
                    </a:cubicBezTo>
                    <a:cubicBezTo>
                      <a:pt x="10147" y="10456"/>
                      <a:pt x="10147" y="10456"/>
                      <a:pt x="10028" y="10456"/>
                    </a:cubicBezTo>
                    <a:cubicBezTo>
                      <a:pt x="9850" y="10685"/>
                      <a:pt x="9791" y="10685"/>
                      <a:pt x="9672" y="10761"/>
                    </a:cubicBezTo>
                    <a:cubicBezTo>
                      <a:pt x="9198" y="11220"/>
                      <a:pt x="8663" y="11754"/>
                      <a:pt x="8249" y="12136"/>
                    </a:cubicBezTo>
                    <a:cubicBezTo>
                      <a:pt x="8189" y="12136"/>
                      <a:pt x="8189" y="12136"/>
                      <a:pt x="8130" y="12289"/>
                    </a:cubicBezTo>
                    <a:cubicBezTo>
                      <a:pt x="7833" y="12594"/>
                      <a:pt x="7477" y="12746"/>
                      <a:pt x="7121" y="12822"/>
                    </a:cubicBezTo>
                    <a:cubicBezTo>
                      <a:pt x="6765" y="13357"/>
                      <a:pt x="6291" y="13662"/>
                      <a:pt x="5875" y="14043"/>
                    </a:cubicBezTo>
                    <a:cubicBezTo>
                      <a:pt x="5519" y="14350"/>
                      <a:pt x="5162" y="14807"/>
                      <a:pt x="4866" y="15036"/>
                    </a:cubicBezTo>
                    <a:cubicBezTo>
                      <a:pt x="4866" y="15036"/>
                      <a:pt x="4866" y="15188"/>
                      <a:pt x="4807" y="15188"/>
                    </a:cubicBezTo>
                    <a:cubicBezTo>
                      <a:pt x="4747" y="15188"/>
                      <a:pt x="4629" y="15264"/>
                      <a:pt x="4569" y="15341"/>
                    </a:cubicBezTo>
                    <a:cubicBezTo>
                      <a:pt x="4450" y="15495"/>
                      <a:pt x="4332" y="15723"/>
                      <a:pt x="4332" y="15799"/>
                    </a:cubicBezTo>
                    <a:cubicBezTo>
                      <a:pt x="4332" y="15799"/>
                      <a:pt x="4213" y="15799"/>
                      <a:pt x="4213" y="15799"/>
                    </a:cubicBezTo>
                    <a:cubicBezTo>
                      <a:pt x="4154" y="15952"/>
                      <a:pt x="4094" y="16028"/>
                      <a:pt x="4035" y="16181"/>
                    </a:cubicBezTo>
                    <a:cubicBezTo>
                      <a:pt x="4035" y="16181"/>
                      <a:pt x="3917" y="16181"/>
                      <a:pt x="3917" y="16181"/>
                    </a:cubicBezTo>
                    <a:cubicBezTo>
                      <a:pt x="3679" y="16563"/>
                      <a:pt x="3264" y="17021"/>
                      <a:pt x="3026" y="17325"/>
                    </a:cubicBezTo>
                    <a:cubicBezTo>
                      <a:pt x="3026" y="17325"/>
                      <a:pt x="3026" y="17554"/>
                      <a:pt x="2907" y="17632"/>
                    </a:cubicBezTo>
                    <a:cubicBezTo>
                      <a:pt x="2907" y="17632"/>
                      <a:pt x="2788" y="17632"/>
                      <a:pt x="2730" y="17784"/>
                    </a:cubicBezTo>
                    <a:cubicBezTo>
                      <a:pt x="2730" y="17784"/>
                      <a:pt x="2671" y="17937"/>
                      <a:pt x="2552" y="18013"/>
                    </a:cubicBezTo>
                    <a:cubicBezTo>
                      <a:pt x="2552" y="18013"/>
                      <a:pt x="2552" y="18165"/>
                      <a:pt x="2433" y="18242"/>
                    </a:cubicBezTo>
                    <a:cubicBezTo>
                      <a:pt x="2433" y="18318"/>
                      <a:pt x="2255" y="18318"/>
                      <a:pt x="2196" y="18394"/>
                    </a:cubicBezTo>
                    <a:cubicBezTo>
                      <a:pt x="1484" y="19234"/>
                      <a:pt x="771" y="20303"/>
                      <a:pt x="238" y="21143"/>
                    </a:cubicBezTo>
                    <a:cubicBezTo>
                      <a:pt x="119" y="21219"/>
                      <a:pt x="0" y="21448"/>
                      <a:pt x="0" y="21600"/>
                    </a:cubicBezTo>
                    <a:cubicBezTo>
                      <a:pt x="593" y="21448"/>
                      <a:pt x="1246" y="21371"/>
                      <a:pt x="1662" y="2114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0" name="Google Shape;1224;g257743a6ece_0_185"/>
              <p:cNvSpPr/>
              <p:nvPr/>
            </p:nvSpPr>
            <p:spPr>
              <a:xfrm>
                <a:off x="292876" y="226240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554" extrusionOk="0">
                    <a:moveTo>
                      <a:pt x="16004" y="1331"/>
                    </a:moveTo>
                    <a:cubicBezTo>
                      <a:pt x="15652" y="1776"/>
                      <a:pt x="15301" y="2219"/>
                      <a:pt x="14949" y="2662"/>
                    </a:cubicBezTo>
                    <a:cubicBezTo>
                      <a:pt x="14798" y="2885"/>
                      <a:pt x="14597" y="3033"/>
                      <a:pt x="14447" y="3329"/>
                    </a:cubicBezTo>
                    <a:cubicBezTo>
                      <a:pt x="14146" y="3698"/>
                      <a:pt x="13844" y="4217"/>
                      <a:pt x="13643" y="4512"/>
                    </a:cubicBezTo>
                    <a:cubicBezTo>
                      <a:pt x="13643" y="4586"/>
                      <a:pt x="13493" y="4586"/>
                      <a:pt x="13442" y="4660"/>
                    </a:cubicBezTo>
                    <a:cubicBezTo>
                      <a:pt x="13341" y="4808"/>
                      <a:pt x="13291" y="4955"/>
                      <a:pt x="13191" y="5031"/>
                    </a:cubicBezTo>
                    <a:cubicBezTo>
                      <a:pt x="12739" y="5548"/>
                      <a:pt x="12387" y="6140"/>
                      <a:pt x="11935" y="6731"/>
                    </a:cubicBezTo>
                    <a:cubicBezTo>
                      <a:pt x="11935" y="6731"/>
                      <a:pt x="11835" y="6731"/>
                      <a:pt x="11784" y="6805"/>
                    </a:cubicBezTo>
                    <a:cubicBezTo>
                      <a:pt x="11634" y="7027"/>
                      <a:pt x="11533" y="7176"/>
                      <a:pt x="11432" y="7397"/>
                    </a:cubicBezTo>
                    <a:cubicBezTo>
                      <a:pt x="11333" y="7471"/>
                      <a:pt x="11232" y="7545"/>
                      <a:pt x="11131" y="7693"/>
                    </a:cubicBezTo>
                    <a:cubicBezTo>
                      <a:pt x="11131" y="7693"/>
                      <a:pt x="11131" y="7841"/>
                      <a:pt x="11131" y="7841"/>
                    </a:cubicBezTo>
                    <a:lnTo>
                      <a:pt x="11081" y="7841"/>
                    </a:lnTo>
                    <a:cubicBezTo>
                      <a:pt x="11081" y="7841"/>
                      <a:pt x="10779" y="8210"/>
                      <a:pt x="10680" y="8433"/>
                    </a:cubicBezTo>
                    <a:cubicBezTo>
                      <a:pt x="10579" y="8507"/>
                      <a:pt x="10528" y="8581"/>
                      <a:pt x="10478" y="8655"/>
                    </a:cubicBezTo>
                    <a:cubicBezTo>
                      <a:pt x="10478" y="8729"/>
                      <a:pt x="10478" y="8655"/>
                      <a:pt x="10378" y="8729"/>
                    </a:cubicBezTo>
                    <a:cubicBezTo>
                      <a:pt x="10026" y="9246"/>
                      <a:pt x="9574" y="9838"/>
                      <a:pt x="9222" y="10208"/>
                    </a:cubicBezTo>
                    <a:cubicBezTo>
                      <a:pt x="9072" y="10355"/>
                      <a:pt x="8971" y="10578"/>
                      <a:pt x="8821" y="10726"/>
                    </a:cubicBezTo>
                    <a:cubicBezTo>
                      <a:pt x="8670" y="11022"/>
                      <a:pt x="8469" y="11096"/>
                      <a:pt x="8318" y="11317"/>
                    </a:cubicBezTo>
                    <a:cubicBezTo>
                      <a:pt x="7816" y="12057"/>
                      <a:pt x="7313" y="12797"/>
                      <a:pt x="6811" y="13388"/>
                    </a:cubicBezTo>
                    <a:cubicBezTo>
                      <a:pt x="6611" y="13610"/>
                      <a:pt x="6309" y="13833"/>
                      <a:pt x="6158" y="14055"/>
                    </a:cubicBezTo>
                    <a:cubicBezTo>
                      <a:pt x="6158" y="14055"/>
                      <a:pt x="6057" y="14055"/>
                      <a:pt x="6057" y="14203"/>
                    </a:cubicBezTo>
                    <a:cubicBezTo>
                      <a:pt x="5907" y="14424"/>
                      <a:pt x="5806" y="14572"/>
                      <a:pt x="5656" y="14720"/>
                    </a:cubicBezTo>
                    <a:cubicBezTo>
                      <a:pt x="5606" y="14720"/>
                      <a:pt x="5505" y="14867"/>
                      <a:pt x="5455" y="14943"/>
                    </a:cubicBezTo>
                    <a:cubicBezTo>
                      <a:pt x="5355" y="15090"/>
                      <a:pt x="5254" y="15238"/>
                      <a:pt x="5153" y="15312"/>
                    </a:cubicBezTo>
                    <a:cubicBezTo>
                      <a:pt x="4953" y="15460"/>
                      <a:pt x="4752" y="15608"/>
                      <a:pt x="4551" y="15829"/>
                    </a:cubicBezTo>
                    <a:cubicBezTo>
                      <a:pt x="4451" y="15903"/>
                      <a:pt x="4400" y="16052"/>
                      <a:pt x="4300" y="16126"/>
                    </a:cubicBezTo>
                    <a:cubicBezTo>
                      <a:pt x="4300" y="16126"/>
                      <a:pt x="4249" y="16126"/>
                      <a:pt x="4199" y="16126"/>
                    </a:cubicBezTo>
                    <a:cubicBezTo>
                      <a:pt x="4199" y="16126"/>
                      <a:pt x="4199" y="16274"/>
                      <a:pt x="4199" y="16274"/>
                    </a:cubicBezTo>
                    <a:cubicBezTo>
                      <a:pt x="4049" y="16422"/>
                      <a:pt x="3897" y="16569"/>
                      <a:pt x="3798" y="16717"/>
                    </a:cubicBezTo>
                    <a:cubicBezTo>
                      <a:pt x="3697" y="16865"/>
                      <a:pt x="3446" y="17013"/>
                      <a:pt x="3396" y="17088"/>
                    </a:cubicBezTo>
                    <a:cubicBezTo>
                      <a:pt x="3396" y="17088"/>
                      <a:pt x="3295" y="17088"/>
                      <a:pt x="3244" y="17162"/>
                    </a:cubicBezTo>
                    <a:cubicBezTo>
                      <a:pt x="3145" y="17310"/>
                      <a:pt x="2993" y="17457"/>
                      <a:pt x="2843" y="17605"/>
                    </a:cubicBezTo>
                    <a:cubicBezTo>
                      <a:pt x="2642" y="17901"/>
                      <a:pt x="2391" y="18122"/>
                      <a:pt x="2190" y="18197"/>
                    </a:cubicBezTo>
                    <a:cubicBezTo>
                      <a:pt x="2190" y="18197"/>
                      <a:pt x="2190" y="18345"/>
                      <a:pt x="2190" y="18345"/>
                    </a:cubicBezTo>
                    <a:cubicBezTo>
                      <a:pt x="2190" y="18345"/>
                      <a:pt x="2089" y="18345"/>
                      <a:pt x="2089" y="18345"/>
                    </a:cubicBezTo>
                    <a:cubicBezTo>
                      <a:pt x="2089" y="18345"/>
                      <a:pt x="2089" y="18419"/>
                      <a:pt x="2089" y="18493"/>
                    </a:cubicBezTo>
                    <a:cubicBezTo>
                      <a:pt x="2089" y="18493"/>
                      <a:pt x="1989" y="18493"/>
                      <a:pt x="1989" y="18493"/>
                    </a:cubicBezTo>
                    <a:cubicBezTo>
                      <a:pt x="1989" y="18493"/>
                      <a:pt x="1989" y="18641"/>
                      <a:pt x="1989" y="18641"/>
                    </a:cubicBezTo>
                    <a:cubicBezTo>
                      <a:pt x="1989" y="18641"/>
                      <a:pt x="1889" y="18641"/>
                      <a:pt x="1788" y="18715"/>
                    </a:cubicBezTo>
                    <a:cubicBezTo>
                      <a:pt x="1236" y="19307"/>
                      <a:pt x="633" y="19898"/>
                      <a:pt x="80" y="20490"/>
                    </a:cubicBezTo>
                    <a:cubicBezTo>
                      <a:pt x="30" y="20490"/>
                      <a:pt x="-71" y="20712"/>
                      <a:pt x="80" y="20638"/>
                    </a:cubicBezTo>
                    <a:cubicBezTo>
                      <a:pt x="2441" y="21008"/>
                      <a:pt x="5103" y="21081"/>
                      <a:pt x="7313" y="21526"/>
                    </a:cubicBezTo>
                    <a:cubicBezTo>
                      <a:pt x="7766" y="21600"/>
                      <a:pt x="8268" y="21526"/>
                      <a:pt x="8569" y="21303"/>
                    </a:cubicBezTo>
                    <a:cubicBezTo>
                      <a:pt x="8870" y="21081"/>
                      <a:pt x="9222" y="20490"/>
                      <a:pt x="9574" y="20046"/>
                    </a:cubicBezTo>
                    <a:cubicBezTo>
                      <a:pt x="9725" y="19824"/>
                      <a:pt x="9926" y="19676"/>
                      <a:pt x="10077" y="19455"/>
                    </a:cubicBezTo>
                    <a:cubicBezTo>
                      <a:pt x="10729" y="18493"/>
                      <a:pt x="11333" y="17457"/>
                      <a:pt x="12035" y="16717"/>
                    </a:cubicBezTo>
                    <a:cubicBezTo>
                      <a:pt x="12237" y="16569"/>
                      <a:pt x="12437" y="16422"/>
                      <a:pt x="12638" y="16200"/>
                    </a:cubicBezTo>
                    <a:cubicBezTo>
                      <a:pt x="12739" y="16126"/>
                      <a:pt x="12789" y="15977"/>
                      <a:pt x="12890" y="15903"/>
                    </a:cubicBezTo>
                    <a:cubicBezTo>
                      <a:pt x="13191" y="15534"/>
                      <a:pt x="13442" y="15312"/>
                      <a:pt x="13693" y="14943"/>
                    </a:cubicBezTo>
                    <a:cubicBezTo>
                      <a:pt x="13844" y="14720"/>
                      <a:pt x="14045" y="14572"/>
                      <a:pt x="14195" y="14350"/>
                    </a:cubicBezTo>
                    <a:cubicBezTo>
                      <a:pt x="14999" y="13167"/>
                      <a:pt x="15903" y="12057"/>
                      <a:pt x="16657" y="10948"/>
                    </a:cubicBezTo>
                    <a:cubicBezTo>
                      <a:pt x="16757" y="10874"/>
                      <a:pt x="16808" y="10948"/>
                      <a:pt x="16908" y="10800"/>
                    </a:cubicBezTo>
                    <a:lnTo>
                      <a:pt x="16908" y="10652"/>
                    </a:lnTo>
                    <a:cubicBezTo>
                      <a:pt x="16908" y="10652"/>
                      <a:pt x="17008" y="10652"/>
                      <a:pt x="17058" y="10504"/>
                    </a:cubicBezTo>
                    <a:cubicBezTo>
                      <a:pt x="17309" y="10134"/>
                      <a:pt x="17461" y="9838"/>
                      <a:pt x="17661" y="9469"/>
                    </a:cubicBezTo>
                    <a:cubicBezTo>
                      <a:pt x="17762" y="9320"/>
                      <a:pt x="17913" y="9172"/>
                      <a:pt x="17963" y="9024"/>
                    </a:cubicBezTo>
                    <a:cubicBezTo>
                      <a:pt x="18063" y="8876"/>
                      <a:pt x="18063" y="8729"/>
                      <a:pt x="18164" y="8655"/>
                    </a:cubicBezTo>
                    <a:cubicBezTo>
                      <a:pt x="18415" y="8210"/>
                      <a:pt x="18666" y="7841"/>
                      <a:pt x="18867" y="7471"/>
                    </a:cubicBezTo>
                    <a:cubicBezTo>
                      <a:pt x="19169" y="6879"/>
                      <a:pt x="19520" y="6436"/>
                      <a:pt x="19821" y="5991"/>
                    </a:cubicBezTo>
                    <a:cubicBezTo>
                      <a:pt x="19821" y="5991"/>
                      <a:pt x="19821" y="5917"/>
                      <a:pt x="19871" y="5843"/>
                    </a:cubicBezTo>
                    <a:cubicBezTo>
                      <a:pt x="19871" y="5843"/>
                      <a:pt x="19922" y="5843"/>
                      <a:pt x="19972" y="5843"/>
                    </a:cubicBezTo>
                    <a:cubicBezTo>
                      <a:pt x="19972" y="5843"/>
                      <a:pt x="19972" y="5696"/>
                      <a:pt x="19972" y="5696"/>
                    </a:cubicBezTo>
                    <a:cubicBezTo>
                      <a:pt x="20223" y="5178"/>
                      <a:pt x="20474" y="4808"/>
                      <a:pt x="20726" y="4364"/>
                    </a:cubicBezTo>
                    <a:cubicBezTo>
                      <a:pt x="20927" y="3995"/>
                      <a:pt x="21127" y="3624"/>
                      <a:pt x="21278" y="3255"/>
                    </a:cubicBezTo>
                    <a:cubicBezTo>
                      <a:pt x="21378" y="3107"/>
                      <a:pt x="21529" y="2885"/>
                      <a:pt x="21529" y="2662"/>
                    </a:cubicBezTo>
                    <a:cubicBezTo>
                      <a:pt x="21228" y="2812"/>
                      <a:pt x="20977" y="3181"/>
                      <a:pt x="20676" y="3476"/>
                    </a:cubicBezTo>
                    <a:cubicBezTo>
                      <a:pt x="20424" y="3772"/>
                      <a:pt x="20173" y="4069"/>
                      <a:pt x="19871" y="4290"/>
                    </a:cubicBezTo>
                    <a:cubicBezTo>
                      <a:pt x="19772" y="4586"/>
                      <a:pt x="19671" y="4881"/>
                      <a:pt x="19520" y="5104"/>
                    </a:cubicBezTo>
                    <a:cubicBezTo>
                      <a:pt x="19269" y="5474"/>
                      <a:pt x="18867" y="5769"/>
                      <a:pt x="18666" y="6066"/>
                    </a:cubicBezTo>
                    <a:cubicBezTo>
                      <a:pt x="18616" y="6214"/>
                      <a:pt x="18516" y="6362"/>
                      <a:pt x="18415" y="6436"/>
                    </a:cubicBezTo>
                    <a:cubicBezTo>
                      <a:pt x="18314" y="6510"/>
                      <a:pt x="18215" y="6657"/>
                      <a:pt x="18164" y="6805"/>
                    </a:cubicBezTo>
                    <a:cubicBezTo>
                      <a:pt x="17963" y="7027"/>
                      <a:pt x="17712" y="7324"/>
                      <a:pt x="17461" y="7545"/>
                    </a:cubicBezTo>
                    <a:cubicBezTo>
                      <a:pt x="17461" y="7619"/>
                      <a:pt x="17410" y="7545"/>
                      <a:pt x="17360" y="7619"/>
                    </a:cubicBezTo>
                    <a:cubicBezTo>
                      <a:pt x="17360" y="7693"/>
                      <a:pt x="17260" y="7767"/>
                      <a:pt x="17210" y="7841"/>
                    </a:cubicBezTo>
                    <a:cubicBezTo>
                      <a:pt x="17109" y="7988"/>
                      <a:pt x="17008" y="8062"/>
                      <a:pt x="16959" y="8210"/>
                    </a:cubicBezTo>
                    <a:cubicBezTo>
                      <a:pt x="16959" y="8210"/>
                      <a:pt x="16908" y="8210"/>
                      <a:pt x="16858" y="8285"/>
                    </a:cubicBezTo>
                    <a:cubicBezTo>
                      <a:pt x="16858" y="8285"/>
                      <a:pt x="16858" y="8359"/>
                      <a:pt x="16858" y="8433"/>
                    </a:cubicBezTo>
                    <a:cubicBezTo>
                      <a:pt x="16858" y="8433"/>
                      <a:pt x="16757" y="8433"/>
                      <a:pt x="16757" y="8433"/>
                    </a:cubicBezTo>
                    <a:cubicBezTo>
                      <a:pt x="16306" y="8950"/>
                      <a:pt x="15853" y="9469"/>
                      <a:pt x="15351" y="10060"/>
                    </a:cubicBezTo>
                    <a:cubicBezTo>
                      <a:pt x="15200" y="10208"/>
                      <a:pt x="15050" y="10504"/>
                      <a:pt x="14949" y="10578"/>
                    </a:cubicBezTo>
                    <a:cubicBezTo>
                      <a:pt x="14949" y="10578"/>
                      <a:pt x="14848" y="10578"/>
                      <a:pt x="14848" y="10578"/>
                    </a:cubicBezTo>
                    <a:cubicBezTo>
                      <a:pt x="14848" y="10578"/>
                      <a:pt x="14848" y="10726"/>
                      <a:pt x="14848" y="10726"/>
                    </a:cubicBezTo>
                    <a:cubicBezTo>
                      <a:pt x="14848" y="10726"/>
                      <a:pt x="14748" y="10726"/>
                      <a:pt x="14698" y="10726"/>
                    </a:cubicBezTo>
                    <a:cubicBezTo>
                      <a:pt x="14496" y="10948"/>
                      <a:pt x="14346" y="11169"/>
                      <a:pt x="14195" y="11391"/>
                    </a:cubicBezTo>
                    <a:cubicBezTo>
                      <a:pt x="13994" y="11539"/>
                      <a:pt x="13794" y="11614"/>
                      <a:pt x="13592" y="11762"/>
                    </a:cubicBezTo>
                    <a:cubicBezTo>
                      <a:pt x="13592" y="11762"/>
                      <a:pt x="13592" y="11836"/>
                      <a:pt x="13592" y="11836"/>
                    </a:cubicBezTo>
                    <a:cubicBezTo>
                      <a:pt x="13592" y="11836"/>
                      <a:pt x="13442" y="11836"/>
                      <a:pt x="13392" y="11910"/>
                    </a:cubicBezTo>
                    <a:cubicBezTo>
                      <a:pt x="13291" y="12057"/>
                      <a:pt x="13191" y="12279"/>
                      <a:pt x="13090" y="12501"/>
                    </a:cubicBezTo>
                    <a:cubicBezTo>
                      <a:pt x="13040" y="12574"/>
                      <a:pt x="12990" y="12724"/>
                      <a:pt x="12890" y="12797"/>
                    </a:cubicBezTo>
                    <a:cubicBezTo>
                      <a:pt x="12890" y="12797"/>
                      <a:pt x="12789" y="12797"/>
                      <a:pt x="12739" y="12871"/>
                    </a:cubicBezTo>
                    <a:cubicBezTo>
                      <a:pt x="12739" y="12871"/>
                      <a:pt x="12739" y="13019"/>
                      <a:pt x="12638" y="13093"/>
                    </a:cubicBezTo>
                    <a:cubicBezTo>
                      <a:pt x="12488" y="13241"/>
                      <a:pt x="12287" y="13388"/>
                      <a:pt x="12186" y="13536"/>
                    </a:cubicBezTo>
                    <a:cubicBezTo>
                      <a:pt x="11885" y="13907"/>
                      <a:pt x="11683" y="14350"/>
                      <a:pt x="11382" y="14646"/>
                    </a:cubicBezTo>
                    <a:cubicBezTo>
                      <a:pt x="11382" y="14646"/>
                      <a:pt x="11282" y="14646"/>
                      <a:pt x="11232" y="14646"/>
                    </a:cubicBezTo>
                    <a:cubicBezTo>
                      <a:pt x="11232" y="14646"/>
                      <a:pt x="11181" y="14720"/>
                      <a:pt x="11131" y="14794"/>
                    </a:cubicBezTo>
                    <a:cubicBezTo>
                      <a:pt x="11081" y="14943"/>
                      <a:pt x="10981" y="15017"/>
                      <a:pt x="10880" y="15090"/>
                    </a:cubicBezTo>
                    <a:cubicBezTo>
                      <a:pt x="10629" y="15386"/>
                      <a:pt x="10328" y="15829"/>
                      <a:pt x="10026" y="16126"/>
                    </a:cubicBezTo>
                    <a:cubicBezTo>
                      <a:pt x="9926" y="16126"/>
                      <a:pt x="9875" y="16126"/>
                      <a:pt x="9825" y="16126"/>
                    </a:cubicBezTo>
                    <a:cubicBezTo>
                      <a:pt x="9725" y="16200"/>
                      <a:pt x="9725" y="16274"/>
                      <a:pt x="9675" y="16348"/>
                    </a:cubicBezTo>
                    <a:cubicBezTo>
                      <a:pt x="9574" y="16422"/>
                      <a:pt x="9424" y="16422"/>
                      <a:pt x="9323" y="16569"/>
                    </a:cubicBezTo>
                    <a:cubicBezTo>
                      <a:pt x="9172" y="16569"/>
                      <a:pt x="8971" y="16717"/>
                      <a:pt x="8921" y="16791"/>
                    </a:cubicBezTo>
                    <a:cubicBezTo>
                      <a:pt x="8771" y="17013"/>
                      <a:pt x="8569" y="16939"/>
                      <a:pt x="8469" y="17088"/>
                    </a:cubicBezTo>
                    <a:cubicBezTo>
                      <a:pt x="8419" y="17162"/>
                      <a:pt x="8368" y="17236"/>
                      <a:pt x="8318" y="17310"/>
                    </a:cubicBezTo>
                    <a:cubicBezTo>
                      <a:pt x="8168" y="17457"/>
                      <a:pt x="7966" y="17531"/>
                      <a:pt x="7916" y="17605"/>
                    </a:cubicBezTo>
                    <a:cubicBezTo>
                      <a:pt x="7816" y="17753"/>
                      <a:pt x="7766" y="17827"/>
                      <a:pt x="7665" y="17901"/>
                    </a:cubicBezTo>
                    <a:lnTo>
                      <a:pt x="7565" y="17901"/>
                    </a:lnTo>
                    <a:cubicBezTo>
                      <a:pt x="7565" y="17901"/>
                      <a:pt x="7565" y="17974"/>
                      <a:pt x="7565" y="17974"/>
                    </a:cubicBezTo>
                    <a:cubicBezTo>
                      <a:pt x="7515" y="18048"/>
                      <a:pt x="7414" y="17974"/>
                      <a:pt x="7313" y="18048"/>
                    </a:cubicBezTo>
                    <a:cubicBezTo>
                      <a:pt x="7163" y="18197"/>
                      <a:pt x="7113" y="18345"/>
                      <a:pt x="6962" y="18345"/>
                    </a:cubicBezTo>
                    <a:cubicBezTo>
                      <a:pt x="6862" y="18345"/>
                      <a:pt x="6711" y="18345"/>
                      <a:pt x="6611" y="18419"/>
                    </a:cubicBezTo>
                    <a:cubicBezTo>
                      <a:pt x="6359" y="18493"/>
                      <a:pt x="6259" y="18567"/>
                      <a:pt x="6008" y="18419"/>
                    </a:cubicBezTo>
                    <a:cubicBezTo>
                      <a:pt x="5806" y="18419"/>
                      <a:pt x="5555" y="18419"/>
                      <a:pt x="5455" y="18271"/>
                    </a:cubicBezTo>
                    <a:cubicBezTo>
                      <a:pt x="5254" y="18122"/>
                      <a:pt x="5254" y="17531"/>
                      <a:pt x="5404" y="17236"/>
                    </a:cubicBezTo>
                    <a:cubicBezTo>
                      <a:pt x="5404" y="17236"/>
                      <a:pt x="5555" y="17162"/>
                      <a:pt x="5606" y="17088"/>
                    </a:cubicBezTo>
                    <a:cubicBezTo>
                      <a:pt x="5606" y="17013"/>
                      <a:pt x="5706" y="16939"/>
                      <a:pt x="5756" y="16939"/>
                    </a:cubicBezTo>
                    <a:cubicBezTo>
                      <a:pt x="6359" y="16126"/>
                      <a:pt x="6962" y="15460"/>
                      <a:pt x="7515" y="14867"/>
                    </a:cubicBezTo>
                    <a:cubicBezTo>
                      <a:pt x="7515" y="14867"/>
                      <a:pt x="7515" y="14720"/>
                      <a:pt x="7515" y="14720"/>
                    </a:cubicBezTo>
                    <a:cubicBezTo>
                      <a:pt x="7515" y="14720"/>
                      <a:pt x="7615" y="14720"/>
                      <a:pt x="7665" y="14646"/>
                    </a:cubicBezTo>
                    <a:cubicBezTo>
                      <a:pt x="7766" y="14572"/>
                      <a:pt x="7816" y="14350"/>
                      <a:pt x="7966" y="14203"/>
                    </a:cubicBezTo>
                    <a:cubicBezTo>
                      <a:pt x="8218" y="13907"/>
                      <a:pt x="8520" y="13610"/>
                      <a:pt x="8771" y="13315"/>
                    </a:cubicBezTo>
                    <a:cubicBezTo>
                      <a:pt x="8771" y="13241"/>
                      <a:pt x="8870" y="13167"/>
                      <a:pt x="8921" y="13093"/>
                    </a:cubicBezTo>
                    <a:cubicBezTo>
                      <a:pt x="9172" y="12797"/>
                      <a:pt x="9473" y="12353"/>
                      <a:pt x="9675" y="12131"/>
                    </a:cubicBezTo>
                    <a:cubicBezTo>
                      <a:pt x="9875" y="11910"/>
                      <a:pt x="10077" y="11762"/>
                      <a:pt x="10177" y="11539"/>
                    </a:cubicBezTo>
                    <a:cubicBezTo>
                      <a:pt x="10328" y="11465"/>
                      <a:pt x="10428" y="11243"/>
                      <a:pt x="10528" y="11096"/>
                    </a:cubicBezTo>
                    <a:cubicBezTo>
                      <a:pt x="10629" y="11022"/>
                      <a:pt x="10830" y="10800"/>
                      <a:pt x="10830" y="10578"/>
                    </a:cubicBezTo>
                    <a:cubicBezTo>
                      <a:pt x="10981" y="10578"/>
                      <a:pt x="11031" y="10281"/>
                      <a:pt x="11131" y="10134"/>
                    </a:cubicBezTo>
                    <a:cubicBezTo>
                      <a:pt x="11333" y="9838"/>
                      <a:pt x="11533" y="9617"/>
                      <a:pt x="11683" y="9320"/>
                    </a:cubicBezTo>
                    <a:cubicBezTo>
                      <a:pt x="11784" y="9172"/>
                      <a:pt x="11885" y="9024"/>
                      <a:pt x="11985" y="8876"/>
                    </a:cubicBezTo>
                    <a:cubicBezTo>
                      <a:pt x="12136" y="8581"/>
                      <a:pt x="12387" y="8359"/>
                      <a:pt x="12488" y="8210"/>
                    </a:cubicBezTo>
                    <a:cubicBezTo>
                      <a:pt x="12588" y="7988"/>
                      <a:pt x="12588" y="7841"/>
                      <a:pt x="12688" y="7767"/>
                    </a:cubicBezTo>
                    <a:cubicBezTo>
                      <a:pt x="12839" y="7471"/>
                      <a:pt x="12990" y="7324"/>
                      <a:pt x="13191" y="7176"/>
                    </a:cubicBezTo>
                    <a:cubicBezTo>
                      <a:pt x="13643" y="6510"/>
                      <a:pt x="14195" y="5843"/>
                      <a:pt x="14547" y="5104"/>
                    </a:cubicBezTo>
                    <a:cubicBezTo>
                      <a:pt x="14547" y="4955"/>
                      <a:pt x="14648" y="4955"/>
                      <a:pt x="14698" y="4881"/>
                    </a:cubicBezTo>
                    <a:cubicBezTo>
                      <a:pt x="14698" y="4734"/>
                      <a:pt x="14698" y="4660"/>
                      <a:pt x="14798" y="4512"/>
                    </a:cubicBezTo>
                    <a:cubicBezTo>
                      <a:pt x="14899" y="4364"/>
                      <a:pt x="14999" y="4217"/>
                      <a:pt x="15100" y="4069"/>
                    </a:cubicBezTo>
                    <a:cubicBezTo>
                      <a:pt x="15100" y="4069"/>
                      <a:pt x="15150" y="3921"/>
                      <a:pt x="15200" y="3772"/>
                    </a:cubicBezTo>
                    <a:cubicBezTo>
                      <a:pt x="15200" y="3698"/>
                      <a:pt x="15301" y="3550"/>
                      <a:pt x="15351" y="3550"/>
                    </a:cubicBezTo>
                    <a:cubicBezTo>
                      <a:pt x="15552" y="3329"/>
                      <a:pt x="15652" y="3033"/>
                      <a:pt x="15752" y="2736"/>
                    </a:cubicBezTo>
                    <a:cubicBezTo>
                      <a:pt x="15752" y="2736"/>
                      <a:pt x="15803" y="2736"/>
                      <a:pt x="15853" y="2588"/>
                    </a:cubicBezTo>
                    <a:cubicBezTo>
                      <a:pt x="15853" y="2588"/>
                      <a:pt x="15853" y="2441"/>
                      <a:pt x="15853" y="2441"/>
                    </a:cubicBezTo>
                    <a:cubicBezTo>
                      <a:pt x="15903" y="2441"/>
                      <a:pt x="15954" y="2441"/>
                      <a:pt x="16004" y="2367"/>
                    </a:cubicBezTo>
                    <a:cubicBezTo>
                      <a:pt x="16004" y="2367"/>
                      <a:pt x="16004" y="2219"/>
                      <a:pt x="16004" y="2145"/>
                    </a:cubicBezTo>
                    <a:cubicBezTo>
                      <a:pt x="16054" y="2145"/>
                      <a:pt x="16154" y="1997"/>
                      <a:pt x="16205" y="1924"/>
                    </a:cubicBezTo>
                    <a:cubicBezTo>
                      <a:pt x="16255" y="1924"/>
                      <a:pt x="16255" y="1627"/>
                      <a:pt x="16356" y="1553"/>
                    </a:cubicBezTo>
                    <a:cubicBezTo>
                      <a:pt x="16356" y="1553"/>
                      <a:pt x="16456" y="1553"/>
                      <a:pt x="16506" y="1553"/>
                    </a:cubicBezTo>
                    <a:cubicBezTo>
                      <a:pt x="16506" y="1553"/>
                      <a:pt x="16557" y="1405"/>
                      <a:pt x="16557" y="1331"/>
                    </a:cubicBezTo>
                    <a:cubicBezTo>
                      <a:pt x="16707" y="1110"/>
                      <a:pt x="16757" y="888"/>
                      <a:pt x="16908" y="666"/>
                    </a:cubicBezTo>
                    <a:cubicBezTo>
                      <a:pt x="16908" y="517"/>
                      <a:pt x="17058" y="443"/>
                      <a:pt x="17109" y="369"/>
                    </a:cubicBezTo>
                    <a:cubicBezTo>
                      <a:pt x="17109" y="369"/>
                      <a:pt x="17109" y="296"/>
                      <a:pt x="17109" y="148"/>
                    </a:cubicBezTo>
                    <a:cubicBezTo>
                      <a:pt x="17109" y="148"/>
                      <a:pt x="17309" y="148"/>
                      <a:pt x="17159" y="0"/>
                    </a:cubicBezTo>
                    <a:cubicBezTo>
                      <a:pt x="16808" y="443"/>
                      <a:pt x="16456" y="888"/>
                      <a:pt x="16054" y="11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1" name="Google Shape;1225;g257743a6ece_0_185"/>
              <p:cNvSpPr/>
              <p:nvPr/>
            </p:nvSpPr>
            <p:spPr>
              <a:xfrm>
                <a:off x="283376" y="2262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extrusionOk="0">
                    <a:moveTo>
                      <a:pt x="16694" y="485"/>
                    </a:moveTo>
                    <a:cubicBezTo>
                      <a:pt x="16296" y="890"/>
                      <a:pt x="15787" y="1375"/>
                      <a:pt x="15446" y="1779"/>
                    </a:cubicBezTo>
                    <a:cubicBezTo>
                      <a:pt x="15333" y="1779"/>
                      <a:pt x="15162" y="1861"/>
                      <a:pt x="15106" y="1942"/>
                    </a:cubicBezTo>
                    <a:cubicBezTo>
                      <a:pt x="14993" y="2104"/>
                      <a:pt x="14880" y="2346"/>
                      <a:pt x="14766" y="2346"/>
                    </a:cubicBezTo>
                    <a:cubicBezTo>
                      <a:pt x="14313" y="2912"/>
                      <a:pt x="13859" y="3560"/>
                      <a:pt x="13519" y="4044"/>
                    </a:cubicBezTo>
                    <a:cubicBezTo>
                      <a:pt x="13405" y="4206"/>
                      <a:pt x="13293" y="4450"/>
                      <a:pt x="13235" y="4531"/>
                    </a:cubicBezTo>
                    <a:cubicBezTo>
                      <a:pt x="13009" y="4692"/>
                      <a:pt x="12896" y="4935"/>
                      <a:pt x="12726" y="5096"/>
                    </a:cubicBezTo>
                    <a:cubicBezTo>
                      <a:pt x="12726" y="5096"/>
                      <a:pt x="12668" y="5177"/>
                      <a:pt x="12612" y="5258"/>
                    </a:cubicBezTo>
                    <a:cubicBezTo>
                      <a:pt x="12612" y="5258"/>
                      <a:pt x="12498" y="5258"/>
                      <a:pt x="12442" y="5258"/>
                    </a:cubicBezTo>
                    <a:cubicBezTo>
                      <a:pt x="12159" y="5583"/>
                      <a:pt x="11931" y="5987"/>
                      <a:pt x="11648" y="6310"/>
                    </a:cubicBezTo>
                    <a:cubicBezTo>
                      <a:pt x="11422" y="6634"/>
                      <a:pt x="11138" y="6715"/>
                      <a:pt x="10911" y="7038"/>
                    </a:cubicBezTo>
                    <a:cubicBezTo>
                      <a:pt x="10911" y="7038"/>
                      <a:pt x="10911" y="7200"/>
                      <a:pt x="10797" y="7200"/>
                    </a:cubicBezTo>
                    <a:cubicBezTo>
                      <a:pt x="10797" y="7281"/>
                      <a:pt x="10628" y="7281"/>
                      <a:pt x="10628" y="7362"/>
                    </a:cubicBezTo>
                    <a:cubicBezTo>
                      <a:pt x="10514" y="7523"/>
                      <a:pt x="10400" y="7685"/>
                      <a:pt x="10288" y="7848"/>
                    </a:cubicBezTo>
                    <a:cubicBezTo>
                      <a:pt x="9834" y="8413"/>
                      <a:pt x="9437" y="8979"/>
                      <a:pt x="8984" y="9465"/>
                    </a:cubicBezTo>
                    <a:cubicBezTo>
                      <a:pt x="8076" y="10598"/>
                      <a:pt x="7226" y="11650"/>
                      <a:pt x="6319" y="12702"/>
                    </a:cubicBezTo>
                    <a:cubicBezTo>
                      <a:pt x="6319" y="12863"/>
                      <a:pt x="5979" y="12702"/>
                      <a:pt x="5922" y="12863"/>
                    </a:cubicBezTo>
                    <a:cubicBezTo>
                      <a:pt x="5355" y="13752"/>
                      <a:pt x="4618" y="14319"/>
                      <a:pt x="3995" y="15046"/>
                    </a:cubicBezTo>
                    <a:cubicBezTo>
                      <a:pt x="3825" y="15209"/>
                      <a:pt x="3711" y="15452"/>
                      <a:pt x="3541" y="15613"/>
                    </a:cubicBezTo>
                    <a:cubicBezTo>
                      <a:pt x="3201" y="16017"/>
                      <a:pt x="2918" y="16423"/>
                      <a:pt x="2634" y="16827"/>
                    </a:cubicBezTo>
                    <a:cubicBezTo>
                      <a:pt x="2521" y="17069"/>
                      <a:pt x="2294" y="17231"/>
                      <a:pt x="2237" y="17473"/>
                    </a:cubicBezTo>
                    <a:cubicBezTo>
                      <a:pt x="1840" y="17717"/>
                      <a:pt x="1614" y="18202"/>
                      <a:pt x="1330" y="18606"/>
                    </a:cubicBezTo>
                    <a:cubicBezTo>
                      <a:pt x="1217" y="18688"/>
                      <a:pt x="1160" y="18688"/>
                      <a:pt x="1047" y="18769"/>
                    </a:cubicBezTo>
                    <a:cubicBezTo>
                      <a:pt x="763" y="19092"/>
                      <a:pt x="593" y="19415"/>
                      <a:pt x="366" y="19658"/>
                    </a:cubicBezTo>
                    <a:cubicBezTo>
                      <a:pt x="196" y="19739"/>
                      <a:pt x="-87" y="19902"/>
                      <a:pt x="27" y="20144"/>
                    </a:cubicBezTo>
                    <a:cubicBezTo>
                      <a:pt x="309" y="20548"/>
                      <a:pt x="763" y="20548"/>
                      <a:pt x="1160" y="20710"/>
                    </a:cubicBezTo>
                    <a:cubicBezTo>
                      <a:pt x="1557" y="20791"/>
                      <a:pt x="2010" y="21033"/>
                      <a:pt x="2407" y="21033"/>
                    </a:cubicBezTo>
                    <a:cubicBezTo>
                      <a:pt x="2918" y="21115"/>
                      <a:pt x="3485" y="21033"/>
                      <a:pt x="4108" y="21033"/>
                    </a:cubicBezTo>
                    <a:cubicBezTo>
                      <a:pt x="4789" y="21115"/>
                      <a:pt x="5582" y="21196"/>
                      <a:pt x="6319" y="21277"/>
                    </a:cubicBezTo>
                    <a:cubicBezTo>
                      <a:pt x="6886" y="21277"/>
                      <a:pt x="7509" y="21358"/>
                      <a:pt x="8076" y="21438"/>
                    </a:cubicBezTo>
                    <a:cubicBezTo>
                      <a:pt x="8303" y="21438"/>
                      <a:pt x="8473" y="21600"/>
                      <a:pt x="8643" y="21600"/>
                    </a:cubicBezTo>
                    <a:cubicBezTo>
                      <a:pt x="8870" y="21438"/>
                      <a:pt x="9210" y="20871"/>
                      <a:pt x="9494" y="20548"/>
                    </a:cubicBezTo>
                    <a:cubicBezTo>
                      <a:pt x="10118" y="19658"/>
                      <a:pt x="10628" y="19092"/>
                      <a:pt x="11195" y="18364"/>
                    </a:cubicBezTo>
                    <a:cubicBezTo>
                      <a:pt x="11762" y="17636"/>
                      <a:pt x="12329" y="16989"/>
                      <a:pt x="12896" y="16179"/>
                    </a:cubicBezTo>
                    <a:cubicBezTo>
                      <a:pt x="13179" y="15856"/>
                      <a:pt x="13463" y="15452"/>
                      <a:pt x="13746" y="15129"/>
                    </a:cubicBezTo>
                    <a:cubicBezTo>
                      <a:pt x="14086" y="14642"/>
                      <a:pt x="14483" y="14158"/>
                      <a:pt x="14823" y="13752"/>
                    </a:cubicBezTo>
                    <a:cubicBezTo>
                      <a:pt x="14880" y="13752"/>
                      <a:pt x="14936" y="13591"/>
                      <a:pt x="15050" y="13510"/>
                    </a:cubicBezTo>
                    <a:cubicBezTo>
                      <a:pt x="15050" y="13510"/>
                      <a:pt x="15162" y="13510"/>
                      <a:pt x="15162" y="13510"/>
                    </a:cubicBezTo>
                    <a:cubicBezTo>
                      <a:pt x="15162" y="13510"/>
                      <a:pt x="15162" y="13348"/>
                      <a:pt x="15162" y="13348"/>
                    </a:cubicBezTo>
                    <a:cubicBezTo>
                      <a:pt x="15162" y="13348"/>
                      <a:pt x="15276" y="13348"/>
                      <a:pt x="15333" y="13348"/>
                    </a:cubicBezTo>
                    <a:cubicBezTo>
                      <a:pt x="15390" y="13267"/>
                      <a:pt x="15503" y="13025"/>
                      <a:pt x="15617" y="13106"/>
                    </a:cubicBezTo>
                    <a:cubicBezTo>
                      <a:pt x="15560" y="12944"/>
                      <a:pt x="15729" y="12863"/>
                      <a:pt x="15787" y="12702"/>
                    </a:cubicBezTo>
                    <a:cubicBezTo>
                      <a:pt x="15843" y="12539"/>
                      <a:pt x="15900" y="12377"/>
                      <a:pt x="15957" y="12296"/>
                    </a:cubicBezTo>
                    <a:cubicBezTo>
                      <a:pt x="16240" y="11811"/>
                      <a:pt x="16580" y="11569"/>
                      <a:pt x="16863" y="11164"/>
                    </a:cubicBezTo>
                    <a:cubicBezTo>
                      <a:pt x="16863" y="11164"/>
                      <a:pt x="16863" y="11002"/>
                      <a:pt x="16921" y="10921"/>
                    </a:cubicBezTo>
                    <a:cubicBezTo>
                      <a:pt x="16921" y="10921"/>
                      <a:pt x="17033" y="10921"/>
                      <a:pt x="17033" y="10840"/>
                    </a:cubicBezTo>
                    <a:cubicBezTo>
                      <a:pt x="17204" y="10679"/>
                      <a:pt x="17261" y="10517"/>
                      <a:pt x="17374" y="10356"/>
                    </a:cubicBezTo>
                    <a:cubicBezTo>
                      <a:pt x="17714" y="9627"/>
                      <a:pt x="18055" y="9142"/>
                      <a:pt x="18395" y="8656"/>
                    </a:cubicBezTo>
                    <a:cubicBezTo>
                      <a:pt x="18678" y="8333"/>
                      <a:pt x="18962" y="7766"/>
                      <a:pt x="19131" y="7442"/>
                    </a:cubicBezTo>
                    <a:cubicBezTo>
                      <a:pt x="19245" y="7281"/>
                      <a:pt x="19301" y="7281"/>
                      <a:pt x="19359" y="7119"/>
                    </a:cubicBezTo>
                    <a:cubicBezTo>
                      <a:pt x="19359" y="7038"/>
                      <a:pt x="19359" y="6877"/>
                      <a:pt x="19471" y="6796"/>
                    </a:cubicBezTo>
                    <a:cubicBezTo>
                      <a:pt x="19642" y="6471"/>
                      <a:pt x="19926" y="6391"/>
                      <a:pt x="20096" y="6067"/>
                    </a:cubicBezTo>
                    <a:cubicBezTo>
                      <a:pt x="20152" y="5987"/>
                      <a:pt x="20152" y="5825"/>
                      <a:pt x="20265" y="5663"/>
                    </a:cubicBezTo>
                    <a:cubicBezTo>
                      <a:pt x="20435" y="5339"/>
                      <a:pt x="20549" y="5177"/>
                      <a:pt x="20663" y="4935"/>
                    </a:cubicBezTo>
                    <a:cubicBezTo>
                      <a:pt x="20663" y="4854"/>
                      <a:pt x="20663" y="4773"/>
                      <a:pt x="20663" y="4692"/>
                    </a:cubicBezTo>
                    <a:cubicBezTo>
                      <a:pt x="20663" y="4611"/>
                      <a:pt x="20832" y="4611"/>
                      <a:pt x="20832" y="4531"/>
                    </a:cubicBezTo>
                    <a:cubicBezTo>
                      <a:pt x="20832" y="4369"/>
                      <a:pt x="20889" y="4206"/>
                      <a:pt x="21002" y="4044"/>
                    </a:cubicBezTo>
                    <a:cubicBezTo>
                      <a:pt x="21230" y="3640"/>
                      <a:pt x="21513" y="3317"/>
                      <a:pt x="21513" y="2831"/>
                    </a:cubicBezTo>
                    <a:cubicBezTo>
                      <a:pt x="21172" y="2912"/>
                      <a:pt x="21002" y="3398"/>
                      <a:pt x="20775" y="3721"/>
                    </a:cubicBezTo>
                    <a:cubicBezTo>
                      <a:pt x="20605" y="3883"/>
                      <a:pt x="20379" y="3964"/>
                      <a:pt x="20322" y="4125"/>
                    </a:cubicBezTo>
                    <a:cubicBezTo>
                      <a:pt x="20265" y="4206"/>
                      <a:pt x="20208" y="4369"/>
                      <a:pt x="20152" y="4369"/>
                    </a:cubicBezTo>
                    <a:cubicBezTo>
                      <a:pt x="20038" y="4450"/>
                      <a:pt x="19926" y="4531"/>
                      <a:pt x="19812" y="4692"/>
                    </a:cubicBezTo>
                    <a:cubicBezTo>
                      <a:pt x="19755" y="4773"/>
                      <a:pt x="19698" y="4854"/>
                      <a:pt x="19642" y="4935"/>
                    </a:cubicBezTo>
                    <a:cubicBezTo>
                      <a:pt x="19301" y="5339"/>
                      <a:pt x="18904" y="5825"/>
                      <a:pt x="18564" y="6310"/>
                    </a:cubicBezTo>
                    <a:cubicBezTo>
                      <a:pt x="18167" y="6958"/>
                      <a:pt x="17658" y="7442"/>
                      <a:pt x="17147" y="8009"/>
                    </a:cubicBezTo>
                    <a:cubicBezTo>
                      <a:pt x="16694" y="8575"/>
                      <a:pt x="16240" y="9304"/>
                      <a:pt x="15787" y="9869"/>
                    </a:cubicBezTo>
                    <a:cubicBezTo>
                      <a:pt x="15673" y="10031"/>
                      <a:pt x="15503" y="10193"/>
                      <a:pt x="15446" y="10275"/>
                    </a:cubicBezTo>
                    <a:cubicBezTo>
                      <a:pt x="15333" y="10436"/>
                      <a:pt x="15276" y="10679"/>
                      <a:pt x="15106" y="10760"/>
                    </a:cubicBezTo>
                    <a:cubicBezTo>
                      <a:pt x="15106" y="10760"/>
                      <a:pt x="14936" y="10840"/>
                      <a:pt x="14880" y="10921"/>
                    </a:cubicBezTo>
                    <a:cubicBezTo>
                      <a:pt x="14709" y="11164"/>
                      <a:pt x="14539" y="11406"/>
                      <a:pt x="14369" y="11650"/>
                    </a:cubicBezTo>
                    <a:cubicBezTo>
                      <a:pt x="14142" y="11811"/>
                      <a:pt x="13916" y="11973"/>
                      <a:pt x="13802" y="12054"/>
                    </a:cubicBezTo>
                    <a:cubicBezTo>
                      <a:pt x="13632" y="12296"/>
                      <a:pt x="13575" y="12377"/>
                      <a:pt x="13405" y="12539"/>
                    </a:cubicBezTo>
                    <a:cubicBezTo>
                      <a:pt x="13122" y="12863"/>
                      <a:pt x="12896" y="13187"/>
                      <a:pt x="12612" y="13429"/>
                    </a:cubicBezTo>
                    <a:cubicBezTo>
                      <a:pt x="12555" y="13429"/>
                      <a:pt x="12442" y="13510"/>
                      <a:pt x="12385" y="13591"/>
                    </a:cubicBezTo>
                    <a:cubicBezTo>
                      <a:pt x="12101" y="13833"/>
                      <a:pt x="11931" y="14238"/>
                      <a:pt x="11705" y="14481"/>
                    </a:cubicBezTo>
                    <a:cubicBezTo>
                      <a:pt x="11534" y="14562"/>
                      <a:pt x="11422" y="14723"/>
                      <a:pt x="11251" y="14885"/>
                    </a:cubicBezTo>
                    <a:cubicBezTo>
                      <a:pt x="10741" y="15371"/>
                      <a:pt x="10288" y="16017"/>
                      <a:pt x="9777" y="16504"/>
                    </a:cubicBezTo>
                    <a:cubicBezTo>
                      <a:pt x="9380" y="16827"/>
                      <a:pt x="8927" y="17069"/>
                      <a:pt x="8473" y="17231"/>
                    </a:cubicBezTo>
                    <a:cubicBezTo>
                      <a:pt x="8133" y="17393"/>
                      <a:pt x="7793" y="17473"/>
                      <a:pt x="7396" y="17636"/>
                    </a:cubicBezTo>
                    <a:cubicBezTo>
                      <a:pt x="6546" y="17879"/>
                      <a:pt x="5582" y="18283"/>
                      <a:pt x="4789" y="18525"/>
                    </a:cubicBezTo>
                    <a:cubicBezTo>
                      <a:pt x="4562" y="18688"/>
                      <a:pt x="4334" y="18850"/>
                      <a:pt x="4108" y="18688"/>
                    </a:cubicBezTo>
                    <a:cubicBezTo>
                      <a:pt x="4278" y="18202"/>
                      <a:pt x="4618" y="18040"/>
                      <a:pt x="4901" y="17717"/>
                    </a:cubicBezTo>
                    <a:cubicBezTo>
                      <a:pt x="5185" y="17473"/>
                      <a:pt x="5412" y="17150"/>
                      <a:pt x="5638" y="16746"/>
                    </a:cubicBezTo>
                    <a:cubicBezTo>
                      <a:pt x="6093" y="16746"/>
                      <a:pt x="6149" y="16017"/>
                      <a:pt x="6602" y="16017"/>
                    </a:cubicBezTo>
                    <a:cubicBezTo>
                      <a:pt x="7113" y="15452"/>
                      <a:pt x="7509" y="14723"/>
                      <a:pt x="8020" y="14077"/>
                    </a:cubicBezTo>
                    <a:cubicBezTo>
                      <a:pt x="8247" y="13752"/>
                      <a:pt x="8530" y="13510"/>
                      <a:pt x="8757" y="13187"/>
                    </a:cubicBezTo>
                    <a:cubicBezTo>
                      <a:pt x="9494" y="12215"/>
                      <a:pt x="10118" y="11164"/>
                      <a:pt x="10797" y="10193"/>
                    </a:cubicBezTo>
                    <a:cubicBezTo>
                      <a:pt x="10911" y="10031"/>
                      <a:pt x="11025" y="9789"/>
                      <a:pt x="11081" y="9627"/>
                    </a:cubicBezTo>
                    <a:cubicBezTo>
                      <a:pt x="11478" y="9142"/>
                      <a:pt x="11818" y="8656"/>
                      <a:pt x="12159" y="8171"/>
                    </a:cubicBezTo>
                    <a:cubicBezTo>
                      <a:pt x="12612" y="7523"/>
                      <a:pt x="13065" y="6877"/>
                      <a:pt x="13519" y="6229"/>
                    </a:cubicBezTo>
                    <a:cubicBezTo>
                      <a:pt x="13519" y="6148"/>
                      <a:pt x="13519" y="6067"/>
                      <a:pt x="13632" y="5906"/>
                    </a:cubicBezTo>
                    <a:cubicBezTo>
                      <a:pt x="13916" y="5421"/>
                      <a:pt x="14369" y="5015"/>
                      <a:pt x="14596" y="4611"/>
                    </a:cubicBezTo>
                    <a:cubicBezTo>
                      <a:pt x="14709" y="4288"/>
                      <a:pt x="14993" y="4044"/>
                      <a:pt x="15106" y="3802"/>
                    </a:cubicBezTo>
                    <a:cubicBezTo>
                      <a:pt x="15333" y="3398"/>
                      <a:pt x="15617" y="3075"/>
                      <a:pt x="15900" y="2750"/>
                    </a:cubicBezTo>
                    <a:cubicBezTo>
                      <a:pt x="16013" y="2589"/>
                      <a:pt x="16070" y="2265"/>
                      <a:pt x="16184" y="2185"/>
                    </a:cubicBezTo>
                    <a:cubicBezTo>
                      <a:pt x="16410" y="1861"/>
                      <a:pt x="16637" y="1537"/>
                      <a:pt x="16863" y="1213"/>
                    </a:cubicBezTo>
                    <a:cubicBezTo>
                      <a:pt x="17091" y="809"/>
                      <a:pt x="17261" y="485"/>
                      <a:pt x="17488" y="162"/>
                    </a:cubicBezTo>
                    <a:cubicBezTo>
                      <a:pt x="17488" y="0"/>
                      <a:pt x="17544" y="0"/>
                      <a:pt x="17488" y="0"/>
                    </a:cubicBezTo>
                    <a:cubicBezTo>
                      <a:pt x="17317" y="323"/>
                      <a:pt x="16977" y="485"/>
                      <a:pt x="16807" y="7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2" name="Google Shape;1226;g257743a6ece_0_185"/>
              <p:cNvSpPr/>
              <p:nvPr/>
            </p:nvSpPr>
            <p:spPr>
              <a:xfrm>
                <a:off x="128740" y="22598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9" extrusionOk="0">
                    <a:moveTo>
                      <a:pt x="20188" y="0"/>
                    </a:moveTo>
                    <a:cubicBezTo>
                      <a:pt x="20188" y="0"/>
                      <a:pt x="19553" y="528"/>
                      <a:pt x="19271" y="706"/>
                    </a:cubicBezTo>
                    <a:cubicBezTo>
                      <a:pt x="19271" y="706"/>
                      <a:pt x="19271" y="882"/>
                      <a:pt x="19271" y="882"/>
                    </a:cubicBezTo>
                    <a:cubicBezTo>
                      <a:pt x="19059" y="1058"/>
                      <a:pt x="18777" y="1146"/>
                      <a:pt x="18565" y="1411"/>
                    </a:cubicBezTo>
                    <a:cubicBezTo>
                      <a:pt x="18283" y="1587"/>
                      <a:pt x="18071" y="1851"/>
                      <a:pt x="17788" y="2117"/>
                    </a:cubicBezTo>
                    <a:cubicBezTo>
                      <a:pt x="17506" y="2381"/>
                      <a:pt x="17224" y="2557"/>
                      <a:pt x="16941" y="2821"/>
                    </a:cubicBezTo>
                    <a:cubicBezTo>
                      <a:pt x="16801" y="2997"/>
                      <a:pt x="16659" y="3173"/>
                      <a:pt x="16518" y="3173"/>
                    </a:cubicBezTo>
                    <a:cubicBezTo>
                      <a:pt x="16448" y="3261"/>
                      <a:pt x="16376" y="3615"/>
                      <a:pt x="16235" y="3615"/>
                    </a:cubicBezTo>
                    <a:cubicBezTo>
                      <a:pt x="16095" y="3791"/>
                      <a:pt x="15882" y="3791"/>
                      <a:pt x="15812" y="3879"/>
                    </a:cubicBezTo>
                    <a:cubicBezTo>
                      <a:pt x="15812" y="3967"/>
                      <a:pt x="15812" y="4144"/>
                      <a:pt x="15671" y="4144"/>
                    </a:cubicBezTo>
                    <a:cubicBezTo>
                      <a:pt x="15600" y="4144"/>
                      <a:pt x="15529" y="4144"/>
                      <a:pt x="15389" y="4320"/>
                    </a:cubicBezTo>
                    <a:cubicBezTo>
                      <a:pt x="15389" y="4320"/>
                      <a:pt x="15389" y="4320"/>
                      <a:pt x="15318" y="4320"/>
                    </a:cubicBezTo>
                    <a:cubicBezTo>
                      <a:pt x="15318" y="4320"/>
                      <a:pt x="15177" y="4408"/>
                      <a:pt x="15106" y="4496"/>
                    </a:cubicBezTo>
                    <a:cubicBezTo>
                      <a:pt x="15036" y="4584"/>
                      <a:pt x="14965" y="4496"/>
                      <a:pt x="14894" y="4674"/>
                    </a:cubicBezTo>
                    <a:cubicBezTo>
                      <a:pt x="14894" y="4674"/>
                      <a:pt x="14894" y="4674"/>
                      <a:pt x="14753" y="4762"/>
                    </a:cubicBezTo>
                    <a:cubicBezTo>
                      <a:pt x="14400" y="5026"/>
                      <a:pt x="14188" y="5290"/>
                      <a:pt x="13977" y="5554"/>
                    </a:cubicBezTo>
                    <a:cubicBezTo>
                      <a:pt x="13977" y="5554"/>
                      <a:pt x="13835" y="5554"/>
                      <a:pt x="13694" y="5730"/>
                    </a:cubicBezTo>
                    <a:cubicBezTo>
                      <a:pt x="13341" y="6084"/>
                      <a:pt x="12988" y="6348"/>
                      <a:pt x="12706" y="6612"/>
                    </a:cubicBezTo>
                    <a:cubicBezTo>
                      <a:pt x="12565" y="6700"/>
                      <a:pt x="12565" y="6789"/>
                      <a:pt x="12495" y="6965"/>
                    </a:cubicBezTo>
                    <a:cubicBezTo>
                      <a:pt x="12495" y="6965"/>
                      <a:pt x="12424" y="6965"/>
                      <a:pt x="12424" y="7053"/>
                    </a:cubicBezTo>
                    <a:cubicBezTo>
                      <a:pt x="12282" y="7141"/>
                      <a:pt x="12212" y="7230"/>
                      <a:pt x="12071" y="7319"/>
                    </a:cubicBezTo>
                    <a:cubicBezTo>
                      <a:pt x="12000" y="7319"/>
                      <a:pt x="11859" y="7495"/>
                      <a:pt x="11789" y="7671"/>
                    </a:cubicBezTo>
                    <a:cubicBezTo>
                      <a:pt x="11083" y="8375"/>
                      <a:pt x="10447" y="8993"/>
                      <a:pt x="9812" y="9610"/>
                    </a:cubicBezTo>
                    <a:cubicBezTo>
                      <a:pt x="9529" y="9875"/>
                      <a:pt x="9248" y="10228"/>
                      <a:pt x="8965" y="10404"/>
                    </a:cubicBezTo>
                    <a:cubicBezTo>
                      <a:pt x="8965" y="10404"/>
                      <a:pt x="8965" y="10580"/>
                      <a:pt x="8965" y="10580"/>
                    </a:cubicBezTo>
                    <a:cubicBezTo>
                      <a:pt x="8965" y="10580"/>
                      <a:pt x="8895" y="10580"/>
                      <a:pt x="8824" y="10580"/>
                    </a:cubicBezTo>
                    <a:cubicBezTo>
                      <a:pt x="8824" y="10580"/>
                      <a:pt x="8824" y="10756"/>
                      <a:pt x="8824" y="10844"/>
                    </a:cubicBezTo>
                    <a:cubicBezTo>
                      <a:pt x="8612" y="11020"/>
                      <a:pt x="8400" y="11286"/>
                      <a:pt x="8189" y="11374"/>
                    </a:cubicBezTo>
                    <a:cubicBezTo>
                      <a:pt x="7976" y="11550"/>
                      <a:pt x="7906" y="11726"/>
                      <a:pt x="7836" y="11814"/>
                    </a:cubicBezTo>
                    <a:cubicBezTo>
                      <a:pt x="7836" y="11814"/>
                      <a:pt x="7623" y="11902"/>
                      <a:pt x="7553" y="11990"/>
                    </a:cubicBezTo>
                    <a:cubicBezTo>
                      <a:pt x="7130" y="12431"/>
                      <a:pt x="6635" y="13137"/>
                      <a:pt x="6282" y="13577"/>
                    </a:cubicBezTo>
                    <a:cubicBezTo>
                      <a:pt x="6000" y="13931"/>
                      <a:pt x="5788" y="14195"/>
                      <a:pt x="5435" y="14547"/>
                    </a:cubicBezTo>
                    <a:cubicBezTo>
                      <a:pt x="5294" y="14723"/>
                      <a:pt x="5153" y="14900"/>
                      <a:pt x="5012" y="14988"/>
                    </a:cubicBezTo>
                    <a:cubicBezTo>
                      <a:pt x="4800" y="15165"/>
                      <a:pt x="4518" y="15430"/>
                      <a:pt x="4447" y="15518"/>
                    </a:cubicBezTo>
                    <a:cubicBezTo>
                      <a:pt x="4376" y="15518"/>
                      <a:pt x="4447" y="15606"/>
                      <a:pt x="4376" y="15782"/>
                    </a:cubicBezTo>
                    <a:cubicBezTo>
                      <a:pt x="4023" y="16134"/>
                      <a:pt x="3600" y="16310"/>
                      <a:pt x="3317" y="16576"/>
                    </a:cubicBezTo>
                    <a:cubicBezTo>
                      <a:pt x="3177" y="16840"/>
                      <a:pt x="3106" y="16928"/>
                      <a:pt x="3035" y="17104"/>
                    </a:cubicBezTo>
                    <a:cubicBezTo>
                      <a:pt x="2894" y="17280"/>
                      <a:pt x="2753" y="17456"/>
                      <a:pt x="2612" y="17544"/>
                    </a:cubicBezTo>
                    <a:cubicBezTo>
                      <a:pt x="2471" y="17721"/>
                      <a:pt x="2259" y="18163"/>
                      <a:pt x="2188" y="18251"/>
                    </a:cubicBezTo>
                    <a:cubicBezTo>
                      <a:pt x="2047" y="18339"/>
                      <a:pt x="1906" y="18515"/>
                      <a:pt x="1835" y="18603"/>
                    </a:cubicBezTo>
                    <a:cubicBezTo>
                      <a:pt x="1624" y="18779"/>
                      <a:pt x="1482" y="18955"/>
                      <a:pt x="1341" y="19133"/>
                    </a:cubicBezTo>
                    <a:cubicBezTo>
                      <a:pt x="989" y="19573"/>
                      <a:pt x="636" y="20101"/>
                      <a:pt x="423" y="20455"/>
                    </a:cubicBezTo>
                    <a:cubicBezTo>
                      <a:pt x="212" y="20808"/>
                      <a:pt x="0" y="21072"/>
                      <a:pt x="0" y="21424"/>
                    </a:cubicBezTo>
                    <a:cubicBezTo>
                      <a:pt x="565" y="21600"/>
                      <a:pt x="918" y="21072"/>
                      <a:pt x="1412" y="20896"/>
                    </a:cubicBezTo>
                    <a:cubicBezTo>
                      <a:pt x="1835" y="20808"/>
                      <a:pt x="2400" y="20896"/>
                      <a:pt x="2894" y="20808"/>
                    </a:cubicBezTo>
                    <a:cubicBezTo>
                      <a:pt x="2894" y="20808"/>
                      <a:pt x="2894" y="20631"/>
                      <a:pt x="2965" y="20631"/>
                    </a:cubicBezTo>
                    <a:cubicBezTo>
                      <a:pt x="3035" y="20543"/>
                      <a:pt x="3177" y="20631"/>
                      <a:pt x="3247" y="20543"/>
                    </a:cubicBezTo>
                    <a:cubicBezTo>
                      <a:pt x="3530" y="20366"/>
                      <a:pt x="3741" y="20189"/>
                      <a:pt x="4023" y="20013"/>
                    </a:cubicBezTo>
                    <a:cubicBezTo>
                      <a:pt x="4376" y="19837"/>
                      <a:pt x="4589" y="19573"/>
                      <a:pt x="4800" y="19397"/>
                    </a:cubicBezTo>
                    <a:cubicBezTo>
                      <a:pt x="4871" y="19221"/>
                      <a:pt x="5012" y="19221"/>
                      <a:pt x="5082" y="19133"/>
                    </a:cubicBezTo>
                    <a:cubicBezTo>
                      <a:pt x="5082" y="19043"/>
                      <a:pt x="5153" y="19043"/>
                      <a:pt x="5224" y="19043"/>
                    </a:cubicBezTo>
                    <a:cubicBezTo>
                      <a:pt x="5365" y="18955"/>
                      <a:pt x="5435" y="18779"/>
                      <a:pt x="5506" y="18691"/>
                    </a:cubicBezTo>
                    <a:cubicBezTo>
                      <a:pt x="5506" y="18691"/>
                      <a:pt x="5647" y="18691"/>
                      <a:pt x="5647" y="18691"/>
                    </a:cubicBezTo>
                    <a:cubicBezTo>
                      <a:pt x="5647" y="18691"/>
                      <a:pt x="5647" y="18603"/>
                      <a:pt x="5647" y="18515"/>
                    </a:cubicBezTo>
                    <a:cubicBezTo>
                      <a:pt x="5647" y="18515"/>
                      <a:pt x="5718" y="18515"/>
                      <a:pt x="5788" y="18515"/>
                    </a:cubicBezTo>
                    <a:cubicBezTo>
                      <a:pt x="5788" y="18515"/>
                      <a:pt x="5788" y="18339"/>
                      <a:pt x="5788" y="18339"/>
                    </a:cubicBezTo>
                    <a:cubicBezTo>
                      <a:pt x="5929" y="18163"/>
                      <a:pt x="6071" y="18163"/>
                      <a:pt x="6212" y="17986"/>
                    </a:cubicBezTo>
                    <a:cubicBezTo>
                      <a:pt x="6282" y="17898"/>
                      <a:pt x="6424" y="17721"/>
                      <a:pt x="6494" y="17633"/>
                    </a:cubicBezTo>
                    <a:cubicBezTo>
                      <a:pt x="6565" y="17456"/>
                      <a:pt x="6777" y="17456"/>
                      <a:pt x="6918" y="17280"/>
                    </a:cubicBezTo>
                    <a:cubicBezTo>
                      <a:pt x="7059" y="17104"/>
                      <a:pt x="7059" y="16928"/>
                      <a:pt x="7200" y="16840"/>
                    </a:cubicBezTo>
                    <a:cubicBezTo>
                      <a:pt x="7200" y="16840"/>
                      <a:pt x="7270" y="16752"/>
                      <a:pt x="7341" y="16752"/>
                    </a:cubicBezTo>
                    <a:cubicBezTo>
                      <a:pt x="7341" y="16752"/>
                      <a:pt x="7341" y="16664"/>
                      <a:pt x="7483" y="16576"/>
                    </a:cubicBezTo>
                    <a:cubicBezTo>
                      <a:pt x="7694" y="16310"/>
                      <a:pt x="7906" y="16310"/>
                      <a:pt x="8118" y="16134"/>
                    </a:cubicBezTo>
                    <a:cubicBezTo>
                      <a:pt x="8612" y="15782"/>
                      <a:pt x="8824" y="15341"/>
                      <a:pt x="9176" y="14900"/>
                    </a:cubicBezTo>
                    <a:cubicBezTo>
                      <a:pt x="9459" y="14547"/>
                      <a:pt x="9741" y="14459"/>
                      <a:pt x="9953" y="14019"/>
                    </a:cubicBezTo>
                    <a:cubicBezTo>
                      <a:pt x="10235" y="14107"/>
                      <a:pt x="10235" y="13753"/>
                      <a:pt x="10306" y="13577"/>
                    </a:cubicBezTo>
                    <a:cubicBezTo>
                      <a:pt x="10447" y="13401"/>
                      <a:pt x="10659" y="13313"/>
                      <a:pt x="10730" y="13137"/>
                    </a:cubicBezTo>
                    <a:cubicBezTo>
                      <a:pt x="10871" y="13049"/>
                      <a:pt x="11012" y="12785"/>
                      <a:pt x="11153" y="12608"/>
                    </a:cubicBezTo>
                    <a:cubicBezTo>
                      <a:pt x="11436" y="12255"/>
                      <a:pt x="11718" y="12167"/>
                      <a:pt x="12000" y="11726"/>
                    </a:cubicBezTo>
                    <a:cubicBezTo>
                      <a:pt x="12071" y="11550"/>
                      <a:pt x="12212" y="11374"/>
                      <a:pt x="12353" y="11286"/>
                    </a:cubicBezTo>
                    <a:cubicBezTo>
                      <a:pt x="12706" y="10844"/>
                      <a:pt x="12988" y="10228"/>
                      <a:pt x="13341" y="9875"/>
                    </a:cubicBezTo>
                    <a:cubicBezTo>
                      <a:pt x="13341" y="9875"/>
                      <a:pt x="13482" y="9875"/>
                      <a:pt x="13482" y="9875"/>
                    </a:cubicBezTo>
                    <a:cubicBezTo>
                      <a:pt x="13482" y="9786"/>
                      <a:pt x="13482" y="9610"/>
                      <a:pt x="13624" y="9522"/>
                    </a:cubicBezTo>
                    <a:cubicBezTo>
                      <a:pt x="13694" y="9522"/>
                      <a:pt x="13835" y="9522"/>
                      <a:pt x="13906" y="9433"/>
                    </a:cubicBezTo>
                    <a:cubicBezTo>
                      <a:pt x="13977" y="9257"/>
                      <a:pt x="13977" y="9081"/>
                      <a:pt x="14047" y="9081"/>
                    </a:cubicBezTo>
                    <a:cubicBezTo>
                      <a:pt x="14047" y="9081"/>
                      <a:pt x="14188" y="9081"/>
                      <a:pt x="14188" y="9081"/>
                    </a:cubicBezTo>
                    <a:cubicBezTo>
                      <a:pt x="14330" y="8905"/>
                      <a:pt x="14400" y="8905"/>
                      <a:pt x="14541" y="8729"/>
                    </a:cubicBezTo>
                    <a:cubicBezTo>
                      <a:pt x="14541" y="8729"/>
                      <a:pt x="14541" y="8553"/>
                      <a:pt x="14683" y="8463"/>
                    </a:cubicBezTo>
                    <a:cubicBezTo>
                      <a:pt x="14965" y="8111"/>
                      <a:pt x="15318" y="7671"/>
                      <a:pt x="15529" y="7319"/>
                    </a:cubicBezTo>
                    <a:cubicBezTo>
                      <a:pt x="15529" y="7319"/>
                      <a:pt x="15529" y="7319"/>
                      <a:pt x="15671" y="7319"/>
                    </a:cubicBezTo>
                    <a:cubicBezTo>
                      <a:pt x="15671" y="7319"/>
                      <a:pt x="15671" y="7053"/>
                      <a:pt x="15812" y="6965"/>
                    </a:cubicBezTo>
                    <a:cubicBezTo>
                      <a:pt x="15882" y="6789"/>
                      <a:pt x="16095" y="6700"/>
                      <a:pt x="16235" y="6524"/>
                    </a:cubicBezTo>
                    <a:cubicBezTo>
                      <a:pt x="16729" y="5818"/>
                      <a:pt x="17224" y="5114"/>
                      <a:pt x="17788" y="4674"/>
                    </a:cubicBezTo>
                    <a:cubicBezTo>
                      <a:pt x="18283" y="3703"/>
                      <a:pt x="19059" y="3085"/>
                      <a:pt x="19695" y="2381"/>
                    </a:cubicBezTo>
                    <a:cubicBezTo>
                      <a:pt x="19976" y="2029"/>
                      <a:pt x="20329" y="1675"/>
                      <a:pt x="20612" y="1322"/>
                    </a:cubicBezTo>
                    <a:cubicBezTo>
                      <a:pt x="20965" y="882"/>
                      <a:pt x="21247" y="528"/>
                      <a:pt x="21600" y="176"/>
                    </a:cubicBezTo>
                    <a:cubicBezTo>
                      <a:pt x="21600" y="88"/>
                      <a:pt x="21600" y="0"/>
                      <a:pt x="21460" y="0"/>
                    </a:cubicBezTo>
                    <a:cubicBezTo>
                      <a:pt x="21177" y="264"/>
                      <a:pt x="20754" y="176"/>
                      <a:pt x="20329" y="3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3" name="Google Shape;1227;g257743a6ece_0_185"/>
              <p:cNvSpPr/>
              <p:nvPr/>
            </p:nvSpPr>
            <p:spPr>
              <a:xfrm>
                <a:off x="220338" y="2240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96" y="1199"/>
                    </a:moveTo>
                    <a:cubicBezTo>
                      <a:pt x="17471" y="2601"/>
                      <a:pt x="15088" y="4199"/>
                      <a:pt x="13024" y="5800"/>
                    </a:cubicBezTo>
                    <a:cubicBezTo>
                      <a:pt x="12072" y="6599"/>
                      <a:pt x="10959" y="7398"/>
                      <a:pt x="10165" y="8002"/>
                    </a:cubicBezTo>
                    <a:cubicBezTo>
                      <a:pt x="10165" y="8002"/>
                      <a:pt x="10007" y="8002"/>
                      <a:pt x="9847" y="8002"/>
                    </a:cubicBezTo>
                    <a:cubicBezTo>
                      <a:pt x="9847" y="8002"/>
                      <a:pt x="9847" y="8401"/>
                      <a:pt x="9847" y="8401"/>
                    </a:cubicBezTo>
                    <a:cubicBezTo>
                      <a:pt x="9531" y="8601"/>
                      <a:pt x="9213" y="8801"/>
                      <a:pt x="8895" y="9000"/>
                    </a:cubicBezTo>
                    <a:cubicBezTo>
                      <a:pt x="8419" y="9400"/>
                      <a:pt x="7943" y="9600"/>
                      <a:pt x="7782" y="9999"/>
                    </a:cubicBezTo>
                    <a:cubicBezTo>
                      <a:pt x="7148" y="10602"/>
                      <a:pt x="6512" y="11002"/>
                      <a:pt x="6354" y="11601"/>
                    </a:cubicBezTo>
                    <a:cubicBezTo>
                      <a:pt x="6354" y="11601"/>
                      <a:pt x="6036" y="12000"/>
                      <a:pt x="5878" y="12200"/>
                    </a:cubicBezTo>
                    <a:cubicBezTo>
                      <a:pt x="5878" y="12400"/>
                      <a:pt x="5878" y="12600"/>
                      <a:pt x="5560" y="12999"/>
                    </a:cubicBezTo>
                    <a:cubicBezTo>
                      <a:pt x="5560" y="12999"/>
                      <a:pt x="5399" y="12999"/>
                      <a:pt x="5242" y="12999"/>
                    </a:cubicBezTo>
                    <a:cubicBezTo>
                      <a:pt x="5242" y="12999"/>
                      <a:pt x="5242" y="13402"/>
                      <a:pt x="5242" y="13402"/>
                    </a:cubicBezTo>
                    <a:cubicBezTo>
                      <a:pt x="5242" y="13402"/>
                      <a:pt x="4766" y="13602"/>
                      <a:pt x="4766" y="13802"/>
                    </a:cubicBezTo>
                    <a:cubicBezTo>
                      <a:pt x="4605" y="14002"/>
                      <a:pt x="4447" y="14202"/>
                      <a:pt x="4290" y="14401"/>
                    </a:cubicBezTo>
                    <a:cubicBezTo>
                      <a:pt x="3971" y="14601"/>
                      <a:pt x="3653" y="15001"/>
                      <a:pt x="3335" y="15400"/>
                    </a:cubicBezTo>
                    <a:cubicBezTo>
                      <a:pt x="2701" y="15800"/>
                      <a:pt x="2225" y="16802"/>
                      <a:pt x="1589" y="17601"/>
                    </a:cubicBezTo>
                    <a:cubicBezTo>
                      <a:pt x="1589" y="17601"/>
                      <a:pt x="1113" y="17801"/>
                      <a:pt x="952" y="18001"/>
                    </a:cubicBezTo>
                    <a:cubicBezTo>
                      <a:pt x="476" y="18600"/>
                      <a:pt x="158" y="19199"/>
                      <a:pt x="0" y="20202"/>
                    </a:cubicBezTo>
                    <a:cubicBezTo>
                      <a:pt x="637" y="20401"/>
                      <a:pt x="1113" y="21400"/>
                      <a:pt x="2065" y="21600"/>
                    </a:cubicBezTo>
                    <a:cubicBezTo>
                      <a:pt x="2383" y="21600"/>
                      <a:pt x="2859" y="21600"/>
                      <a:pt x="3335" y="21600"/>
                    </a:cubicBezTo>
                    <a:cubicBezTo>
                      <a:pt x="4766" y="21600"/>
                      <a:pt x="5399" y="20601"/>
                      <a:pt x="6194" y="20202"/>
                    </a:cubicBezTo>
                    <a:cubicBezTo>
                      <a:pt x="6354" y="20002"/>
                      <a:pt x="6194" y="19199"/>
                      <a:pt x="6194" y="19199"/>
                    </a:cubicBezTo>
                    <a:cubicBezTo>
                      <a:pt x="6194" y="19199"/>
                      <a:pt x="6354" y="19199"/>
                      <a:pt x="6354" y="19199"/>
                    </a:cubicBezTo>
                    <a:cubicBezTo>
                      <a:pt x="6354" y="18800"/>
                      <a:pt x="6830" y="18600"/>
                      <a:pt x="6830" y="18001"/>
                    </a:cubicBezTo>
                    <a:cubicBezTo>
                      <a:pt x="8100" y="17002"/>
                      <a:pt x="9213" y="15400"/>
                      <a:pt x="10326" y="14202"/>
                    </a:cubicBezTo>
                    <a:cubicBezTo>
                      <a:pt x="11596" y="12799"/>
                      <a:pt x="12866" y="11601"/>
                      <a:pt x="13818" y="10199"/>
                    </a:cubicBezTo>
                    <a:cubicBezTo>
                      <a:pt x="15567" y="8002"/>
                      <a:pt x="17632" y="5401"/>
                      <a:pt x="19220" y="3200"/>
                    </a:cubicBezTo>
                    <a:cubicBezTo>
                      <a:pt x="19696" y="2601"/>
                      <a:pt x="20172" y="2001"/>
                      <a:pt x="20648" y="1802"/>
                    </a:cubicBezTo>
                    <a:cubicBezTo>
                      <a:pt x="20806" y="1199"/>
                      <a:pt x="21124" y="599"/>
                      <a:pt x="21600" y="400"/>
                    </a:cubicBezTo>
                    <a:cubicBezTo>
                      <a:pt x="21600" y="200"/>
                      <a:pt x="21600" y="0"/>
                      <a:pt x="21285" y="0"/>
                    </a:cubicBezTo>
                    <a:cubicBezTo>
                      <a:pt x="20806" y="599"/>
                      <a:pt x="20014" y="999"/>
                      <a:pt x="19535" y="16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4" name="Google Shape;1228;g257743a6ece_0_185"/>
              <p:cNvSpPr/>
              <p:nvPr/>
            </p:nvSpPr>
            <p:spPr>
              <a:xfrm>
                <a:off x="304989" y="22385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4" h="21600" extrusionOk="0">
                    <a:moveTo>
                      <a:pt x="19382" y="1871"/>
                    </a:moveTo>
                    <a:cubicBezTo>
                      <a:pt x="19382" y="1871"/>
                      <a:pt x="18872" y="1871"/>
                      <a:pt x="18620" y="1871"/>
                    </a:cubicBezTo>
                    <a:cubicBezTo>
                      <a:pt x="18620" y="1871"/>
                      <a:pt x="18620" y="2286"/>
                      <a:pt x="18363" y="2493"/>
                    </a:cubicBezTo>
                    <a:cubicBezTo>
                      <a:pt x="18111" y="2700"/>
                      <a:pt x="17601" y="2908"/>
                      <a:pt x="17097" y="3115"/>
                    </a:cubicBezTo>
                    <a:cubicBezTo>
                      <a:pt x="16331" y="3738"/>
                      <a:pt x="15060" y="4360"/>
                      <a:pt x="14298" y="4779"/>
                    </a:cubicBezTo>
                    <a:cubicBezTo>
                      <a:pt x="14298" y="4986"/>
                      <a:pt x="13789" y="4986"/>
                      <a:pt x="13789" y="4986"/>
                    </a:cubicBezTo>
                    <a:cubicBezTo>
                      <a:pt x="13789" y="4986"/>
                      <a:pt x="13789" y="5401"/>
                      <a:pt x="13789" y="5608"/>
                    </a:cubicBezTo>
                    <a:cubicBezTo>
                      <a:pt x="13789" y="5608"/>
                      <a:pt x="13284" y="5608"/>
                      <a:pt x="13027" y="5816"/>
                    </a:cubicBezTo>
                    <a:cubicBezTo>
                      <a:pt x="11756" y="6646"/>
                      <a:pt x="10233" y="7683"/>
                      <a:pt x="8710" y="8516"/>
                    </a:cubicBezTo>
                    <a:cubicBezTo>
                      <a:pt x="7439" y="9346"/>
                      <a:pt x="5150" y="11009"/>
                      <a:pt x="4388" y="12047"/>
                    </a:cubicBezTo>
                    <a:cubicBezTo>
                      <a:pt x="4388" y="12254"/>
                      <a:pt x="4388" y="12461"/>
                      <a:pt x="3879" y="12669"/>
                    </a:cubicBezTo>
                    <a:cubicBezTo>
                      <a:pt x="3117" y="14125"/>
                      <a:pt x="3117" y="15784"/>
                      <a:pt x="2608" y="16821"/>
                    </a:cubicBezTo>
                    <a:cubicBezTo>
                      <a:pt x="2356" y="17655"/>
                      <a:pt x="1337" y="18277"/>
                      <a:pt x="828" y="18900"/>
                    </a:cubicBezTo>
                    <a:cubicBezTo>
                      <a:pt x="323" y="19729"/>
                      <a:pt x="-186" y="20563"/>
                      <a:pt x="66" y="21600"/>
                    </a:cubicBezTo>
                    <a:cubicBezTo>
                      <a:pt x="1337" y="21185"/>
                      <a:pt x="1846" y="19937"/>
                      <a:pt x="2860" y="18900"/>
                    </a:cubicBezTo>
                    <a:cubicBezTo>
                      <a:pt x="3627" y="18070"/>
                      <a:pt x="5402" y="17033"/>
                      <a:pt x="6168" y="16199"/>
                    </a:cubicBezTo>
                    <a:cubicBezTo>
                      <a:pt x="6168" y="16199"/>
                      <a:pt x="6421" y="15925"/>
                      <a:pt x="6930" y="15369"/>
                    </a:cubicBezTo>
                    <a:cubicBezTo>
                      <a:pt x="6930" y="15369"/>
                      <a:pt x="8710" y="14125"/>
                      <a:pt x="8962" y="13499"/>
                    </a:cubicBezTo>
                    <a:cubicBezTo>
                      <a:pt x="9215" y="13291"/>
                      <a:pt x="9215" y="13084"/>
                      <a:pt x="9472" y="12669"/>
                    </a:cubicBezTo>
                    <a:cubicBezTo>
                      <a:pt x="9981" y="12254"/>
                      <a:pt x="10485" y="11839"/>
                      <a:pt x="10743" y="11217"/>
                    </a:cubicBezTo>
                    <a:cubicBezTo>
                      <a:pt x="12266" y="9761"/>
                      <a:pt x="13537" y="7894"/>
                      <a:pt x="15060" y="6438"/>
                    </a:cubicBezTo>
                    <a:cubicBezTo>
                      <a:pt x="15060" y="6231"/>
                      <a:pt x="15569" y="6023"/>
                      <a:pt x="15826" y="5608"/>
                    </a:cubicBezTo>
                    <a:cubicBezTo>
                      <a:pt x="16840" y="4779"/>
                      <a:pt x="17601" y="3945"/>
                      <a:pt x="18620" y="2908"/>
                    </a:cubicBezTo>
                    <a:cubicBezTo>
                      <a:pt x="19634" y="2078"/>
                      <a:pt x="20400" y="1037"/>
                      <a:pt x="21414" y="415"/>
                    </a:cubicBezTo>
                    <a:cubicBezTo>
                      <a:pt x="21414" y="207"/>
                      <a:pt x="21414" y="0"/>
                      <a:pt x="20905" y="0"/>
                    </a:cubicBezTo>
                    <a:cubicBezTo>
                      <a:pt x="20143" y="415"/>
                      <a:pt x="19634" y="1037"/>
                      <a:pt x="19129" y="16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5" name="Google Shape;1229;g257743a6ece_0_185"/>
              <p:cNvSpPr/>
              <p:nvPr/>
            </p:nvSpPr>
            <p:spPr>
              <a:xfrm>
                <a:off x="122855" y="22673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525" extrusionOk="0">
                    <a:moveTo>
                      <a:pt x="21140" y="340"/>
                    </a:moveTo>
                    <a:cubicBezTo>
                      <a:pt x="21140" y="340"/>
                      <a:pt x="20958" y="444"/>
                      <a:pt x="20958" y="444"/>
                    </a:cubicBezTo>
                    <a:cubicBezTo>
                      <a:pt x="20774" y="547"/>
                      <a:pt x="20589" y="547"/>
                      <a:pt x="20405" y="547"/>
                    </a:cubicBezTo>
                    <a:cubicBezTo>
                      <a:pt x="19946" y="755"/>
                      <a:pt x="19303" y="858"/>
                      <a:pt x="18844" y="1068"/>
                    </a:cubicBezTo>
                    <a:cubicBezTo>
                      <a:pt x="18751" y="1068"/>
                      <a:pt x="18567" y="1379"/>
                      <a:pt x="18475" y="1483"/>
                    </a:cubicBezTo>
                    <a:cubicBezTo>
                      <a:pt x="18107" y="1898"/>
                      <a:pt x="17740" y="2209"/>
                      <a:pt x="17372" y="2520"/>
                    </a:cubicBezTo>
                    <a:cubicBezTo>
                      <a:pt x="17189" y="2729"/>
                      <a:pt x="16912" y="3040"/>
                      <a:pt x="16637" y="3248"/>
                    </a:cubicBezTo>
                    <a:cubicBezTo>
                      <a:pt x="16637" y="3248"/>
                      <a:pt x="16453" y="3248"/>
                      <a:pt x="16361" y="3248"/>
                    </a:cubicBezTo>
                    <a:cubicBezTo>
                      <a:pt x="16361" y="3248"/>
                      <a:pt x="16361" y="3351"/>
                      <a:pt x="16177" y="3455"/>
                    </a:cubicBezTo>
                    <a:cubicBezTo>
                      <a:pt x="15718" y="3870"/>
                      <a:pt x="15442" y="4183"/>
                      <a:pt x="15074" y="4598"/>
                    </a:cubicBezTo>
                    <a:cubicBezTo>
                      <a:pt x="14798" y="4805"/>
                      <a:pt x="14616" y="5117"/>
                      <a:pt x="14432" y="5324"/>
                    </a:cubicBezTo>
                    <a:cubicBezTo>
                      <a:pt x="14432" y="5324"/>
                      <a:pt x="14432" y="5324"/>
                      <a:pt x="14339" y="5324"/>
                    </a:cubicBezTo>
                    <a:cubicBezTo>
                      <a:pt x="13328" y="6363"/>
                      <a:pt x="12225" y="7193"/>
                      <a:pt x="11305" y="8232"/>
                    </a:cubicBezTo>
                    <a:cubicBezTo>
                      <a:pt x="11214" y="8232"/>
                      <a:pt x="11030" y="8232"/>
                      <a:pt x="11030" y="8232"/>
                    </a:cubicBezTo>
                    <a:cubicBezTo>
                      <a:pt x="11030" y="8232"/>
                      <a:pt x="11030" y="8439"/>
                      <a:pt x="11030" y="8543"/>
                    </a:cubicBezTo>
                    <a:cubicBezTo>
                      <a:pt x="10754" y="8856"/>
                      <a:pt x="10479" y="9064"/>
                      <a:pt x="10203" y="9167"/>
                    </a:cubicBezTo>
                    <a:cubicBezTo>
                      <a:pt x="10019" y="9271"/>
                      <a:pt x="9926" y="9478"/>
                      <a:pt x="9744" y="9582"/>
                    </a:cubicBezTo>
                    <a:cubicBezTo>
                      <a:pt x="9284" y="10101"/>
                      <a:pt x="8732" y="10518"/>
                      <a:pt x="8272" y="11036"/>
                    </a:cubicBezTo>
                    <a:cubicBezTo>
                      <a:pt x="7905" y="11451"/>
                      <a:pt x="7446" y="11868"/>
                      <a:pt x="7170" y="12075"/>
                    </a:cubicBezTo>
                    <a:cubicBezTo>
                      <a:pt x="6986" y="12283"/>
                      <a:pt x="6986" y="12386"/>
                      <a:pt x="6802" y="12594"/>
                    </a:cubicBezTo>
                    <a:cubicBezTo>
                      <a:pt x="6711" y="12594"/>
                      <a:pt x="6435" y="12698"/>
                      <a:pt x="6342" y="12801"/>
                    </a:cubicBezTo>
                    <a:cubicBezTo>
                      <a:pt x="6342" y="12801"/>
                      <a:pt x="6342" y="13009"/>
                      <a:pt x="6342" y="13009"/>
                    </a:cubicBezTo>
                    <a:cubicBezTo>
                      <a:pt x="6342" y="13009"/>
                      <a:pt x="6158" y="13009"/>
                      <a:pt x="6158" y="13112"/>
                    </a:cubicBezTo>
                    <a:cubicBezTo>
                      <a:pt x="5882" y="13320"/>
                      <a:pt x="5882" y="13737"/>
                      <a:pt x="5698" y="13737"/>
                    </a:cubicBezTo>
                    <a:cubicBezTo>
                      <a:pt x="5698" y="13737"/>
                      <a:pt x="5516" y="13737"/>
                      <a:pt x="5423" y="13840"/>
                    </a:cubicBezTo>
                    <a:cubicBezTo>
                      <a:pt x="5239" y="14048"/>
                      <a:pt x="4963" y="14359"/>
                      <a:pt x="4688" y="14670"/>
                    </a:cubicBezTo>
                    <a:cubicBezTo>
                      <a:pt x="4688" y="14670"/>
                      <a:pt x="4504" y="14670"/>
                      <a:pt x="4504" y="14670"/>
                    </a:cubicBezTo>
                    <a:cubicBezTo>
                      <a:pt x="4412" y="14670"/>
                      <a:pt x="4504" y="14877"/>
                      <a:pt x="4412" y="14983"/>
                    </a:cubicBezTo>
                    <a:cubicBezTo>
                      <a:pt x="4044" y="15398"/>
                      <a:pt x="3493" y="15605"/>
                      <a:pt x="3218" y="16020"/>
                    </a:cubicBezTo>
                    <a:cubicBezTo>
                      <a:pt x="3125" y="16020"/>
                      <a:pt x="2849" y="16020"/>
                      <a:pt x="2758" y="16228"/>
                    </a:cubicBezTo>
                    <a:cubicBezTo>
                      <a:pt x="2205" y="17059"/>
                      <a:pt x="1746" y="17889"/>
                      <a:pt x="1288" y="18721"/>
                    </a:cubicBezTo>
                    <a:cubicBezTo>
                      <a:pt x="828" y="19656"/>
                      <a:pt x="275" y="20486"/>
                      <a:pt x="0" y="21525"/>
                    </a:cubicBezTo>
                    <a:cubicBezTo>
                      <a:pt x="644" y="21214"/>
                      <a:pt x="1195" y="21108"/>
                      <a:pt x="1930" y="20901"/>
                    </a:cubicBezTo>
                    <a:cubicBezTo>
                      <a:pt x="3033" y="20693"/>
                      <a:pt x="3768" y="20382"/>
                      <a:pt x="4504" y="19864"/>
                    </a:cubicBezTo>
                    <a:cubicBezTo>
                      <a:pt x="5056" y="19447"/>
                      <a:pt x="5516" y="19032"/>
                      <a:pt x="5975" y="18617"/>
                    </a:cubicBezTo>
                    <a:cubicBezTo>
                      <a:pt x="6251" y="18306"/>
                      <a:pt x="6342" y="18202"/>
                      <a:pt x="6435" y="17993"/>
                    </a:cubicBezTo>
                    <a:cubicBezTo>
                      <a:pt x="6711" y="17578"/>
                      <a:pt x="6986" y="17267"/>
                      <a:pt x="7170" y="16852"/>
                    </a:cubicBezTo>
                    <a:cubicBezTo>
                      <a:pt x="7905" y="16435"/>
                      <a:pt x="8456" y="15605"/>
                      <a:pt x="9009" y="14983"/>
                    </a:cubicBezTo>
                    <a:cubicBezTo>
                      <a:pt x="9651" y="14255"/>
                      <a:pt x="10203" y="13737"/>
                      <a:pt x="10754" y="12905"/>
                    </a:cubicBezTo>
                    <a:cubicBezTo>
                      <a:pt x="11305" y="12179"/>
                      <a:pt x="11949" y="11555"/>
                      <a:pt x="12500" y="10829"/>
                    </a:cubicBezTo>
                    <a:cubicBezTo>
                      <a:pt x="13053" y="10101"/>
                      <a:pt x="13604" y="9271"/>
                      <a:pt x="14156" y="8543"/>
                    </a:cubicBezTo>
                    <a:cubicBezTo>
                      <a:pt x="14432" y="8232"/>
                      <a:pt x="14798" y="7921"/>
                      <a:pt x="14891" y="7610"/>
                    </a:cubicBezTo>
                    <a:cubicBezTo>
                      <a:pt x="15074" y="7402"/>
                      <a:pt x="15258" y="7193"/>
                      <a:pt x="15442" y="6985"/>
                    </a:cubicBezTo>
                    <a:cubicBezTo>
                      <a:pt x="15442" y="6882"/>
                      <a:pt x="15442" y="6674"/>
                      <a:pt x="15626" y="6571"/>
                    </a:cubicBezTo>
                    <a:cubicBezTo>
                      <a:pt x="15718" y="6363"/>
                      <a:pt x="15902" y="6571"/>
                      <a:pt x="15993" y="6363"/>
                    </a:cubicBezTo>
                    <a:cubicBezTo>
                      <a:pt x="15993" y="6363"/>
                      <a:pt x="15993" y="6156"/>
                      <a:pt x="15993" y="6156"/>
                    </a:cubicBezTo>
                    <a:lnTo>
                      <a:pt x="16177" y="6156"/>
                    </a:lnTo>
                    <a:cubicBezTo>
                      <a:pt x="16177" y="6156"/>
                      <a:pt x="16546" y="5531"/>
                      <a:pt x="16821" y="5220"/>
                    </a:cubicBezTo>
                    <a:cubicBezTo>
                      <a:pt x="16821" y="5220"/>
                      <a:pt x="16912" y="5220"/>
                      <a:pt x="17005" y="5220"/>
                    </a:cubicBezTo>
                    <a:cubicBezTo>
                      <a:pt x="17005" y="5220"/>
                      <a:pt x="17005" y="5013"/>
                      <a:pt x="17005" y="5013"/>
                    </a:cubicBezTo>
                    <a:cubicBezTo>
                      <a:pt x="17281" y="4702"/>
                      <a:pt x="17465" y="4391"/>
                      <a:pt x="17647" y="4183"/>
                    </a:cubicBezTo>
                    <a:cubicBezTo>
                      <a:pt x="18844" y="2729"/>
                      <a:pt x="19946" y="1379"/>
                      <a:pt x="21325" y="132"/>
                    </a:cubicBezTo>
                    <a:cubicBezTo>
                      <a:pt x="21509" y="132"/>
                      <a:pt x="21600" y="-75"/>
                      <a:pt x="21325" y="2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6" name="Google Shape;1230;g257743a6ece_0_185"/>
              <p:cNvSpPr/>
              <p:nvPr/>
            </p:nvSpPr>
            <p:spPr>
              <a:xfrm>
                <a:off x="304211" y="227765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2" extrusionOk="0">
                    <a:moveTo>
                      <a:pt x="21287" y="390"/>
                    </a:moveTo>
                    <a:cubicBezTo>
                      <a:pt x="21287" y="390"/>
                      <a:pt x="21287" y="488"/>
                      <a:pt x="21133" y="586"/>
                    </a:cubicBezTo>
                    <a:cubicBezTo>
                      <a:pt x="20820" y="783"/>
                      <a:pt x="20353" y="1173"/>
                      <a:pt x="20197" y="1368"/>
                    </a:cubicBezTo>
                    <a:cubicBezTo>
                      <a:pt x="20197" y="1368"/>
                      <a:pt x="20197" y="1368"/>
                      <a:pt x="20040" y="1368"/>
                    </a:cubicBezTo>
                    <a:cubicBezTo>
                      <a:pt x="19963" y="1368"/>
                      <a:pt x="19884" y="1661"/>
                      <a:pt x="19728" y="1759"/>
                    </a:cubicBezTo>
                    <a:cubicBezTo>
                      <a:pt x="19573" y="1759"/>
                      <a:pt x="19417" y="1856"/>
                      <a:pt x="19338" y="1954"/>
                    </a:cubicBezTo>
                    <a:cubicBezTo>
                      <a:pt x="19104" y="2149"/>
                      <a:pt x="18949" y="2346"/>
                      <a:pt x="18793" y="2444"/>
                    </a:cubicBezTo>
                    <a:cubicBezTo>
                      <a:pt x="18637" y="2639"/>
                      <a:pt x="18480" y="2737"/>
                      <a:pt x="18324" y="2932"/>
                    </a:cubicBezTo>
                    <a:cubicBezTo>
                      <a:pt x="18091" y="3225"/>
                      <a:pt x="17857" y="3420"/>
                      <a:pt x="17623" y="3715"/>
                    </a:cubicBezTo>
                    <a:cubicBezTo>
                      <a:pt x="17077" y="4300"/>
                      <a:pt x="16531" y="4984"/>
                      <a:pt x="15907" y="5376"/>
                    </a:cubicBezTo>
                    <a:cubicBezTo>
                      <a:pt x="15751" y="6157"/>
                      <a:pt x="15361" y="6450"/>
                      <a:pt x="15050" y="6940"/>
                    </a:cubicBezTo>
                    <a:cubicBezTo>
                      <a:pt x="14816" y="7330"/>
                      <a:pt x="14581" y="7623"/>
                      <a:pt x="14426" y="7721"/>
                    </a:cubicBezTo>
                    <a:cubicBezTo>
                      <a:pt x="14426" y="7818"/>
                      <a:pt x="14270" y="7916"/>
                      <a:pt x="14270" y="7916"/>
                    </a:cubicBezTo>
                    <a:cubicBezTo>
                      <a:pt x="13803" y="8503"/>
                      <a:pt x="13413" y="9089"/>
                      <a:pt x="12944" y="9479"/>
                    </a:cubicBezTo>
                    <a:cubicBezTo>
                      <a:pt x="12867" y="9579"/>
                      <a:pt x="12788" y="9677"/>
                      <a:pt x="12633" y="9774"/>
                    </a:cubicBezTo>
                    <a:cubicBezTo>
                      <a:pt x="12477" y="9872"/>
                      <a:pt x="12398" y="10067"/>
                      <a:pt x="12320" y="10165"/>
                    </a:cubicBezTo>
                    <a:cubicBezTo>
                      <a:pt x="12243" y="10165"/>
                      <a:pt x="12009" y="10165"/>
                      <a:pt x="11930" y="10360"/>
                    </a:cubicBezTo>
                    <a:cubicBezTo>
                      <a:pt x="11853" y="10457"/>
                      <a:pt x="11774" y="10653"/>
                      <a:pt x="11697" y="10750"/>
                    </a:cubicBezTo>
                    <a:cubicBezTo>
                      <a:pt x="11619" y="10750"/>
                      <a:pt x="11463" y="10848"/>
                      <a:pt x="11307" y="10947"/>
                    </a:cubicBezTo>
                    <a:cubicBezTo>
                      <a:pt x="11151" y="11045"/>
                      <a:pt x="11151" y="11240"/>
                      <a:pt x="10917" y="11240"/>
                    </a:cubicBezTo>
                    <a:cubicBezTo>
                      <a:pt x="10449" y="12119"/>
                      <a:pt x="9357" y="12413"/>
                      <a:pt x="8733" y="13097"/>
                    </a:cubicBezTo>
                    <a:cubicBezTo>
                      <a:pt x="7407" y="14563"/>
                      <a:pt x="5770" y="15541"/>
                      <a:pt x="4289" y="16712"/>
                    </a:cubicBezTo>
                    <a:cubicBezTo>
                      <a:pt x="3509" y="17397"/>
                      <a:pt x="2807" y="18178"/>
                      <a:pt x="2106" y="18863"/>
                    </a:cubicBezTo>
                    <a:cubicBezTo>
                      <a:pt x="1950" y="18961"/>
                      <a:pt x="1793" y="19058"/>
                      <a:pt x="1716" y="19156"/>
                    </a:cubicBezTo>
                    <a:cubicBezTo>
                      <a:pt x="1326" y="19546"/>
                      <a:pt x="1014" y="19841"/>
                      <a:pt x="702" y="20134"/>
                    </a:cubicBezTo>
                    <a:cubicBezTo>
                      <a:pt x="390" y="20329"/>
                      <a:pt x="0" y="20524"/>
                      <a:pt x="0" y="21012"/>
                    </a:cubicBezTo>
                    <a:cubicBezTo>
                      <a:pt x="0" y="21210"/>
                      <a:pt x="234" y="21210"/>
                      <a:pt x="467" y="21210"/>
                    </a:cubicBezTo>
                    <a:cubicBezTo>
                      <a:pt x="780" y="21600"/>
                      <a:pt x="1170" y="21502"/>
                      <a:pt x="1637" y="21405"/>
                    </a:cubicBezTo>
                    <a:cubicBezTo>
                      <a:pt x="2261" y="21307"/>
                      <a:pt x="2573" y="21110"/>
                      <a:pt x="3041" y="21012"/>
                    </a:cubicBezTo>
                    <a:cubicBezTo>
                      <a:pt x="3276" y="21012"/>
                      <a:pt x="3587" y="20915"/>
                      <a:pt x="3821" y="20720"/>
                    </a:cubicBezTo>
                    <a:cubicBezTo>
                      <a:pt x="4210" y="20622"/>
                      <a:pt x="4834" y="20427"/>
                      <a:pt x="5147" y="20329"/>
                    </a:cubicBezTo>
                    <a:cubicBezTo>
                      <a:pt x="5147" y="20329"/>
                      <a:pt x="5303" y="20232"/>
                      <a:pt x="5380" y="20134"/>
                    </a:cubicBezTo>
                    <a:cubicBezTo>
                      <a:pt x="5380" y="20134"/>
                      <a:pt x="5380" y="19939"/>
                      <a:pt x="5537" y="19841"/>
                    </a:cubicBezTo>
                    <a:cubicBezTo>
                      <a:pt x="5693" y="19841"/>
                      <a:pt x="5770" y="19744"/>
                      <a:pt x="5848" y="19644"/>
                    </a:cubicBezTo>
                    <a:cubicBezTo>
                      <a:pt x="6083" y="19449"/>
                      <a:pt x="6316" y="19254"/>
                      <a:pt x="6473" y="19156"/>
                    </a:cubicBezTo>
                    <a:cubicBezTo>
                      <a:pt x="6473" y="19156"/>
                      <a:pt x="6473" y="18961"/>
                      <a:pt x="6473" y="18961"/>
                    </a:cubicBezTo>
                    <a:cubicBezTo>
                      <a:pt x="6550" y="18961"/>
                      <a:pt x="6706" y="18961"/>
                      <a:pt x="6784" y="18766"/>
                    </a:cubicBezTo>
                    <a:cubicBezTo>
                      <a:pt x="6940" y="18570"/>
                      <a:pt x="7174" y="18375"/>
                      <a:pt x="7330" y="18277"/>
                    </a:cubicBezTo>
                    <a:cubicBezTo>
                      <a:pt x="7330" y="18277"/>
                      <a:pt x="7330" y="18080"/>
                      <a:pt x="7330" y="18080"/>
                    </a:cubicBezTo>
                    <a:cubicBezTo>
                      <a:pt x="7407" y="18080"/>
                      <a:pt x="7564" y="18080"/>
                      <a:pt x="7643" y="17983"/>
                    </a:cubicBezTo>
                    <a:cubicBezTo>
                      <a:pt x="7876" y="17690"/>
                      <a:pt x="8031" y="17495"/>
                      <a:pt x="8187" y="17397"/>
                    </a:cubicBezTo>
                    <a:cubicBezTo>
                      <a:pt x="8187" y="17397"/>
                      <a:pt x="8187" y="17300"/>
                      <a:pt x="8266" y="17202"/>
                    </a:cubicBezTo>
                    <a:cubicBezTo>
                      <a:pt x="8266" y="17202"/>
                      <a:pt x="8421" y="17007"/>
                      <a:pt x="8577" y="17007"/>
                    </a:cubicBezTo>
                    <a:cubicBezTo>
                      <a:pt x="8733" y="16811"/>
                      <a:pt x="8890" y="16614"/>
                      <a:pt x="9046" y="16419"/>
                    </a:cubicBezTo>
                    <a:cubicBezTo>
                      <a:pt x="9670" y="15736"/>
                      <a:pt x="10293" y="15148"/>
                      <a:pt x="10917" y="14660"/>
                    </a:cubicBezTo>
                    <a:cubicBezTo>
                      <a:pt x="11151" y="14367"/>
                      <a:pt x="11384" y="14075"/>
                      <a:pt x="11540" y="13879"/>
                    </a:cubicBezTo>
                    <a:cubicBezTo>
                      <a:pt x="11540" y="13879"/>
                      <a:pt x="11774" y="13879"/>
                      <a:pt x="11853" y="13780"/>
                    </a:cubicBezTo>
                    <a:cubicBezTo>
                      <a:pt x="12009" y="13585"/>
                      <a:pt x="12164" y="13389"/>
                      <a:pt x="12243" y="13194"/>
                    </a:cubicBezTo>
                    <a:cubicBezTo>
                      <a:pt x="12398" y="12999"/>
                      <a:pt x="12633" y="12999"/>
                      <a:pt x="12788" y="12804"/>
                    </a:cubicBezTo>
                    <a:cubicBezTo>
                      <a:pt x="13023" y="12609"/>
                      <a:pt x="13178" y="12119"/>
                      <a:pt x="13334" y="11923"/>
                    </a:cubicBezTo>
                    <a:cubicBezTo>
                      <a:pt x="13490" y="11728"/>
                      <a:pt x="13568" y="11728"/>
                      <a:pt x="13724" y="11533"/>
                    </a:cubicBezTo>
                    <a:cubicBezTo>
                      <a:pt x="13803" y="11338"/>
                      <a:pt x="13880" y="11045"/>
                      <a:pt x="14036" y="10947"/>
                    </a:cubicBezTo>
                    <a:cubicBezTo>
                      <a:pt x="14036" y="10947"/>
                      <a:pt x="14193" y="10947"/>
                      <a:pt x="14270" y="10947"/>
                    </a:cubicBezTo>
                    <a:cubicBezTo>
                      <a:pt x="14426" y="10848"/>
                      <a:pt x="14504" y="10555"/>
                      <a:pt x="14581" y="10457"/>
                    </a:cubicBezTo>
                    <a:cubicBezTo>
                      <a:pt x="14581" y="10457"/>
                      <a:pt x="14737" y="10457"/>
                      <a:pt x="14816" y="10262"/>
                    </a:cubicBezTo>
                    <a:cubicBezTo>
                      <a:pt x="14816" y="10262"/>
                      <a:pt x="14816" y="10067"/>
                      <a:pt x="14816" y="9969"/>
                    </a:cubicBezTo>
                    <a:cubicBezTo>
                      <a:pt x="14816" y="9969"/>
                      <a:pt x="14894" y="9969"/>
                      <a:pt x="14971" y="9969"/>
                    </a:cubicBezTo>
                    <a:cubicBezTo>
                      <a:pt x="14971" y="9969"/>
                      <a:pt x="14971" y="9774"/>
                      <a:pt x="15050" y="9774"/>
                    </a:cubicBezTo>
                    <a:cubicBezTo>
                      <a:pt x="15127" y="9579"/>
                      <a:pt x="15206" y="9382"/>
                      <a:pt x="15361" y="9284"/>
                    </a:cubicBezTo>
                    <a:cubicBezTo>
                      <a:pt x="15596" y="9187"/>
                      <a:pt x="15517" y="8796"/>
                      <a:pt x="15674" y="8699"/>
                    </a:cubicBezTo>
                    <a:cubicBezTo>
                      <a:pt x="16141" y="8503"/>
                      <a:pt x="16376" y="8211"/>
                      <a:pt x="16610" y="7818"/>
                    </a:cubicBezTo>
                    <a:cubicBezTo>
                      <a:pt x="16687" y="7721"/>
                      <a:pt x="16843" y="7525"/>
                      <a:pt x="16921" y="7330"/>
                    </a:cubicBezTo>
                    <a:cubicBezTo>
                      <a:pt x="17154" y="7037"/>
                      <a:pt x="17311" y="6647"/>
                      <a:pt x="17623" y="6547"/>
                    </a:cubicBezTo>
                    <a:cubicBezTo>
                      <a:pt x="17779" y="6059"/>
                      <a:pt x="18091" y="5669"/>
                      <a:pt x="18324" y="5278"/>
                    </a:cubicBezTo>
                    <a:cubicBezTo>
                      <a:pt x="18480" y="5081"/>
                      <a:pt x="18637" y="5081"/>
                      <a:pt x="18793" y="4789"/>
                    </a:cubicBezTo>
                    <a:cubicBezTo>
                      <a:pt x="18793" y="4691"/>
                      <a:pt x="18949" y="4300"/>
                      <a:pt x="19027" y="4300"/>
                    </a:cubicBezTo>
                    <a:cubicBezTo>
                      <a:pt x="19027" y="4300"/>
                      <a:pt x="19183" y="4300"/>
                      <a:pt x="19183" y="4300"/>
                    </a:cubicBezTo>
                    <a:cubicBezTo>
                      <a:pt x="19183" y="4300"/>
                      <a:pt x="19183" y="4105"/>
                      <a:pt x="19183" y="4105"/>
                    </a:cubicBezTo>
                    <a:cubicBezTo>
                      <a:pt x="19260" y="3910"/>
                      <a:pt x="19494" y="3812"/>
                      <a:pt x="19573" y="3615"/>
                    </a:cubicBezTo>
                    <a:cubicBezTo>
                      <a:pt x="19573" y="3518"/>
                      <a:pt x="19650" y="3323"/>
                      <a:pt x="19728" y="3225"/>
                    </a:cubicBezTo>
                    <a:cubicBezTo>
                      <a:pt x="19884" y="2834"/>
                      <a:pt x="20118" y="2639"/>
                      <a:pt x="20274" y="2346"/>
                    </a:cubicBezTo>
                    <a:cubicBezTo>
                      <a:pt x="20430" y="2149"/>
                      <a:pt x="20430" y="1759"/>
                      <a:pt x="20743" y="1661"/>
                    </a:cubicBezTo>
                    <a:cubicBezTo>
                      <a:pt x="20743" y="1271"/>
                      <a:pt x="21054" y="1173"/>
                      <a:pt x="21210" y="978"/>
                    </a:cubicBezTo>
                    <a:cubicBezTo>
                      <a:pt x="21210" y="488"/>
                      <a:pt x="21444" y="488"/>
                      <a:pt x="21600" y="195"/>
                    </a:cubicBezTo>
                    <a:cubicBezTo>
                      <a:pt x="21600" y="0"/>
                      <a:pt x="21521" y="0"/>
                      <a:pt x="21444" y="0"/>
                    </a:cubicBezTo>
                    <a:cubicBezTo>
                      <a:pt x="21366" y="98"/>
                      <a:pt x="21133" y="195"/>
                      <a:pt x="21054" y="1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7" name="Google Shape;1231;g257743a6ece_0_185"/>
              <p:cNvSpPr/>
              <p:nvPr/>
            </p:nvSpPr>
            <p:spPr>
              <a:xfrm>
                <a:off x="308740" y="2280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46" y="19501"/>
                    </a:moveTo>
                    <a:cubicBezTo>
                      <a:pt x="7516" y="18901"/>
                      <a:pt x="8307" y="18200"/>
                      <a:pt x="9099" y="17501"/>
                    </a:cubicBezTo>
                    <a:cubicBezTo>
                      <a:pt x="9336" y="17301"/>
                      <a:pt x="9653" y="16900"/>
                      <a:pt x="9812" y="16800"/>
                    </a:cubicBezTo>
                    <a:cubicBezTo>
                      <a:pt x="9890" y="16800"/>
                      <a:pt x="10049" y="16600"/>
                      <a:pt x="10127" y="16501"/>
                    </a:cubicBezTo>
                    <a:cubicBezTo>
                      <a:pt x="10127" y="16401"/>
                      <a:pt x="10286" y="16501"/>
                      <a:pt x="10366" y="16401"/>
                    </a:cubicBezTo>
                    <a:cubicBezTo>
                      <a:pt x="10366" y="16401"/>
                      <a:pt x="10366" y="16301"/>
                      <a:pt x="10444" y="16301"/>
                    </a:cubicBezTo>
                    <a:cubicBezTo>
                      <a:pt x="10444" y="16301"/>
                      <a:pt x="10603" y="16301"/>
                      <a:pt x="10681" y="16201"/>
                    </a:cubicBezTo>
                    <a:cubicBezTo>
                      <a:pt x="10840" y="16101"/>
                      <a:pt x="10999" y="16001"/>
                      <a:pt x="11077" y="15801"/>
                    </a:cubicBezTo>
                    <a:cubicBezTo>
                      <a:pt x="11314" y="15801"/>
                      <a:pt x="11314" y="15600"/>
                      <a:pt x="11394" y="15400"/>
                    </a:cubicBezTo>
                    <a:cubicBezTo>
                      <a:pt x="11394" y="15400"/>
                      <a:pt x="11551" y="15400"/>
                      <a:pt x="11631" y="15400"/>
                    </a:cubicBezTo>
                    <a:cubicBezTo>
                      <a:pt x="11790" y="15200"/>
                      <a:pt x="11947" y="14901"/>
                      <a:pt x="12027" y="14701"/>
                    </a:cubicBezTo>
                    <a:cubicBezTo>
                      <a:pt x="12186" y="14401"/>
                      <a:pt x="12501" y="14301"/>
                      <a:pt x="12581" y="14000"/>
                    </a:cubicBezTo>
                    <a:cubicBezTo>
                      <a:pt x="12581" y="13700"/>
                      <a:pt x="12818" y="14000"/>
                      <a:pt x="12897" y="13700"/>
                    </a:cubicBezTo>
                    <a:cubicBezTo>
                      <a:pt x="12975" y="13301"/>
                      <a:pt x="13293" y="13001"/>
                      <a:pt x="13451" y="12801"/>
                    </a:cubicBezTo>
                    <a:cubicBezTo>
                      <a:pt x="13688" y="12500"/>
                      <a:pt x="13847" y="12100"/>
                      <a:pt x="14084" y="11901"/>
                    </a:cubicBezTo>
                    <a:cubicBezTo>
                      <a:pt x="14242" y="11601"/>
                      <a:pt x="14558" y="11501"/>
                      <a:pt x="14638" y="11201"/>
                    </a:cubicBezTo>
                    <a:cubicBezTo>
                      <a:pt x="14717" y="11000"/>
                      <a:pt x="15112" y="10900"/>
                      <a:pt x="15112" y="10900"/>
                    </a:cubicBezTo>
                    <a:cubicBezTo>
                      <a:pt x="15112" y="10900"/>
                      <a:pt x="15112" y="10700"/>
                      <a:pt x="15112" y="10700"/>
                    </a:cubicBezTo>
                    <a:cubicBezTo>
                      <a:pt x="15271" y="10400"/>
                      <a:pt x="15508" y="10201"/>
                      <a:pt x="15586" y="10001"/>
                    </a:cubicBezTo>
                    <a:lnTo>
                      <a:pt x="15745" y="10001"/>
                    </a:lnTo>
                    <a:cubicBezTo>
                      <a:pt x="15745" y="10001"/>
                      <a:pt x="15745" y="9801"/>
                      <a:pt x="15745" y="9801"/>
                    </a:cubicBezTo>
                    <a:cubicBezTo>
                      <a:pt x="15745" y="9699"/>
                      <a:pt x="15745" y="9600"/>
                      <a:pt x="15904" y="9500"/>
                    </a:cubicBezTo>
                    <a:cubicBezTo>
                      <a:pt x="15904" y="9400"/>
                      <a:pt x="16062" y="9400"/>
                      <a:pt x="16141" y="9400"/>
                    </a:cubicBezTo>
                    <a:cubicBezTo>
                      <a:pt x="16141" y="9300"/>
                      <a:pt x="16221" y="9200"/>
                      <a:pt x="16299" y="9100"/>
                    </a:cubicBezTo>
                    <a:cubicBezTo>
                      <a:pt x="16378" y="9000"/>
                      <a:pt x="16458" y="8801"/>
                      <a:pt x="16616" y="8601"/>
                    </a:cubicBezTo>
                    <a:cubicBezTo>
                      <a:pt x="17091" y="8000"/>
                      <a:pt x="17486" y="7400"/>
                      <a:pt x="17960" y="6801"/>
                    </a:cubicBezTo>
                    <a:cubicBezTo>
                      <a:pt x="18119" y="6500"/>
                      <a:pt x="18356" y="6100"/>
                      <a:pt x="18436" y="6000"/>
                    </a:cubicBezTo>
                    <a:cubicBezTo>
                      <a:pt x="18593" y="5800"/>
                      <a:pt x="18673" y="5501"/>
                      <a:pt x="18752" y="5301"/>
                    </a:cubicBezTo>
                    <a:cubicBezTo>
                      <a:pt x="19069" y="4800"/>
                      <a:pt x="19702" y="4201"/>
                      <a:pt x="19860" y="3699"/>
                    </a:cubicBezTo>
                    <a:cubicBezTo>
                      <a:pt x="19860" y="3699"/>
                      <a:pt x="19860" y="3499"/>
                      <a:pt x="19939" y="3400"/>
                    </a:cubicBezTo>
                    <a:cubicBezTo>
                      <a:pt x="20176" y="2900"/>
                      <a:pt x="20572" y="2601"/>
                      <a:pt x="20652" y="1999"/>
                    </a:cubicBezTo>
                    <a:cubicBezTo>
                      <a:pt x="20809" y="1999"/>
                      <a:pt x="20889" y="1800"/>
                      <a:pt x="20967" y="1600"/>
                    </a:cubicBezTo>
                    <a:cubicBezTo>
                      <a:pt x="20967" y="1600"/>
                      <a:pt x="20967" y="1400"/>
                      <a:pt x="20967" y="1300"/>
                    </a:cubicBezTo>
                    <a:cubicBezTo>
                      <a:pt x="20967" y="1300"/>
                      <a:pt x="21126" y="1200"/>
                      <a:pt x="21126" y="1101"/>
                    </a:cubicBezTo>
                    <a:cubicBezTo>
                      <a:pt x="21284" y="801"/>
                      <a:pt x="21363" y="400"/>
                      <a:pt x="21600" y="100"/>
                    </a:cubicBezTo>
                    <a:cubicBezTo>
                      <a:pt x="21521" y="100"/>
                      <a:pt x="21521" y="0"/>
                      <a:pt x="21363" y="0"/>
                    </a:cubicBezTo>
                    <a:cubicBezTo>
                      <a:pt x="21363" y="100"/>
                      <a:pt x="21126" y="300"/>
                      <a:pt x="21126" y="300"/>
                    </a:cubicBezTo>
                    <a:cubicBezTo>
                      <a:pt x="20967" y="300"/>
                      <a:pt x="20889" y="499"/>
                      <a:pt x="20809" y="599"/>
                    </a:cubicBezTo>
                    <a:cubicBezTo>
                      <a:pt x="20572" y="801"/>
                      <a:pt x="20413" y="1001"/>
                      <a:pt x="20256" y="1200"/>
                    </a:cubicBezTo>
                    <a:cubicBezTo>
                      <a:pt x="20256" y="1200"/>
                      <a:pt x="20097" y="1200"/>
                      <a:pt x="20017" y="1200"/>
                    </a:cubicBezTo>
                    <a:cubicBezTo>
                      <a:pt x="19543" y="1700"/>
                      <a:pt x="19147" y="2401"/>
                      <a:pt x="18673" y="2900"/>
                    </a:cubicBezTo>
                    <a:cubicBezTo>
                      <a:pt x="18436" y="3000"/>
                      <a:pt x="18278" y="3300"/>
                      <a:pt x="18198" y="3499"/>
                    </a:cubicBezTo>
                    <a:cubicBezTo>
                      <a:pt x="18119" y="3599"/>
                      <a:pt x="17960" y="3699"/>
                      <a:pt x="17802" y="3801"/>
                    </a:cubicBezTo>
                    <a:cubicBezTo>
                      <a:pt x="17645" y="4001"/>
                      <a:pt x="17486" y="4300"/>
                      <a:pt x="17328" y="4500"/>
                    </a:cubicBezTo>
                    <a:cubicBezTo>
                      <a:pt x="17091" y="4800"/>
                      <a:pt x="16773" y="5000"/>
                      <a:pt x="16536" y="5301"/>
                    </a:cubicBezTo>
                    <a:cubicBezTo>
                      <a:pt x="16536" y="5301"/>
                      <a:pt x="16378" y="5301"/>
                      <a:pt x="16378" y="5301"/>
                    </a:cubicBezTo>
                    <a:cubicBezTo>
                      <a:pt x="15982" y="5601"/>
                      <a:pt x="15745" y="5900"/>
                      <a:pt x="15508" y="6200"/>
                    </a:cubicBezTo>
                    <a:cubicBezTo>
                      <a:pt x="15112" y="6599"/>
                      <a:pt x="14638" y="7001"/>
                      <a:pt x="14242" y="7301"/>
                    </a:cubicBezTo>
                    <a:cubicBezTo>
                      <a:pt x="13925" y="7700"/>
                      <a:pt x="13610" y="7900"/>
                      <a:pt x="13371" y="8201"/>
                    </a:cubicBezTo>
                    <a:cubicBezTo>
                      <a:pt x="13371" y="8201"/>
                      <a:pt x="13371" y="8301"/>
                      <a:pt x="13214" y="8401"/>
                    </a:cubicBezTo>
                    <a:cubicBezTo>
                      <a:pt x="13214" y="8401"/>
                      <a:pt x="13055" y="8401"/>
                      <a:pt x="12975" y="8401"/>
                    </a:cubicBezTo>
                    <a:cubicBezTo>
                      <a:pt x="12818" y="8601"/>
                      <a:pt x="12660" y="8801"/>
                      <a:pt x="12423" y="9100"/>
                    </a:cubicBezTo>
                    <a:cubicBezTo>
                      <a:pt x="11868" y="9801"/>
                      <a:pt x="11236" y="10301"/>
                      <a:pt x="10681" y="10900"/>
                    </a:cubicBezTo>
                    <a:cubicBezTo>
                      <a:pt x="10523" y="11100"/>
                      <a:pt x="10286" y="11301"/>
                      <a:pt x="10127" y="11501"/>
                    </a:cubicBezTo>
                    <a:cubicBezTo>
                      <a:pt x="9970" y="11701"/>
                      <a:pt x="9732" y="11901"/>
                      <a:pt x="9494" y="12100"/>
                    </a:cubicBezTo>
                    <a:cubicBezTo>
                      <a:pt x="9099" y="12400"/>
                      <a:pt x="8703" y="13001"/>
                      <a:pt x="8307" y="13301"/>
                    </a:cubicBezTo>
                    <a:cubicBezTo>
                      <a:pt x="7912" y="13700"/>
                      <a:pt x="7516" y="14000"/>
                      <a:pt x="7042" y="14401"/>
                    </a:cubicBezTo>
                    <a:cubicBezTo>
                      <a:pt x="6172" y="15100"/>
                      <a:pt x="5301" y="15801"/>
                      <a:pt x="4509" y="16501"/>
                    </a:cubicBezTo>
                    <a:cubicBezTo>
                      <a:pt x="4509" y="16501"/>
                      <a:pt x="4352" y="16501"/>
                      <a:pt x="4352" y="16600"/>
                    </a:cubicBezTo>
                    <a:cubicBezTo>
                      <a:pt x="4194" y="16800"/>
                      <a:pt x="4114" y="16800"/>
                      <a:pt x="3957" y="17000"/>
                    </a:cubicBezTo>
                    <a:cubicBezTo>
                      <a:pt x="3324" y="17701"/>
                      <a:pt x="2374" y="18300"/>
                      <a:pt x="1898" y="19001"/>
                    </a:cubicBezTo>
                    <a:cubicBezTo>
                      <a:pt x="1741" y="19201"/>
                      <a:pt x="1503" y="19501"/>
                      <a:pt x="1424" y="19601"/>
                    </a:cubicBezTo>
                    <a:cubicBezTo>
                      <a:pt x="1108" y="20000"/>
                      <a:pt x="791" y="20401"/>
                      <a:pt x="474" y="20901"/>
                    </a:cubicBezTo>
                    <a:cubicBezTo>
                      <a:pt x="317" y="21101"/>
                      <a:pt x="0" y="21101"/>
                      <a:pt x="0" y="21600"/>
                    </a:cubicBezTo>
                    <a:cubicBezTo>
                      <a:pt x="2294" y="21400"/>
                      <a:pt x="4509" y="20501"/>
                      <a:pt x="6329" y="192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8" name="Google Shape;1232;g257743a6ece_0_185"/>
              <p:cNvSpPr/>
              <p:nvPr/>
            </p:nvSpPr>
            <p:spPr>
              <a:xfrm>
                <a:off x="222441" y="22570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extrusionOk="0">
                    <a:moveTo>
                      <a:pt x="21297" y="0"/>
                    </a:moveTo>
                    <a:cubicBezTo>
                      <a:pt x="19637" y="1573"/>
                      <a:pt x="17371" y="2476"/>
                      <a:pt x="15860" y="4274"/>
                    </a:cubicBezTo>
                    <a:cubicBezTo>
                      <a:pt x="15407" y="4274"/>
                      <a:pt x="15257" y="4724"/>
                      <a:pt x="14652" y="4724"/>
                    </a:cubicBezTo>
                    <a:cubicBezTo>
                      <a:pt x="14199" y="5627"/>
                      <a:pt x="13294" y="6076"/>
                      <a:pt x="12688" y="6526"/>
                    </a:cubicBezTo>
                    <a:cubicBezTo>
                      <a:pt x="12386" y="6526"/>
                      <a:pt x="12083" y="6975"/>
                      <a:pt x="11783" y="7200"/>
                    </a:cubicBezTo>
                    <a:cubicBezTo>
                      <a:pt x="11630" y="7200"/>
                      <a:pt x="11328" y="7200"/>
                      <a:pt x="11178" y="7425"/>
                    </a:cubicBezTo>
                    <a:cubicBezTo>
                      <a:pt x="11178" y="7425"/>
                      <a:pt x="11028" y="7874"/>
                      <a:pt x="10725" y="8099"/>
                    </a:cubicBezTo>
                    <a:cubicBezTo>
                      <a:pt x="10422" y="8324"/>
                      <a:pt x="9970" y="8324"/>
                      <a:pt x="9667" y="8777"/>
                    </a:cubicBezTo>
                    <a:cubicBezTo>
                      <a:pt x="9667" y="8777"/>
                      <a:pt x="9667" y="9452"/>
                      <a:pt x="9364" y="9452"/>
                    </a:cubicBezTo>
                    <a:cubicBezTo>
                      <a:pt x="9364" y="9452"/>
                      <a:pt x="8912" y="9676"/>
                      <a:pt x="8762" y="9901"/>
                    </a:cubicBezTo>
                    <a:cubicBezTo>
                      <a:pt x="8156" y="10575"/>
                      <a:pt x="7401" y="11249"/>
                      <a:pt x="6646" y="11699"/>
                    </a:cubicBezTo>
                    <a:cubicBezTo>
                      <a:pt x="6646" y="11699"/>
                      <a:pt x="6646" y="12153"/>
                      <a:pt x="6646" y="12153"/>
                    </a:cubicBezTo>
                    <a:cubicBezTo>
                      <a:pt x="6496" y="12153"/>
                      <a:pt x="6193" y="12153"/>
                      <a:pt x="6043" y="12377"/>
                    </a:cubicBezTo>
                    <a:cubicBezTo>
                      <a:pt x="5740" y="12827"/>
                      <a:pt x="5437" y="13276"/>
                      <a:pt x="5135" y="13501"/>
                    </a:cubicBezTo>
                    <a:cubicBezTo>
                      <a:pt x="4532" y="14400"/>
                      <a:pt x="3624" y="15303"/>
                      <a:pt x="3021" y="15977"/>
                    </a:cubicBezTo>
                    <a:cubicBezTo>
                      <a:pt x="2869" y="16202"/>
                      <a:pt x="2569" y="16427"/>
                      <a:pt x="2266" y="16652"/>
                    </a:cubicBezTo>
                    <a:cubicBezTo>
                      <a:pt x="2266" y="16652"/>
                      <a:pt x="2266" y="16876"/>
                      <a:pt x="2266" y="16876"/>
                    </a:cubicBezTo>
                    <a:cubicBezTo>
                      <a:pt x="2116" y="17101"/>
                      <a:pt x="1813" y="17326"/>
                      <a:pt x="1661" y="17326"/>
                    </a:cubicBezTo>
                    <a:cubicBezTo>
                      <a:pt x="1058" y="18000"/>
                      <a:pt x="605" y="18903"/>
                      <a:pt x="0" y="19353"/>
                    </a:cubicBezTo>
                    <a:cubicBezTo>
                      <a:pt x="303" y="20252"/>
                      <a:pt x="755" y="21375"/>
                      <a:pt x="1511" y="21600"/>
                    </a:cubicBezTo>
                    <a:cubicBezTo>
                      <a:pt x="1511" y="21600"/>
                      <a:pt x="1511" y="21375"/>
                      <a:pt x="1511" y="21600"/>
                    </a:cubicBezTo>
                    <a:cubicBezTo>
                      <a:pt x="1511" y="21600"/>
                      <a:pt x="1511" y="21375"/>
                      <a:pt x="1511" y="21375"/>
                    </a:cubicBezTo>
                    <a:cubicBezTo>
                      <a:pt x="2266" y="21375"/>
                      <a:pt x="3021" y="21375"/>
                      <a:pt x="3624" y="21375"/>
                    </a:cubicBezTo>
                    <a:cubicBezTo>
                      <a:pt x="4229" y="21375"/>
                      <a:pt x="4682" y="20476"/>
                      <a:pt x="5135" y="20701"/>
                    </a:cubicBezTo>
                    <a:cubicBezTo>
                      <a:pt x="5890" y="19577"/>
                      <a:pt x="6948" y="19128"/>
                      <a:pt x="7854" y="18678"/>
                    </a:cubicBezTo>
                    <a:cubicBezTo>
                      <a:pt x="7854" y="18225"/>
                      <a:pt x="8309" y="18000"/>
                      <a:pt x="8609" y="17551"/>
                    </a:cubicBezTo>
                    <a:cubicBezTo>
                      <a:pt x="8762" y="17101"/>
                      <a:pt x="9064" y="16876"/>
                      <a:pt x="9214" y="16652"/>
                    </a:cubicBezTo>
                    <a:cubicBezTo>
                      <a:pt x="9667" y="15977"/>
                      <a:pt x="10272" y="15753"/>
                      <a:pt x="10725" y="15303"/>
                    </a:cubicBezTo>
                    <a:cubicBezTo>
                      <a:pt x="11630" y="14625"/>
                      <a:pt x="12083" y="13726"/>
                      <a:pt x="12838" y="12827"/>
                    </a:cubicBezTo>
                    <a:cubicBezTo>
                      <a:pt x="13141" y="12377"/>
                      <a:pt x="13594" y="11699"/>
                      <a:pt x="13896" y="11699"/>
                    </a:cubicBezTo>
                    <a:cubicBezTo>
                      <a:pt x="14049" y="11249"/>
                      <a:pt x="14349" y="11025"/>
                      <a:pt x="14652" y="10800"/>
                    </a:cubicBezTo>
                    <a:cubicBezTo>
                      <a:pt x="14954" y="10351"/>
                      <a:pt x="14954" y="9901"/>
                      <a:pt x="15257" y="9452"/>
                    </a:cubicBezTo>
                    <a:cubicBezTo>
                      <a:pt x="15860" y="8324"/>
                      <a:pt x="16615" y="7425"/>
                      <a:pt x="17068" y="6975"/>
                    </a:cubicBezTo>
                    <a:cubicBezTo>
                      <a:pt x="17371" y="6301"/>
                      <a:pt x="17673" y="6076"/>
                      <a:pt x="17976" y="5627"/>
                    </a:cubicBezTo>
                    <a:cubicBezTo>
                      <a:pt x="18126" y="5402"/>
                      <a:pt x="18126" y="4948"/>
                      <a:pt x="18279" y="4724"/>
                    </a:cubicBezTo>
                    <a:cubicBezTo>
                      <a:pt x="18279" y="4724"/>
                      <a:pt x="18731" y="4724"/>
                      <a:pt x="18881" y="4274"/>
                    </a:cubicBezTo>
                    <a:cubicBezTo>
                      <a:pt x="19184" y="4049"/>
                      <a:pt x="19184" y="3375"/>
                      <a:pt x="19487" y="3151"/>
                    </a:cubicBezTo>
                    <a:cubicBezTo>
                      <a:pt x="19939" y="3151"/>
                      <a:pt x="20242" y="2252"/>
                      <a:pt x="20392" y="1802"/>
                    </a:cubicBezTo>
                    <a:cubicBezTo>
                      <a:pt x="20695" y="1348"/>
                      <a:pt x="20845" y="1348"/>
                      <a:pt x="21147" y="899"/>
                    </a:cubicBezTo>
                    <a:cubicBezTo>
                      <a:pt x="21147" y="1124"/>
                      <a:pt x="21600" y="225"/>
                      <a:pt x="21147" y="44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9" name="Google Shape;1233;g257743a6ece_0_185"/>
              <p:cNvSpPr/>
              <p:nvPr/>
            </p:nvSpPr>
            <p:spPr>
              <a:xfrm>
                <a:off x="225161" y="2270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extrusionOk="0">
                    <a:moveTo>
                      <a:pt x="18257" y="1879"/>
                    </a:moveTo>
                    <a:cubicBezTo>
                      <a:pt x="17281" y="2817"/>
                      <a:pt x="16304" y="3568"/>
                      <a:pt x="15328" y="4321"/>
                    </a:cubicBezTo>
                    <a:cubicBezTo>
                      <a:pt x="15049" y="4509"/>
                      <a:pt x="14911" y="4697"/>
                      <a:pt x="14631" y="4884"/>
                    </a:cubicBezTo>
                    <a:cubicBezTo>
                      <a:pt x="14493" y="5259"/>
                      <a:pt x="14214" y="5259"/>
                      <a:pt x="14075" y="5634"/>
                    </a:cubicBezTo>
                    <a:cubicBezTo>
                      <a:pt x="13517" y="6010"/>
                      <a:pt x="13099" y="6385"/>
                      <a:pt x="12682" y="6760"/>
                    </a:cubicBezTo>
                    <a:cubicBezTo>
                      <a:pt x="12403" y="6760"/>
                      <a:pt x="12264" y="7139"/>
                      <a:pt x="12123" y="7139"/>
                    </a:cubicBezTo>
                    <a:cubicBezTo>
                      <a:pt x="12123" y="7139"/>
                      <a:pt x="12123" y="7514"/>
                      <a:pt x="12123" y="7514"/>
                    </a:cubicBezTo>
                    <a:cubicBezTo>
                      <a:pt x="11844" y="7514"/>
                      <a:pt x="11567" y="7889"/>
                      <a:pt x="11288" y="8077"/>
                    </a:cubicBezTo>
                    <a:cubicBezTo>
                      <a:pt x="10730" y="8452"/>
                      <a:pt x="10174" y="8639"/>
                      <a:pt x="9756" y="9202"/>
                    </a:cubicBezTo>
                    <a:cubicBezTo>
                      <a:pt x="9477" y="9390"/>
                      <a:pt x="9059" y="9390"/>
                      <a:pt x="8918" y="9765"/>
                    </a:cubicBezTo>
                    <a:cubicBezTo>
                      <a:pt x="8918" y="9765"/>
                      <a:pt x="8918" y="10143"/>
                      <a:pt x="8918" y="10143"/>
                    </a:cubicBezTo>
                    <a:lnTo>
                      <a:pt x="8501" y="10143"/>
                    </a:lnTo>
                    <a:cubicBezTo>
                      <a:pt x="8501" y="10143"/>
                      <a:pt x="7525" y="11832"/>
                      <a:pt x="6969" y="12207"/>
                    </a:cubicBezTo>
                    <a:cubicBezTo>
                      <a:pt x="6689" y="12582"/>
                      <a:pt x="6131" y="12961"/>
                      <a:pt x="5854" y="13336"/>
                    </a:cubicBezTo>
                    <a:cubicBezTo>
                      <a:pt x="4599" y="14649"/>
                      <a:pt x="3343" y="16153"/>
                      <a:pt x="2091" y="17091"/>
                    </a:cubicBezTo>
                    <a:cubicBezTo>
                      <a:pt x="2091" y="17091"/>
                      <a:pt x="1952" y="17466"/>
                      <a:pt x="1811" y="17466"/>
                    </a:cubicBezTo>
                    <a:cubicBezTo>
                      <a:pt x="1114" y="18029"/>
                      <a:pt x="279" y="18220"/>
                      <a:pt x="0" y="19158"/>
                    </a:cubicBezTo>
                    <a:cubicBezTo>
                      <a:pt x="1532" y="20096"/>
                      <a:pt x="2646" y="21225"/>
                      <a:pt x="4460" y="21600"/>
                    </a:cubicBezTo>
                    <a:cubicBezTo>
                      <a:pt x="4737" y="21412"/>
                      <a:pt x="4878" y="21037"/>
                      <a:pt x="5016" y="20846"/>
                    </a:cubicBezTo>
                    <a:cubicBezTo>
                      <a:pt x="5016" y="20846"/>
                      <a:pt x="5296" y="20846"/>
                      <a:pt x="5296" y="20846"/>
                    </a:cubicBezTo>
                    <a:cubicBezTo>
                      <a:pt x="5296" y="20846"/>
                      <a:pt x="5296" y="20471"/>
                      <a:pt x="5296" y="20471"/>
                    </a:cubicBezTo>
                    <a:cubicBezTo>
                      <a:pt x="5296" y="20471"/>
                      <a:pt x="5575" y="20471"/>
                      <a:pt x="5575" y="20471"/>
                    </a:cubicBezTo>
                    <a:cubicBezTo>
                      <a:pt x="5575" y="20283"/>
                      <a:pt x="5992" y="20471"/>
                      <a:pt x="6131" y="20096"/>
                    </a:cubicBezTo>
                    <a:cubicBezTo>
                      <a:pt x="6131" y="20096"/>
                      <a:pt x="6131" y="19721"/>
                      <a:pt x="6131" y="19721"/>
                    </a:cubicBezTo>
                    <a:lnTo>
                      <a:pt x="6410" y="19721"/>
                    </a:lnTo>
                    <a:cubicBezTo>
                      <a:pt x="6410" y="19721"/>
                      <a:pt x="6969" y="19158"/>
                      <a:pt x="7107" y="18970"/>
                    </a:cubicBezTo>
                    <a:cubicBezTo>
                      <a:pt x="7107" y="18970"/>
                      <a:pt x="7386" y="18970"/>
                      <a:pt x="7386" y="18783"/>
                    </a:cubicBezTo>
                    <a:cubicBezTo>
                      <a:pt x="7525" y="18783"/>
                      <a:pt x="7665" y="18408"/>
                      <a:pt x="7804" y="18220"/>
                    </a:cubicBezTo>
                    <a:cubicBezTo>
                      <a:pt x="8362" y="17654"/>
                      <a:pt x="8918" y="17091"/>
                      <a:pt x="9336" y="16528"/>
                    </a:cubicBezTo>
                    <a:cubicBezTo>
                      <a:pt x="9615" y="16153"/>
                      <a:pt x="9894" y="15966"/>
                      <a:pt x="10033" y="15590"/>
                    </a:cubicBezTo>
                    <a:cubicBezTo>
                      <a:pt x="10312" y="15212"/>
                      <a:pt x="10450" y="14837"/>
                      <a:pt x="10870" y="14461"/>
                    </a:cubicBezTo>
                    <a:cubicBezTo>
                      <a:pt x="11985" y="13148"/>
                      <a:pt x="13379" y="12207"/>
                      <a:pt x="14493" y="11081"/>
                    </a:cubicBezTo>
                    <a:cubicBezTo>
                      <a:pt x="15608" y="9765"/>
                      <a:pt x="16584" y="8264"/>
                      <a:pt x="17836" y="6948"/>
                    </a:cubicBezTo>
                    <a:cubicBezTo>
                      <a:pt x="17836" y="6197"/>
                      <a:pt x="18395" y="6010"/>
                      <a:pt x="18674" y="5447"/>
                    </a:cubicBezTo>
                    <a:cubicBezTo>
                      <a:pt x="18813" y="5259"/>
                      <a:pt x="18951" y="4884"/>
                      <a:pt x="19092" y="4509"/>
                    </a:cubicBezTo>
                    <a:cubicBezTo>
                      <a:pt x="19927" y="3192"/>
                      <a:pt x="20903" y="2067"/>
                      <a:pt x="21321" y="375"/>
                    </a:cubicBezTo>
                    <a:cubicBezTo>
                      <a:pt x="21600" y="375"/>
                      <a:pt x="21321" y="0"/>
                      <a:pt x="21321" y="0"/>
                    </a:cubicBezTo>
                    <a:cubicBezTo>
                      <a:pt x="20624" y="938"/>
                      <a:pt x="19648" y="1504"/>
                      <a:pt x="18951" y="206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0" name="Google Shape;1234;g257743a6ece_0_185"/>
              <p:cNvSpPr/>
              <p:nvPr/>
            </p:nvSpPr>
            <p:spPr>
              <a:xfrm>
                <a:off x="298581" y="22858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0" y="0"/>
                    </a:moveTo>
                    <a:cubicBezTo>
                      <a:pt x="21480" y="0"/>
                      <a:pt x="21238" y="145"/>
                      <a:pt x="21119" y="290"/>
                    </a:cubicBezTo>
                    <a:cubicBezTo>
                      <a:pt x="20515" y="869"/>
                      <a:pt x="19912" y="1161"/>
                      <a:pt x="19428" y="1885"/>
                    </a:cubicBezTo>
                    <a:cubicBezTo>
                      <a:pt x="18947" y="2174"/>
                      <a:pt x="18343" y="2898"/>
                      <a:pt x="17982" y="3188"/>
                    </a:cubicBezTo>
                    <a:cubicBezTo>
                      <a:pt x="17740" y="3335"/>
                      <a:pt x="17498" y="3625"/>
                      <a:pt x="17256" y="3770"/>
                    </a:cubicBezTo>
                    <a:cubicBezTo>
                      <a:pt x="16533" y="4349"/>
                      <a:pt x="15810" y="5218"/>
                      <a:pt x="15084" y="5655"/>
                    </a:cubicBezTo>
                    <a:cubicBezTo>
                      <a:pt x="14964" y="5800"/>
                      <a:pt x="14722" y="5944"/>
                      <a:pt x="14481" y="5944"/>
                    </a:cubicBezTo>
                    <a:cubicBezTo>
                      <a:pt x="14361" y="6089"/>
                      <a:pt x="14239" y="6234"/>
                      <a:pt x="14119" y="6523"/>
                    </a:cubicBezTo>
                    <a:cubicBezTo>
                      <a:pt x="13516" y="6668"/>
                      <a:pt x="13154" y="7247"/>
                      <a:pt x="12670" y="7829"/>
                    </a:cubicBezTo>
                    <a:cubicBezTo>
                      <a:pt x="12428" y="8119"/>
                      <a:pt x="12067" y="8119"/>
                      <a:pt x="11827" y="8408"/>
                    </a:cubicBezTo>
                    <a:cubicBezTo>
                      <a:pt x="11827" y="8408"/>
                      <a:pt x="11827" y="8698"/>
                      <a:pt x="11827" y="8698"/>
                    </a:cubicBezTo>
                    <a:cubicBezTo>
                      <a:pt x="11463" y="8987"/>
                      <a:pt x="11224" y="9277"/>
                      <a:pt x="10860" y="9422"/>
                    </a:cubicBezTo>
                    <a:cubicBezTo>
                      <a:pt x="10860" y="9422"/>
                      <a:pt x="10498" y="9567"/>
                      <a:pt x="10378" y="9711"/>
                    </a:cubicBezTo>
                    <a:cubicBezTo>
                      <a:pt x="10378" y="9711"/>
                      <a:pt x="10378" y="10004"/>
                      <a:pt x="10378" y="10004"/>
                    </a:cubicBezTo>
                    <a:cubicBezTo>
                      <a:pt x="10378" y="10004"/>
                      <a:pt x="10137" y="10004"/>
                      <a:pt x="10137" y="10293"/>
                    </a:cubicBezTo>
                    <a:cubicBezTo>
                      <a:pt x="10137" y="10293"/>
                      <a:pt x="9895" y="10293"/>
                      <a:pt x="9895" y="10293"/>
                    </a:cubicBezTo>
                    <a:cubicBezTo>
                      <a:pt x="9895" y="10293"/>
                      <a:pt x="9895" y="10583"/>
                      <a:pt x="9895" y="10583"/>
                    </a:cubicBezTo>
                    <a:cubicBezTo>
                      <a:pt x="9653" y="10728"/>
                      <a:pt x="9291" y="10872"/>
                      <a:pt x="9050" y="11017"/>
                    </a:cubicBezTo>
                    <a:cubicBezTo>
                      <a:pt x="8688" y="11307"/>
                      <a:pt x="8448" y="11741"/>
                      <a:pt x="8207" y="11889"/>
                    </a:cubicBezTo>
                    <a:cubicBezTo>
                      <a:pt x="8207" y="11889"/>
                      <a:pt x="8207" y="12033"/>
                      <a:pt x="8207" y="12178"/>
                    </a:cubicBezTo>
                    <a:cubicBezTo>
                      <a:pt x="7603" y="13047"/>
                      <a:pt x="6878" y="13916"/>
                      <a:pt x="6274" y="14353"/>
                    </a:cubicBezTo>
                    <a:cubicBezTo>
                      <a:pt x="6154" y="14497"/>
                      <a:pt x="6035" y="14497"/>
                      <a:pt x="5793" y="14642"/>
                    </a:cubicBezTo>
                    <a:cubicBezTo>
                      <a:pt x="5189" y="15221"/>
                      <a:pt x="4706" y="15800"/>
                      <a:pt x="4224" y="16238"/>
                    </a:cubicBezTo>
                    <a:cubicBezTo>
                      <a:pt x="4224" y="16238"/>
                      <a:pt x="4224" y="16382"/>
                      <a:pt x="4224" y="16527"/>
                    </a:cubicBezTo>
                    <a:cubicBezTo>
                      <a:pt x="3863" y="16817"/>
                      <a:pt x="3741" y="17106"/>
                      <a:pt x="3379" y="17251"/>
                    </a:cubicBezTo>
                    <a:cubicBezTo>
                      <a:pt x="2656" y="17830"/>
                      <a:pt x="2172" y="18702"/>
                      <a:pt x="1449" y="19570"/>
                    </a:cubicBezTo>
                    <a:cubicBezTo>
                      <a:pt x="845" y="20149"/>
                      <a:pt x="242" y="20587"/>
                      <a:pt x="0" y="21600"/>
                    </a:cubicBezTo>
                    <a:cubicBezTo>
                      <a:pt x="242" y="21455"/>
                      <a:pt x="603" y="21600"/>
                      <a:pt x="723" y="21455"/>
                    </a:cubicBezTo>
                    <a:cubicBezTo>
                      <a:pt x="723" y="21455"/>
                      <a:pt x="723" y="21166"/>
                      <a:pt x="723" y="21166"/>
                    </a:cubicBezTo>
                    <a:cubicBezTo>
                      <a:pt x="1087" y="21166"/>
                      <a:pt x="1449" y="21166"/>
                      <a:pt x="1691" y="20876"/>
                    </a:cubicBezTo>
                    <a:cubicBezTo>
                      <a:pt x="1930" y="20876"/>
                      <a:pt x="2172" y="20439"/>
                      <a:pt x="2414" y="20294"/>
                    </a:cubicBezTo>
                    <a:cubicBezTo>
                      <a:pt x="2775" y="20149"/>
                      <a:pt x="3137" y="20149"/>
                      <a:pt x="3379" y="20005"/>
                    </a:cubicBezTo>
                    <a:cubicBezTo>
                      <a:pt x="3863" y="19715"/>
                      <a:pt x="4224" y="19281"/>
                      <a:pt x="4586" y="18846"/>
                    </a:cubicBezTo>
                    <a:cubicBezTo>
                      <a:pt x="5069" y="18557"/>
                      <a:pt x="6035" y="18265"/>
                      <a:pt x="6396" y="17975"/>
                    </a:cubicBezTo>
                    <a:cubicBezTo>
                      <a:pt x="6396" y="17975"/>
                      <a:pt x="6478" y="17929"/>
                      <a:pt x="6638" y="17830"/>
                    </a:cubicBezTo>
                    <a:cubicBezTo>
                      <a:pt x="6638" y="17830"/>
                      <a:pt x="7481" y="17251"/>
                      <a:pt x="7965" y="17106"/>
                    </a:cubicBezTo>
                    <a:cubicBezTo>
                      <a:pt x="8448" y="16672"/>
                      <a:pt x="9050" y="16527"/>
                      <a:pt x="9533" y="16090"/>
                    </a:cubicBezTo>
                    <a:cubicBezTo>
                      <a:pt x="10017" y="15800"/>
                      <a:pt x="10498" y="15221"/>
                      <a:pt x="11224" y="15221"/>
                    </a:cubicBezTo>
                    <a:cubicBezTo>
                      <a:pt x="11463" y="14642"/>
                      <a:pt x="11827" y="14353"/>
                      <a:pt x="12189" y="14060"/>
                    </a:cubicBezTo>
                    <a:cubicBezTo>
                      <a:pt x="12189" y="14060"/>
                      <a:pt x="12428" y="14060"/>
                      <a:pt x="12550" y="14060"/>
                    </a:cubicBezTo>
                    <a:cubicBezTo>
                      <a:pt x="12912" y="13771"/>
                      <a:pt x="13032" y="13336"/>
                      <a:pt x="13396" y="13047"/>
                    </a:cubicBezTo>
                    <a:cubicBezTo>
                      <a:pt x="13516" y="13047"/>
                      <a:pt x="13877" y="12757"/>
                      <a:pt x="14119" y="12613"/>
                    </a:cubicBezTo>
                    <a:cubicBezTo>
                      <a:pt x="14119" y="12613"/>
                      <a:pt x="14239" y="12468"/>
                      <a:pt x="14361" y="12323"/>
                    </a:cubicBezTo>
                    <a:cubicBezTo>
                      <a:pt x="14603" y="12178"/>
                      <a:pt x="14722" y="12033"/>
                      <a:pt x="14842" y="11741"/>
                    </a:cubicBezTo>
                    <a:cubicBezTo>
                      <a:pt x="15084" y="11596"/>
                      <a:pt x="15206" y="11452"/>
                      <a:pt x="15446" y="11162"/>
                    </a:cubicBezTo>
                    <a:cubicBezTo>
                      <a:pt x="15929" y="10583"/>
                      <a:pt x="16291" y="10148"/>
                      <a:pt x="16653" y="9567"/>
                    </a:cubicBezTo>
                    <a:cubicBezTo>
                      <a:pt x="17378" y="8843"/>
                      <a:pt x="17982" y="7974"/>
                      <a:pt x="18463" y="7247"/>
                    </a:cubicBezTo>
                    <a:cubicBezTo>
                      <a:pt x="18947" y="6668"/>
                      <a:pt x="19308" y="6234"/>
                      <a:pt x="19550" y="5800"/>
                    </a:cubicBezTo>
                    <a:cubicBezTo>
                      <a:pt x="19550" y="5800"/>
                      <a:pt x="19670" y="5800"/>
                      <a:pt x="19670" y="5655"/>
                    </a:cubicBezTo>
                    <a:cubicBezTo>
                      <a:pt x="19670" y="5655"/>
                      <a:pt x="19790" y="5218"/>
                      <a:pt x="19912" y="5218"/>
                    </a:cubicBezTo>
                    <a:cubicBezTo>
                      <a:pt x="19912" y="5073"/>
                      <a:pt x="20031" y="4928"/>
                      <a:pt x="20154" y="4639"/>
                    </a:cubicBezTo>
                    <a:cubicBezTo>
                      <a:pt x="20154" y="4639"/>
                      <a:pt x="20273" y="4204"/>
                      <a:pt x="20515" y="4349"/>
                    </a:cubicBezTo>
                    <a:cubicBezTo>
                      <a:pt x="20635" y="2754"/>
                      <a:pt x="21480" y="2030"/>
                      <a:pt x="21600" y="434"/>
                    </a:cubicBezTo>
                    <a:lnTo>
                      <a:pt x="21360" y="43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1" name="Google Shape;1235;g257743a6ece_0_185"/>
              <p:cNvSpPr/>
              <p:nvPr/>
            </p:nvSpPr>
            <p:spPr>
              <a:xfrm>
                <a:off x="312870" y="22949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295" extrusionOk="0">
                    <a:moveTo>
                      <a:pt x="2849" y="21029"/>
                    </a:moveTo>
                    <a:cubicBezTo>
                      <a:pt x="2849" y="21029"/>
                      <a:pt x="2849" y="21391"/>
                      <a:pt x="3125" y="21270"/>
                    </a:cubicBezTo>
                    <a:cubicBezTo>
                      <a:pt x="4872" y="20547"/>
                      <a:pt x="6618" y="19701"/>
                      <a:pt x="7996" y="18617"/>
                    </a:cubicBezTo>
                    <a:cubicBezTo>
                      <a:pt x="8272" y="18617"/>
                      <a:pt x="8456" y="18253"/>
                      <a:pt x="8640" y="18132"/>
                    </a:cubicBezTo>
                    <a:cubicBezTo>
                      <a:pt x="9191" y="17530"/>
                      <a:pt x="9926" y="16807"/>
                      <a:pt x="10295" y="16202"/>
                    </a:cubicBezTo>
                    <a:cubicBezTo>
                      <a:pt x="10295" y="16202"/>
                      <a:pt x="10295" y="16081"/>
                      <a:pt x="10295" y="15961"/>
                    </a:cubicBezTo>
                    <a:cubicBezTo>
                      <a:pt x="10386" y="15961"/>
                      <a:pt x="10570" y="15720"/>
                      <a:pt x="10663" y="15720"/>
                    </a:cubicBezTo>
                    <a:cubicBezTo>
                      <a:pt x="10939" y="15479"/>
                      <a:pt x="11123" y="15117"/>
                      <a:pt x="11398" y="14876"/>
                    </a:cubicBezTo>
                    <a:cubicBezTo>
                      <a:pt x="11398" y="14876"/>
                      <a:pt x="11674" y="14876"/>
                      <a:pt x="11674" y="14753"/>
                    </a:cubicBezTo>
                    <a:cubicBezTo>
                      <a:pt x="12042" y="14512"/>
                      <a:pt x="12318" y="14030"/>
                      <a:pt x="12593" y="13910"/>
                    </a:cubicBezTo>
                    <a:cubicBezTo>
                      <a:pt x="12868" y="13669"/>
                      <a:pt x="12960" y="13428"/>
                      <a:pt x="13144" y="13187"/>
                    </a:cubicBezTo>
                    <a:cubicBezTo>
                      <a:pt x="13328" y="13066"/>
                      <a:pt x="13512" y="12702"/>
                      <a:pt x="13604" y="12582"/>
                    </a:cubicBezTo>
                    <a:cubicBezTo>
                      <a:pt x="13604" y="12582"/>
                      <a:pt x="13696" y="12582"/>
                      <a:pt x="13788" y="12341"/>
                    </a:cubicBezTo>
                    <a:cubicBezTo>
                      <a:pt x="13879" y="12100"/>
                      <a:pt x="13972" y="11979"/>
                      <a:pt x="14063" y="11859"/>
                    </a:cubicBezTo>
                    <a:cubicBezTo>
                      <a:pt x="14063" y="11859"/>
                      <a:pt x="14247" y="11859"/>
                      <a:pt x="14247" y="11859"/>
                    </a:cubicBezTo>
                    <a:cubicBezTo>
                      <a:pt x="14432" y="11618"/>
                      <a:pt x="14707" y="11618"/>
                      <a:pt x="14798" y="11377"/>
                    </a:cubicBezTo>
                    <a:cubicBezTo>
                      <a:pt x="14798" y="11377"/>
                      <a:pt x="14798" y="11133"/>
                      <a:pt x="14891" y="11133"/>
                    </a:cubicBezTo>
                    <a:cubicBezTo>
                      <a:pt x="15075" y="10892"/>
                      <a:pt x="15258" y="10651"/>
                      <a:pt x="15442" y="10410"/>
                    </a:cubicBezTo>
                    <a:cubicBezTo>
                      <a:pt x="15442" y="10410"/>
                      <a:pt x="15533" y="10290"/>
                      <a:pt x="15533" y="10169"/>
                    </a:cubicBezTo>
                    <a:cubicBezTo>
                      <a:pt x="15902" y="9687"/>
                      <a:pt x="16270" y="9082"/>
                      <a:pt x="16637" y="8600"/>
                    </a:cubicBezTo>
                    <a:cubicBezTo>
                      <a:pt x="16821" y="8239"/>
                      <a:pt x="17096" y="8118"/>
                      <a:pt x="17281" y="7757"/>
                    </a:cubicBezTo>
                    <a:cubicBezTo>
                      <a:pt x="17465" y="7513"/>
                      <a:pt x="17556" y="7272"/>
                      <a:pt x="17740" y="7031"/>
                    </a:cubicBezTo>
                    <a:cubicBezTo>
                      <a:pt x="17832" y="6790"/>
                      <a:pt x="18016" y="6549"/>
                      <a:pt x="18107" y="6429"/>
                    </a:cubicBezTo>
                    <a:cubicBezTo>
                      <a:pt x="18660" y="5462"/>
                      <a:pt x="19119" y="4619"/>
                      <a:pt x="19579" y="3773"/>
                    </a:cubicBezTo>
                    <a:cubicBezTo>
                      <a:pt x="20039" y="2929"/>
                      <a:pt x="20589" y="1963"/>
                      <a:pt x="20958" y="1239"/>
                    </a:cubicBezTo>
                    <a:cubicBezTo>
                      <a:pt x="21140" y="878"/>
                      <a:pt x="21600" y="394"/>
                      <a:pt x="21509" y="153"/>
                    </a:cubicBezTo>
                    <a:cubicBezTo>
                      <a:pt x="20958" y="-209"/>
                      <a:pt x="20681" y="153"/>
                      <a:pt x="20130" y="394"/>
                    </a:cubicBezTo>
                    <a:cubicBezTo>
                      <a:pt x="19763" y="1239"/>
                      <a:pt x="19026" y="1722"/>
                      <a:pt x="18475" y="2326"/>
                    </a:cubicBezTo>
                    <a:cubicBezTo>
                      <a:pt x="17925" y="3050"/>
                      <a:pt x="17372" y="3773"/>
                      <a:pt x="16730" y="4498"/>
                    </a:cubicBezTo>
                    <a:cubicBezTo>
                      <a:pt x="16453" y="4860"/>
                      <a:pt x="16086" y="5101"/>
                      <a:pt x="15811" y="5462"/>
                    </a:cubicBezTo>
                    <a:cubicBezTo>
                      <a:pt x="15626" y="5462"/>
                      <a:pt x="15533" y="5824"/>
                      <a:pt x="15351" y="5947"/>
                    </a:cubicBezTo>
                    <a:cubicBezTo>
                      <a:pt x="15167" y="6067"/>
                      <a:pt x="14982" y="6188"/>
                      <a:pt x="14798" y="6429"/>
                    </a:cubicBezTo>
                    <a:cubicBezTo>
                      <a:pt x="14523" y="6670"/>
                      <a:pt x="14156" y="7031"/>
                      <a:pt x="13879" y="7393"/>
                    </a:cubicBezTo>
                    <a:cubicBezTo>
                      <a:pt x="13604" y="7757"/>
                      <a:pt x="13144" y="7998"/>
                      <a:pt x="12960" y="8359"/>
                    </a:cubicBezTo>
                    <a:cubicBezTo>
                      <a:pt x="12684" y="8359"/>
                      <a:pt x="12409" y="8841"/>
                      <a:pt x="12133" y="9082"/>
                    </a:cubicBezTo>
                    <a:cubicBezTo>
                      <a:pt x="11949" y="9323"/>
                      <a:pt x="11674" y="9687"/>
                      <a:pt x="11489" y="10049"/>
                    </a:cubicBezTo>
                    <a:cubicBezTo>
                      <a:pt x="11398" y="10049"/>
                      <a:pt x="11305" y="10049"/>
                      <a:pt x="11214" y="10049"/>
                    </a:cubicBezTo>
                    <a:cubicBezTo>
                      <a:pt x="11030" y="10169"/>
                      <a:pt x="10939" y="10410"/>
                      <a:pt x="10846" y="10531"/>
                    </a:cubicBezTo>
                    <a:cubicBezTo>
                      <a:pt x="10846" y="10651"/>
                      <a:pt x="10663" y="10651"/>
                      <a:pt x="10570" y="10651"/>
                    </a:cubicBezTo>
                    <a:cubicBezTo>
                      <a:pt x="10295" y="10892"/>
                      <a:pt x="10019" y="11256"/>
                      <a:pt x="9835" y="11497"/>
                    </a:cubicBezTo>
                    <a:cubicBezTo>
                      <a:pt x="9375" y="12100"/>
                      <a:pt x="8732" y="12582"/>
                      <a:pt x="8181" y="13066"/>
                    </a:cubicBezTo>
                    <a:cubicBezTo>
                      <a:pt x="7996" y="13307"/>
                      <a:pt x="7630" y="13307"/>
                      <a:pt x="7446" y="13548"/>
                    </a:cubicBezTo>
                    <a:cubicBezTo>
                      <a:pt x="6067" y="14997"/>
                      <a:pt x="4596" y="16202"/>
                      <a:pt x="3033" y="17530"/>
                    </a:cubicBezTo>
                    <a:cubicBezTo>
                      <a:pt x="3033" y="17650"/>
                      <a:pt x="2849" y="17530"/>
                      <a:pt x="2758" y="17771"/>
                    </a:cubicBezTo>
                    <a:cubicBezTo>
                      <a:pt x="2758" y="17771"/>
                      <a:pt x="2758" y="17771"/>
                      <a:pt x="2574" y="17771"/>
                    </a:cubicBezTo>
                    <a:cubicBezTo>
                      <a:pt x="2205" y="18132"/>
                      <a:pt x="1930" y="18253"/>
                      <a:pt x="1746" y="18374"/>
                    </a:cubicBezTo>
                    <a:cubicBezTo>
                      <a:pt x="1563" y="18617"/>
                      <a:pt x="1470" y="18737"/>
                      <a:pt x="1288" y="18858"/>
                    </a:cubicBezTo>
                    <a:cubicBezTo>
                      <a:pt x="1288" y="18858"/>
                      <a:pt x="1103" y="18858"/>
                      <a:pt x="1011" y="18978"/>
                    </a:cubicBezTo>
                    <a:cubicBezTo>
                      <a:pt x="551" y="19460"/>
                      <a:pt x="275" y="20063"/>
                      <a:pt x="0" y="20788"/>
                    </a:cubicBezTo>
                    <a:cubicBezTo>
                      <a:pt x="644" y="21029"/>
                      <a:pt x="1930" y="20788"/>
                      <a:pt x="2574" y="210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2" name="Google Shape;1236;g257743a6ece_0_185"/>
              <p:cNvSpPr/>
              <p:nvPr/>
            </p:nvSpPr>
            <p:spPr>
              <a:xfrm>
                <a:off x="227322" y="22879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9" y="0"/>
                    </a:moveTo>
                    <a:cubicBezTo>
                      <a:pt x="20519" y="0"/>
                      <a:pt x="20213" y="382"/>
                      <a:pt x="20057" y="573"/>
                    </a:cubicBezTo>
                    <a:cubicBezTo>
                      <a:pt x="19595" y="764"/>
                      <a:pt x="19132" y="954"/>
                      <a:pt x="18823" y="1336"/>
                    </a:cubicBezTo>
                    <a:cubicBezTo>
                      <a:pt x="18052" y="1913"/>
                      <a:pt x="17433" y="2485"/>
                      <a:pt x="16508" y="3058"/>
                    </a:cubicBezTo>
                    <a:cubicBezTo>
                      <a:pt x="15893" y="3440"/>
                      <a:pt x="15275" y="3822"/>
                      <a:pt x="14812" y="4203"/>
                    </a:cubicBezTo>
                    <a:cubicBezTo>
                      <a:pt x="14656" y="4203"/>
                      <a:pt x="14350" y="4780"/>
                      <a:pt x="14194" y="4780"/>
                    </a:cubicBezTo>
                    <a:lnTo>
                      <a:pt x="13732" y="4780"/>
                    </a:lnTo>
                    <a:cubicBezTo>
                      <a:pt x="13732" y="4780"/>
                      <a:pt x="13732" y="4970"/>
                      <a:pt x="13732" y="5161"/>
                    </a:cubicBezTo>
                    <a:cubicBezTo>
                      <a:pt x="13578" y="5161"/>
                      <a:pt x="13269" y="5161"/>
                      <a:pt x="12960" y="5543"/>
                    </a:cubicBezTo>
                    <a:cubicBezTo>
                      <a:pt x="12035" y="6116"/>
                      <a:pt x="11264" y="7265"/>
                      <a:pt x="10492" y="7838"/>
                    </a:cubicBezTo>
                    <a:cubicBezTo>
                      <a:pt x="10336" y="7838"/>
                      <a:pt x="10030" y="8028"/>
                      <a:pt x="9721" y="8219"/>
                    </a:cubicBezTo>
                    <a:cubicBezTo>
                      <a:pt x="8949" y="8983"/>
                      <a:pt x="8331" y="9556"/>
                      <a:pt x="7559" y="10323"/>
                    </a:cubicBezTo>
                    <a:cubicBezTo>
                      <a:pt x="6172" y="11850"/>
                      <a:pt x="4629" y="14144"/>
                      <a:pt x="2930" y="15099"/>
                    </a:cubicBezTo>
                    <a:cubicBezTo>
                      <a:pt x="2624" y="15290"/>
                      <a:pt x="2315" y="15290"/>
                      <a:pt x="2005" y="15481"/>
                    </a:cubicBezTo>
                    <a:cubicBezTo>
                      <a:pt x="1696" y="15675"/>
                      <a:pt x="1234" y="16248"/>
                      <a:pt x="925" y="16820"/>
                    </a:cubicBezTo>
                    <a:cubicBezTo>
                      <a:pt x="618" y="17202"/>
                      <a:pt x="0" y="17775"/>
                      <a:pt x="0" y="18542"/>
                    </a:cubicBezTo>
                    <a:cubicBezTo>
                      <a:pt x="925" y="18924"/>
                      <a:pt x="1543" y="20451"/>
                      <a:pt x="2624" y="20260"/>
                    </a:cubicBezTo>
                    <a:cubicBezTo>
                      <a:pt x="2930" y="21024"/>
                      <a:pt x="3548" y="21024"/>
                      <a:pt x="4167" y="21600"/>
                    </a:cubicBezTo>
                    <a:cubicBezTo>
                      <a:pt x="4167" y="21600"/>
                      <a:pt x="4473" y="21215"/>
                      <a:pt x="4629" y="21215"/>
                    </a:cubicBezTo>
                    <a:cubicBezTo>
                      <a:pt x="4782" y="21215"/>
                      <a:pt x="4938" y="21215"/>
                      <a:pt x="5245" y="21024"/>
                    </a:cubicBezTo>
                    <a:cubicBezTo>
                      <a:pt x="5401" y="20833"/>
                      <a:pt x="5554" y="20642"/>
                      <a:pt x="5710" y="20451"/>
                    </a:cubicBezTo>
                    <a:cubicBezTo>
                      <a:pt x="5710" y="20451"/>
                      <a:pt x="5863" y="20451"/>
                      <a:pt x="6016" y="20451"/>
                    </a:cubicBezTo>
                    <a:cubicBezTo>
                      <a:pt x="6016" y="20451"/>
                      <a:pt x="6016" y="20069"/>
                      <a:pt x="6016" y="20069"/>
                    </a:cubicBezTo>
                    <a:cubicBezTo>
                      <a:pt x="6172" y="19878"/>
                      <a:pt x="6325" y="19878"/>
                      <a:pt x="6635" y="19687"/>
                    </a:cubicBezTo>
                    <a:cubicBezTo>
                      <a:pt x="6944" y="19306"/>
                      <a:pt x="7250" y="18733"/>
                      <a:pt x="7559" y="18542"/>
                    </a:cubicBezTo>
                    <a:cubicBezTo>
                      <a:pt x="7715" y="18542"/>
                      <a:pt x="8022" y="18348"/>
                      <a:pt x="8178" y="18348"/>
                    </a:cubicBezTo>
                    <a:cubicBezTo>
                      <a:pt x="8178" y="18157"/>
                      <a:pt x="8178" y="18157"/>
                      <a:pt x="8178" y="18157"/>
                    </a:cubicBezTo>
                    <a:cubicBezTo>
                      <a:pt x="8487" y="17775"/>
                      <a:pt x="8640" y="17584"/>
                      <a:pt x="8793" y="17393"/>
                    </a:cubicBezTo>
                    <a:cubicBezTo>
                      <a:pt x="9258" y="17011"/>
                      <a:pt x="9721" y="16439"/>
                      <a:pt x="10030" y="16057"/>
                    </a:cubicBezTo>
                    <a:cubicBezTo>
                      <a:pt x="10030" y="16057"/>
                      <a:pt x="10030" y="16057"/>
                      <a:pt x="10336" y="15866"/>
                    </a:cubicBezTo>
                    <a:cubicBezTo>
                      <a:pt x="10336" y="15866"/>
                      <a:pt x="10645" y="15481"/>
                      <a:pt x="10801" y="15290"/>
                    </a:cubicBezTo>
                    <a:cubicBezTo>
                      <a:pt x="10801" y="15290"/>
                      <a:pt x="11108" y="15290"/>
                      <a:pt x="11264" y="14908"/>
                    </a:cubicBezTo>
                    <a:cubicBezTo>
                      <a:pt x="12342" y="14144"/>
                      <a:pt x="12807" y="12804"/>
                      <a:pt x="14041" y="12041"/>
                    </a:cubicBezTo>
                    <a:cubicBezTo>
                      <a:pt x="14350" y="10895"/>
                      <a:pt x="14965" y="10323"/>
                      <a:pt x="15584" y="9556"/>
                    </a:cubicBezTo>
                    <a:cubicBezTo>
                      <a:pt x="16355" y="8219"/>
                      <a:pt x="17433" y="6879"/>
                      <a:pt x="18052" y="5734"/>
                    </a:cubicBezTo>
                    <a:cubicBezTo>
                      <a:pt x="18052" y="5734"/>
                      <a:pt x="18104" y="5604"/>
                      <a:pt x="18205" y="5352"/>
                    </a:cubicBezTo>
                    <a:cubicBezTo>
                      <a:pt x="18205" y="5352"/>
                      <a:pt x="18514" y="5161"/>
                      <a:pt x="18514" y="5161"/>
                    </a:cubicBezTo>
                    <a:cubicBezTo>
                      <a:pt x="18514" y="4970"/>
                      <a:pt x="18514" y="4589"/>
                      <a:pt x="18823" y="4398"/>
                    </a:cubicBezTo>
                    <a:cubicBezTo>
                      <a:pt x="19441" y="3440"/>
                      <a:pt x="20213" y="2867"/>
                      <a:pt x="20519" y="1913"/>
                    </a:cubicBezTo>
                    <a:cubicBezTo>
                      <a:pt x="21138" y="1722"/>
                      <a:pt x="21291" y="954"/>
                      <a:pt x="21600" y="573"/>
                    </a:cubicBezTo>
                    <a:cubicBezTo>
                      <a:pt x="21600" y="382"/>
                      <a:pt x="21600" y="191"/>
                      <a:pt x="21447" y="0"/>
                    </a:cubicBezTo>
                    <a:cubicBezTo>
                      <a:pt x="21447" y="382"/>
                      <a:pt x="20828" y="382"/>
                      <a:pt x="20519" y="57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3" name="Google Shape;1237;g257743a6ece_0_185"/>
              <p:cNvSpPr/>
              <p:nvPr/>
            </p:nvSpPr>
            <p:spPr>
              <a:xfrm>
                <a:off x="229397" y="2305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56" y="0"/>
                    </a:moveTo>
                    <a:cubicBezTo>
                      <a:pt x="19886" y="970"/>
                      <a:pt x="18512" y="2186"/>
                      <a:pt x="17141" y="2913"/>
                    </a:cubicBezTo>
                    <a:cubicBezTo>
                      <a:pt x="15770" y="3883"/>
                      <a:pt x="14399" y="4852"/>
                      <a:pt x="13028" y="5826"/>
                    </a:cubicBezTo>
                    <a:cubicBezTo>
                      <a:pt x="12855" y="6311"/>
                      <a:pt x="12685" y="6796"/>
                      <a:pt x="12341" y="7038"/>
                    </a:cubicBezTo>
                    <a:cubicBezTo>
                      <a:pt x="11827" y="7523"/>
                      <a:pt x="11144" y="7766"/>
                      <a:pt x="10800" y="8250"/>
                    </a:cubicBezTo>
                    <a:cubicBezTo>
                      <a:pt x="10800" y="8250"/>
                      <a:pt x="10800" y="8250"/>
                      <a:pt x="10456" y="8250"/>
                    </a:cubicBezTo>
                    <a:cubicBezTo>
                      <a:pt x="9599" y="9224"/>
                      <a:pt x="9086" y="10921"/>
                      <a:pt x="8055" y="11891"/>
                    </a:cubicBezTo>
                    <a:cubicBezTo>
                      <a:pt x="7541" y="12133"/>
                      <a:pt x="7028" y="12865"/>
                      <a:pt x="6344" y="13107"/>
                    </a:cubicBezTo>
                    <a:cubicBezTo>
                      <a:pt x="5827" y="13592"/>
                      <a:pt x="5143" y="14319"/>
                      <a:pt x="4629" y="14562"/>
                    </a:cubicBezTo>
                    <a:cubicBezTo>
                      <a:pt x="4113" y="14804"/>
                      <a:pt x="3255" y="15046"/>
                      <a:pt x="2742" y="15531"/>
                    </a:cubicBezTo>
                    <a:cubicBezTo>
                      <a:pt x="2228" y="16016"/>
                      <a:pt x="1885" y="16505"/>
                      <a:pt x="1371" y="16990"/>
                    </a:cubicBezTo>
                    <a:cubicBezTo>
                      <a:pt x="857" y="17717"/>
                      <a:pt x="344" y="17960"/>
                      <a:pt x="0" y="18929"/>
                    </a:cubicBezTo>
                    <a:cubicBezTo>
                      <a:pt x="1027" y="19903"/>
                      <a:pt x="1714" y="21115"/>
                      <a:pt x="3085" y="21600"/>
                    </a:cubicBezTo>
                    <a:cubicBezTo>
                      <a:pt x="3429" y="21600"/>
                      <a:pt x="3942" y="21358"/>
                      <a:pt x="3942" y="21358"/>
                    </a:cubicBezTo>
                    <a:cubicBezTo>
                      <a:pt x="3942" y="21358"/>
                      <a:pt x="3942" y="21600"/>
                      <a:pt x="4286" y="21600"/>
                    </a:cubicBezTo>
                    <a:cubicBezTo>
                      <a:pt x="4286" y="21600"/>
                      <a:pt x="4629" y="21358"/>
                      <a:pt x="4970" y="21358"/>
                    </a:cubicBezTo>
                    <a:cubicBezTo>
                      <a:pt x="6684" y="21358"/>
                      <a:pt x="7541" y="20388"/>
                      <a:pt x="8572" y="19414"/>
                    </a:cubicBezTo>
                    <a:cubicBezTo>
                      <a:pt x="8742" y="19414"/>
                      <a:pt x="9086" y="19414"/>
                      <a:pt x="9256" y="18929"/>
                    </a:cubicBezTo>
                    <a:cubicBezTo>
                      <a:pt x="9943" y="18444"/>
                      <a:pt x="10456" y="17960"/>
                      <a:pt x="11144" y="17475"/>
                    </a:cubicBezTo>
                    <a:cubicBezTo>
                      <a:pt x="12341" y="16505"/>
                      <a:pt x="12685" y="16263"/>
                      <a:pt x="13542" y="15289"/>
                    </a:cubicBezTo>
                    <a:cubicBezTo>
                      <a:pt x="14055" y="14804"/>
                      <a:pt x="14569" y="14077"/>
                      <a:pt x="14742" y="14077"/>
                    </a:cubicBezTo>
                    <a:cubicBezTo>
                      <a:pt x="14913" y="13592"/>
                      <a:pt x="14742" y="13350"/>
                      <a:pt x="15086" y="12618"/>
                    </a:cubicBezTo>
                    <a:cubicBezTo>
                      <a:pt x="15086" y="12618"/>
                      <a:pt x="15256" y="12618"/>
                      <a:pt x="15426" y="12376"/>
                    </a:cubicBezTo>
                    <a:cubicBezTo>
                      <a:pt x="15943" y="10921"/>
                      <a:pt x="16800" y="10194"/>
                      <a:pt x="17314" y="8978"/>
                    </a:cubicBezTo>
                    <a:lnTo>
                      <a:pt x="17314" y="8493"/>
                    </a:lnTo>
                    <a:cubicBezTo>
                      <a:pt x="17314" y="8493"/>
                      <a:pt x="17484" y="8493"/>
                      <a:pt x="17654" y="8493"/>
                    </a:cubicBezTo>
                    <a:cubicBezTo>
                      <a:pt x="17998" y="7766"/>
                      <a:pt x="18512" y="7281"/>
                      <a:pt x="18341" y="6796"/>
                    </a:cubicBezTo>
                    <a:cubicBezTo>
                      <a:pt x="18341" y="6796"/>
                      <a:pt x="18341" y="6554"/>
                      <a:pt x="18341" y="6554"/>
                    </a:cubicBezTo>
                    <a:cubicBezTo>
                      <a:pt x="18512" y="5826"/>
                      <a:pt x="18855" y="5337"/>
                      <a:pt x="19199" y="4852"/>
                    </a:cubicBezTo>
                    <a:cubicBezTo>
                      <a:pt x="19542" y="4368"/>
                      <a:pt x="19712" y="4125"/>
                      <a:pt x="19886" y="3883"/>
                    </a:cubicBezTo>
                    <a:cubicBezTo>
                      <a:pt x="19886" y="3883"/>
                      <a:pt x="19886" y="3640"/>
                      <a:pt x="19886" y="3640"/>
                    </a:cubicBezTo>
                    <a:cubicBezTo>
                      <a:pt x="20399" y="2671"/>
                      <a:pt x="21083" y="1697"/>
                      <a:pt x="21600" y="970"/>
                    </a:cubicBezTo>
                    <a:cubicBezTo>
                      <a:pt x="21600" y="727"/>
                      <a:pt x="21600" y="242"/>
                      <a:pt x="21427" y="242"/>
                    </a:cubicBezTo>
                    <a:cubicBezTo>
                      <a:pt x="21427" y="242"/>
                      <a:pt x="21427" y="727"/>
                      <a:pt x="21083" y="24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4" name="Google Shape;1238;g257743a6ece_0_185"/>
              <p:cNvSpPr/>
              <p:nvPr/>
            </p:nvSpPr>
            <p:spPr>
              <a:xfrm>
                <a:off x="234624" y="233666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4" extrusionOk="0">
                    <a:moveTo>
                      <a:pt x="15060" y="0"/>
                    </a:moveTo>
                    <a:cubicBezTo>
                      <a:pt x="14457" y="194"/>
                      <a:pt x="14027" y="779"/>
                      <a:pt x="13596" y="1168"/>
                    </a:cubicBezTo>
                    <a:cubicBezTo>
                      <a:pt x="13424" y="1362"/>
                      <a:pt x="13166" y="1557"/>
                      <a:pt x="13081" y="1654"/>
                    </a:cubicBezTo>
                    <a:cubicBezTo>
                      <a:pt x="12908" y="1848"/>
                      <a:pt x="12736" y="2042"/>
                      <a:pt x="12650" y="2336"/>
                    </a:cubicBezTo>
                    <a:cubicBezTo>
                      <a:pt x="12133" y="2627"/>
                      <a:pt x="11617" y="3016"/>
                      <a:pt x="11274" y="3405"/>
                    </a:cubicBezTo>
                    <a:cubicBezTo>
                      <a:pt x="11101" y="3599"/>
                      <a:pt x="10929" y="3698"/>
                      <a:pt x="10756" y="3892"/>
                    </a:cubicBezTo>
                    <a:cubicBezTo>
                      <a:pt x="10241" y="4281"/>
                      <a:pt x="9638" y="4573"/>
                      <a:pt x="9208" y="4961"/>
                    </a:cubicBezTo>
                    <a:cubicBezTo>
                      <a:pt x="8950" y="5158"/>
                      <a:pt x="8777" y="5352"/>
                      <a:pt x="8519" y="5449"/>
                    </a:cubicBezTo>
                    <a:cubicBezTo>
                      <a:pt x="8089" y="5741"/>
                      <a:pt x="7659" y="6129"/>
                      <a:pt x="7314" y="6520"/>
                    </a:cubicBezTo>
                    <a:cubicBezTo>
                      <a:pt x="7056" y="6617"/>
                      <a:pt x="6884" y="6811"/>
                      <a:pt x="6713" y="6908"/>
                    </a:cubicBezTo>
                    <a:cubicBezTo>
                      <a:pt x="6453" y="7103"/>
                      <a:pt x="6110" y="7297"/>
                      <a:pt x="5938" y="7492"/>
                    </a:cubicBezTo>
                    <a:cubicBezTo>
                      <a:pt x="5680" y="7686"/>
                      <a:pt x="5249" y="8076"/>
                      <a:pt x="5077" y="7979"/>
                    </a:cubicBezTo>
                    <a:cubicBezTo>
                      <a:pt x="4819" y="8465"/>
                      <a:pt x="4389" y="8562"/>
                      <a:pt x="3958" y="8854"/>
                    </a:cubicBezTo>
                    <a:cubicBezTo>
                      <a:pt x="3528" y="9048"/>
                      <a:pt x="3185" y="9439"/>
                      <a:pt x="2754" y="9536"/>
                    </a:cubicBezTo>
                    <a:cubicBezTo>
                      <a:pt x="2667" y="9536"/>
                      <a:pt x="2495" y="9730"/>
                      <a:pt x="2409" y="9827"/>
                    </a:cubicBezTo>
                    <a:cubicBezTo>
                      <a:pt x="2324" y="9827"/>
                      <a:pt x="2065" y="9827"/>
                      <a:pt x="2065" y="9827"/>
                    </a:cubicBezTo>
                    <a:cubicBezTo>
                      <a:pt x="2065" y="9827"/>
                      <a:pt x="1894" y="10022"/>
                      <a:pt x="1894" y="10119"/>
                    </a:cubicBezTo>
                    <a:cubicBezTo>
                      <a:pt x="1894" y="10119"/>
                      <a:pt x="1721" y="10119"/>
                      <a:pt x="1549" y="10313"/>
                    </a:cubicBezTo>
                    <a:cubicBezTo>
                      <a:pt x="1549" y="10313"/>
                      <a:pt x="1549" y="10508"/>
                      <a:pt x="1376" y="10605"/>
                    </a:cubicBezTo>
                    <a:cubicBezTo>
                      <a:pt x="1291" y="10605"/>
                      <a:pt x="1119" y="10605"/>
                      <a:pt x="1033" y="10799"/>
                    </a:cubicBezTo>
                    <a:cubicBezTo>
                      <a:pt x="861" y="10995"/>
                      <a:pt x="603" y="11384"/>
                      <a:pt x="430" y="11578"/>
                    </a:cubicBezTo>
                    <a:cubicBezTo>
                      <a:pt x="258" y="11870"/>
                      <a:pt x="0" y="12259"/>
                      <a:pt x="0" y="12649"/>
                    </a:cubicBezTo>
                    <a:cubicBezTo>
                      <a:pt x="1206" y="13135"/>
                      <a:pt x="2409" y="12552"/>
                      <a:pt x="3528" y="11967"/>
                    </a:cubicBezTo>
                    <a:cubicBezTo>
                      <a:pt x="3958" y="11773"/>
                      <a:pt x="4389" y="11481"/>
                      <a:pt x="4819" y="11287"/>
                    </a:cubicBezTo>
                    <a:cubicBezTo>
                      <a:pt x="5077" y="11092"/>
                      <a:pt x="5249" y="10995"/>
                      <a:pt x="5507" y="10898"/>
                    </a:cubicBezTo>
                    <a:cubicBezTo>
                      <a:pt x="5507" y="10898"/>
                      <a:pt x="5680" y="10898"/>
                      <a:pt x="5765" y="10898"/>
                    </a:cubicBezTo>
                    <a:cubicBezTo>
                      <a:pt x="5765" y="10898"/>
                      <a:pt x="5765" y="10702"/>
                      <a:pt x="5765" y="10702"/>
                    </a:cubicBezTo>
                    <a:cubicBezTo>
                      <a:pt x="6282" y="10508"/>
                      <a:pt x="7056" y="10898"/>
                      <a:pt x="7314" y="11190"/>
                    </a:cubicBezTo>
                    <a:cubicBezTo>
                      <a:pt x="7573" y="11384"/>
                      <a:pt x="7659" y="11481"/>
                      <a:pt x="7744" y="11675"/>
                    </a:cubicBezTo>
                    <a:cubicBezTo>
                      <a:pt x="7744" y="11675"/>
                      <a:pt x="7831" y="11675"/>
                      <a:pt x="7917" y="11675"/>
                    </a:cubicBezTo>
                    <a:cubicBezTo>
                      <a:pt x="7917" y="11773"/>
                      <a:pt x="8004" y="11967"/>
                      <a:pt x="8089" y="12064"/>
                    </a:cubicBezTo>
                    <a:cubicBezTo>
                      <a:pt x="8262" y="12259"/>
                      <a:pt x="8347" y="12649"/>
                      <a:pt x="8434" y="12746"/>
                    </a:cubicBezTo>
                    <a:cubicBezTo>
                      <a:pt x="8434" y="13135"/>
                      <a:pt x="8262" y="13426"/>
                      <a:pt x="8262" y="14011"/>
                    </a:cubicBezTo>
                    <a:cubicBezTo>
                      <a:pt x="7831" y="14303"/>
                      <a:pt x="7573" y="14692"/>
                      <a:pt x="7056" y="14983"/>
                    </a:cubicBezTo>
                    <a:cubicBezTo>
                      <a:pt x="6884" y="15080"/>
                      <a:pt x="6626" y="14983"/>
                      <a:pt x="6453" y="15177"/>
                    </a:cubicBezTo>
                    <a:cubicBezTo>
                      <a:pt x="6110" y="15374"/>
                      <a:pt x="5852" y="15568"/>
                      <a:pt x="5594" y="15859"/>
                    </a:cubicBezTo>
                    <a:cubicBezTo>
                      <a:pt x="5249" y="15859"/>
                      <a:pt x="4904" y="16151"/>
                      <a:pt x="4647" y="16442"/>
                    </a:cubicBezTo>
                    <a:cubicBezTo>
                      <a:pt x="4991" y="16442"/>
                      <a:pt x="5680" y="16248"/>
                      <a:pt x="5765" y="16442"/>
                    </a:cubicBezTo>
                    <a:cubicBezTo>
                      <a:pt x="5765" y="16442"/>
                      <a:pt x="6368" y="16540"/>
                      <a:pt x="6368" y="16540"/>
                    </a:cubicBezTo>
                    <a:cubicBezTo>
                      <a:pt x="7401" y="16540"/>
                      <a:pt x="8434" y="16151"/>
                      <a:pt x="9380" y="15859"/>
                    </a:cubicBezTo>
                    <a:cubicBezTo>
                      <a:pt x="10068" y="15665"/>
                      <a:pt x="10844" y="15374"/>
                      <a:pt x="11445" y="15080"/>
                    </a:cubicBezTo>
                    <a:cubicBezTo>
                      <a:pt x="11445" y="15080"/>
                      <a:pt x="11617" y="15080"/>
                      <a:pt x="11703" y="15080"/>
                    </a:cubicBezTo>
                    <a:cubicBezTo>
                      <a:pt x="11875" y="15080"/>
                      <a:pt x="11875" y="14692"/>
                      <a:pt x="12220" y="14789"/>
                    </a:cubicBezTo>
                    <a:cubicBezTo>
                      <a:pt x="12563" y="15374"/>
                      <a:pt x="12220" y="15568"/>
                      <a:pt x="12133" y="15957"/>
                    </a:cubicBezTo>
                    <a:cubicBezTo>
                      <a:pt x="12133" y="16151"/>
                      <a:pt x="12220" y="16151"/>
                      <a:pt x="12220" y="16248"/>
                    </a:cubicBezTo>
                    <a:cubicBezTo>
                      <a:pt x="12220" y="16248"/>
                      <a:pt x="12047" y="16345"/>
                      <a:pt x="12133" y="16540"/>
                    </a:cubicBezTo>
                    <a:cubicBezTo>
                      <a:pt x="11962" y="16736"/>
                      <a:pt x="11790" y="16930"/>
                      <a:pt x="11790" y="17222"/>
                    </a:cubicBezTo>
                    <a:cubicBezTo>
                      <a:pt x="11014" y="18195"/>
                      <a:pt x="10154" y="19167"/>
                      <a:pt x="9293" y="20043"/>
                    </a:cubicBezTo>
                    <a:cubicBezTo>
                      <a:pt x="9035" y="20238"/>
                      <a:pt x="8692" y="20626"/>
                      <a:pt x="8519" y="20724"/>
                    </a:cubicBezTo>
                    <a:cubicBezTo>
                      <a:pt x="8175" y="21015"/>
                      <a:pt x="7831" y="21114"/>
                      <a:pt x="7659" y="21406"/>
                    </a:cubicBezTo>
                    <a:cubicBezTo>
                      <a:pt x="8519" y="21600"/>
                      <a:pt x="9380" y="21015"/>
                      <a:pt x="10154" y="20626"/>
                    </a:cubicBezTo>
                    <a:cubicBezTo>
                      <a:pt x="10499" y="20432"/>
                      <a:pt x="10844" y="20238"/>
                      <a:pt x="11274" y="20043"/>
                    </a:cubicBezTo>
                    <a:cubicBezTo>
                      <a:pt x="11617" y="19849"/>
                      <a:pt x="12047" y="19558"/>
                      <a:pt x="12392" y="19361"/>
                    </a:cubicBezTo>
                    <a:cubicBezTo>
                      <a:pt x="12563" y="19167"/>
                      <a:pt x="12908" y="19167"/>
                      <a:pt x="13081" y="19070"/>
                    </a:cubicBezTo>
                    <a:cubicBezTo>
                      <a:pt x="13511" y="18875"/>
                      <a:pt x="13769" y="18390"/>
                      <a:pt x="14284" y="17999"/>
                    </a:cubicBezTo>
                    <a:cubicBezTo>
                      <a:pt x="14372" y="17999"/>
                      <a:pt x="14542" y="17902"/>
                      <a:pt x="14629" y="17805"/>
                    </a:cubicBezTo>
                    <a:cubicBezTo>
                      <a:pt x="15403" y="17125"/>
                      <a:pt x="16093" y="16637"/>
                      <a:pt x="16866" y="15957"/>
                    </a:cubicBezTo>
                    <a:cubicBezTo>
                      <a:pt x="17039" y="15957"/>
                      <a:pt x="17297" y="15665"/>
                      <a:pt x="17469" y="15471"/>
                    </a:cubicBezTo>
                    <a:cubicBezTo>
                      <a:pt x="17727" y="15276"/>
                      <a:pt x="17985" y="15177"/>
                      <a:pt x="18157" y="15080"/>
                    </a:cubicBezTo>
                    <a:cubicBezTo>
                      <a:pt x="18157" y="15080"/>
                      <a:pt x="18157" y="14886"/>
                      <a:pt x="18243" y="14886"/>
                    </a:cubicBezTo>
                    <a:cubicBezTo>
                      <a:pt x="18243" y="14886"/>
                      <a:pt x="18415" y="14886"/>
                      <a:pt x="18502" y="14886"/>
                    </a:cubicBezTo>
                    <a:cubicBezTo>
                      <a:pt x="18673" y="14692"/>
                      <a:pt x="18673" y="14594"/>
                      <a:pt x="18846" y="14400"/>
                    </a:cubicBezTo>
                    <a:cubicBezTo>
                      <a:pt x="19276" y="13817"/>
                      <a:pt x="20051" y="13232"/>
                      <a:pt x="20222" y="12843"/>
                    </a:cubicBezTo>
                    <a:lnTo>
                      <a:pt x="20394" y="12843"/>
                    </a:lnTo>
                    <a:cubicBezTo>
                      <a:pt x="20394" y="12843"/>
                      <a:pt x="20481" y="12455"/>
                      <a:pt x="20567" y="12455"/>
                    </a:cubicBezTo>
                    <a:cubicBezTo>
                      <a:pt x="20652" y="12161"/>
                      <a:pt x="20739" y="11967"/>
                      <a:pt x="20997" y="11773"/>
                    </a:cubicBezTo>
                    <a:cubicBezTo>
                      <a:pt x="21170" y="11287"/>
                      <a:pt x="21513" y="10898"/>
                      <a:pt x="21600" y="10313"/>
                    </a:cubicBezTo>
                    <a:cubicBezTo>
                      <a:pt x="21255" y="10313"/>
                      <a:pt x="21083" y="10702"/>
                      <a:pt x="20825" y="10995"/>
                    </a:cubicBezTo>
                    <a:cubicBezTo>
                      <a:pt x="20567" y="11190"/>
                      <a:pt x="20309" y="11384"/>
                      <a:pt x="20051" y="11578"/>
                    </a:cubicBezTo>
                    <a:cubicBezTo>
                      <a:pt x="19706" y="11773"/>
                      <a:pt x="19191" y="11967"/>
                      <a:pt x="18760" y="12064"/>
                    </a:cubicBezTo>
                    <a:cubicBezTo>
                      <a:pt x="18330" y="12259"/>
                      <a:pt x="17900" y="12552"/>
                      <a:pt x="17469" y="12649"/>
                    </a:cubicBezTo>
                    <a:cubicBezTo>
                      <a:pt x="17297" y="12649"/>
                      <a:pt x="17039" y="12649"/>
                      <a:pt x="16866" y="12746"/>
                    </a:cubicBezTo>
                    <a:cubicBezTo>
                      <a:pt x="16522" y="12746"/>
                      <a:pt x="16178" y="12746"/>
                      <a:pt x="15920" y="12746"/>
                    </a:cubicBezTo>
                    <a:cubicBezTo>
                      <a:pt x="15748" y="12746"/>
                      <a:pt x="15403" y="13135"/>
                      <a:pt x="15232" y="12843"/>
                    </a:cubicBezTo>
                    <a:cubicBezTo>
                      <a:pt x="15490" y="12161"/>
                      <a:pt x="16006" y="11773"/>
                      <a:pt x="16436" y="11287"/>
                    </a:cubicBezTo>
                    <a:cubicBezTo>
                      <a:pt x="16866" y="10799"/>
                      <a:pt x="17124" y="10216"/>
                      <a:pt x="17727" y="9827"/>
                    </a:cubicBezTo>
                    <a:cubicBezTo>
                      <a:pt x="17727" y="9340"/>
                      <a:pt x="18157" y="9145"/>
                      <a:pt x="18330" y="8854"/>
                    </a:cubicBezTo>
                    <a:cubicBezTo>
                      <a:pt x="18588" y="8368"/>
                      <a:pt x="18588" y="7880"/>
                      <a:pt x="19018" y="7686"/>
                    </a:cubicBezTo>
                    <a:cubicBezTo>
                      <a:pt x="19018" y="7297"/>
                      <a:pt x="19103" y="7297"/>
                      <a:pt x="19018" y="6908"/>
                    </a:cubicBezTo>
                    <a:cubicBezTo>
                      <a:pt x="19276" y="6908"/>
                      <a:pt x="19276" y="6421"/>
                      <a:pt x="19361" y="6226"/>
                    </a:cubicBezTo>
                    <a:cubicBezTo>
                      <a:pt x="19361" y="6226"/>
                      <a:pt x="19534" y="6226"/>
                      <a:pt x="19621" y="6129"/>
                    </a:cubicBezTo>
                    <a:cubicBezTo>
                      <a:pt x="19621" y="6032"/>
                      <a:pt x="19621" y="5741"/>
                      <a:pt x="19621" y="5643"/>
                    </a:cubicBezTo>
                    <a:cubicBezTo>
                      <a:pt x="19792" y="5158"/>
                      <a:pt x="20051" y="4767"/>
                      <a:pt x="20222" y="4378"/>
                    </a:cubicBezTo>
                    <a:cubicBezTo>
                      <a:pt x="20309" y="3990"/>
                      <a:pt x="20394" y="3795"/>
                      <a:pt x="20394" y="3502"/>
                    </a:cubicBezTo>
                    <a:cubicBezTo>
                      <a:pt x="20222" y="3308"/>
                      <a:pt x="20137" y="3502"/>
                      <a:pt x="20051" y="3599"/>
                    </a:cubicBezTo>
                    <a:cubicBezTo>
                      <a:pt x="19879" y="3795"/>
                      <a:pt x="19792" y="3990"/>
                      <a:pt x="19621" y="3990"/>
                    </a:cubicBezTo>
                    <a:cubicBezTo>
                      <a:pt x="18846" y="4767"/>
                      <a:pt x="18157" y="5449"/>
                      <a:pt x="17382" y="6226"/>
                    </a:cubicBezTo>
                    <a:cubicBezTo>
                      <a:pt x="16952" y="6714"/>
                      <a:pt x="16436" y="7297"/>
                      <a:pt x="15920" y="7783"/>
                    </a:cubicBezTo>
                    <a:cubicBezTo>
                      <a:pt x="15920" y="7880"/>
                      <a:pt x="15748" y="7783"/>
                      <a:pt x="15662" y="7880"/>
                    </a:cubicBezTo>
                    <a:cubicBezTo>
                      <a:pt x="15662" y="7880"/>
                      <a:pt x="15662" y="8076"/>
                      <a:pt x="15490" y="8174"/>
                    </a:cubicBezTo>
                    <a:cubicBezTo>
                      <a:pt x="15145" y="8562"/>
                      <a:pt x="14715" y="8854"/>
                      <a:pt x="14284" y="9242"/>
                    </a:cubicBezTo>
                    <a:cubicBezTo>
                      <a:pt x="14027" y="9439"/>
                      <a:pt x="13424" y="9633"/>
                      <a:pt x="13253" y="9730"/>
                    </a:cubicBezTo>
                    <a:cubicBezTo>
                      <a:pt x="13166" y="9827"/>
                      <a:pt x="13081" y="9925"/>
                      <a:pt x="12994" y="9925"/>
                    </a:cubicBezTo>
                    <a:cubicBezTo>
                      <a:pt x="12994" y="10022"/>
                      <a:pt x="12823" y="10119"/>
                      <a:pt x="12736" y="10216"/>
                    </a:cubicBezTo>
                    <a:cubicBezTo>
                      <a:pt x="12392" y="10605"/>
                      <a:pt x="11703" y="10605"/>
                      <a:pt x="11187" y="10410"/>
                    </a:cubicBezTo>
                    <a:cubicBezTo>
                      <a:pt x="10929" y="10022"/>
                      <a:pt x="10756" y="9536"/>
                      <a:pt x="10844" y="8854"/>
                    </a:cubicBezTo>
                    <a:cubicBezTo>
                      <a:pt x="10844" y="8562"/>
                      <a:pt x="11274" y="8271"/>
                      <a:pt x="11187" y="7880"/>
                    </a:cubicBezTo>
                    <a:cubicBezTo>
                      <a:pt x="11359" y="7783"/>
                      <a:pt x="11532" y="7492"/>
                      <a:pt x="11617" y="7200"/>
                    </a:cubicBezTo>
                    <a:cubicBezTo>
                      <a:pt x="11790" y="7006"/>
                      <a:pt x="11962" y="6811"/>
                      <a:pt x="12047" y="6520"/>
                    </a:cubicBezTo>
                    <a:cubicBezTo>
                      <a:pt x="12392" y="6032"/>
                      <a:pt x="12736" y="5643"/>
                      <a:pt x="12908" y="4961"/>
                    </a:cubicBezTo>
                    <a:cubicBezTo>
                      <a:pt x="13253" y="4864"/>
                      <a:pt x="13338" y="4281"/>
                      <a:pt x="13683" y="4087"/>
                    </a:cubicBezTo>
                    <a:cubicBezTo>
                      <a:pt x="13683" y="4087"/>
                      <a:pt x="13596" y="4087"/>
                      <a:pt x="13596" y="3990"/>
                    </a:cubicBezTo>
                    <a:cubicBezTo>
                      <a:pt x="13596" y="3990"/>
                      <a:pt x="13596" y="3990"/>
                      <a:pt x="13596" y="3795"/>
                    </a:cubicBezTo>
                    <a:cubicBezTo>
                      <a:pt x="13941" y="3210"/>
                      <a:pt x="14199" y="2725"/>
                      <a:pt x="14457" y="2239"/>
                    </a:cubicBezTo>
                    <a:cubicBezTo>
                      <a:pt x="14715" y="1654"/>
                      <a:pt x="15060" y="1071"/>
                      <a:pt x="15232" y="389"/>
                    </a:cubicBezTo>
                    <a:lnTo>
                      <a:pt x="15060" y="3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5" name="Google Shape;1239;g257743a6ece_0_185"/>
              <p:cNvSpPr/>
              <p:nvPr/>
            </p:nvSpPr>
            <p:spPr>
              <a:xfrm>
                <a:off x="207212" y="215560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512" extrusionOk="0">
                    <a:moveTo>
                      <a:pt x="14799" y="1576"/>
                    </a:moveTo>
                    <a:cubicBezTo>
                      <a:pt x="14799" y="1576"/>
                      <a:pt x="14799" y="1642"/>
                      <a:pt x="14799" y="1642"/>
                    </a:cubicBezTo>
                    <a:cubicBezTo>
                      <a:pt x="14671" y="1904"/>
                      <a:pt x="14543" y="2232"/>
                      <a:pt x="14350" y="2627"/>
                    </a:cubicBezTo>
                    <a:cubicBezTo>
                      <a:pt x="14287" y="2758"/>
                      <a:pt x="14223" y="2954"/>
                      <a:pt x="14095" y="3086"/>
                    </a:cubicBezTo>
                    <a:cubicBezTo>
                      <a:pt x="14095" y="3151"/>
                      <a:pt x="13966" y="3217"/>
                      <a:pt x="13902" y="3282"/>
                    </a:cubicBezTo>
                    <a:cubicBezTo>
                      <a:pt x="13902" y="3282"/>
                      <a:pt x="13902" y="3413"/>
                      <a:pt x="13838" y="3480"/>
                    </a:cubicBezTo>
                    <a:cubicBezTo>
                      <a:pt x="13709" y="3677"/>
                      <a:pt x="13517" y="3742"/>
                      <a:pt x="13453" y="3874"/>
                    </a:cubicBezTo>
                    <a:cubicBezTo>
                      <a:pt x="13453" y="4005"/>
                      <a:pt x="13261" y="4267"/>
                      <a:pt x="13197" y="4465"/>
                    </a:cubicBezTo>
                    <a:cubicBezTo>
                      <a:pt x="13197" y="4465"/>
                      <a:pt x="13197" y="4662"/>
                      <a:pt x="13197" y="4727"/>
                    </a:cubicBezTo>
                    <a:cubicBezTo>
                      <a:pt x="13197" y="4793"/>
                      <a:pt x="13197" y="4793"/>
                      <a:pt x="13197" y="4858"/>
                    </a:cubicBezTo>
                    <a:cubicBezTo>
                      <a:pt x="13197" y="4924"/>
                      <a:pt x="13197" y="5055"/>
                      <a:pt x="13325" y="5317"/>
                    </a:cubicBezTo>
                    <a:cubicBezTo>
                      <a:pt x="13517" y="5647"/>
                      <a:pt x="13902" y="5778"/>
                      <a:pt x="14350" y="6040"/>
                    </a:cubicBezTo>
                    <a:cubicBezTo>
                      <a:pt x="15183" y="6040"/>
                      <a:pt x="15889" y="5909"/>
                      <a:pt x="16465" y="5647"/>
                    </a:cubicBezTo>
                    <a:cubicBezTo>
                      <a:pt x="17555" y="5252"/>
                      <a:pt x="18774" y="4662"/>
                      <a:pt x="19928" y="4267"/>
                    </a:cubicBezTo>
                    <a:cubicBezTo>
                      <a:pt x="19928" y="4465"/>
                      <a:pt x="19734" y="4531"/>
                      <a:pt x="19607" y="4727"/>
                    </a:cubicBezTo>
                    <a:cubicBezTo>
                      <a:pt x="19479" y="4858"/>
                      <a:pt x="19414" y="4990"/>
                      <a:pt x="19287" y="5186"/>
                    </a:cubicBezTo>
                    <a:cubicBezTo>
                      <a:pt x="19158" y="5384"/>
                      <a:pt x="18966" y="5581"/>
                      <a:pt x="18838" y="5778"/>
                    </a:cubicBezTo>
                    <a:cubicBezTo>
                      <a:pt x="18774" y="5909"/>
                      <a:pt x="18645" y="6040"/>
                      <a:pt x="18517" y="6171"/>
                    </a:cubicBezTo>
                    <a:cubicBezTo>
                      <a:pt x="18453" y="6302"/>
                      <a:pt x="18325" y="6435"/>
                      <a:pt x="18260" y="6631"/>
                    </a:cubicBezTo>
                    <a:cubicBezTo>
                      <a:pt x="18260" y="6697"/>
                      <a:pt x="18133" y="6762"/>
                      <a:pt x="18068" y="6828"/>
                    </a:cubicBezTo>
                    <a:cubicBezTo>
                      <a:pt x="17876" y="7156"/>
                      <a:pt x="17619" y="7419"/>
                      <a:pt x="17427" y="7616"/>
                    </a:cubicBezTo>
                    <a:cubicBezTo>
                      <a:pt x="17171" y="7878"/>
                      <a:pt x="16851" y="7944"/>
                      <a:pt x="16722" y="8206"/>
                    </a:cubicBezTo>
                    <a:cubicBezTo>
                      <a:pt x="16722" y="8272"/>
                      <a:pt x="16722" y="8404"/>
                      <a:pt x="16722" y="8470"/>
                    </a:cubicBezTo>
                    <a:cubicBezTo>
                      <a:pt x="16659" y="8601"/>
                      <a:pt x="16659" y="8470"/>
                      <a:pt x="16722" y="8732"/>
                    </a:cubicBezTo>
                    <a:cubicBezTo>
                      <a:pt x="16722" y="8994"/>
                      <a:pt x="16786" y="9323"/>
                      <a:pt x="17043" y="9455"/>
                    </a:cubicBezTo>
                    <a:cubicBezTo>
                      <a:pt x="17619" y="9455"/>
                      <a:pt x="18068" y="8994"/>
                      <a:pt x="18581" y="8798"/>
                    </a:cubicBezTo>
                    <a:cubicBezTo>
                      <a:pt x="18774" y="8798"/>
                      <a:pt x="18966" y="8798"/>
                      <a:pt x="19158" y="8798"/>
                    </a:cubicBezTo>
                    <a:cubicBezTo>
                      <a:pt x="19479" y="8732"/>
                      <a:pt x="19863" y="8535"/>
                      <a:pt x="20183" y="8470"/>
                    </a:cubicBezTo>
                    <a:cubicBezTo>
                      <a:pt x="20569" y="8339"/>
                      <a:pt x="20888" y="8272"/>
                      <a:pt x="21273" y="8141"/>
                    </a:cubicBezTo>
                    <a:cubicBezTo>
                      <a:pt x="21529" y="8339"/>
                      <a:pt x="21273" y="8535"/>
                      <a:pt x="21081" y="8732"/>
                    </a:cubicBezTo>
                    <a:cubicBezTo>
                      <a:pt x="20824" y="9257"/>
                      <a:pt x="20504" y="9586"/>
                      <a:pt x="19991" y="10045"/>
                    </a:cubicBezTo>
                    <a:cubicBezTo>
                      <a:pt x="19863" y="10110"/>
                      <a:pt x="19734" y="10176"/>
                      <a:pt x="19607" y="10308"/>
                    </a:cubicBezTo>
                    <a:cubicBezTo>
                      <a:pt x="19287" y="10636"/>
                      <a:pt x="18901" y="10964"/>
                      <a:pt x="18581" y="11359"/>
                    </a:cubicBezTo>
                    <a:cubicBezTo>
                      <a:pt x="18581" y="11359"/>
                      <a:pt x="18389" y="11555"/>
                      <a:pt x="18260" y="11686"/>
                    </a:cubicBezTo>
                    <a:cubicBezTo>
                      <a:pt x="18068" y="11949"/>
                      <a:pt x="18068" y="12014"/>
                      <a:pt x="18004" y="12475"/>
                    </a:cubicBezTo>
                    <a:cubicBezTo>
                      <a:pt x="18004" y="12671"/>
                      <a:pt x="17940" y="12671"/>
                      <a:pt x="18004" y="12868"/>
                    </a:cubicBezTo>
                    <a:cubicBezTo>
                      <a:pt x="18004" y="12868"/>
                      <a:pt x="18004" y="12868"/>
                      <a:pt x="18004" y="12934"/>
                    </a:cubicBezTo>
                    <a:lnTo>
                      <a:pt x="18004" y="13130"/>
                    </a:lnTo>
                    <a:cubicBezTo>
                      <a:pt x="18004" y="13130"/>
                      <a:pt x="17748" y="13263"/>
                      <a:pt x="18004" y="13263"/>
                    </a:cubicBezTo>
                    <a:cubicBezTo>
                      <a:pt x="17876" y="13459"/>
                      <a:pt x="17748" y="13590"/>
                      <a:pt x="17619" y="13787"/>
                    </a:cubicBezTo>
                    <a:cubicBezTo>
                      <a:pt x="17555" y="13984"/>
                      <a:pt x="17555" y="14247"/>
                      <a:pt x="17427" y="14510"/>
                    </a:cubicBezTo>
                    <a:cubicBezTo>
                      <a:pt x="17427" y="14706"/>
                      <a:pt x="17299" y="14969"/>
                      <a:pt x="17171" y="15100"/>
                    </a:cubicBezTo>
                    <a:cubicBezTo>
                      <a:pt x="17171" y="15429"/>
                      <a:pt x="17171" y="15757"/>
                      <a:pt x="17043" y="15888"/>
                    </a:cubicBezTo>
                    <a:cubicBezTo>
                      <a:pt x="16594" y="15888"/>
                      <a:pt x="16145" y="15560"/>
                      <a:pt x="15632" y="15560"/>
                    </a:cubicBezTo>
                    <a:cubicBezTo>
                      <a:pt x="15312" y="15560"/>
                      <a:pt x="15120" y="15822"/>
                      <a:pt x="14799" y="15888"/>
                    </a:cubicBezTo>
                    <a:cubicBezTo>
                      <a:pt x="14671" y="15888"/>
                      <a:pt x="14671" y="16151"/>
                      <a:pt x="14543" y="16151"/>
                    </a:cubicBezTo>
                    <a:cubicBezTo>
                      <a:pt x="14543" y="16151"/>
                      <a:pt x="14479" y="16151"/>
                      <a:pt x="14415" y="16151"/>
                    </a:cubicBezTo>
                    <a:cubicBezTo>
                      <a:pt x="14095" y="16414"/>
                      <a:pt x="13709" y="16742"/>
                      <a:pt x="13389" y="17069"/>
                    </a:cubicBezTo>
                    <a:cubicBezTo>
                      <a:pt x="13133" y="17267"/>
                      <a:pt x="12876" y="17399"/>
                      <a:pt x="12620" y="17595"/>
                    </a:cubicBezTo>
                    <a:cubicBezTo>
                      <a:pt x="12428" y="17792"/>
                      <a:pt x="12235" y="18054"/>
                      <a:pt x="11914" y="18187"/>
                    </a:cubicBezTo>
                    <a:cubicBezTo>
                      <a:pt x="11914" y="18383"/>
                      <a:pt x="11594" y="18318"/>
                      <a:pt x="11722" y="18646"/>
                    </a:cubicBezTo>
                    <a:cubicBezTo>
                      <a:pt x="11402" y="18580"/>
                      <a:pt x="11273" y="18777"/>
                      <a:pt x="11210" y="18973"/>
                    </a:cubicBezTo>
                    <a:cubicBezTo>
                      <a:pt x="11018" y="19106"/>
                      <a:pt x="10826" y="19171"/>
                      <a:pt x="10697" y="19368"/>
                    </a:cubicBezTo>
                    <a:cubicBezTo>
                      <a:pt x="10313" y="19368"/>
                      <a:pt x="10313" y="19762"/>
                      <a:pt x="9928" y="19762"/>
                    </a:cubicBezTo>
                    <a:cubicBezTo>
                      <a:pt x="9544" y="20091"/>
                      <a:pt x="9159" y="20418"/>
                      <a:pt x="8646" y="20615"/>
                    </a:cubicBezTo>
                    <a:cubicBezTo>
                      <a:pt x="8454" y="20615"/>
                      <a:pt x="8454" y="20943"/>
                      <a:pt x="8261" y="21009"/>
                    </a:cubicBezTo>
                    <a:cubicBezTo>
                      <a:pt x="8261" y="21009"/>
                      <a:pt x="8198" y="21009"/>
                      <a:pt x="8133" y="21009"/>
                    </a:cubicBezTo>
                    <a:cubicBezTo>
                      <a:pt x="8133" y="21009"/>
                      <a:pt x="8005" y="21141"/>
                      <a:pt x="8005" y="21141"/>
                    </a:cubicBezTo>
                    <a:cubicBezTo>
                      <a:pt x="7749" y="21272"/>
                      <a:pt x="7365" y="21141"/>
                      <a:pt x="7171" y="21403"/>
                    </a:cubicBezTo>
                    <a:cubicBezTo>
                      <a:pt x="6916" y="21403"/>
                      <a:pt x="6724" y="21469"/>
                      <a:pt x="6467" y="21469"/>
                    </a:cubicBezTo>
                    <a:cubicBezTo>
                      <a:pt x="6275" y="21469"/>
                      <a:pt x="6018" y="21600"/>
                      <a:pt x="5954" y="21403"/>
                    </a:cubicBezTo>
                    <a:cubicBezTo>
                      <a:pt x="5697" y="21403"/>
                      <a:pt x="6210" y="21075"/>
                      <a:pt x="6338" y="21009"/>
                    </a:cubicBezTo>
                    <a:cubicBezTo>
                      <a:pt x="6659" y="21009"/>
                      <a:pt x="7108" y="20615"/>
                      <a:pt x="7171" y="20222"/>
                    </a:cubicBezTo>
                    <a:cubicBezTo>
                      <a:pt x="7749" y="19958"/>
                      <a:pt x="8133" y="19368"/>
                      <a:pt x="8582" y="18908"/>
                    </a:cubicBezTo>
                    <a:cubicBezTo>
                      <a:pt x="8966" y="18580"/>
                      <a:pt x="9287" y="18121"/>
                      <a:pt x="9736" y="17726"/>
                    </a:cubicBezTo>
                    <a:cubicBezTo>
                      <a:pt x="9736" y="17726"/>
                      <a:pt x="9864" y="17726"/>
                      <a:pt x="9928" y="17595"/>
                    </a:cubicBezTo>
                    <a:cubicBezTo>
                      <a:pt x="10056" y="17464"/>
                      <a:pt x="10120" y="17333"/>
                      <a:pt x="10248" y="17202"/>
                    </a:cubicBezTo>
                    <a:cubicBezTo>
                      <a:pt x="10248" y="17202"/>
                      <a:pt x="10313" y="17202"/>
                      <a:pt x="10377" y="17136"/>
                    </a:cubicBezTo>
                    <a:cubicBezTo>
                      <a:pt x="10634" y="16873"/>
                      <a:pt x="10954" y="16479"/>
                      <a:pt x="11273" y="16217"/>
                    </a:cubicBezTo>
                    <a:cubicBezTo>
                      <a:pt x="11530" y="16019"/>
                      <a:pt x="11787" y="15822"/>
                      <a:pt x="11979" y="15626"/>
                    </a:cubicBezTo>
                    <a:cubicBezTo>
                      <a:pt x="12108" y="15494"/>
                      <a:pt x="12171" y="15363"/>
                      <a:pt x="12300" y="15232"/>
                    </a:cubicBezTo>
                    <a:cubicBezTo>
                      <a:pt x="12300" y="15232"/>
                      <a:pt x="12428" y="15232"/>
                      <a:pt x="12556" y="15100"/>
                    </a:cubicBezTo>
                    <a:cubicBezTo>
                      <a:pt x="12556" y="15100"/>
                      <a:pt x="12620" y="15034"/>
                      <a:pt x="12749" y="14969"/>
                    </a:cubicBezTo>
                    <a:cubicBezTo>
                      <a:pt x="12812" y="14706"/>
                      <a:pt x="13004" y="14444"/>
                      <a:pt x="13197" y="14181"/>
                    </a:cubicBezTo>
                    <a:cubicBezTo>
                      <a:pt x="13389" y="13984"/>
                      <a:pt x="13582" y="13722"/>
                      <a:pt x="13774" y="13525"/>
                    </a:cubicBezTo>
                    <a:cubicBezTo>
                      <a:pt x="13774" y="13459"/>
                      <a:pt x="13774" y="13328"/>
                      <a:pt x="13902" y="13263"/>
                    </a:cubicBezTo>
                    <a:cubicBezTo>
                      <a:pt x="14030" y="13130"/>
                      <a:pt x="14223" y="12999"/>
                      <a:pt x="14287" y="12802"/>
                    </a:cubicBezTo>
                    <a:cubicBezTo>
                      <a:pt x="14671" y="12211"/>
                      <a:pt x="14864" y="11490"/>
                      <a:pt x="14030" y="11095"/>
                    </a:cubicBezTo>
                    <a:cubicBezTo>
                      <a:pt x="13261" y="11424"/>
                      <a:pt x="12556" y="11883"/>
                      <a:pt x="11851" y="12409"/>
                    </a:cubicBezTo>
                    <a:cubicBezTo>
                      <a:pt x="11594" y="12540"/>
                      <a:pt x="11402" y="12802"/>
                      <a:pt x="11146" y="12934"/>
                    </a:cubicBezTo>
                    <a:cubicBezTo>
                      <a:pt x="11146" y="12934"/>
                      <a:pt x="11018" y="12934"/>
                      <a:pt x="10954" y="12999"/>
                    </a:cubicBezTo>
                    <a:cubicBezTo>
                      <a:pt x="10889" y="12999"/>
                      <a:pt x="10761" y="13197"/>
                      <a:pt x="10697" y="13263"/>
                    </a:cubicBezTo>
                    <a:cubicBezTo>
                      <a:pt x="10697" y="13263"/>
                      <a:pt x="10569" y="13263"/>
                      <a:pt x="10505" y="13263"/>
                    </a:cubicBezTo>
                    <a:cubicBezTo>
                      <a:pt x="10185" y="13459"/>
                      <a:pt x="9607" y="13853"/>
                      <a:pt x="9223" y="14181"/>
                    </a:cubicBezTo>
                    <a:cubicBezTo>
                      <a:pt x="7877" y="15167"/>
                      <a:pt x="6530" y="16151"/>
                      <a:pt x="5121" y="17004"/>
                    </a:cubicBezTo>
                    <a:cubicBezTo>
                      <a:pt x="4993" y="17136"/>
                      <a:pt x="4736" y="17399"/>
                      <a:pt x="4544" y="17267"/>
                    </a:cubicBezTo>
                    <a:cubicBezTo>
                      <a:pt x="4415" y="16807"/>
                      <a:pt x="4864" y="16479"/>
                      <a:pt x="5121" y="16217"/>
                    </a:cubicBezTo>
                    <a:cubicBezTo>
                      <a:pt x="5249" y="16085"/>
                      <a:pt x="5442" y="15953"/>
                      <a:pt x="5570" y="15822"/>
                    </a:cubicBezTo>
                    <a:cubicBezTo>
                      <a:pt x="5697" y="15691"/>
                      <a:pt x="5826" y="15494"/>
                      <a:pt x="5954" y="15363"/>
                    </a:cubicBezTo>
                    <a:cubicBezTo>
                      <a:pt x="6467" y="14772"/>
                      <a:pt x="7108" y="14247"/>
                      <a:pt x="7620" y="13656"/>
                    </a:cubicBezTo>
                    <a:cubicBezTo>
                      <a:pt x="7749" y="13525"/>
                      <a:pt x="7877" y="13328"/>
                      <a:pt x="8069" y="13197"/>
                    </a:cubicBezTo>
                    <a:cubicBezTo>
                      <a:pt x="8774" y="12343"/>
                      <a:pt x="9672" y="11424"/>
                      <a:pt x="10505" y="10571"/>
                    </a:cubicBezTo>
                    <a:cubicBezTo>
                      <a:pt x="10761" y="10374"/>
                      <a:pt x="10954" y="10110"/>
                      <a:pt x="11146" y="9848"/>
                    </a:cubicBezTo>
                    <a:cubicBezTo>
                      <a:pt x="11273" y="9586"/>
                      <a:pt x="11467" y="9323"/>
                      <a:pt x="11722" y="9060"/>
                    </a:cubicBezTo>
                    <a:cubicBezTo>
                      <a:pt x="11914" y="8404"/>
                      <a:pt x="11594" y="7813"/>
                      <a:pt x="11146" y="7616"/>
                    </a:cubicBezTo>
                    <a:cubicBezTo>
                      <a:pt x="10185" y="8141"/>
                      <a:pt x="9351" y="8863"/>
                      <a:pt x="8454" y="9455"/>
                    </a:cubicBezTo>
                    <a:cubicBezTo>
                      <a:pt x="7812" y="9914"/>
                      <a:pt x="7171" y="10308"/>
                      <a:pt x="6530" y="10833"/>
                    </a:cubicBezTo>
                    <a:cubicBezTo>
                      <a:pt x="6338" y="10964"/>
                      <a:pt x="6146" y="11161"/>
                      <a:pt x="5826" y="11293"/>
                    </a:cubicBezTo>
                    <a:cubicBezTo>
                      <a:pt x="5954" y="11095"/>
                      <a:pt x="5954" y="10964"/>
                      <a:pt x="6083" y="10833"/>
                    </a:cubicBezTo>
                    <a:cubicBezTo>
                      <a:pt x="6083" y="10702"/>
                      <a:pt x="6210" y="10636"/>
                      <a:pt x="6275" y="10505"/>
                    </a:cubicBezTo>
                    <a:cubicBezTo>
                      <a:pt x="6275" y="10374"/>
                      <a:pt x="6338" y="10308"/>
                      <a:pt x="6467" y="10176"/>
                    </a:cubicBezTo>
                    <a:cubicBezTo>
                      <a:pt x="6467" y="10045"/>
                      <a:pt x="6530" y="10045"/>
                      <a:pt x="6659" y="9848"/>
                    </a:cubicBezTo>
                    <a:cubicBezTo>
                      <a:pt x="6659" y="9848"/>
                      <a:pt x="6724" y="9717"/>
                      <a:pt x="6851" y="9520"/>
                    </a:cubicBezTo>
                    <a:cubicBezTo>
                      <a:pt x="6851" y="9389"/>
                      <a:pt x="6916" y="9323"/>
                      <a:pt x="6979" y="9191"/>
                    </a:cubicBezTo>
                    <a:cubicBezTo>
                      <a:pt x="7171" y="8929"/>
                      <a:pt x="7428" y="8535"/>
                      <a:pt x="7620" y="8141"/>
                    </a:cubicBezTo>
                    <a:cubicBezTo>
                      <a:pt x="7620" y="8141"/>
                      <a:pt x="7620" y="8010"/>
                      <a:pt x="7620" y="8010"/>
                    </a:cubicBezTo>
                    <a:cubicBezTo>
                      <a:pt x="7620" y="8010"/>
                      <a:pt x="7684" y="7944"/>
                      <a:pt x="7749" y="7878"/>
                    </a:cubicBezTo>
                    <a:cubicBezTo>
                      <a:pt x="7812" y="7682"/>
                      <a:pt x="7877" y="7551"/>
                      <a:pt x="8005" y="7354"/>
                    </a:cubicBezTo>
                    <a:cubicBezTo>
                      <a:pt x="8133" y="7221"/>
                      <a:pt x="8582" y="6566"/>
                      <a:pt x="8582" y="6369"/>
                    </a:cubicBezTo>
                    <a:cubicBezTo>
                      <a:pt x="8582" y="6106"/>
                      <a:pt x="8390" y="5843"/>
                      <a:pt x="8325" y="5712"/>
                    </a:cubicBezTo>
                    <a:cubicBezTo>
                      <a:pt x="8261" y="5581"/>
                      <a:pt x="8069" y="5450"/>
                      <a:pt x="7877" y="5317"/>
                    </a:cubicBezTo>
                    <a:cubicBezTo>
                      <a:pt x="7877" y="5317"/>
                      <a:pt x="7749" y="5317"/>
                      <a:pt x="7684" y="5252"/>
                    </a:cubicBezTo>
                    <a:cubicBezTo>
                      <a:pt x="7684" y="5252"/>
                      <a:pt x="7684" y="5121"/>
                      <a:pt x="7684" y="5121"/>
                    </a:cubicBezTo>
                    <a:cubicBezTo>
                      <a:pt x="7684" y="5121"/>
                      <a:pt x="7365" y="5121"/>
                      <a:pt x="7365" y="5121"/>
                    </a:cubicBezTo>
                    <a:cubicBezTo>
                      <a:pt x="6916" y="5121"/>
                      <a:pt x="6210" y="5515"/>
                      <a:pt x="5762" y="5778"/>
                    </a:cubicBezTo>
                    <a:cubicBezTo>
                      <a:pt x="5570" y="5778"/>
                      <a:pt x="5377" y="5909"/>
                      <a:pt x="5249" y="5909"/>
                    </a:cubicBezTo>
                    <a:cubicBezTo>
                      <a:pt x="5185" y="5909"/>
                      <a:pt x="5121" y="6040"/>
                      <a:pt x="4993" y="6106"/>
                    </a:cubicBezTo>
                    <a:cubicBezTo>
                      <a:pt x="4929" y="6106"/>
                      <a:pt x="4800" y="6106"/>
                      <a:pt x="4672" y="6106"/>
                    </a:cubicBezTo>
                    <a:cubicBezTo>
                      <a:pt x="4288" y="6302"/>
                      <a:pt x="3710" y="6762"/>
                      <a:pt x="3198" y="6631"/>
                    </a:cubicBezTo>
                    <a:cubicBezTo>
                      <a:pt x="3134" y="6566"/>
                      <a:pt x="3198" y="6435"/>
                      <a:pt x="3198" y="6369"/>
                    </a:cubicBezTo>
                    <a:cubicBezTo>
                      <a:pt x="3198" y="6369"/>
                      <a:pt x="3198" y="6237"/>
                      <a:pt x="3198" y="6171"/>
                    </a:cubicBezTo>
                    <a:cubicBezTo>
                      <a:pt x="3198" y="6171"/>
                      <a:pt x="3326" y="6171"/>
                      <a:pt x="3326" y="6106"/>
                    </a:cubicBezTo>
                    <a:cubicBezTo>
                      <a:pt x="3390" y="5974"/>
                      <a:pt x="3455" y="5778"/>
                      <a:pt x="3582" y="5647"/>
                    </a:cubicBezTo>
                    <a:cubicBezTo>
                      <a:pt x="3582" y="5581"/>
                      <a:pt x="3775" y="5515"/>
                      <a:pt x="3775" y="5450"/>
                    </a:cubicBezTo>
                    <a:cubicBezTo>
                      <a:pt x="3775" y="5384"/>
                      <a:pt x="3839" y="5317"/>
                      <a:pt x="3903" y="5186"/>
                    </a:cubicBezTo>
                    <a:cubicBezTo>
                      <a:pt x="3967" y="5055"/>
                      <a:pt x="4095" y="4924"/>
                      <a:pt x="4223" y="4793"/>
                    </a:cubicBezTo>
                    <a:cubicBezTo>
                      <a:pt x="3647" y="4793"/>
                      <a:pt x="3069" y="4793"/>
                      <a:pt x="2557" y="4793"/>
                    </a:cubicBezTo>
                    <a:cubicBezTo>
                      <a:pt x="2428" y="4793"/>
                      <a:pt x="2236" y="4924"/>
                      <a:pt x="2108" y="4924"/>
                    </a:cubicBezTo>
                    <a:cubicBezTo>
                      <a:pt x="1916" y="4924"/>
                      <a:pt x="1724" y="4924"/>
                      <a:pt x="1595" y="4924"/>
                    </a:cubicBezTo>
                    <a:cubicBezTo>
                      <a:pt x="1403" y="4924"/>
                      <a:pt x="1275" y="5055"/>
                      <a:pt x="1083" y="5186"/>
                    </a:cubicBezTo>
                    <a:cubicBezTo>
                      <a:pt x="1083" y="5186"/>
                      <a:pt x="954" y="5317"/>
                      <a:pt x="954" y="5317"/>
                    </a:cubicBezTo>
                    <a:cubicBezTo>
                      <a:pt x="826" y="5317"/>
                      <a:pt x="570" y="5317"/>
                      <a:pt x="442" y="5317"/>
                    </a:cubicBezTo>
                    <a:cubicBezTo>
                      <a:pt x="313" y="5317"/>
                      <a:pt x="250" y="5450"/>
                      <a:pt x="121" y="5515"/>
                    </a:cubicBezTo>
                    <a:cubicBezTo>
                      <a:pt x="-71" y="5515"/>
                      <a:pt x="-7" y="5384"/>
                      <a:pt x="121" y="5384"/>
                    </a:cubicBezTo>
                    <a:cubicBezTo>
                      <a:pt x="250" y="5186"/>
                      <a:pt x="442" y="4990"/>
                      <a:pt x="634" y="4858"/>
                    </a:cubicBezTo>
                    <a:cubicBezTo>
                      <a:pt x="762" y="4793"/>
                      <a:pt x="891" y="4727"/>
                      <a:pt x="1019" y="4662"/>
                    </a:cubicBezTo>
                    <a:cubicBezTo>
                      <a:pt x="1146" y="4596"/>
                      <a:pt x="1211" y="4465"/>
                      <a:pt x="1340" y="4399"/>
                    </a:cubicBezTo>
                    <a:cubicBezTo>
                      <a:pt x="1532" y="4267"/>
                      <a:pt x="1787" y="4267"/>
                      <a:pt x="2044" y="4201"/>
                    </a:cubicBezTo>
                    <a:cubicBezTo>
                      <a:pt x="2557" y="4005"/>
                      <a:pt x="3134" y="3742"/>
                      <a:pt x="3710" y="3611"/>
                    </a:cubicBezTo>
                    <a:cubicBezTo>
                      <a:pt x="3839" y="3611"/>
                      <a:pt x="3967" y="3611"/>
                      <a:pt x="4031" y="3611"/>
                    </a:cubicBezTo>
                    <a:cubicBezTo>
                      <a:pt x="4223" y="3546"/>
                      <a:pt x="4415" y="3348"/>
                      <a:pt x="4544" y="3348"/>
                    </a:cubicBezTo>
                    <a:cubicBezTo>
                      <a:pt x="4736" y="3282"/>
                      <a:pt x="4929" y="3282"/>
                      <a:pt x="5056" y="3217"/>
                    </a:cubicBezTo>
                    <a:cubicBezTo>
                      <a:pt x="5249" y="3217"/>
                      <a:pt x="5442" y="2954"/>
                      <a:pt x="5697" y="2954"/>
                    </a:cubicBezTo>
                    <a:cubicBezTo>
                      <a:pt x="6467" y="2692"/>
                      <a:pt x="7236" y="2232"/>
                      <a:pt x="7941" y="1773"/>
                    </a:cubicBezTo>
                    <a:cubicBezTo>
                      <a:pt x="9031" y="1116"/>
                      <a:pt x="10056" y="526"/>
                      <a:pt x="11146" y="0"/>
                    </a:cubicBezTo>
                    <a:cubicBezTo>
                      <a:pt x="10377" y="854"/>
                      <a:pt x="9799" y="1838"/>
                      <a:pt x="9415" y="3020"/>
                    </a:cubicBezTo>
                    <a:cubicBezTo>
                      <a:pt x="9415" y="3086"/>
                      <a:pt x="9607" y="3217"/>
                      <a:pt x="9607" y="3282"/>
                    </a:cubicBezTo>
                    <a:cubicBezTo>
                      <a:pt x="9607" y="3282"/>
                      <a:pt x="9544" y="3282"/>
                      <a:pt x="9607" y="3282"/>
                    </a:cubicBezTo>
                    <a:cubicBezTo>
                      <a:pt x="9672" y="3413"/>
                      <a:pt x="9799" y="3611"/>
                      <a:pt x="9993" y="3677"/>
                    </a:cubicBezTo>
                    <a:cubicBezTo>
                      <a:pt x="10248" y="3677"/>
                      <a:pt x="10440" y="3546"/>
                      <a:pt x="10697" y="3413"/>
                    </a:cubicBezTo>
                    <a:cubicBezTo>
                      <a:pt x="10954" y="3282"/>
                      <a:pt x="11210" y="3282"/>
                      <a:pt x="11402" y="3217"/>
                    </a:cubicBezTo>
                    <a:cubicBezTo>
                      <a:pt x="11594" y="3217"/>
                      <a:pt x="11787" y="3020"/>
                      <a:pt x="12043" y="2889"/>
                    </a:cubicBezTo>
                    <a:cubicBezTo>
                      <a:pt x="12620" y="2561"/>
                      <a:pt x="13197" y="2232"/>
                      <a:pt x="13838" y="1970"/>
                    </a:cubicBezTo>
                    <a:cubicBezTo>
                      <a:pt x="14223" y="1773"/>
                      <a:pt x="14607" y="1511"/>
                      <a:pt x="14928" y="124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6" name="Google Shape;1240;g257743a6ece_0_185"/>
              <p:cNvSpPr/>
              <p:nvPr/>
            </p:nvSpPr>
            <p:spPr>
              <a:xfrm>
                <a:off x="211890" y="22025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extrusionOk="0">
                    <a:moveTo>
                      <a:pt x="21517" y="0"/>
                    </a:moveTo>
                    <a:cubicBezTo>
                      <a:pt x="21517" y="0"/>
                      <a:pt x="21517" y="0"/>
                      <a:pt x="21517" y="0"/>
                    </a:cubicBezTo>
                    <a:cubicBezTo>
                      <a:pt x="21311" y="623"/>
                      <a:pt x="20901" y="1374"/>
                      <a:pt x="20488" y="1997"/>
                    </a:cubicBezTo>
                    <a:cubicBezTo>
                      <a:pt x="20076" y="2496"/>
                      <a:pt x="19666" y="3122"/>
                      <a:pt x="19254" y="3745"/>
                    </a:cubicBezTo>
                    <a:cubicBezTo>
                      <a:pt x="19254" y="3745"/>
                      <a:pt x="19254" y="3995"/>
                      <a:pt x="19254" y="4120"/>
                    </a:cubicBezTo>
                    <a:cubicBezTo>
                      <a:pt x="19047" y="4494"/>
                      <a:pt x="18431" y="4995"/>
                      <a:pt x="18123" y="5494"/>
                    </a:cubicBezTo>
                    <a:cubicBezTo>
                      <a:pt x="18123" y="5494"/>
                      <a:pt x="18123" y="5743"/>
                      <a:pt x="18123" y="5868"/>
                    </a:cubicBezTo>
                    <a:cubicBezTo>
                      <a:pt x="17815" y="6242"/>
                      <a:pt x="17300" y="6743"/>
                      <a:pt x="16992" y="7366"/>
                    </a:cubicBezTo>
                    <a:cubicBezTo>
                      <a:pt x="16478" y="7616"/>
                      <a:pt x="16272" y="8114"/>
                      <a:pt x="15859" y="8491"/>
                    </a:cubicBezTo>
                    <a:cubicBezTo>
                      <a:pt x="15757" y="8740"/>
                      <a:pt x="15345" y="8491"/>
                      <a:pt x="15141" y="8740"/>
                    </a:cubicBezTo>
                    <a:cubicBezTo>
                      <a:pt x="14729" y="9239"/>
                      <a:pt x="14316" y="9738"/>
                      <a:pt x="14008" y="10364"/>
                    </a:cubicBezTo>
                    <a:cubicBezTo>
                      <a:pt x="13288" y="10364"/>
                      <a:pt x="13186" y="11236"/>
                      <a:pt x="12569" y="11486"/>
                    </a:cubicBezTo>
                    <a:cubicBezTo>
                      <a:pt x="12261" y="11860"/>
                      <a:pt x="11951" y="12361"/>
                      <a:pt x="11541" y="12735"/>
                    </a:cubicBezTo>
                    <a:cubicBezTo>
                      <a:pt x="11232" y="13109"/>
                      <a:pt x="10922" y="13359"/>
                      <a:pt x="10512" y="13733"/>
                    </a:cubicBezTo>
                    <a:cubicBezTo>
                      <a:pt x="10512" y="13733"/>
                      <a:pt x="10512" y="13984"/>
                      <a:pt x="10512" y="13984"/>
                    </a:cubicBezTo>
                    <a:cubicBezTo>
                      <a:pt x="10100" y="14234"/>
                      <a:pt x="9585" y="14857"/>
                      <a:pt x="9175" y="15231"/>
                    </a:cubicBezTo>
                    <a:cubicBezTo>
                      <a:pt x="8969" y="15481"/>
                      <a:pt x="8763" y="15730"/>
                      <a:pt x="8557" y="15857"/>
                    </a:cubicBezTo>
                    <a:cubicBezTo>
                      <a:pt x="8557" y="15857"/>
                      <a:pt x="8352" y="16106"/>
                      <a:pt x="8248" y="16231"/>
                    </a:cubicBezTo>
                    <a:cubicBezTo>
                      <a:pt x="8248" y="16231"/>
                      <a:pt x="7940" y="16231"/>
                      <a:pt x="7940" y="16231"/>
                    </a:cubicBezTo>
                    <a:cubicBezTo>
                      <a:pt x="7838" y="16356"/>
                      <a:pt x="7734" y="16481"/>
                      <a:pt x="7632" y="16605"/>
                    </a:cubicBezTo>
                    <a:cubicBezTo>
                      <a:pt x="7528" y="16730"/>
                      <a:pt x="7324" y="16730"/>
                      <a:pt x="7220" y="16855"/>
                    </a:cubicBezTo>
                    <a:cubicBezTo>
                      <a:pt x="7014" y="16979"/>
                      <a:pt x="6912" y="17104"/>
                      <a:pt x="6705" y="17353"/>
                    </a:cubicBezTo>
                    <a:cubicBezTo>
                      <a:pt x="6397" y="17603"/>
                      <a:pt x="5677" y="17979"/>
                      <a:pt x="5162" y="18229"/>
                    </a:cubicBezTo>
                    <a:cubicBezTo>
                      <a:pt x="5162" y="18229"/>
                      <a:pt x="4958" y="18603"/>
                      <a:pt x="4854" y="18603"/>
                    </a:cubicBezTo>
                    <a:cubicBezTo>
                      <a:pt x="4752" y="18603"/>
                      <a:pt x="4648" y="18603"/>
                      <a:pt x="4444" y="18852"/>
                    </a:cubicBezTo>
                    <a:cubicBezTo>
                      <a:pt x="3930" y="19226"/>
                      <a:pt x="3107" y="19727"/>
                      <a:pt x="2593" y="20351"/>
                    </a:cubicBezTo>
                    <a:cubicBezTo>
                      <a:pt x="1460" y="20351"/>
                      <a:pt x="1050" y="21348"/>
                      <a:pt x="21" y="21600"/>
                    </a:cubicBezTo>
                    <a:cubicBezTo>
                      <a:pt x="-83" y="21224"/>
                      <a:pt x="227" y="20974"/>
                      <a:pt x="329" y="20725"/>
                    </a:cubicBezTo>
                    <a:cubicBezTo>
                      <a:pt x="1152" y="19603"/>
                      <a:pt x="2387" y="18478"/>
                      <a:pt x="3415" y="17353"/>
                    </a:cubicBezTo>
                    <a:cubicBezTo>
                      <a:pt x="3621" y="17104"/>
                      <a:pt x="3930" y="16855"/>
                      <a:pt x="4134" y="16481"/>
                    </a:cubicBezTo>
                    <a:cubicBezTo>
                      <a:pt x="4134" y="16231"/>
                      <a:pt x="4444" y="16231"/>
                      <a:pt x="4648" y="15982"/>
                    </a:cubicBezTo>
                    <a:cubicBezTo>
                      <a:pt x="4648" y="15982"/>
                      <a:pt x="4648" y="15730"/>
                      <a:pt x="4648" y="15605"/>
                    </a:cubicBezTo>
                    <a:cubicBezTo>
                      <a:pt x="4648" y="15605"/>
                      <a:pt x="4752" y="15356"/>
                      <a:pt x="4958" y="15231"/>
                    </a:cubicBezTo>
                    <a:cubicBezTo>
                      <a:pt x="4958" y="15231"/>
                      <a:pt x="5060" y="15231"/>
                      <a:pt x="5162" y="15107"/>
                    </a:cubicBezTo>
                    <a:cubicBezTo>
                      <a:pt x="5266" y="15107"/>
                      <a:pt x="5266" y="14857"/>
                      <a:pt x="5369" y="14733"/>
                    </a:cubicBezTo>
                    <a:cubicBezTo>
                      <a:pt x="5369" y="14733"/>
                      <a:pt x="5677" y="14733"/>
                      <a:pt x="5677" y="14483"/>
                    </a:cubicBezTo>
                    <a:cubicBezTo>
                      <a:pt x="6397" y="13608"/>
                      <a:pt x="7220" y="12486"/>
                      <a:pt x="8042" y="11611"/>
                    </a:cubicBezTo>
                    <a:cubicBezTo>
                      <a:pt x="8042" y="11611"/>
                      <a:pt x="8248" y="11611"/>
                      <a:pt x="8352" y="11611"/>
                    </a:cubicBezTo>
                    <a:cubicBezTo>
                      <a:pt x="8455" y="11486"/>
                      <a:pt x="8557" y="11112"/>
                      <a:pt x="8763" y="10987"/>
                    </a:cubicBezTo>
                    <a:cubicBezTo>
                      <a:pt x="8763" y="10987"/>
                      <a:pt x="9071" y="10862"/>
                      <a:pt x="9175" y="10738"/>
                    </a:cubicBezTo>
                    <a:cubicBezTo>
                      <a:pt x="9483" y="10364"/>
                      <a:pt x="9791" y="9862"/>
                      <a:pt x="9998" y="9239"/>
                    </a:cubicBezTo>
                    <a:cubicBezTo>
                      <a:pt x="10204" y="9114"/>
                      <a:pt x="10614" y="8990"/>
                      <a:pt x="10718" y="8616"/>
                    </a:cubicBezTo>
                    <a:cubicBezTo>
                      <a:pt x="10718" y="8366"/>
                      <a:pt x="10718" y="8491"/>
                      <a:pt x="11026" y="8239"/>
                    </a:cubicBezTo>
                    <a:cubicBezTo>
                      <a:pt x="11232" y="7990"/>
                      <a:pt x="11334" y="7990"/>
                      <a:pt x="11541" y="7740"/>
                    </a:cubicBezTo>
                    <a:cubicBezTo>
                      <a:pt x="11643" y="7616"/>
                      <a:pt x="11849" y="7366"/>
                      <a:pt x="11951" y="7366"/>
                    </a:cubicBezTo>
                    <a:cubicBezTo>
                      <a:pt x="12261" y="7117"/>
                      <a:pt x="12569" y="7117"/>
                      <a:pt x="12773" y="6992"/>
                    </a:cubicBezTo>
                    <a:cubicBezTo>
                      <a:pt x="13084" y="6743"/>
                      <a:pt x="13392" y="6366"/>
                      <a:pt x="13700" y="6117"/>
                    </a:cubicBezTo>
                    <a:cubicBezTo>
                      <a:pt x="13700" y="6117"/>
                      <a:pt x="13802" y="6117"/>
                      <a:pt x="13906" y="6117"/>
                    </a:cubicBezTo>
                    <a:cubicBezTo>
                      <a:pt x="13906" y="6117"/>
                      <a:pt x="13906" y="5868"/>
                      <a:pt x="14008" y="5868"/>
                    </a:cubicBezTo>
                    <a:cubicBezTo>
                      <a:pt x="14008" y="5868"/>
                      <a:pt x="14316" y="5868"/>
                      <a:pt x="14420" y="5618"/>
                    </a:cubicBezTo>
                    <a:cubicBezTo>
                      <a:pt x="14626" y="5494"/>
                      <a:pt x="14831" y="5119"/>
                      <a:pt x="15037" y="4995"/>
                    </a:cubicBezTo>
                    <a:cubicBezTo>
                      <a:pt x="15141" y="4995"/>
                      <a:pt x="15345" y="4870"/>
                      <a:pt x="15449" y="4745"/>
                    </a:cubicBezTo>
                    <a:cubicBezTo>
                      <a:pt x="15655" y="4618"/>
                      <a:pt x="15655" y="4369"/>
                      <a:pt x="15859" y="4244"/>
                    </a:cubicBezTo>
                    <a:cubicBezTo>
                      <a:pt x="15963" y="4244"/>
                      <a:pt x="16168" y="4244"/>
                      <a:pt x="16374" y="3995"/>
                    </a:cubicBezTo>
                    <a:cubicBezTo>
                      <a:pt x="16888" y="3496"/>
                      <a:pt x="17506" y="3122"/>
                      <a:pt x="18123" y="2746"/>
                    </a:cubicBezTo>
                    <a:cubicBezTo>
                      <a:pt x="19254" y="1873"/>
                      <a:pt x="20386" y="1000"/>
                      <a:pt x="21517" y="24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7" name="Google Shape;1241;g257743a6ece_0_185"/>
              <p:cNvSpPr/>
              <p:nvPr/>
            </p:nvSpPr>
            <p:spPr>
              <a:xfrm>
                <a:off x="154603" y="2195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1319" y="750"/>
                      <a:pt x="21038" y="938"/>
                    </a:cubicBezTo>
                    <a:cubicBezTo>
                      <a:pt x="20757" y="1313"/>
                      <a:pt x="20476" y="1504"/>
                      <a:pt x="20197" y="1879"/>
                    </a:cubicBezTo>
                    <a:cubicBezTo>
                      <a:pt x="19073" y="3005"/>
                      <a:pt x="17951" y="4130"/>
                      <a:pt x="16830" y="5447"/>
                    </a:cubicBezTo>
                    <a:cubicBezTo>
                      <a:pt x="16691" y="5634"/>
                      <a:pt x="16691" y="5822"/>
                      <a:pt x="16409" y="6010"/>
                    </a:cubicBezTo>
                    <a:cubicBezTo>
                      <a:pt x="16270" y="6010"/>
                      <a:pt x="15989" y="6010"/>
                      <a:pt x="15847" y="6385"/>
                    </a:cubicBezTo>
                    <a:cubicBezTo>
                      <a:pt x="15569" y="6385"/>
                      <a:pt x="15427" y="7139"/>
                      <a:pt x="15146" y="7326"/>
                    </a:cubicBezTo>
                    <a:cubicBezTo>
                      <a:pt x="15007" y="7326"/>
                      <a:pt x="14726" y="7514"/>
                      <a:pt x="14587" y="7701"/>
                    </a:cubicBezTo>
                    <a:cubicBezTo>
                      <a:pt x="14305" y="7889"/>
                      <a:pt x="14024" y="8077"/>
                      <a:pt x="13746" y="8639"/>
                    </a:cubicBezTo>
                    <a:cubicBezTo>
                      <a:pt x="13746" y="8639"/>
                      <a:pt x="13746" y="9014"/>
                      <a:pt x="13746" y="9014"/>
                    </a:cubicBezTo>
                    <a:cubicBezTo>
                      <a:pt x="13465" y="9014"/>
                      <a:pt x="12903" y="9577"/>
                      <a:pt x="12622" y="9956"/>
                    </a:cubicBezTo>
                    <a:cubicBezTo>
                      <a:pt x="12622" y="9956"/>
                      <a:pt x="12622" y="10331"/>
                      <a:pt x="12482" y="10331"/>
                    </a:cubicBezTo>
                    <a:cubicBezTo>
                      <a:pt x="12482" y="10331"/>
                      <a:pt x="12062" y="10706"/>
                      <a:pt x="11920" y="10894"/>
                    </a:cubicBezTo>
                    <a:cubicBezTo>
                      <a:pt x="11642" y="11269"/>
                      <a:pt x="11361" y="11457"/>
                      <a:pt x="11080" y="11832"/>
                    </a:cubicBezTo>
                    <a:cubicBezTo>
                      <a:pt x="10799" y="12207"/>
                      <a:pt x="10518" y="12586"/>
                      <a:pt x="10378" y="12773"/>
                    </a:cubicBezTo>
                    <a:cubicBezTo>
                      <a:pt x="10097" y="12773"/>
                      <a:pt x="9819" y="13523"/>
                      <a:pt x="9538" y="13711"/>
                    </a:cubicBezTo>
                    <a:cubicBezTo>
                      <a:pt x="9257" y="14086"/>
                      <a:pt x="8976" y="14461"/>
                      <a:pt x="8695" y="14461"/>
                    </a:cubicBezTo>
                    <a:cubicBezTo>
                      <a:pt x="8135" y="15403"/>
                      <a:pt x="7434" y="16341"/>
                      <a:pt x="6732" y="17279"/>
                    </a:cubicBezTo>
                    <a:cubicBezTo>
                      <a:pt x="6451" y="17654"/>
                      <a:pt x="6170" y="18029"/>
                      <a:pt x="6031" y="18220"/>
                    </a:cubicBezTo>
                    <a:cubicBezTo>
                      <a:pt x="5750" y="18408"/>
                      <a:pt x="5892" y="18220"/>
                      <a:pt x="5611" y="18220"/>
                    </a:cubicBezTo>
                    <a:cubicBezTo>
                      <a:pt x="5469" y="18220"/>
                      <a:pt x="4909" y="18783"/>
                      <a:pt x="4628" y="18970"/>
                    </a:cubicBezTo>
                    <a:cubicBezTo>
                      <a:pt x="4347" y="18970"/>
                      <a:pt x="4208" y="19158"/>
                      <a:pt x="3788" y="19346"/>
                    </a:cubicBezTo>
                    <a:cubicBezTo>
                      <a:pt x="3788" y="19346"/>
                      <a:pt x="3507" y="19721"/>
                      <a:pt x="3507" y="19721"/>
                    </a:cubicBezTo>
                    <a:cubicBezTo>
                      <a:pt x="3365" y="19721"/>
                      <a:pt x="3086" y="19721"/>
                      <a:pt x="3086" y="19721"/>
                    </a:cubicBezTo>
                    <a:cubicBezTo>
                      <a:pt x="2805" y="19721"/>
                      <a:pt x="2524" y="20096"/>
                      <a:pt x="2243" y="20283"/>
                    </a:cubicBezTo>
                    <a:cubicBezTo>
                      <a:pt x="2243" y="20283"/>
                      <a:pt x="1965" y="20283"/>
                      <a:pt x="1823" y="20283"/>
                    </a:cubicBezTo>
                    <a:cubicBezTo>
                      <a:pt x="1403" y="20659"/>
                      <a:pt x="701" y="21600"/>
                      <a:pt x="0" y="21600"/>
                    </a:cubicBezTo>
                    <a:cubicBezTo>
                      <a:pt x="281" y="20659"/>
                      <a:pt x="982" y="20096"/>
                      <a:pt x="1542" y="19533"/>
                    </a:cubicBezTo>
                    <a:cubicBezTo>
                      <a:pt x="2104" y="18970"/>
                      <a:pt x="2524" y="18220"/>
                      <a:pt x="3086" y="17654"/>
                    </a:cubicBezTo>
                    <a:cubicBezTo>
                      <a:pt x="3507" y="17279"/>
                      <a:pt x="3927" y="16716"/>
                      <a:pt x="4347" y="16341"/>
                    </a:cubicBezTo>
                    <a:cubicBezTo>
                      <a:pt x="5191" y="15403"/>
                      <a:pt x="6031" y="13899"/>
                      <a:pt x="6872" y="12961"/>
                    </a:cubicBezTo>
                    <a:cubicBezTo>
                      <a:pt x="6872" y="12961"/>
                      <a:pt x="7013" y="12961"/>
                      <a:pt x="7153" y="12773"/>
                    </a:cubicBezTo>
                    <a:cubicBezTo>
                      <a:pt x="7153" y="12586"/>
                      <a:pt x="7434" y="12394"/>
                      <a:pt x="7715" y="12207"/>
                    </a:cubicBezTo>
                    <a:cubicBezTo>
                      <a:pt x="8135" y="11644"/>
                      <a:pt x="8555" y="11269"/>
                      <a:pt x="8976" y="10706"/>
                    </a:cubicBezTo>
                    <a:cubicBezTo>
                      <a:pt x="8976" y="10706"/>
                      <a:pt x="8976" y="10331"/>
                      <a:pt x="8976" y="10331"/>
                    </a:cubicBezTo>
                    <a:cubicBezTo>
                      <a:pt x="9677" y="9956"/>
                      <a:pt x="10239" y="9390"/>
                      <a:pt x="10941" y="8639"/>
                    </a:cubicBezTo>
                    <a:cubicBezTo>
                      <a:pt x="10941" y="8639"/>
                      <a:pt x="11080" y="8452"/>
                      <a:pt x="11361" y="8077"/>
                    </a:cubicBezTo>
                    <a:cubicBezTo>
                      <a:pt x="11500" y="7889"/>
                      <a:pt x="11781" y="7889"/>
                      <a:pt x="11781" y="7701"/>
                    </a:cubicBezTo>
                    <a:cubicBezTo>
                      <a:pt x="12062" y="7326"/>
                      <a:pt x="12201" y="6948"/>
                      <a:pt x="12482" y="6760"/>
                    </a:cubicBezTo>
                    <a:cubicBezTo>
                      <a:pt x="12764" y="6385"/>
                      <a:pt x="13184" y="6385"/>
                      <a:pt x="13604" y="6010"/>
                    </a:cubicBezTo>
                    <a:cubicBezTo>
                      <a:pt x="14024" y="5822"/>
                      <a:pt x="14305" y="5447"/>
                      <a:pt x="14587" y="5259"/>
                    </a:cubicBezTo>
                    <a:cubicBezTo>
                      <a:pt x="16691" y="3755"/>
                      <a:pt x="19073" y="2254"/>
                      <a:pt x="21319" y="75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8" name="Google Shape;1242;g257743a6ece_0_185"/>
              <p:cNvSpPr/>
              <p:nvPr/>
            </p:nvSpPr>
            <p:spPr>
              <a:xfrm>
                <a:off x="139300" y="225221"/>
                <a:ext cx="20784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73" y="0"/>
                    </a:moveTo>
                    <a:cubicBezTo>
                      <a:pt x="18873" y="0"/>
                      <a:pt x="18873" y="64"/>
                      <a:pt x="18873" y="193"/>
                    </a:cubicBezTo>
                    <a:cubicBezTo>
                      <a:pt x="18785" y="193"/>
                      <a:pt x="18740" y="258"/>
                      <a:pt x="18696" y="386"/>
                    </a:cubicBezTo>
                    <a:cubicBezTo>
                      <a:pt x="18696" y="386"/>
                      <a:pt x="18696" y="581"/>
                      <a:pt x="18608" y="645"/>
                    </a:cubicBezTo>
                    <a:cubicBezTo>
                      <a:pt x="18521" y="774"/>
                      <a:pt x="18433" y="838"/>
                      <a:pt x="18345" y="967"/>
                    </a:cubicBezTo>
                    <a:cubicBezTo>
                      <a:pt x="17993" y="1484"/>
                      <a:pt x="17641" y="1999"/>
                      <a:pt x="17289" y="2515"/>
                    </a:cubicBezTo>
                    <a:cubicBezTo>
                      <a:pt x="16805" y="3224"/>
                      <a:pt x="16277" y="4062"/>
                      <a:pt x="15749" y="4772"/>
                    </a:cubicBezTo>
                    <a:cubicBezTo>
                      <a:pt x="15573" y="5029"/>
                      <a:pt x="15397" y="5288"/>
                      <a:pt x="15221" y="5546"/>
                    </a:cubicBezTo>
                    <a:cubicBezTo>
                      <a:pt x="15089" y="5739"/>
                      <a:pt x="14913" y="6125"/>
                      <a:pt x="14738" y="6319"/>
                    </a:cubicBezTo>
                    <a:cubicBezTo>
                      <a:pt x="14649" y="6448"/>
                      <a:pt x="14561" y="6448"/>
                      <a:pt x="14518" y="6513"/>
                    </a:cubicBezTo>
                    <a:cubicBezTo>
                      <a:pt x="14209" y="6835"/>
                      <a:pt x="13901" y="7287"/>
                      <a:pt x="13593" y="7802"/>
                    </a:cubicBezTo>
                    <a:cubicBezTo>
                      <a:pt x="13593" y="7866"/>
                      <a:pt x="13506" y="7995"/>
                      <a:pt x="13418" y="8059"/>
                    </a:cubicBezTo>
                    <a:cubicBezTo>
                      <a:pt x="13374" y="8059"/>
                      <a:pt x="13286" y="8189"/>
                      <a:pt x="13198" y="8254"/>
                    </a:cubicBezTo>
                    <a:cubicBezTo>
                      <a:pt x="13066" y="8447"/>
                      <a:pt x="12978" y="8640"/>
                      <a:pt x="12846" y="8769"/>
                    </a:cubicBezTo>
                    <a:cubicBezTo>
                      <a:pt x="12494" y="9221"/>
                      <a:pt x="12054" y="9607"/>
                      <a:pt x="11658" y="10058"/>
                    </a:cubicBezTo>
                    <a:cubicBezTo>
                      <a:pt x="11394" y="10317"/>
                      <a:pt x="11130" y="10703"/>
                      <a:pt x="10866" y="11025"/>
                    </a:cubicBezTo>
                    <a:cubicBezTo>
                      <a:pt x="10778" y="11155"/>
                      <a:pt x="10690" y="11284"/>
                      <a:pt x="10602" y="11413"/>
                    </a:cubicBezTo>
                    <a:cubicBezTo>
                      <a:pt x="10602" y="11413"/>
                      <a:pt x="10602" y="11542"/>
                      <a:pt x="10602" y="11542"/>
                    </a:cubicBezTo>
                    <a:cubicBezTo>
                      <a:pt x="10602" y="11542"/>
                      <a:pt x="10558" y="11542"/>
                      <a:pt x="10514" y="11542"/>
                    </a:cubicBezTo>
                    <a:cubicBezTo>
                      <a:pt x="10514" y="11542"/>
                      <a:pt x="10514" y="11671"/>
                      <a:pt x="10426" y="11735"/>
                    </a:cubicBezTo>
                    <a:cubicBezTo>
                      <a:pt x="10426" y="11735"/>
                      <a:pt x="10294" y="11864"/>
                      <a:pt x="10206" y="11928"/>
                    </a:cubicBezTo>
                    <a:cubicBezTo>
                      <a:pt x="10162" y="12058"/>
                      <a:pt x="10074" y="12251"/>
                      <a:pt x="9986" y="12316"/>
                    </a:cubicBezTo>
                    <a:cubicBezTo>
                      <a:pt x="9810" y="12573"/>
                      <a:pt x="9546" y="12767"/>
                      <a:pt x="9370" y="13025"/>
                    </a:cubicBezTo>
                    <a:cubicBezTo>
                      <a:pt x="9370" y="13025"/>
                      <a:pt x="9370" y="13154"/>
                      <a:pt x="9282" y="13154"/>
                    </a:cubicBezTo>
                    <a:cubicBezTo>
                      <a:pt x="9282" y="13154"/>
                      <a:pt x="9194" y="13154"/>
                      <a:pt x="9151" y="13219"/>
                    </a:cubicBezTo>
                    <a:cubicBezTo>
                      <a:pt x="9106" y="13283"/>
                      <a:pt x="9062" y="13347"/>
                      <a:pt x="8974" y="13476"/>
                    </a:cubicBezTo>
                    <a:cubicBezTo>
                      <a:pt x="8799" y="13669"/>
                      <a:pt x="8579" y="13798"/>
                      <a:pt x="8446" y="14057"/>
                    </a:cubicBezTo>
                    <a:cubicBezTo>
                      <a:pt x="8446" y="14057"/>
                      <a:pt x="8446" y="14121"/>
                      <a:pt x="8446" y="14186"/>
                    </a:cubicBezTo>
                    <a:cubicBezTo>
                      <a:pt x="8359" y="14315"/>
                      <a:pt x="8227" y="14443"/>
                      <a:pt x="8139" y="14572"/>
                    </a:cubicBezTo>
                    <a:cubicBezTo>
                      <a:pt x="7962" y="14830"/>
                      <a:pt x="7787" y="15089"/>
                      <a:pt x="7567" y="15153"/>
                    </a:cubicBezTo>
                    <a:cubicBezTo>
                      <a:pt x="7479" y="15475"/>
                      <a:pt x="7214" y="15733"/>
                      <a:pt x="7039" y="16056"/>
                    </a:cubicBezTo>
                    <a:cubicBezTo>
                      <a:pt x="6995" y="16185"/>
                      <a:pt x="6907" y="16249"/>
                      <a:pt x="6819" y="16378"/>
                    </a:cubicBezTo>
                    <a:cubicBezTo>
                      <a:pt x="6819" y="16378"/>
                      <a:pt x="6819" y="16442"/>
                      <a:pt x="6731" y="16506"/>
                    </a:cubicBezTo>
                    <a:cubicBezTo>
                      <a:pt x="6467" y="16894"/>
                      <a:pt x="6159" y="16958"/>
                      <a:pt x="6027" y="17409"/>
                    </a:cubicBezTo>
                    <a:cubicBezTo>
                      <a:pt x="5939" y="17797"/>
                      <a:pt x="5983" y="18183"/>
                      <a:pt x="6159" y="18441"/>
                    </a:cubicBezTo>
                    <a:cubicBezTo>
                      <a:pt x="6159" y="18441"/>
                      <a:pt x="6291" y="18441"/>
                      <a:pt x="6335" y="18570"/>
                    </a:cubicBezTo>
                    <a:cubicBezTo>
                      <a:pt x="6335" y="18570"/>
                      <a:pt x="6642" y="19086"/>
                      <a:pt x="6907" y="19086"/>
                    </a:cubicBezTo>
                    <a:cubicBezTo>
                      <a:pt x="6995" y="19086"/>
                      <a:pt x="7082" y="19086"/>
                      <a:pt x="7127" y="19086"/>
                    </a:cubicBezTo>
                    <a:cubicBezTo>
                      <a:pt x="7127" y="19086"/>
                      <a:pt x="7214" y="18957"/>
                      <a:pt x="7259" y="18957"/>
                    </a:cubicBezTo>
                    <a:cubicBezTo>
                      <a:pt x="7391" y="18893"/>
                      <a:pt x="7479" y="18893"/>
                      <a:pt x="7567" y="18828"/>
                    </a:cubicBezTo>
                    <a:cubicBezTo>
                      <a:pt x="7699" y="18828"/>
                      <a:pt x="7787" y="18698"/>
                      <a:pt x="7874" y="18505"/>
                    </a:cubicBezTo>
                    <a:cubicBezTo>
                      <a:pt x="7962" y="18441"/>
                      <a:pt x="8007" y="18376"/>
                      <a:pt x="8051" y="18376"/>
                    </a:cubicBezTo>
                    <a:cubicBezTo>
                      <a:pt x="8094" y="18312"/>
                      <a:pt x="8139" y="18248"/>
                      <a:pt x="8182" y="18183"/>
                    </a:cubicBezTo>
                    <a:cubicBezTo>
                      <a:pt x="8534" y="17797"/>
                      <a:pt x="8886" y="17474"/>
                      <a:pt x="9194" y="17023"/>
                    </a:cubicBezTo>
                    <a:cubicBezTo>
                      <a:pt x="9282" y="16894"/>
                      <a:pt x="9370" y="16635"/>
                      <a:pt x="9502" y="16571"/>
                    </a:cubicBezTo>
                    <a:cubicBezTo>
                      <a:pt x="9502" y="16571"/>
                      <a:pt x="9590" y="16571"/>
                      <a:pt x="9634" y="16571"/>
                    </a:cubicBezTo>
                    <a:cubicBezTo>
                      <a:pt x="9898" y="16185"/>
                      <a:pt x="10162" y="15863"/>
                      <a:pt x="10426" y="15539"/>
                    </a:cubicBezTo>
                    <a:cubicBezTo>
                      <a:pt x="10558" y="15411"/>
                      <a:pt x="10734" y="15282"/>
                      <a:pt x="10866" y="15089"/>
                    </a:cubicBezTo>
                    <a:cubicBezTo>
                      <a:pt x="10998" y="14960"/>
                      <a:pt x="11130" y="14765"/>
                      <a:pt x="11262" y="14572"/>
                    </a:cubicBezTo>
                    <a:cubicBezTo>
                      <a:pt x="11526" y="14186"/>
                      <a:pt x="11790" y="13863"/>
                      <a:pt x="12054" y="13541"/>
                    </a:cubicBezTo>
                    <a:cubicBezTo>
                      <a:pt x="12318" y="13219"/>
                      <a:pt x="12626" y="12831"/>
                      <a:pt x="12934" y="12509"/>
                    </a:cubicBezTo>
                    <a:cubicBezTo>
                      <a:pt x="13109" y="12251"/>
                      <a:pt x="13286" y="11928"/>
                      <a:pt x="13506" y="11671"/>
                    </a:cubicBezTo>
                    <a:cubicBezTo>
                      <a:pt x="13506" y="11606"/>
                      <a:pt x="13593" y="11606"/>
                      <a:pt x="13638" y="11542"/>
                    </a:cubicBezTo>
                    <a:cubicBezTo>
                      <a:pt x="13638" y="11542"/>
                      <a:pt x="13638" y="11477"/>
                      <a:pt x="13638" y="11413"/>
                    </a:cubicBezTo>
                    <a:cubicBezTo>
                      <a:pt x="13638" y="11413"/>
                      <a:pt x="13726" y="11413"/>
                      <a:pt x="13726" y="11413"/>
                    </a:cubicBezTo>
                    <a:cubicBezTo>
                      <a:pt x="13769" y="11284"/>
                      <a:pt x="13858" y="11220"/>
                      <a:pt x="13901" y="11155"/>
                    </a:cubicBezTo>
                    <a:cubicBezTo>
                      <a:pt x="14209" y="10703"/>
                      <a:pt x="14561" y="10188"/>
                      <a:pt x="14913" y="9801"/>
                    </a:cubicBezTo>
                    <a:cubicBezTo>
                      <a:pt x="15001" y="9736"/>
                      <a:pt x="15089" y="9736"/>
                      <a:pt x="15133" y="9672"/>
                    </a:cubicBezTo>
                    <a:cubicBezTo>
                      <a:pt x="15397" y="9414"/>
                      <a:pt x="15617" y="9027"/>
                      <a:pt x="15881" y="8705"/>
                    </a:cubicBezTo>
                    <a:cubicBezTo>
                      <a:pt x="15881" y="8705"/>
                      <a:pt x="15881" y="8576"/>
                      <a:pt x="15881" y="8576"/>
                    </a:cubicBezTo>
                    <a:cubicBezTo>
                      <a:pt x="15881" y="8576"/>
                      <a:pt x="15969" y="8576"/>
                      <a:pt x="15969" y="8576"/>
                    </a:cubicBezTo>
                    <a:cubicBezTo>
                      <a:pt x="16057" y="8511"/>
                      <a:pt x="16057" y="8318"/>
                      <a:pt x="16145" y="8318"/>
                    </a:cubicBezTo>
                    <a:cubicBezTo>
                      <a:pt x="16233" y="8318"/>
                      <a:pt x="16321" y="8318"/>
                      <a:pt x="16409" y="8189"/>
                    </a:cubicBezTo>
                    <a:cubicBezTo>
                      <a:pt x="16409" y="8189"/>
                      <a:pt x="16409" y="8124"/>
                      <a:pt x="16453" y="8059"/>
                    </a:cubicBezTo>
                    <a:cubicBezTo>
                      <a:pt x="16673" y="7866"/>
                      <a:pt x="16893" y="7544"/>
                      <a:pt x="17113" y="7351"/>
                    </a:cubicBezTo>
                    <a:cubicBezTo>
                      <a:pt x="17201" y="7287"/>
                      <a:pt x="17245" y="7222"/>
                      <a:pt x="17333" y="7157"/>
                    </a:cubicBezTo>
                    <a:cubicBezTo>
                      <a:pt x="17333" y="7157"/>
                      <a:pt x="17333" y="7092"/>
                      <a:pt x="17421" y="7028"/>
                    </a:cubicBezTo>
                    <a:cubicBezTo>
                      <a:pt x="17465" y="6963"/>
                      <a:pt x="17553" y="6963"/>
                      <a:pt x="17641" y="6899"/>
                    </a:cubicBezTo>
                    <a:cubicBezTo>
                      <a:pt x="17773" y="6770"/>
                      <a:pt x="17905" y="6577"/>
                      <a:pt x="18037" y="6319"/>
                    </a:cubicBezTo>
                    <a:cubicBezTo>
                      <a:pt x="18081" y="6319"/>
                      <a:pt x="18125" y="6319"/>
                      <a:pt x="18168" y="6254"/>
                    </a:cubicBezTo>
                    <a:cubicBezTo>
                      <a:pt x="18168" y="6254"/>
                      <a:pt x="18257" y="6125"/>
                      <a:pt x="18345" y="5996"/>
                    </a:cubicBezTo>
                    <a:cubicBezTo>
                      <a:pt x="18345" y="5996"/>
                      <a:pt x="18433" y="5996"/>
                      <a:pt x="18477" y="5996"/>
                    </a:cubicBezTo>
                    <a:cubicBezTo>
                      <a:pt x="18521" y="5932"/>
                      <a:pt x="18565" y="5803"/>
                      <a:pt x="18653" y="5739"/>
                    </a:cubicBezTo>
                    <a:cubicBezTo>
                      <a:pt x="18653" y="5739"/>
                      <a:pt x="18740" y="5739"/>
                      <a:pt x="18785" y="5674"/>
                    </a:cubicBezTo>
                    <a:cubicBezTo>
                      <a:pt x="18873" y="5674"/>
                      <a:pt x="19048" y="5352"/>
                      <a:pt x="19268" y="5288"/>
                    </a:cubicBezTo>
                    <a:cubicBezTo>
                      <a:pt x="19313" y="5158"/>
                      <a:pt x="19445" y="5029"/>
                      <a:pt x="19533" y="4965"/>
                    </a:cubicBezTo>
                    <a:cubicBezTo>
                      <a:pt x="19620" y="4900"/>
                      <a:pt x="19753" y="4836"/>
                      <a:pt x="19840" y="4707"/>
                    </a:cubicBezTo>
                    <a:cubicBezTo>
                      <a:pt x="19928" y="4643"/>
                      <a:pt x="19972" y="4450"/>
                      <a:pt x="20060" y="4320"/>
                    </a:cubicBezTo>
                    <a:cubicBezTo>
                      <a:pt x="20148" y="4320"/>
                      <a:pt x="20280" y="4191"/>
                      <a:pt x="20412" y="4126"/>
                    </a:cubicBezTo>
                    <a:cubicBezTo>
                      <a:pt x="20808" y="3740"/>
                      <a:pt x="21116" y="3224"/>
                      <a:pt x="21600" y="2966"/>
                    </a:cubicBezTo>
                    <a:cubicBezTo>
                      <a:pt x="21204" y="3676"/>
                      <a:pt x="20720" y="4385"/>
                      <a:pt x="20236" y="5094"/>
                    </a:cubicBezTo>
                    <a:cubicBezTo>
                      <a:pt x="20236" y="5094"/>
                      <a:pt x="20148" y="5222"/>
                      <a:pt x="20105" y="5222"/>
                    </a:cubicBezTo>
                    <a:cubicBezTo>
                      <a:pt x="20060" y="5352"/>
                      <a:pt x="19972" y="5417"/>
                      <a:pt x="19928" y="5546"/>
                    </a:cubicBezTo>
                    <a:cubicBezTo>
                      <a:pt x="19928" y="5674"/>
                      <a:pt x="19840" y="5674"/>
                      <a:pt x="19928" y="5867"/>
                    </a:cubicBezTo>
                    <a:cubicBezTo>
                      <a:pt x="19753" y="5867"/>
                      <a:pt x="19665" y="6125"/>
                      <a:pt x="19576" y="6254"/>
                    </a:cubicBezTo>
                    <a:cubicBezTo>
                      <a:pt x="19576" y="6254"/>
                      <a:pt x="19488" y="6254"/>
                      <a:pt x="19445" y="6254"/>
                    </a:cubicBezTo>
                    <a:cubicBezTo>
                      <a:pt x="19356" y="6384"/>
                      <a:pt x="19313" y="6513"/>
                      <a:pt x="19268" y="6577"/>
                    </a:cubicBezTo>
                    <a:cubicBezTo>
                      <a:pt x="19268" y="6577"/>
                      <a:pt x="19225" y="6706"/>
                      <a:pt x="19180" y="6770"/>
                    </a:cubicBezTo>
                    <a:cubicBezTo>
                      <a:pt x="19180" y="6770"/>
                      <a:pt x="19093" y="6770"/>
                      <a:pt x="19048" y="6835"/>
                    </a:cubicBezTo>
                    <a:cubicBezTo>
                      <a:pt x="18785" y="7157"/>
                      <a:pt x="18521" y="7544"/>
                      <a:pt x="18345" y="8124"/>
                    </a:cubicBezTo>
                    <a:cubicBezTo>
                      <a:pt x="17905" y="8318"/>
                      <a:pt x="17641" y="8898"/>
                      <a:pt x="17333" y="9285"/>
                    </a:cubicBezTo>
                    <a:cubicBezTo>
                      <a:pt x="17113" y="9607"/>
                      <a:pt x="16849" y="9865"/>
                      <a:pt x="16541" y="10188"/>
                    </a:cubicBezTo>
                    <a:cubicBezTo>
                      <a:pt x="16541" y="10188"/>
                      <a:pt x="16453" y="10317"/>
                      <a:pt x="16453" y="10381"/>
                    </a:cubicBezTo>
                    <a:cubicBezTo>
                      <a:pt x="15749" y="11155"/>
                      <a:pt x="15133" y="12251"/>
                      <a:pt x="14518" y="13154"/>
                    </a:cubicBezTo>
                    <a:cubicBezTo>
                      <a:pt x="14386" y="13154"/>
                      <a:pt x="14298" y="13283"/>
                      <a:pt x="14253" y="13412"/>
                    </a:cubicBezTo>
                    <a:cubicBezTo>
                      <a:pt x="14033" y="13669"/>
                      <a:pt x="13769" y="13927"/>
                      <a:pt x="13506" y="14121"/>
                    </a:cubicBezTo>
                    <a:cubicBezTo>
                      <a:pt x="13286" y="14379"/>
                      <a:pt x="13109" y="14637"/>
                      <a:pt x="12934" y="14830"/>
                    </a:cubicBezTo>
                    <a:cubicBezTo>
                      <a:pt x="12846" y="15024"/>
                      <a:pt x="12669" y="15153"/>
                      <a:pt x="12581" y="15346"/>
                    </a:cubicBezTo>
                    <a:cubicBezTo>
                      <a:pt x="12581" y="15411"/>
                      <a:pt x="12361" y="15539"/>
                      <a:pt x="12274" y="15668"/>
                    </a:cubicBezTo>
                    <a:cubicBezTo>
                      <a:pt x="12230" y="15797"/>
                      <a:pt x="12098" y="15927"/>
                      <a:pt x="12010" y="16056"/>
                    </a:cubicBezTo>
                    <a:cubicBezTo>
                      <a:pt x="12010" y="16056"/>
                      <a:pt x="12010" y="16185"/>
                      <a:pt x="12010" y="16185"/>
                    </a:cubicBezTo>
                    <a:cubicBezTo>
                      <a:pt x="12010" y="16185"/>
                      <a:pt x="11878" y="16249"/>
                      <a:pt x="11878" y="16313"/>
                    </a:cubicBezTo>
                    <a:cubicBezTo>
                      <a:pt x="11746" y="16442"/>
                      <a:pt x="11614" y="16571"/>
                      <a:pt x="11526" y="16764"/>
                    </a:cubicBezTo>
                    <a:cubicBezTo>
                      <a:pt x="11394" y="16894"/>
                      <a:pt x="11218" y="17216"/>
                      <a:pt x="11086" y="17345"/>
                    </a:cubicBezTo>
                    <a:cubicBezTo>
                      <a:pt x="10866" y="17731"/>
                      <a:pt x="10558" y="18119"/>
                      <a:pt x="10250" y="18441"/>
                    </a:cubicBezTo>
                    <a:cubicBezTo>
                      <a:pt x="9898" y="18893"/>
                      <a:pt x="9546" y="19408"/>
                      <a:pt x="9239" y="19989"/>
                    </a:cubicBezTo>
                    <a:cubicBezTo>
                      <a:pt x="9062" y="19989"/>
                      <a:pt x="8931" y="20182"/>
                      <a:pt x="8799" y="20311"/>
                    </a:cubicBezTo>
                    <a:cubicBezTo>
                      <a:pt x="8666" y="20440"/>
                      <a:pt x="8534" y="20504"/>
                      <a:pt x="8359" y="20633"/>
                    </a:cubicBezTo>
                    <a:cubicBezTo>
                      <a:pt x="8227" y="20633"/>
                      <a:pt x="8139" y="20827"/>
                      <a:pt x="8094" y="20892"/>
                    </a:cubicBezTo>
                    <a:cubicBezTo>
                      <a:pt x="7831" y="21020"/>
                      <a:pt x="7522" y="20956"/>
                      <a:pt x="7214" y="21020"/>
                    </a:cubicBezTo>
                    <a:cubicBezTo>
                      <a:pt x="6995" y="21020"/>
                      <a:pt x="6775" y="21149"/>
                      <a:pt x="6555" y="21149"/>
                    </a:cubicBezTo>
                    <a:cubicBezTo>
                      <a:pt x="4575" y="21342"/>
                      <a:pt x="2112" y="21471"/>
                      <a:pt x="88" y="21600"/>
                    </a:cubicBezTo>
                    <a:cubicBezTo>
                      <a:pt x="88" y="21471"/>
                      <a:pt x="88" y="21407"/>
                      <a:pt x="0" y="21342"/>
                    </a:cubicBezTo>
                    <a:cubicBezTo>
                      <a:pt x="0" y="21342"/>
                      <a:pt x="0" y="21149"/>
                      <a:pt x="0" y="21085"/>
                    </a:cubicBezTo>
                    <a:cubicBezTo>
                      <a:pt x="0" y="21020"/>
                      <a:pt x="88" y="21085"/>
                      <a:pt x="132" y="21020"/>
                    </a:cubicBezTo>
                    <a:cubicBezTo>
                      <a:pt x="264" y="20763"/>
                      <a:pt x="396" y="20504"/>
                      <a:pt x="660" y="20440"/>
                    </a:cubicBezTo>
                    <a:cubicBezTo>
                      <a:pt x="748" y="20375"/>
                      <a:pt x="660" y="20118"/>
                      <a:pt x="660" y="20311"/>
                    </a:cubicBezTo>
                    <a:cubicBezTo>
                      <a:pt x="792" y="20311"/>
                      <a:pt x="924" y="20182"/>
                      <a:pt x="1055" y="20053"/>
                    </a:cubicBezTo>
                    <a:cubicBezTo>
                      <a:pt x="1188" y="19989"/>
                      <a:pt x="1320" y="19796"/>
                      <a:pt x="1452" y="19666"/>
                    </a:cubicBezTo>
                    <a:cubicBezTo>
                      <a:pt x="1452" y="19666"/>
                      <a:pt x="1540" y="19666"/>
                      <a:pt x="1540" y="19666"/>
                    </a:cubicBezTo>
                    <a:cubicBezTo>
                      <a:pt x="1628" y="19666"/>
                      <a:pt x="1715" y="19666"/>
                      <a:pt x="1804" y="19666"/>
                    </a:cubicBezTo>
                    <a:cubicBezTo>
                      <a:pt x="1892" y="19601"/>
                      <a:pt x="2067" y="19408"/>
                      <a:pt x="2112" y="19215"/>
                    </a:cubicBezTo>
                    <a:cubicBezTo>
                      <a:pt x="2200" y="19086"/>
                      <a:pt x="2244" y="18893"/>
                      <a:pt x="2375" y="18764"/>
                    </a:cubicBezTo>
                    <a:cubicBezTo>
                      <a:pt x="2375" y="18764"/>
                      <a:pt x="2464" y="18764"/>
                      <a:pt x="2464" y="18764"/>
                    </a:cubicBezTo>
                    <a:cubicBezTo>
                      <a:pt x="2464" y="18764"/>
                      <a:pt x="2552" y="18634"/>
                      <a:pt x="2640" y="18570"/>
                    </a:cubicBezTo>
                    <a:cubicBezTo>
                      <a:pt x="2684" y="18505"/>
                      <a:pt x="2815" y="18441"/>
                      <a:pt x="2860" y="18376"/>
                    </a:cubicBezTo>
                    <a:cubicBezTo>
                      <a:pt x="2860" y="18376"/>
                      <a:pt x="2860" y="18312"/>
                      <a:pt x="2860" y="18312"/>
                    </a:cubicBezTo>
                    <a:lnTo>
                      <a:pt x="2947" y="18312"/>
                    </a:lnTo>
                    <a:lnTo>
                      <a:pt x="2947" y="18183"/>
                    </a:lnTo>
                    <a:cubicBezTo>
                      <a:pt x="2947" y="18183"/>
                      <a:pt x="3035" y="18183"/>
                      <a:pt x="3035" y="18183"/>
                    </a:cubicBezTo>
                    <a:cubicBezTo>
                      <a:pt x="3035" y="18183"/>
                      <a:pt x="3080" y="18054"/>
                      <a:pt x="3123" y="17990"/>
                    </a:cubicBezTo>
                    <a:cubicBezTo>
                      <a:pt x="3123" y="17990"/>
                      <a:pt x="3255" y="17990"/>
                      <a:pt x="3343" y="17861"/>
                    </a:cubicBezTo>
                    <a:cubicBezTo>
                      <a:pt x="3343" y="17861"/>
                      <a:pt x="3432" y="17731"/>
                      <a:pt x="3519" y="17667"/>
                    </a:cubicBezTo>
                    <a:cubicBezTo>
                      <a:pt x="3695" y="17474"/>
                      <a:pt x="4003" y="17280"/>
                      <a:pt x="4267" y="17087"/>
                    </a:cubicBezTo>
                    <a:cubicBezTo>
                      <a:pt x="4443" y="16894"/>
                      <a:pt x="4487" y="16700"/>
                      <a:pt x="4663" y="16506"/>
                    </a:cubicBezTo>
                    <a:cubicBezTo>
                      <a:pt x="4663" y="16506"/>
                      <a:pt x="4751" y="16506"/>
                      <a:pt x="4795" y="16506"/>
                    </a:cubicBezTo>
                    <a:cubicBezTo>
                      <a:pt x="4839" y="16506"/>
                      <a:pt x="4883" y="16313"/>
                      <a:pt x="4927" y="16313"/>
                    </a:cubicBezTo>
                    <a:cubicBezTo>
                      <a:pt x="5059" y="16185"/>
                      <a:pt x="5235" y="16120"/>
                      <a:pt x="5367" y="16056"/>
                    </a:cubicBezTo>
                    <a:cubicBezTo>
                      <a:pt x="5631" y="15733"/>
                      <a:pt x="5807" y="15282"/>
                      <a:pt x="6115" y="15089"/>
                    </a:cubicBezTo>
                    <a:cubicBezTo>
                      <a:pt x="6907" y="13927"/>
                      <a:pt x="7787" y="12960"/>
                      <a:pt x="8622" y="11864"/>
                    </a:cubicBezTo>
                    <a:cubicBezTo>
                      <a:pt x="8711" y="11735"/>
                      <a:pt x="8842" y="11606"/>
                      <a:pt x="8931" y="11477"/>
                    </a:cubicBezTo>
                    <a:cubicBezTo>
                      <a:pt x="9239" y="11155"/>
                      <a:pt x="9590" y="10768"/>
                      <a:pt x="9898" y="10317"/>
                    </a:cubicBezTo>
                    <a:cubicBezTo>
                      <a:pt x="10074" y="10058"/>
                      <a:pt x="10162" y="9929"/>
                      <a:pt x="10382" y="9736"/>
                    </a:cubicBezTo>
                    <a:cubicBezTo>
                      <a:pt x="10382" y="9736"/>
                      <a:pt x="10470" y="9607"/>
                      <a:pt x="10470" y="9607"/>
                    </a:cubicBezTo>
                    <a:cubicBezTo>
                      <a:pt x="10470" y="9607"/>
                      <a:pt x="10558" y="9607"/>
                      <a:pt x="10602" y="9607"/>
                    </a:cubicBezTo>
                    <a:cubicBezTo>
                      <a:pt x="10690" y="9543"/>
                      <a:pt x="10690" y="9414"/>
                      <a:pt x="10734" y="9350"/>
                    </a:cubicBezTo>
                    <a:cubicBezTo>
                      <a:pt x="10778" y="9350"/>
                      <a:pt x="10866" y="9350"/>
                      <a:pt x="10954" y="9221"/>
                    </a:cubicBezTo>
                    <a:cubicBezTo>
                      <a:pt x="10954" y="9221"/>
                      <a:pt x="11042" y="9157"/>
                      <a:pt x="11130" y="9027"/>
                    </a:cubicBezTo>
                    <a:cubicBezTo>
                      <a:pt x="11306" y="8833"/>
                      <a:pt x="11526" y="8511"/>
                      <a:pt x="11746" y="8254"/>
                    </a:cubicBezTo>
                    <a:cubicBezTo>
                      <a:pt x="11834" y="8124"/>
                      <a:pt x="11922" y="8059"/>
                      <a:pt x="12010" y="7995"/>
                    </a:cubicBezTo>
                    <a:cubicBezTo>
                      <a:pt x="12010" y="7995"/>
                      <a:pt x="12010" y="7866"/>
                      <a:pt x="12010" y="7866"/>
                    </a:cubicBezTo>
                    <a:cubicBezTo>
                      <a:pt x="12010" y="7866"/>
                      <a:pt x="12098" y="7866"/>
                      <a:pt x="12098" y="7866"/>
                    </a:cubicBezTo>
                    <a:cubicBezTo>
                      <a:pt x="12098" y="7866"/>
                      <a:pt x="12098" y="7737"/>
                      <a:pt x="12098" y="7737"/>
                    </a:cubicBezTo>
                    <a:cubicBezTo>
                      <a:pt x="12098" y="7737"/>
                      <a:pt x="12141" y="7737"/>
                      <a:pt x="12186" y="7737"/>
                    </a:cubicBezTo>
                    <a:cubicBezTo>
                      <a:pt x="12274" y="7609"/>
                      <a:pt x="12361" y="7480"/>
                      <a:pt x="12406" y="7415"/>
                    </a:cubicBezTo>
                    <a:cubicBezTo>
                      <a:pt x="12406" y="7415"/>
                      <a:pt x="12449" y="7415"/>
                      <a:pt x="12494" y="7415"/>
                    </a:cubicBezTo>
                    <a:cubicBezTo>
                      <a:pt x="12626" y="7222"/>
                      <a:pt x="12934" y="6963"/>
                      <a:pt x="13109" y="6770"/>
                    </a:cubicBezTo>
                    <a:cubicBezTo>
                      <a:pt x="13286" y="6641"/>
                      <a:pt x="13461" y="6448"/>
                      <a:pt x="13593" y="6254"/>
                    </a:cubicBezTo>
                    <a:cubicBezTo>
                      <a:pt x="13813" y="5996"/>
                      <a:pt x="14033" y="5739"/>
                      <a:pt x="14298" y="5481"/>
                    </a:cubicBezTo>
                    <a:cubicBezTo>
                      <a:pt x="14341" y="5481"/>
                      <a:pt x="14473" y="5352"/>
                      <a:pt x="14518" y="5222"/>
                    </a:cubicBezTo>
                    <a:cubicBezTo>
                      <a:pt x="14649" y="5029"/>
                      <a:pt x="14781" y="4772"/>
                      <a:pt x="14913" y="4578"/>
                    </a:cubicBezTo>
                    <a:cubicBezTo>
                      <a:pt x="14913" y="4578"/>
                      <a:pt x="15001" y="4578"/>
                      <a:pt x="15045" y="4578"/>
                    </a:cubicBezTo>
                    <a:cubicBezTo>
                      <a:pt x="15045" y="4578"/>
                      <a:pt x="15133" y="4385"/>
                      <a:pt x="15221" y="4385"/>
                    </a:cubicBezTo>
                    <a:cubicBezTo>
                      <a:pt x="15309" y="4255"/>
                      <a:pt x="15397" y="4255"/>
                      <a:pt x="15529" y="4126"/>
                    </a:cubicBezTo>
                    <a:cubicBezTo>
                      <a:pt x="15705" y="3933"/>
                      <a:pt x="15837" y="3740"/>
                      <a:pt x="16013" y="3547"/>
                    </a:cubicBezTo>
                    <a:cubicBezTo>
                      <a:pt x="16101" y="3418"/>
                      <a:pt x="16233" y="3352"/>
                      <a:pt x="16365" y="3224"/>
                    </a:cubicBezTo>
                    <a:cubicBezTo>
                      <a:pt x="16365" y="3159"/>
                      <a:pt x="16453" y="3095"/>
                      <a:pt x="16497" y="3095"/>
                    </a:cubicBezTo>
                    <a:cubicBezTo>
                      <a:pt x="16585" y="2966"/>
                      <a:pt x="16805" y="2837"/>
                      <a:pt x="16937" y="2644"/>
                    </a:cubicBezTo>
                    <a:cubicBezTo>
                      <a:pt x="16937" y="2644"/>
                      <a:pt x="16937" y="2515"/>
                      <a:pt x="16937" y="2515"/>
                    </a:cubicBezTo>
                    <a:cubicBezTo>
                      <a:pt x="17069" y="2451"/>
                      <a:pt x="17289" y="2256"/>
                      <a:pt x="17377" y="2063"/>
                    </a:cubicBezTo>
                    <a:cubicBezTo>
                      <a:pt x="17377" y="2063"/>
                      <a:pt x="17377" y="1934"/>
                      <a:pt x="17377" y="1934"/>
                    </a:cubicBezTo>
                    <a:cubicBezTo>
                      <a:pt x="17377" y="1934"/>
                      <a:pt x="17421" y="1934"/>
                      <a:pt x="17465" y="1934"/>
                    </a:cubicBezTo>
                    <a:cubicBezTo>
                      <a:pt x="17553" y="1870"/>
                      <a:pt x="17597" y="1677"/>
                      <a:pt x="17685" y="1612"/>
                    </a:cubicBezTo>
                    <a:cubicBezTo>
                      <a:pt x="17773" y="1484"/>
                      <a:pt x="17861" y="1418"/>
                      <a:pt x="17905" y="1354"/>
                    </a:cubicBezTo>
                    <a:cubicBezTo>
                      <a:pt x="18081" y="1160"/>
                      <a:pt x="18257" y="1032"/>
                      <a:pt x="18388" y="838"/>
                    </a:cubicBezTo>
                    <a:cubicBezTo>
                      <a:pt x="18521" y="645"/>
                      <a:pt x="18653" y="322"/>
                      <a:pt x="18916" y="38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9" name="Google Shape;1243;g257743a6ece_0_185"/>
              <p:cNvSpPr/>
              <p:nvPr/>
            </p:nvSpPr>
            <p:spPr>
              <a:xfrm>
                <a:off x="281439" y="22168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" y="21600"/>
                    </a:moveTo>
                    <a:cubicBezTo>
                      <a:pt x="157" y="21600"/>
                      <a:pt x="1261" y="20130"/>
                      <a:pt x="2049" y="19711"/>
                    </a:cubicBezTo>
                    <a:cubicBezTo>
                      <a:pt x="2838" y="18664"/>
                      <a:pt x="3783" y="18036"/>
                      <a:pt x="4730" y="16984"/>
                    </a:cubicBezTo>
                    <a:cubicBezTo>
                      <a:pt x="4887" y="16984"/>
                      <a:pt x="5046" y="16356"/>
                      <a:pt x="5359" y="16147"/>
                    </a:cubicBezTo>
                    <a:cubicBezTo>
                      <a:pt x="5835" y="15728"/>
                      <a:pt x="6780" y="15099"/>
                      <a:pt x="7409" y="14262"/>
                    </a:cubicBezTo>
                    <a:cubicBezTo>
                      <a:pt x="7725" y="14262"/>
                      <a:pt x="8197" y="14048"/>
                      <a:pt x="8357" y="13839"/>
                    </a:cubicBezTo>
                    <a:cubicBezTo>
                      <a:pt x="8829" y="13211"/>
                      <a:pt x="9461" y="12792"/>
                      <a:pt x="9774" y="12163"/>
                    </a:cubicBezTo>
                    <a:cubicBezTo>
                      <a:pt x="10249" y="11744"/>
                      <a:pt x="10562" y="10903"/>
                      <a:pt x="11194" y="10484"/>
                    </a:cubicBezTo>
                    <a:cubicBezTo>
                      <a:pt x="11510" y="10065"/>
                      <a:pt x="11194" y="9856"/>
                      <a:pt x="11510" y="9437"/>
                    </a:cubicBezTo>
                    <a:cubicBezTo>
                      <a:pt x="11983" y="9437"/>
                      <a:pt x="12139" y="8808"/>
                      <a:pt x="12455" y="8389"/>
                    </a:cubicBezTo>
                    <a:cubicBezTo>
                      <a:pt x="12612" y="8180"/>
                      <a:pt x="13087" y="7548"/>
                      <a:pt x="13243" y="7338"/>
                    </a:cubicBezTo>
                    <a:cubicBezTo>
                      <a:pt x="13716" y="6919"/>
                      <a:pt x="14032" y="6710"/>
                      <a:pt x="14504" y="6291"/>
                    </a:cubicBezTo>
                    <a:cubicBezTo>
                      <a:pt x="15765" y="5034"/>
                      <a:pt x="17501" y="3564"/>
                      <a:pt x="18919" y="2098"/>
                    </a:cubicBezTo>
                    <a:cubicBezTo>
                      <a:pt x="19707" y="1257"/>
                      <a:pt x="20496" y="0"/>
                      <a:pt x="21600" y="0"/>
                    </a:cubicBezTo>
                    <a:cubicBezTo>
                      <a:pt x="20652" y="1679"/>
                      <a:pt x="19551" y="3355"/>
                      <a:pt x="18446" y="5034"/>
                    </a:cubicBezTo>
                    <a:cubicBezTo>
                      <a:pt x="17658" y="6291"/>
                      <a:pt x="17026" y="7548"/>
                      <a:pt x="16081" y="8808"/>
                    </a:cubicBezTo>
                    <a:cubicBezTo>
                      <a:pt x="16081" y="8808"/>
                      <a:pt x="15136" y="10274"/>
                      <a:pt x="15452" y="10065"/>
                    </a:cubicBezTo>
                    <a:cubicBezTo>
                      <a:pt x="15452" y="10065"/>
                      <a:pt x="15136" y="10065"/>
                      <a:pt x="14977" y="10693"/>
                    </a:cubicBezTo>
                    <a:cubicBezTo>
                      <a:pt x="14504" y="11535"/>
                      <a:pt x="13559" y="12582"/>
                      <a:pt x="13087" y="13839"/>
                    </a:cubicBezTo>
                    <a:cubicBezTo>
                      <a:pt x="12299" y="14048"/>
                      <a:pt x="11823" y="14681"/>
                      <a:pt x="11194" y="15099"/>
                    </a:cubicBezTo>
                    <a:cubicBezTo>
                      <a:pt x="10406" y="15937"/>
                      <a:pt x="9301" y="16775"/>
                      <a:pt x="8672" y="18036"/>
                    </a:cubicBezTo>
                    <a:cubicBezTo>
                      <a:pt x="7725" y="18036"/>
                      <a:pt x="7096" y="18873"/>
                      <a:pt x="6307" y="19292"/>
                    </a:cubicBezTo>
                    <a:cubicBezTo>
                      <a:pt x="5519" y="19711"/>
                      <a:pt x="4730" y="20130"/>
                      <a:pt x="4099" y="20762"/>
                    </a:cubicBezTo>
                    <a:cubicBezTo>
                      <a:pt x="4099" y="20762"/>
                      <a:pt x="3942" y="20762"/>
                      <a:pt x="3942" y="20762"/>
                    </a:cubicBezTo>
                    <a:cubicBezTo>
                      <a:pt x="2522" y="20762"/>
                      <a:pt x="1577" y="21391"/>
                      <a:pt x="0" y="2139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0" name="Google Shape;1244;g257743a6ece_0_185"/>
              <p:cNvSpPr/>
              <p:nvPr/>
            </p:nvSpPr>
            <p:spPr>
              <a:xfrm>
                <a:off x="116974" y="22772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"/>
                    </a:moveTo>
                    <a:cubicBezTo>
                      <a:pt x="21600" y="150"/>
                      <a:pt x="20311" y="449"/>
                      <a:pt x="19665" y="749"/>
                    </a:cubicBezTo>
                    <a:cubicBezTo>
                      <a:pt x="19182" y="749"/>
                      <a:pt x="18536" y="749"/>
                      <a:pt x="18053" y="1049"/>
                    </a:cubicBezTo>
                    <a:cubicBezTo>
                      <a:pt x="17570" y="1351"/>
                      <a:pt x="16924" y="2250"/>
                      <a:pt x="16441" y="2549"/>
                    </a:cubicBezTo>
                    <a:cubicBezTo>
                      <a:pt x="15958" y="2849"/>
                      <a:pt x="15312" y="3299"/>
                      <a:pt x="14992" y="3601"/>
                    </a:cubicBezTo>
                    <a:cubicBezTo>
                      <a:pt x="14992" y="3601"/>
                      <a:pt x="14669" y="3601"/>
                      <a:pt x="14506" y="3901"/>
                    </a:cubicBezTo>
                    <a:cubicBezTo>
                      <a:pt x="14023" y="4200"/>
                      <a:pt x="13863" y="4500"/>
                      <a:pt x="13380" y="4799"/>
                    </a:cubicBezTo>
                    <a:cubicBezTo>
                      <a:pt x="12734" y="5399"/>
                      <a:pt x="11928" y="6150"/>
                      <a:pt x="11285" y="6600"/>
                    </a:cubicBezTo>
                    <a:cubicBezTo>
                      <a:pt x="9672" y="8101"/>
                      <a:pt x="7897" y="9299"/>
                      <a:pt x="6125" y="10650"/>
                    </a:cubicBezTo>
                    <a:cubicBezTo>
                      <a:pt x="5479" y="11249"/>
                      <a:pt x="4996" y="11699"/>
                      <a:pt x="4513" y="11998"/>
                    </a:cubicBezTo>
                    <a:cubicBezTo>
                      <a:pt x="4030" y="12301"/>
                      <a:pt x="3224" y="12900"/>
                      <a:pt x="2741" y="13200"/>
                    </a:cubicBezTo>
                    <a:cubicBezTo>
                      <a:pt x="2095" y="13799"/>
                      <a:pt x="1289" y="14398"/>
                      <a:pt x="806" y="14850"/>
                    </a:cubicBezTo>
                    <a:cubicBezTo>
                      <a:pt x="483" y="14850"/>
                      <a:pt x="323" y="15150"/>
                      <a:pt x="0" y="15300"/>
                    </a:cubicBezTo>
                    <a:lnTo>
                      <a:pt x="0" y="21600"/>
                    </a:lnTo>
                    <a:cubicBezTo>
                      <a:pt x="0" y="21600"/>
                      <a:pt x="483" y="21450"/>
                      <a:pt x="646" y="21450"/>
                    </a:cubicBezTo>
                    <a:cubicBezTo>
                      <a:pt x="1452" y="21148"/>
                      <a:pt x="2418" y="20848"/>
                      <a:pt x="2901" y="20698"/>
                    </a:cubicBezTo>
                    <a:cubicBezTo>
                      <a:pt x="2901" y="20698"/>
                      <a:pt x="2901" y="20549"/>
                      <a:pt x="3061" y="20549"/>
                    </a:cubicBezTo>
                    <a:cubicBezTo>
                      <a:pt x="3061" y="20399"/>
                      <a:pt x="3384" y="20549"/>
                      <a:pt x="3547" y="20399"/>
                    </a:cubicBezTo>
                    <a:cubicBezTo>
                      <a:pt x="4030" y="20099"/>
                      <a:pt x="4353" y="19500"/>
                      <a:pt x="4673" y="19350"/>
                    </a:cubicBezTo>
                    <a:cubicBezTo>
                      <a:pt x="4836" y="19200"/>
                      <a:pt x="5159" y="19200"/>
                      <a:pt x="5319" y="19051"/>
                    </a:cubicBezTo>
                    <a:cubicBezTo>
                      <a:pt x="5319" y="18898"/>
                      <a:pt x="5319" y="18748"/>
                      <a:pt x="5319" y="18748"/>
                    </a:cubicBezTo>
                    <a:cubicBezTo>
                      <a:pt x="5479" y="18448"/>
                      <a:pt x="5802" y="18448"/>
                      <a:pt x="6125" y="18299"/>
                    </a:cubicBezTo>
                    <a:cubicBezTo>
                      <a:pt x="6448" y="17999"/>
                      <a:pt x="6771" y="17699"/>
                      <a:pt x="6931" y="17400"/>
                    </a:cubicBezTo>
                    <a:cubicBezTo>
                      <a:pt x="6931" y="17400"/>
                      <a:pt x="7254" y="17400"/>
                      <a:pt x="7414" y="17400"/>
                    </a:cubicBezTo>
                    <a:cubicBezTo>
                      <a:pt x="7414" y="17400"/>
                      <a:pt x="7414" y="17100"/>
                      <a:pt x="7414" y="16950"/>
                    </a:cubicBezTo>
                    <a:cubicBezTo>
                      <a:pt x="7414" y="16950"/>
                      <a:pt x="7737" y="16950"/>
                      <a:pt x="7897" y="16801"/>
                    </a:cubicBezTo>
                    <a:cubicBezTo>
                      <a:pt x="7897" y="16801"/>
                      <a:pt x="7897" y="16498"/>
                      <a:pt x="8220" y="16199"/>
                    </a:cubicBezTo>
                    <a:cubicBezTo>
                      <a:pt x="8220" y="16199"/>
                      <a:pt x="8543" y="16199"/>
                      <a:pt x="8543" y="16199"/>
                    </a:cubicBezTo>
                    <a:cubicBezTo>
                      <a:pt x="8543" y="16049"/>
                      <a:pt x="8543" y="15899"/>
                      <a:pt x="8543" y="15749"/>
                    </a:cubicBezTo>
                    <a:cubicBezTo>
                      <a:pt x="8866" y="15450"/>
                      <a:pt x="9026" y="15150"/>
                      <a:pt x="9186" y="15150"/>
                    </a:cubicBezTo>
                    <a:cubicBezTo>
                      <a:pt x="9186" y="15000"/>
                      <a:pt x="9186" y="14850"/>
                      <a:pt x="9186" y="14701"/>
                    </a:cubicBezTo>
                    <a:cubicBezTo>
                      <a:pt x="9832" y="14099"/>
                      <a:pt x="10638" y="13499"/>
                      <a:pt x="11122" y="12900"/>
                    </a:cubicBezTo>
                    <a:cubicBezTo>
                      <a:pt x="11122" y="12750"/>
                      <a:pt x="11122" y="12451"/>
                      <a:pt x="11445" y="12301"/>
                    </a:cubicBezTo>
                    <a:cubicBezTo>
                      <a:pt x="11928" y="11699"/>
                      <a:pt x="12251" y="11100"/>
                      <a:pt x="12574" y="10650"/>
                    </a:cubicBezTo>
                    <a:cubicBezTo>
                      <a:pt x="12894" y="10048"/>
                      <a:pt x="13700" y="9449"/>
                      <a:pt x="14023" y="8850"/>
                    </a:cubicBezTo>
                    <a:cubicBezTo>
                      <a:pt x="14346" y="8700"/>
                      <a:pt x="14506" y="8400"/>
                      <a:pt x="14669" y="7951"/>
                    </a:cubicBezTo>
                    <a:cubicBezTo>
                      <a:pt x="15152" y="7349"/>
                      <a:pt x="15475" y="7049"/>
                      <a:pt x="16118" y="6450"/>
                    </a:cubicBezTo>
                    <a:cubicBezTo>
                      <a:pt x="16118" y="6300"/>
                      <a:pt x="16118" y="6001"/>
                      <a:pt x="16441" y="5851"/>
                    </a:cubicBezTo>
                    <a:cubicBezTo>
                      <a:pt x="16441" y="5851"/>
                      <a:pt x="16601" y="5851"/>
                      <a:pt x="16601" y="5701"/>
                    </a:cubicBezTo>
                    <a:cubicBezTo>
                      <a:pt x="16924" y="5548"/>
                      <a:pt x="16924" y="5249"/>
                      <a:pt x="17087" y="5099"/>
                    </a:cubicBezTo>
                    <a:cubicBezTo>
                      <a:pt x="17087" y="5099"/>
                      <a:pt x="17407" y="5099"/>
                      <a:pt x="17407" y="5099"/>
                    </a:cubicBezTo>
                    <a:cubicBezTo>
                      <a:pt x="17407" y="4949"/>
                      <a:pt x="17407" y="4650"/>
                      <a:pt x="17407" y="4500"/>
                    </a:cubicBezTo>
                    <a:cubicBezTo>
                      <a:pt x="17407" y="4500"/>
                      <a:pt x="17730" y="4500"/>
                      <a:pt x="17730" y="4500"/>
                    </a:cubicBezTo>
                    <a:cubicBezTo>
                      <a:pt x="17730" y="4500"/>
                      <a:pt x="17730" y="4200"/>
                      <a:pt x="18053" y="4050"/>
                    </a:cubicBezTo>
                    <a:cubicBezTo>
                      <a:pt x="18053" y="4050"/>
                      <a:pt x="18376" y="4050"/>
                      <a:pt x="18376" y="3751"/>
                    </a:cubicBezTo>
                    <a:cubicBezTo>
                      <a:pt x="18376" y="3751"/>
                      <a:pt x="18376" y="3451"/>
                      <a:pt x="18376" y="3299"/>
                    </a:cubicBezTo>
                    <a:cubicBezTo>
                      <a:pt x="18699" y="2999"/>
                      <a:pt x="19019" y="2699"/>
                      <a:pt x="19505" y="2400"/>
                    </a:cubicBezTo>
                    <a:cubicBezTo>
                      <a:pt x="19505" y="2400"/>
                      <a:pt x="19505" y="2100"/>
                      <a:pt x="19825" y="1800"/>
                    </a:cubicBezTo>
                    <a:cubicBezTo>
                      <a:pt x="19988" y="1651"/>
                      <a:pt x="20311" y="1501"/>
                      <a:pt x="20471" y="1351"/>
                    </a:cubicBezTo>
                    <a:cubicBezTo>
                      <a:pt x="20794" y="1049"/>
                      <a:pt x="20954" y="749"/>
                      <a:pt x="21437" y="300"/>
                    </a:cubicBezTo>
                    <a:cubicBezTo>
                      <a:pt x="21437" y="150"/>
                      <a:pt x="21437" y="0"/>
                      <a:pt x="21117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1" name="Google Shape;1245;g257743a6ece_0_185"/>
              <p:cNvSpPr/>
              <p:nvPr/>
            </p:nvSpPr>
            <p:spPr>
              <a:xfrm>
                <a:off x="123766" y="187197"/>
                <a:ext cx="209270" cy="82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2" extrusionOk="0">
                    <a:moveTo>
                      <a:pt x="21591" y="15354"/>
                    </a:moveTo>
                    <a:cubicBezTo>
                      <a:pt x="21508" y="15343"/>
                      <a:pt x="21430" y="15321"/>
                      <a:pt x="21351" y="15299"/>
                    </a:cubicBezTo>
                    <a:cubicBezTo>
                      <a:pt x="21290" y="15288"/>
                      <a:pt x="21224" y="15266"/>
                      <a:pt x="21176" y="15255"/>
                    </a:cubicBezTo>
                    <a:cubicBezTo>
                      <a:pt x="21119" y="15255"/>
                      <a:pt x="21054" y="15233"/>
                      <a:pt x="20997" y="15211"/>
                    </a:cubicBezTo>
                    <a:cubicBezTo>
                      <a:pt x="20962" y="15211"/>
                      <a:pt x="20936" y="15200"/>
                      <a:pt x="20918" y="15211"/>
                    </a:cubicBezTo>
                    <a:cubicBezTo>
                      <a:pt x="20918" y="15178"/>
                      <a:pt x="20901" y="15200"/>
                      <a:pt x="20897" y="15200"/>
                    </a:cubicBezTo>
                    <a:cubicBezTo>
                      <a:pt x="20866" y="15178"/>
                      <a:pt x="20835" y="15200"/>
                      <a:pt x="20809" y="15178"/>
                    </a:cubicBezTo>
                    <a:cubicBezTo>
                      <a:pt x="20770" y="15178"/>
                      <a:pt x="20713" y="15134"/>
                      <a:pt x="20682" y="15145"/>
                    </a:cubicBezTo>
                    <a:cubicBezTo>
                      <a:pt x="20630" y="15156"/>
                      <a:pt x="20582" y="15145"/>
                      <a:pt x="20530" y="15145"/>
                    </a:cubicBezTo>
                    <a:cubicBezTo>
                      <a:pt x="20490" y="15134"/>
                      <a:pt x="20455" y="15123"/>
                      <a:pt x="20416" y="15123"/>
                    </a:cubicBezTo>
                    <a:cubicBezTo>
                      <a:pt x="20337" y="15112"/>
                      <a:pt x="20241" y="15079"/>
                      <a:pt x="20167" y="15079"/>
                    </a:cubicBezTo>
                    <a:cubicBezTo>
                      <a:pt x="20062" y="15079"/>
                      <a:pt x="19962" y="15035"/>
                      <a:pt x="19861" y="15035"/>
                    </a:cubicBezTo>
                    <a:cubicBezTo>
                      <a:pt x="19756" y="15013"/>
                      <a:pt x="19651" y="15024"/>
                      <a:pt x="19547" y="15013"/>
                    </a:cubicBezTo>
                    <a:cubicBezTo>
                      <a:pt x="19455" y="14991"/>
                      <a:pt x="19372" y="14969"/>
                      <a:pt x="19289" y="14947"/>
                    </a:cubicBezTo>
                    <a:cubicBezTo>
                      <a:pt x="19254" y="14947"/>
                      <a:pt x="19223" y="14925"/>
                      <a:pt x="19188" y="14925"/>
                    </a:cubicBezTo>
                    <a:cubicBezTo>
                      <a:pt x="19171" y="14903"/>
                      <a:pt x="19153" y="14903"/>
                      <a:pt x="19136" y="14903"/>
                    </a:cubicBezTo>
                    <a:cubicBezTo>
                      <a:pt x="19070" y="14881"/>
                      <a:pt x="18996" y="14870"/>
                      <a:pt x="18931" y="14858"/>
                    </a:cubicBezTo>
                    <a:cubicBezTo>
                      <a:pt x="18861" y="14858"/>
                      <a:pt x="18791" y="14814"/>
                      <a:pt x="18721" y="14803"/>
                    </a:cubicBezTo>
                    <a:cubicBezTo>
                      <a:pt x="18647" y="14803"/>
                      <a:pt x="18568" y="14803"/>
                      <a:pt x="18489" y="14803"/>
                    </a:cubicBezTo>
                    <a:cubicBezTo>
                      <a:pt x="18411" y="14803"/>
                      <a:pt x="18332" y="14803"/>
                      <a:pt x="18258" y="14803"/>
                    </a:cubicBezTo>
                    <a:cubicBezTo>
                      <a:pt x="18026" y="14836"/>
                      <a:pt x="17782" y="14803"/>
                      <a:pt x="17550" y="14781"/>
                    </a:cubicBezTo>
                    <a:cubicBezTo>
                      <a:pt x="17445" y="14770"/>
                      <a:pt x="17340" y="14781"/>
                      <a:pt x="17240" y="14759"/>
                    </a:cubicBezTo>
                    <a:cubicBezTo>
                      <a:pt x="17174" y="14748"/>
                      <a:pt x="17113" y="14715"/>
                      <a:pt x="17056" y="14715"/>
                    </a:cubicBezTo>
                    <a:cubicBezTo>
                      <a:pt x="17039" y="14715"/>
                      <a:pt x="16960" y="14682"/>
                      <a:pt x="16956" y="14693"/>
                    </a:cubicBezTo>
                    <a:cubicBezTo>
                      <a:pt x="16956" y="14693"/>
                      <a:pt x="16951" y="14682"/>
                      <a:pt x="16951" y="14682"/>
                    </a:cubicBezTo>
                    <a:cubicBezTo>
                      <a:pt x="16930" y="14682"/>
                      <a:pt x="16916" y="14682"/>
                      <a:pt x="16908" y="14682"/>
                    </a:cubicBezTo>
                    <a:cubicBezTo>
                      <a:pt x="16903" y="14682"/>
                      <a:pt x="16895" y="14682"/>
                      <a:pt x="16890" y="14682"/>
                    </a:cubicBezTo>
                    <a:cubicBezTo>
                      <a:pt x="16851" y="14682"/>
                      <a:pt x="16816" y="14660"/>
                      <a:pt x="16781" y="14638"/>
                    </a:cubicBezTo>
                    <a:cubicBezTo>
                      <a:pt x="16755" y="14638"/>
                      <a:pt x="16685" y="14594"/>
                      <a:pt x="16672" y="14616"/>
                    </a:cubicBezTo>
                    <a:cubicBezTo>
                      <a:pt x="16667" y="14627"/>
                      <a:pt x="16659" y="14616"/>
                      <a:pt x="16659" y="14616"/>
                    </a:cubicBezTo>
                    <a:cubicBezTo>
                      <a:pt x="16641" y="14616"/>
                      <a:pt x="16628" y="14616"/>
                      <a:pt x="16606" y="14616"/>
                    </a:cubicBezTo>
                    <a:cubicBezTo>
                      <a:pt x="16584" y="14583"/>
                      <a:pt x="16536" y="14583"/>
                      <a:pt x="16506" y="14594"/>
                    </a:cubicBezTo>
                    <a:cubicBezTo>
                      <a:pt x="16475" y="14539"/>
                      <a:pt x="16436" y="14561"/>
                      <a:pt x="16392" y="14539"/>
                    </a:cubicBezTo>
                    <a:cubicBezTo>
                      <a:pt x="16327" y="14517"/>
                      <a:pt x="16257" y="14484"/>
                      <a:pt x="16191" y="14495"/>
                    </a:cubicBezTo>
                    <a:cubicBezTo>
                      <a:pt x="16182" y="14473"/>
                      <a:pt x="16178" y="14451"/>
                      <a:pt x="16169" y="14440"/>
                    </a:cubicBezTo>
                    <a:cubicBezTo>
                      <a:pt x="16169" y="14385"/>
                      <a:pt x="16169" y="14341"/>
                      <a:pt x="16174" y="14297"/>
                    </a:cubicBezTo>
                    <a:cubicBezTo>
                      <a:pt x="16187" y="14231"/>
                      <a:pt x="16213" y="14231"/>
                      <a:pt x="16231" y="14175"/>
                    </a:cubicBezTo>
                    <a:cubicBezTo>
                      <a:pt x="16252" y="14175"/>
                      <a:pt x="16266" y="14131"/>
                      <a:pt x="16279" y="14109"/>
                    </a:cubicBezTo>
                    <a:cubicBezTo>
                      <a:pt x="16287" y="14087"/>
                      <a:pt x="16296" y="14087"/>
                      <a:pt x="16305" y="14065"/>
                    </a:cubicBezTo>
                    <a:cubicBezTo>
                      <a:pt x="16314" y="14043"/>
                      <a:pt x="16331" y="14010"/>
                      <a:pt x="16340" y="13999"/>
                    </a:cubicBezTo>
                    <a:cubicBezTo>
                      <a:pt x="16340" y="13999"/>
                      <a:pt x="16344" y="13999"/>
                      <a:pt x="16349" y="13999"/>
                    </a:cubicBezTo>
                    <a:cubicBezTo>
                      <a:pt x="16357" y="13977"/>
                      <a:pt x="16362" y="13955"/>
                      <a:pt x="16366" y="13944"/>
                    </a:cubicBezTo>
                    <a:cubicBezTo>
                      <a:pt x="16375" y="13933"/>
                      <a:pt x="16388" y="13933"/>
                      <a:pt x="16397" y="13900"/>
                    </a:cubicBezTo>
                    <a:cubicBezTo>
                      <a:pt x="16401" y="13900"/>
                      <a:pt x="16410" y="13856"/>
                      <a:pt x="16418" y="13878"/>
                    </a:cubicBezTo>
                    <a:cubicBezTo>
                      <a:pt x="16423" y="13834"/>
                      <a:pt x="16440" y="13801"/>
                      <a:pt x="16453" y="13779"/>
                    </a:cubicBezTo>
                    <a:cubicBezTo>
                      <a:pt x="16467" y="13757"/>
                      <a:pt x="16484" y="13734"/>
                      <a:pt x="16497" y="13701"/>
                    </a:cubicBezTo>
                    <a:cubicBezTo>
                      <a:pt x="16497" y="13701"/>
                      <a:pt x="16501" y="13679"/>
                      <a:pt x="16506" y="13679"/>
                    </a:cubicBezTo>
                    <a:cubicBezTo>
                      <a:pt x="16515" y="13657"/>
                      <a:pt x="16519" y="13657"/>
                      <a:pt x="16528" y="13635"/>
                    </a:cubicBezTo>
                    <a:cubicBezTo>
                      <a:pt x="16528" y="13635"/>
                      <a:pt x="16536" y="13624"/>
                      <a:pt x="16541" y="13613"/>
                    </a:cubicBezTo>
                    <a:cubicBezTo>
                      <a:pt x="16554" y="13591"/>
                      <a:pt x="16563" y="13547"/>
                      <a:pt x="16580" y="13525"/>
                    </a:cubicBezTo>
                    <a:cubicBezTo>
                      <a:pt x="16589" y="13503"/>
                      <a:pt x="16593" y="13459"/>
                      <a:pt x="16598" y="13448"/>
                    </a:cubicBezTo>
                    <a:cubicBezTo>
                      <a:pt x="16611" y="13415"/>
                      <a:pt x="16624" y="13393"/>
                      <a:pt x="16637" y="13371"/>
                    </a:cubicBezTo>
                    <a:cubicBezTo>
                      <a:pt x="16659" y="13316"/>
                      <a:pt x="16676" y="13261"/>
                      <a:pt x="16694" y="13227"/>
                    </a:cubicBezTo>
                    <a:cubicBezTo>
                      <a:pt x="16707" y="13183"/>
                      <a:pt x="16720" y="13150"/>
                      <a:pt x="16729" y="13128"/>
                    </a:cubicBezTo>
                    <a:cubicBezTo>
                      <a:pt x="16729" y="13128"/>
                      <a:pt x="16729" y="13117"/>
                      <a:pt x="16733" y="13106"/>
                    </a:cubicBezTo>
                    <a:cubicBezTo>
                      <a:pt x="16759" y="13040"/>
                      <a:pt x="16790" y="12985"/>
                      <a:pt x="16812" y="12930"/>
                    </a:cubicBezTo>
                    <a:cubicBezTo>
                      <a:pt x="16820" y="12897"/>
                      <a:pt x="16833" y="12864"/>
                      <a:pt x="16847" y="12853"/>
                    </a:cubicBezTo>
                    <a:cubicBezTo>
                      <a:pt x="16847" y="12853"/>
                      <a:pt x="16847" y="12831"/>
                      <a:pt x="16847" y="12831"/>
                    </a:cubicBezTo>
                    <a:cubicBezTo>
                      <a:pt x="16864" y="12809"/>
                      <a:pt x="16873" y="12787"/>
                      <a:pt x="16886" y="12765"/>
                    </a:cubicBezTo>
                    <a:cubicBezTo>
                      <a:pt x="16895" y="12743"/>
                      <a:pt x="16899" y="12721"/>
                      <a:pt x="16908" y="12710"/>
                    </a:cubicBezTo>
                    <a:cubicBezTo>
                      <a:pt x="16912" y="12688"/>
                      <a:pt x="16925" y="12677"/>
                      <a:pt x="16925" y="12643"/>
                    </a:cubicBezTo>
                    <a:cubicBezTo>
                      <a:pt x="16956" y="12599"/>
                      <a:pt x="16973" y="12522"/>
                      <a:pt x="17000" y="12467"/>
                    </a:cubicBezTo>
                    <a:cubicBezTo>
                      <a:pt x="17004" y="12467"/>
                      <a:pt x="17013" y="12434"/>
                      <a:pt x="17000" y="12445"/>
                    </a:cubicBezTo>
                    <a:cubicBezTo>
                      <a:pt x="16908" y="12511"/>
                      <a:pt x="16812" y="12588"/>
                      <a:pt x="16746" y="12699"/>
                    </a:cubicBezTo>
                    <a:cubicBezTo>
                      <a:pt x="16729" y="12721"/>
                      <a:pt x="16707" y="12765"/>
                      <a:pt x="16694" y="12787"/>
                    </a:cubicBezTo>
                    <a:cubicBezTo>
                      <a:pt x="16689" y="12787"/>
                      <a:pt x="16681" y="12809"/>
                      <a:pt x="16672" y="12820"/>
                    </a:cubicBezTo>
                    <a:cubicBezTo>
                      <a:pt x="16624" y="12908"/>
                      <a:pt x="16584" y="12996"/>
                      <a:pt x="16541" y="13095"/>
                    </a:cubicBezTo>
                    <a:cubicBezTo>
                      <a:pt x="16532" y="13117"/>
                      <a:pt x="16523" y="13150"/>
                      <a:pt x="16515" y="13161"/>
                    </a:cubicBezTo>
                    <a:cubicBezTo>
                      <a:pt x="16501" y="13183"/>
                      <a:pt x="16488" y="13205"/>
                      <a:pt x="16480" y="13227"/>
                    </a:cubicBezTo>
                    <a:cubicBezTo>
                      <a:pt x="16458" y="13272"/>
                      <a:pt x="16440" y="13327"/>
                      <a:pt x="16423" y="13349"/>
                    </a:cubicBezTo>
                    <a:cubicBezTo>
                      <a:pt x="16405" y="13371"/>
                      <a:pt x="16397" y="13404"/>
                      <a:pt x="16383" y="13426"/>
                    </a:cubicBezTo>
                    <a:cubicBezTo>
                      <a:pt x="16370" y="13459"/>
                      <a:pt x="16357" y="13470"/>
                      <a:pt x="16349" y="13492"/>
                    </a:cubicBezTo>
                    <a:cubicBezTo>
                      <a:pt x="16335" y="13514"/>
                      <a:pt x="16331" y="13536"/>
                      <a:pt x="16318" y="13558"/>
                    </a:cubicBezTo>
                    <a:cubicBezTo>
                      <a:pt x="16309" y="13580"/>
                      <a:pt x="16296" y="13602"/>
                      <a:pt x="16283" y="13613"/>
                    </a:cubicBezTo>
                    <a:cubicBezTo>
                      <a:pt x="16252" y="13668"/>
                      <a:pt x="16226" y="13734"/>
                      <a:pt x="16200" y="13779"/>
                    </a:cubicBezTo>
                    <a:cubicBezTo>
                      <a:pt x="16187" y="13779"/>
                      <a:pt x="16182" y="13823"/>
                      <a:pt x="16174" y="13834"/>
                    </a:cubicBezTo>
                    <a:cubicBezTo>
                      <a:pt x="16174" y="13834"/>
                      <a:pt x="16165" y="13834"/>
                      <a:pt x="16165" y="13834"/>
                    </a:cubicBezTo>
                    <a:cubicBezTo>
                      <a:pt x="16152" y="13856"/>
                      <a:pt x="16143" y="13878"/>
                      <a:pt x="16130" y="13900"/>
                    </a:cubicBezTo>
                    <a:cubicBezTo>
                      <a:pt x="16082" y="13977"/>
                      <a:pt x="16047" y="14021"/>
                      <a:pt x="15995" y="14087"/>
                    </a:cubicBezTo>
                    <a:cubicBezTo>
                      <a:pt x="15960" y="14142"/>
                      <a:pt x="15864" y="14308"/>
                      <a:pt x="15829" y="14208"/>
                    </a:cubicBezTo>
                    <a:cubicBezTo>
                      <a:pt x="15829" y="14197"/>
                      <a:pt x="15820" y="14164"/>
                      <a:pt x="15820" y="14164"/>
                    </a:cubicBezTo>
                    <a:cubicBezTo>
                      <a:pt x="15820" y="14131"/>
                      <a:pt x="15820" y="14087"/>
                      <a:pt x="15837" y="14076"/>
                    </a:cubicBezTo>
                    <a:cubicBezTo>
                      <a:pt x="15837" y="14054"/>
                      <a:pt x="15846" y="14021"/>
                      <a:pt x="15859" y="14010"/>
                    </a:cubicBezTo>
                    <a:cubicBezTo>
                      <a:pt x="15859" y="13977"/>
                      <a:pt x="15868" y="13955"/>
                      <a:pt x="15877" y="13944"/>
                    </a:cubicBezTo>
                    <a:cubicBezTo>
                      <a:pt x="15881" y="13878"/>
                      <a:pt x="15903" y="13856"/>
                      <a:pt x="15916" y="13823"/>
                    </a:cubicBezTo>
                    <a:cubicBezTo>
                      <a:pt x="15920" y="13801"/>
                      <a:pt x="15925" y="13779"/>
                      <a:pt x="15933" y="13768"/>
                    </a:cubicBezTo>
                    <a:cubicBezTo>
                      <a:pt x="15960" y="13701"/>
                      <a:pt x="15986" y="13657"/>
                      <a:pt x="16016" y="13591"/>
                    </a:cubicBezTo>
                    <a:cubicBezTo>
                      <a:pt x="16030" y="13558"/>
                      <a:pt x="16038" y="13514"/>
                      <a:pt x="16051" y="13492"/>
                    </a:cubicBezTo>
                    <a:cubicBezTo>
                      <a:pt x="16086" y="13393"/>
                      <a:pt x="16130" y="13305"/>
                      <a:pt x="16169" y="13227"/>
                    </a:cubicBezTo>
                    <a:cubicBezTo>
                      <a:pt x="16182" y="13194"/>
                      <a:pt x="16196" y="13172"/>
                      <a:pt x="16213" y="13150"/>
                    </a:cubicBezTo>
                    <a:cubicBezTo>
                      <a:pt x="16222" y="13128"/>
                      <a:pt x="16222" y="13084"/>
                      <a:pt x="16231" y="13062"/>
                    </a:cubicBezTo>
                    <a:cubicBezTo>
                      <a:pt x="16239" y="13040"/>
                      <a:pt x="16252" y="13007"/>
                      <a:pt x="16261" y="12974"/>
                    </a:cubicBezTo>
                    <a:cubicBezTo>
                      <a:pt x="16296" y="12897"/>
                      <a:pt x="16331" y="12831"/>
                      <a:pt x="16366" y="12754"/>
                    </a:cubicBezTo>
                    <a:cubicBezTo>
                      <a:pt x="16414" y="12643"/>
                      <a:pt x="16458" y="12533"/>
                      <a:pt x="16510" y="12445"/>
                    </a:cubicBezTo>
                    <a:cubicBezTo>
                      <a:pt x="16515" y="12445"/>
                      <a:pt x="16519" y="12445"/>
                      <a:pt x="16523" y="12423"/>
                    </a:cubicBezTo>
                    <a:cubicBezTo>
                      <a:pt x="16532" y="12401"/>
                      <a:pt x="16541" y="12390"/>
                      <a:pt x="16545" y="12379"/>
                    </a:cubicBezTo>
                    <a:cubicBezTo>
                      <a:pt x="16545" y="12379"/>
                      <a:pt x="16545" y="12357"/>
                      <a:pt x="16554" y="12346"/>
                    </a:cubicBezTo>
                    <a:cubicBezTo>
                      <a:pt x="16598" y="12247"/>
                      <a:pt x="16641" y="12148"/>
                      <a:pt x="16685" y="12048"/>
                    </a:cubicBezTo>
                    <a:cubicBezTo>
                      <a:pt x="16685" y="12048"/>
                      <a:pt x="16685" y="12026"/>
                      <a:pt x="16694" y="12026"/>
                    </a:cubicBezTo>
                    <a:cubicBezTo>
                      <a:pt x="16707" y="11993"/>
                      <a:pt x="16716" y="11982"/>
                      <a:pt x="16724" y="11949"/>
                    </a:cubicBezTo>
                    <a:cubicBezTo>
                      <a:pt x="16724" y="11949"/>
                      <a:pt x="16724" y="11938"/>
                      <a:pt x="16724" y="11927"/>
                    </a:cubicBezTo>
                    <a:cubicBezTo>
                      <a:pt x="16724" y="11927"/>
                      <a:pt x="16737" y="11927"/>
                      <a:pt x="16742" y="11927"/>
                    </a:cubicBezTo>
                    <a:cubicBezTo>
                      <a:pt x="16742" y="11927"/>
                      <a:pt x="16742" y="11905"/>
                      <a:pt x="16742" y="11905"/>
                    </a:cubicBezTo>
                    <a:cubicBezTo>
                      <a:pt x="16750" y="11883"/>
                      <a:pt x="16759" y="11850"/>
                      <a:pt x="16772" y="11850"/>
                    </a:cubicBezTo>
                    <a:cubicBezTo>
                      <a:pt x="16777" y="11850"/>
                      <a:pt x="16772" y="11839"/>
                      <a:pt x="16772" y="11839"/>
                    </a:cubicBezTo>
                    <a:cubicBezTo>
                      <a:pt x="16785" y="11806"/>
                      <a:pt x="16790" y="11795"/>
                      <a:pt x="16803" y="11762"/>
                    </a:cubicBezTo>
                    <a:cubicBezTo>
                      <a:pt x="16816" y="11718"/>
                      <a:pt x="16829" y="11685"/>
                      <a:pt x="16842" y="11641"/>
                    </a:cubicBezTo>
                    <a:cubicBezTo>
                      <a:pt x="16855" y="11585"/>
                      <a:pt x="16877" y="11530"/>
                      <a:pt x="16890" y="11497"/>
                    </a:cubicBezTo>
                    <a:cubicBezTo>
                      <a:pt x="16890" y="11486"/>
                      <a:pt x="16899" y="11464"/>
                      <a:pt x="16903" y="11453"/>
                    </a:cubicBezTo>
                    <a:cubicBezTo>
                      <a:pt x="16912" y="11431"/>
                      <a:pt x="16925" y="11409"/>
                      <a:pt x="16930" y="11387"/>
                    </a:cubicBezTo>
                    <a:cubicBezTo>
                      <a:pt x="16934" y="11365"/>
                      <a:pt x="16930" y="11354"/>
                      <a:pt x="16938" y="11332"/>
                    </a:cubicBezTo>
                    <a:lnTo>
                      <a:pt x="16965" y="11332"/>
                    </a:lnTo>
                    <a:cubicBezTo>
                      <a:pt x="16982" y="11244"/>
                      <a:pt x="17017" y="11200"/>
                      <a:pt x="17034" y="11100"/>
                    </a:cubicBezTo>
                    <a:cubicBezTo>
                      <a:pt x="17008" y="11123"/>
                      <a:pt x="16986" y="11178"/>
                      <a:pt x="16965" y="11211"/>
                    </a:cubicBezTo>
                    <a:cubicBezTo>
                      <a:pt x="16925" y="11277"/>
                      <a:pt x="16895" y="11343"/>
                      <a:pt x="16851" y="11409"/>
                    </a:cubicBezTo>
                    <a:cubicBezTo>
                      <a:pt x="16838" y="11453"/>
                      <a:pt x="16825" y="11497"/>
                      <a:pt x="16807" y="11541"/>
                    </a:cubicBezTo>
                    <a:cubicBezTo>
                      <a:pt x="16807" y="11541"/>
                      <a:pt x="16799" y="11541"/>
                      <a:pt x="16799" y="11541"/>
                    </a:cubicBezTo>
                    <a:cubicBezTo>
                      <a:pt x="16799" y="11541"/>
                      <a:pt x="16799" y="11563"/>
                      <a:pt x="16799" y="11563"/>
                    </a:cubicBezTo>
                    <a:cubicBezTo>
                      <a:pt x="16768" y="11630"/>
                      <a:pt x="16742" y="11696"/>
                      <a:pt x="16711" y="11751"/>
                    </a:cubicBezTo>
                    <a:cubicBezTo>
                      <a:pt x="16702" y="11773"/>
                      <a:pt x="16694" y="11795"/>
                      <a:pt x="16685" y="11806"/>
                    </a:cubicBezTo>
                    <a:cubicBezTo>
                      <a:pt x="16672" y="11828"/>
                      <a:pt x="16659" y="11861"/>
                      <a:pt x="16650" y="11894"/>
                    </a:cubicBezTo>
                    <a:cubicBezTo>
                      <a:pt x="16646" y="11894"/>
                      <a:pt x="16641" y="11894"/>
                      <a:pt x="16637" y="11905"/>
                    </a:cubicBezTo>
                    <a:cubicBezTo>
                      <a:pt x="16633" y="11905"/>
                      <a:pt x="16628" y="11927"/>
                      <a:pt x="16624" y="11938"/>
                    </a:cubicBezTo>
                    <a:cubicBezTo>
                      <a:pt x="16619" y="11949"/>
                      <a:pt x="16615" y="11949"/>
                      <a:pt x="16606" y="11960"/>
                    </a:cubicBezTo>
                    <a:cubicBezTo>
                      <a:pt x="16598" y="11982"/>
                      <a:pt x="16593" y="12004"/>
                      <a:pt x="16584" y="12026"/>
                    </a:cubicBezTo>
                    <a:cubicBezTo>
                      <a:pt x="16584" y="12037"/>
                      <a:pt x="16571" y="12037"/>
                      <a:pt x="16567" y="12048"/>
                    </a:cubicBezTo>
                    <a:cubicBezTo>
                      <a:pt x="16545" y="12093"/>
                      <a:pt x="16523" y="12126"/>
                      <a:pt x="16501" y="12181"/>
                    </a:cubicBezTo>
                    <a:cubicBezTo>
                      <a:pt x="16484" y="12214"/>
                      <a:pt x="16467" y="12258"/>
                      <a:pt x="16449" y="12291"/>
                    </a:cubicBezTo>
                    <a:cubicBezTo>
                      <a:pt x="16440" y="12313"/>
                      <a:pt x="16432" y="12324"/>
                      <a:pt x="16418" y="12335"/>
                    </a:cubicBezTo>
                    <a:cubicBezTo>
                      <a:pt x="16405" y="12346"/>
                      <a:pt x="16397" y="12379"/>
                      <a:pt x="16388" y="12390"/>
                    </a:cubicBezTo>
                    <a:cubicBezTo>
                      <a:pt x="16388" y="12390"/>
                      <a:pt x="16388" y="12412"/>
                      <a:pt x="16388" y="12412"/>
                    </a:cubicBezTo>
                    <a:cubicBezTo>
                      <a:pt x="16383" y="12412"/>
                      <a:pt x="16379" y="12412"/>
                      <a:pt x="16370" y="12434"/>
                    </a:cubicBezTo>
                    <a:cubicBezTo>
                      <a:pt x="16362" y="12445"/>
                      <a:pt x="16349" y="12467"/>
                      <a:pt x="16344" y="12489"/>
                    </a:cubicBezTo>
                    <a:cubicBezTo>
                      <a:pt x="16331" y="12511"/>
                      <a:pt x="16318" y="12544"/>
                      <a:pt x="16309" y="12566"/>
                    </a:cubicBezTo>
                    <a:cubicBezTo>
                      <a:pt x="16309" y="12566"/>
                      <a:pt x="16296" y="12566"/>
                      <a:pt x="16292" y="12588"/>
                    </a:cubicBezTo>
                    <a:cubicBezTo>
                      <a:pt x="16283" y="12599"/>
                      <a:pt x="16274" y="12632"/>
                      <a:pt x="16270" y="12643"/>
                    </a:cubicBezTo>
                    <a:cubicBezTo>
                      <a:pt x="16266" y="12643"/>
                      <a:pt x="16261" y="12643"/>
                      <a:pt x="16257" y="12665"/>
                    </a:cubicBezTo>
                    <a:cubicBezTo>
                      <a:pt x="16252" y="12677"/>
                      <a:pt x="16248" y="12688"/>
                      <a:pt x="16244" y="12699"/>
                    </a:cubicBezTo>
                    <a:cubicBezTo>
                      <a:pt x="16235" y="12721"/>
                      <a:pt x="16222" y="12721"/>
                      <a:pt x="16213" y="12743"/>
                    </a:cubicBezTo>
                    <a:cubicBezTo>
                      <a:pt x="16209" y="12743"/>
                      <a:pt x="16204" y="12754"/>
                      <a:pt x="16200" y="12776"/>
                    </a:cubicBezTo>
                    <a:cubicBezTo>
                      <a:pt x="16196" y="12776"/>
                      <a:pt x="16187" y="12776"/>
                      <a:pt x="16187" y="12787"/>
                    </a:cubicBezTo>
                    <a:cubicBezTo>
                      <a:pt x="16156" y="12842"/>
                      <a:pt x="16121" y="12919"/>
                      <a:pt x="16095" y="12963"/>
                    </a:cubicBezTo>
                    <a:cubicBezTo>
                      <a:pt x="16078" y="12985"/>
                      <a:pt x="16065" y="13007"/>
                      <a:pt x="16047" y="13018"/>
                    </a:cubicBezTo>
                    <a:cubicBezTo>
                      <a:pt x="16038" y="13029"/>
                      <a:pt x="16025" y="13040"/>
                      <a:pt x="16012" y="13051"/>
                    </a:cubicBezTo>
                    <a:cubicBezTo>
                      <a:pt x="15999" y="13062"/>
                      <a:pt x="15982" y="13117"/>
                      <a:pt x="15973" y="13128"/>
                    </a:cubicBezTo>
                    <a:cubicBezTo>
                      <a:pt x="15942" y="13183"/>
                      <a:pt x="15912" y="13250"/>
                      <a:pt x="15881" y="13294"/>
                    </a:cubicBezTo>
                    <a:cubicBezTo>
                      <a:pt x="15859" y="13327"/>
                      <a:pt x="15842" y="13360"/>
                      <a:pt x="15820" y="13393"/>
                    </a:cubicBezTo>
                    <a:cubicBezTo>
                      <a:pt x="15807" y="13415"/>
                      <a:pt x="15798" y="13426"/>
                      <a:pt x="15789" y="13437"/>
                    </a:cubicBezTo>
                    <a:cubicBezTo>
                      <a:pt x="15781" y="13459"/>
                      <a:pt x="15767" y="13481"/>
                      <a:pt x="15759" y="13492"/>
                    </a:cubicBezTo>
                    <a:cubicBezTo>
                      <a:pt x="15759" y="13503"/>
                      <a:pt x="15750" y="13514"/>
                      <a:pt x="15746" y="13525"/>
                    </a:cubicBezTo>
                    <a:cubicBezTo>
                      <a:pt x="15737" y="13536"/>
                      <a:pt x="15719" y="13547"/>
                      <a:pt x="15706" y="13569"/>
                    </a:cubicBezTo>
                    <a:cubicBezTo>
                      <a:pt x="15706" y="13569"/>
                      <a:pt x="15698" y="13591"/>
                      <a:pt x="15693" y="13602"/>
                    </a:cubicBezTo>
                    <a:cubicBezTo>
                      <a:pt x="15680" y="13624"/>
                      <a:pt x="15671" y="13635"/>
                      <a:pt x="15663" y="13646"/>
                    </a:cubicBezTo>
                    <a:cubicBezTo>
                      <a:pt x="15654" y="13657"/>
                      <a:pt x="15649" y="13679"/>
                      <a:pt x="15645" y="13679"/>
                    </a:cubicBezTo>
                    <a:cubicBezTo>
                      <a:pt x="15641" y="13679"/>
                      <a:pt x="15632" y="13679"/>
                      <a:pt x="15623" y="13690"/>
                    </a:cubicBezTo>
                    <a:cubicBezTo>
                      <a:pt x="15619" y="13690"/>
                      <a:pt x="15619" y="13712"/>
                      <a:pt x="15610" y="13723"/>
                    </a:cubicBezTo>
                    <a:cubicBezTo>
                      <a:pt x="15597" y="13746"/>
                      <a:pt x="15588" y="13746"/>
                      <a:pt x="15575" y="13757"/>
                    </a:cubicBezTo>
                    <a:cubicBezTo>
                      <a:pt x="15553" y="13790"/>
                      <a:pt x="15532" y="13834"/>
                      <a:pt x="15510" y="13856"/>
                    </a:cubicBezTo>
                    <a:cubicBezTo>
                      <a:pt x="15497" y="13867"/>
                      <a:pt x="15475" y="13900"/>
                      <a:pt x="15462" y="13900"/>
                    </a:cubicBezTo>
                    <a:cubicBezTo>
                      <a:pt x="15444" y="13911"/>
                      <a:pt x="15435" y="13900"/>
                      <a:pt x="15427" y="13900"/>
                    </a:cubicBezTo>
                    <a:cubicBezTo>
                      <a:pt x="15422" y="13900"/>
                      <a:pt x="15418" y="13911"/>
                      <a:pt x="15409" y="13900"/>
                    </a:cubicBezTo>
                    <a:cubicBezTo>
                      <a:pt x="15400" y="13900"/>
                      <a:pt x="15409" y="13878"/>
                      <a:pt x="15396" y="13867"/>
                    </a:cubicBezTo>
                    <a:cubicBezTo>
                      <a:pt x="15400" y="13845"/>
                      <a:pt x="15396" y="13845"/>
                      <a:pt x="15396" y="13823"/>
                    </a:cubicBezTo>
                    <a:cubicBezTo>
                      <a:pt x="15405" y="13779"/>
                      <a:pt x="15431" y="13734"/>
                      <a:pt x="15444" y="13701"/>
                    </a:cubicBezTo>
                    <a:cubicBezTo>
                      <a:pt x="15462" y="13668"/>
                      <a:pt x="15483" y="13624"/>
                      <a:pt x="15501" y="13602"/>
                    </a:cubicBezTo>
                    <a:cubicBezTo>
                      <a:pt x="15505" y="13591"/>
                      <a:pt x="15510" y="13569"/>
                      <a:pt x="15518" y="13558"/>
                    </a:cubicBezTo>
                    <a:cubicBezTo>
                      <a:pt x="15523" y="13547"/>
                      <a:pt x="15532" y="13547"/>
                      <a:pt x="15540" y="13536"/>
                    </a:cubicBezTo>
                    <a:cubicBezTo>
                      <a:pt x="15545" y="13525"/>
                      <a:pt x="15549" y="13514"/>
                      <a:pt x="15558" y="13492"/>
                    </a:cubicBezTo>
                    <a:cubicBezTo>
                      <a:pt x="15571" y="13470"/>
                      <a:pt x="15580" y="13437"/>
                      <a:pt x="15593" y="13415"/>
                    </a:cubicBezTo>
                    <a:cubicBezTo>
                      <a:pt x="15593" y="13404"/>
                      <a:pt x="15601" y="13393"/>
                      <a:pt x="15606" y="13382"/>
                    </a:cubicBezTo>
                    <a:cubicBezTo>
                      <a:pt x="15610" y="13371"/>
                      <a:pt x="15615" y="13382"/>
                      <a:pt x="15619" y="13360"/>
                    </a:cubicBezTo>
                    <a:cubicBezTo>
                      <a:pt x="15619" y="13360"/>
                      <a:pt x="15619" y="13338"/>
                      <a:pt x="15619" y="13327"/>
                    </a:cubicBezTo>
                    <a:cubicBezTo>
                      <a:pt x="15632" y="13305"/>
                      <a:pt x="15649" y="13294"/>
                      <a:pt x="15658" y="13261"/>
                    </a:cubicBezTo>
                    <a:cubicBezTo>
                      <a:pt x="15667" y="13238"/>
                      <a:pt x="15680" y="13216"/>
                      <a:pt x="15689" y="13183"/>
                    </a:cubicBezTo>
                    <a:cubicBezTo>
                      <a:pt x="15698" y="13161"/>
                      <a:pt x="15702" y="13117"/>
                      <a:pt x="15715" y="13095"/>
                    </a:cubicBezTo>
                    <a:cubicBezTo>
                      <a:pt x="15715" y="13095"/>
                      <a:pt x="15724" y="13095"/>
                      <a:pt x="15724" y="13095"/>
                    </a:cubicBezTo>
                    <a:cubicBezTo>
                      <a:pt x="15724" y="13095"/>
                      <a:pt x="15728" y="13084"/>
                      <a:pt x="15733" y="13073"/>
                    </a:cubicBezTo>
                    <a:cubicBezTo>
                      <a:pt x="15754" y="13029"/>
                      <a:pt x="15772" y="12985"/>
                      <a:pt x="15789" y="12952"/>
                    </a:cubicBezTo>
                    <a:cubicBezTo>
                      <a:pt x="15833" y="12864"/>
                      <a:pt x="15877" y="12754"/>
                      <a:pt x="15916" y="12665"/>
                    </a:cubicBezTo>
                    <a:cubicBezTo>
                      <a:pt x="15920" y="12643"/>
                      <a:pt x="15929" y="12643"/>
                      <a:pt x="15933" y="12621"/>
                    </a:cubicBezTo>
                    <a:cubicBezTo>
                      <a:pt x="15933" y="12621"/>
                      <a:pt x="15933" y="12599"/>
                      <a:pt x="15938" y="12588"/>
                    </a:cubicBezTo>
                    <a:cubicBezTo>
                      <a:pt x="15947" y="12566"/>
                      <a:pt x="15960" y="12544"/>
                      <a:pt x="15964" y="12533"/>
                    </a:cubicBezTo>
                    <a:cubicBezTo>
                      <a:pt x="15977" y="12500"/>
                      <a:pt x="15990" y="12478"/>
                      <a:pt x="15995" y="12445"/>
                    </a:cubicBezTo>
                    <a:cubicBezTo>
                      <a:pt x="16038" y="12368"/>
                      <a:pt x="16069" y="12280"/>
                      <a:pt x="16104" y="12181"/>
                    </a:cubicBezTo>
                    <a:cubicBezTo>
                      <a:pt x="16121" y="12137"/>
                      <a:pt x="16139" y="12093"/>
                      <a:pt x="16156" y="12048"/>
                    </a:cubicBezTo>
                    <a:cubicBezTo>
                      <a:pt x="16169" y="12004"/>
                      <a:pt x="16182" y="11982"/>
                      <a:pt x="16191" y="11949"/>
                    </a:cubicBezTo>
                    <a:cubicBezTo>
                      <a:pt x="16204" y="11916"/>
                      <a:pt x="16209" y="11894"/>
                      <a:pt x="16222" y="11883"/>
                    </a:cubicBezTo>
                    <a:cubicBezTo>
                      <a:pt x="16222" y="11883"/>
                      <a:pt x="16226" y="11872"/>
                      <a:pt x="16231" y="11850"/>
                    </a:cubicBezTo>
                    <a:lnTo>
                      <a:pt x="16244" y="11850"/>
                    </a:lnTo>
                    <a:cubicBezTo>
                      <a:pt x="16244" y="11850"/>
                      <a:pt x="16252" y="11806"/>
                      <a:pt x="16257" y="11795"/>
                    </a:cubicBezTo>
                    <a:cubicBezTo>
                      <a:pt x="16257" y="11795"/>
                      <a:pt x="16266" y="11795"/>
                      <a:pt x="16270" y="11795"/>
                    </a:cubicBezTo>
                    <a:cubicBezTo>
                      <a:pt x="16270" y="11795"/>
                      <a:pt x="16270" y="11773"/>
                      <a:pt x="16270" y="11762"/>
                    </a:cubicBezTo>
                    <a:cubicBezTo>
                      <a:pt x="16270" y="11762"/>
                      <a:pt x="16279" y="11762"/>
                      <a:pt x="16279" y="11762"/>
                    </a:cubicBezTo>
                    <a:cubicBezTo>
                      <a:pt x="16279" y="11762"/>
                      <a:pt x="16283" y="11740"/>
                      <a:pt x="16287" y="11740"/>
                    </a:cubicBezTo>
                    <a:cubicBezTo>
                      <a:pt x="16305" y="11696"/>
                      <a:pt x="16314" y="11652"/>
                      <a:pt x="16327" y="11608"/>
                    </a:cubicBezTo>
                    <a:cubicBezTo>
                      <a:pt x="16340" y="11574"/>
                      <a:pt x="16357" y="11563"/>
                      <a:pt x="16366" y="11519"/>
                    </a:cubicBezTo>
                    <a:cubicBezTo>
                      <a:pt x="16375" y="11519"/>
                      <a:pt x="16388" y="11508"/>
                      <a:pt x="16397" y="11486"/>
                    </a:cubicBezTo>
                    <a:cubicBezTo>
                      <a:pt x="16397" y="11486"/>
                      <a:pt x="16388" y="11486"/>
                      <a:pt x="16388" y="11475"/>
                    </a:cubicBezTo>
                    <a:cubicBezTo>
                      <a:pt x="16388" y="11464"/>
                      <a:pt x="16401" y="11475"/>
                      <a:pt x="16401" y="11475"/>
                    </a:cubicBezTo>
                    <a:cubicBezTo>
                      <a:pt x="16401" y="11475"/>
                      <a:pt x="16401" y="11464"/>
                      <a:pt x="16401" y="11453"/>
                    </a:cubicBezTo>
                    <a:cubicBezTo>
                      <a:pt x="16401" y="11453"/>
                      <a:pt x="16405" y="11442"/>
                      <a:pt x="16410" y="11431"/>
                    </a:cubicBezTo>
                    <a:cubicBezTo>
                      <a:pt x="16418" y="11409"/>
                      <a:pt x="16436" y="11376"/>
                      <a:pt x="16432" y="11354"/>
                    </a:cubicBezTo>
                    <a:cubicBezTo>
                      <a:pt x="16414" y="11354"/>
                      <a:pt x="16410" y="11376"/>
                      <a:pt x="16397" y="11398"/>
                    </a:cubicBezTo>
                    <a:cubicBezTo>
                      <a:pt x="16383" y="11420"/>
                      <a:pt x="16370" y="11431"/>
                      <a:pt x="16362" y="11453"/>
                    </a:cubicBezTo>
                    <a:cubicBezTo>
                      <a:pt x="16340" y="11497"/>
                      <a:pt x="16318" y="11530"/>
                      <a:pt x="16292" y="11574"/>
                    </a:cubicBezTo>
                    <a:cubicBezTo>
                      <a:pt x="16266" y="11608"/>
                      <a:pt x="16244" y="11641"/>
                      <a:pt x="16222" y="11685"/>
                    </a:cubicBezTo>
                    <a:cubicBezTo>
                      <a:pt x="16196" y="11740"/>
                      <a:pt x="16156" y="11806"/>
                      <a:pt x="16139" y="11861"/>
                    </a:cubicBezTo>
                    <a:cubicBezTo>
                      <a:pt x="16139" y="11861"/>
                      <a:pt x="16130" y="11861"/>
                      <a:pt x="16126" y="11872"/>
                    </a:cubicBezTo>
                    <a:cubicBezTo>
                      <a:pt x="16117" y="11872"/>
                      <a:pt x="16117" y="11905"/>
                      <a:pt x="16113" y="11905"/>
                    </a:cubicBezTo>
                    <a:cubicBezTo>
                      <a:pt x="16108" y="11916"/>
                      <a:pt x="16100" y="11916"/>
                      <a:pt x="16095" y="11927"/>
                    </a:cubicBezTo>
                    <a:cubicBezTo>
                      <a:pt x="16095" y="11927"/>
                      <a:pt x="16095" y="11949"/>
                      <a:pt x="16091" y="11949"/>
                    </a:cubicBezTo>
                    <a:cubicBezTo>
                      <a:pt x="16091" y="11949"/>
                      <a:pt x="16082" y="11949"/>
                      <a:pt x="16078" y="11960"/>
                    </a:cubicBezTo>
                    <a:cubicBezTo>
                      <a:pt x="16078" y="11960"/>
                      <a:pt x="16078" y="11971"/>
                      <a:pt x="16078" y="11982"/>
                    </a:cubicBezTo>
                    <a:cubicBezTo>
                      <a:pt x="16078" y="11982"/>
                      <a:pt x="16069" y="11982"/>
                      <a:pt x="16065" y="11982"/>
                    </a:cubicBezTo>
                    <a:cubicBezTo>
                      <a:pt x="16060" y="11982"/>
                      <a:pt x="16056" y="12004"/>
                      <a:pt x="16047" y="12015"/>
                    </a:cubicBezTo>
                    <a:cubicBezTo>
                      <a:pt x="16030" y="12048"/>
                      <a:pt x="16016" y="12070"/>
                      <a:pt x="15999" y="12104"/>
                    </a:cubicBezTo>
                    <a:cubicBezTo>
                      <a:pt x="15990" y="12126"/>
                      <a:pt x="15973" y="12137"/>
                      <a:pt x="15964" y="12159"/>
                    </a:cubicBezTo>
                    <a:cubicBezTo>
                      <a:pt x="15964" y="12159"/>
                      <a:pt x="15964" y="12181"/>
                      <a:pt x="15964" y="12181"/>
                    </a:cubicBezTo>
                    <a:cubicBezTo>
                      <a:pt x="15964" y="12181"/>
                      <a:pt x="15955" y="12181"/>
                      <a:pt x="15951" y="12181"/>
                    </a:cubicBezTo>
                    <a:cubicBezTo>
                      <a:pt x="15942" y="12181"/>
                      <a:pt x="15938" y="12181"/>
                      <a:pt x="15929" y="12203"/>
                    </a:cubicBezTo>
                    <a:cubicBezTo>
                      <a:pt x="15912" y="12225"/>
                      <a:pt x="15890" y="12258"/>
                      <a:pt x="15877" y="12291"/>
                    </a:cubicBezTo>
                    <a:cubicBezTo>
                      <a:pt x="15864" y="12313"/>
                      <a:pt x="15850" y="12357"/>
                      <a:pt x="15842" y="12368"/>
                    </a:cubicBezTo>
                    <a:cubicBezTo>
                      <a:pt x="15842" y="12368"/>
                      <a:pt x="15833" y="12368"/>
                      <a:pt x="15829" y="12379"/>
                    </a:cubicBezTo>
                    <a:cubicBezTo>
                      <a:pt x="15820" y="12401"/>
                      <a:pt x="15811" y="12434"/>
                      <a:pt x="15802" y="12445"/>
                    </a:cubicBezTo>
                    <a:cubicBezTo>
                      <a:pt x="15789" y="12478"/>
                      <a:pt x="15776" y="12478"/>
                      <a:pt x="15767" y="12489"/>
                    </a:cubicBezTo>
                    <a:cubicBezTo>
                      <a:pt x="15759" y="12511"/>
                      <a:pt x="15746" y="12533"/>
                      <a:pt x="15737" y="12555"/>
                    </a:cubicBezTo>
                    <a:cubicBezTo>
                      <a:pt x="15658" y="12699"/>
                      <a:pt x="15580" y="12809"/>
                      <a:pt x="15492" y="12941"/>
                    </a:cubicBezTo>
                    <a:cubicBezTo>
                      <a:pt x="15457" y="12996"/>
                      <a:pt x="15418" y="13062"/>
                      <a:pt x="15383" y="13095"/>
                    </a:cubicBezTo>
                    <a:cubicBezTo>
                      <a:pt x="15366" y="13117"/>
                      <a:pt x="15348" y="13128"/>
                      <a:pt x="15335" y="13128"/>
                    </a:cubicBezTo>
                    <a:cubicBezTo>
                      <a:pt x="15326" y="13128"/>
                      <a:pt x="15326" y="13106"/>
                      <a:pt x="15322" y="13095"/>
                    </a:cubicBezTo>
                    <a:cubicBezTo>
                      <a:pt x="15322" y="13095"/>
                      <a:pt x="15313" y="13095"/>
                      <a:pt x="15309" y="13095"/>
                    </a:cubicBezTo>
                    <a:cubicBezTo>
                      <a:pt x="15300" y="13095"/>
                      <a:pt x="15300" y="13007"/>
                      <a:pt x="15309" y="13007"/>
                    </a:cubicBezTo>
                    <a:cubicBezTo>
                      <a:pt x="15309" y="13007"/>
                      <a:pt x="15317" y="13007"/>
                      <a:pt x="15317" y="13007"/>
                    </a:cubicBezTo>
                    <a:cubicBezTo>
                      <a:pt x="15326" y="12941"/>
                      <a:pt x="15331" y="12941"/>
                      <a:pt x="15348" y="12897"/>
                    </a:cubicBezTo>
                    <a:cubicBezTo>
                      <a:pt x="15352" y="12897"/>
                      <a:pt x="15361" y="12897"/>
                      <a:pt x="15366" y="12897"/>
                    </a:cubicBezTo>
                    <a:cubicBezTo>
                      <a:pt x="15370" y="12897"/>
                      <a:pt x="15370" y="12875"/>
                      <a:pt x="15379" y="12864"/>
                    </a:cubicBezTo>
                    <a:cubicBezTo>
                      <a:pt x="15392" y="12842"/>
                      <a:pt x="15396" y="12809"/>
                      <a:pt x="15405" y="12798"/>
                    </a:cubicBezTo>
                    <a:cubicBezTo>
                      <a:pt x="15405" y="12798"/>
                      <a:pt x="15405" y="12787"/>
                      <a:pt x="15405" y="12776"/>
                    </a:cubicBezTo>
                    <a:cubicBezTo>
                      <a:pt x="15409" y="12776"/>
                      <a:pt x="15418" y="12765"/>
                      <a:pt x="15422" y="12754"/>
                    </a:cubicBezTo>
                    <a:cubicBezTo>
                      <a:pt x="15431" y="12743"/>
                      <a:pt x="15435" y="12710"/>
                      <a:pt x="15444" y="12710"/>
                    </a:cubicBezTo>
                    <a:cubicBezTo>
                      <a:pt x="15444" y="12699"/>
                      <a:pt x="15453" y="12699"/>
                      <a:pt x="15457" y="12688"/>
                    </a:cubicBezTo>
                    <a:cubicBezTo>
                      <a:pt x="15466" y="12688"/>
                      <a:pt x="15466" y="12665"/>
                      <a:pt x="15470" y="12654"/>
                    </a:cubicBezTo>
                    <a:cubicBezTo>
                      <a:pt x="15492" y="12610"/>
                      <a:pt x="15518" y="12566"/>
                      <a:pt x="15536" y="12522"/>
                    </a:cubicBezTo>
                    <a:cubicBezTo>
                      <a:pt x="15545" y="12500"/>
                      <a:pt x="15549" y="12500"/>
                      <a:pt x="15558" y="12489"/>
                    </a:cubicBezTo>
                    <a:cubicBezTo>
                      <a:pt x="15580" y="12445"/>
                      <a:pt x="15601" y="12368"/>
                      <a:pt x="15623" y="12346"/>
                    </a:cubicBezTo>
                    <a:cubicBezTo>
                      <a:pt x="15628" y="12346"/>
                      <a:pt x="15636" y="12313"/>
                      <a:pt x="15641" y="12313"/>
                    </a:cubicBezTo>
                    <a:cubicBezTo>
                      <a:pt x="15641" y="12302"/>
                      <a:pt x="15641" y="12280"/>
                      <a:pt x="15641" y="12269"/>
                    </a:cubicBezTo>
                    <a:cubicBezTo>
                      <a:pt x="15645" y="12258"/>
                      <a:pt x="15654" y="12258"/>
                      <a:pt x="15658" y="12247"/>
                    </a:cubicBezTo>
                    <a:cubicBezTo>
                      <a:pt x="15663" y="12225"/>
                      <a:pt x="15671" y="12203"/>
                      <a:pt x="15680" y="12192"/>
                    </a:cubicBezTo>
                    <a:cubicBezTo>
                      <a:pt x="15689" y="12170"/>
                      <a:pt x="15698" y="12148"/>
                      <a:pt x="15698" y="12126"/>
                    </a:cubicBezTo>
                    <a:cubicBezTo>
                      <a:pt x="15715" y="12126"/>
                      <a:pt x="15724" y="12081"/>
                      <a:pt x="15741" y="12070"/>
                    </a:cubicBezTo>
                    <a:cubicBezTo>
                      <a:pt x="15763" y="11982"/>
                      <a:pt x="15798" y="11894"/>
                      <a:pt x="15829" y="11828"/>
                    </a:cubicBezTo>
                    <a:cubicBezTo>
                      <a:pt x="15829" y="11828"/>
                      <a:pt x="15837" y="11817"/>
                      <a:pt x="15846" y="11806"/>
                    </a:cubicBezTo>
                    <a:cubicBezTo>
                      <a:pt x="15864" y="11762"/>
                      <a:pt x="15881" y="11707"/>
                      <a:pt x="15899" y="11674"/>
                    </a:cubicBezTo>
                    <a:cubicBezTo>
                      <a:pt x="15907" y="11652"/>
                      <a:pt x="15925" y="11619"/>
                      <a:pt x="15933" y="11608"/>
                    </a:cubicBezTo>
                    <a:cubicBezTo>
                      <a:pt x="15942" y="11585"/>
                      <a:pt x="15947" y="11563"/>
                      <a:pt x="15960" y="11574"/>
                    </a:cubicBezTo>
                    <a:cubicBezTo>
                      <a:pt x="15964" y="11552"/>
                      <a:pt x="15960" y="11541"/>
                      <a:pt x="15960" y="11530"/>
                    </a:cubicBezTo>
                    <a:cubicBezTo>
                      <a:pt x="15960" y="11508"/>
                      <a:pt x="15973" y="11475"/>
                      <a:pt x="15973" y="11464"/>
                    </a:cubicBezTo>
                    <a:cubicBezTo>
                      <a:pt x="15973" y="11453"/>
                      <a:pt x="15982" y="11453"/>
                      <a:pt x="15982" y="11442"/>
                    </a:cubicBezTo>
                    <a:cubicBezTo>
                      <a:pt x="15982" y="11431"/>
                      <a:pt x="15982" y="11409"/>
                      <a:pt x="15990" y="11398"/>
                    </a:cubicBezTo>
                    <a:cubicBezTo>
                      <a:pt x="15995" y="11376"/>
                      <a:pt x="16012" y="11354"/>
                      <a:pt x="16016" y="11332"/>
                    </a:cubicBezTo>
                    <a:cubicBezTo>
                      <a:pt x="16016" y="11321"/>
                      <a:pt x="16025" y="11299"/>
                      <a:pt x="16030" y="11288"/>
                    </a:cubicBezTo>
                    <a:cubicBezTo>
                      <a:pt x="16034" y="11266"/>
                      <a:pt x="16043" y="11266"/>
                      <a:pt x="16043" y="11244"/>
                    </a:cubicBezTo>
                    <a:cubicBezTo>
                      <a:pt x="16038" y="11244"/>
                      <a:pt x="16034" y="11255"/>
                      <a:pt x="16030" y="11266"/>
                    </a:cubicBezTo>
                    <a:cubicBezTo>
                      <a:pt x="16025" y="11266"/>
                      <a:pt x="16016" y="11266"/>
                      <a:pt x="16012" y="11288"/>
                    </a:cubicBezTo>
                    <a:cubicBezTo>
                      <a:pt x="16003" y="11299"/>
                      <a:pt x="15995" y="11321"/>
                      <a:pt x="15990" y="11332"/>
                    </a:cubicBezTo>
                    <a:cubicBezTo>
                      <a:pt x="15990" y="11332"/>
                      <a:pt x="15982" y="11321"/>
                      <a:pt x="15977" y="11332"/>
                    </a:cubicBezTo>
                    <a:cubicBezTo>
                      <a:pt x="15977" y="11332"/>
                      <a:pt x="15977" y="11343"/>
                      <a:pt x="15973" y="11354"/>
                    </a:cubicBezTo>
                    <a:cubicBezTo>
                      <a:pt x="15973" y="11354"/>
                      <a:pt x="15964" y="11354"/>
                      <a:pt x="15964" y="11354"/>
                    </a:cubicBezTo>
                    <a:cubicBezTo>
                      <a:pt x="15960" y="11354"/>
                      <a:pt x="15955" y="11376"/>
                      <a:pt x="15951" y="11376"/>
                    </a:cubicBezTo>
                    <a:cubicBezTo>
                      <a:pt x="15929" y="11409"/>
                      <a:pt x="15912" y="11442"/>
                      <a:pt x="15890" y="11475"/>
                    </a:cubicBezTo>
                    <a:cubicBezTo>
                      <a:pt x="15881" y="11497"/>
                      <a:pt x="15868" y="11497"/>
                      <a:pt x="15859" y="11508"/>
                    </a:cubicBezTo>
                    <a:cubicBezTo>
                      <a:pt x="15859" y="11508"/>
                      <a:pt x="15850" y="11530"/>
                      <a:pt x="15846" y="11541"/>
                    </a:cubicBezTo>
                    <a:cubicBezTo>
                      <a:pt x="15837" y="11541"/>
                      <a:pt x="15837" y="11552"/>
                      <a:pt x="15829" y="11563"/>
                    </a:cubicBezTo>
                    <a:cubicBezTo>
                      <a:pt x="15816" y="11585"/>
                      <a:pt x="15798" y="11608"/>
                      <a:pt x="15789" y="11619"/>
                    </a:cubicBezTo>
                    <a:cubicBezTo>
                      <a:pt x="15776" y="11652"/>
                      <a:pt x="15759" y="11685"/>
                      <a:pt x="15750" y="11707"/>
                    </a:cubicBezTo>
                    <a:cubicBezTo>
                      <a:pt x="15750" y="11707"/>
                      <a:pt x="15741" y="11707"/>
                      <a:pt x="15737" y="11718"/>
                    </a:cubicBezTo>
                    <a:cubicBezTo>
                      <a:pt x="15728" y="11740"/>
                      <a:pt x="15719" y="11762"/>
                      <a:pt x="15711" y="11773"/>
                    </a:cubicBezTo>
                    <a:cubicBezTo>
                      <a:pt x="15706" y="11784"/>
                      <a:pt x="15698" y="11795"/>
                      <a:pt x="15693" y="11795"/>
                    </a:cubicBezTo>
                    <a:cubicBezTo>
                      <a:pt x="15636" y="11894"/>
                      <a:pt x="15575" y="12015"/>
                      <a:pt x="15518" y="12093"/>
                    </a:cubicBezTo>
                    <a:cubicBezTo>
                      <a:pt x="15518" y="12093"/>
                      <a:pt x="15510" y="12093"/>
                      <a:pt x="15505" y="12093"/>
                    </a:cubicBezTo>
                    <a:cubicBezTo>
                      <a:pt x="15505" y="12093"/>
                      <a:pt x="15505" y="12104"/>
                      <a:pt x="15505" y="12115"/>
                    </a:cubicBezTo>
                    <a:cubicBezTo>
                      <a:pt x="15492" y="12137"/>
                      <a:pt x="15483" y="12159"/>
                      <a:pt x="15475" y="12170"/>
                    </a:cubicBezTo>
                    <a:cubicBezTo>
                      <a:pt x="15435" y="12225"/>
                      <a:pt x="15400" y="12302"/>
                      <a:pt x="15357" y="12346"/>
                    </a:cubicBezTo>
                    <a:cubicBezTo>
                      <a:pt x="15331" y="12379"/>
                      <a:pt x="15304" y="12401"/>
                      <a:pt x="15278" y="12412"/>
                    </a:cubicBezTo>
                    <a:cubicBezTo>
                      <a:pt x="15252" y="12368"/>
                      <a:pt x="15278" y="12291"/>
                      <a:pt x="15269" y="12236"/>
                    </a:cubicBezTo>
                    <a:cubicBezTo>
                      <a:pt x="15278" y="12236"/>
                      <a:pt x="15291" y="12214"/>
                      <a:pt x="15296" y="12203"/>
                    </a:cubicBezTo>
                    <a:cubicBezTo>
                      <a:pt x="15296" y="12203"/>
                      <a:pt x="15296" y="12181"/>
                      <a:pt x="15296" y="12181"/>
                    </a:cubicBezTo>
                    <a:cubicBezTo>
                      <a:pt x="15296" y="12181"/>
                      <a:pt x="15300" y="12181"/>
                      <a:pt x="15304" y="12181"/>
                    </a:cubicBezTo>
                    <a:cubicBezTo>
                      <a:pt x="15317" y="12159"/>
                      <a:pt x="15326" y="12137"/>
                      <a:pt x="15335" y="12115"/>
                    </a:cubicBezTo>
                    <a:cubicBezTo>
                      <a:pt x="15357" y="12070"/>
                      <a:pt x="15374" y="12015"/>
                      <a:pt x="15400" y="11993"/>
                    </a:cubicBezTo>
                    <a:cubicBezTo>
                      <a:pt x="15400" y="11916"/>
                      <a:pt x="15435" y="11927"/>
                      <a:pt x="15435" y="11850"/>
                    </a:cubicBezTo>
                    <a:cubicBezTo>
                      <a:pt x="15449" y="11850"/>
                      <a:pt x="15449" y="11817"/>
                      <a:pt x="15449" y="11806"/>
                    </a:cubicBezTo>
                    <a:cubicBezTo>
                      <a:pt x="15462" y="11773"/>
                      <a:pt x="15479" y="11740"/>
                      <a:pt x="15492" y="11718"/>
                    </a:cubicBezTo>
                    <a:cubicBezTo>
                      <a:pt x="15505" y="11685"/>
                      <a:pt x="15518" y="11652"/>
                      <a:pt x="15536" y="11619"/>
                    </a:cubicBezTo>
                    <a:cubicBezTo>
                      <a:pt x="15580" y="11508"/>
                      <a:pt x="15632" y="11398"/>
                      <a:pt x="15671" y="11288"/>
                    </a:cubicBezTo>
                    <a:cubicBezTo>
                      <a:pt x="15680" y="11255"/>
                      <a:pt x="15693" y="11233"/>
                      <a:pt x="15702" y="11211"/>
                    </a:cubicBezTo>
                    <a:cubicBezTo>
                      <a:pt x="15702" y="11211"/>
                      <a:pt x="15702" y="11189"/>
                      <a:pt x="15702" y="11189"/>
                    </a:cubicBezTo>
                    <a:cubicBezTo>
                      <a:pt x="15702" y="11189"/>
                      <a:pt x="15711" y="11189"/>
                      <a:pt x="15711" y="11178"/>
                    </a:cubicBezTo>
                    <a:cubicBezTo>
                      <a:pt x="15724" y="11145"/>
                      <a:pt x="15728" y="11123"/>
                      <a:pt x="15741" y="11100"/>
                    </a:cubicBezTo>
                    <a:cubicBezTo>
                      <a:pt x="15754" y="11056"/>
                      <a:pt x="15763" y="11012"/>
                      <a:pt x="15781" y="10990"/>
                    </a:cubicBezTo>
                    <a:cubicBezTo>
                      <a:pt x="15781" y="10946"/>
                      <a:pt x="15798" y="10913"/>
                      <a:pt x="15807" y="10880"/>
                    </a:cubicBezTo>
                    <a:cubicBezTo>
                      <a:pt x="15811" y="10869"/>
                      <a:pt x="15820" y="10858"/>
                      <a:pt x="15816" y="10836"/>
                    </a:cubicBezTo>
                    <a:cubicBezTo>
                      <a:pt x="15785" y="10814"/>
                      <a:pt x="15767" y="10880"/>
                      <a:pt x="15750" y="10902"/>
                    </a:cubicBezTo>
                    <a:cubicBezTo>
                      <a:pt x="15750" y="10902"/>
                      <a:pt x="15750" y="10924"/>
                      <a:pt x="15746" y="10924"/>
                    </a:cubicBezTo>
                    <a:cubicBezTo>
                      <a:pt x="15737" y="10946"/>
                      <a:pt x="15728" y="10968"/>
                      <a:pt x="15724" y="10979"/>
                    </a:cubicBezTo>
                    <a:cubicBezTo>
                      <a:pt x="15719" y="10979"/>
                      <a:pt x="15711" y="10990"/>
                      <a:pt x="15706" y="10990"/>
                    </a:cubicBezTo>
                    <a:cubicBezTo>
                      <a:pt x="15684" y="11034"/>
                      <a:pt x="15663" y="11078"/>
                      <a:pt x="15645" y="11112"/>
                    </a:cubicBezTo>
                    <a:cubicBezTo>
                      <a:pt x="15645" y="11112"/>
                      <a:pt x="15636" y="11112"/>
                      <a:pt x="15632" y="11134"/>
                    </a:cubicBezTo>
                    <a:cubicBezTo>
                      <a:pt x="15623" y="11145"/>
                      <a:pt x="15615" y="11167"/>
                      <a:pt x="15606" y="11178"/>
                    </a:cubicBezTo>
                    <a:cubicBezTo>
                      <a:pt x="15593" y="11200"/>
                      <a:pt x="15584" y="11211"/>
                      <a:pt x="15571" y="11222"/>
                    </a:cubicBezTo>
                    <a:cubicBezTo>
                      <a:pt x="15562" y="11233"/>
                      <a:pt x="15558" y="11255"/>
                      <a:pt x="15553" y="11266"/>
                    </a:cubicBezTo>
                    <a:cubicBezTo>
                      <a:pt x="15553" y="11288"/>
                      <a:pt x="15540" y="11266"/>
                      <a:pt x="15536" y="11288"/>
                    </a:cubicBezTo>
                    <a:cubicBezTo>
                      <a:pt x="15523" y="11310"/>
                      <a:pt x="15510" y="11343"/>
                      <a:pt x="15501" y="11365"/>
                    </a:cubicBezTo>
                    <a:cubicBezTo>
                      <a:pt x="15488" y="11387"/>
                      <a:pt x="15479" y="11409"/>
                      <a:pt x="15466" y="11431"/>
                    </a:cubicBezTo>
                    <a:cubicBezTo>
                      <a:pt x="15462" y="11431"/>
                      <a:pt x="15453" y="11442"/>
                      <a:pt x="15453" y="11453"/>
                    </a:cubicBezTo>
                    <a:cubicBezTo>
                      <a:pt x="15453" y="11453"/>
                      <a:pt x="15453" y="11475"/>
                      <a:pt x="15453" y="11475"/>
                    </a:cubicBezTo>
                    <a:cubicBezTo>
                      <a:pt x="15444" y="11486"/>
                      <a:pt x="15435" y="11475"/>
                      <a:pt x="15427" y="11497"/>
                    </a:cubicBezTo>
                    <a:cubicBezTo>
                      <a:pt x="15414" y="11519"/>
                      <a:pt x="15400" y="11552"/>
                      <a:pt x="15396" y="11574"/>
                    </a:cubicBezTo>
                    <a:cubicBezTo>
                      <a:pt x="15383" y="11585"/>
                      <a:pt x="15370" y="11608"/>
                      <a:pt x="15366" y="11619"/>
                    </a:cubicBezTo>
                    <a:cubicBezTo>
                      <a:pt x="15366" y="11619"/>
                      <a:pt x="15361" y="11641"/>
                      <a:pt x="15357" y="11641"/>
                    </a:cubicBezTo>
                    <a:cubicBezTo>
                      <a:pt x="15344" y="11652"/>
                      <a:pt x="15326" y="11652"/>
                      <a:pt x="15313" y="11696"/>
                    </a:cubicBezTo>
                    <a:cubicBezTo>
                      <a:pt x="15300" y="11696"/>
                      <a:pt x="15282" y="11740"/>
                      <a:pt x="15265" y="11751"/>
                    </a:cubicBezTo>
                    <a:cubicBezTo>
                      <a:pt x="15226" y="11773"/>
                      <a:pt x="15178" y="11751"/>
                      <a:pt x="15173" y="11652"/>
                    </a:cubicBezTo>
                    <a:cubicBezTo>
                      <a:pt x="15173" y="11619"/>
                      <a:pt x="15178" y="11619"/>
                      <a:pt x="15186" y="11574"/>
                    </a:cubicBezTo>
                    <a:cubicBezTo>
                      <a:pt x="15186" y="11541"/>
                      <a:pt x="15186" y="11508"/>
                      <a:pt x="15195" y="11475"/>
                    </a:cubicBezTo>
                    <a:cubicBezTo>
                      <a:pt x="15200" y="11464"/>
                      <a:pt x="15204" y="11464"/>
                      <a:pt x="15213" y="11453"/>
                    </a:cubicBezTo>
                    <a:cubicBezTo>
                      <a:pt x="15217" y="11431"/>
                      <a:pt x="15221" y="11409"/>
                      <a:pt x="15221" y="11409"/>
                    </a:cubicBezTo>
                    <a:cubicBezTo>
                      <a:pt x="15221" y="11409"/>
                      <a:pt x="15230" y="11409"/>
                      <a:pt x="15230" y="11409"/>
                    </a:cubicBezTo>
                    <a:cubicBezTo>
                      <a:pt x="15239" y="11387"/>
                      <a:pt x="15239" y="11354"/>
                      <a:pt x="15243" y="11332"/>
                    </a:cubicBezTo>
                    <a:cubicBezTo>
                      <a:pt x="15248" y="11310"/>
                      <a:pt x="15261" y="11288"/>
                      <a:pt x="15265" y="11277"/>
                    </a:cubicBezTo>
                    <a:cubicBezTo>
                      <a:pt x="15274" y="11255"/>
                      <a:pt x="15278" y="11233"/>
                      <a:pt x="15287" y="11211"/>
                    </a:cubicBezTo>
                    <a:cubicBezTo>
                      <a:pt x="15296" y="11189"/>
                      <a:pt x="15304" y="11156"/>
                      <a:pt x="15309" y="11134"/>
                    </a:cubicBezTo>
                    <a:cubicBezTo>
                      <a:pt x="15309" y="11134"/>
                      <a:pt x="15313" y="11134"/>
                      <a:pt x="15317" y="11134"/>
                    </a:cubicBezTo>
                    <a:cubicBezTo>
                      <a:pt x="15335" y="11078"/>
                      <a:pt x="15352" y="11023"/>
                      <a:pt x="15370" y="10968"/>
                    </a:cubicBezTo>
                    <a:cubicBezTo>
                      <a:pt x="15379" y="10935"/>
                      <a:pt x="15383" y="10913"/>
                      <a:pt x="15387" y="10902"/>
                    </a:cubicBezTo>
                    <a:cubicBezTo>
                      <a:pt x="15400" y="10869"/>
                      <a:pt x="15418" y="10847"/>
                      <a:pt x="15427" y="10825"/>
                    </a:cubicBezTo>
                    <a:cubicBezTo>
                      <a:pt x="15444" y="10781"/>
                      <a:pt x="15457" y="10726"/>
                      <a:pt x="15475" y="10671"/>
                    </a:cubicBezTo>
                    <a:cubicBezTo>
                      <a:pt x="15488" y="10627"/>
                      <a:pt x="15514" y="10583"/>
                      <a:pt x="15505" y="10539"/>
                    </a:cubicBezTo>
                    <a:cubicBezTo>
                      <a:pt x="15483" y="10517"/>
                      <a:pt x="15470" y="10561"/>
                      <a:pt x="15457" y="10583"/>
                    </a:cubicBezTo>
                    <a:cubicBezTo>
                      <a:pt x="15431" y="10627"/>
                      <a:pt x="15400" y="10660"/>
                      <a:pt x="15374" y="10693"/>
                    </a:cubicBezTo>
                    <a:cubicBezTo>
                      <a:pt x="15374" y="10693"/>
                      <a:pt x="15374" y="10715"/>
                      <a:pt x="15374" y="10715"/>
                    </a:cubicBezTo>
                    <a:cubicBezTo>
                      <a:pt x="15374" y="10715"/>
                      <a:pt x="15370" y="10715"/>
                      <a:pt x="15366" y="10715"/>
                    </a:cubicBezTo>
                    <a:cubicBezTo>
                      <a:pt x="15366" y="10715"/>
                      <a:pt x="15366" y="10726"/>
                      <a:pt x="15361" y="10726"/>
                    </a:cubicBezTo>
                    <a:cubicBezTo>
                      <a:pt x="15357" y="10726"/>
                      <a:pt x="15348" y="10726"/>
                      <a:pt x="15344" y="10737"/>
                    </a:cubicBezTo>
                    <a:cubicBezTo>
                      <a:pt x="15326" y="10759"/>
                      <a:pt x="15304" y="10792"/>
                      <a:pt x="15296" y="10803"/>
                    </a:cubicBezTo>
                    <a:cubicBezTo>
                      <a:pt x="15282" y="10825"/>
                      <a:pt x="15274" y="10847"/>
                      <a:pt x="15261" y="10858"/>
                    </a:cubicBezTo>
                    <a:cubicBezTo>
                      <a:pt x="15261" y="10858"/>
                      <a:pt x="15252" y="10858"/>
                      <a:pt x="15248" y="10869"/>
                    </a:cubicBezTo>
                    <a:cubicBezTo>
                      <a:pt x="15248" y="10869"/>
                      <a:pt x="15243" y="10891"/>
                      <a:pt x="15239" y="10891"/>
                    </a:cubicBezTo>
                    <a:cubicBezTo>
                      <a:pt x="15239" y="10891"/>
                      <a:pt x="15230" y="10891"/>
                      <a:pt x="15226" y="10891"/>
                    </a:cubicBezTo>
                    <a:cubicBezTo>
                      <a:pt x="15226" y="10891"/>
                      <a:pt x="15221" y="10913"/>
                      <a:pt x="15217" y="10924"/>
                    </a:cubicBezTo>
                    <a:cubicBezTo>
                      <a:pt x="15217" y="10924"/>
                      <a:pt x="15208" y="10924"/>
                      <a:pt x="15208" y="10935"/>
                    </a:cubicBezTo>
                    <a:cubicBezTo>
                      <a:pt x="15208" y="10935"/>
                      <a:pt x="15204" y="10957"/>
                      <a:pt x="15200" y="10957"/>
                    </a:cubicBezTo>
                    <a:cubicBezTo>
                      <a:pt x="15200" y="10957"/>
                      <a:pt x="15191" y="10957"/>
                      <a:pt x="15186" y="10957"/>
                    </a:cubicBezTo>
                    <a:cubicBezTo>
                      <a:pt x="15186" y="10957"/>
                      <a:pt x="15186" y="10979"/>
                      <a:pt x="15178" y="10990"/>
                    </a:cubicBezTo>
                    <a:cubicBezTo>
                      <a:pt x="15173" y="11001"/>
                      <a:pt x="15160" y="11012"/>
                      <a:pt x="15151" y="11023"/>
                    </a:cubicBezTo>
                    <a:cubicBezTo>
                      <a:pt x="15125" y="11056"/>
                      <a:pt x="15108" y="11067"/>
                      <a:pt x="15082" y="11045"/>
                    </a:cubicBezTo>
                    <a:cubicBezTo>
                      <a:pt x="15033" y="11045"/>
                      <a:pt x="15020" y="10957"/>
                      <a:pt x="15012" y="10858"/>
                    </a:cubicBezTo>
                    <a:cubicBezTo>
                      <a:pt x="15033" y="10781"/>
                      <a:pt x="15060" y="10715"/>
                      <a:pt x="15073" y="10605"/>
                    </a:cubicBezTo>
                    <a:cubicBezTo>
                      <a:pt x="15086" y="10605"/>
                      <a:pt x="15082" y="10572"/>
                      <a:pt x="15086" y="10561"/>
                    </a:cubicBezTo>
                    <a:cubicBezTo>
                      <a:pt x="15095" y="10539"/>
                      <a:pt x="15103" y="10517"/>
                      <a:pt x="15108" y="10506"/>
                    </a:cubicBezTo>
                    <a:cubicBezTo>
                      <a:pt x="15112" y="10484"/>
                      <a:pt x="15112" y="10472"/>
                      <a:pt x="15116" y="10461"/>
                    </a:cubicBezTo>
                    <a:cubicBezTo>
                      <a:pt x="15116" y="10461"/>
                      <a:pt x="15130" y="10461"/>
                      <a:pt x="15130" y="10439"/>
                    </a:cubicBezTo>
                    <a:cubicBezTo>
                      <a:pt x="15134" y="10439"/>
                      <a:pt x="15134" y="10406"/>
                      <a:pt x="15138" y="10395"/>
                    </a:cubicBezTo>
                    <a:cubicBezTo>
                      <a:pt x="15160" y="10329"/>
                      <a:pt x="15191" y="10274"/>
                      <a:pt x="15208" y="10208"/>
                    </a:cubicBezTo>
                    <a:cubicBezTo>
                      <a:pt x="15213" y="10208"/>
                      <a:pt x="15213" y="10175"/>
                      <a:pt x="15217" y="10175"/>
                    </a:cubicBezTo>
                    <a:cubicBezTo>
                      <a:pt x="15226" y="10153"/>
                      <a:pt x="15234" y="10131"/>
                      <a:pt x="15243" y="10120"/>
                    </a:cubicBezTo>
                    <a:cubicBezTo>
                      <a:pt x="15252" y="10087"/>
                      <a:pt x="15261" y="10065"/>
                      <a:pt x="15261" y="10043"/>
                    </a:cubicBezTo>
                    <a:cubicBezTo>
                      <a:pt x="15239" y="10076"/>
                      <a:pt x="15217" y="10087"/>
                      <a:pt x="15195" y="10098"/>
                    </a:cubicBezTo>
                    <a:cubicBezTo>
                      <a:pt x="15178" y="10109"/>
                      <a:pt x="15160" y="10131"/>
                      <a:pt x="15151" y="10142"/>
                    </a:cubicBezTo>
                    <a:cubicBezTo>
                      <a:pt x="15147" y="10142"/>
                      <a:pt x="15138" y="10142"/>
                      <a:pt x="15130" y="10142"/>
                    </a:cubicBezTo>
                    <a:cubicBezTo>
                      <a:pt x="15121" y="10153"/>
                      <a:pt x="15112" y="10175"/>
                      <a:pt x="15103" y="10186"/>
                    </a:cubicBezTo>
                    <a:cubicBezTo>
                      <a:pt x="15090" y="10186"/>
                      <a:pt x="15077" y="10186"/>
                      <a:pt x="15064" y="10208"/>
                    </a:cubicBezTo>
                    <a:cubicBezTo>
                      <a:pt x="15055" y="10208"/>
                      <a:pt x="15047" y="10241"/>
                      <a:pt x="15038" y="10252"/>
                    </a:cubicBezTo>
                    <a:cubicBezTo>
                      <a:pt x="15029" y="10252"/>
                      <a:pt x="15016" y="10274"/>
                      <a:pt x="15012" y="10296"/>
                    </a:cubicBezTo>
                    <a:cubicBezTo>
                      <a:pt x="15003" y="10285"/>
                      <a:pt x="14999" y="10296"/>
                      <a:pt x="14990" y="10318"/>
                    </a:cubicBezTo>
                    <a:cubicBezTo>
                      <a:pt x="14981" y="10318"/>
                      <a:pt x="14968" y="10318"/>
                      <a:pt x="14964" y="10318"/>
                    </a:cubicBezTo>
                    <a:cubicBezTo>
                      <a:pt x="14955" y="10318"/>
                      <a:pt x="14950" y="10340"/>
                      <a:pt x="14942" y="10351"/>
                    </a:cubicBezTo>
                    <a:cubicBezTo>
                      <a:pt x="14933" y="10351"/>
                      <a:pt x="14920" y="10351"/>
                      <a:pt x="14916" y="10351"/>
                    </a:cubicBezTo>
                    <a:cubicBezTo>
                      <a:pt x="14916" y="10351"/>
                      <a:pt x="14916" y="10373"/>
                      <a:pt x="14907" y="10373"/>
                    </a:cubicBezTo>
                    <a:cubicBezTo>
                      <a:pt x="14907" y="10373"/>
                      <a:pt x="14898" y="10373"/>
                      <a:pt x="14898" y="10373"/>
                    </a:cubicBezTo>
                    <a:cubicBezTo>
                      <a:pt x="14898" y="10373"/>
                      <a:pt x="14885" y="10395"/>
                      <a:pt x="14881" y="10406"/>
                    </a:cubicBezTo>
                    <a:cubicBezTo>
                      <a:pt x="14872" y="10417"/>
                      <a:pt x="14859" y="10439"/>
                      <a:pt x="14854" y="10461"/>
                    </a:cubicBezTo>
                    <a:cubicBezTo>
                      <a:pt x="14837" y="10495"/>
                      <a:pt x="14824" y="10561"/>
                      <a:pt x="14815" y="10616"/>
                    </a:cubicBezTo>
                    <a:cubicBezTo>
                      <a:pt x="14828" y="10660"/>
                      <a:pt x="14828" y="10704"/>
                      <a:pt x="14837" y="10759"/>
                    </a:cubicBezTo>
                    <a:cubicBezTo>
                      <a:pt x="14837" y="10781"/>
                      <a:pt x="14846" y="10781"/>
                      <a:pt x="14850" y="10803"/>
                    </a:cubicBezTo>
                    <a:cubicBezTo>
                      <a:pt x="14859" y="10847"/>
                      <a:pt x="14863" y="10913"/>
                      <a:pt x="14872" y="10957"/>
                    </a:cubicBezTo>
                    <a:cubicBezTo>
                      <a:pt x="14872" y="10979"/>
                      <a:pt x="14872" y="11001"/>
                      <a:pt x="14872" y="11023"/>
                    </a:cubicBezTo>
                    <a:cubicBezTo>
                      <a:pt x="14872" y="11045"/>
                      <a:pt x="14885" y="11056"/>
                      <a:pt x="14889" y="11078"/>
                    </a:cubicBezTo>
                    <a:cubicBezTo>
                      <a:pt x="14889" y="11100"/>
                      <a:pt x="14889" y="11134"/>
                      <a:pt x="14898" y="11156"/>
                    </a:cubicBezTo>
                    <a:cubicBezTo>
                      <a:pt x="14907" y="11200"/>
                      <a:pt x="14920" y="11277"/>
                      <a:pt x="14924" y="11310"/>
                    </a:cubicBezTo>
                    <a:cubicBezTo>
                      <a:pt x="14924" y="11310"/>
                      <a:pt x="14924" y="11332"/>
                      <a:pt x="14924" y="11354"/>
                    </a:cubicBezTo>
                    <a:cubicBezTo>
                      <a:pt x="14924" y="11376"/>
                      <a:pt x="14933" y="11387"/>
                      <a:pt x="14937" y="11409"/>
                    </a:cubicBezTo>
                    <a:cubicBezTo>
                      <a:pt x="14942" y="11464"/>
                      <a:pt x="14946" y="11508"/>
                      <a:pt x="14937" y="11563"/>
                    </a:cubicBezTo>
                    <a:cubicBezTo>
                      <a:pt x="14955" y="11585"/>
                      <a:pt x="14959" y="11641"/>
                      <a:pt x="14972" y="11674"/>
                    </a:cubicBezTo>
                    <a:cubicBezTo>
                      <a:pt x="14972" y="11751"/>
                      <a:pt x="14990" y="11773"/>
                      <a:pt x="14994" y="11828"/>
                    </a:cubicBezTo>
                    <a:cubicBezTo>
                      <a:pt x="14994" y="11905"/>
                      <a:pt x="15007" y="11993"/>
                      <a:pt x="15020" y="12037"/>
                    </a:cubicBezTo>
                    <a:cubicBezTo>
                      <a:pt x="15033" y="12104"/>
                      <a:pt x="15038" y="12159"/>
                      <a:pt x="15047" y="12214"/>
                    </a:cubicBezTo>
                    <a:cubicBezTo>
                      <a:pt x="15055" y="12280"/>
                      <a:pt x="15068" y="12357"/>
                      <a:pt x="15073" y="12401"/>
                    </a:cubicBezTo>
                    <a:cubicBezTo>
                      <a:pt x="15073" y="12401"/>
                      <a:pt x="15073" y="12412"/>
                      <a:pt x="15073" y="12423"/>
                    </a:cubicBezTo>
                    <a:cubicBezTo>
                      <a:pt x="15073" y="12456"/>
                      <a:pt x="15082" y="12456"/>
                      <a:pt x="15086" y="12467"/>
                    </a:cubicBezTo>
                    <a:cubicBezTo>
                      <a:pt x="15095" y="12489"/>
                      <a:pt x="15095" y="12533"/>
                      <a:pt x="15095" y="12544"/>
                    </a:cubicBezTo>
                    <a:cubicBezTo>
                      <a:pt x="15095" y="12544"/>
                      <a:pt x="15095" y="12544"/>
                      <a:pt x="15095" y="12566"/>
                    </a:cubicBezTo>
                    <a:cubicBezTo>
                      <a:pt x="15099" y="12610"/>
                      <a:pt x="15103" y="12643"/>
                      <a:pt x="15108" y="12688"/>
                    </a:cubicBezTo>
                    <a:cubicBezTo>
                      <a:pt x="15112" y="12743"/>
                      <a:pt x="15108" y="12886"/>
                      <a:pt x="15116" y="12897"/>
                    </a:cubicBezTo>
                    <a:cubicBezTo>
                      <a:pt x="15116" y="12897"/>
                      <a:pt x="15116" y="12908"/>
                      <a:pt x="15116" y="12908"/>
                    </a:cubicBezTo>
                    <a:cubicBezTo>
                      <a:pt x="15116" y="12974"/>
                      <a:pt x="15121" y="13007"/>
                      <a:pt x="15125" y="13073"/>
                    </a:cubicBezTo>
                    <a:cubicBezTo>
                      <a:pt x="15125" y="13106"/>
                      <a:pt x="15125" y="13139"/>
                      <a:pt x="15125" y="13172"/>
                    </a:cubicBezTo>
                    <a:cubicBezTo>
                      <a:pt x="15125" y="13216"/>
                      <a:pt x="15134" y="13250"/>
                      <a:pt x="15134" y="13283"/>
                    </a:cubicBezTo>
                    <a:cubicBezTo>
                      <a:pt x="15134" y="13316"/>
                      <a:pt x="15134" y="13338"/>
                      <a:pt x="15134" y="13382"/>
                    </a:cubicBezTo>
                    <a:cubicBezTo>
                      <a:pt x="15134" y="13470"/>
                      <a:pt x="15134" y="13536"/>
                      <a:pt x="15125" y="13602"/>
                    </a:cubicBezTo>
                    <a:cubicBezTo>
                      <a:pt x="15125" y="13602"/>
                      <a:pt x="15116" y="13635"/>
                      <a:pt x="15116" y="13635"/>
                    </a:cubicBezTo>
                    <a:cubicBezTo>
                      <a:pt x="15116" y="13690"/>
                      <a:pt x="15116" y="13757"/>
                      <a:pt x="15108" y="13801"/>
                    </a:cubicBezTo>
                    <a:cubicBezTo>
                      <a:pt x="15099" y="13856"/>
                      <a:pt x="15082" y="13911"/>
                      <a:pt x="15073" y="13966"/>
                    </a:cubicBezTo>
                    <a:cubicBezTo>
                      <a:pt x="15073" y="13988"/>
                      <a:pt x="15073" y="14021"/>
                      <a:pt x="15064" y="14054"/>
                    </a:cubicBezTo>
                    <a:cubicBezTo>
                      <a:pt x="15064" y="14054"/>
                      <a:pt x="15060" y="14076"/>
                      <a:pt x="15055" y="14098"/>
                    </a:cubicBezTo>
                    <a:cubicBezTo>
                      <a:pt x="15055" y="14120"/>
                      <a:pt x="15055" y="14142"/>
                      <a:pt x="15055" y="14142"/>
                    </a:cubicBezTo>
                    <a:cubicBezTo>
                      <a:pt x="15051" y="14175"/>
                      <a:pt x="15029" y="14219"/>
                      <a:pt x="15020" y="14242"/>
                    </a:cubicBezTo>
                    <a:cubicBezTo>
                      <a:pt x="15020" y="14242"/>
                      <a:pt x="15020" y="14253"/>
                      <a:pt x="15020" y="14264"/>
                    </a:cubicBezTo>
                    <a:cubicBezTo>
                      <a:pt x="15020" y="14264"/>
                      <a:pt x="15012" y="14264"/>
                      <a:pt x="15012" y="14264"/>
                    </a:cubicBezTo>
                    <a:cubicBezTo>
                      <a:pt x="14994" y="14308"/>
                      <a:pt x="14977" y="14363"/>
                      <a:pt x="14959" y="14396"/>
                    </a:cubicBezTo>
                    <a:cubicBezTo>
                      <a:pt x="14942" y="14429"/>
                      <a:pt x="14916" y="14462"/>
                      <a:pt x="14894" y="14495"/>
                    </a:cubicBezTo>
                    <a:cubicBezTo>
                      <a:pt x="14889" y="14506"/>
                      <a:pt x="14881" y="14506"/>
                      <a:pt x="14876" y="14528"/>
                    </a:cubicBezTo>
                    <a:cubicBezTo>
                      <a:pt x="14859" y="14550"/>
                      <a:pt x="14841" y="14594"/>
                      <a:pt x="14828" y="14605"/>
                    </a:cubicBezTo>
                    <a:cubicBezTo>
                      <a:pt x="14819" y="14605"/>
                      <a:pt x="14806" y="14605"/>
                      <a:pt x="14798" y="14605"/>
                    </a:cubicBezTo>
                    <a:cubicBezTo>
                      <a:pt x="14789" y="14605"/>
                      <a:pt x="14780" y="14627"/>
                      <a:pt x="14776" y="14627"/>
                    </a:cubicBezTo>
                    <a:cubicBezTo>
                      <a:pt x="14767" y="14638"/>
                      <a:pt x="14758" y="14627"/>
                      <a:pt x="14749" y="14649"/>
                    </a:cubicBezTo>
                    <a:cubicBezTo>
                      <a:pt x="14741" y="14649"/>
                      <a:pt x="14736" y="14671"/>
                      <a:pt x="14728" y="14649"/>
                    </a:cubicBezTo>
                    <a:cubicBezTo>
                      <a:pt x="14728" y="14616"/>
                      <a:pt x="14723" y="14605"/>
                      <a:pt x="14710" y="14594"/>
                    </a:cubicBezTo>
                    <a:cubicBezTo>
                      <a:pt x="14710" y="14572"/>
                      <a:pt x="14715" y="14550"/>
                      <a:pt x="14723" y="14528"/>
                    </a:cubicBezTo>
                    <a:cubicBezTo>
                      <a:pt x="14723" y="14528"/>
                      <a:pt x="14723" y="14506"/>
                      <a:pt x="14719" y="14506"/>
                    </a:cubicBezTo>
                    <a:cubicBezTo>
                      <a:pt x="14723" y="14473"/>
                      <a:pt x="14732" y="14462"/>
                      <a:pt x="14728" y="14418"/>
                    </a:cubicBezTo>
                    <a:cubicBezTo>
                      <a:pt x="14741" y="14407"/>
                      <a:pt x="14741" y="14363"/>
                      <a:pt x="14749" y="14330"/>
                    </a:cubicBezTo>
                    <a:cubicBezTo>
                      <a:pt x="14763" y="14297"/>
                      <a:pt x="14776" y="14275"/>
                      <a:pt x="14793" y="14242"/>
                    </a:cubicBezTo>
                    <a:cubicBezTo>
                      <a:pt x="14815" y="14186"/>
                      <a:pt x="14824" y="14131"/>
                      <a:pt x="14850" y="14109"/>
                    </a:cubicBezTo>
                    <a:cubicBezTo>
                      <a:pt x="14854" y="14109"/>
                      <a:pt x="14850" y="14087"/>
                      <a:pt x="14850" y="14087"/>
                    </a:cubicBezTo>
                    <a:cubicBezTo>
                      <a:pt x="14867" y="14054"/>
                      <a:pt x="14885" y="14010"/>
                      <a:pt x="14902" y="13966"/>
                    </a:cubicBezTo>
                    <a:cubicBezTo>
                      <a:pt x="14907" y="13944"/>
                      <a:pt x="14916" y="13922"/>
                      <a:pt x="14920" y="13878"/>
                    </a:cubicBezTo>
                    <a:cubicBezTo>
                      <a:pt x="14929" y="13856"/>
                      <a:pt x="14942" y="13856"/>
                      <a:pt x="14946" y="13812"/>
                    </a:cubicBezTo>
                    <a:cubicBezTo>
                      <a:pt x="14955" y="13734"/>
                      <a:pt x="14964" y="13668"/>
                      <a:pt x="14977" y="13602"/>
                    </a:cubicBezTo>
                    <a:cubicBezTo>
                      <a:pt x="14964" y="13591"/>
                      <a:pt x="14959" y="13624"/>
                      <a:pt x="14950" y="13646"/>
                    </a:cubicBezTo>
                    <a:cubicBezTo>
                      <a:pt x="14950" y="13646"/>
                      <a:pt x="14946" y="13646"/>
                      <a:pt x="14942" y="13646"/>
                    </a:cubicBezTo>
                    <a:cubicBezTo>
                      <a:pt x="14942" y="13646"/>
                      <a:pt x="14942" y="13668"/>
                      <a:pt x="14942" y="13668"/>
                    </a:cubicBezTo>
                    <a:cubicBezTo>
                      <a:pt x="14942" y="13668"/>
                      <a:pt x="14933" y="13668"/>
                      <a:pt x="14924" y="13690"/>
                    </a:cubicBezTo>
                    <a:cubicBezTo>
                      <a:pt x="14911" y="13712"/>
                      <a:pt x="14898" y="13712"/>
                      <a:pt x="14885" y="13734"/>
                    </a:cubicBezTo>
                    <a:cubicBezTo>
                      <a:pt x="14872" y="13746"/>
                      <a:pt x="14863" y="13812"/>
                      <a:pt x="14841" y="13801"/>
                    </a:cubicBezTo>
                    <a:cubicBezTo>
                      <a:pt x="14815" y="13878"/>
                      <a:pt x="14767" y="13867"/>
                      <a:pt x="14758" y="13768"/>
                    </a:cubicBezTo>
                    <a:cubicBezTo>
                      <a:pt x="14749" y="13701"/>
                      <a:pt x="14758" y="13657"/>
                      <a:pt x="14771" y="13602"/>
                    </a:cubicBezTo>
                    <a:cubicBezTo>
                      <a:pt x="14784" y="13547"/>
                      <a:pt x="14802" y="13492"/>
                      <a:pt x="14811" y="13437"/>
                    </a:cubicBezTo>
                    <a:cubicBezTo>
                      <a:pt x="14811" y="13415"/>
                      <a:pt x="14819" y="13393"/>
                      <a:pt x="14824" y="13371"/>
                    </a:cubicBezTo>
                    <a:cubicBezTo>
                      <a:pt x="14824" y="13349"/>
                      <a:pt x="14833" y="13349"/>
                      <a:pt x="14837" y="13338"/>
                    </a:cubicBezTo>
                    <a:cubicBezTo>
                      <a:pt x="14837" y="13316"/>
                      <a:pt x="14837" y="13305"/>
                      <a:pt x="14837" y="13294"/>
                    </a:cubicBezTo>
                    <a:cubicBezTo>
                      <a:pt x="14846" y="13261"/>
                      <a:pt x="14863" y="13227"/>
                      <a:pt x="14872" y="13205"/>
                    </a:cubicBezTo>
                    <a:cubicBezTo>
                      <a:pt x="14872" y="13161"/>
                      <a:pt x="14881" y="13139"/>
                      <a:pt x="14881" y="13095"/>
                    </a:cubicBezTo>
                    <a:cubicBezTo>
                      <a:pt x="14894" y="13062"/>
                      <a:pt x="14911" y="13007"/>
                      <a:pt x="14907" y="12963"/>
                    </a:cubicBezTo>
                    <a:cubicBezTo>
                      <a:pt x="14898" y="13007"/>
                      <a:pt x="14876" y="13007"/>
                      <a:pt x="14872" y="13062"/>
                    </a:cubicBezTo>
                    <a:cubicBezTo>
                      <a:pt x="14846" y="13084"/>
                      <a:pt x="14828" y="13128"/>
                      <a:pt x="14802" y="13172"/>
                    </a:cubicBezTo>
                    <a:cubicBezTo>
                      <a:pt x="14780" y="13216"/>
                      <a:pt x="14754" y="13261"/>
                      <a:pt x="14723" y="13261"/>
                    </a:cubicBezTo>
                    <a:cubicBezTo>
                      <a:pt x="14697" y="13261"/>
                      <a:pt x="14675" y="13216"/>
                      <a:pt x="14667" y="13183"/>
                    </a:cubicBezTo>
                    <a:cubicBezTo>
                      <a:pt x="14658" y="13150"/>
                      <a:pt x="14667" y="13128"/>
                      <a:pt x="14667" y="13095"/>
                    </a:cubicBezTo>
                    <a:cubicBezTo>
                      <a:pt x="14667" y="13095"/>
                      <a:pt x="14667" y="13062"/>
                      <a:pt x="14667" y="13051"/>
                    </a:cubicBezTo>
                    <a:cubicBezTo>
                      <a:pt x="14680" y="12974"/>
                      <a:pt x="14706" y="12919"/>
                      <a:pt x="14723" y="12886"/>
                    </a:cubicBezTo>
                    <a:cubicBezTo>
                      <a:pt x="14723" y="12886"/>
                      <a:pt x="14723" y="12864"/>
                      <a:pt x="14723" y="12864"/>
                    </a:cubicBezTo>
                    <a:cubicBezTo>
                      <a:pt x="14723" y="12864"/>
                      <a:pt x="14732" y="12864"/>
                      <a:pt x="14732" y="12864"/>
                    </a:cubicBezTo>
                    <a:cubicBezTo>
                      <a:pt x="14758" y="12787"/>
                      <a:pt x="14780" y="12732"/>
                      <a:pt x="14811" y="12677"/>
                    </a:cubicBezTo>
                    <a:cubicBezTo>
                      <a:pt x="14815" y="12677"/>
                      <a:pt x="14824" y="12654"/>
                      <a:pt x="14811" y="12654"/>
                    </a:cubicBezTo>
                    <a:cubicBezTo>
                      <a:pt x="14789" y="12654"/>
                      <a:pt x="14767" y="12677"/>
                      <a:pt x="14745" y="12699"/>
                    </a:cubicBezTo>
                    <a:cubicBezTo>
                      <a:pt x="14723" y="12699"/>
                      <a:pt x="14693" y="12721"/>
                      <a:pt x="14675" y="12710"/>
                    </a:cubicBezTo>
                    <a:cubicBezTo>
                      <a:pt x="14662" y="12710"/>
                      <a:pt x="14658" y="12688"/>
                      <a:pt x="14658" y="12677"/>
                    </a:cubicBezTo>
                    <a:cubicBezTo>
                      <a:pt x="14640" y="12654"/>
                      <a:pt x="14627" y="12677"/>
                      <a:pt x="14614" y="12677"/>
                    </a:cubicBezTo>
                    <a:cubicBezTo>
                      <a:pt x="14614" y="12621"/>
                      <a:pt x="14592" y="12599"/>
                      <a:pt x="14579" y="12555"/>
                    </a:cubicBezTo>
                    <a:cubicBezTo>
                      <a:pt x="14579" y="12544"/>
                      <a:pt x="14575" y="12511"/>
                      <a:pt x="14570" y="12500"/>
                    </a:cubicBezTo>
                    <a:cubicBezTo>
                      <a:pt x="14549" y="12379"/>
                      <a:pt x="14535" y="12247"/>
                      <a:pt x="14514" y="12137"/>
                    </a:cubicBezTo>
                    <a:cubicBezTo>
                      <a:pt x="14509" y="12104"/>
                      <a:pt x="14500" y="12081"/>
                      <a:pt x="14492" y="12048"/>
                    </a:cubicBezTo>
                    <a:cubicBezTo>
                      <a:pt x="14492" y="12037"/>
                      <a:pt x="14492" y="12004"/>
                      <a:pt x="14487" y="11982"/>
                    </a:cubicBezTo>
                    <a:cubicBezTo>
                      <a:pt x="14474" y="11883"/>
                      <a:pt x="14461" y="11806"/>
                      <a:pt x="14439" y="11729"/>
                    </a:cubicBezTo>
                    <a:cubicBezTo>
                      <a:pt x="14431" y="11585"/>
                      <a:pt x="14391" y="11530"/>
                      <a:pt x="14396" y="11376"/>
                    </a:cubicBezTo>
                    <a:cubicBezTo>
                      <a:pt x="14382" y="11343"/>
                      <a:pt x="14374" y="11288"/>
                      <a:pt x="14365" y="11233"/>
                    </a:cubicBezTo>
                    <a:cubicBezTo>
                      <a:pt x="14365" y="11200"/>
                      <a:pt x="14365" y="11167"/>
                      <a:pt x="14356" y="11123"/>
                    </a:cubicBezTo>
                    <a:cubicBezTo>
                      <a:pt x="14356" y="11100"/>
                      <a:pt x="14343" y="11067"/>
                      <a:pt x="14339" y="11045"/>
                    </a:cubicBezTo>
                    <a:cubicBezTo>
                      <a:pt x="14339" y="11012"/>
                      <a:pt x="14330" y="10979"/>
                      <a:pt x="14326" y="10946"/>
                    </a:cubicBezTo>
                    <a:cubicBezTo>
                      <a:pt x="14317" y="10880"/>
                      <a:pt x="14304" y="10825"/>
                      <a:pt x="14304" y="10770"/>
                    </a:cubicBezTo>
                    <a:cubicBezTo>
                      <a:pt x="14304" y="10748"/>
                      <a:pt x="14313" y="10715"/>
                      <a:pt x="14317" y="10693"/>
                    </a:cubicBezTo>
                    <a:cubicBezTo>
                      <a:pt x="14317" y="10660"/>
                      <a:pt x="14317" y="10616"/>
                      <a:pt x="14326" y="10594"/>
                    </a:cubicBezTo>
                    <a:cubicBezTo>
                      <a:pt x="14334" y="10539"/>
                      <a:pt x="14352" y="10495"/>
                      <a:pt x="14356" y="10439"/>
                    </a:cubicBezTo>
                    <a:cubicBezTo>
                      <a:pt x="14387" y="10362"/>
                      <a:pt x="14413" y="10274"/>
                      <a:pt x="14435" y="10175"/>
                    </a:cubicBezTo>
                    <a:cubicBezTo>
                      <a:pt x="14417" y="10164"/>
                      <a:pt x="14413" y="10197"/>
                      <a:pt x="14400" y="10208"/>
                    </a:cubicBezTo>
                    <a:cubicBezTo>
                      <a:pt x="14391" y="10230"/>
                      <a:pt x="14378" y="10230"/>
                      <a:pt x="14369" y="10230"/>
                    </a:cubicBezTo>
                    <a:cubicBezTo>
                      <a:pt x="14369" y="10230"/>
                      <a:pt x="14365" y="10252"/>
                      <a:pt x="14361" y="10252"/>
                    </a:cubicBezTo>
                    <a:cubicBezTo>
                      <a:pt x="14334" y="10274"/>
                      <a:pt x="14304" y="10296"/>
                      <a:pt x="14269" y="10307"/>
                    </a:cubicBezTo>
                    <a:cubicBezTo>
                      <a:pt x="14269" y="10197"/>
                      <a:pt x="14278" y="10054"/>
                      <a:pt x="14269" y="9910"/>
                    </a:cubicBezTo>
                    <a:cubicBezTo>
                      <a:pt x="14282" y="9877"/>
                      <a:pt x="14295" y="9822"/>
                      <a:pt x="14313" y="9789"/>
                    </a:cubicBezTo>
                    <a:cubicBezTo>
                      <a:pt x="14330" y="9745"/>
                      <a:pt x="14348" y="9723"/>
                      <a:pt x="14365" y="9690"/>
                    </a:cubicBezTo>
                    <a:cubicBezTo>
                      <a:pt x="14374" y="9668"/>
                      <a:pt x="14387" y="9624"/>
                      <a:pt x="14396" y="9602"/>
                    </a:cubicBezTo>
                    <a:cubicBezTo>
                      <a:pt x="14409" y="9569"/>
                      <a:pt x="14422" y="9547"/>
                      <a:pt x="14435" y="9525"/>
                    </a:cubicBezTo>
                    <a:cubicBezTo>
                      <a:pt x="14457" y="9458"/>
                      <a:pt x="14479" y="9403"/>
                      <a:pt x="14505" y="9348"/>
                    </a:cubicBezTo>
                    <a:cubicBezTo>
                      <a:pt x="14514" y="9348"/>
                      <a:pt x="14505" y="9315"/>
                      <a:pt x="14514" y="9293"/>
                    </a:cubicBezTo>
                    <a:cubicBezTo>
                      <a:pt x="14514" y="9293"/>
                      <a:pt x="14522" y="9293"/>
                      <a:pt x="14522" y="9282"/>
                    </a:cubicBezTo>
                    <a:cubicBezTo>
                      <a:pt x="14522" y="9260"/>
                      <a:pt x="14531" y="9227"/>
                      <a:pt x="14544" y="9227"/>
                    </a:cubicBezTo>
                    <a:cubicBezTo>
                      <a:pt x="14557" y="9172"/>
                      <a:pt x="14566" y="9117"/>
                      <a:pt x="14575" y="9062"/>
                    </a:cubicBezTo>
                    <a:cubicBezTo>
                      <a:pt x="14575" y="9040"/>
                      <a:pt x="14588" y="9029"/>
                      <a:pt x="14592" y="9007"/>
                    </a:cubicBezTo>
                    <a:cubicBezTo>
                      <a:pt x="14592" y="8985"/>
                      <a:pt x="14592" y="8963"/>
                      <a:pt x="14601" y="8941"/>
                    </a:cubicBezTo>
                    <a:cubicBezTo>
                      <a:pt x="14605" y="8919"/>
                      <a:pt x="14614" y="8907"/>
                      <a:pt x="14618" y="8896"/>
                    </a:cubicBezTo>
                    <a:cubicBezTo>
                      <a:pt x="14627" y="8863"/>
                      <a:pt x="14636" y="8808"/>
                      <a:pt x="14636" y="8764"/>
                    </a:cubicBezTo>
                    <a:cubicBezTo>
                      <a:pt x="14636" y="8753"/>
                      <a:pt x="14614" y="8786"/>
                      <a:pt x="14610" y="8797"/>
                    </a:cubicBezTo>
                    <a:cubicBezTo>
                      <a:pt x="14601" y="8808"/>
                      <a:pt x="14597" y="8830"/>
                      <a:pt x="14588" y="8852"/>
                    </a:cubicBezTo>
                    <a:cubicBezTo>
                      <a:pt x="14544" y="8974"/>
                      <a:pt x="14500" y="9095"/>
                      <a:pt x="14452" y="9205"/>
                    </a:cubicBezTo>
                    <a:cubicBezTo>
                      <a:pt x="14417" y="9271"/>
                      <a:pt x="14382" y="9337"/>
                      <a:pt x="14348" y="9392"/>
                    </a:cubicBezTo>
                    <a:cubicBezTo>
                      <a:pt x="14308" y="9458"/>
                      <a:pt x="14273" y="9514"/>
                      <a:pt x="14230" y="9558"/>
                    </a:cubicBezTo>
                    <a:cubicBezTo>
                      <a:pt x="14212" y="9392"/>
                      <a:pt x="14147" y="9271"/>
                      <a:pt x="14168" y="9073"/>
                    </a:cubicBezTo>
                    <a:cubicBezTo>
                      <a:pt x="14199" y="9051"/>
                      <a:pt x="14221" y="8985"/>
                      <a:pt x="14238" y="8941"/>
                    </a:cubicBezTo>
                    <a:cubicBezTo>
                      <a:pt x="14238" y="8941"/>
                      <a:pt x="14238" y="8930"/>
                      <a:pt x="14238" y="8919"/>
                    </a:cubicBezTo>
                    <a:cubicBezTo>
                      <a:pt x="14251" y="8885"/>
                      <a:pt x="14265" y="8863"/>
                      <a:pt x="14278" y="8841"/>
                    </a:cubicBezTo>
                    <a:cubicBezTo>
                      <a:pt x="14291" y="8819"/>
                      <a:pt x="14300" y="8775"/>
                      <a:pt x="14308" y="8764"/>
                    </a:cubicBezTo>
                    <a:cubicBezTo>
                      <a:pt x="14308" y="8764"/>
                      <a:pt x="14308" y="8742"/>
                      <a:pt x="14308" y="8742"/>
                    </a:cubicBezTo>
                    <a:cubicBezTo>
                      <a:pt x="14308" y="8742"/>
                      <a:pt x="14317" y="8742"/>
                      <a:pt x="14321" y="8731"/>
                    </a:cubicBezTo>
                    <a:cubicBezTo>
                      <a:pt x="14321" y="8731"/>
                      <a:pt x="14321" y="8709"/>
                      <a:pt x="14330" y="8709"/>
                    </a:cubicBezTo>
                    <a:cubicBezTo>
                      <a:pt x="14330" y="8709"/>
                      <a:pt x="14339" y="8709"/>
                      <a:pt x="14339" y="8709"/>
                    </a:cubicBezTo>
                    <a:cubicBezTo>
                      <a:pt x="14339" y="8709"/>
                      <a:pt x="14339" y="8698"/>
                      <a:pt x="14339" y="8687"/>
                    </a:cubicBezTo>
                    <a:cubicBezTo>
                      <a:pt x="14339" y="8687"/>
                      <a:pt x="14348" y="8676"/>
                      <a:pt x="14352" y="8665"/>
                    </a:cubicBezTo>
                    <a:cubicBezTo>
                      <a:pt x="14396" y="8577"/>
                      <a:pt x="14448" y="8489"/>
                      <a:pt x="14487" y="8401"/>
                    </a:cubicBezTo>
                    <a:cubicBezTo>
                      <a:pt x="14487" y="8390"/>
                      <a:pt x="14492" y="8390"/>
                      <a:pt x="14496" y="8390"/>
                    </a:cubicBezTo>
                    <a:cubicBezTo>
                      <a:pt x="14500" y="8379"/>
                      <a:pt x="14496" y="8346"/>
                      <a:pt x="14509" y="8346"/>
                    </a:cubicBezTo>
                    <a:cubicBezTo>
                      <a:pt x="14505" y="8312"/>
                      <a:pt x="14540" y="8335"/>
                      <a:pt x="14527" y="8301"/>
                    </a:cubicBezTo>
                    <a:cubicBezTo>
                      <a:pt x="14527" y="8335"/>
                      <a:pt x="14527" y="8279"/>
                      <a:pt x="14527" y="8279"/>
                    </a:cubicBezTo>
                    <a:cubicBezTo>
                      <a:pt x="14570" y="8235"/>
                      <a:pt x="14601" y="8147"/>
                      <a:pt x="14632" y="8070"/>
                    </a:cubicBezTo>
                    <a:cubicBezTo>
                      <a:pt x="14645" y="8048"/>
                      <a:pt x="14658" y="8015"/>
                      <a:pt x="14667" y="7993"/>
                    </a:cubicBezTo>
                    <a:cubicBezTo>
                      <a:pt x="14684" y="7960"/>
                      <a:pt x="14688" y="7894"/>
                      <a:pt x="14710" y="7872"/>
                    </a:cubicBezTo>
                    <a:cubicBezTo>
                      <a:pt x="14719" y="7872"/>
                      <a:pt x="14719" y="7850"/>
                      <a:pt x="14732" y="7850"/>
                    </a:cubicBezTo>
                    <a:cubicBezTo>
                      <a:pt x="14745" y="7850"/>
                      <a:pt x="14749" y="7872"/>
                      <a:pt x="14754" y="7894"/>
                    </a:cubicBezTo>
                    <a:cubicBezTo>
                      <a:pt x="14763" y="7905"/>
                      <a:pt x="14767" y="7927"/>
                      <a:pt x="14771" y="7938"/>
                    </a:cubicBezTo>
                    <a:cubicBezTo>
                      <a:pt x="14780" y="7993"/>
                      <a:pt x="14780" y="8048"/>
                      <a:pt x="14780" y="8092"/>
                    </a:cubicBezTo>
                    <a:cubicBezTo>
                      <a:pt x="14780" y="8114"/>
                      <a:pt x="14780" y="8125"/>
                      <a:pt x="14780" y="8136"/>
                    </a:cubicBezTo>
                    <a:cubicBezTo>
                      <a:pt x="14789" y="8257"/>
                      <a:pt x="14798" y="8324"/>
                      <a:pt x="14789" y="8423"/>
                    </a:cubicBezTo>
                    <a:cubicBezTo>
                      <a:pt x="14789" y="8445"/>
                      <a:pt x="14789" y="8478"/>
                      <a:pt x="14789" y="8500"/>
                    </a:cubicBezTo>
                    <a:cubicBezTo>
                      <a:pt x="14789" y="8500"/>
                      <a:pt x="14780" y="8511"/>
                      <a:pt x="14780" y="8522"/>
                    </a:cubicBezTo>
                    <a:cubicBezTo>
                      <a:pt x="14780" y="8533"/>
                      <a:pt x="14780" y="8544"/>
                      <a:pt x="14780" y="8566"/>
                    </a:cubicBezTo>
                    <a:cubicBezTo>
                      <a:pt x="14780" y="8621"/>
                      <a:pt x="14771" y="8643"/>
                      <a:pt x="14767" y="8676"/>
                    </a:cubicBezTo>
                    <a:cubicBezTo>
                      <a:pt x="14767" y="8687"/>
                      <a:pt x="14767" y="8698"/>
                      <a:pt x="14767" y="8709"/>
                    </a:cubicBezTo>
                    <a:cubicBezTo>
                      <a:pt x="14745" y="8830"/>
                      <a:pt x="14723" y="8963"/>
                      <a:pt x="14723" y="9117"/>
                    </a:cubicBezTo>
                    <a:cubicBezTo>
                      <a:pt x="14723" y="9150"/>
                      <a:pt x="14728" y="9183"/>
                      <a:pt x="14728" y="9227"/>
                    </a:cubicBezTo>
                    <a:cubicBezTo>
                      <a:pt x="14728" y="9260"/>
                      <a:pt x="14723" y="9304"/>
                      <a:pt x="14719" y="9337"/>
                    </a:cubicBezTo>
                    <a:cubicBezTo>
                      <a:pt x="14719" y="9414"/>
                      <a:pt x="14710" y="9481"/>
                      <a:pt x="14710" y="9558"/>
                    </a:cubicBezTo>
                    <a:cubicBezTo>
                      <a:pt x="14710" y="9602"/>
                      <a:pt x="14710" y="9646"/>
                      <a:pt x="14710" y="9701"/>
                    </a:cubicBezTo>
                    <a:cubicBezTo>
                      <a:pt x="14710" y="9734"/>
                      <a:pt x="14719" y="9756"/>
                      <a:pt x="14723" y="9778"/>
                    </a:cubicBezTo>
                    <a:cubicBezTo>
                      <a:pt x="14723" y="9811"/>
                      <a:pt x="14719" y="9877"/>
                      <a:pt x="14736" y="9866"/>
                    </a:cubicBezTo>
                    <a:cubicBezTo>
                      <a:pt x="14763" y="9778"/>
                      <a:pt x="14749" y="9657"/>
                      <a:pt x="14758" y="9547"/>
                    </a:cubicBezTo>
                    <a:cubicBezTo>
                      <a:pt x="14758" y="9525"/>
                      <a:pt x="14767" y="9492"/>
                      <a:pt x="14771" y="9470"/>
                    </a:cubicBezTo>
                    <a:cubicBezTo>
                      <a:pt x="14771" y="9447"/>
                      <a:pt x="14784" y="9425"/>
                      <a:pt x="14784" y="9403"/>
                    </a:cubicBezTo>
                    <a:cubicBezTo>
                      <a:pt x="14784" y="9370"/>
                      <a:pt x="14784" y="9337"/>
                      <a:pt x="14784" y="9304"/>
                    </a:cubicBezTo>
                    <a:cubicBezTo>
                      <a:pt x="14784" y="9282"/>
                      <a:pt x="14793" y="9260"/>
                      <a:pt x="14798" y="9238"/>
                    </a:cubicBezTo>
                    <a:cubicBezTo>
                      <a:pt x="14806" y="9183"/>
                      <a:pt x="14824" y="9117"/>
                      <a:pt x="14828" y="9062"/>
                    </a:cubicBezTo>
                    <a:cubicBezTo>
                      <a:pt x="14828" y="9051"/>
                      <a:pt x="14828" y="9040"/>
                      <a:pt x="14828" y="9029"/>
                    </a:cubicBezTo>
                    <a:cubicBezTo>
                      <a:pt x="14841" y="8930"/>
                      <a:pt x="14859" y="8841"/>
                      <a:pt x="14881" y="8764"/>
                    </a:cubicBezTo>
                    <a:cubicBezTo>
                      <a:pt x="14881" y="8742"/>
                      <a:pt x="14894" y="8731"/>
                      <a:pt x="14898" y="8709"/>
                    </a:cubicBezTo>
                    <a:cubicBezTo>
                      <a:pt x="14898" y="8687"/>
                      <a:pt x="14907" y="8665"/>
                      <a:pt x="14911" y="8643"/>
                    </a:cubicBezTo>
                    <a:cubicBezTo>
                      <a:pt x="14911" y="8621"/>
                      <a:pt x="14924" y="8610"/>
                      <a:pt x="14924" y="8588"/>
                    </a:cubicBezTo>
                    <a:cubicBezTo>
                      <a:pt x="14924" y="8566"/>
                      <a:pt x="14924" y="8533"/>
                      <a:pt x="14933" y="8511"/>
                    </a:cubicBezTo>
                    <a:cubicBezTo>
                      <a:pt x="14933" y="8511"/>
                      <a:pt x="14937" y="8489"/>
                      <a:pt x="14942" y="8478"/>
                    </a:cubicBezTo>
                    <a:cubicBezTo>
                      <a:pt x="14946" y="8434"/>
                      <a:pt x="14950" y="8401"/>
                      <a:pt x="14955" y="8357"/>
                    </a:cubicBezTo>
                    <a:cubicBezTo>
                      <a:pt x="14959" y="8301"/>
                      <a:pt x="14972" y="8246"/>
                      <a:pt x="14977" y="8202"/>
                    </a:cubicBezTo>
                    <a:cubicBezTo>
                      <a:pt x="14977" y="8136"/>
                      <a:pt x="14977" y="8048"/>
                      <a:pt x="14977" y="7960"/>
                    </a:cubicBezTo>
                    <a:cubicBezTo>
                      <a:pt x="14977" y="7905"/>
                      <a:pt x="14985" y="7850"/>
                      <a:pt x="14985" y="7794"/>
                    </a:cubicBezTo>
                    <a:cubicBezTo>
                      <a:pt x="14985" y="7739"/>
                      <a:pt x="14985" y="7684"/>
                      <a:pt x="14985" y="7629"/>
                    </a:cubicBezTo>
                    <a:cubicBezTo>
                      <a:pt x="14985" y="7574"/>
                      <a:pt x="14990" y="7530"/>
                      <a:pt x="14985" y="7497"/>
                    </a:cubicBezTo>
                    <a:cubicBezTo>
                      <a:pt x="14985" y="7431"/>
                      <a:pt x="14977" y="7398"/>
                      <a:pt x="14968" y="7343"/>
                    </a:cubicBezTo>
                    <a:cubicBezTo>
                      <a:pt x="14968" y="7320"/>
                      <a:pt x="14964" y="7287"/>
                      <a:pt x="14959" y="7254"/>
                    </a:cubicBezTo>
                    <a:cubicBezTo>
                      <a:pt x="14959" y="7232"/>
                      <a:pt x="14955" y="7199"/>
                      <a:pt x="14950" y="7166"/>
                    </a:cubicBezTo>
                    <a:cubicBezTo>
                      <a:pt x="14950" y="7133"/>
                      <a:pt x="14942" y="7111"/>
                      <a:pt x="14937" y="7089"/>
                    </a:cubicBezTo>
                    <a:cubicBezTo>
                      <a:pt x="14933" y="7012"/>
                      <a:pt x="14933" y="6946"/>
                      <a:pt x="14924" y="6880"/>
                    </a:cubicBezTo>
                    <a:cubicBezTo>
                      <a:pt x="14924" y="6858"/>
                      <a:pt x="14920" y="6858"/>
                      <a:pt x="14916" y="6847"/>
                    </a:cubicBezTo>
                    <a:cubicBezTo>
                      <a:pt x="14907" y="6759"/>
                      <a:pt x="14898" y="6692"/>
                      <a:pt x="14889" y="6626"/>
                    </a:cubicBezTo>
                    <a:cubicBezTo>
                      <a:pt x="14889" y="6604"/>
                      <a:pt x="14889" y="6582"/>
                      <a:pt x="14889" y="6582"/>
                    </a:cubicBezTo>
                    <a:cubicBezTo>
                      <a:pt x="14889" y="6582"/>
                      <a:pt x="14881" y="6571"/>
                      <a:pt x="14876" y="6549"/>
                    </a:cubicBezTo>
                    <a:cubicBezTo>
                      <a:pt x="14863" y="6472"/>
                      <a:pt x="14854" y="6395"/>
                      <a:pt x="14846" y="6329"/>
                    </a:cubicBezTo>
                    <a:cubicBezTo>
                      <a:pt x="14828" y="6230"/>
                      <a:pt x="14806" y="6141"/>
                      <a:pt x="14784" y="6053"/>
                    </a:cubicBezTo>
                    <a:cubicBezTo>
                      <a:pt x="14776" y="6031"/>
                      <a:pt x="14776" y="5998"/>
                      <a:pt x="14767" y="5976"/>
                    </a:cubicBezTo>
                    <a:cubicBezTo>
                      <a:pt x="14767" y="5954"/>
                      <a:pt x="14758" y="5954"/>
                      <a:pt x="14754" y="5932"/>
                    </a:cubicBezTo>
                    <a:cubicBezTo>
                      <a:pt x="14736" y="5877"/>
                      <a:pt x="14723" y="5800"/>
                      <a:pt x="14706" y="5756"/>
                    </a:cubicBezTo>
                    <a:cubicBezTo>
                      <a:pt x="14693" y="5723"/>
                      <a:pt x="14675" y="5701"/>
                      <a:pt x="14667" y="5678"/>
                    </a:cubicBezTo>
                    <a:cubicBezTo>
                      <a:pt x="14658" y="5656"/>
                      <a:pt x="14653" y="5634"/>
                      <a:pt x="14645" y="5623"/>
                    </a:cubicBezTo>
                    <a:cubicBezTo>
                      <a:pt x="14632" y="5590"/>
                      <a:pt x="14614" y="5546"/>
                      <a:pt x="14601" y="5513"/>
                    </a:cubicBezTo>
                    <a:cubicBezTo>
                      <a:pt x="14597" y="5513"/>
                      <a:pt x="14597" y="5491"/>
                      <a:pt x="14592" y="5469"/>
                    </a:cubicBezTo>
                    <a:cubicBezTo>
                      <a:pt x="14583" y="5458"/>
                      <a:pt x="14575" y="5447"/>
                      <a:pt x="14570" y="5436"/>
                    </a:cubicBezTo>
                    <a:cubicBezTo>
                      <a:pt x="14540" y="5337"/>
                      <a:pt x="14496" y="5238"/>
                      <a:pt x="14466" y="5149"/>
                    </a:cubicBezTo>
                    <a:cubicBezTo>
                      <a:pt x="14461" y="5138"/>
                      <a:pt x="14457" y="5127"/>
                      <a:pt x="14452" y="5105"/>
                    </a:cubicBezTo>
                    <a:cubicBezTo>
                      <a:pt x="14448" y="5094"/>
                      <a:pt x="14444" y="5105"/>
                      <a:pt x="14435" y="5083"/>
                    </a:cubicBezTo>
                    <a:cubicBezTo>
                      <a:pt x="14435" y="5083"/>
                      <a:pt x="14426" y="5061"/>
                      <a:pt x="14422" y="5050"/>
                    </a:cubicBezTo>
                    <a:cubicBezTo>
                      <a:pt x="14382" y="4973"/>
                      <a:pt x="14352" y="4874"/>
                      <a:pt x="14317" y="4786"/>
                    </a:cubicBezTo>
                    <a:cubicBezTo>
                      <a:pt x="14308" y="4786"/>
                      <a:pt x="14304" y="4742"/>
                      <a:pt x="14291" y="4753"/>
                    </a:cubicBezTo>
                    <a:cubicBezTo>
                      <a:pt x="14326" y="4874"/>
                      <a:pt x="14356" y="4995"/>
                      <a:pt x="14391" y="5127"/>
                    </a:cubicBezTo>
                    <a:cubicBezTo>
                      <a:pt x="14422" y="5249"/>
                      <a:pt x="14452" y="5381"/>
                      <a:pt x="14487" y="5513"/>
                    </a:cubicBezTo>
                    <a:cubicBezTo>
                      <a:pt x="14496" y="5546"/>
                      <a:pt x="14509" y="5590"/>
                      <a:pt x="14518" y="5623"/>
                    </a:cubicBezTo>
                    <a:cubicBezTo>
                      <a:pt x="14518" y="5623"/>
                      <a:pt x="14518" y="5645"/>
                      <a:pt x="14518" y="5656"/>
                    </a:cubicBezTo>
                    <a:cubicBezTo>
                      <a:pt x="14522" y="5667"/>
                      <a:pt x="14531" y="5678"/>
                      <a:pt x="14535" y="5701"/>
                    </a:cubicBezTo>
                    <a:cubicBezTo>
                      <a:pt x="14535" y="5701"/>
                      <a:pt x="14540" y="5734"/>
                      <a:pt x="14544" y="5756"/>
                    </a:cubicBezTo>
                    <a:cubicBezTo>
                      <a:pt x="14562" y="5844"/>
                      <a:pt x="14583" y="5921"/>
                      <a:pt x="14597" y="6009"/>
                    </a:cubicBezTo>
                    <a:cubicBezTo>
                      <a:pt x="14601" y="6053"/>
                      <a:pt x="14605" y="6097"/>
                      <a:pt x="14614" y="6130"/>
                    </a:cubicBezTo>
                    <a:cubicBezTo>
                      <a:pt x="14627" y="6208"/>
                      <a:pt x="14653" y="6285"/>
                      <a:pt x="14653" y="6351"/>
                    </a:cubicBezTo>
                    <a:cubicBezTo>
                      <a:pt x="14653" y="6373"/>
                      <a:pt x="14649" y="6395"/>
                      <a:pt x="14645" y="6428"/>
                    </a:cubicBezTo>
                    <a:cubicBezTo>
                      <a:pt x="14645" y="6450"/>
                      <a:pt x="14645" y="6483"/>
                      <a:pt x="14645" y="6516"/>
                    </a:cubicBezTo>
                    <a:cubicBezTo>
                      <a:pt x="14645" y="6527"/>
                      <a:pt x="14636" y="6538"/>
                      <a:pt x="14636" y="6549"/>
                    </a:cubicBezTo>
                    <a:cubicBezTo>
                      <a:pt x="14636" y="6571"/>
                      <a:pt x="14636" y="6582"/>
                      <a:pt x="14636" y="6593"/>
                    </a:cubicBezTo>
                    <a:cubicBezTo>
                      <a:pt x="14627" y="6648"/>
                      <a:pt x="14618" y="6714"/>
                      <a:pt x="14610" y="6770"/>
                    </a:cubicBezTo>
                    <a:cubicBezTo>
                      <a:pt x="14610" y="6814"/>
                      <a:pt x="14601" y="6891"/>
                      <a:pt x="14592" y="6913"/>
                    </a:cubicBezTo>
                    <a:cubicBezTo>
                      <a:pt x="14583" y="6957"/>
                      <a:pt x="14570" y="6946"/>
                      <a:pt x="14566" y="6979"/>
                    </a:cubicBezTo>
                    <a:cubicBezTo>
                      <a:pt x="14623" y="6935"/>
                      <a:pt x="14667" y="6858"/>
                      <a:pt x="14732" y="6825"/>
                    </a:cubicBezTo>
                    <a:cubicBezTo>
                      <a:pt x="14741" y="6880"/>
                      <a:pt x="14745" y="6946"/>
                      <a:pt x="14736" y="7001"/>
                    </a:cubicBezTo>
                    <a:cubicBezTo>
                      <a:pt x="14736" y="7034"/>
                      <a:pt x="14723" y="7056"/>
                      <a:pt x="14715" y="7089"/>
                    </a:cubicBezTo>
                    <a:cubicBezTo>
                      <a:pt x="14710" y="7122"/>
                      <a:pt x="14706" y="7177"/>
                      <a:pt x="14701" y="7199"/>
                    </a:cubicBezTo>
                    <a:cubicBezTo>
                      <a:pt x="14701" y="7199"/>
                      <a:pt x="14697" y="7199"/>
                      <a:pt x="14693" y="7210"/>
                    </a:cubicBezTo>
                    <a:cubicBezTo>
                      <a:pt x="14693" y="7210"/>
                      <a:pt x="14693" y="7232"/>
                      <a:pt x="14693" y="7232"/>
                    </a:cubicBezTo>
                    <a:cubicBezTo>
                      <a:pt x="14680" y="7276"/>
                      <a:pt x="14675" y="7343"/>
                      <a:pt x="14662" y="7387"/>
                    </a:cubicBezTo>
                    <a:cubicBezTo>
                      <a:pt x="14658" y="7420"/>
                      <a:pt x="14649" y="7431"/>
                      <a:pt x="14640" y="7453"/>
                    </a:cubicBezTo>
                    <a:cubicBezTo>
                      <a:pt x="14640" y="7475"/>
                      <a:pt x="14632" y="7497"/>
                      <a:pt x="14627" y="7508"/>
                    </a:cubicBezTo>
                    <a:cubicBezTo>
                      <a:pt x="14627" y="7508"/>
                      <a:pt x="14623" y="7519"/>
                      <a:pt x="14618" y="7530"/>
                    </a:cubicBezTo>
                    <a:cubicBezTo>
                      <a:pt x="14614" y="7552"/>
                      <a:pt x="14610" y="7585"/>
                      <a:pt x="14601" y="7585"/>
                    </a:cubicBezTo>
                    <a:cubicBezTo>
                      <a:pt x="14601" y="7684"/>
                      <a:pt x="14575" y="7728"/>
                      <a:pt x="14557" y="7783"/>
                    </a:cubicBezTo>
                    <a:cubicBezTo>
                      <a:pt x="14535" y="7850"/>
                      <a:pt x="14509" y="7927"/>
                      <a:pt x="14487" y="7993"/>
                    </a:cubicBezTo>
                    <a:cubicBezTo>
                      <a:pt x="14466" y="8059"/>
                      <a:pt x="14439" y="8125"/>
                      <a:pt x="14417" y="8191"/>
                    </a:cubicBezTo>
                    <a:cubicBezTo>
                      <a:pt x="14404" y="8213"/>
                      <a:pt x="14396" y="8246"/>
                      <a:pt x="14382" y="8257"/>
                    </a:cubicBezTo>
                    <a:cubicBezTo>
                      <a:pt x="14369" y="8279"/>
                      <a:pt x="14352" y="8324"/>
                      <a:pt x="14343" y="8346"/>
                    </a:cubicBezTo>
                    <a:cubicBezTo>
                      <a:pt x="14334" y="8346"/>
                      <a:pt x="14326" y="8379"/>
                      <a:pt x="14317" y="8390"/>
                    </a:cubicBezTo>
                    <a:cubicBezTo>
                      <a:pt x="14304" y="8412"/>
                      <a:pt x="14295" y="8434"/>
                      <a:pt x="14286" y="8467"/>
                    </a:cubicBezTo>
                    <a:cubicBezTo>
                      <a:pt x="14251" y="8544"/>
                      <a:pt x="14216" y="8599"/>
                      <a:pt x="14186" y="8654"/>
                    </a:cubicBezTo>
                    <a:cubicBezTo>
                      <a:pt x="14173" y="8676"/>
                      <a:pt x="14160" y="8698"/>
                      <a:pt x="14151" y="8720"/>
                    </a:cubicBezTo>
                    <a:cubicBezTo>
                      <a:pt x="14129" y="8764"/>
                      <a:pt x="14107" y="8830"/>
                      <a:pt x="14077" y="8830"/>
                    </a:cubicBezTo>
                    <a:cubicBezTo>
                      <a:pt x="14055" y="8742"/>
                      <a:pt x="14024" y="8676"/>
                      <a:pt x="14002" y="8588"/>
                    </a:cubicBezTo>
                    <a:cubicBezTo>
                      <a:pt x="14016" y="8544"/>
                      <a:pt x="14042" y="8511"/>
                      <a:pt x="14055" y="8467"/>
                    </a:cubicBezTo>
                    <a:cubicBezTo>
                      <a:pt x="14064" y="8434"/>
                      <a:pt x="14077" y="8412"/>
                      <a:pt x="14081" y="8379"/>
                    </a:cubicBezTo>
                    <a:cubicBezTo>
                      <a:pt x="14085" y="8368"/>
                      <a:pt x="14094" y="8357"/>
                      <a:pt x="14099" y="8346"/>
                    </a:cubicBezTo>
                    <a:cubicBezTo>
                      <a:pt x="14103" y="8335"/>
                      <a:pt x="14099" y="8324"/>
                      <a:pt x="14103" y="8312"/>
                    </a:cubicBezTo>
                    <a:cubicBezTo>
                      <a:pt x="14112" y="8279"/>
                      <a:pt x="14125" y="8257"/>
                      <a:pt x="14133" y="8235"/>
                    </a:cubicBezTo>
                    <a:cubicBezTo>
                      <a:pt x="14133" y="8213"/>
                      <a:pt x="14138" y="8202"/>
                      <a:pt x="14142" y="8180"/>
                    </a:cubicBezTo>
                    <a:cubicBezTo>
                      <a:pt x="14142" y="8158"/>
                      <a:pt x="14155" y="8158"/>
                      <a:pt x="14155" y="8136"/>
                    </a:cubicBezTo>
                    <a:cubicBezTo>
                      <a:pt x="14182" y="8048"/>
                      <a:pt x="14208" y="7960"/>
                      <a:pt x="14234" y="7872"/>
                    </a:cubicBezTo>
                    <a:cubicBezTo>
                      <a:pt x="14243" y="7850"/>
                      <a:pt x="14251" y="7794"/>
                      <a:pt x="14256" y="7783"/>
                    </a:cubicBezTo>
                    <a:cubicBezTo>
                      <a:pt x="14265" y="7761"/>
                      <a:pt x="14291" y="7728"/>
                      <a:pt x="14291" y="7695"/>
                    </a:cubicBezTo>
                    <a:cubicBezTo>
                      <a:pt x="14295" y="7673"/>
                      <a:pt x="14304" y="7662"/>
                      <a:pt x="14317" y="7662"/>
                    </a:cubicBezTo>
                    <a:cubicBezTo>
                      <a:pt x="14326" y="7640"/>
                      <a:pt x="14317" y="7629"/>
                      <a:pt x="14326" y="7596"/>
                    </a:cubicBezTo>
                    <a:cubicBezTo>
                      <a:pt x="14326" y="7574"/>
                      <a:pt x="14313" y="7596"/>
                      <a:pt x="14313" y="7629"/>
                    </a:cubicBezTo>
                    <a:cubicBezTo>
                      <a:pt x="14304" y="7629"/>
                      <a:pt x="14300" y="7651"/>
                      <a:pt x="14291" y="7662"/>
                    </a:cubicBezTo>
                    <a:cubicBezTo>
                      <a:pt x="14282" y="7662"/>
                      <a:pt x="14282" y="7695"/>
                      <a:pt x="14269" y="7706"/>
                    </a:cubicBezTo>
                    <a:cubicBezTo>
                      <a:pt x="14265" y="7739"/>
                      <a:pt x="14251" y="7684"/>
                      <a:pt x="14243" y="7706"/>
                    </a:cubicBezTo>
                    <a:cubicBezTo>
                      <a:pt x="14238" y="7728"/>
                      <a:pt x="14234" y="7739"/>
                      <a:pt x="14230" y="7761"/>
                    </a:cubicBezTo>
                    <a:cubicBezTo>
                      <a:pt x="14221" y="7772"/>
                      <a:pt x="14212" y="7772"/>
                      <a:pt x="14203" y="7783"/>
                    </a:cubicBezTo>
                    <a:cubicBezTo>
                      <a:pt x="14195" y="7805"/>
                      <a:pt x="14190" y="7816"/>
                      <a:pt x="14182" y="7828"/>
                    </a:cubicBezTo>
                    <a:cubicBezTo>
                      <a:pt x="14182" y="7828"/>
                      <a:pt x="14173" y="7828"/>
                      <a:pt x="14168" y="7828"/>
                    </a:cubicBezTo>
                    <a:cubicBezTo>
                      <a:pt x="14168" y="7828"/>
                      <a:pt x="14164" y="7861"/>
                      <a:pt x="14160" y="7861"/>
                    </a:cubicBezTo>
                    <a:cubicBezTo>
                      <a:pt x="14155" y="7872"/>
                      <a:pt x="14147" y="7883"/>
                      <a:pt x="14138" y="7894"/>
                    </a:cubicBezTo>
                    <a:cubicBezTo>
                      <a:pt x="14120" y="7916"/>
                      <a:pt x="14107" y="7938"/>
                      <a:pt x="14094" y="7960"/>
                    </a:cubicBezTo>
                    <a:cubicBezTo>
                      <a:pt x="14090" y="7960"/>
                      <a:pt x="14081" y="7960"/>
                      <a:pt x="14077" y="7960"/>
                    </a:cubicBezTo>
                    <a:cubicBezTo>
                      <a:pt x="14077" y="7960"/>
                      <a:pt x="14068" y="7971"/>
                      <a:pt x="14064" y="7982"/>
                    </a:cubicBezTo>
                    <a:cubicBezTo>
                      <a:pt x="14002" y="8070"/>
                      <a:pt x="13946" y="8191"/>
                      <a:pt x="13880" y="8257"/>
                    </a:cubicBezTo>
                    <a:cubicBezTo>
                      <a:pt x="13867" y="8257"/>
                      <a:pt x="13863" y="8235"/>
                      <a:pt x="13849" y="8202"/>
                    </a:cubicBezTo>
                    <a:cubicBezTo>
                      <a:pt x="13823" y="8147"/>
                      <a:pt x="13793" y="8081"/>
                      <a:pt x="13767" y="8015"/>
                    </a:cubicBezTo>
                    <a:cubicBezTo>
                      <a:pt x="13788" y="7993"/>
                      <a:pt x="13797" y="7949"/>
                      <a:pt x="13815" y="7938"/>
                    </a:cubicBezTo>
                    <a:cubicBezTo>
                      <a:pt x="13836" y="7850"/>
                      <a:pt x="13876" y="7805"/>
                      <a:pt x="13902" y="7728"/>
                    </a:cubicBezTo>
                    <a:cubicBezTo>
                      <a:pt x="13915" y="7706"/>
                      <a:pt x="13933" y="7684"/>
                      <a:pt x="13946" y="7662"/>
                    </a:cubicBezTo>
                    <a:cubicBezTo>
                      <a:pt x="13959" y="7629"/>
                      <a:pt x="13967" y="7596"/>
                      <a:pt x="13985" y="7574"/>
                    </a:cubicBezTo>
                    <a:cubicBezTo>
                      <a:pt x="13985" y="7574"/>
                      <a:pt x="13994" y="7574"/>
                      <a:pt x="13998" y="7563"/>
                    </a:cubicBezTo>
                    <a:cubicBezTo>
                      <a:pt x="14011" y="7541"/>
                      <a:pt x="14016" y="7508"/>
                      <a:pt x="14024" y="7497"/>
                    </a:cubicBezTo>
                    <a:cubicBezTo>
                      <a:pt x="14055" y="7420"/>
                      <a:pt x="14085" y="7365"/>
                      <a:pt x="14099" y="7265"/>
                    </a:cubicBezTo>
                    <a:cubicBezTo>
                      <a:pt x="14112" y="7265"/>
                      <a:pt x="14116" y="7243"/>
                      <a:pt x="14129" y="7243"/>
                    </a:cubicBezTo>
                    <a:cubicBezTo>
                      <a:pt x="14120" y="7188"/>
                      <a:pt x="14142" y="7188"/>
                      <a:pt x="14142" y="7188"/>
                    </a:cubicBezTo>
                    <a:cubicBezTo>
                      <a:pt x="14147" y="7177"/>
                      <a:pt x="14155" y="7133"/>
                      <a:pt x="14168" y="7144"/>
                    </a:cubicBezTo>
                    <a:cubicBezTo>
                      <a:pt x="14177" y="7067"/>
                      <a:pt x="14195" y="7012"/>
                      <a:pt x="14225" y="6979"/>
                    </a:cubicBezTo>
                    <a:cubicBezTo>
                      <a:pt x="14216" y="6957"/>
                      <a:pt x="14243" y="6935"/>
                      <a:pt x="14247" y="6913"/>
                    </a:cubicBezTo>
                    <a:cubicBezTo>
                      <a:pt x="14247" y="6869"/>
                      <a:pt x="14265" y="6858"/>
                      <a:pt x="14282" y="6847"/>
                    </a:cubicBezTo>
                    <a:cubicBezTo>
                      <a:pt x="14282" y="6792"/>
                      <a:pt x="14304" y="6748"/>
                      <a:pt x="14313" y="6714"/>
                    </a:cubicBezTo>
                    <a:cubicBezTo>
                      <a:pt x="14313" y="6714"/>
                      <a:pt x="14317" y="6692"/>
                      <a:pt x="14321" y="6681"/>
                    </a:cubicBezTo>
                    <a:cubicBezTo>
                      <a:pt x="14326" y="6659"/>
                      <a:pt x="14334" y="6626"/>
                      <a:pt x="14343" y="6604"/>
                    </a:cubicBezTo>
                    <a:cubicBezTo>
                      <a:pt x="14343" y="6604"/>
                      <a:pt x="14352" y="6582"/>
                      <a:pt x="14352" y="6582"/>
                    </a:cubicBezTo>
                    <a:cubicBezTo>
                      <a:pt x="14352" y="6560"/>
                      <a:pt x="14352" y="6527"/>
                      <a:pt x="14361" y="6505"/>
                    </a:cubicBezTo>
                    <a:cubicBezTo>
                      <a:pt x="14369" y="6461"/>
                      <a:pt x="14382" y="6428"/>
                      <a:pt x="14378" y="6384"/>
                    </a:cubicBezTo>
                    <a:cubicBezTo>
                      <a:pt x="14330" y="6494"/>
                      <a:pt x="14295" y="6637"/>
                      <a:pt x="14247" y="6748"/>
                    </a:cubicBezTo>
                    <a:cubicBezTo>
                      <a:pt x="14216" y="6770"/>
                      <a:pt x="14199" y="6847"/>
                      <a:pt x="14177" y="6902"/>
                    </a:cubicBezTo>
                    <a:cubicBezTo>
                      <a:pt x="14129" y="7001"/>
                      <a:pt x="14081" y="7100"/>
                      <a:pt x="14037" y="7199"/>
                    </a:cubicBezTo>
                    <a:cubicBezTo>
                      <a:pt x="14011" y="7254"/>
                      <a:pt x="13989" y="7298"/>
                      <a:pt x="13963" y="7343"/>
                    </a:cubicBezTo>
                    <a:cubicBezTo>
                      <a:pt x="13963" y="7343"/>
                      <a:pt x="13954" y="7343"/>
                      <a:pt x="13950" y="7343"/>
                    </a:cubicBezTo>
                    <a:cubicBezTo>
                      <a:pt x="13933" y="7376"/>
                      <a:pt x="13906" y="7420"/>
                      <a:pt x="13893" y="7442"/>
                    </a:cubicBezTo>
                    <a:cubicBezTo>
                      <a:pt x="13889" y="7442"/>
                      <a:pt x="13884" y="7442"/>
                      <a:pt x="13880" y="7442"/>
                    </a:cubicBezTo>
                    <a:cubicBezTo>
                      <a:pt x="13871" y="7442"/>
                      <a:pt x="13871" y="7475"/>
                      <a:pt x="13863" y="7486"/>
                    </a:cubicBezTo>
                    <a:cubicBezTo>
                      <a:pt x="13849" y="7508"/>
                      <a:pt x="13836" y="7508"/>
                      <a:pt x="13832" y="7530"/>
                    </a:cubicBezTo>
                    <a:cubicBezTo>
                      <a:pt x="13823" y="7541"/>
                      <a:pt x="13819" y="7552"/>
                      <a:pt x="13810" y="7563"/>
                    </a:cubicBezTo>
                    <a:cubicBezTo>
                      <a:pt x="13793" y="7596"/>
                      <a:pt x="13775" y="7618"/>
                      <a:pt x="13758" y="7640"/>
                    </a:cubicBezTo>
                    <a:cubicBezTo>
                      <a:pt x="13745" y="7662"/>
                      <a:pt x="13727" y="7662"/>
                      <a:pt x="13710" y="7673"/>
                    </a:cubicBezTo>
                    <a:cubicBezTo>
                      <a:pt x="13697" y="7695"/>
                      <a:pt x="13683" y="7717"/>
                      <a:pt x="13670" y="7739"/>
                    </a:cubicBezTo>
                    <a:cubicBezTo>
                      <a:pt x="13653" y="7761"/>
                      <a:pt x="13640" y="7783"/>
                      <a:pt x="13622" y="7794"/>
                    </a:cubicBezTo>
                    <a:cubicBezTo>
                      <a:pt x="13609" y="7772"/>
                      <a:pt x="13596" y="7750"/>
                      <a:pt x="13583" y="7717"/>
                    </a:cubicBezTo>
                    <a:cubicBezTo>
                      <a:pt x="13574" y="7695"/>
                      <a:pt x="13557" y="7651"/>
                      <a:pt x="13561" y="7629"/>
                    </a:cubicBezTo>
                    <a:cubicBezTo>
                      <a:pt x="13570" y="7607"/>
                      <a:pt x="13574" y="7585"/>
                      <a:pt x="13579" y="7563"/>
                    </a:cubicBezTo>
                    <a:cubicBezTo>
                      <a:pt x="13587" y="7541"/>
                      <a:pt x="13600" y="7530"/>
                      <a:pt x="13609" y="7519"/>
                    </a:cubicBezTo>
                    <a:cubicBezTo>
                      <a:pt x="13614" y="7497"/>
                      <a:pt x="13622" y="7475"/>
                      <a:pt x="13627" y="7464"/>
                    </a:cubicBezTo>
                    <a:cubicBezTo>
                      <a:pt x="13635" y="7442"/>
                      <a:pt x="13635" y="7442"/>
                      <a:pt x="13644" y="7420"/>
                    </a:cubicBezTo>
                    <a:cubicBezTo>
                      <a:pt x="13644" y="7420"/>
                      <a:pt x="13649" y="7420"/>
                      <a:pt x="13653" y="7420"/>
                    </a:cubicBezTo>
                    <a:cubicBezTo>
                      <a:pt x="13657" y="7398"/>
                      <a:pt x="13662" y="7398"/>
                      <a:pt x="13666" y="7387"/>
                    </a:cubicBezTo>
                    <a:cubicBezTo>
                      <a:pt x="13666" y="7387"/>
                      <a:pt x="13666" y="7365"/>
                      <a:pt x="13666" y="7365"/>
                    </a:cubicBezTo>
                    <a:cubicBezTo>
                      <a:pt x="13670" y="7365"/>
                      <a:pt x="13679" y="7354"/>
                      <a:pt x="13683" y="7343"/>
                    </a:cubicBezTo>
                    <a:cubicBezTo>
                      <a:pt x="13701" y="7309"/>
                      <a:pt x="13710" y="7287"/>
                      <a:pt x="13723" y="7265"/>
                    </a:cubicBezTo>
                    <a:cubicBezTo>
                      <a:pt x="13736" y="7232"/>
                      <a:pt x="13745" y="7232"/>
                      <a:pt x="13753" y="7210"/>
                    </a:cubicBezTo>
                    <a:cubicBezTo>
                      <a:pt x="13758" y="7210"/>
                      <a:pt x="13767" y="7210"/>
                      <a:pt x="13771" y="7188"/>
                    </a:cubicBezTo>
                    <a:cubicBezTo>
                      <a:pt x="13771" y="7188"/>
                      <a:pt x="13771" y="7166"/>
                      <a:pt x="13771" y="7166"/>
                    </a:cubicBezTo>
                    <a:cubicBezTo>
                      <a:pt x="13771" y="7166"/>
                      <a:pt x="13775" y="7166"/>
                      <a:pt x="13775" y="7166"/>
                    </a:cubicBezTo>
                    <a:cubicBezTo>
                      <a:pt x="13775" y="7166"/>
                      <a:pt x="13775" y="7144"/>
                      <a:pt x="13780" y="7144"/>
                    </a:cubicBezTo>
                    <a:cubicBezTo>
                      <a:pt x="13784" y="7122"/>
                      <a:pt x="13797" y="7122"/>
                      <a:pt x="13801" y="7100"/>
                    </a:cubicBezTo>
                    <a:cubicBezTo>
                      <a:pt x="13810" y="7067"/>
                      <a:pt x="13819" y="7034"/>
                      <a:pt x="13828" y="6990"/>
                    </a:cubicBezTo>
                    <a:cubicBezTo>
                      <a:pt x="13845" y="6946"/>
                      <a:pt x="13867" y="6924"/>
                      <a:pt x="13880" y="6880"/>
                    </a:cubicBezTo>
                    <a:cubicBezTo>
                      <a:pt x="13889" y="6858"/>
                      <a:pt x="13889" y="6836"/>
                      <a:pt x="13898" y="6825"/>
                    </a:cubicBezTo>
                    <a:cubicBezTo>
                      <a:pt x="13906" y="6792"/>
                      <a:pt x="13915" y="6759"/>
                      <a:pt x="13928" y="6726"/>
                    </a:cubicBezTo>
                    <a:cubicBezTo>
                      <a:pt x="13933" y="6703"/>
                      <a:pt x="13941" y="6681"/>
                      <a:pt x="13946" y="6670"/>
                    </a:cubicBezTo>
                    <a:cubicBezTo>
                      <a:pt x="13946" y="6659"/>
                      <a:pt x="13954" y="6648"/>
                      <a:pt x="13959" y="6637"/>
                    </a:cubicBezTo>
                    <a:cubicBezTo>
                      <a:pt x="13972" y="6593"/>
                      <a:pt x="13985" y="6560"/>
                      <a:pt x="13998" y="6516"/>
                    </a:cubicBezTo>
                    <a:cubicBezTo>
                      <a:pt x="14011" y="6483"/>
                      <a:pt x="14033" y="6450"/>
                      <a:pt x="14029" y="6395"/>
                    </a:cubicBezTo>
                    <a:cubicBezTo>
                      <a:pt x="14011" y="6395"/>
                      <a:pt x="13989" y="6428"/>
                      <a:pt x="13976" y="6461"/>
                    </a:cubicBezTo>
                    <a:cubicBezTo>
                      <a:pt x="13976" y="6461"/>
                      <a:pt x="13976" y="6472"/>
                      <a:pt x="13976" y="6494"/>
                    </a:cubicBezTo>
                    <a:cubicBezTo>
                      <a:pt x="13976" y="6494"/>
                      <a:pt x="13967" y="6505"/>
                      <a:pt x="13963" y="6516"/>
                    </a:cubicBezTo>
                    <a:cubicBezTo>
                      <a:pt x="13906" y="6670"/>
                      <a:pt x="13841" y="6803"/>
                      <a:pt x="13775" y="6924"/>
                    </a:cubicBezTo>
                    <a:cubicBezTo>
                      <a:pt x="13749" y="6979"/>
                      <a:pt x="13718" y="7045"/>
                      <a:pt x="13679" y="7078"/>
                    </a:cubicBezTo>
                    <a:cubicBezTo>
                      <a:pt x="13618" y="7221"/>
                      <a:pt x="13548" y="7332"/>
                      <a:pt x="13474" y="7431"/>
                    </a:cubicBezTo>
                    <a:cubicBezTo>
                      <a:pt x="13452" y="7409"/>
                      <a:pt x="13439" y="7453"/>
                      <a:pt x="13417" y="7453"/>
                    </a:cubicBezTo>
                    <a:cubicBezTo>
                      <a:pt x="13395" y="7453"/>
                      <a:pt x="13378" y="7387"/>
                      <a:pt x="13351" y="7354"/>
                    </a:cubicBezTo>
                    <a:cubicBezTo>
                      <a:pt x="13330" y="7320"/>
                      <a:pt x="13308" y="7320"/>
                      <a:pt x="13295" y="7276"/>
                    </a:cubicBezTo>
                    <a:cubicBezTo>
                      <a:pt x="13316" y="7144"/>
                      <a:pt x="13365" y="7034"/>
                      <a:pt x="13404" y="6957"/>
                    </a:cubicBezTo>
                    <a:cubicBezTo>
                      <a:pt x="13404" y="6957"/>
                      <a:pt x="13408" y="6935"/>
                      <a:pt x="13413" y="6924"/>
                    </a:cubicBezTo>
                    <a:cubicBezTo>
                      <a:pt x="13430" y="6891"/>
                      <a:pt x="13448" y="6869"/>
                      <a:pt x="13465" y="6836"/>
                    </a:cubicBezTo>
                    <a:cubicBezTo>
                      <a:pt x="13474" y="6814"/>
                      <a:pt x="13487" y="6781"/>
                      <a:pt x="13491" y="6770"/>
                    </a:cubicBezTo>
                    <a:cubicBezTo>
                      <a:pt x="13491" y="6770"/>
                      <a:pt x="13491" y="6770"/>
                      <a:pt x="13491" y="6748"/>
                    </a:cubicBezTo>
                    <a:cubicBezTo>
                      <a:pt x="13500" y="6737"/>
                      <a:pt x="13504" y="6726"/>
                      <a:pt x="13513" y="6726"/>
                    </a:cubicBezTo>
                    <a:cubicBezTo>
                      <a:pt x="13522" y="6726"/>
                      <a:pt x="13522" y="6681"/>
                      <a:pt x="13531" y="6670"/>
                    </a:cubicBezTo>
                    <a:cubicBezTo>
                      <a:pt x="13531" y="6670"/>
                      <a:pt x="13535" y="6648"/>
                      <a:pt x="13539" y="6648"/>
                    </a:cubicBezTo>
                    <a:cubicBezTo>
                      <a:pt x="13539" y="6637"/>
                      <a:pt x="13552" y="6648"/>
                      <a:pt x="13557" y="6626"/>
                    </a:cubicBezTo>
                    <a:cubicBezTo>
                      <a:pt x="13587" y="6549"/>
                      <a:pt x="13614" y="6483"/>
                      <a:pt x="13649" y="6406"/>
                    </a:cubicBezTo>
                    <a:cubicBezTo>
                      <a:pt x="13649" y="6406"/>
                      <a:pt x="13657" y="6373"/>
                      <a:pt x="13644" y="6373"/>
                    </a:cubicBezTo>
                    <a:cubicBezTo>
                      <a:pt x="13596" y="6428"/>
                      <a:pt x="13557" y="6483"/>
                      <a:pt x="13509" y="6538"/>
                    </a:cubicBezTo>
                    <a:cubicBezTo>
                      <a:pt x="13465" y="6593"/>
                      <a:pt x="13417" y="6637"/>
                      <a:pt x="13373" y="6703"/>
                    </a:cubicBezTo>
                    <a:cubicBezTo>
                      <a:pt x="13312" y="6792"/>
                      <a:pt x="13247" y="6902"/>
                      <a:pt x="13181" y="6979"/>
                    </a:cubicBezTo>
                    <a:cubicBezTo>
                      <a:pt x="13159" y="7012"/>
                      <a:pt x="13133" y="7045"/>
                      <a:pt x="13111" y="7067"/>
                    </a:cubicBezTo>
                    <a:cubicBezTo>
                      <a:pt x="13089" y="7078"/>
                      <a:pt x="13072" y="7056"/>
                      <a:pt x="13050" y="7089"/>
                    </a:cubicBezTo>
                    <a:cubicBezTo>
                      <a:pt x="13037" y="7056"/>
                      <a:pt x="13006" y="7089"/>
                      <a:pt x="12998" y="7056"/>
                    </a:cubicBezTo>
                    <a:cubicBezTo>
                      <a:pt x="12989" y="7034"/>
                      <a:pt x="12980" y="7034"/>
                      <a:pt x="12976" y="7023"/>
                    </a:cubicBezTo>
                    <a:cubicBezTo>
                      <a:pt x="12941" y="6902"/>
                      <a:pt x="12998" y="6825"/>
                      <a:pt x="13028" y="6737"/>
                    </a:cubicBezTo>
                    <a:cubicBezTo>
                      <a:pt x="13033" y="6714"/>
                      <a:pt x="13041" y="6692"/>
                      <a:pt x="13046" y="6681"/>
                    </a:cubicBezTo>
                    <a:cubicBezTo>
                      <a:pt x="13050" y="6670"/>
                      <a:pt x="13059" y="6659"/>
                      <a:pt x="13067" y="6648"/>
                    </a:cubicBezTo>
                    <a:cubicBezTo>
                      <a:pt x="13072" y="6626"/>
                      <a:pt x="13072" y="6604"/>
                      <a:pt x="13081" y="6582"/>
                    </a:cubicBezTo>
                    <a:cubicBezTo>
                      <a:pt x="13081" y="6582"/>
                      <a:pt x="13081" y="6582"/>
                      <a:pt x="13085" y="6560"/>
                    </a:cubicBezTo>
                    <a:cubicBezTo>
                      <a:pt x="13094" y="6538"/>
                      <a:pt x="13102" y="6505"/>
                      <a:pt x="13116" y="6494"/>
                    </a:cubicBezTo>
                    <a:cubicBezTo>
                      <a:pt x="13137" y="6450"/>
                      <a:pt x="13164" y="6395"/>
                      <a:pt x="13177" y="6340"/>
                    </a:cubicBezTo>
                    <a:cubicBezTo>
                      <a:pt x="13177" y="6340"/>
                      <a:pt x="13185" y="6340"/>
                      <a:pt x="13185" y="6329"/>
                    </a:cubicBezTo>
                    <a:cubicBezTo>
                      <a:pt x="13194" y="6307"/>
                      <a:pt x="13203" y="6274"/>
                      <a:pt x="13212" y="6263"/>
                    </a:cubicBezTo>
                    <a:cubicBezTo>
                      <a:pt x="13212" y="6263"/>
                      <a:pt x="13212" y="6241"/>
                      <a:pt x="13220" y="6230"/>
                    </a:cubicBezTo>
                    <a:cubicBezTo>
                      <a:pt x="13220" y="6230"/>
                      <a:pt x="13220" y="6208"/>
                      <a:pt x="13220" y="6208"/>
                    </a:cubicBezTo>
                    <a:cubicBezTo>
                      <a:pt x="13225" y="6197"/>
                      <a:pt x="13233" y="6197"/>
                      <a:pt x="13238" y="6186"/>
                    </a:cubicBezTo>
                    <a:cubicBezTo>
                      <a:pt x="13238" y="6186"/>
                      <a:pt x="13238" y="6174"/>
                      <a:pt x="13238" y="6163"/>
                    </a:cubicBezTo>
                    <a:cubicBezTo>
                      <a:pt x="13238" y="6163"/>
                      <a:pt x="13247" y="6163"/>
                      <a:pt x="13247" y="6163"/>
                    </a:cubicBezTo>
                    <a:cubicBezTo>
                      <a:pt x="13247" y="6163"/>
                      <a:pt x="13247" y="6141"/>
                      <a:pt x="13247" y="6141"/>
                    </a:cubicBezTo>
                    <a:cubicBezTo>
                      <a:pt x="13247" y="6141"/>
                      <a:pt x="13255" y="6141"/>
                      <a:pt x="13255" y="6141"/>
                    </a:cubicBezTo>
                    <a:cubicBezTo>
                      <a:pt x="13264" y="6119"/>
                      <a:pt x="13268" y="6097"/>
                      <a:pt x="13277" y="6075"/>
                    </a:cubicBezTo>
                    <a:cubicBezTo>
                      <a:pt x="13282" y="6075"/>
                      <a:pt x="13282" y="6053"/>
                      <a:pt x="13286" y="6042"/>
                    </a:cubicBezTo>
                    <a:cubicBezTo>
                      <a:pt x="13299" y="6020"/>
                      <a:pt x="13316" y="5998"/>
                      <a:pt x="13321" y="5965"/>
                    </a:cubicBezTo>
                    <a:cubicBezTo>
                      <a:pt x="13277" y="5998"/>
                      <a:pt x="13233" y="6075"/>
                      <a:pt x="13185" y="6141"/>
                    </a:cubicBezTo>
                    <a:cubicBezTo>
                      <a:pt x="13150" y="6174"/>
                      <a:pt x="13111" y="6219"/>
                      <a:pt x="13081" y="6263"/>
                    </a:cubicBezTo>
                    <a:cubicBezTo>
                      <a:pt x="13063" y="6285"/>
                      <a:pt x="13046" y="6318"/>
                      <a:pt x="13033" y="6329"/>
                    </a:cubicBezTo>
                    <a:cubicBezTo>
                      <a:pt x="13028" y="6329"/>
                      <a:pt x="13019" y="6340"/>
                      <a:pt x="13015" y="6351"/>
                    </a:cubicBezTo>
                    <a:cubicBezTo>
                      <a:pt x="12958" y="6428"/>
                      <a:pt x="12906" y="6527"/>
                      <a:pt x="12853" y="6593"/>
                    </a:cubicBezTo>
                    <a:cubicBezTo>
                      <a:pt x="12840" y="6604"/>
                      <a:pt x="12827" y="6615"/>
                      <a:pt x="12814" y="6626"/>
                    </a:cubicBezTo>
                    <a:cubicBezTo>
                      <a:pt x="12801" y="6637"/>
                      <a:pt x="12792" y="6670"/>
                      <a:pt x="12779" y="6670"/>
                    </a:cubicBezTo>
                    <a:cubicBezTo>
                      <a:pt x="12766" y="6670"/>
                      <a:pt x="12757" y="6670"/>
                      <a:pt x="12749" y="6670"/>
                    </a:cubicBezTo>
                    <a:cubicBezTo>
                      <a:pt x="12749" y="6670"/>
                      <a:pt x="12749" y="6670"/>
                      <a:pt x="12740" y="6670"/>
                    </a:cubicBezTo>
                    <a:cubicBezTo>
                      <a:pt x="12718" y="6670"/>
                      <a:pt x="12714" y="6670"/>
                      <a:pt x="12705" y="6648"/>
                    </a:cubicBezTo>
                    <a:cubicBezTo>
                      <a:pt x="12705" y="6648"/>
                      <a:pt x="12692" y="6648"/>
                      <a:pt x="12687" y="6637"/>
                    </a:cubicBezTo>
                    <a:cubicBezTo>
                      <a:pt x="12679" y="6626"/>
                      <a:pt x="12674" y="6582"/>
                      <a:pt x="12670" y="6582"/>
                    </a:cubicBezTo>
                    <a:cubicBezTo>
                      <a:pt x="12666" y="6527"/>
                      <a:pt x="12679" y="6494"/>
                      <a:pt x="12670" y="6450"/>
                    </a:cubicBezTo>
                    <a:cubicBezTo>
                      <a:pt x="12683" y="6439"/>
                      <a:pt x="12687" y="6428"/>
                      <a:pt x="12700" y="6417"/>
                    </a:cubicBezTo>
                    <a:cubicBezTo>
                      <a:pt x="12709" y="6406"/>
                      <a:pt x="12722" y="6406"/>
                      <a:pt x="12731" y="6384"/>
                    </a:cubicBezTo>
                    <a:cubicBezTo>
                      <a:pt x="12740" y="6362"/>
                      <a:pt x="12749" y="6329"/>
                      <a:pt x="12762" y="6307"/>
                    </a:cubicBezTo>
                    <a:cubicBezTo>
                      <a:pt x="12770" y="6285"/>
                      <a:pt x="12783" y="6252"/>
                      <a:pt x="12792" y="6230"/>
                    </a:cubicBezTo>
                    <a:cubicBezTo>
                      <a:pt x="12792" y="6230"/>
                      <a:pt x="12801" y="6230"/>
                      <a:pt x="12805" y="6230"/>
                    </a:cubicBezTo>
                    <a:cubicBezTo>
                      <a:pt x="12823" y="6197"/>
                      <a:pt x="12840" y="6141"/>
                      <a:pt x="12853" y="6108"/>
                    </a:cubicBezTo>
                    <a:cubicBezTo>
                      <a:pt x="12858" y="6108"/>
                      <a:pt x="12862" y="6108"/>
                      <a:pt x="12867" y="6086"/>
                    </a:cubicBezTo>
                    <a:cubicBezTo>
                      <a:pt x="12884" y="6053"/>
                      <a:pt x="12897" y="5998"/>
                      <a:pt x="12915" y="5965"/>
                    </a:cubicBezTo>
                    <a:cubicBezTo>
                      <a:pt x="12923" y="5943"/>
                      <a:pt x="12923" y="5965"/>
                      <a:pt x="12928" y="5943"/>
                    </a:cubicBezTo>
                    <a:cubicBezTo>
                      <a:pt x="12928" y="5943"/>
                      <a:pt x="12936" y="5943"/>
                      <a:pt x="12936" y="5932"/>
                    </a:cubicBezTo>
                    <a:cubicBezTo>
                      <a:pt x="12945" y="5910"/>
                      <a:pt x="12949" y="5877"/>
                      <a:pt x="12958" y="5866"/>
                    </a:cubicBezTo>
                    <a:cubicBezTo>
                      <a:pt x="12958" y="5855"/>
                      <a:pt x="12967" y="5866"/>
                      <a:pt x="12971" y="5855"/>
                    </a:cubicBezTo>
                    <a:cubicBezTo>
                      <a:pt x="12971" y="5844"/>
                      <a:pt x="12984" y="5833"/>
                      <a:pt x="12989" y="5811"/>
                    </a:cubicBezTo>
                    <a:cubicBezTo>
                      <a:pt x="12989" y="5811"/>
                      <a:pt x="13006" y="5778"/>
                      <a:pt x="12989" y="5778"/>
                    </a:cubicBezTo>
                    <a:cubicBezTo>
                      <a:pt x="12936" y="5811"/>
                      <a:pt x="12875" y="5899"/>
                      <a:pt x="12827" y="5954"/>
                    </a:cubicBezTo>
                    <a:cubicBezTo>
                      <a:pt x="12810" y="5965"/>
                      <a:pt x="12797" y="5976"/>
                      <a:pt x="12788" y="5998"/>
                    </a:cubicBezTo>
                    <a:lnTo>
                      <a:pt x="12779" y="5998"/>
                    </a:lnTo>
                    <a:cubicBezTo>
                      <a:pt x="12779" y="5998"/>
                      <a:pt x="12779" y="6009"/>
                      <a:pt x="12779" y="6020"/>
                    </a:cubicBezTo>
                    <a:cubicBezTo>
                      <a:pt x="12775" y="6020"/>
                      <a:pt x="12766" y="6020"/>
                      <a:pt x="12762" y="6020"/>
                    </a:cubicBezTo>
                    <a:cubicBezTo>
                      <a:pt x="12762" y="6020"/>
                      <a:pt x="12753" y="6042"/>
                      <a:pt x="12749" y="6042"/>
                    </a:cubicBezTo>
                    <a:cubicBezTo>
                      <a:pt x="12727" y="6064"/>
                      <a:pt x="12709" y="6075"/>
                      <a:pt x="12692" y="6097"/>
                    </a:cubicBezTo>
                    <a:cubicBezTo>
                      <a:pt x="12661" y="6130"/>
                      <a:pt x="12635" y="6163"/>
                      <a:pt x="12609" y="6197"/>
                    </a:cubicBezTo>
                    <a:cubicBezTo>
                      <a:pt x="12600" y="6197"/>
                      <a:pt x="12587" y="6197"/>
                      <a:pt x="12578" y="6197"/>
                    </a:cubicBezTo>
                    <a:cubicBezTo>
                      <a:pt x="12569" y="6219"/>
                      <a:pt x="12561" y="6230"/>
                      <a:pt x="12552" y="6230"/>
                    </a:cubicBezTo>
                    <a:cubicBezTo>
                      <a:pt x="12534" y="6230"/>
                      <a:pt x="12517" y="6230"/>
                      <a:pt x="12504" y="6252"/>
                    </a:cubicBezTo>
                    <a:cubicBezTo>
                      <a:pt x="12486" y="6263"/>
                      <a:pt x="12465" y="6318"/>
                      <a:pt x="12443" y="6318"/>
                    </a:cubicBezTo>
                    <a:cubicBezTo>
                      <a:pt x="12425" y="6318"/>
                      <a:pt x="12416" y="6241"/>
                      <a:pt x="12412" y="6197"/>
                    </a:cubicBezTo>
                    <a:cubicBezTo>
                      <a:pt x="12412" y="6174"/>
                      <a:pt x="12421" y="6163"/>
                      <a:pt x="12430" y="6130"/>
                    </a:cubicBezTo>
                    <a:cubicBezTo>
                      <a:pt x="12430" y="6108"/>
                      <a:pt x="12438" y="6075"/>
                      <a:pt x="12443" y="6053"/>
                    </a:cubicBezTo>
                    <a:cubicBezTo>
                      <a:pt x="12443" y="6042"/>
                      <a:pt x="12447" y="6042"/>
                      <a:pt x="12451" y="6020"/>
                    </a:cubicBezTo>
                    <a:cubicBezTo>
                      <a:pt x="12451" y="5998"/>
                      <a:pt x="12456" y="5976"/>
                      <a:pt x="12460" y="5965"/>
                    </a:cubicBezTo>
                    <a:cubicBezTo>
                      <a:pt x="12460" y="5965"/>
                      <a:pt x="12460" y="5965"/>
                      <a:pt x="12465" y="5943"/>
                    </a:cubicBezTo>
                    <a:cubicBezTo>
                      <a:pt x="12478" y="5888"/>
                      <a:pt x="12491" y="5866"/>
                      <a:pt x="12504" y="5822"/>
                    </a:cubicBezTo>
                    <a:cubicBezTo>
                      <a:pt x="12504" y="5822"/>
                      <a:pt x="12513" y="5789"/>
                      <a:pt x="12517" y="5789"/>
                    </a:cubicBezTo>
                    <a:cubicBezTo>
                      <a:pt x="12517" y="5789"/>
                      <a:pt x="12539" y="5745"/>
                      <a:pt x="12521" y="5745"/>
                    </a:cubicBezTo>
                    <a:cubicBezTo>
                      <a:pt x="12504" y="5767"/>
                      <a:pt x="12491" y="5745"/>
                      <a:pt x="12473" y="5745"/>
                    </a:cubicBezTo>
                    <a:cubicBezTo>
                      <a:pt x="12460" y="5745"/>
                      <a:pt x="12447" y="5767"/>
                      <a:pt x="12434" y="5778"/>
                    </a:cubicBezTo>
                    <a:cubicBezTo>
                      <a:pt x="12416" y="5778"/>
                      <a:pt x="12403" y="5778"/>
                      <a:pt x="12390" y="5800"/>
                    </a:cubicBezTo>
                    <a:cubicBezTo>
                      <a:pt x="12364" y="5822"/>
                      <a:pt x="12338" y="5855"/>
                      <a:pt x="12312" y="5866"/>
                    </a:cubicBezTo>
                    <a:cubicBezTo>
                      <a:pt x="12255" y="5910"/>
                      <a:pt x="12198" y="5932"/>
                      <a:pt x="12141" y="5976"/>
                    </a:cubicBezTo>
                    <a:cubicBezTo>
                      <a:pt x="12124" y="5954"/>
                      <a:pt x="12102" y="5954"/>
                      <a:pt x="12098" y="5877"/>
                    </a:cubicBezTo>
                    <a:cubicBezTo>
                      <a:pt x="12098" y="5822"/>
                      <a:pt x="12111" y="5767"/>
                      <a:pt x="12111" y="5701"/>
                    </a:cubicBezTo>
                    <a:cubicBezTo>
                      <a:pt x="12124" y="5667"/>
                      <a:pt x="12141" y="5634"/>
                      <a:pt x="12154" y="5601"/>
                    </a:cubicBezTo>
                    <a:cubicBezTo>
                      <a:pt x="12172" y="5568"/>
                      <a:pt x="12189" y="5557"/>
                      <a:pt x="12202" y="5524"/>
                    </a:cubicBezTo>
                    <a:cubicBezTo>
                      <a:pt x="12211" y="5502"/>
                      <a:pt x="12224" y="5469"/>
                      <a:pt x="12233" y="5447"/>
                    </a:cubicBezTo>
                    <a:cubicBezTo>
                      <a:pt x="12237" y="5425"/>
                      <a:pt x="12246" y="5414"/>
                      <a:pt x="12250" y="5403"/>
                    </a:cubicBezTo>
                    <a:cubicBezTo>
                      <a:pt x="12255" y="5381"/>
                      <a:pt x="12259" y="5359"/>
                      <a:pt x="12268" y="5359"/>
                    </a:cubicBezTo>
                    <a:cubicBezTo>
                      <a:pt x="12268" y="5337"/>
                      <a:pt x="12272" y="5326"/>
                      <a:pt x="12281" y="5326"/>
                    </a:cubicBezTo>
                    <a:cubicBezTo>
                      <a:pt x="12281" y="5326"/>
                      <a:pt x="12290" y="5282"/>
                      <a:pt x="12281" y="5293"/>
                    </a:cubicBezTo>
                    <a:cubicBezTo>
                      <a:pt x="12207" y="5359"/>
                      <a:pt x="12124" y="5436"/>
                      <a:pt x="12045" y="5502"/>
                    </a:cubicBezTo>
                    <a:cubicBezTo>
                      <a:pt x="12019" y="5524"/>
                      <a:pt x="11993" y="5546"/>
                      <a:pt x="11975" y="5568"/>
                    </a:cubicBezTo>
                    <a:cubicBezTo>
                      <a:pt x="11967" y="5579"/>
                      <a:pt x="11962" y="5579"/>
                      <a:pt x="11949" y="5590"/>
                    </a:cubicBezTo>
                    <a:cubicBezTo>
                      <a:pt x="11918" y="5623"/>
                      <a:pt x="11897" y="5634"/>
                      <a:pt x="11875" y="5590"/>
                    </a:cubicBezTo>
                    <a:cubicBezTo>
                      <a:pt x="11870" y="5590"/>
                      <a:pt x="11866" y="5557"/>
                      <a:pt x="11857" y="5546"/>
                    </a:cubicBezTo>
                    <a:cubicBezTo>
                      <a:pt x="11840" y="5524"/>
                      <a:pt x="11822" y="5513"/>
                      <a:pt x="11809" y="5502"/>
                    </a:cubicBezTo>
                    <a:cubicBezTo>
                      <a:pt x="11792" y="5480"/>
                      <a:pt x="11779" y="5447"/>
                      <a:pt x="11766" y="5436"/>
                    </a:cubicBezTo>
                    <a:cubicBezTo>
                      <a:pt x="11748" y="5425"/>
                      <a:pt x="11731" y="5403"/>
                      <a:pt x="11717" y="5381"/>
                    </a:cubicBezTo>
                    <a:cubicBezTo>
                      <a:pt x="11717" y="5381"/>
                      <a:pt x="11713" y="5370"/>
                      <a:pt x="11709" y="5359"/>
                    </a:cubicBezTo>
                    <a:cubicBezTo>
                      <a:pt x="11696" y="5337"/>
                      <a:pt x="11687" y="5326"/>
                      <a:pt x="11674" y="5304"/>
                    </a:cubicBezTo>
                    <a:cubicBezTo>
                      <a:pt x="11643" y="5249"/>
                      <a:pt x="11621" y="5205"/>
                      <a:pt x="11595" y="5149"/>
                    </a:cubicBezTo>
                    <a:cubicBezTo>
                      <a:pt x="11578" y="5127"/>
                      <a:pt x="11556" y="5094"/>
                      <a:pt x="11543" y="5072"/>
                    </a:cubicBezTo>
                    <a:cubicBezTo>
                      <a:pt x="11543" y="5072"/>
                      <a:pt x="11543" y="5061"/>
                      <a:pt x="11534" y="5050"/>
                    </a:cubicBezTo>
                    <a:cubicBezTo>
                      <a:pt x="11534" y="5050"/>
                      <a:pt x="11525" y="5050"/>
                      <a:pt x="11521" y="5050"/>
                    </a:cubicBezTo>
                    <a:cubicBezTo>
                      <a:pt x="11508" y="5028"/>
                      <a:pt x="11508" y="5006"/>
                      <a:pt x="11495" y="4984"/>
                    </a:cubicBezTo>
                    <a:cubicBezTo>
                      <a:pt x="11490" y="4973"/>
                      <a:pt x="11477" y="4962"/>
                      <a:pt x="11473" y="4951"/>
                    </a:cubicBezTo>
                    <a:cubicBezTo>
                      <a:pt x="11447" y="4896"/>
                      <a:pt x="11425" y="4830"/>
                      <a:pt x="11399" y="4786"/>
                    </a:cubicBezTo>
                    <a:cubicBezTo>
                      <a:pt x="11377" y="4753"/>
                      <a:pt x="11355" y="4720"/>
                      <a:pt x="11337" y="4687"/>
                    </a:cubicBezTo>
                    <a:cubicBezTo>
                      <a:pt x="11324" y="4665"/>
                      <a:pt x="11311" y="4632"/>
                      <a:pt x="11298" y="4610"/>
                    </a:cubicBezTo>
                    <a:cubicBezTo>
                      <a:pt x="11298" y="4610"/>
                      <a:pt x="11294" y="4610"/>
                      <a:pt x="11285" y="4610"/>
                    </a:cubicBezTo>
                    <a:cubicBezTo>
                      <a:pt x="11276" y="4599"/>
                      <a:pt x="11272" y="4577"/>
                      <a:pt x="11267" y="4555"/>
                    </a:cubicBezTo>
                    <a:cubicBezTo>
                      <a:pt x="11263" y="4532"/>
                      <a:pt x="11250" y="4532"/>
                      <a:pt x="11246" y="4521"/>
                    </a:cubicBezTo>
                    <a:cubicBezTo>
                      <a:pt x="11246" y="4521"/>
                      <a:pt x="11246" y="4499"/>
                      <a:pt x="11246" y="4488"/>
                    </a:cubicBezTo>
                    <a:cubicBezTo>
                      <a:pt x="11211" y="4466"/>
                      <a:pt x="11211" y="4334"/>
                      <a:pt x="11228" y="4290"/>
                    </a:cubicBezTo>
                    <a:cubicBezTo>
                      <a:pt x="11228" y="4290"/>
                      <a:pt x="11228" y="4290"/>
                      <a:pt x="11228" y="4268"/>
                    </a:cubicBezTo>
                    <a:cubicBezTo>
                      <a:pt x="11237" y="4235"/>
                      <a:pt x="11246" y="4224"/>
                      <a:pt x="11259" y="4191"/>
                    </a:cubicBezTo>
                    <a:cubicBezTo>
                      <a:pt x="11281" y="4147"/>
                      <a:pt x="11311" y="4081"/>
                      <a:pt x="11329" y="4070"/>
                    </a:cubicBezTo>
                    <a:cubicBezTo>
                      <a:pt x="11337" y="4014"/>
                      <a:pt x="11355" y="3992"/>
                      <a:pt x="11368" y="3948"/>
                    </a:cubicBezTo>
                    <a:cubicBezTo>
                      <a:pt x="11381" y="3904"/>
                      <a:pt x="11399" y="3871"/>
                      <a:pt x="11403" y="3805"/>
                    </a:cubicBezTo>
                    <a:cubicBezTo>
                      <a:pt x="11381" y="3805"/>
                      <a:pt x="11364" y="3838"/>
                      <a:pt x="11346" y="3860"/>
                    </a:cubicBezTo>
                    <a:cubicBezTo>
                      <a:pt x="11337" y="3860"/>
                      <a:pt x="11329" y="3871"/>
                      <a:pt x="11320" y="3882"/>
                    </a:cubicBezTo>
                    <a:cubicBezTo>
                      <a:pt x="11311" y="3882"/>
                      <a:pt x="11302" y="3915"/>
                      <a:pt x="11294" y="3926"/>
                    </a:cubicBezTo>
                    <a:cubicBezTo>
                      <a:pt x="11276" y="3948"/>
                      <a:pt x="11254" y="3959"/>
                      <a:pt x="11237" y="3981"/>
                    </a:cubicBezTo>
                    <a:cubicBezTo>
                      <a:pt x="11219" y="4003"/>
                      <a:pt x="11198" y="4025"/>
                      <a:pt x="11176" y="4036"/>
                    </a:cubicBezTo>
                    <a:cubicBezTo>
                      <a:pt x="11158" y="4036"/>
                      <a:pt x="11141" y="4036"/>
                      <a:pt x="11123" y="4036"/>
                    </a:cubicBezTo>
                    <a:cubicBezTo>
                      <a:pt x="11119" y="4047"/>
                      <a:pt x="11106" y="4070"/>
                      <a:pt x="11097" y="4081"/>
                    </a:cubicBezTo>
                    <a:cubicBezTo>
                      <a:pt x="11071" y="4114"/>
                      <a:pt x="11032" y="4169"/>
                      <a:pt x="10997" y="4158"/>
                    </a:cubicBezTo>
                    <a:cubicBezTo>
                      <a:pt x="10992" y="4158"/>
                      <a:pt x="10975" y="4125"/>
                      <a:pt x="10970" y="4125"/>
                    </a:cubicBezTo>
                    <a:cubicBezTo>
                      <a:pt x="10970" y="4059"/>
                      <a:pt x="10949" y="4014"/>
                      <a:pt x="10962" y="3937"/>
                    </a:cubicBezTo>
                    <a:cubicBezTo>
                      <a:pt x="10975" y="3893"/>
                      <a:pt x="10992" y="3882"/>
                      <a:pt x="11001" y="3838"/>
                    </a:cubicBezTo>
                    <a:cubicBezTo>
                      <a:pt x="11018" y="3838"/>
                      <a:pt x="11027" y="3794"/>
                      <a:pt x="11036" y="3772"/>
                    </a:cubicBezTo>
                    <a:cubicBezTo>
                      <a:pt x="11036" y="3772"/>
                      <a:pt x="11036" y="3772"/>
                      <a:pt x="11036" y="3772"/>
                    </a:cubicBezTo>
                    <a:cubicBezTo>
                      <a:pt x="11040" y="3772"/>
                      <a:pt x="11036" y="3761"/>
                      <a:pt x="11036" y="3750"/>
                    </a:cubicBezTo>
                    <a:cubicBezTo>
                      <a:pt x="11049" y="3728"/>
                      <a:pt x="11062" y="3695"/>
                      <a:pt x="11071" y="3662"/>
                    </a:cubicBezTo>
                    <a:cubicBezTo>
                      <a:pt x="11071" y="3662"/>
                      <a:pt x="11071" y="3651"/>
                      <a:pt x="11071" y="3640"/>
                    </a:cubicBezTo>
                    <a:cubicBezTo>
                      <a:pt x="11080" y="3607"/>
                      <a:pt x="11088" y="3596"/>
                      <a:pt x="11106" y="3574"/>
                    </a:cubicBezTo>
                    <a:cubicBezTo>
                      <a:pt x="11115" y="3563"/>
                      <a:pt x="11123" y="3540"/>
                      <a:pt x="11128" y="3529"/>
                    </a:cubicBezTo>
                    <a:cubicBezTo>
                      <a:pt x="11128" y="3529"/>
                      <a:pt x="11132" y="3518"/>
                      <a:pt x="11136" y="3507"/>
                    </a:cubicBezTo>
                    <a:cubicBezTo>
                      <a:pt x="11136" y="3496"/>
                      <a:pt x="11149" y="3496"/>
                      <a:pt x="11154" y="3485"/>
                    </a:cubicBezTo>
                    <a:cubicBezTo>
                      <a:pt x="11163" y="3463"/>
                      <a:pt x="11171" y="3452"/>
                      <a:pt x="11184" y="3430"/>
                    </a:cubicBezTo>
                    <a:cubicBezTo>
                      <a:pt x="11193" y="3408"/>
                      <a:pt x="11211" y="3397"/>
                      <a:pt x="11211" y="3364"/>
                    </a:cubicBezTo>
                    <a:cubicBezTo>
                      <a:pt x="11224" y="3331"/>
                      <a:pt x="11241" y="3320"/>
                      <a:pt x="11246" y="3265"/>
                    </a:cubicBezTo>
                    <a:cubicBezTo>
                      <a:pt x="11206" y="3276"/>
                      <a:pt x="11176" y="3364"/>
                      <a:pt x="11136" y="3408"/>
                    </a:cubicBezTo>
                    <a:cubicBezTo>
                      <a:pt x="11128" y="3419"/>
                      <a:pt x="11115" y="3430"/>
                      <a:pt x="11106" y="3441"/>
                    </a:cubicBezTo>
                    <a:cubicBezTo>
                      <a:pt x="11075" y="3474"/>
                      <a:pt x="11045" y="3518"/>
                      <a:pt x="11018" y="3551"/>
                    </a:cubicBezTo>
                    <a:cubicBezTo>
                      <a:pt x="10992" y="3574"/>
                      <a:pt x="10966" y="3607"/>
                      <a:pt x="10940" y="3629"/>
                    </a:cubicBezTo>
                    <a:cubicBezTo>
                      <a:pt x="10922" y="3651"/>
                      <a:pt x="10905" y="3684"/>
                      <a:pt x="10892" y="3695"/>
                    </a:cubicBezTo>
                    <a:cubicBezTo>
                      <a:pt x="10874" y="3706"/>
                      <a:pt x="10857" y="3706"/>
                      <a:pt x="10839" y="3717"/>
                    </a:cubicBezTo>
                    <a:cubicBezTo>
                      <a:pt x="10822" y="3728"/>
                      <a:pt x="10809" y="3750"/>
                      <a:pt x="10791" y="3772"/>
                    </a:cubicBezTo>
                    <a:cubicBezTo>
                      <a:pt x="10787" y="3772"/>
                      <a:pt x="10774" y="3772"/>
                      <a:pt x="10765" y="3772"/>
                    </a:cubicBezTo>
                    <a:cubicBezTo>
                      <a:pt x="10752" y="3772"/>
                      <a:pt x="10748" y="3794"/>
                      <a:pt x="10739" y="3794"/>
                    </a:cubicBezTo>
                    <a:cubicBezTo>
                      <a:pt x="10726" y="3794"/>
                      <a:pt x="10700" y="3816"/>
                      <a:pt x="10695" y="3750"/>
                    </a:cubicBezTo>
                    <a:cubicBezTo>
                      <a:pt x="10686" y="3728"/>
                      <a:pt x="10700" y="3684"/>
                      <a:pt x="10704" y="3684"/>
                    </a:cubicBezTo>
                    <a:cubicBezTo>
                      <a:pt x="10704" y="3673"/>
                      <a:pt x="10704" y="3684"/>
                      <a:pt x="10704" y="3662"/>
                    </a:cubicBezTo>
                    <a:cubicBezTo>
                      <a:pt x="10713" y="3629"/>
                      <a:pt x="10721" y="3618"/>
                      <a:pt x="10734" y="3585"/>
                    </a:cubicBezTo>
                    <a:cubicBezTo>
                      <a:pt x="10734" y="3563"/>
                      <a:pt x="10743" y="3540"/>
                      <a:pt x="10748" y="3518"/>
                    </a:cubicBezTo>
                    <a:cubicBezTo>
                      <a:pt x="10774" y="3452"/>
                      <a:pt x="10800" y="3386"/>
                      <a:pt x="10826" y="3320"/>
                    </a:cubicBezTo>
                    <a:cubicBezTo>
                      <a:pt x="10839" y="3287"/>
                      <a:pt x="10848" y="3254"/>
                      <a:pt x="10866" y="3221"/>
                    </a:cubicBezTo>
                    <a:cubicBezTo>
                      <a:pt x="10879" y="3188"/>
                      <a:pt x="10896" y="3144"/>
                      <a:pt x="10905" y="3100"/>
                    </a:cubicBezTo>
                    <a:cubicBezTo>
                      <a:pt x="10905" y="3100"/>
                      <a:pt x="10914" y="3100"/>
                      <a:pt x="10914" y="3100"/>
                    </a:cubicBezTo>
                    <a:cubicBezTo>
                      <a:pt x="10931" y="3056"/>
                      <a:pt x="10949" y="3012"/>
                      <a:pt x="10962" y="2968"/>
                    </a:cubicBezTo>
                    <a:cubicBezTo>
                      <a:pt x="10962" y="2945"/>
                      <a:pt x="10975" y="2934"/>
                      <a:pt x="10975" y="2912"/>
                    </a:cubicBezTo>
                    <a:cubicBezTo>
                      <a:pt x="10957" y="2968"/>
                      <a:pt x="10927" y="2990"/>
                      <a:pt x="10900" y="3034"/>
                    </a:cubicBezTo>
                    <a:cubicBezTo>
                      <a:pt x="10879" y="3067"/>
                      <a:pt x="10852" y="3111"/>
                      <a:pt x="10831" y="3144"/>
                    </a:cubicBezTo>
                    <a:cubicBezTo>
                      <a:pt x="10822" y="3144"/>
                      <a:pt x="10817" y="3166"/>
                      <a:pt x="10813" y="3166"/>
                    </a:cubicBezTo>
                    <a:cubicBezTo>
                      <a:pt x="10769" y="3221"/>
                      <a:pt x="10726" y="3287"/>
                      <a:pt x="10686" y="3342"/>
                    </a:cubicBezTo>
                    <a:cubicBezTo>
                      <a:pt x="10686" y="3342"/>
                      <a:pt x="10686" y="3364"/>
                      <a:pt x="10678" y="3364"/>
                    </a:cubicBezTo>
                    <a:cubicBezTo>
                      <a:pt x="10673" y="3364"/>
                      <a:pt x="10660" y="3364"/>
                      <a:pt x="10651" y="3375"/>
                    </a:cubicBezTo>
                    <a:cubicBezTo>
                      <a:pt x="10643" y="3386"/>
                      <a:pt x="10638" y="3419"/>
                      <a:pt x="10625" y="3441"/>
                    </a:cubicBezTo>
                    <a:cubicBezTo>
                      <a:pt x="10616" y="3452"/>
                      <a:pt x="10612" y="3463"/>
                      <a:pt x="10603" y="3474"/>
                    </a:cubicBezTo>
                    <a:cubicBezTo>
                      <a:pt x="10603" y="3474"/>
                      <a:pt x="10595" y="3474"/>
                      <a:pt x="10590" y="3474"/>
                    </a:cubicBezTo>
                    <a:cubicBezTo>
                      <a:pt x="10582" y="3496"/>
                      <a:pt x="10573" y="3518"/>
                      <a:pt x="10560" y="3529"/>
                    </a:cubicBezTo>
                    <a:cubicBezTo>
                      <a:pt x="10538" y="3563"/>
                      <a:pt x="10512" y="3585"/>
                      <a:pt x="10490" y="3607"/>
                    </a:cubicBezTo>
                    <a:cubicBezTo>
                      <a:pt x="10490" y="3607"/>
                      <a:pt x="10490" y="3629"/>
                      <a:pt x="10490" y="3629"/>
                    </a:cubicBezTo>
                    <a:cubicBezTo>
                      <a:pt x="10481" y="3629"/>
                      <a:pt x="10477" y="3629"/>
                      <a:pt x="10468" y="3629"/>
                    </a:cubicBezTo>
                    <a:cubicBezTo>
                      <a:pt x="10468" y="3629"/>
                      <a:pt x="10459" y="3629"/>
                      <a:pt x="10455" y="3640"/>
                    </a:cubicBezTo>
                    <a:cubicBezTo>
                      <a:pt x="10450" y="3651"/>
                      <a:pt x="10446" y="3662"/>
                      <a:pt x="10442" y="3684"/>
                    </a:cubicBezTo>
                    <a:cubicBezTo>
                      <a:pt x="10437" y="3684"/>
                      <a:pt x="10429" y="3684"/>
                      <a:pt x="10420" y="3684"/>
                    </a:cubicBezTo>
                    <a:cubicBezTo>
                      <a:pt x="10407" y="3706"/>
                      <a:pt x="10398" y="3728"/>
                      <a:pt x="10385" y="3728"/>
                    </a:cubicBezTo>
                    <a:cubicBezTo>
                      <a:pt x="10372" y="3728"/>
                      <a:pt x="10341" y="3684"/>
                      <a:pt x="10337" y="3684"/>
                    </a:cubicBezTo>
                    <a:cubicBezTo>
                      <a:pt x="10328" y="3662"/>
                      <a:pt x="10328" y="3684"/>
                      <a:pt x="10324" y="3640"/>
                    </a:cubicBezTo>
                    <a:cubicBezTo>
                      <a:pt x="10311" y="3585"/>
                      <a:pt x="10324" y="3529"/>
                      <a:pt x="10337" y="3474"/>
                    </a:cubicBezTo>
                    <a:cubicBezTo>
                      <a:pt x="10346" y="3430"/>
                      <a:pt x="10359" y="3419"/>
                      <a:pt x="10363" y="3375"/>
                    </a:cubicBezTo>
                    <a:cubicBezTo>
                      <a:pt x="10407" y="3232"/>
                      <a:pt x="10455" y="3067"/>
                      <a:pt x="10494" y="2945"/>
                    </a:cubicBezTo>
                    <a:cubicBezTo>
                      <a:pt x="10494" y="2934"/>
                      <a:pt x="10494" y="2923"/>
                      <a:pt x="10494" y="2912"/>
                    </a:cubicBezTo>
                    <a:cubicBezTo>
                      <a:pt x="10499" y="2890"/>
                      <a:pt x="10516" y="2879"/>
                      <a:pt x="10499" y="2879"/>
                    </a:cubicBezTo>
                    <a:cubicBezTo>
                      <a:pt x="10455" y="2945"/>
                      <a:pt x="10407" y="3034"/>
                      <a:pt x="10359" y="3111"/>
                    </a:cubicBezTo>
                    <a:cubicBezTo>
                      <a:pt x="10311" y="3166"/>
                      <a:pt x="10263" y="3232"/>
                      <a:pt x="10210" y="3309"/>
                    </a:cubicBezTo>
                    <a:cubicBezTo>
                      <a:pt x="10162" y="3375"/>
                      <a:pt x="10092" y="3452"/>
                      <a:pt x="10035" y="3518"/>
                    </a:cubicBezTo>
                    <a:cubicBezTo>
                      <a:pt x="10009" y="3551"/>
                      <a:pt x="9957" y="3607"/>
                      <a:pt x="9922" y="3563"/>
                    </a:cubicBezTo>
                    <a:cubicBezTo>
                      <a:pt x="9896" y="3529"/>
                      <a:pt x="9896" y="3430"/>
                      <a:pt x="9913" y="3386"/>
                    </a:cubicBezTo>
                    <a:cubicBezTo>
                      <a:pt x="9913" y="3375"/>
                      <a:pt x="9913" y="3386"/>
                      <a:pt x="9913" y="3375"/>
                    </a:cubicBezTo>
                    <a:cubicBezTo>
                      <a:pt x="9922" y="3331"/>
                      <a:pt x="9926" y="3353"/>
                      <a:pt x="9931" y="3331"/>
                    </a:cubicBezTo>
                    <a:cubicBezTo>
                      <a:pt x="9931" y="3331"/>
                      <a:pt x="9926" y="3309"/>
                      <a:pt x="9931" y="3309"/>
                    </a:cubicBezTo>
                    <a:cubicBezTo>
                      <a:pt x="9952" y="3265"/>
                      <a:pt x="9966" y="3221"/>
                      <a:pt x="9979" y="3155"/>
                    </a:cubicBezTo>
                    <a:cubicBezTo>
                      <a:pt x="9992" y="3100"/>
                      <a:pt x="10005" y="3045"/>
                      <a:pt x="10018" y="2979"/>
                    </a:cubicBezTo>
                    <a:cubicBezTo>
                      <a:pt x="10035" y="2923"/>
                      <a:pt x="10044" y="2868"/>
                      <a:pt x="10062" y="2813"/>
                    </a:cubicBezTo>
                    <a:cubicBezTo>
                      <a:pt x="10079" y="2758"/>
                      <a:pt x="10101" y="2736"/>
                      <a:pt x="10110" y="2659"/>
                    </a:cubicBezTo>
                    <a:cubicBezTo>
                      <a:pt x="10075" y="2670"/>
                      <a:pt x="10040" y="2736"/>
                      <a:pt x="10014" y="2769"/>
                    </a:cubicBezTo>
                    <a:cubicBezTo>
                      <a:pt x="9987" y="2813"/>
                      <a:pt x="9966" y="2857"/>
                      <a:pt x="9944" y="2890"/>
                    </a:cubicBezTo>
                    <a:cubicBezTo>
                      <a:pt x="9926" y="2923"/>
                      <a:pt x="9913" y="2934"/>
                      <a:pt x="9900" y="2968"/>
                    </a:cubicBezTo>
                    <a:cubicBezTo>
                      <a:pt x="9900" y="2968"/>
                      <a:pt x="9891" y="2968"/>
                      <a:pt x="9882" y="2990"/>
                    </a:cubicBezTo>
                    <a:cubicBezTo>
                      <a:pt x="9882" y="2990"/>
                      <a:pt x="9878" y="3012"/>
                      <a:pt x="9869" y="3023"/>
                    </a:cubicBezTo>
                    <a:cubicBezTo>
                      <a:pt x="9861" y="3034"/>
                      <a:pt x="9852" y="3045"/>
                      <a:pt x="9843" y="3056"/>
                    </a:cubicBezTo>
                    <a:cubicBezTo>
                      <a:pt x="9821" y="3089"/>
                      <a:pt x="9808" y="3133"/>
                      <a:pt x="9791" y="3166"/>
                    </a:cubicBezTo>
                    <a:cubicBezTo>
                      <a:pt x="9786" y="3166"/>
                      <a:pt x="9778" y="3166"/>
                      <a:pt x="9773" y="3188"/>
                    </a:cubicBezTo>
                    <a:cubicBezTo>
                      <a:pt x="9769" y="3199"/>
                      <a:pt x="9765" y="3210"/>
                      <a:pt x="9760" y="3221"/>
                    </a:cubicBezTo>
                    <a:cubicBezTo>
                      <a:pt x="9743" y="3254"/>
                      <a:pt x="9716" y="3265"/>
                      <a:pt x="9699" y="3298"/>
                    </a:cubicBezTo>
                    <a:cubicBezTo>
                      <a:pt x="9686" y="3309"/>
                      <a:pt x="9682" y="3331"/>
                      <a:pt x="9668" y="3353"/>
                    </a:cubicBezTo>
                    <a:cubicBezTo>
                      <a:pt x="9668" y="3353"/>
                      <a:pt x="9660" y="3353"/>
                      <a:pt x="9655" y="3353"/>
                    </a:cubicBezTo>
                    <a:cubicBezTo>
                      <a:pt x="9655" y="3353"/>
                      <a:pt x="9655" y="3364"/>
                      <a:pt x="9655" y="3375"/>
                    </a:cubicBezTo>
                    <a:cubicBezTo>
                      <a:pt x="9633" y="3408"/>
                      <a:pt x="9603" y="3419"/>
                      <a:pt x="9572" y="3430"/>
                    </a:cubicBezTo>
                    <a:cubicBezTo>
                      <a:pt x="9550" y="3452"/>
                      <a:pt x="9524" y="3474"/>
                      <a:pt x="9502" y="3463"/>
                    </a:cubicBezTo>
                    <a:cubicBezTo>
                      <a:pt x="9485" y="3463"/>
                      <a:pt x="9467" y="3397"/>
                      <a:pt x="9467" y="3353"/>
                    </a:cubicBezTo>
                    <a:cubicBezTo>
                      <a:pt x="9467" y="3309"/>
                      <a:pt x="9476" y="3298"/>
                      <a:pt x="9489" y="3254"/>
                    </a:cubicBezTo>
                    <a:cubicBezTo>
                      <a:pt x="9489" y="3254"/>
                      <a:pt x="9489" y="3254"/>
                      <a:pt x="9489" y="3254"/>
                    </a:cubicBezTo>
                    <a:cubicBezTo>
                      <a:pt x="9494" y="3232"/>
                      <a:pt x="9502" y="3210"/>
                      <a:pt x="9507" y="3188"/>
                    </a:cubicBezTo>
                    <a:cubicBezTo>
                      <a:pt x="9524" y="3133"/>
                      <a:pt x="9550" y="3056"/>
                      <a:pt x="9564" y="3012"/>
                    </a:cubicBezTo>
                    <a:cubicBezTo>
                      <a:pt x="9564" y="2990"/>
                      <a:pt x="9572" y="2979"/>
                      <a:pt x="9577" y="2968"/>
                    </a:cubicBezTo>
                    <a:cubicBezTo>
                      <a:pt x="9577" y="2945"/>
                      <a:pt x="9585" y="2934"/>
                      <a:pt x="9590" y="2923"/>
                    </a:cubicBezTo>
                    <a:cubicBezTo>
                      <a:pt x="9594" y="2890"/>
                      <a:pt x="9607" y="2868"/>
                      <a:pt x="9612" y="2846"/>
                    </a:cubicBezTo>
                    <a:cubicBezTo>
                      <a:pt x="9612" y="2824"/>
                      <a:pt x="9620" y="2813"/>
                      <a:pt x="9625" y="2802"/>
                    </a:cubicBezTo>
                    <a:cubicBezTo>
                      <a:pt x="9633" y="2769"/>
                      <a:pt x="9647" y="2736"/>
                      <a:pt x="9651" y="2703"/>
                    </a:cubicBezTo>
                    <a:cubicBezTo>
                      <a:pt x="9651" y="2703"/>
                      <a:pt x="9660" y="2681"/>
                      <a:pt x="9651" y="2681"/>
                    </a:cubicBezTo>
                    <a:cubicBezTo>
                      <a:pt x="9638" y="2714"/>
                      <a:pt x="9620" y="2725"/>
                      <a:pt x="9603" y="2736"/>
                    </a:cubicBezTo>
                    <a:cubicBezTo>
                      <a:pt x="9581" y="2769"/>
                      <a:pt x="9555" y="2802"/>
                      <a:pt x="9537" y="2835"/>
                    </a:cubicBezTo>
                    <a:cubicBezTo>
                      <a:pt x="9529" y="2846"/>
                      <a:pt x="9520" y="2857"/>
                      <a:pt x="9511" y="2868"/>
                    </a:cubicBezTo>
                    <a:cubicBezTo>
                      <a:pt x="9459" y="2934"/>
                      <a:pt x="9402" y="3034"/>
                      <a:pt x="9349" y="3078"/>
                    </a:cubicBezTo>
                    <a:cubicBezTo>
                      <a:pt x="9341" y="3089"/>
                      <a:pt x="9332" y="3089"/>
                      <a:pt x="9323" y="3100"/>
                    </a:cubicBezTo>
                    <a:cubicBezTo>
                      <a:pt x="9293" y="3122"/>
                      <a:pt x="9271" y="3166"/>
                      <a:pt x="9232" y="3144"/>
                    </a:cubicBezTo>
                    <a:cubicBezTo>
                      <a:pt x="9210" y="3100"/>
                      <a:pt x="9192" y="3034"/>
                      <a:pt x="9201" y="2956"/>
                    </a:cubicBezTo>
                    <a:cubicBezTo>
                      <a:pt x="9210" y="2901"/>
                      <a:pt x="9258" y="2813"/>
                      <a:pt x="9271" y="2791"/>
                    </a:cubicBezTo>
                    <a:cubicBezTo>
                      <a:pt x="9280" y="2769"/>
                      <a:pt x="9284" y="2758"/>
                      <a:pt x="9288" y="2747"/>
                    </a:cubicBezTo>
                    <a:cubicBezTo>
                      <a:pt x="9288" y="2747"/>
                      <a:pt x="9297" y="2747"/>
                      <a:pt x="9301" y="2747"/>
                    </a:cubicBezTo>
                    <a:cubicBezTo>
                      <a:pt x="9310" y="2725"/>
                      <a:pt x="9323" y="2692"/>
                      <a:pt x="9332" y="2670"/>
                    </a:cubicBezTo>
                    <a:cubicBezTo>
                      <a:pt x="9345" y="2648"/>
                      <a:pt x="9358" y="2626"/>
                      <a:pt x="9367" y="2604"/>
                    </a:cubicBezTo>
                    <a:cubicBezTo>
                      <a:pt x="9380" y="2582"/>
                      <a:pt x="9389" y="2549"/>
                      <a:pt x="9398" y="2527"/>
                    </a:cubicBezTo>
                    <a:cubicBezTo>
                      <a:pt x="9398" y="2516"/>
                      <a:pt x="9406" y="2516"/>
                      <a:pt x="9415" y="2494"/>
                    </a:cubicBezTo>
                    <a:cubicBezTo>
                      <a:pt x="9433" y="2461"/>
                      <a:pt x="9450" y="2405"/>
                      <a:pt x="9467" y="2383"/>
                    </a:cubicBezTo>
                    <a:cubicBezTo>
                      <a:pt x="9476" y="2339"/>
                      <a:pt x="9498" y="2295"/>
                      <a:pt x="9511" y="2273"/>
                    </a:cubicBezTo>
                    <a:cubicBezTo>
                      <a:pt x="9520" y="2251"/>
                      <a:pt x="9524" y="2251"/>
                      <a:pt x="9537" y="2229"/>
                    </a:cubicBezTo>
                    <a:cubicBezTo>
                      <a:pt x="9555" y="2196"/>
                      <a:pt x="9568" y="2174"/>
                      <a:pt x="9581" y="2130"/>
                    </a:cubicBezTo>
                    <a:cubicBezTo>
                      <a:pt x="9590" y="2130"/>
                      <a:pt x="9594" y="2108"/>
                      <a:pt x="9581" y="2119"/>
                    </a:cubicBezTo>
                    <a:cubicBezTo>
                      <a:pt x="9489" y="2174"/>
                      <a:pt x="9415" y="2295"/>
                      <a:pt x="9306" y="2306"/>
                    </a:cubicBezTo>
                    <a:cubicBezTo>
                      <a:pt x="9284" y="2273"/>
                      <a:pt x="9284" y="2207"/>
                      <a:pt x="9275" y="2141"/>
                    </a:cubicBezTo>
                    <a:cubicBezTo>
                      <a:pt x="9262" y="2053"/>
                      <a:pt x="9253" y="1932"/>
                      <a:pt x="9245" y="1854"/>
                    </a:cubicBezTo>
                    <a:cubicBezTo>
                      <a:pt x="9236" y="1777"/>
                      <a:pt x="9223" y="1678"/>
                      <a:pt x="9214" y="1623"/>
                    </a:cubicBezTo>
                    <a:cubicBezTo>
                      <a:pt x="9214" y="1612"/>
                      <a:pt x="9214" y="1568"/>
                      <a:pt x="9205" y="1579"/>
                    </a:cubicBezTo>
                    <a:cubicBezTo>
                      <a:pt x="9197" y="1711"/>
                      <a:pt x="9197" y="1876"/>
                      <a:pt x="9183" y="1976"/>
                    </a:cubicBezTo>
                    <a:cubicBezTo>
                      <a:pt x="9183" y="1998"/>
                      <a:pt x="9183" y="2009"/>
                      <a:pt x="9183" y="2031"/>
                    </a:cubicBezTo>
                    <a:cubicBezTo>
                      <a:pt x="9170" y="2130"/>
                      <a:pt x="9157" y="2207"/>
                      <a:pt x="9144" y="2295"/>
                    </a:cubicBezTo>
                    <a:cubicBezTo>
                      <a:pt x="9131" y="2383"/>
                      <a:pt x="9114" y="2472"/>
                      <a:pt x="9096" y="2538"/>
                    </a:cubicBezTo>
                    <a:cubicBezTo>
                      <a:pt x="9096" y="2560"/>
                      <a:pt x="9083" y="2582"/>
                      <a:pt x="9074" y="2604"/>
                    </a:cubicBezTo>
                    <a:cubicBezTo>
                      <a:pt x="9052" y="2681"/>
                      <a:pt x="9035" y="2758"/>
                      <a:pt x="9013" y="2813"/>
                    </a:cubicBezTo>
                    <a:cubicBezTo>
                      <a:pt x="9004" y="2835"/>
                      <a:pt x="9000" y="2868"/>
                      <a:pt x="8991" y="2890"/>
                    </a:cubicBezTo>
                    <a:cubicBezTo>
                      <a:pt x="8982" y="2912"/>
                      <a:pt x="8974" y="2934"/>
                      <a:pt x="8965" y="2956"/>
                    </a:cubicBezTo>
                    <a:cubicBezTo>
                      <a:pt x="8952" y="2990"/>
                      <a:pt x="8939" y="3023"/>
                      <a:pt x="8930" y="3056"/>
                    </a:cubicBezTo>
                    <a:cubicBezTo>
                      <a:pt x="8921" y="3078"/>
                      <a:pt x="8917" y="3100"/>
                      <a:pt x="8908" y="3122"/>
                    </a:cubicBezTo>
                    <a:cubicBezTo>
                      <a:pt x="8891" y="3188"/>
                      <a:pt x="8869" y="3221"/>
                      <a:pt x="8851" y="3287"/>
                    </a:cubicBezTo>
                    <a:cubicBezTo>
                      <a:pt x="8821" y="3287"/>
                      <a:pt x="8825" y="3364"/>
                      <a:pt x="8795" y="3364"/>
                    </a:cubicBezTo>
                    <a:cubicBezTo>
                      <a:pt x="8764" y="3463"/>
                      <a:pt x="8699" y="3496"/>
                      <a:pt x="8659" y="3596"/>
                    </a:cubicBezTo>
                    <a:cubicBezTo>
                      <a:pt x="8620" y="3673"/>
                      <a:pt x="8572" y="3728"/>
                      <a:pt x="8524" y="3783"/>
                    </a:cubicBezTo>
                    <a:cubicBezTo>
                      <a:pt x="8511" y="3783"/>
                      <a:pt x="8493" y="3816"/>
                      <a:pt x="8480" y="3816"/>
                    </a:cubicBezTo>
                    <a:cubicBezTo>
                      <a:pt x="8471" y="3816"/>
                      <a:pt x="8463" y="3838"/>
                      <a:pt x="8454" y="3849"/>
                    </a:cubicBezTo>
                    <a:cubicBezTo>
                      <a:pt x="8449" y="3849"/>
                      <a:pt x="8445" y="3860"/>
                      <a:pt x="8441" y="3871"/>
                    </a:cubicBezTo>
                    <a:cubicBezTo>
                      <a:pt x="8415" y="3904"/>
                      <a:pt x="8388" y="3915"/>
                      <a:pt x="8358" y="3926"/>
                    </a:cubicBezTo>
                    <a:cubicBezTo>
                      <a:pt x="8340" y="3937"/>
                      <a:pt x="8323" y="3959"/>
                      <a:pt x="8301" y="3970"/>
                    </a:cubicBezTo>
                    <a:cubicBezTo>
                      <a:pt x="8205" y="4025"/>
                      <a:pt x="8082" y="4047"/>
                      <a:pt x="7982" y="4070"/>
                    </a:cubicBezTo>
                    <a:cubicBezTo>
                      <a:pt x="7969" y="4070"/>
                      <a:pt x="7956" y="4070"/>
                      <a:pt x="7947" y="4070"/>
                    </a:cubicBezTo>
                    <a:cubicBezTo>
                      <a:pt x="7938" y="4070"/>
                      <a:pt x="7925" y="4092"/>
                      <a:pt x="7916" y="4092"/>
                    </a:cubicBezTo>
                    <a:cubicBezTo>
                      <a:pt x="7890" y="4092"/>
                      <a:pt x="7855" y="4092"/>
                      <a:pt x="7825" y="4092"/>
                    </a:cubicBezTo>
                    <a:cubicBezTo>
                      <a:pt x="7785" y="4092"/>
                      <a:pt x="7755" y="4092"/>
                      <a:pt x="7720" y="4092"/>
                    </a:cubicBezTo>
                    <a:cubicBezTo>
                      <a:pt x="7702" y="4092"/>
                      <a:pt x="7681" y="4092"/>
                      <a:pt x="7681" y="4092"/>
                    </a:cubicBezTo>
                    <a:cubicBezTo>
                      <a:pt x="7681" y="4092"/>
                      <a:pt x="7650" y="4103"/>
                      <a:pt x="7650" y="4103"/>
                    </a:cubicBezTo>
                    <a:cubicBezTo>
                      <a:pt x="7619" y="4114"/>
                      <a:pt x="7593" y="4114"/>
                      <a:pt x="7571" y="4081"/>
                    </a:cubicBezTo>
                    <a:cubicBezTo>
                      <a:pt x="7554" y="4092"/>
                      <a:pt x="7519" y="4114"/>
                      <a:pt x="7510" y="4081"/>
                    </a:cubicBezTo>
                    <a:cubicBezTo>
                      <a:pt x="7510" y="4081"/>
                      <a:pt x="7506" y="4092"/>
                      <a:pt x="7510" y="4092"/>
                    </a:cubicBezTo>
                    <a:cubicBezTo>
                      <a:pt x="7484" y="4092"/>
                      <a:pt x="7471" y="4059"/>
                      <a:pt x="7462" y="4047"/>
                    </a:cubicBezTo>
                    <a:cubicBezTo>
                      <a:pt x="7458" y="4047"/>
                      <a:pt x="7449" y="4047"/>
                      <a:pt x="7440" y="4047"/>
                    </a:cubicBezTo>
                    <a:cubicBezTo>
                      <a:pt x="7440" y="4047"/>
                      <a:pt x="7440" y="4025"/>
                      <a:pt x="7432" y="4025"/>
                    </a:cubicBezTo>
                    <a:cubicBezTo>
                      <a:pt x="7414" y="4025"/>
                      <a:pt x="7388" y="4025"/>
                      <a:pt x="7388" y="4025"/>
                    </a:cubicBezTo>
                    <a:cubicBezTo>
                      <a:pt x="7340" y="3981"/>
                      <a:pt x="7283" y="3981"/>
                      <a:pt x="7248" y="3937"/>
                    </a:cubicBezTo>
                    <a:cubicBezTo>
                      <a:pt x="7226" y="3915"/>
                      <a:pt x="7204" y="3893"/>
                      <a:pt x="7178" y="3893"/>
                    </a:cubicBezTo>
                    <a:cubicBezTo>
                      <a:pt x="7148" y="3838"/>
                      <a:pt x="7104" y="3816"/>
                      <a:pt x="7069" y="3783"/>
                    </a:cubicBezTo>
                    <a:cubicBezTo>
                      <a:pt x="7060" y="3783"/>
                      <a:pt x="7051" y="3772"/>
                      <a:pt x="7047" y="3761"/>
                    </a:cubicBezTo>
                    <a:cubicBezTo>
                      <a:pt x="7034" y="3750"/>
                      <a:pt x="7012" y="3728"/>
                      <a:pt x="7003" y="3706"/>
                    </a:cubicBezTo>
                    <a:cubicBezTo>
                      <a:pt x="6990" y="3684"/>
                      <a:pt x="6982" y="3651"/>
                      <a:pt x="6973" y="3629"/>
                    </a:cubicBezTo>
                    <a:cubicBezTo>
                      <a:pt x="6951" y="3596"/>
                      <a:pt x="6929" y="3574"/>
                      <a:pt x="6907" y="3551"/>
                    </a:cubicBezTo>
                    <a:cubicBezTo>
                      <a:pt x="6899" y="3551"/>
                      <a:pt x="6894" y="3529"/>
                      <a:pt x="6885" y="3518"/>
                    </a:cubicBezTo>
                    <a:cubicBezTo>
                      <a:pt x="6872" y="3496"/>
                      <a:pt x="6855" y="3474"/>
                      <a:pt x="6846" y="3463"/>
                    </a:cubicBezTo>
                    <a:cubicBezTo>
                      <a:pt x="6837" y="3441"/>
                      <a:pt x="6837" y="3419"/>
                      <a:pt x="6829" y="3408"/>
                    </a:cubicBezTo>
                    <a:cubicBezTo>
                      <a:pt x="6829" y="3397"/>
                      <a:pt x="6820" y="3386"/>
                      <a:pt x="6816" y="3375"/>
                    </a:cubicBezTo>
                    <a:cubicBezTo>
                      <a:pt x="6816" y="3375"/>
                      <a:pt x="6811" y="3375"/>
                      <a:pt x="6807" y="3375"/>
                    </a:cubicBezTo>
                    <a:cubicBezTo>
                      <a:pt x="6807" y="3375"/>
                      <a:pt x="6807" y="3353"/>
                      <a:pt x="6807" y="3342"/>
                    </a:cubicBezTo>
                    <a:cubicBezTo>
                      <a:pt x="6807" y="3342"/>
                      <a:pt x="6798" y="3331"/>
                      <a:pt x="6794" y="3320"/>
                    </a:cubicBezTo>
                    <a:cubicBezTo>
                      <a:pt x="6789" y="3298"/>
                      <a:pt x="6785" y="3287"/>
                      <a:pt x="6776" y="3265"/>
                    </a:cubicBezTo>
                    <a:cubicBezTo>
                      <a:pt x="6767" y="3199"/>
                      <a:pt x="6750" y="3144"/>
                      <a:pt x="6733" y="3078"/>
                    </a:cubicBezTo>
                    <a:cubicBezTo>
                      <a:pt x="6719" y="3012"/>
                      <a:pt x="6702" y="2945"/>
                      <a:pt x="6693" y="2868"/>
                    </a:cubicBezTo>
                    <a:cubicBezTo>
                      <a:pt x="6684" y="2824"/>
                      <a:pt x="6684" y="2769"/>
                      <a:pt x="6676" y="2725"/>
                    </a:cubicBezTo>
                    <a:cubicBezTo>
                      <a:pt x="6676" y="2725"/>
                      <a:pt x="6667" y="2725"/>
                      <a:pt x="6667" y="2714"/>
                    </a:cubicBezTo>
                    <a:cubicBezTo>
                      <a:pt x="6667" y="2703"/>
                      <a:pt x="6667" y="2692"/>
                      <a:pt x="6667" y="2670"/>
                    </a:cubicBezTo>
                    <a:cubicBezTo>
                      <a:pt x="6667" y="2648"/>
                      <a:pt x="6658" y="2626"/>
                      <a:pt x="6654" y="2593"/>
                    </a:cubicBezTo>
                    <a:cubicBezTo>
                      <a:pt x="6649" y="2549"/>
                      <a:pt x="6654" y="2494"/>
                      <a:pt x="6645" y="2428"/>
                    </a:cubicBezTo>
                    <a:cubicBezTo>
                      <a:pt x="6641" y="2372"/>
                      <a:pt x="6632" y="2317"/>
                      <a:pt x="6632" y="2273"/>
                    </a:cubicBezTo>
                    <a:cubicBezTo>
                      <a:pt x="6641" y="2174"/>
                      <a:pt x="6676" y="2196"/>
                      <a:pt x="6719" y="2174"/>
                    </a:cubicBezTo>
                    <a:cubicBezTo>
                      <a:pt x="6772" y="2163"/>
                      <a:pt x="6798" y="2119"/>
                      <a:pt x="6846" y="2108"/>
                    </a:cubicBezTo>
                    <a:cubicBezTo>
                      <a:pt x="6868" y="2097"/>
                      <a:pt x="6899" y="2075"/>
                      <a:pt x="6916" y="2086"/>
                    </a:cubicBezTo>
                    <a:cubicBezTo>
                      <a:pt x="6925" y="2086"/>
                      <a:pt x="6933" y="2108"/>
                      <a:pt x="6947" y="2130"/>
                    </a:cubicBezTo>
                    <a:cubicBezTo>
                      <a:pt x="7003" y="2207"/>
                      <a:pt x="7069" y="2295"/>
                      <a:pt x="7117" y="2372"/>
                    </a:cubicBezTo>
                    <a:cubicBezTo>
                      <a:pt x="7134" y="2394"/>
                      <a:pt x="7148" y="2439"/>
                      <a:pt x="7161" y="2450"/>
                    </a:cubicBezTo>
                    <a:cubicBezTo>
                      <a:pt x="7200" y="2494"/>
                      <a:pt x="7248" y="2483"/>
                      <a:pt x="7305" y="2494"/>
                    </a:cubicBezTo>
                    <a:cubicBezTo>
                      <a:pt x="7340" y="2494"/>
                      <a:pt x="7379" y="2494"/>
                      <a:pt x="7405" y="2483"/>
                    </a:cubicBezTo>
                    <a:cubicBezTo>
                      <a:pt x="7423" y="2483"/>
                      <a:pt x="7440" y="2439"/>
                      <a:pt x="7462" y="2428"/>
                    </a:cubicBezTo>
                    <a:cubicBezTo>
                      <a:pt x="7480" y="2428"/>
                      <a:pt x="7497" y="2428"/>
                      <a:pt x="7510" y="2428"/>
                    </a:cubicBezTo>
                    <a:cubicBezTo>
                      <a:pt x="7510" y="2428"/>
                      <a:pt x="7515" y="2405"/>
                      <a:pt x="7519" y="2405"/>
                    </a:cubicBezTo>
                    <a:cubicBezTo>
                      <a:pt x="7523" y="2405"/>
                      <a:pt x="7528" y="2405"/>
                      <a:pt x="7536" y="2405"/>
                    </a:cubicBezTo>
                    <a:cubicBezTo>
                      <a:pt x="7541" y="2405"/>
                      <a:pt x="7549" y="2383"/>
                      <a:pt x="7554" y="2372"/>
                    </a:cubicBezTo>
                    <a:cubicBezTo>
                      <a:pt x="7571" y="2350"/>
                      <a:pt x="7593" y="2350"/>
                      <a:pt x="7606" y="2328"/>
                    </a:cubicBezTo>
                    <a:cubicBezTo>
                      <a:pt x="7619" y="2317"/>
                      <a:pt x="7637" y="2284"/>
                      <a:pt x="7654" y="2262"/>
                    </a:cubicBezTo>
                    <a:cubicBezTo>
                      <a:pt x="7659" y="2262"/>
                      <a:pt x="7667" y="2229"/>
                      <a:pt x="7672" y="2229"/>
                    </a:cubicBezTo>
                    <a:cubicBezTo>
                      <a:pt x="7681" y="2207"/>
                      <a:pt x="7689" y="2207"/>
                      <a:pt x="7694" y="2196"/>
                    </a:cubicBezTo>
                    <a:cubicBezTo>
                      <a:pt x="7702" y="2196"/>
                      <a:pt x="7707" y="2163"/>
                      <a:pt x="7716" y="2152"/>
                    </a:cubicBezTo>
                    <a:cubicBezTo>
                      <a:pt x="7724" y="2152"/>
                      <a:pt x="7733" y="2141"/>
                      <a:pt x="7742" y="2130"/>
                    </a:cubicBezTo>
                    <a:cubicBezTo>
                      <a:pt x="7750" y="2108"/>
                      <a:pt x="7755" y="2108"/>
                      <a:pt x="7764" y="2086"/>
                    </a:cubicBezTo>
                    <a:cubicBezTo>
                      <a:pt x="7772" y="2086"/>
                      <a:pt x="7781" y="2075"/>
                      <a:pt x="7790" y="2053"/>
                    </a:cubicBezTo>
                    <a:cubicBezTo>
                      <a:pt x="7816" y="2009"/>
                      <a:pt x="7842" y="1954"/>
                      <a:pt x="7877" y="1898"/>
                    </a:cubicBezTo>
                    <a:cubicBezTo>
                      <a:pt x="7903" y="1854"/>
                      <a:pt x="7930" y="1799"/>
                      <a:pt x="7947" y="1744"/>
                    </a:cubicBezTo>
                    <a:cubicBezTo>
                      <a:pt x="7951" y="1744"/>
                      <a:pt x="7947" y="1744"/>
                      <a:pt x="7951" y="1722"/>
                    </a:cubicBezTo>
                    <a:cubicBezTo>
                      <a:pt x="7986" y="1590"/>
                      <a:pt x="7982" y="1336"/>
                      <a:pt x="8004" y="1182"/>
                    </a:cubicBezTo>
                    <a:cubicBezTo>
                      <a:pt x="8013" y="1116"/>
                      <a:pt x="8026" y="1061"/>
                      <a:pt x="8030" y="995"/>
                    </a:cubicBezTo>
                    <a:cubicBezTo>
                      <a:pt x="8030" y="984"/>
                      <a:pt x="8043" y="973"/>
                      <a:pt x="8052" y="951"/>
                    </a:cubicBezTo>
                    <a:cubicBezTo>
                      <a:pt x="8052" y="929"/>
                      <a:pt x="8056" y="907"/>
                      <a:pt x="8065" y="874"/>
                    </a:cubicBezTo>
                    <a:cubicBezTo>
                      <a:pt x="8074" y="841"/>
                      <a:pt x="8100" y="808"/>
                      <a:pt x="8122" y="763"/>
                    </a:cubicBezTo>
                    <a:cubicBezTo>
                      <a:pt x="8139" y="719"/>
                      <a:pt x="8161" y="686"/>
                      <a:pt x="8179" y="653"/>
                    </a:cubicBezTo>
                    <a:cubicBezTo>
                      <a:pt x="8192" y="631"/>
                      <a:pt x="8209" y="620"/>
                      <a:pt x="8222" y="598"/>
                    </a:cubicBezTo>
                    <a:cubicBezTo>
                      <a:pt x="8231" y="598"/>
                      <a:pt x="8244" y="565"/>
                      <a:pt x="8253" y="554"/>
                    </a:cubicBezTo>
                    <a:cubicBezTo>
                      <a:pt x="8266" y="532"/>
                      <a:pt x="8275" y="521"/>
                      <a:pt x="8283" y="510"/>
                    </a:cubicBezTo>
                    <a:cubicBezTo>
                      <a:pt x="8310" y="488"/>
                      <a:pt x="8332" y="444"/>
                      <a:pt x="8353" y="444"/>
                    </a:cubicBezTo>
                    <a:cubicBezTo>
                      <a:pt x="8371" y="444"/>
                      <a:pt x="8393" y="466"/>
                      <a:pt x="8397" y="444"/>
                    </a:cubicBezTo>
                    <a:cubicBezTo>
                      <a:pt x="8397" y="444"/>
                      <a:pt x="8410" y="444"/>
                      <a:pt x="8415" y="444"/>
                    </a:cubicBezTo>
                    <a:cubicBezTo>
                      <a:pt x="8423" y="444"/>
                      <a:pt x="8423" y="422"/>
                      <a:pt x="8432" y="422"/>
                    </a:cubicBezTo>
                    <a:cubicBezTo>
                      <a:pt x="8445" y="422"/>
                      <a:pt x="8458" y="422"/>
                      <a:pt x="8471" y="422"/>
                    </a:cubicBezTo>
                    <a:cubicBezTo>
                      <a:pt x="8493" y="422"/>
                      <a:pt x="8524" y="389"/>
                      <a:pt x="8546" y="389"/>
                    </a:cubicBezTo>
                    <a:cubicBezTo>
                      <a:pt x="8563" y="389"/>
                      <a:pt x="8572" y="411"/>
                      <a:pt x="8589" y="411"/>
                    </a:cubicBezTo>
                    <a:cubicBezTo>
                      <a:pt x="8602" y="411"/>
                      <a:pt x="8624" y="389"/>
                      <a:pt x="8642" y="411"/>
                    </a:cubicBezTo>
                    <a:cubicBezTo>
                      <a:pt x="8650" y="411"/>
                      <a:pt x="8659" y="422"/>
                      <a:pt x="8659" y="444"/>
                    </a:cubicBezTo>
                    <a:cubicBezTo>
                      <a:pt x="8668" y="433"/>
                      <a:pt x="8677" y="444"/>
                      <a:pt x="8685" y="444"/>
                    </a:cubicBezTo>
                    <a:cubicBezTo>
                      <a:pt x="8699" y="444"/>
                      <a:pt x="8712" y="444"/>
                      <a:pt x="8716" y="444"/>
                    </a:cubicBezTo>
                    <a:cubicBezTo>
                      <a:pt x="8729" y="455"/>
                      <a:pt x="8738" y="488"/>
                      <a:pt x="8747" y="499"/>
                    </a:cubicBezTo>
                    <a:cubicBezTo>
                      <a:pt x="8747" y="499"/>
                      <a:pt x="8755" y="499"/>
                      <a:pt x="8760" y="499"/>
                    </a:cubicBezTo>
                    <a:cubicBezTo>
                      <a:pt x="8782" y="532"/>
                      <a:pt x="8808" y="543"/>
                      <a:pt x="8838" y="565"/>
                    </a:cubicBezTo>
                    <a:cubicBezTo>
                      <a:pt x="8847" y="587"/>
                      <a:pt x="8856" y="543"/>
                      <a:pt x="8873" y="565"/>
                    </a:cubicBezTo>
                    <a:cubicBezTo>
                      <a:pt x="8891" y="620"/>
                      <a:pt x="8921" y="609"/>
                      <a:pt x="8948" y="620"/>
                    </a:cubicBezTo>
                    <a:cubicBezTo>
                      <a:pt x="8956" y="620"/>
                      <a:pt x="8961" y="642"/>
                      <a:pt x="8969" y="653"/>
                    </a:cubicBezTo>
                    <a:cubicBezTo>
                      <a:pt x="8978" y="664"/>
                      <a:pt x="8987" y="664"/>
                      <a:pt x="8996" y="675"/>
                    </a:cubicBezTo>
                    <a:cubicBezTo>
                      <a:pt x="9022" y="697"/>
                      <a:pt x="9048" y="719"/>
                      <a:pt x="9074" y="730"/>
                    </a:cubicBezTo>
                    <a:cubicBezTo>
                      <a:pt x="9144" y="775"/>
                      <a:pt x="9205" y="830"/>
                      <a:pt x="9267" y="874"/>
                    </a:cubicBezTo>
                    <a:cubicBezTo>
                      <a:pt x="9284" y="874"/>
                      <a:pt x="9306" y="885"/>
                      <a:pt x="9328" y="907"/>
                    </a:cubicBezTo>
                    <a:cubicBezTo>
                      <a:pt x="9336" y="907"/>
                      <a:pt x="9345" y="929"/>
                      <a:pt x="9354" y="940"/>
                    </a:cubicBezTo>
                    <a:cubicBezTo>
                      <a:pt x="9363" y="940"/>
                      <a:pt x="9376" y="940"/>
                      <a:pt x="9384" y="951"/>
                    </a:cubicBezTo>
                    <a:cubicBezTo>
                      <a:pt x="9419" y="973"/>
                      <a:pt x="9459" y="1006"/>
                      <a:pt x="9494" y="1028"/>
                    </a:cubicBezTo>
                    <a:cubicBezTo>
                      <a:pt x="9572" y="1072"/>
                      <a:pt x="9651" y="1105"/>
                      <a:pt x="9734" y="1138"/>
                    </a:cubicBezTo>
                    <a:cubicBezTo>
                      <a:pt x="9773" y="1149"/>
                      <a:pt x="9813" y="1171"/>
                      <a:pt x="9856" y="1171"/>
                    </a:cubicBezTo>
                    <a:cubicBezTo>
                      <a:pt x="9865" y="1193"/>
                      <a:pt x="9878" y="1193"/>
                      <a:pt x="9891" y="1193"/>
                    </a:cubicBezTo>
                    <a:cubicBezTo>
                      <a:pt x="9904" y="1193"/>
                      <a:pt x="9922" y="1215"/>
                      <a:pt x="9935" y="1215"/>
                    </a:cubicBezTo>
                    <a:cubicBezTo>
                      <a:pt x="9966" y="1226"/>
                      <a:pt x="9992" y="1248"/>
                      <a:pt x="10022" y="1259"/>
                    </a:cubicBezTo>
                    <a:cubicBezTo>
                      <a:pt x="10066" y="1259"/>
                      <a:pt x="10105" y="1259"/>
                      <a:pt x="10149" y="1270"/>
                    </a:cubicBezTo>
                    <a:cubicBezTo>
                      <a:pt x="10162" y="1270"/>
                      <a:pt x="10171" y="1281"/>
                      <a:pt x="10184" y="1292"/>
                    </a:cubicBezTo>
                    <a:cubicBezTo>
                      <a:pt x="10249" y="1303"/>
                      <a:pt x="10311" y="1292"/>
                      <a:pt x="10367" y="1292"/>
                    </a:cubicBezTo>
                    <a:cubicBezTo>
                      <a:pt x="10424" y="1292"/>
                      <a:pt x="10494" y="1292"/>
                      <a:pt x="10555" y="1303"/>
                    </a:cubicBezTo>
                    <a:cubicBezTo>
                      <a:pt x="10660" y="1303"/>
                      <a:pt x="10761" y="1336"/>
                      <a:pt x="10861" y="1347"/>
                    </a:cubicBezTo>
                    <a:cubicBezTo>
                      <a:pt x="10914" y="1347"/>
                      <a:pt x="10966" y="1358"/>
                      <a:pt x="11014" y="1380"/>
                    </a:cubicBezTo>
                    <a:cubicBezTo>
                      <a:pt x="11053" y="1391"/>
                      <a:pt x="11093" y="1391"/>
                      <a:pt x="11136" y="1402"/>
                    </a:cubicBezTo>
                    <a:cubicBezTo>
                      <a:pt x="11149" y="1402"/>
                      <a:pt x="11158" y="1425"/>
                      <a:pt x="11171" y="1425"/>
                    </a:cubicBezTo>
                    <a:cubicBezTo>
                      <a:pt x="11180" y="1425"/>
                      <a:pt x="11184" y="1414"/>
                      <a:pt x="11189" y="1414"/>
                    </a:cubicBezTo>
                    <a:cubicBezTo>
                      <a:pt x="11198" y="1414"/>
                      <a:pt x="11202" y="1425"/>
                      <a:pt x="11211" y="1425"/>
                    </a:cubicBezTo>
                    <a:cubicBezTo>
                      <a:pt x="11272" y="1425"/>
                      <a:pt x="11307" y="1425"/>
                      <a:pt x="11350" y="1458"/>
                    </a:cubicBezTo>
                    <a:cubicBezTo>
                      <a:pt x="11368" y="1458"/>
                      <a:pt x="11390" y="1458"/>
                      <a:pt x="11403" y="1458"/>
                    </a:cubicBezTo>
                    <a:cubicBezTo>
                      <a:pt x="11412" y="1458"/>
                      <a:pt x="11416" y="1480"/>
                      <a:pt x="11425" y="1480"/>
                    </a:cubicBezTo>
                    <a:cubicBezTo>
                      <a:pt x="11433" y="1480"/>
                      <a:pt x="11447" y="1480"/>
                      <a:pt x="11455" y="1480"/>
                    </a:cubicBezTo>
                    <a:cubicBezTo>
                      <a:pt x="11464" y="1480"/>
                      <a:pt x="11468" y="1491"/>
                      <a:pt x="11477" y="1502"/>
                    </a:cubicBezTo>
                    <a:cubicBezTo>
                      <a:pt x="11486" y="1502"/>
                      <a:pt x="11495" y="1502"/>
                      <a:pt x="11503" y="1502"/>
                    </a:cubicBezTo>
                    <a:cubicBezTo>
                      <a:pt x="11551" y="1524"/>
                      <a:pt x="11604" y="1568"/>
                      <a:pt x="11652" y="1568"/>
                    </a:cubicBezTo>
                    <a:cubicBezTo>
                      <a:pt x="11665" y="1601"/>
                      <a:pt x="11687" y="1612"/>
                      <a:pt x="11704" y="1634"/>
                    </a:cubicBezTo>
                    <a:cubicBezTo>
                      <a:pt x="11722" y="1645"/>
                      <a:pt x="11744" y="1656"/>
                      <a:pt x="11766" y="1678"/>
                    </a:cubicBezTo>
                    <a:cubicBezTo>
                      <a:pt x="11766" y="1678"/>
                      <a:pt x="11774" y="1700"/>
                      <a:pt x="11779" y="1711"/>
                    </a:cubicBezTo>
                    <a:cubicBezTo>
                      <a:pt x="11787" y="1711"/>
                      <a:pt x="11796" y="1711"/>
                      <a:pt x="11800" y="1733"/>
                    </a:cubicBezTo>
                    <a:cubicBezTo>
                      <a:pt x="11809" y="1755"/>
                      <a:pt x="11818" y="1777"/>
                      <a:pt x="11827" y="1799"/>
                    </a:cubicBezTo>
                    <a:cubicBezTo>
                      <a:pt x="11835" y="1799"/>
                      <a:pt x="11853" y="1799"/>
                      <a:pt x="11866" y="1810"/>
                    </a:cubicBezTo>
                    <a:cubicBezTo>
                      <a:pt x="11879" y="1810"/>
                      <a:pt x="11892" y="1821"/>
                      <a:pt x="11905" y="1832"/>
                    </a:cubicBezTo>
                    <a:cubicBezTo>
                      <a:pt x="11914" y="1832"/>
                      <a:pt x="11923" y="1865"/>
                      <a:pt x="11932" y="1876"/>
                    </a:cubicBezTo>
                    <a:cubicBezTo>
                      <a:pt x="11945" y="1887"/>
                      <a:pt x="11953" y="1898"/>
                      <a:pt x="11967" y="1909"/>
                    </a:cubicBezTo>
                    <a:cubicBezTo>
                      <a:pt x="11971" y="1932"/>
                      <a:pt x="11984" y="1943"/>
                      <a:pt x="11993" y="1976"/>
                    </a:cubicBezTo>
                    <a:cubicBezTo>
                      <a:pt x="12006" y="1965"/>
                      <a:pt x="12015" y="1987"/>
                      <a:pt x="12023" y="1998"/>
                    </a:cubicBezTo>
                    <a:cubicBezTo>
                      <a:pt x="12036" y="2009"/>
                      <a:pt x="12049" y="2009"/>
                      <a:pt x="12058" y="2020"/>
                    </a:cubicBezTo>
                    <a:cubicBezTo>
                      <a:pt x="12076" y="2042"/>
                      <a:pt x="12093" y="2075"/>
                      <a:pt x="12106" y="2097"/>
                    </a:cubicBezTo>
                    <a:cubicBezTo>
                      <a:pt x="12141" y="2119"/>
                      <a:pt x="12167" y="2141"/>
                      <a:pt x="12202" y="2163"/>
                    </a:cubicBezTo>
                    <a:cubicBezTo>
                      <a:pt x="12207" y="2163"/>
                      <a:pt x="12207" y="2196"/>
                      <a:pt x="12220" y="2207"/>
                    </a:cubicBezTo>
                    <a:cubicBezTo>
                      <a:pt x="12281" y="2251"/>
                      <a:pt x="12347" y="2317"/>
                      <a:pt x="12412" y="2361"/>
                    </a:cubicBezTo>
                    <a:cubicBezTo>
                      <a:pt x="12430" y="2361"/>
                      <a:pt x="12447" y="2361"/>
                      <a:pt x="12465" y="2383"/>
                    </a:cubicBezTo>
                    <a:cubicBezTo>
                      <a:pt x="12500" y="2405"/>
                      <a:pt x="12530" y="2439"/>
                      <a:pt x="12561" y="2461"/>
                    </a:cubicBezTo>
                    <a:cubicBezTo>
                      <a:pt x="12578" y="2483"/>
                      <a:pt x="12596" y="2494"/>
                      <a:pt x="12613" y="2494"/>
                    </a:cubicBezTo>
                    <a:cubicBezTo>
                      <a:pt x="12626" y="2549"/>
                      <a:pt x="12657" y="2538"/>
                      <a:pt x="12661" y="2593"/>
                    </a:cubicBezTo>
                    <a:cubicBezTo>
                      <a:pt x="12670" y="2659"/>
                      <a:pt x="12644" y="2747"/>
                      <a:pt x="12631" y="2769"/>
                    </a:cubicBezTo>
                    <a:cubicBezTo>
                      <a:pt x="12622" y="2791"/>
                      <a:pt x="12622" y="2824"/>
                      <a:pt x="12617" y="2824"/>
                    </a:cubicBezTo>
                    <a:cubicBezTo>
                      <a:pt x="12617" y="2846"/>
                      <a:pt x="12609" y="2857"/>
                      <a:pt x="12604" y="2868"/>
                    </a:cubicBezTo>
                    <a:cubicBezTo>
                      <a:pt x="12587" y="2912"/>
                      <a:pt x="12565" y="2968"/>
                      <a:pt x="12561" y="3023"/>
                    </a:cubicBezTo>
                    <a:cubicBezTo>
                      <a:pt x="12574" y="3034"/>
                      <a:pt x="12578" y="2990"/>
                      <a:pt x="12587" y="2990"/>
                    </a:cubicBezTo>
                    <a:cubicBezTo>
                      <a:pt x="12600" y="2979"/>
                      <a:pt x="12613" y="2968"/>
                      <a:pt x="12622" y="2956"/>
                    </a:cubicBezTo>
                    <a:cubicBezTo>
                      <a:pt x="12657" y="2923"/>
                      <a:pt x="12687" y="2890"/>
                      <a:pt x="12722" y="2868"/>
                    </a:cubicBezTo>
                    <a:cubicBezTo>
                      <a:pt x="12762" y="2835"/>
                      <a:pt x="12792" y="2802"/>
                      <a:pt x="12827" y="2769"/>
                    </a:cubicBezTo>
                    <a:cubicBezTo>
                      <a:pt x="12853" y="2747"/>
                      <a:pt x="12875" y="2747"/>
                      <a:pt x="12901" y="2747"/>
                    </a:cubicBezTo>
                    <a:cubicBezTo>
                      <a:pt x="12910" y="2747"/>
                      <a:pt x="12919" y="2725"/>
                      <a:pt x="12928" y="2725"/>
                    </a:cubicBezTo>
                    <a:cubicBezTo>
                      <a:pt x="12954" y="2725"/>
                      <a:pt x="12984" y="2725"/>
                      <a:pt x="13011" y="2725"/>
                    </a:cubicBezTo>
                    <a:cubicBezTo>
                      <a:pt x="13015" y="2747"/>
                      <a:pt x="13019" y="2758"/>
                      <a:pt x="13028" y="2769"/>
                    </a:cubicBezTo>
                    <a:cubicBezTo>
                      <a:pt x="13037" y="2835"/>
                      <a:pt x="13028" y="2923"/>
                      <a:pt x="13019" y="2979"/>
                    </a:cubicBezTo>
                    <a:cubicBezTo>
                      <a:pt x="13011" y="3034"/>
                      <a:pt x="13006" y="3045"/>
                      <a:pt x="12993" y="3089"/>
                    </a:cubicBezTo>
                    <a:cubicBezTo>
                      <a:pt x="12984" y="3111"/>
                      <a:pt x="12984" y="3144"/>
                      <a:pt x="12976" y="3166"/>
                    </a:cubicBezTo>
                    <a:cubicBezTo>
                      <a:pt x="12971" y="3188"/>
                      <a:pt x="12958" y="3199"/>
                      <a:pt x="12949" y="3221"/>
                    </a:cubicBezTo>
                    <a:cubicBezTo>
                      <a:pt x="12941" y="3254"/>
                      <a:pt x="12936" y="3276"/>
                      <a:pt x="12936" y="3309"/>
                    </a:cubicBezTo>
                    <a:cubicBezTo>
                      <a:pt x="12967" y="3309"/>
                      <a:pt x="13002" y="3265"/>
                      <a:pt x="13037" y="3221"/>
                    </a:cubicBezTo>
                    <a:cubicBezTo>
                      <a:pt x="13063" y="3199"/>
                      <a:pt x="13098" y="3166"/>
                      <a:pt x="13124" y="3144"/>
                    </a:cubicBezTo>
                    <a:cubicBezTo>
                      <a:pt x="13150" y="3122"/>
                      <a:pt x="13164" y="3089"/>
                      <a:pt x="13190" y="3067"/>
                    </a:cubicBezTo>
                    <a:cubicBezTo>
                      <a:pt x="13212" y="3045"/>
                      <a:pt x="13238" y="3034"/>
                      <a:pt x="13264" y="3023"/>
                    </a:cubicBezTo>
                    <a:cubicBezTo>
                      <a:pt x="13295" y="3023"/>
                      <a:pt x="13330" y="3001"/>
                      <a:pt x="13351" y="3012"/>
                    </a:cubicBezTo>
                    <a:cubicBezTo>
                      <a:pt x="13378" y="3023"/>
                      <a:pt x="13404" y="3111"/>
                      <a:pt x="13400" y="3188"/>
                    </a:cubicBezTo>
                    <a:cubicBezTo>
                      <a:pt x="13400" y="3199"/>
                      <a:pt x="13391" y="3221"/>
                      <a:pt x="13386" y="3243"/>
                    </a:cubicBezTo>
                    <a:cubicBezTo>
                      <a:pt x="13369" y="3298"/>
                      <a:pt x="13347" y="3353"/>
                      <a:pt x="13330" y="3386"/>
                    </a:cubicBezTo>
                    <a:cubicBezTo>
                      <a:pt x="13330" y="3386"/>
                      <a:pt x="13325" y="3386"/>
                      <a:pt x="13325" y="3408"/>
                    </a:cubicBezTo>
                    <a:cubicBezTo>
                      <a:pt x="13312" y="3430"/>
                      <a:pt x="13299" y="3441"/>
                      <a:pt x="13290" y="3452"/>
                    </a:cubicBezTo>
                    <a:cubicBezTo>
                      <a:pt x="13277" y="3474"/>
                      <a:pt x="13277" y="3507"/>
                      <a:pt x="13268" y="3529"/>
                    </a:cubicBezTo>
                    <a:cubicBezTo>
                      <a:pt x="13260" y="3529"/>
                      <a:pt x="13255" y="3551"/>
                      <a:pt x="13268" y="3551"/>
                    </a:cubicBezTo>
                    <a:cubicBezTo>
                      <a:pt x="13290" y="3563"/>
                      <a:pt x="13303" y="3529"/>
                      <a:pt x="13316" y="3551"/>
                    </a:cubicBezTo>
                    <a:cubicBezTo>
                      <a:pt x="13316" y="3518"/>
                      <a:pt x="13338" y="3529"/>
                      <a:pt x="13351" y="3507"/>
                    </a:cubicBezTo>
                    <a:cubicBezTo>
                      <a:pt x="13386" y="3474"/>
                      <a:pt x="13443" y="3419"/>
                      <a:pt x="13478" y="3386"/>
                    </a:cubicBezTo>
                    <a:cubicBezTo>
                      <a:pt x="13500" y="3375"/>
                      <a:pt x="13517" y="3364"/>
                      <a:pt x="13539" y="3353"/>
                    </a:cubicBezTo>
                    <a:cubicBezTo>
                      <a:pt x="13609" y="3309"/>
                      <a:pt x="13657" y="3298"/>
                      <a:pt x="13670" y="3452"/>
                    </a:cubicBezTo>
                    <a:cubicBezTo>
                      <a:pt x="13657" y="3518"/>
                      <a:pt x="13653" y="3585"/>
                      <a:pt x="13644" y="3640"/>
                    </a:cubicBezTo>
                    <a:cubicBezTo>
                      <a:pt x="13644" y="3640"/>
                      <a:pt x="13635" y="3640"/>
                      <a:pt x="13635" y="3640"/>
                    </a:cubicBezTo>
                    <a:cubicBezTo>
                      <a:pt x="13635" y="3640"/>
                      <a:pt x="13635" y="3662"/>
                      <a:pt x="13635" y="3673"/>
                    </a:cubicBezTo>
                    <a:cubicBezTo>
                      <a:pt x="13622" y="3717"/>
                      <a:pt x="13596" y="3750"/>
                      <a:pt x="13596" y="3816"/>
                    </a:cubicBezTo>
                    <a:cubicBezTo>
                      <a:pt x="13614" y="3816"/>
                      <a:pt x="13627" y="3794"/>
                      <a:pt x="13640" y="3783"/>
                    </a:cubicBezTo>
                    <a:cubicBezTo>
                      <a:pt x="13649" y="3783"/>
                      <a:pt x="13657" y="3783"/>
                      <a:pt x="13666" y="3783"/>
                    </a:cubicBezTo>
                    <a:cubicBezTo>
                      <a:pt x="13666" y="3783"/>
                      <a:pt x="13666" y="3761"/>
                      <a:pt x="13675" y="3761"/>
                    </a:cubicBezTo>
                    <a:cubicBezTo>
                      <a:pt x="13675" y="3761"/>
                      <a:pt x="13683" y="3761"/>
                      <a:pt x="13683" y="3761"/>
                    </a:cubicBezTo>
                    <a:cubicBezTo>
                      <a:pt x="13701" y="3761"/>
                      <a:pt x="13714" y="3739"/>
                      <a:pt x="13727" y="3728"/>
                    </a:cubicBezTo>
                    <a:cubicBezTo>
                      <a:pt x="13758" y="3706"/>
                      <a:pt x="13780" y="3684"/>
                      <a:pt x="13815" y="3673"/>
                    </a:cubicBezTo>
                    <a:cubicBezTo>
                      <a:pt x="13854" y="3651"/>
                      <a:pt x="13884" y="3673"/>
                      <a:pt x="13924" y="3662"/>
                    </a:cubicBezTo>
                    <a:cubicBezTo>
                      <a:pt x="13933" y="3706"/>
                      <a:pt x="13941" y="3728"/>
                      <a:pt x="13941" y="3772"/>
                    </a:cubicBezTo>
                    <a:cubicBezTo>
                      <a:pt x="13941" y="3849"/>
                      <a:pt x="13915" y="3904"/>
                      <a:pt x="13911" y="3970"/>
                    </a:cubicBezTo>
                    <a:cubicBezTo>
                      <a:pt x="13954" y="3981"/>
                      <a:pt x="14007" y="3948"/>
                      <a:pt x="14068" y="3937"/>
                    </a:cubicBezTo>
                    <a:cubicBezTo>
                      <a:pt x="14125" y="3937"/>
                      <a:pt x="14190" y="3937"/>
                      <a:pt x="14234" y="3937"/>
                    </a:cubicBezTo>
                    <a:cubicBezTo>
                      <a:pt x="14265" y="3937"/>
                      <a:pt x="14295" y="3959"/>
                      <a:pt x="14308" y="3992"/>
                    </a:cubicBezTo>
                    <a:cubicBezTo>
                      <a:pt x="14334" y="3970"/>
                      <a:pt x="14365" y="4003"/>
                      <a:pt x="14378" y="4025"/>
                    </a:cubicBezTo>
                    <a:cubicBezTo>
                      <a:pt x="14396" y="4047"/>
                      <a:pt x="14413" y="4070"/>
                      <a:pt x="14426" y="4081"/>
                    </a:cubicBezTo>
                    <a:cubicBezTo>
                      <a:pt x="14426" y="4081"/>
                      <a:pt x="14426" y="4103"/>
                      <a:pt x="14426" y="4103"/>
                    </a:cubicBezTo>
                    <a:cubicBezTo>
                      <a:pt x="14439" y="4125"/>
                      <a:pt x="14457" y="4136"/>
                      <a:pt x="14466" y="4158"/>
                    </a:cubicBezTo>
                    <a:cubicBezTo>
                      <a:pt x="14479" y="4191"/>
                      <a:pt x="14505" y="4246"/>
                      <a:pt x="14514" y="4279"/>
                    </a:cubicBezTo>
                    <a:cubicBezTo>
                      <a:pt x="14514" y="4290"/>
                      <a:pt x="14514" y="4301"/>
                      <a:pt x="14514" y="4312"/>
                    </a:cubicBezTo>
                    <a:cubicBezTo>
                      <a:pt x="14514" y="4312"/>
                      <a:pt x="14522" y="4312"/>
                      <a:pt x="14522" y="4312"/>
                    </a:cubicBezTo>
                    <a:cubicBezTo>
                      <a:pt x="14522" y="4312"/>
                      <a:pt x="14522" y="4334"/>
                      <a:pt x="14522" y="4334"/>
                    </a:cubicBezTo>
                    <a:cubicBezTo>
                      <a:pt x="14531" y="4367"/>
                      <a:pt x="14544" y="4389"/>
                      <a:pt x="14553" y="4411"/>
                    </a:cubicBezTo>
                    <a:cubicBezTo>
                      <a:pt x="14557" y="4433"/>
                      <a:pt x="14557" y="4455"/>
                      <a:pt x="14566" y="4466"/>
                    </a:cubicBezTo>
                    <a:cubicBezTo>
                      <a:pt x="14570" y="4477"/>
                      <a:pt x="14583" y="4488"/>
                      <a:pt x="14588" y="4499"/>
                    </a:cubicBezTo>
                    <a:cubicBezTo>
                      <a:pt x="14588" y="4499"/>
                      <a:pt x="14588" y="4521"/>
                      <a:pt x="14588" y="4532"/>
                    </a:cubicBezTo>
                    <a:cubicBezTo>
                      <a:pt x="14588" y="4532"/>
                      <a:pt x="14592" y="4544"/>
                      <a:pt x="14597" y="4555"/>
                    </a:cubicBezTo>
                    <a:cubicBezTo>
                      <a:pt x="14605" y="4577"/>
                      <a:pt x="14610" y="4610"/>
                      <a:pt x="14618" y="4632"/>
                    </a:cubicBezTo>
                    <a:cubicBezTo>
                      <a:pt x="14618" y="4632"/>
                      <a:pt x="14623" y="4643"/>
                      <a:pt x="14627" y="4654"/>
                    </a:cubicBezTo>
                    <a:cubicBezTo>
                      <a:pt x="14636" y="4687"/>
                      <a:pt x="14645" y="4720"/>
                      <a:pt x="14658" y="4753"/>
                    </a:cubicBezTo>
                    <a:cubicBezTo>
                      <a:pt x="14658" y="4753"/>
                      <a:pt x="14671" y="4775"/>
                      <a:pt x="14671" y="4786"/>
                    </a:cubicBezTo>
                    <a:cubicBezTo>
                      <a:pt x="14688" y="4841"/>
                      <a:pt x="14701" y="4896"/>
                      <a:pt x="14710" y="4940"/>
                    </a:cubicBezTo>
                    <a:cubicBezTo>
                      <a:pt x="14728" y="5028"/>
                      <a:pt x="14741" y="5116"/>
                      <a:pt x="14758" y="5194"/>
                    </a:cubicBezTo>
                    <a:cubicBezTo>
                      <a:pt x="14763" y="5216"/>
                      <a:pt x="14767" y="5227"/>
                      <a:pt x="14771" y="5249"/>
                    </a:cubicBezTo>
                    <a:cubicBezTo>
                      <a:pt x="14771" y="5260"/>
                      <a:pt x="14784" y="5271"/>
                      <a:pt x="14789" y="5293"/>
                    </a:cubicBezTo>
                    <a:cubicBezTo>
                      <a:pt x="14789" y="5293"/>
                      <a:pt x="14789" y="5315"/>
                      <a:pt x="14789" y="5326"/>
                    </a:cubicBezTo>
                    <a:cubicBezTo>
                      <a:pt x="14789" y="5348"/>
                      <a:pt x="14798" y="5359"/>
                      <a:pt x="14802" y="5381"/>
                    </a:cubicBezTo>
                    <a:cubicBezTo>
                      <a:pt x="14811" y="5414"/>
                      <a:pt x="14819" y="5458"/>
                      <a:pt x="14828" y="5480"/>
                    </a:cubicBezTo>
                    <a:cubicBezTo>
                      <a:pt x="14828" y="5480"/>
                      <a:pt x="14828" y="5491"/>
                      <a:pt x="14837" y="5502"/>
                    </a:cubicBezTo>
                    <a:cubicBezTo>
                      <a:pt x="14837" y="5513"/>
                      <a:pt x="14846" y="5535"/>
                      <a:pt x="14850" y="5557"/>
                    </a:cubicBezTo>
                    <a:cubicBezTo>
                      <a:pt x="14859" y="5590"/>
                      <a:pt x="14863" y="5623"/>
                      <a:pt x="14872" y="5656"/>
                    </a:cubicBezTo>
                    <a:cubicBezTo>
                      <a:pt x="14872" y="5656"/>
                      <a:pt x="14885" y="5678"/>
                      <a:pt x="14889" y="5689"/>
                    </a:cubicBezTo>
                    <a:cubicBezTo>
                      <a:pt x="14889" y="5712"/>
                      <a:pt x="14889" y="5734"/>
                      <a:pt x="14898" y="5756"/>
                    </a:cubicBezTo>
                    <a:cubicBezTo>
                      <a:pt x="14898" y="5778"/>
                      <a:pt x="14907" y="5778"/>
                      <a:pt x="14911" y="5800"/>
                    </a:cubicBezTo>
                    <a:cubicBezTo>
                      <a:pt x="14924" y="5844"/>
                      <a:pt x="14933" y="5910"/>
                      <a:pt x="14955" y="5932"/>
                    </a:cubicBezTo>
                    <a:cubicBezTo>
                      <a:pt x="14964" y="5888"/>
                      <a:pt x="14955" y="5833"/>
                      <a:pt x="14955" y="5800"/>
                    </a:cubicBezTo>
                    <a:cubicBezTo>
                      <a:pt x="14950" y="5701"/>
                      <a:pt x="14942" y="5612"/>
                      <a:pt x="14933" y="5546"/>
                    </a:cubicBezTo>
                    <a:cubicBezTo>
                      <a:pt x="14924" y="5458"/>
                      <a:pt x="14920" y="5381"/>
                      <a:pt x="14911" y="5293"/>
                    </a:cubicBezTo>
                    <a:cubicBezTo>
                      <a:pt x="14898" y="5172"/>
                      <a:pt x="14885" y="5061"/>
                      <a:pt x="14863" y="4962"/>
                    </a:cubicBezTo>
                    <a:cubicBezTo>
                      <a:pt x="14846" y="4852"/>
                      <a:pt x="14824" y="4742"/>
                      <a:pt x="14802" y="4654"/>
                    </a:cubicBezTo>
                    <a:cubicBezTo>
                      <a:pt x="14793" y="4621"/>
                      <a:pt x="14784" y="4588"/>
                      <a:pt x="14780" y="4555"/>
                    </a:cubicBezTo>
                    <a:cubicBezTo>
                      <a:pt x="14771" y="4521"/>
                      <a:pt x="14767" y="4488"/>
                      <a:pt x="14758" y="4455"/>
                    </a:cubicBezTo>
                    <a:cubicBezTo>
                      <a:pt x="14749" y="4422"/>
                      <a:pt x="14741" y="4400"/>
                      <a:pt x="14732" y="4378"/>
                    </a:cubicBezTo>
                    <a:cubicBezTo>
                      <a:pt x="14719" y="4334"/>
                      <a:pt x="14706" y="4279"/>
                      <a:pt x="14697" y="4246"/>
                    </a:cubicBezTo>
                    <a:cubicBezTo>
                      <a:pt x="14693" y="4224"/>
                      <a:pt x="14684" y="4213"/>
                      <a:pt x="14684" y="4191"/>
                    </a:cubicBezTo>
                    <a:cubicBezTo>
                      <a:pt x="14675" y="4191"/>
                      <a:pt x="14671" y="4169"/>
                      <a:pt x="14671" y="4147"/>
                    </a:cubicBezTo>
                    <a:cubicBezTo>
                      <a:pt x="14684" y="4103"/>
                      <a:pt x="14706" y="4081"/>
                      <a:pt x="14728" y="4081"/>
                    </a:cubicBezTo>
                    <a:cubicBezTo>
                      <a:pt x="14736" y="4081"/>
                      <a:pt x="14736" y="4081"/>
                      <a:pt x="14749" y="4103"/>
                    </a:cubicBezTo>
                    <a:cubicBezTo>
                      <a:pt x="14776" y="4125"/>
                      <a:pt x="14776" y="4136"/>
                      <a:pt x="14793" y="4169"/>
                    </a:cubicBezTo>
                    <a:cubicBezTo>
                      <a:pt x="14811" y="4213"/>
                      <a:pt x="14819" y="4246"/>
                      <a:pt x="14833" y="4279"/>
                    </a:cubicBezTo>
                    <a:cubicBezTo>
                      <a:pt x="14837" y="4301"/>
                      <a:pt x="14850" y="4323"/>
                      <a:pt x="14854" y="4345"/>
                    </a:cubicBezTo>
                    <a:cubicBezTo>
                      <a:pt x="14876" y="4444"/>
                      <a:pt x="14902" y="4400"/>
                      <a:pt x="14929" y="4334"/>
                    </a:cubicBezTo>
                    <a:cubicBezTo>
                      <a:pt x="14942" y="4312"/>
                      <a:pt x="14950" y="4268"/>
                      <a:pt x="14964" y="4246"/>
                    </a:cubicBezTo>
                    <a:cubicBezTo>
                      <a:pt x="14972" y="4224"/>
                      <a:pt x="14977" y="4224"/>
                      <a:pt x="14985" y="4213"/>
                    </a:cubicBezTo>
                    <a:cubicBezTo>
                      <a:pt x="15003" y="4180"/>
                      <a:pt x="15020" y="4125"/>
                      <a:pt x="15042" y="4114"/>
                    </a:cubicBezTo>
                    <a:cubicBezTo>
                      <a:pt x="15060" y="4103"/>
                      <a:pt x="15090" y="4081"/>
                      <a:pt x="15112" y="4147"/>
                    </a:cubicBezTo>
                    <a:cubicBezTo>
                      <a:pt x="15112" y="4224"/>
                      <a:pt x="15112" y="4312"/>
                      <a:pt x="15095" y="4367"/>
                    </a:cubicBezTo>
                    <a:cubicBezTo>
                      <a:pt x="15095" y="4389"/>
                      <a:pt x="15086" y="4389"/>
                      <a:pt x="15082" y="4411"/>
                    </a:cubicBezTo>
                    <a:cubicBezTo>
                      <a:pt x="15068" y="4455"/>
                      <a:pt x="15060" y="4488"/>
                      <a:pt x="15051" y="4521"/>
                    </a:cubicBezTo>
                    <a:cubicBezTo>
                      <a:pt x="15051" y="4521"/>
                      <a:pt x="15051" y="4544"/>
                      <a:pt x="15047" y="4555"/>
                    </a:cubicBezTo>
                    <a:cubicBezTo>
                      <a:pt x="15047" y="4555"/>
                      <a:pt x="15038" y="4555"/>
                      <a:pt x="15033" y="4577"/>
                    </a:cubicBezTo>
                    <a:cubicBezTo>
                      <a:pt x="15033" y="4577"/>
                      <a:pt x="15033" y="4599"/>
                      <a:pt x="15033" y="4610"/>
                    </a:cubicBezTo>
                    <a:cubicBezTo>
                      <a:pt x="15033" y="4610"/>
                      <a:pt x="15025" y="4621"/>
                      <a:pt x="15020" y="4632"/>
                    </a:cubicBezTo>
                    <a:cubicBezTo>
                      <a:pt x="15020" y="4632"/>
                      <a:pt x="15020" y="4654"/>
                      <a:pt x="15020" y="4665"/>
                    </a:cubicBezTo>
                    <a:cubicBezTo>
                      <a:pt x="15007" y="4709"/>
                      <a:pt x="14981" y="4742"/>
                      <a:pt x="14994" y="4808"/>
                    </a:cubicBezTo>
                    <a:cubicBezTo>
                      <a:pt x="15016" y="4830"/>
                      <a:pt x="15047" y="4775"/>
                      <a:pt x="15055" y="4764"/>
                    </a:cubicBezTo>
                    <a:cubicBezTo>
                      <a:pt x="15064" y="4731"/>
                      <a:pt x="15077" y="4720"/>
                      <a:pt x="15090" y="4698"/>
                    </a:cubicBezTo>
                    <a:cubicBezTo>
                      <a:pt x="15116" y="4654"/>
                      <a:pt x="15151" y="4599"/>
                      <a:pt x="15178" y="4555"/>
                    </a:cubicBezTo>
                    <a:cubicBezTo>
                      <a:pt x="15200" y="4521"/>
                      <a:pt x="15226" y="4477"/>
                      <a:pt x="15243" y="4433"/>
                    </a:cubicBezTo>
                    <a:cubicBezTo>
                      <a:pt x="15265" y="4400"/>
                      <a:pt x="15291" y="4378"/>
                      <a:pt x="15313" y="4334"/>
                    </a:cubicBezTo>
                    <a:cubicBezTo>
                      <a:pt x="15317" y="4334"/>
                      <a:pt x="15322" y="4334"/>
                      <a:pt x="15326" y="4334"/>
                    </a:cubicBezTo>
                    <a:cubicBezTo>
                      <a:pt x="15335" y="4312"/>
                      <a:pt x="15339" y="4301"/>
                      <a:pt x="15348" y="4290"/>
                    </a:cubicBezTo>
                    <a:cubicBezTo>
                      <a:pt x="15374" y="4246"/>
                      <a:pt x="15414" y="4213"/>
                      <a:pt x="15449" y="4202"/>
                    </a:cubicBezTo>
                    <a:cubicBezTo>
                      <a:pt x="15449" y="4224"/>
                      <a:pt x="15457" y="4235"/>
                      <a:pt x="15462" y="4257"/>
                    </a:cubicBezTo>
                    <a:cubicBezTo>
                      <a:pt x="15462" y="4290"/>
                      <a:pt x="15462" y="4312"/>
                      <a:pt x="15470" y="4334"/>
                    </a:cubicBezTo>
                    <a:cubicBezTo>
                      <a:pt x="15462" y="4356"/>
                      <a:pt x="15462" y="4400"/>
                      <a:pt x="15457" y="4444"/>
                    </a:cubicBezTo>
                    <a:cubicBezTo>
                      <a:pt x="15449" y="4499"/>
                      <a:pt x="15427" y="4555"/>
                      <a:pt x="15405" y="4599"/>
                    </a:cubicBezTo>
                    <a:cubicBezTo>
                      <a:pt x="15405" y="4599"/>
                      <a:pt x="15405" y="4621"/>
                      <a:pt x="15400" y="4621"/>
                    </a:cubicBezTo>
                    <a:cubicBezTo>
                      <a:pt x="15400" y="4621"/>
                      <a:pt x="15392" y="4621"/>
                      <a:pt x="15392" y="4621"/>
                    </a:cubicBezTo>
                    <a:cubicBezTo>
                      <a:pt x="15387" y="4643"/>
                      <a:pt x="15383" y="4665"/>
                      <a:pt x="15379" y="4676"/>
                    </a:cubicBezTo>
                    <a:cubicBezTo>
                      <a:pt x="15379" y="4676"/>
                      <a:pt x="15370" y="4676"/>
                      <a:pt x="15370" y="4676"/>
                    </a:cubicBezTo>
                    <a:cubicBezTo>
                      <a:pt x="15366" y="4687"/>
                      <a:pt x="15361" y="4709"/>
                      <a:pt x="15357" y="4720"/>
                    </a:cubicBezTo>
                    <a:cubicBezTo>
                      <a:pt x="15348" y="4742"/>
                      <a:pt x="15339" y="4742"/>
                      <a:pt x="15331" y="4775"/>
                    </a:cubicBezTo>
                    <a:cubicBezTo>
                      <a:pt x="15317" y="4797"/>
                      <a:pt x="15313" y="4819"/>
                      <a:pt x="15300" y="4841"/>
                    </a:cubicBezTo>
                    <a:cubicBezTo>
                      <a:pt x="15261" y="4896"/>
                      <a:pt x="15234" y="5017"/>
                      <a:pt x="15204" y="5083"/>
                    </a:cubicBezTo>
                    <a:cubicBezTo>
                      <a:pt x="15204" y="5094"/>
                      <a:pt x="15204" y="5105"/>
                      <a:pt x="15204" y="5083"/>
                    </a:cubicBezTo>
                    <a:cubicBezTo>
                      <a:pt x="15226" y="5061"/>
                      <a:pt x="15256" y="5028"/>
                      <a:pt x="15269" y="5006"/>
                    </a:cubicBezTo>
                    <a:cubicBezTo>
                      <a:pt x="15282" y="4973"/>
                      <a:pt x="15296" y="4962"/>
                      <a:pt x="15304" y="4951"/>
                    </a:cubicBezTo>
                    <a:cubicBezTo>
                      <a:pt x="15331" y="4918"/>
                      <a:pt x="15352" y="4885"/>
                      <a:pt x="15379" y="4852"/>
                    </a:cubicBezTo>
                    <a:cubicBezTo>
                      <a:pt x="15396" y="4830"/>
                      <a:pt x="15414" y="4786"/>
                      <a:pt x="15435" y="4753"/>
                    </a:cubicBezTo>
                    <a:cubicBezTo>
                      <a:pt x="15444" y="4753"/>
                      <a:pt x="15449" y="4753"/>
                      <a:pt x="15457" y="4753"/>
                    </a:cubicBezTo>
                    <a:cubicBezTo>
                      <a:pt x="15466" y="4753"/>
                      <a:pt x="15470" y="4742"/>
                      <a:pt x="15479" y="4731"/>
                    </a:cubicBezTo>
                    <a:cubicBezTo>
                      <a:pt x="15501" y="4709"/>
                      <a:pt x="15523" y="4676"/>
                      <a:pt x="15545" y="4654"/>
                    </a:cubicBezTo>
                    <a:cubicBezTo>
                      <a:pt x="15545" y="4654"/>
                      <a:pt x="15553" y="4654"/>
                      <a:pt x="15558" y="4654"/>
                    </a:cubicBezTo>
                    <a:cubicBezTo>
                      <a:pt x="15562" y="4654"/>
                      <a:pt x="15562" y="4632"/>
                      <a:pt x="15567" y="4632"/>
                    </a:cubicBezTo>
                    <a:cubicBezTo>
                      <a:pt x="15580" y="4610"/>
                      <a:pt x="15593" y="4599"/>
                      <a:pt x="15606" y="4577"/>
                    </a:cubicBezTo>
                    <a:cubicBezTo>
                      <a:pt x="15632" y="4532"/>
                      <a:pt x="15654" y="4477"/>
                      <a:pt x="15680" y="4433"/>
                    </a:cubicBezTo>
                    <a:cubicBezTo>
                      <a:pt x="15684" y="4433"/>
                      <a:pt x="15689" y="4411"/>
                      <a:pt x="15698" y="4400"/>
                    </a:cubicBezTo>
                    <a:cubicBezTo>
                      <a:pt x="15702" y="4400"/>
                      <a:pt x="15715" y="4400"/>
                      <a:pt x="15724" y="4378"/>
                    </a:cubicBezTo>
                    <a:cubicBezTo>
                      <a:pt x="15728" y="4378"/>
                      <a:pt x="15733" y="4345"/>
                      <a:pt x="15737" y="4334"/>
                    </a:cubicBezTo>
                    <a:cubicBezTo>
                      <a:pt x="15759" y="4301"/>
                      <a:pt x="15785" y="4279"/>
                      <a:pt x="15807" y="4268"/>
                    </a:cubicBezTo>
                    <a:cubicBezTo>
                      <a:pt x="15833" y="4235"/>
                      <a:pt x="15855" y="4213"/>
                      <a:pt x="15877" y="4169"/>
                    </a:cubicBezTo>
                    <a:cubicBezTo>
                      <a:pt x="15885" y="4180"/>
                      <a:pt x="15894" y="4213"/>
                      <a:pt x="15912" y="4191"/>
                    </a:cubicBezTo>
                    <a:cubicBezTo>
                      <a:pt x="15938" y="4158"/>
                      <a:pt x="15955" y="4235"/>
                      <a:pt x="15964" y="4279"/>
                    </a:cubicBezTo>
                    <a:cubicBezTo>
                      <a:pt x="15951" y="4290"/>
                      <a:pt x="15955" y="4323"/>
                      <a:pt x="15951" y="4345"/>
                    </a:cubicBezTo>
                    <a:cubicBezTo>
                      <a:pt x="15942" y="4400"/>
                      <a:pt x="15929" y="4422"/>
                      <a:pt x="15916" y="4466"/>
                    </a:cubicBezTo>
                    <a:cubicBezTo>
                      <a:pt x="15916" y="4488"/>
                      <a:pt x="15907" y="4510"/>
                      <a:pt x="15899" y="4532"/>
                    </a:cubicBezTo>
                    <a:cubicBezTo>
                      <a:pt x="15890" y="4577"/>
                      <a:pt x="15868" y="4621"/>
                      <a:pt x="15859" y="4665"/>
                    </a:cubicBezTo>
                    <a:cubicBezTo>
                      <a:pt x="15859" y="4665"/>
                      <a:pt x="15855" y="4665"/>
                      <a:pt x="15850" y="4676"/>
                    </a:cubicBezTo>
                    <a:cubicBezTo>
                      <a:pt x="15833" y="4720"/>
                      <a:pt x="15820" y="4753"/>
                      <a:pt x="15802" y="4797"/>
                    </a:cubicBezTo>
                    <a:cubicBezTo>
                      <a:pt x="15802" y="4797"/>
                      <a:pt x="15802" y="4808"/>
                      <a:pt x="15794" y="4819"/>
                    </a:cubicBezTo>
                    <a:cubicBezTo>
                      <a:pt x="15794" y="4819"/>
                      <a:pt x="15785" y="4819"/>
                      <a:pt x="15781" y="4819"/>
                    </a:cubicBezTo>
                    <a:cubicBezTo>
                      <a:pt x="15772" y="4841"/>
                      <a:pt x="15759" y="4874"/>
                      <a:pt x="15750" y="4896"/>
                    </a:cubicBezTo>
                    <a:cubicBezTo>
                      <a:pt x="15737" y="4918"/>
                      <a:pt x="15724" y="4940"/>
                      <a:pt x="15715" y="4973"/>
                    </a:cubicBezTo>
                    <a:cubicBezTo>
                      <a:pt x="15706" y="4995"/>
                      <a:pt x="15698" y="5017"/>
                      <a:pt x="15689" y="5039"/>
                    </a:cubicBezTo>
                    <a:cubicBezTo>
                      <a:pt x="15689" y="5039"/>
                      <a:pt x="15680" y="5039"/>
                      <a:pt x="15676" y="5039"/>
                    </a:cubicBezTo>
                    <a:cubicBezTo>
                      <a:pt x="15676" y="5039"/>
                      <a:pt x="15671" y="5072"/>
                      <a:pt x="15663" y="5083"/>
                    </a:cubicBezTo>
                    <a:cubicBezTo>
                      <a:pt x="15649" y="5116"/>
                      <a:pt x="15636" y="5127"/>
                      <a:pt x="15628" y="5160"/>
                    </a:cubicBezTo>
                    <a:cubicBezTo>
                      <a:pt x="15623" y="5160"/>
                      <a:pt x="15619" y="5194"/>
                      <a:pt x="15615" y="5205"/>
                    </a:cubicBezTo>
                    <a:cubicBezTo>
                      <a:pt x="15588" y="5271"/>
                      <a:pt x="15558" y="5348"/>
                      <a:pt x="15536" y="5403"/>
                    </a:cubicBezTo>
                    <a:cubicBezTo>
                      <a:pt x="15514" y="5436"/>
                      <a:pt x="15505" y="5480"/>
                      <a:pt x="15488" y="5524"/>
                    </a:cubicBezTo>
                    <a:cubicBezTo>
                      <a:pt x="15444" y="5634"/>
                      <a:pt x="15396" y="5723"/>
                      <a:pt x="15357" y="5833"/>
                    </a:cubicBezTo>
                    <a:cubicBezTo>
                      <a:pt x="15344" y="5866"/>
                      <a:pt x="15339" y="5899"/>
                      <a:pt x="15331" y="5932"/>
                    </a:cubicBezTo>
                    <a:cubicBezTo>
                      <a:pt x="15317" y="5954"/>
                      <a:pt x="15300" y="5965"/>
                      <a:pt x="15300" y="6009"/>
                    </a:cubicBezTo>
                    <a:cubicBezTo>
                      <a:pt x="15313" y="6009"/>
                      <a:pt x="15317" y="5965"/>
                      <a:pt x="15331" y="5954"/>
                    </a:cubicBezTo>
                    <a:cubicBezTo>
                      <a:pt x="15339" y="5932"/>
                      <a:pt x="15357" y="5932"/>
                      <a:pt x="15366" y="5921"/>
                    </a:cubicBezTo>
                    <a:cubicBezTo>
                      <a:pt x="15366" y="5921"/>
                      <a:pt x="15370" y="5899"/>
                      <a:pt x="15379" y="5877"/>
                    </a:cubicBezTo>
                    <a:cubicBezTo>
                      <a:pt x="15379" y="5877"/>
                      <a:pt x="15392" y="5877"/>
                      <a:pt x="15396" y="5866"/>
                    </a:cubicBezTo>
                    <a:cubicBezTo>
                      <a:pt x="15405" y="5866"/>
                      <a:pt x="15418" y="5833"/>
                      <a:pt x="15422" y="5822"/>
                    </a:cubicBezTo>
                    <a:cubicBezTo>
                      <a:pt x="15427" y="5822"/>
                      <a:pt x="15427" y="5822"/>
                      <a:pt x="15431" y="5800"/>
                    </a:cubicBezTo>
                    <a:cubicBezTo>
                      <a:pt x="15475" y="5723"/>
                      <a:pt x="15518" y="5656"/>
                      <a:pt x="15562" y="5590"/>
                    </a:cubicBezTo>
                    <a:cubicBezTo>
                      <a:pt x="15571" y="5579"/>
                      <a:pt x="15584" y="5557"/>
                      <a:pt x="15593" y="5535"/>
                    </a:cubicBezTo>
                    <a:cubicBezTo>
                      <a:pt x="15628" y="5480"/>
                      <a:pt x="15654" y="5414"/>
                      <a:pt x="15689" y="5359"/>
                    </a:cubicBezTo>
                    <a:cubicBezTo>
                      <a:pt x="15733" y="5293"/>
                      <a:pt x="15772" y="5205"/>
                      <a:pt x="15816" y="5116"/>
                    </a:cubicBezTo>
                    <a:cubicBezTo>
                      <a:pt x="15850" y="5050"/>
                      <a:pt x="15894" y="4984"/>
                      <a:pt x="15925" y="4918"/>
                    </a:cubicBezTo>
                    <a:cubicBezTo>
                      <a:pt x="15925" y="4918"/>
                      <a:pt x="15929" y="4918"/>
                      <a:pt x="15933" y="4907"/>
                    </a:cubicBezTo>
                    <a:cubicBezTo>
                      <a:pt x="15933" y="4907"/>
                      <a:pt x="15933" y="4896"/>
                      <a:pt x="15933" y="4885"/>
                    </a:cubicBezTo>
                    <a:cubicBezTo>
                      <a:pt x="15933" y="4885"/>
                      <a:pt x="15942" y="4885"/>
                      <a:pt x="15942" y="4885"/>
                    </a:cubicBezTo>
                    <a:cubicBezTo>
                      <a:pt x="15951" y="4863"/>
                      <a:pt x="15960" y="4841"/>
                      <a:pt x="15968" y="4830"/>
                    </a:cubicBezTo>
                    <a:cubicBezTo>
                      <a:pt x="15986" y="4797"/>
                      <a:pt x="15999" y="4764"/>
                      <a:pt x="16012" y="4742"/>
                    </a:cubicBezTo>
                    <a:cubicBezTo>
                      <a:pt x="16034" y="4698"/>
                      <a:pt x="16051" y="4643"/>
                      <a:pt x="16073" y="4621"/>
                    </a:cubicBezTo>
                    <a:cubicBezTo>
                      <a:pt x="16117" y="4555"/>
                      <a:pt x="16156" y="4488"/>
                      <a:pt x="16191" y="4422"/>
                    </a:cubicBezTo>
                    <a:cubicBezTo>
                      <a:pt x="16235" y="4356"/>
                      <a:pt x="16283" y="4301"/>
                      <a:pt x="16322" y="4213"/>
                    </a:cubicBezTo>
                    <a:cubicBezTo>
                      <a:pt x="16366" y="4213"/>
                      <a:pt x="16414" y="4103"/>
                      <a:pt x="16458" y="4081"/>
                    </a:cubicBezTo>
                    <a:cubicBezTo>
                      <a:pt x="16501" y="4059"/>
                      <a:pt x="16541" y="4081"/>
                      <a:pt x="16589" y="4103"/>
                    </a:cubicBezTo>
                    <a:cubicBezTo>
                      <a:pt x="16580" y="4158"/>
                      <a:pt x="16563" y="4202"/>
                      <a:pt x="16545" y="4235"/>
                    </a:cubicBezTo>
                    <a:cubicBezTo>
                      <a:pt x="16528" y="4279"/>
                      <a:pt x="16515" y="4323"/>
                      <a:pt x="16493" y="4356"/>
                    </a:cubicBezTo>
                    <a:cubicBezTo>
                      <a:pt x="16480" y="4433"/>
                      <a:pt x="16458" y="4488"/>
                      <a:pt x="16436" y="4544"/>
                    </a:cubicBezTo>
                    <a:cubicBezTo>
                      <a:pt x="16414" y="4610"/>
                      <a:pt x="16392" y="4665"/>
                      <a:pt x="16366" y="4720"/>
                    </a:cubicBezTo>
                    <a:cubicBezTo>
                      <a:pt x="16335" y="4786"/>
                      <a:pt x="16300" y="4852"/>
                      <a:pt x="16274" y="4918"/>
                    </a:cubicBezTo>
                    <a:cubicBezTo>
                      <a:pt x="16252" y="4962"/>
                      <a:pt x="16239" y="4995"/>
                      <a:pt x="16217" y="5028"/>
                    </a:cubicBezTo>
                    <a:cubicBezTo>
                      <a:pt x="16204" y="5061"/>
                      <a:pt x="16196" y="5072"/>
                      <a:pt x="16182" y="5105"/>
                    </a:cubicBezTo>
                    <a:cubicBezTo>
                      <a:pt x="16174" y="5105"/>
                      <a:pt x="16174" y="5138"/>
                      <a:pt x="16165" y="5138"/>
                    </a:cubicBezTo>
                    <a:cubicBezTo>
                      <a:pt x="16165" y="5160"/>
                      <a:pt x="16156" y="5138"/>
                      <a:pt x="16152" y="5160"/>
                    </a:cubicBezTo>
                    <a:cubicBezTo>
                      <a:pt x="16143" y="5160"/>
                      <a:pt x="16139" y="5205"/>
                      <a:pt x="16134" y="5205"/>
                    </a:cubicBezTo>
                    <a:cubicBezTo>
                      <a:pt x="16134" y="5205"/>
                      <a:pt x="16126" y="5205"/>
                      <a:pt x="16121" y="5205"/>
                    </a:cubicBezTo>
                    <a:cubicBezTo>
                      <a:pt x="16117" y="5216"/>
                      <a:pt x="16108" y="5227"/>
                      <a:pt x="16100" y="5249"/>
                    </a:cubicBezTo>
                    <a:cubicBezTo>
                      <a:pt x="16086" y="5282"/>
                      <a:pt x="16078" y="5304"/>
                      <a:pt x="16065" y="5337"/>
                    </a:cubicBezTo>
                    <a:cubicBezTo>
                      <a:pt x="16056" y="5348"/>
                      <a:pt x="16047" y="5359"/>
                      <a:pt x="16043" y="5359"/>
                    </a:cubicBezTo>
                    <a:cubicBezTo>
                      <a:pt x="16038" y="5381"/>
                      <a:pt x="16034" y="5392"/>
                      <a:pt x="16030" y="5414"/>
                    </a:cubicBezTo>
                    <a:cubicBezTo>
                      <a:pt x="16025" y="5425"/>
                      <a:pt x="16012" y="5436"/>
                      <a:pt x="16008" y="5447"/>
                    </a:cubicBezTo>
                    <a:cubicBezTo>
                      <a:pt x="16008" y="5447"/>
                      <a:pt x="16003" y="5458"/>
                      <a:pt x="15999" y="5469"/>
                    </a:cubicBezTo>
                    <a:cubicBezTo>
                      <a:pt x="15990" y="5491"/>
                      <a:pt x="15982" y="5502"/>
                      <a:pt x="15973" y="5535"/>
                    </a:cubicBezTo>
                    <a:cubicBezTo>
                      <a:pt x="15955" y="5557"/>
                      <a:pt x="15947" y="5579"/>
                      <a:pt x="15938" y="5612"/>
                    </a:cubicBezTo>
                    <a:cubicBezTo>
                      <a:pt x="15933" y="5612"/>
                      <a:pt x="15920" y="5634"/>
                      <a:pt x="15929" y="5656"/>
                    </a:cubicBezTo>
                    <a:cubicBezTo>
                      <a:pt x="16003" y="5546"/>
                      <a:pt x="16082" y="5469"/>
                      <a:pt x="16156" y="5359"/>
                    </a:cubicBezTo>
                    <a:cubicBezTo>
                      <a:pt x="16174" y="5337"/>
                      <a:pt x="16191" y="5304"/>
                      <a:pt x="16209" y="5282"/>
                    </a:cubicBezTo>
                    <a:cubicBezTo>
                      <a:pt x="16244" y="5216"/>
                      <a:pt x="16283" y="5172"/>
                      <a:pt x="16318" y="5116"/>
                    </a:cubicBezTo>
                    <a:cubicBezTo>
                      <a:pt x="16331" y="5094"/>
                      <a:pt x="16349" y="5072"/>
                      <a:pt x="16357" y="5061"/>
                    </a:cubicBezTo>
                    <a:cubicBezTo>
                      <a:pt x="16362" y="5050"/>
                      <a:pt x="16366" y="5061"/>
                      <a:pt x="16370" y="5039"/>
                    </a:cubicBezTo>
                    <a:cubicBezTo>
                      <a:pt x="16405" y="4984"/>
                      <a:pt x="16440" y="4929"/>
                      <a:pt x="16475" y="4874"/>
                    </a:cubicBezTo>
                    <a:cubicBezTo>
                      <a:pt x="16510" y="4819"/>
                      <a:pt x="16549" y="4775"/>
                      <a:pt x="16584" y="4720"/>
                    </a:cubicBezTo>
                    <a:cubicBezTo>
                      <a:pt x="16619" y="4665"/>
                      <a:pt x="16654" y="4610"/>
                      <a:pt x="16689" y="4544"/>
                    </a:cubicBezTo>
                    <a:cubicBezTo>
                      <a:pt x="16707" y="4521"/>
                      <a:pt x="16724" y="4477"/>
                      <a:pt x="16737" y="4455"/>
                    </a:cubicBezTo>
                    <a:cubicBezTo>
                      <a:pt x="16755" y="4422"/>
                      <a:pt x="16768" y="4389"/>
                      <a:pt x="16790" y="4367"/>
                    </a:cubicBezTo>
                    <a:cubicBezTo>
                      <a:pt x="16812" y="4334"/>
                      <a:pt x="16833" y="4312"/>
                      <a:pt x="16851" y="4279"/>
                    </a:cubicBezTo>
                    <a:cubicBezTo>
                      <a:pt x="16860" y="4257"/>
                      <a:pt x="16868" y="4246"/>
                      <a:pt x="16882" y="4224"/>
                    </a:cubicBezTo>
                    <a:cubicBezTo>
                      <a:pt x="16916" y="4169"/>
                      <a:pt x="16960" y="4125"/>
                      <a:pt x="17000" y="4092"/>
                    </a:cubicBezTo>
                    <a:cubicBezTo>
                      <a:pt x="17004" y="4092"/>
                      <a:pt x="17008" y="4081"/>
                      <a:pt x="17017" y="4070"/>
                    </a:cubicBezTo>
                    <a:cubicBezTo>
                      <a:pt x="17030" y="4059"/>
                      <a:pt x="17043" y="4059"/>
                      <a:pt x="17056" y="4047"/>
                    </a:cubicBezTo>
                    <a:cubicBezTo>
                      <a:pt x="17074" y="4036"/>
                      <a:pt x="17096" y="3992"/>
                      <a:pt x="17117" y="3970"/>
                    </a:cubicBezTo>
                    <a:cubicBezTo>
                      <a:pt x="17139" y="3948"/>
                      <a:pt x="17166" y="3926"/>
                      <a:pt x="17192" y="3970"/>
                    </a:cubicBezTo>
                    <a:cubicBezTo>
                      <a:pt x="17214" y="4047"/>
                      <a:pt x="17192" y="4114"/>
                      <a:pt x="17183" y="4169"/>
                    </a:cubicBezTo>
                    <a:cubicBezTo>
                      <a:pt x="17183" y="4191"/>
                      <a:pt x="17174" y="4202"/>
                      <a:pt x="17170" y="4213"/>
                    </a:cubicBezTo>
                    <a:cubicBezTo>
                      <a:pt x="17161" y="4235"/>
                      <a:pt x="17157" y="4257"/>
                      <a:pt x="17148" y="4268"/>
                    </a:cubicBezTo>
                    <a:cubicBezTo>
                      <a:pt x="17135" y="4301"/>
                      <a:pt x="17122" y="4345"/>
                      <a:pt x="17113" y="4367"/>
                    </a:cubicBezTo>
                    <a:cubicBezTo>
                      <a:pt x="17100" y="4389"/>
                      <a:pt x="17087" y="4433"/>
                      <a:pt x="17074" y="4455"/>
                    </a:cubicBezTo>
                    <a:cubicBezTo>
                      <a:pt x="17069" y="4455"/>
                      <a:pt x="17061" y="4466"/>
                      <a:pt x="17052" y="4477"/>
                    </a:cubicBezTo>
                    <a:cubicBezTo>
                      <a:pt x="17021" y="4544"/>
                      <a:pt x="17000" y="4632"/>
                      <a:pt x="16973" y="4676"/>
                    </a:cubicBezTo>
                    <a:cubicBezTo>
                      <a:pt x="16947" y="4720"/>
                      <a:pt x="16930" y="4775"/>
                      <a:pt x="16908" y="4819"/>
                    </a:cubicBezTo>
                    <a:cubicBezTo>
                      <a:pt x="16908" y="4830"/>
                      <a:pt x="16899" y="4852"/>
                      <a:pt x="16908" y="4852"/>
                    </a:cubicBezTo>
                    <a:cubicBezTo>
                      <a:pt x="16965" y="4819"/>
                      <a:pt x="17026" y="4742"/>
                      <a:pt x="17074" y="4698"/>
                    </a:cubicBezTo>
                    <a:cubicBezTo>
                      <a:pt x="17096" y="4676"/>
                      <a:pt x="17109" y="4665"/>
                      <a:pt x="17122" y="4643"/>
                    </a:cubicBezTo>
                    <a:cubicBezTo>
                      <a:pt x="17144" y="4610"/>
                      <a:pt x="17179" y="4566"/>
                      <a:pt x="17196" y="4544"/>
                    </a:cubicBezTo>
                    <a:cubicBezTo>
                      <a:pt x="17209" y="4521"/>
                      <a:pt x="17231" y="4499"/>
                      <a:pt x="17240" y="4488"/>
                    </a:cubicBezTo>
                    <a:cubicBezTo>
                      <a:pt x="17240" y="4488"/>
                      <a:pt x="17249" y="4488"/>
                      <a:pt x="17253" y="4488"/>
                    </a:cubicBezTo>
                    <a:cubicBezTo>
                      <a:pt x="17292" y="4433"/>
                      <a:pt x="17323" y="4389"/>
                      <a:pt x="17362" y="4334"/>
                    </a:cubicBezTo>
                    <a:cubicBezTo>
                      <a:pt x="17393" y="4301"/>
                      <a:pt x="17419" y="4257"/>
                      <a:pt x="17449" y="4213"/>
                    </a:cubicBezTo>
                    <a:cubicBezTo>
                      <a:pt x="17480" y="4169"/>
                      <a:pt x="17511" y="4147"/>
                      <a:pt x="17537" y="4103"/>
                    </a:cubicBezTo>
                    <a:cubicBezTo>
                      <a:pt x="17554" y="4081"/>
                      <a:pt x="17576" y="4036"/>
                      <a:pt x="17589" y="4025"/>
                    </a:cubicBezTo>
                    <a:cubicBezTo>
                      <a:pt x="17602" y="4003"/>
                      <a:pt x="17611" y="3981"/>
                      <a:pt x="17620" y="3970"/>
                    </a:cubicBezTo>
                    <a:cubicBezTo>
                      <a:pt x="17620" y="3970"/>
                      <a:pt x="17620" y="3970"/>
                      <a:pt x="17620" y="3970"/>
                    </a:cubicBezTo>
                    <a:cubicBezTo>
                      <a:pt x="17620" y="3970"/>
                      <a:pt x="17637" y="3948"/>
                      <a:pt x="17642" y="3948"/>
                    </a:cubicBezTo>
                    <a:cubicBezTo>
                      <a:pt x="17664" y="3937"/>
                      <a:pt x="17672" y="3937"/>
                      <a:pt x="17694" y="3937"/>
                    </a:cubicBezTo>
                    <a:cubicBezTo>
                      <a:pt x="17725" y="3948"/>
                      <a:pt x="17751" y="3948"/>
                      <a:pt x="17777" y="3948"/>
                    </a:cubicBezTo>
                    <a:cubicBezTo>
                      <a:pt x="17803" y="3948"/>
                      <a:pt x="17825" y="3915"/>
                      <a:pt x="17843" y="3959"/>
                    </a:cubicBezTo>
                    <a:cubicBezTo>
                      <a:pt x="17830" y="4059"/>
                      <a:pt x="17799" y="4136"/>
                      <a:pt x="17773" y="4224"/>
                    </a:cubicBezTo>
                    <a:cubicBezTo>
                      <a:pt x="17760" y="4257"/>
                      <a:pt x="17747" y="4290"/>
                      <a:pt x="17733" y="4334"/>
                    </a:cubicBezTo>
                    <a:cubicBezTo>
                      <a:pt x="17716" y="4378"/>
                      <a:pt x="17699" y="4444"/>
                      <a:pt x="17685" y="4466"/>
                    </a:cubicBezTo>
                    <a:cubicBezTo>
                      <a:pt x="17677" y="4466"/>
                      <a:pt x="17672" y="4488"/>
                      <a:pt x="17664" y="4488"/>
                    </a:cubicBezTo>
                    <a:cubicBezTo>
                      <a:pt x="17664" y="4488"/>
                      <a:pt x="17664" y="4510"/>
                      <a:pt x="17655" y="4510"/>
                    </a:cubicBezTo>
                    <a:cubicBezTo>
                      <a:pt x="17646" y="4532"/>
                      <a:pt x="17620" y="4532"/>
                      <a:pt x="17629" y="4588"/>
                    </a:cubicBezTo>
                    <a:cubicBezTo>
                      <a:pt x="17655" y="4621"/>
                      <a:pt x="17694" y="4555"/>
                      <a:pt x="17712" y="4532"/>
                    </a:cubicBezTo>
                    <a:cubicBezTo>
                      <a:pt x="17747" y="4477"/>
                      <a:pt x="17777" y="4422"/>
                      <a:pt x="17816" y="4378"/>
                    </a:cubicBezTo>
                    <a:cubicBezTo>
                      <a:pt x="17834" y="4345"/>
                      <a:pt x="17851" y="4334"/>
                      <a:pt x="17865" y="4312"/>
                    </a:cubicBezTo>
                    <a:cubicBezTo>
                      <a:pt x="17869" y="4312"/>
                      <a:pt x="17873" y="4290"/>
                      <a:pt x="17878" y="4279"/>
                    </a:cubicBezTo>
                    <a:cubicBezTo>
                      <a:pt x="17886" y="4268"/>
                      <a:pt x="17900" y="4257"/>
                      <a:pt x="17908" y="4246"/>
                    </a:cubicBezTo>
                    <a:cubicBezTo>
                      <a:pt x="17913" y="4246"/>
                      <a:pt x="17917" y="4224"/>
                      <a:pt x="17921" y="4224"/>
                    </a:cubicBezTo>
                    <a:cubicBezTo>
                      <a:pt x="17926" y="4213"/>
                      <a:pt x="17934" y="4202"/>
                      <a:pt x="17939" y="4202"/>
                    </a:cubicBezTo>
                    <a:cubicBezTo>
                      <a:pt x="17961" y="4180"/>
                      <a:pt x="17982" y="4147"/>
                      <a:pt x="18004" y="4125"/>
                    </a:cubicBezTo>
                    <a:cubicBezTo>
                      <a:pt x="18044" y="4059"/>
                      <a:pt x="18083" y="3992"/>
                      <a:pt x="18122" y="3948"/>
                    </a:cubicBezTo>
                    <a:cubicBezTo>
                      <a:pt x="18140" y="3937"/>
                      <a:pt x="18166" y="3915"/>
                      <a:pt x="18192" y="3893"/>
                    </a:cubicBezTo>
                    <a:cubicBezTo>
                      <a:pt x="18218" y="3871"/>
                      <a:pt x="18249" y="3838"/>
                      <a:pt x="18271" y="3849"/>
                    </a:cubicBezTo>
                    <a:cubicBezTo>
                      <a:pt x="18288" y="3849"/>
                      <a:pt x="18297" y="3904"/>
                      <a:pt x="18310" y="3926"/>
                    </a:cubicBezTo>
                    <a:cubicBezTo>
                      <a:pt x="18301" y="3970"/>
                      <a:pt x="18293" y="3992"/>
                      <a:pt x="18288" y="4025"/>
                    </a:cubicBezTo>
                    <a:cubicBezTo>
                      <a:pt x="18288" y="4036"/>
                      <a:pt x="18288" y="4070"/>
                      <a:pt x="18288" y="4081"/>
                    </a:cubicBezTo>
                    <a:cubicBezTo>
                      <a:pt x="18280" y="4136"/>
                      <a:pt x="18262" y="4169"/>
                      <a:pt x="18262" y="4246"/>
                    </a:cubicBezTo>
                    <a:cubicBezTo>
                      <a:pt x="18258" y="4279"/>
                      <a:pt x="18245" y="4323"/>
                      <a:pt x="18245" y="4345"/>
                    </a:cubicBezTo>
                    <a:cubicBezTo>
                      <a:pt x="18245" y="4367"/>
                      <a:pt x="18240" y="4367"/>
                      <a:pt x="18245" y="4389"/>
                    </a:cubicBezTo>
                    <a:cubicBezTo>
                      <a:pt x="18271" y="4422"/>
                      <a:pt x="18297" y="4389"/>
                      <a:pt x="18310" y="4345"/>
                    </a:cubicBezTo>
                    <a:cubicBezTo>
                      <a:pt x="18319" y="4323"/>
                      <a:pt x="18336" y="4301"/>
                      <a:pt x="18345" y="4290"/>
                    </a:cubicBezTo>
                    <a:cubicBezTo>
                      <a:pt x="18376" y="4246"/>
                      <a:pt x="18406" y="4169"/>
                      <a:pt x="18441" y="4125"/>
                    </a:cubicBezTo>
                    <a:cubicBezTo>
                      <a:pt x="18459" y="4103"/>
                      <a:pt x="18472" y="4092"/>
                      <a:pt x="18485" y="4070"/>
                    </a:cubicBezTo>
                    <a:cubicBezTo>
                      <a:pt x="18498" y="4047"/>
                      <a:pt x="18511" y="4025"/>
                      <a:pt x="18529" y="4014"/>
                    </a:cubicBezTo>
                    <a:cubicBezTo>
                      <a:pt x="18555" y="3970"/>
                      <a:pt x="18590" y="3948"/>
                      <a:pt x="18620" y="3915"/>
                    </a:cubicBezTo>
                    <a:cubicBezTo>
                      <a:pt x="18686" y="3739"/>
                      <a:pt x="18817" y="3805"/>
                      <a:pt x="18917" y="3816"/>
                    </a:cubicBezTo>
                    <a:cubicBezTo>
                      <a:pt x="18944" y="3816"/>
                      <a:pt x="18970" y="3816"/>
                      <a:pt x="18992" y="3838"/>
                    </a:cubicBezTo>
                    <a:cubicBezTo>
                      <a:pt x="18983" y="3882"/>
                      <a:pt x="18970" y="3937"/>
                      <a:pt x="18961" y="3970"/>
                    </a:cubicBezTo>
                    <a:cubicBezTo>
                      <a:pt x="18961" y="3970"/>
                      <a:pt x="18961" y="3970"/>
                      <a:pt x="18952" y="3981"/>
                    </a:cubicBezTo>
                    <a:cubicBezTo>
                      <a:pt x="18952" y="3981"/>
                      <a:pt x="18952" y="4003"/>
                      <a:pt x="18952" y="4014"/>
                    </a:cubicBezTo>
                    <a:cubicBezTo>
                      <a:pt x="18944" y="4036"/>
                      <a:pt x="18935" y="4047"/>
                      <a:pt x="18922" y="4070"/>
                    </a:cubicBezTo>
                    <a:cubicBezTo>
                      <a:pt x="18904" y="4114"/>
                      <a:pt x="18887" y="4147"/>
                      <a:pt x="18878" y="4169"/>
                    </a:cubicBezTo>
                    <a:cubicBezTo>
                      <a:pt x="18874" y="4191"/>
                      <a:pt x="18865" y="4202"/>
                      <a:pt x="18861" y="4224"/>
                    </a:cubicBezTo>
                    <a:cubicBezTo>
                      <a:pt x="18861" y="4224"/>
                      <a:pt x="18861" y="4235"/>
                      <a:pt x="18861" y="4235"/>
                    </a:cubicBezTo>
                    <a:cubicBezTo>
                      <a:pt x="18861" y="4235"/>
                      <a:pt x="18852" y="4235"/>
                      <a:pt x="18852" y="4235"/>
                    </a:cubicBezTo>
                    <a:cubicBezTo>
                      <a:pt x="18852" y="4257"/>
                      <a:pt x="18852" y="4268"/>
                      <a:pt x="18843" y="4290"/>
                    </a:cubicBezTo>
                    <a:cubicBezTo>
                      <a:pt x="18826" y="4334"/>
                      <a:pt x="18804" y="4389"/>
                      <a:pt x="18795" y="4455"/>
                    </a:cubicBezTo>
                    <a:cubicBezTo>
                      <a:pt x="18782" y="4455"/>
                      <a:pt x="18769" y="4510"/>
                      <a:pt x="18782" y="4555"/>
                    </a:cubicBezTo>
                    <a:cubicBezTo>
                      <a:pt x="18800" y="4555"/>
                      <a:pt x="18817" y="4532"/>
                      <a:pt x="18834" y="4499"/>
                    </a:cubicBezTo>
                    <a:cubicBezTo>
                      <a:pt x="18852" y="4477"/>
                      <a:pt x="18869" y="4455"/>
                      <a:pt x="18882" y="4411"/>
                    </a:cubicBezTo>
                    <a:cubicBezTo>
                      <a:pt x="18917" y="4378"/>
                      <a:pt x="18944" y="4312"/>
                      <a:pt x="18974" y="4279"/>
                    </a:cubicBezTo>
                    <a:cubicBezTo>
                      <a:pt x="18992" y="4257"/>
                      <a:pt x="19009" y="4235"/>
                      <a:pt x="19022" y="4224"/>
                    </a:cubicBezTo>
                    <a:cubicBezTo>
                      <a:pt x="19035" y="4202"/>
                      <a:pt x="19053" y="4169"/>
                      <a:pt x="19066" y="4147"/>
                    </a:cubicBezTo>
                    <a:cubicBezTo>
                      <a:pt x="19066" y="4147"/>
                      <a:pt x="19075" y="4147"/>
                      <a:pt x="19079" y="4147"/>
                    </a:cubicBezTo>
                    <a:cubicBezTo>
                      <a:pt x="19079" y="4147"/>
                      <a:pt x="19079" y="4125"/>
                      <a:pt x="19079" y="4125"/>
                    </a:cubicBezTo>
                    <a:cubicBezTo>
                      <a:pt x="19079" y="4125"/>
                      <a:pt x="19083" y="4125"/>
                      <a:pt x="19088" y="4125"/>
                    </a:cubicBezTo>
                    <a:cubicBezTo>
                      <a:pt x="19101" y="4103"/>
                      <a:pt x="19114" y="4092"/>
                      <a:pt x="19123" y="4070"/>
                    </a:cubicBezTo>
                    <a:cubicBezTo>
                      <a:pt x="19132" y="4059"/>
                      <a:pt x="19132" y="4047"/>
                      <a:pt x="19140" y="4036"/>
                    </a:cubicBezTo>
                    <a:cubicBezTo>
                      <a:pt x="19180" y="3981"/>
                      <a:pt x="19219" y="3948"/>
                      <a:pt x="19258" y="3893"/>
                    </a:cubicBezTo>
                    <a:cubicBezTo>
                      <a:pt x="19276" y="3871"/>
                      <a:pt x="19289" y="3838"/>
                      <a:pt x="19306" y="3816"/>
                    </a:cubicBezTo>
                    <a:cubicBezTo>
                      <a:pt x="19306" y="3816"/>
                      <a:pt x="19319" y="3816"/>
                      <a:pt x="19324" y="3816"/>
                    </a:cubicBezTo>
                    <a:cubicBezTo>
                      <a:pt x="19324" y="3816"/>
                      <a:pt x="19328" y="3794"/>
                      <a:pt x="19333" y="3794"/>
                    </a:cubicBezTo>
                    <a:cubicBezTo>
                      <a:pt x="19346" y="3772"/>
                      <a:pt x="19359" y="3772"/>
                      <a:pt x="19372" y="3750"/>
                    </a:cubicBezTo>
                    <a:cubicBezTo>
                      <a:pt x="19372" y="3750"/>
                      <a:pt x="19372" y="3728"/>
                      <a:pt x="19372" y="3728"/>
                    </a:cubicBezTo>
                    <a:cubicBezTo>
                      <a:pt x="19372" y="3728"/>
                      <a:pt x="19385" y="3728"/>
                      <a:pt x="19385" y="3728"/>
                    </a:cubicBezTo>
                    <a:cubicBezTo>
                      <a:pt x="19398" y="3717"/>
                      <a:pt x="19416" y="3706"/>
                      <a:pt x="19429" y="3695"/>
                    </a:cubicBezTo>
                    <a:cubicBezTo>
                      <a:pt x="19437" y="3695"/>
                      <a:pt x="19446" y="3695"/>
                      <a:pt x="19455" y="3695"/>
                    </a:cubicBezTo>
                    <a:cubicBezTo>
                      <a:pt x="19468" y="3684"/>
                      <a:pt x="19485" y="3662"/>
                      <a:pt x="19499" y="3651"/>
                    </a:cubicBezTo>
                    <a:cubicBezTo>
                      <a:pt x="19516" y="3640"/>
                      <a:pt x="19529" y="3651"/>
                      <a:pt x="19551" y="3640"/>
                    </a:cubicBezTo>
                    <a:cubicBezTo>
                      <a:pt x="19568" y="3640"/>
                      <a:pt x="19599" y="3618"/>
                      <a:pt x="19603" y="3640"/>
                    </a:cubicBezTo>
                    <a:cubicBezTo>
                      <a:pt x="19608" y="3651"/>
                      <a:pt x="19678" y="3640"/>
                      <a:pt x="19686" y="3640"/>
                    </a:cubicBezTo>
                    <a:cubicBezTo>
                      <a:pt x="19695" y="3640"/>
                      <a:pt x="19704" y="3618"/>
                      <a:pt x="19708" y="3618"/>
                    </a:cubicBezTo>
                    <a:cubicBezTo>
                      <a:pt x="19721" y="3618"/>
                      <a:pt x="19734" y="3618"/>
                      <a:pt x="19743" y="3618"/>
                    </a:cubicBezTo>
                    <a:cubicBezTo>
                      <a:pt x="19809" y="3596"/>
                      <a:pt x="19874" y="3563"/>
                      <a:pt x="19935" y="3551"/>
                    </a:cubicBezTo>
                    <a:cubicBezTo>
                      <a:pt x="19983" y="3551"/>
                      <a:pt x="20027" y="3551"/>
                      <a:pt x="20075" y="3551"/>
                    </a:cubicBezTo>
                    <a:cubicBezTo>
                      <a:pt x="20093" y="3551"/>
                      <a:pt x="20128" y="3551"/>
                      <a:pt x="20132" y="3551"/>
                    </a:cubicBezTo>
                    <a:cubicBezTo>
                      <a:pt x="20132" y="3551"/>
                      <a:pt x="20136" y="3551"/>
                      <a:pt x="20136" y="3551"/>
                    </a:cubicBezTo>
                    <a:cubicBezTo>
                      <a:pt x="20250" y="3551"/>
                      <a:pt x="20355" y="3518"/>
                      <a:pt x="20464" y="3551"/>
                    </a:cubicBezTo>
                    <a:cubicBezTo>
                      <a:pt x="20477" y="3551"/>
                      <a:pt x="20477" y="3563"/>
                      <a:pt x="20482" y="3563"/>
                    </a:cubicBezTo>
                    <a:cubicBezTo>
                      <a:pt x="20486" y="3563"/>
                      <a:pt x="20495" y="3563"/>
                      <a:pt x="20503" y="3563"/>
                    </a:cubicBezTo>
                    <a:cubicBezTo>
                      <a:pt x="20556" y="3563"/>
                      <a:pt x="20613" y="3574"/>
                      <a:pt x="20669" y="3563"/>
                    </a:cubicBezTo>
                    <a:cubicBezTo>
                      <a:pt x="20717" y="3563"/>
                      <a:pt x="20770" y="3540"/>
                      <a:pt x="20822" y="3540"/>
                    </a:cubicBezTo>
                    <a:cubicBezTo>
                      <a:pt x="20870" y="3540"/>
                      <a:pt x="20918" y="3563"/>
                      <a:pt x="20967" y="3540"/>
                    </a:cubicBezTo>
                    <a:cubicBezTo>
                      <a:pt x="20980" y="3540"/>
                      <a:pt x="20993" y="3518"/>
                      <a:pt x="21006" y="3518"/>
                    </a:cubicBezTo>
                    <a:cubicBezTo>
                      <a:pt x="21019" y="3518"/>
                      <a:pt x="21032" y="3518"/>
                      <a:pt x="21032" y="3518"/>
                    </a:cubicBezTo>
                    <a:cubicBezTo>
                      <a:pt x="21041" y="3518"/>
                      <a:pt x="21054" y="3518"/>
                      <a:pt x="21058" y="3518"/>
                    </a:cubicBezTo>
                    <a:cubicBezTo>
                      <a:pt x="21080" y="3518"/>
                      <a:pt x="21093" y="3518"/>
                      <a:pt x="21111" y="3551"/>
                    </a:cubicBezTo>
                    <a:cubicBezTo>
                      <a:pt x="21119" y="3596"/>
                      <a:pt x="21124" y="3651"/>
                      <a:pt x="21124" y="3728"/>
                    </a:cubicBezTo>
                    <a:cubicBezTo>
                      <a:pt x="21111" y="3772"/>
                      <a:pt x="21089" y="3794"/>
                      <a:pt x="21076" y="3838"/>
                    </a:cubicBezTo>
                    <a:cubicBezTo>
                      <a:pt x="21076" y="3838"/>
                      <a:pt x="21067" y="3838"/>
                      <a:pt x="21067" y="3838"/>
                    </a:cubicBezTo>
                    <a:cubicBezTo>
                      <a:pt x="21032" y="3948"/>
                      <a:pt x="21001" y="4047"/>
                      <a:pt x="20962" y="4136"/>
                    </a:cubicBezTo>
                    <a:cubicBezTo>
                      <a:pt x="20953" y="4136"/>
                      <a:pt x="20949" y="4158"/>
                      <a:pt x="20962" y="4158"/>
                    </a:cubicBezTo>
                    <a:cubicBezTo>
                      <a:pt x="20988" y="4158"/>
                      <a:pt x="21006" y="4114"/>
                      <a:pt x="21028" y="4081"/>
                    </a:cubicBezTo>
                    <a:cubicBezTo>
                      <a:pt x="21054" y="4036"/>
                      <a:pt x="21080" y="3992"/>
                      <a:pt x="21106" y="3959"/>
                    </a:cubicBezTo>
                    <a:cubicBezTo>
                      <a:pt x="21119" y="3937"/>
                      <a:pt x="21124" y="3926"/>
                      <a:pt x="21133" y="3904"/>
                    </a:cubicBezTo>
                    <a:cubicBezTo>
                      <a:pt x="21133" y="3904"/>
                      <a:pt x="21146" y="3904"/>
                      <a:pt x="21150" y="3882"/>
                    </a:cubicBezTo>
                    <a:cubicBezTo>
                      <a:pt x="21211" y="3783"/>
                      <a:pt x="21268" y="3673"/>
                      <a:pt x="21329" y="3585"/>
                    </a:cubicBezTo>
                    <a:cubicBezTo>
                      <a:pt x="21373" y="3518"/>
                      <a:pt x="21416" y="3452"/>
                      <a:pt x="21469" y="3430"/>
                    </a:cubicBezTo>
                    <a:cubicBezTo>
                      <a:pt x="21469" y="3463"/>
                      <a:pt x="21482" y="3452"/>
                      <a:pt x="21491" y="3474"/>
                    </a:cubicBezTo>
                    <a:cubicBezTo>
                      <a:pt x="21491" y="3474"/>
                      <a:pt x="21500" y="3518"/>
                      <a:pt x="21504" y="3529"/>
                    </a:cubicBezTo>
                    <a:cubicBezTo>
                      <a:pt x="21504" y="3585"/>
                      <a:pt x="21500" y="3596"/>
                      <a:pt x="21495" y="3629"/>
                    </a:cubicBezTo>
                    <a:cubicBezTo>
                      <a:pt x="21495" y="3651"/>
                      <a:pt x="21491" y="3695"/>
                      <a:pt x="21486" y="3717"/>
                    </a:cubicBezTo>
                    <a:cubicBezTo>
                      <a:pt x="21478" y="3739"/>
                      <a:pt x="21469" y="3761"/>
                      <a:pt x="21456" y="3794"/>
                    </a:cubicBezTo>
                    <a:cubicBezTo>
                      <a:pt x="21447" y="3827"/>
                      <a:pt x="21438" y="3860"/>
                      <a:pt x="21430" y="3882"/>
                    </a:cubicBezTo>
                    <a:cubicBezTo>
                      <a:pt x="21425" y="3893"/>
                      <a:pt x="21416" y="3904"/>
                      <a:pt x="21412" y="3904"/>
                    </a:cubicBezTo>
                    <a:cubicBezTo>
                      <a:pt x="21412" y="3926"/>
                      <a:pt x="21403" y="3948"/>
                      <a:pt x="21399" y="3959"/>
                    </a:cubicBezTo>
                    <a:cubicBezTo>
                      <a:pt x="21399" y="3981"/>
                      <a:pt x="21390" y="3981"/>
                      <a:pt x="21386" y="3992"/>
                    </a:cubicBezTo>
                    <a:cubicBezTo>
                      <a:pt x="21386" y="3992"/>
                      <a:pt x="21364" y="4025"/>
                      <a:pt x="21382" y="4025"/>
                    </a:cubicBezTo>
                    <a:cubicBezTo>
                      <a:pt x="21416" y="4025"/>
                      <a:pt x="21425" y="4003"/>
                      <a:pt x="21451" y="4025"/>
                    </a:cubicBezTo>
                    <a:cubicBezTo>
                      <a:pt x="21478" y="3970"/>
                      <a:pt x="21517" y="3915"/>
                      <a:pt x="21543" y="3871"/>
                    </a:cubicBezTo>
                    <a:cubicBezTo>
                      <a:pt x="21543" y="3871"/>
                      <a:pt x="21552" y="3860"/>
                      <a:pt x="21556" y="3849"/>
                    </a:cubicBezTo>
                    <a:cubicBezTo>
                      <a:pt x="21574" y="3827"/>
                      <a:pt x="21582" y="3794"/>
                      <a:pt x="21591" y="3794"/>
                    </a:cubicBezTo>
                    <a:cubicBezTo>
                      <a:pt x="21596" y="3794"/>
                      <a:pt x="21600" y="3794"/>
                      <a:pt x="21600" y="3794"/>
                    </a:cubicBezTo>
                    <a:lnTo>
                      <a:pt x="21600" y="2945"/>
                    </a:lnTo>
                    <a:cubicBezTo>
                      <a:pt x="21569" y="2945"/>
                      <a:pt x="21543" y="2945"/>
                      <a:pt x="21517" y="2945"/>
                    </a:cubicBezTo>
                    <a:cubicBezTo>
                      <a:pt x="21500" y="2945"/>
                      <a:pt x="21491" y="2923"/>
                      <a:pt x="21473" y="2923"/>
                    </a:cubicBezTo>
                    <a:cubicBezTo>
                      <a:pt x="21460" y="2923"/>
                      <a:pt x="21443" y="2923"/>
                      <a:pt x="21425" y="2923"/>
                    </a:cubicBezTo>
                    <a:lnTo>
                      <a:pt x="21373" y="2923"/>
                    </a:lnTo>
                    <a:cubicBezTo>
                      <a:pt x="21303" y="2923"/>
                      <a:pt x="21207" y="2945"/>
                      <a:pt x="21154" y="2923"/>
                    </a:cubicBezTo>
                    <a:cubicBezTo>
                      <a:pt x="21154" y="2923"/>
                      <a:pt x="21146" y="2923"/>
                      <a:pt x="21146" y="2923"/>
                    </a:cubicBezTo>
                    <a:cubicBezTo>
                      <a:pt x="20980" y="2934"/>
                      <a:pt x="20805" y="2923"/>
                      <a:pt x="20639" y="2923"/>
                    </a:cubicBezTo>
                    <a:cubicBezTo>
                      <a:pt x="20525" y="2934"/>
                      <a:pt x="20416" y="2979"/>
                      <a:pt x="20298" y="2979"/>
                    </a:cubicBezTo>
                    <a:cubicBezTo>
                      <a:pt x="20276" y="2979"/>
                      <a:pt x="20250" y="2979"/>
                      <a:pt x="20228" y="2979"/>
                    </a:cubicBezTo>
                    <a:cubicBezTo>
                      <a:pt x="20202" y="2979"/>
                      <a:pt x="20171" y="3001"/>
                      <a:pt x="20145" y="3012"/>
                    </a:cubicBezTo>
                    <a:cubicBezTo>
                      <a:pt x="20119" y="3023"/>
                      <a:pt x="20088" y="3023"/>
                      <a:pt x="20058" y="3034"/>
                    </a:cubicBezTo>
                    <a:cubicBezTo>
                      <a:pt x="20005" y="3045"/>
                      <a:pt x="19953" y="3067"/>
                      <a:pt x="19900" y="3078"/>
                    </a:cubicBezTo>
                    <a:cubicBezTo>
                      <a:pt x="19809" y="3078"/>
                      <a:pt x="19721" y="3089"/>
                      <a:pt x="19634" y="3100"/>
                    </a:cubicBezTo>
                    <a:cubicBezTo>
                      <a:pt x="19590" y="3100"/>
                      <a:pt x="19547" y="3111"/>
                      <a:pt x="19499" y="3111"/>
                    </a:cubicBezTo>
                    <a:cubicBezTo>
                      <a:pt x="19450" y="3111"/>
                      <a:pt x="19416" y="3111"/>
                      <a:pt x="19376" y="3122"/>
                    </a:cubicBezTo>
                    <a:cubicBezTo>
                      <a:pt x="19276" y="3133"/>
                      <a:pt x="19162" y="3122"/>
                      <a:pt x="19075" y="3133"/>
                    </a:cubicBezTo>
                    <a:cubicBezTo>
                      <a:pt x="19053" y="3133"/>
                      <a:pt x="19031" y="3133"/>
                      <a:pt x="19014" y="3133"/>
                    </a:cubicBezTo>
                    <a:cubicBezTo>
                      <a:pt x="18983" y="3133"/>
                      <a:pt x="18961" y="3122"/>
                      <a:pt x="18944" y="3122"/>
                    </a:cubicBezTo>
                    <a:cubicBezTo>
                      <a:pt x="18931" y="3122"/>
                      <a:pt x="18917" y="3144"/>
                      <a:pt x="18904" y="3144"/>
                    </a:cubicBezTo>
                    <a:cubicBezTo>
                      <a:pt x="18896" y="3144"/>
                      <a:pt x="18887" y="3144"/>
                      <a:pt x="18874" y="3144"/>
                    </a:cubicBezTo>
                    <a:cubicBezTo>
                      <a:pt x="18843" y="3144"/>
                      <a:pt x="18817" y="3166"/>
                      <a:pt x="18791" y="3177"/>
                    </a:cubicBezTo>
                    <a:cubicBezTo>
                      <a:pt x="18738" y="3177"/>
                      <a:pt x="18686" y="3177"/>
                      <a:pt x="18629" y="3199"/>
                    </a:cubicBezTo>
                    <a:cubicBezTo>
                      <a:pt x="18572" y="3199"/>
                      <a:pt x="18494" y="3232"/>
                      <a:pt x="18450" y="3210"/>
                    </a:cubicBezTo>
                    <a:cubicBezTo>
                      <a:pt x="18433" y="3199"/>
                      <a:pt x="18419" y="3210"/>
                      <a:pt x="18402" y="3210"/>
                    </a:cubicBezTo>
                    <a:cubicBezTo>
                      <a:pt x="18363" y="3210"/>
                      <a:pt x="18328" y="3210"/>
                      <a:pt x="18288" y="3210"/>
                    </a:cubicBezTo>
                    <a:cubicBezTo>
                      <a:pt x="18271" y="3210"/>
                      <a:pt x="18236" y="3232"/>
                      <a:pt x="18232" y="3221"/>
                    </a:cubicBezTo>
                    <a:cubicBezTo>
                      <a:pt x="18232" y="3210"/>
                      <a:pt x="18223" y="3232"/>
                      <a:pt x="18232" y="3232"/>
                    </a:cubicBezTo>
                    <a:cubicBezTo>
                      <a:pt x="18201" y="3232"/>
                      <a:pt x="18183" y="3232"/>
                      <a:pt x="18166" y="3232"/>
                    </a:cubicBezTo>
                    <a:cubicBezTo>
                      <a:pt x="18004" y="3265"/>
                      <a:pt x="17834" y="3276"/>
                      <a:pt x="17672" y="3298"/>
                    </a:cubicBezTo>
                    <a:cubicBezTo>
                      <a:pt x="17650" y="3298"/>
                      <a:pt x="17624" y="3320"/>
                      <a:pt x="17607" y="3320"/>
                    </a:cubicBezTo>
                    <a:cubicBezTo>
                      <a:pt x="17602" y="3320"/>
                      <a:pt x="17602" y="3298"/>
                      <a:pt x="17598" y="3298"/>
                    </a:cubicBezTo>
                    <a:cubicBezTo>
                      <a:pt x="17594" y="3298"/>
                      <a:pt x="17585" y="3298"/>
                      <a:pt x="17581" y="3298"/>
                    </a:cubicBezTo>
                    <a:cubicBezTo>
                      <a:pt x="17484" y="3276"/>
                      <a:pt x="17362" y="3298"/>
                      <a:pt x="17275" y="3276"/>
                    </a:cubicBezTo>
                    <a:cubicBezTo>
                      <a:pt x="17227" y="3276"/>
                      <a:pt x="17187" y="3276"/>
                      <a:pt x="17144" y="3276"/>
                    </a:cubicBezTo>
                    <a:cubicBezTo>
                      <a:pt x="17078" y="3276"/>
                      <a:pt x="17026" y="3276"/>
                      <a:pt x="16965" y="3276"/>
                    </a:cubicBezTo>
                    <a:cubicBezTo>
                      <a:pt x="16930" y="3276"/>
                      <a:pt x="16895" y="3309"/>
                      <a:pt x="16860" y="3309"/>
                    </a:cubicBezTo>
                    <a:cubicBezTo>
                      <a:pt x="16851" y="3309"/>
                      <a:pt x="16847" y="3309"/>
                      <a:pt x="16838" y="3309"/>
                    </a:cubicBezTo>
                    <a:cubicBezTo>
                      <a:pt x="16833" y="3309"/>
                      <a:pt x="16825" y="3309"/>
                      <a:pt x="16820" y="3309"/>
                    </a:cubicBezTo>
                    <a:lnTo>
                      <a:pt x="16799" y="3309"/>
                    </a:lnTo>
                    <a:cubicBezTo>
                      <a:pt x="16724" y="3309"/>
                      <a:pt x="16650" y="3342"/>
                      <a:pt x="16584" y="3353"/>
                    </a:cubicBezTo>
                    <a:cubicBezTo>
                      <a:pt x="16567" y="3353"/>
                      <a:pt x="16536" y="3375"/>
                      <a:pt x="16528" y="3375"/>
                    </a:cubicBezTo>
                    <a:cubicBezTo>
                      <a:pt x="16519" y="3375"/>
                      <a:pt x="16519" y="3375"/>
                      <a:pt x="16515" y="3375"/>
                    </a:cubicBezTo>
                    <a:cubicBezTo>
                      <a:pt x="16515" y="3375"/>
                      <a:pt x="16510" y="3375"/>
                      <a:pt x="16506" y="3375"/>
                    </a:cubicBezTo>
                    <a:cubicBezTo>
                      <a:pt x="16467" y="3375"/>
                      <a:pt x="16432" y="3375"/>
                      <a:pt x="16401" y="3375"/>
                    </a:cubicBezTo>
                    <a:cubicBezTo>
                      <a:pt x="16357" y="3375"/>
                      <a:pt x="16314" y="3408"/>
                      <a:pt x="16270" y="3408"/>
                    </a:cubicBezTo>
                    <a:cubicBezTo>
                      <a:pt x="16073" y="3408"/>
                      <a:pt x="15877" y="3386"/>
                      <a:pt x="15676" y="3386"/>
                    </a:cubicBezTo>
                    <a:cubicBezTo>
                      <a:pt x="15663" y="3386"/>
                      <a:pt x="15654" y="3353"/>
                      <a:pt x="15645" y="3342"/>
                    </a:cubicBezTo>
                    <a:cubicBezTo>
                      <a:pt x="15628" y="3342"/>
                      <a:pt x="15601" y="3342"/>
                      <a:pt x="15584" y="3342"/>
                    </a:cubicBezTo>
                    <a:cubicBezTo>
                      <a:pt x="15562" y="3342"/>
                      <a:pt x="15545" y="3331"/>
                      <a:pt x="15527" y="3320"/>
                    </a:cubicBezTo>
                    <a:cubicBezTo>
                      <a:pt x="15497" y="3320"/>
                      <a:pt x="15466" y="3298"/>
                      <a:pt x="15440" y="3287"/>
                    </a:cubicBezTo>
                    <a:cubicBezTo>
                      <a:pt x="15431" y="3287"/>
                      <a:pt x="15422" y="3287"/>
                      <a:pt x="15414" y="3276"/>
                    </a:cubicBezTo>
                    <a:cubicBezTo>
                      <a:pt x="15379" y="3265"/>
                      <a:pt x="15339" y="3265"/>
                      <a:pt x="15304" y="3276"/>
                    </a:cubicBezTo>
                    <a:cubicBezTo>
                      <a:pt x="15282" y="3276"/>
                      <a:pt x="15261" y="3287"/>
                      <a:pt x="15239" y="3276"/>
                    </a:cubicBezTo>
                    <a:cubicBezTo>
                      <a:pt x="15226" y="3276"/>
                      <a:pt x="15213" y="3254"/>
                      <a:pt x="15200" y="3254"/>
                    </a:cubicBezTo>
                    <a:cubicBezTo>
                      <a:pt x="15186" y="3254"/>
                      <a:pt x="15169" y="3254"/>
                      <a:pt x="15151" y="3243"/>
                    </a:cubicBezTo>
                    <a:cubicBezTo>
                      <a:pt x="15029" y="3221"/>
                      <a:pt x="14889" y="3188"/>
                      <a:pt x="14793" y="3177"/>
                    </a:cubicBezTo>
                    <a:cubicBezTo>
                      <a:pt x="14776" y="3177"/>
                      <a:pt x="14763" y="3177"/>
                      <a:pt x="14749" y="3177"/>
                    </a:cubicBezTo>
                    <a:cubicBezTo>
                      <a:pt x="14710" y="3177"/>
                      <a:pt x="14653" y="3166"/>
                      <a:pt x="14618" y="3155"/>
                    </a:cubicBezTo>
                    <a:cubicBezTo>
                      <a:pt x="14614" y="3155"/>
                      <a:pt x="14614" y="3155"/>
                      <a:pt x="14605" y="3155"/>
                    </a:cubicBezTo>
                    <a:cubicBezTo>
                      <a:pt x="14575" y="3155"/>
                      <a:pt x="14549" y="3144"/>
                      <a:pt x="14518" y="3133"/>
                    </a:cubicBezTo>
                    <a:cubicBezTo>
                      <a:pt x="14483" y="3133"/>
                      <a:pt x="14452" y="3133"/>
                      <a:pt x="14422" y="3133"/>
                    </a:cubicBezTo>
                    <a:cubicBezTo>
                      <a:pt x="14404" y="3133"/>
                      <a:pt x="14387" y="3111"/>
                      <a:pt x="14369" y="3100"/>
                    </a:cubicBezTo>
                    <a:cubicBezTo>
                      <a:pt x="14348" y="3100"/>
                      <a:pt x="14326" y="3100"/>
                      <a:pt x="14304" y="3089"/>
                    </a:cubicBezTo>
                    <a:cubicBezTo>
                      <a:pt x="14265" y="3089"/>
                      <a:pt x="14230" y="3045"/>
                      <a:pt x="14190" y="3023"/>
                    </a:cubicBezTo>
                    <a:cubicBezTo>
                      <a:pt x="14173" y="3023"/>
                      <a:pt x="14160" y="3023"/>
                      <a:pt x="14142" y="3023"/>
                    </a:cubicBezTo>
                    <a:cubicBezTo>
                      <a:pt x="14112" y="3023"/>
                      <a:pt x="14081" y="3001"/>
                      <a:pt x="14055" y="2979"/>
                    </a:cubicBezTo>
                    <a:cubicBezTo>
                      <a:pt x="14042" y="2979"/>
                      <a:pt x="14033" y="2945"/>
                      <a:pt x="14020" y="2934"/>
                    </a:cubicBezTo>
                    <a:cubicBezTo>
                      <a:pt x="14011" y="2934"/>
                      <a:pt x="14002" y="2934"/>
                      <a:pt x="13989" y="2934"/>
                    </a:cubicBezTo>
                    <a:cubicBezTo>
                      <a:pt x="13981" y="2934"/>
                      <a:pt x="13976" y="2934"/>
                      <a:pt x="13972" y="2923"/>
                    </a:cubicBezTo>
                    <a:cubicBezTo>
                      <a:pt x="13954" y="2923"/>
                      <a:pt x="13937" y="2923"/>
                      <a:pt x="13919" y="2901"/>
                    </a:cubicBezTo>
                    <a:cubicBezTo>
                      <a:pt x="13906" y="2901"/>
                      <a:pt x="13893" y="2879"/>
                      <a:pt x="13876" y="2857"/>
                    </a:cubicBezTo>
                    <a:cubicBezTo>
                      <a:pt x="13858" y="2835"/>
                      <a:pt x="13841" y="2835"/>
                      <a:pt x="13828" y="2824"/>
                    </a:cubicBezTo>
                    <a:cubicBezTo>
                      <a:pt x="13815" y="2813"/>
                      <a:pt x="13797" y="2791"/>
                      <a:pt x="13784" y="2780"/>
                    </a:cubicBezTo>
                    <a:cubicBezTo>
                      <a:pt x="13767" y="2780"/>
                      <a:pt x="13749" y="2780"/>
                      <a:pt x="13732" y="2758"/>
                    </a:cubicBezTo>
                    <a:cubicBezTo>
                      <a:pt x="13714" y="2747"/>
                      <a:pt x="13701" y="2725"/>
                      <a:pt x="13688" y="2725"/>
                    </a:cubicBezTo>
                    <a:cubicBezTo>
                      <a:pt x="13666" y="2703"/>
                      <a:pt x="13635" y="2703"/>
                      <a:pt x="13618" y="2681"/>
                    </a:cubicBezTo>
                    <a:cubicBezTo>
                      <a:pt x="13609" y="2681"/>
                      <a:pt x="13605" y="2670"/>
                      <a:pt x="13596" y="2659"/>
                    </a:cubicBezTo>
                    <a:cubicBezTo>
                      <a:pt x="13583" y="2637"/>
                      <a:pt x="13570" y="2637"/>
                      <a:pt x="13552" y="2637"/>
                    </a:cubicBezTo>
                    <a:cubicBezTo>
                      <a:pt x="13522" y="2615"/>
                      <a:pt x="13491" y="2593"/>
                      <a:pt x="13461" y="2571"/>
                    </a:cubicBezTo>
                    <a:cubicBezTo>
                      <a:pt x="13452" y="2571"/>
                      <a:pt x="13443" y="2571"/>
                      <a:pt x="13434" y="2571"/>
                    </a:cubicBezTo>
                    <a:cubicBezTo>
                      <a:pt x="13413" y="2560"/>
                      <a:pt x="13386" y="2538"/>
                      <a:pt x="13365" y="2516"/>
                    </a:cubicBezTo>
                    <a:cubicBezTo>
                      <a:pt x="13356" y="2516"/>
                      <a:pt x="13347" y="2516"/>
                      <a:pt x="13338" y="2505"/>
                    </a:cubicBezTo>
                    <a:cubicBezTo>
                      <a:pt x="13330" y="2505"/>
                      <a:pt x="13325" y="2483"/>
                      <a:pt x="13321" y="2472"/>
                    </a:cubicBezTo>
                    <a:cubicBezTo>
                      <a:pt x="13303" y="2472"/>
                      <a:pt x="13286" y="2472"/>
                      <a:pt x="13268" y="2461"/>
                    </a:cubicBezTo>
                    <a:cubicBezTo>
                      <a:pt x="13255" y="2461"/>
                      <a:pt x="13242" y="2439"/>
                      <a:pt x="13229" y="2417"/>
                    </a:cubicBezTo>
                    <a:cubicBezTo>
                      <a:pt x="13181" y="2372"/>
                      <a:pt x="13116" y="2328"/>
                      <a:pt x="13067" y="2295"/>
                    </a:cubicBezTo>
                    <a:cubicBezTo>
                      <a:pt x="13059" y="2295"/>
                      <a:pt x="13050" y="2295"/>
                      <a:pt x="13041" y="2295"/>
                    </a:cubicBezTo>
                    <a:cubicBezTo>
                      <a:pt x="13024" y="2295"/>
                      <a:pt x="13011" y="2273"/>
                      <a:pt x="12998" y="2251"/>
                    </a:cubicBezTo>
                    <a:cubicBezTo>
                      <a:pt x="12967" y="2229"/>
                      <a:pt x="12936" y="2196"/>
                      <a:pt x="12906" y="2185"/>
                    </a:cubicBezTo>
                    <a:cubicBezTo>
                      <a:pt x="12888" y="2185"/>
                      <a:pt x="12871" y="2185"/>
                      <a:pt x="12853" y="2163"/>
                    </a:cubicBezTo>
                    <a:cubicBezTo>
                      <a:pt x="12840" y="2152"/>
                      <a:pt x="12827" y="2130"/>
                      <a:pt x="12810" y="2119"/>
                    </a:cubicBezTo>
                    <a:cubicBezTo>
                      <a:pt x="12770" y="2086"/>
                      <a:pt x="12731" y="2064"/>
                      <a:pt x="12692" y="2042"/>
                    </a:cubicBezTo>
                    <a:cubicBezTo>
                      <a:pt x="12666" y="2020"/>
                      <a:pt x="12644" y="2009"/>
                      <a:pt x="12617" y="1987"/>
                    </a:cubicBezTo>
                    <a:cubicBezTo>
                      <a:pt x="12578" y="1954"/>
                      <a:pt x="12548" y="1909"/>
                      <a:pt x="12508" y="1887"/>
                    </a:cubicBezTo>
                    <a:cubicBezTo>
                      <a:pt x="12495" y="1887"/>
                      <a:pt x="12482" y="1887"/>
                      <a:pt x="12478" y="1865"/>
                    </a:cubicBezTo>
                    <a:cubicBezTo>
                      <a:pt x="12473" y="1865"/>
                      <a:pt x="12469" y="1865"/>
                      <a:pt x="12469" y="1865"/>
                    </a:cubicBezTo>
                    <a:cubicBezTo>
                      <a:pt x="12443" y="1843"/>
                      <a:pt x="12425" y="1810"/>
                      <a:pt x="12403" y="1799"/>
                    </a:cubicBezTo>
                    <a:cubicBezTo>
                      <a:pt x="12373" y="1766"/>
                      <a:pt x="12347" y="1733"/>
                      <a:pt x="12316" y="1711"/>
                    </a:cubicBezTo>
                    <a:cubicBezTo>
                      <a:pt x="12312" y="1711"/>
                      <a:pt x="12307" y="1711"/>
                      <a:pt x="12299" y="1700"/>
                    </a:cubicBezTo>
                    <a:cubicBezTo>
                      <a:pt x="12294" y="1700"/>
                      <a:pt x="12285" y="1678"/>
                      <a:pt x="12277" y="1667"/>
                    </a:cubicBezTo>
                    <a:cubicBezTo>
                      <a:pt x="12268" y="1667"/>
                      <a:pt x="12259" y="1667"/>
                      <a:pt x="12250" y="1667"/>
                    </a:cubicBezTo>
                    <a:cubicBezTo>
                      <a:pt x="12242" y="1667"/>
                      <a:pt x="12237" y="1645"/>
                      <a:pt x="12229" y="1634"/>
                    </a:cubicBezTo>
                    <a:cubicBezTo>
                      <a:pt x="12220" y="1634"/>
                      <a:pt x="12229" y="1623"/>
                      <a:pt x="12220" y="1601"/>
                    </a:cubicBezTo>
                    <a:cubicBezTo>
                      <a:pt x="12220" y="1601"/>
                      <a:pt x="12211" y="1601"/>
                      <a:pt x="12211" y="1601"/>
                    </a:cubicBezTo>
                    <a:cubicBezTo>
                      <a:pt x="12194" y="1579"/>
                      <a:pt x="12189" y="1579"/>
                      <a:pt x="12172" y="1568"/>
                    </a:cubicBezTo>
                    <a:cubicBezTo>
                      <a:pt x="12167" y="1568"/>
                      <a:pt x="12163" y="1568"/>
                      <a:pt x="12159" y="1557"/>
                    </a:cubicBezTo>
                    <a:cubicBezTo>
                      <a:pt x="12146" y="1546"/>
                      <a:pt x="12137" y="1546"/>
                      <a:pt x="12128" y="1535"/>
                    </a:cubicBezTo>
                    <a:cubicBezTo>
                      <a:pt x="12119" y="1535"/>
                      <a:pt x="12111" y="1513"/>
                      <a:pt x="12102" y="1502"/>
                    </a:cubicBezTo>
                    <a:cubicBezTo>
                      <a:pt x="12080" y="1480"/>
                      <a:pt x="12063" y="1469"/>
                      <a:pt x="12045" y="1447"/>
                    </a:cubicBezTo>
                    <a:cubicBezTo>
                      <a:pt x="12041" y="1447"/>
                      <a:pt x="12028" y="1436"/>
                      <a:pt x="12023" y="1425"/>
                    </a:cubicBezTo>
                    <a:cubicBezTo>
                      <a:pt x="12023" y="1425"/>
                      <a:pt x="12023" y="1414"/>
                      <a:pt x="12023" y="1402"/>
                    </a:cubicBezTo>
                    <a:cubicBezTo>
                      <a:pt x="12015" y="1402"/>
                      <a:pt x="12001" y="1402"/>
                      <a:pt x="11993" y="1380"/>
                    </a:cubicBezTo>
                    <a:cubicBezTo>
                      <a:pt x="11984" y="1380"/>
                      <a:pt x="11980" y="1347"/>
                      <a:pt x="11967" y="1347"/>
                    </a:cubicBezTo>
                    <a:cubicBezTo>
                      <a:pt x="11967" y="1347"/>
                      <a:pt x="11958" y="1347"/>
                      <a:pt x="11953" y="1336"/>
                    </a:cubicBezTo>
                    <a:cubicBezTo>
                      <a:pt x="11940" y="1325"/>
                      <a:pt x="11936" y="1314"/>
                      <a:pt x="11927" y="1303"/>
                    </a:cubicBezTo>
                    <a:cubicBezTo>
                      <a:pt x="11927" y="1303"/>
                      <a:pt x="11918" y="1292"/>
                      <a:pt x="11914" y="1281"/>
                    </a:cubicBezTo>
                    <a:cubicBezTo>
                      <a:pt x="11892" y="1248"/>
                      <a:pt x="11866" y="1215"/>
                      <a:pt x="11844" y="1182"/>
                    </a:cubicBezTo>
                    <a:cubicBezTo>
                      <a:pt x="11844" y="1182"/>
                      <a:pt x="11835" y="1171"/>
                      <a:pt x="11831" y="1160"/>
                    </a:cubicBezTo>
                    <a:cubicBezTo>
                      <a:pt x="11831" y="1160"/>
                      <a:pt x="11822" y="1160"/>
                      <a:pt x="11814" y="1160"/>
                    </a:cubicBezTo>
                    <a:cubicBezTo>
                      <a:pt x="11796" y="1138"/>
                      <a:pt x="11783" y="1105"/>
                      <a:pt x="11766" y="1094"/>
                    </a:cubicBezTo>
                    <a:cubicBezTo>
                      <a:pt x="11757" y="1094"/>
                      <a:pt x="11748" y="1072"/>
                      <a:pt x="11739" y="1072"/>
                    </a:cubicBezTo>
                    <a:cubicBezTo>
                      <a:pt x="11731" y="1072"/>
                      <a:pt x="11722" y="1050"/>
                      <a:pt x="11713" y="1039"/>
                    </a:cubicBezTo>
                    <a:cubicBezTo>
                      <a:pt x="11704" y="1039"/>
                      <a:pt x="11691" y="1039"/>
                      <a:pt x="11682" y="1028"/>
                    </a:cubicBezTo>
                    <a:cubicBezTo>
                      <a:pt x="11674" y="1028"/>
                      <a:pt x="11665" y="1006"/>
                      <a:pt x="11661" y="1006"/>
                    </a:cubicBezTo>
                    <a:cubicBezTo>
                      <a:pt x="11586" y="940"/>
                      <a:pt x="11508" y="896"/>
                      <a:pt x="11429" y="852"/>
                    </a:cubicBezTo>
                    <a:cubicBezTo>
                      <a:pt x="11416" y="852"/>
                      <a:pt x="11394" y="841"/>
                      <a:pt x="11385" y="830"/>
                    </a:cubicBezTo>
                    <a:lnTo>
                      <a:pt x="11372" y="830"/>
                    </a:lnTo>
                    <a:cubicBezTo>
                      <a:pt x="11372" y="830"/>
                      <a:pt x="11337" y="786"/>
                      <a:pt x="11316" y="808"/>
                    </a:cubicBezTo>
                    <a:cubicBezTo>
                      <a:pt x="11298" y="763"/>
                      <a:pt x="11259" y="786"/>
                      <a:pt x="11254" y="763"/>
                    </a:cubicBezTo>
                    <a:cubicBezTo>
                      <a:pt x="11246" y="741"/>
                      <a:pt x="11233" y="763"/>
                      <a:pt x="11233" y="763"/>
                    </a:cubicBezTo>
                    <a:cubicBezTo>
                      <a:pt x="11224" y="763"/>
                      <a:pt x="11198" y="741"/>
                      <a:pt x="11184" y="741"/>
                    </a:cubicBezTo>
                    <a:cubicBezTo>
                      <a:pt x="11176" y="741"/>
                      <a:pt x="11167" y="741"/>
                      <a:pt x="11158" y="730"/>
                    </a:cubicBezTo>
                    <a:cubicBezTo>
                      <a:pt x="11145" y="730"/>
                      <a:pt x="11128" y="730"/>
                      <a:pt x="11115" y="730"/>
                    </a:cubicBezTo>
                    <a:cubicBezTo>
                      <a:pt x="11088" y="730"/>
                      <a:pt x="11067" y="708"/>
                      <a:pt x="11040" y="697"/>
                    </a:cubicBezTo>
                    <a:cubicBezTo>
                      <a:pt x="11027" y="697"/>
                      <a:pt x="11014" y="708"/>
                      <a:pt x="11001" y="708"/>
                    </a:cubicBezTo>
                    <a:cubicBezTo>
                      <a:pt x="10979" y="708"/>
                      <a:pt x="10957" y="686"/>
                      <a:pt x="10935" y="686"/>
                    </a:cubicBezTo>
                    <a:cubicBezTo>
                      <a:pt x="10922" y="686"/>
                      <a:pt x="10900" y="675"/>
                      <a:pt x="10900" y="675"/>
                    </a:cubicBezTo>
                    <a:cubicBezTo>
                      <a:pt x="10900" y="675"/>
                      <a:pt x="10900" y="686"/>
                      <a:pt x="10892" y="686"/>
                    </a:cubicBezTo>
                    <a:cubicBezTo>
                      <a:pt x="10879" y="686"/>
                      <a:pt x="10866" y="664"/>
                      <a:pt x="10852" y="664"/>
                    </a:cubicBezTo>
                    <a:cubicBezTo>
                      <a:pt x="10826" y="664"/>
                      <a:pt x="10796" y="664"/>
                      <a:pt x="10769" y="664"/>
                    </a:cubicBezTo>
                    <a:cubicBezTo>
                      <a:pt x="10717" y="664"/>
                      <a:pt x="10643" y="631"/>
                      <a:pt x="10595" y="631"/>
                    </a:cubicBezTo>
                    <a:cubicBezTo>
                      <a:pt x="10586" y="631"/>
                      <a:pt x="10577" y="642"/>
                      <a:pt x="10568" y="642"/>
                    </a:cubicBezTo>
                    <a:cubicBezTo>
                      <a:pt x="10568" y="642"/>
                      <a:pt x="10568" y="631"/>
                      <a:pt x="10560" y="631"/>
                    </a:cubicBezTo>
                    <a:cubicBezTo>
                      <a:pt x="10533" y="631"/>
                      <a:pt x="10485" y="631"/>
                      <a:pt x="10472" y="631"/>
                    </a:cubicBezTo>
                    <a:cubicBezTo>
                      <a:pt x="10464" y="631"/>
                      <a:pt x="10464" y="631"/>
                      <a:pt x="10459" y="631"/>
                    </a:cubicBezTo>
                    <a:cubicBezTo>
                      <a:pt x="10402" y="631"/>
                      <a:pt x="10341" y="620"/>
                      <a:pt x="10293" y="598"/>
                    </a:cubicBezTo>
                    <a:cubicBezTo>
                      <a:pt x="10276" y="598"/>
                      <a:pt x="10258" y="576"/>
                      <a:pt x="10241" y="576"/>
                    </a:cubicBezTo>
                    <a:cubicBezTo>
                      <a:pt x="10232" y="576"/>
                      <a:pt x="10219" y="576"/>
                      <a:pt x="10206" y="576"/>
                    </a:cubicBezTo>
                    <a:cubicBezTo>
                      <a:pt x="10158" y="576"/>
                      <a:pt x="10132" y="576"/>
                      <a:pt x="10097" y="576"/>
                    </a:cubicBezTo>
                    <a:cubicBezTo>
                      <a:pt x="10040" y="565"/>
                      <a:pt x="9974" y="554"/>
                      <a:pt x="9926" y="521"/>
                    </a:cubicBezTo>
                    <a:cubicBezTo>
                      <a:pt x="9926" y="521"/>
                      <a:pt x="9926" y="532"/>
                      <a:pt x="9917" y="521"/>
                    </a:cubicBezTo>
                    <a:cubicBezTo>
                      <a:pt x="9913" y="521"/>
                      <a:pt x="9891" y="510"/>
                      <a:pt x="9891" y="499"/>
                    </a:cubicBezTo>
                    <a:cubicBezTo>
                      <a:pt x="9891" y="499"/>
                      <a:pt x="9887" y="499"/>
                      <a:pt x="9891" y="499"/>
                    </a:cubicBezTo>
                    <a:lnTo>
                      <a:pt x="9848" y="499"/>
                    </a:lnTo>
                    <a:cubicBezTo>
                      <a:pt x="9848" y="499"/>
                      <a:pt x="9826" y="488"/>
                      <a:pt x="9821" y="499"/>
                    </a:cubicBezTo>
                    <a:cubicBezTo>
                      <a:pt x="9773" y="521"/>
                      <a:pt x="9716" y="466"/>
                      <a:pt x="9668" y="444"/>
                    </a:cubicBezTo>
                    <a:cubicBezTo>
                      <a:pt x="9642" y="444"/>
                      <a:pt x="9616" y="444"/>
                      <a:pt x="9594" y="444"/>
                    </a:cubicBezTo>
                    <a:cubicBezTo>
                      <a:pt x="9577" y="444"/>
                      <a:pt x="9559" y="422"/>
                      <a:pt x="9542" y="411"/>
                    </a:cubicBezTo>
                    <a:cubicBezTo>
                      <a:pt x="9476" y="389"/>
                      <a:pt x="9389" y="367"/>
                      <a:pt x="9345" y="323"/>
                    </a:cubicBezTo>
                    <a:cubicBezTo>
                      <a:pt x="9341" y="323"/>
                      <a:pt x="9336" y="323"/>
                      <a:pt x="9332" y="323"/>
                    </a:cubicBezTo>
                    <a:cubicBezTo>
                      <a:pt x="9301" y="301"/>
                      <a:pt x="9271" y="279"/>
                      <a:pt x="9245" y="256"/>
                    </a:cubicBezTo>
                    <a:cubicBezTo>
                      <a:pt x="9232" y="256"/>
                      <a:pt x="9227" y="245"/>
                      <a:pt x="9223" y="234"/>
                    </a:cubicBezTo>
                    <a:cubicBezTo>
                      <a:pt x="9214" y="234"/>
                      <a:pt x="9201" y="234"/>
                      <a:pt x="9197" y="234"/>
                    </a:cubicBezTo>
                    <a:cubicBezTo>
                      <a:pt x="9183" y="223"/>
                      <a:pt x="9170" y="201"/>
                      <a:pt x="9157" y="190"/>
                    </a:cubicBezTo>
                    <a:cubicBezTo>
                      <a:pt x="9140" y="179"/>
                      <a:pt x="9122" y="179"/>
                      <a:pt x="9109" y="168"/>
                    </a:cubicBezTo>
                    <a:cubicBezTo>
                      <a:pt x="9096" y="168"/>
                      <a:pt x="9083" y="146"/>
                      <a:pt x="9066" y="146"/>
                    </a:cubicBezTo>
                    <a:cubicBezTo>
                      <a:pt x="9048" y="146"/>
                      <a:pt x="9031" y="146"/>
                      <a:pt x="9009" y="135"/>
                    </a:cubicBezTo>
                    <a:cubicBezTo>
                      <a:pt x="8996" y="135"/>
                      <a:pt x="8987" y="113"/>
                      <a:pt x="8974" y="102"/>
                    </a:cubicBezTo>
                    <a:cubicBezTo>
                      <a:pt x="8961" y="102"/>
                      <a:pt x="8948" y="102"/>
                      <a:pt x="8934" y="102"/>
                    </a:cubicBezTo>
                    <a:cubicBezTo>
                      <a:pt x="8921" y="102"/>
                      <a:pt x="8908" y="91"/>
                      <a:pt x="8895" y="80"/>
                    </a:cubicBezTo>
                    <a:cubicBezTo>
                      <a:pt x="8882" y="80"/>
                      <a:pt x="8869" y="80"/>
                      <a:pt x="8856" y="80"/>
                    </a:cubicBezTo>
                    <a:cubicBezTo>
                      <a:pt x="8803" y="58"/>
                      <a:pt x="8751" y="25"/>
                      <a:pt x="8699" y="25"/>
                    </a:cubicBezTo>
                    <a:cubicBezTo>
                      <a:pt x="8594" y="14"/>
                      <a:pt x="8493" y="25"/>
                      <a:pt x="8388" y="14"/>
                    </a:cubicBezTo>
                    <a:cubicBezTo>
                      <a:pt x="8371" y="14"/>
                      <a:pt x="8353" y="-8"/>
                      <a:pt x="8336" y="3"/>
                    </a:cubicBezTo>
                    <a:cubicBezTo>
                      <a:pt x="8318" y="3"/>
                      <a:pt x="8297" y="36"/>
                      <a:pt x="8288" y="47"/>
                    </a:cubicBezTo>
                    <a:cubicBezTo>
                      <a:pt x="8275" y="58"/>
                      <a:pt x="8262" y="69"/>
                      <a:pt x="8257" y="69"/>
                    </a:cubicBezTo>
                    <a:cubicBezTo>
                      <a:pt x="8257" y="69"/>
                      <a:pt x="8257" y="91"/>
                      <a:pt x="8257" y="91"/>
                    </a:cubicBezTo>
                    <a:cubicBezTo>
                      <a:pt x="8244" y="102"/>
                      <a:pt x="8222" y="124"/>
                      <a:pt x="8214" y="135"/>
                    </a:cubicBezTo>
                    <a:cubicBezTo>
                      <a:pt x="8214" y="135"/>
                      <a:pt x="8214" y="157"/>
                      <a:pt x="8209" y="157"/>
                    </a:cubicBezTo>
                    <a:cubicBezTo>
                      <a:pt x="8196" y="179"/>
                      <a:pt x="8174" y="190"/>
                      <a:pt x="8161" y="223"/>
                    </a:cubicBezTo>
                    <a:cubicBezTo>
                      <a:pt x="8078" y="334"/>
                      <a:pt x="8000" y="455"/>
                      <a:pt x="7921" y="565"/>
                    </a:cubicBezTo>
                    <a:cubicBezTo>
                      <a:pt x="7908" y="587"/>
                      <a:pt x="7890" y="598"/>
                      <a:pt x="7873" y="631"/>
                    </a:cubicBezTo>
                    <a:cubicBezTo>
                      <a:pt x="7864" y="631"/>
                      <a:pt x="7860" y="664"/>
                      <a:pt x="7851" y="664"/>
                    </a:cubicBezTo>
                    <a:cubicBezTo>
                      <a:pt x="7847" y="664"/>
                      <a:pt x="7838" y="686"/>
                      <a:pt x="7833" y="686"/>
                    </a:cubicBezTo>
                    <a:cubicBezTo>
                      <a:pt x="7833" y="686"/>
                      <a:pt x="7833" y="708"/>
                      <a:pt x="7833" y="708"/>
                    </a:cubicBezTo>
                    <a:cubicBezTo>
                      <a:pt x="7825" y="719"/>
                      <a:pt x="7816" y="730"/>
                      <a:pt x="7807" y="741"/>
                    </a:cubicBezTo>
                    <a:cubicBezTo>
                      <a:pt x="7799" y="741"/>
                      <a:pt x="7799" y="741"/>
                      <a:pt x="7790" y="752"/>
                    </a:cubicBezTo>
                    <a:cubicBezTo>
                      <a:pt x="7790" y="752"/>
                      <a:pt x="7790" y="775"/>
                      <a:pt x="7790" y="775"/>
                    </a:cubicBezTo>
                    <a:cubicBezTo>
                      <a:pt x="7777" y="797"/>
                      <a:pt x="7755" y="819"/>
                      <a:pt x="7746" y="819"/>
                    </a:cubicBezTo>
                    <a:cubicBezTo>
                      <a:pt x="7746" y="819"/>
                      <a:pt x="7746" y="830"/>
                      <a:pt x="7742" y="841"/>
                    </a:cubicBezTo>
                    <a:cubicBezTo>
                      <a:pt x="7733" y="852"/>
                      <a:pt x="7724" y="852"/>
                      <a:pt x="7720" y="874"/>
                    </a:cubicBezTo>
                    <a:cubicBezTo>
                      <a:pt x="7711" y="874"/>
                      <a:pt x="7707" y="907"/>
                      <a:pt x="7698" y="918"/>
                    </a:cubicBezTo>
                    <a:cubicBezTo>
                      <a:pt x="7685" y="940"/>
                      <a:pt x="7663" y="951"/>
                      <a:pt x="7654" y="962"/>
                    </a:cubicBezTo>
                    <a:cubicBezTo>
                      <a:pt x="7654" y="962"/>
                      <a:pt x="7654" y="984"/>
                      <a:pt x="7650" y="984"/>
                    </a:cubicBezTo>
                    <a:cubicBezTo>
                      <a:pt x="7602" y="1050"/>
                      <a:pt x="7549" y="1105"/>
                      <a:pt x="7497" y="1160"/>
                    </a:cubicBezTo>
                    <a:cubicBezTo>
                      <a:pt x="7488" y="1160"/>
                      <a:pt x="7480" y="1171"/>
                      <a:pt x="7467" y="1182"/>
                    </a:cubicBezTo>
                    <a:cubicBezTo>
                      <a:pt x="7458" y="1193"/>
                      <a:pt x="7453" y="1215"/>
                      <a:pt x="7440" y="1226"/>
                    </a:cubicBezTo>
                    <a:cubicBezTo>
                      <a:pt x="7440" y="1226"/>
                      <a:pt x="7427" y="1226"/>
                      <a:pt x="7427" y="1226"/>
                    </a:cubicBezTo>
                    <a:cubicBezTo>
                      <a:pt x="7427" y="1226"/>
                      <a:pt x="7418" y="1237"/>
                      <a:pt x="7414" y="1248"/>
                    </a:cubicBezTo>
                    <a:cubicBezTo>
                      <a:pt x="7405" y="1248"/>
                      <a:pt x="7397" y="1259"/>
                      <a:pt x="7383" y="1270"/>
                    </a:cubicBezTo>
                    <a:cubicBezTo>
                      <a:pt x="7292" y="1347"/>
                      <a:pt x="7200" y="1447"/>
                      <a:pt x="7104" y="1502"/>
                    </a:cubicBezTo>
                    <a:cubicBezTo>
                      <a:pt x="7021" y="1557"/>
                      <a:pt x="6938" y="1601"/>
                      <a:pt x="6855" y="1623"/>
                    </a:cubicBezTo>
                    <a:cubicBezTo>
                      <a:pt x="6772" y="1656"/>
                      <a:pt x="6684" y="1667"/>
                      <a:pt x="6597" y="1700"/>
                    </a:cubicBezTo>
                    <a:cubicBezTo>
                      <a:pt x="6584" y="1700"/>
                      <a:pt x="6588" y="1733"/>
                      <a:pt x="6580" y="1755"/>
                    </a:cubicBezTo>
                    <a:cubicBezTo>
                      <a:pt x="6575" y="1755"/>
                      <a:pt x="6562" y="1788"/>
                      <a:pt x="6558" y="1810"/>
                    </a:cubicBezTo>
                    <a:cubicBezTo>
                      <a:pt x="6558" y="1810"/>
                      <a:pt x="6558" y="1843"/>
                      <a:pt x="6549" y="1865"/>
                    </a:cubicBezTo>
                    <a:cubicBezTo>
                      <a:pt x="6540" y="1921"/>
                      <a:pt x="6523" y="1976"/>
                      <a:pt x="6518" y="2031"/>
                    </a:cubicBezTo>
                    <a:cubicBezTo>
                      <a:pt x="6505" y="2108"/>
                      <a:pt x="6505" y="2185"/>
                      <a:pt x="6510" y="2284"/>
                    </a:cubicBezTo>
                    <a:cubicBezTo>
                      <a:pt x="6510" y="2339"/>
                      <a:pt x="6510" y="2394"/>
                      <a:pt x="6510" y="2450"/>
                    </a:cubicBezTo>
                    <a:cubicBezTo>
                      <a:pt x="6510" y="2472"/>
                      <a:pt x="6518" y="2505"/>
                      <a:pt x="6523" y="2527"/>
                    </a:cubicBezTo>
                    <a:cubicBezTo>
                      <a:pt x="6523" y="2560"/>
                      <a:pt x="6527" y="2604"/>
                      <a:pt x="6532" y="2626"/>
                    </a:cubicBezTo>
                    <a:cubicBezTo>
                      <a:pt x="6540" y="2692"/>
                      <a:pt x="6558" y="2747"/>
                      <a:pt x="6553" y="2824"/>
                    </a:cubicBezTo>
                    <a:cubicBezTo>
                      <a:pt x="6553" y="2846"/>
                      <a:pt x="6540" y="2846"/>
                      <a:pt x="6536" y="2857"/>
                    </a:cubicBezTo>
                    <a:cubicBezTo>
                      <a:pt x="6527" y="2857"/>
                      <a:pt x="6523" y="2879"/>
                      <a:pt x="6518" y="2890"/>
                    </a:cubicBezTo>
                    <a:cubicBezTo>
                      <a:pt x="6501" y="2912"/>
                      <a:pt x="6488" y="2901"/>
                      <a:pt x="6470" y="2923"/>
                    </a:cubicBezTo>
                    <a:cubicBezTo>
                      <a:pt x="6457" y="2934"/>
                      <a:pt x="6449" y="2968"/>
                      <a:pt x="6435" y="2979"/>
                    </a:cubicBezTo>
                    <a:cubicBezTo>
                      <a:pt x="6427" y="2979"/>
                      <a:pt x="6418" y="2979"/>
                      <a:pt x="6414" y="2979"/>
                    </a:cubicBezTo>
                    <a:cubicBezTo>
                      <a:pt x="6405" y="2990"/>
                      <a:pt x="6400" y="3001"/>
                      <a:pt x="6392" y="3023"/>
                    </a:cubicBezTo>
                    <a:cubicBezTo>
                      <a:pt x="6383" y="3023"/>
                      <a:pt x="6379" y="3034"/>
                      <a:pt x="6370" y="3034"/>
                    </a:cubicBezTo>
                    <a:cubicBezTo>
                      <a:pt x="6361" y="3045"/>
                      <a:pt x="6352" y="3034"/>
                      <a:pt x="6344" y="3045"/>
                    </a:cubicBezTo>
                    <a:cubicBezTo>
                      <a:pt x="6331" y="3056"/>
                      <a:pt x="6317" y="3078"/>
                      <a:pt x="6300" y="3089"/>
                    </a:cubicBezTo>
                    <a:cubicBezTo>
                      <a:pt x="6287" y="3089"/>
                      <a:pt x="6269" y="3089"/>
                      <a:pt x="6252" y="3111"/>
                    </a:cubicBezTo>
                    <a:cubicBezTo>
                      <a:pt x="6217" y="3133"/>
                      <a:pt x="6186" y="3144"/>
                      <a:pt x="6151" y="3155"/>
                    </a:cubicBezTo>
                    <a:cubicBezTo>
                      <a:pt x="6116" y="3155"/>
                      <a:pt x="6086" y="3188"/>
                      <a:pt x="6055" y="3199"/>
                    </a:cubicBezTo>
                    <a:cubicBezTo>
                      <a:pt x="6038" y="3210"/>
                      <a:pt x="6020" y="3221"/>
                      <a:pt x="6003" y="3221"/>
                    </a:cubicBezTo>
                    <a:cubicBezTo>
                      <a:pt x="5902" y="3254"/>
                      <a:pt x="5798" y="3298"/>
                      <a:pt x="5697" y="3298"/>
                    </a:cubicBezTo>
                    <a:cubicBezTo>
                      <a:pt x="5688" y="3298"/>
                      <a:pt x="5675" y="3287"/>
                      <a:pt x="5662" y="3287"/>
                    </a:cubicBezTo>
                    <a:cubicBezTo>
                      <a:pt x="5623" y="3287"/>
                      <a:pt x="5583" y="3309"/>
                      <a:pt x="5549" y="3309"/>
                    </a:cubicBezTo>
                    <a:cubicBezTo>
                      <a:pt x="5417" y="3320"/>
                      <a:pt x="5304" y="3309"/>
                      <a:pt x="5177" y="3309"/>
                    </a:cubicBezTo>
                    <a:cubicBezTo>
                      <a:pt x="5155" y="3309"/>
                      <a:pt x="5142" y="3309"/>
                      <a:pt x="5120" y="3309"/>
                    </a:cubicBezTo>
                    <a:cubicBezTo>
                      <a:pt x="5024" y="3309"/>
                      <a:pt x="4919" y="3320"/>
                      <a:pt x="4841" y="3309"/>
                    </a:cubicBezTo>
                    <a:cubicBezTo>
                      <a:pt x="4823" y="3309"/>
                      <a:pt x="4806" y="3331"/>
                      <a:pt x="4801" y="3309"/>
                    </a:cubicBezTo>
                    <a:cubicBezTo>
                      <a:pt x="4801" y="3309"/>
                      <a:pt x="4797" y="3309"/>
                      <a:pt x="4797" y="3309"/>
                    </a:cubicBezTo>
                    <a:cubicBezTo>
                      <a:pt x="4784" y="3309"/>
                      <a:pt x="4775" y="3309"/>
                      <a:pt x="4767" y="3309"/>
                    </a:cubicBezTo>
                    <a:cubicBezTo>
                      <a:pt x="4758" y="3309"/>
                      <a:pt x="4749" y="3320"/>
                      <a:pt x="4740" y="3331"/>
                    </a:cubicBezTo>
                    <a:cubicBezTo>
                      <a:pt x="4736" y="3331"/>
                      <a:pt x="4718" y="3320"/>
                      <a:pt x="4714" y="3320"/>
                    </a:cubicBezTo>
                    <a:cubicBezTo>
                      <a:pt x="4675" y="3320"/>
                      <a:pt x="4653" y="3320"/>
                      <a:pt x="4627" y="3320"/>
                    </a:cubicBezTo>
                    <a:cubicBezTo>
                      <a:pt x="4587" y="3320"/>
                      <a:pt x="4544" y="3320"/>
                      <a:pt x="4509" y="3320"/>
                    </a:cubicBezTo>
                    <a:cubicBezTo>
                      <a:pt x="4496" y="3320"/>
                      <a:pt x="4482" y="3298"/>
                      <a:pt x="4465" y="3298"/>
                    </a:cubicBezTo>
                    <a:cubicBezTo>
                      <a:pt x="4421" y="3287"/>
                      <a:pt x="4373" y="3276"/>
                      <a:pt x="4325" y="3276"/>
                    </a:cubicBezTo>
                    <a:cubicBezTo>
                      <a:pt x="4295" y="3276"/>
                      <a:pt x="4260" y="3276"/>
                      <a:pt x="4229" y="3276"/>
                    </a:cubicBezTo>
                    <a:cubicBezTo>
                      <a:pt x="4207" y="3276"/>
                      <a:pt x="4177" y="3254"/>
                      <a:pt x="4159" y="3243"/>
                    </a:cubicBezTo>
                    <a:cubicBezTo>
                      <a:pt x="4133" y="3243"/>
                      <a:pt x="4129" y="3243"/>
                      <a:pt x="4107" y="3243"/>
                    </a:cubicBezTo>
                    <a:cubicBezTo>
                      <a:pt x="4076" y="3243"/>
                      <a:pt x="4050" y="3243"/>
                      <a:pt x="4024" y="3232"/>
                    </a:cubicBezTo>
                    <a:cubicBezTo>
                      <a:pt x="3901" y="3199"/>
                      <a:pt x="3779" y="3166"/>
                      <a:pt x="3657" y="3133"/>
                    </a:cubicBezTo>
                    <a:cubicBezTo>
                      <a:pt x="3622" y="3133"/>
                      <a:pt x="3582" y="3111"/>
                      <a:pt x="3543" y="3100"/>
                    </a:cubicBezTo>
                    <a:lnTo>
                      <a:pt x="3465" y="3100"/>
                    </a:lnTo>
                    <a:cubicBezTo>
                      <a:pt x="3465" y="3100"/>
                      <a:pt x="3430" y="3078"/>
                      <a:pt x="3430" y="3078"/>
                    </a:cubicBezTo>
                    <a:cubicBezTo>
                      <a:pt x="3368" y="3056"/>
                      <a:pt x="3299" y="3056"/>
                      <a:pt x="3242" y="3045"/>
                    </a:cubicBezTo>
                    <a:cubicBezTo>
                      <a:pt x="3220" y="3045"/>
                      <a:pt x="3198" y="3045"/>
                      <a:pt x="3176" y="3045"/>
                    </a:cubicBezTo>
                    <a:cubicBezTo>
                      <a:pt x="3159" y="3045"/>
                      <a:pt x="3163" y="3034"/>
                      <a:pt x="3150" y="3023"/>
                    </a:cubicBezTo>
                    <a:cubicBezTo>
                      <a:pt x="3098" y="3023"/>
                      <a:pt x="3036" y="3023"/>
                      <a:pt x="2980" y="3023"/>
                    </a:cubicBezTo>
                    <a:cubicBezTo>
                      <a:pt x="2870" y="3023"/>
                      <a:pt x="2792" y="3023"/>
                      <a:pt x="2696" y="3012"/>
                    </a:cubicBezTo>
                    <a:cubicBezTo>
                      <a:pt x="2630" y="3012"/>
                      <a:pt x="2547" y="3012"/>
                      <a:pt x="2508" y="3001"/>
                    </a:cubicBezTo>
                    <a:cubicBezTo>
                      <a:pt x="2508" y="3001"/>
                      <a:pt x="2508" y="3012"/>
                      <a:pt x="2508" y="3012"/>
                    </a:cubicBezTo>
                    <a:cubicBezTo>
                      <a:pt x="2508" y="3012"/>
                      <a:pt x="2508" y="3001"/>
                      <a:pt x="2508" y="3001"/>
                    </a:cubicBezTo>
                    <a:cubicBezTo>
                      <a:pt x="2433" y="3001"/>
                      <a:pt x="2364" y="3012"/>
                      <a:pt x="2294" y="2990"/>
                    </a:cubicBezTo>
                    <a:cubicBezTo>
                      <a:pt x="2285" y="2990"/>
                      <a:pt x="2276" y="2990"/>
                      <a:pt x="2267" y="2979"/>
                    </a:cubicBezTo>
                    <a:cubicBezTo>
                      <a:pt x="2263" y="2979"/>
                      <a:pt x="2254" y="2979"/>
                      <a:pt x="2250" y="2979"/>
                    </a:cubicBezTo>
                    <a:cubicBezTo>
                      <a:pt x="2250" y="2979"/>
                      <a:pt x="2241" y="2956"/>
                      <a:pt x="2237" y="2956"/>
                    </a:cubicBezTo>
                    <a:cubicBezTo>
                      <a:pt x="2237" y="2956"/>
                      <a:pt x="2233" y="2956"/>
                      <a:pt x="2224" y="2956"/>
                    </a:cubicBezTo>
                    <a:cubicBezTo>
                      <a:pt x="2215" y="2956"/>
                      <a:pt x="2211" y="2956"/>
                      <a:pt x="2206" y="2956"/>
                    </a:cubicBezTo>
                    <a:cubicBezTo>
                      <a:pt x="2193" y="2956"/>
                      <a:pt x="2180" y="2956"/>
                      <a:pt x="2171" y="2956"/>
                    </a:cubicBezTo>
                    <a:cubicBezTo>
                      <a:pt x="2158" y="2956"/>
                      <a:pt x="2154" y="2934"/>
                      <a:pt x="2136" y="2934"/>
                    </a:cubicBezTo>
                    <a:cubicBezTo>
                      <a:pt x="2097" y="2934"/>
                      <a:pt x="2058" y="2934"/>
                      <a:pt x="2018" y="2934"/>
                    </a:cubicBezTo>
                    <a:cubicBezTo>
                      <a:pt x="1957" y="2934"/>
                      <a:pt x="1896" y="2923"/>
                      <a:pt x="1835" y="2912"/>
                    </a:cubicBezTo>
                    <a:cubicBezTo>
                      <a:pt x="1765" y="2912"/>
                      <a:pt x="1695" y="2879"/>
                      <a:pt x="1630" y="2879"/>
                    </a:cubicBezTo>
                    <a:cubicBezTo>
                      <a:pt x="1586" y="2879"/>
                      <a:pt x="1542" y="2879"/>
                      <a:pt x="1499" y="2879"/>
                    </a:cubicBezTo>
                    <a:cubicBezTo>
                      <a:pt x="1481" y="2879"/>
                      <a:pt x="1459" y="2879"/>
                      <a:pt x="1437" y="2879"/>
                    </a:cubicBezTo>
                    <a:cubicBezTo>
                      <a:pt x="1298" y="2868"/>
                      <a:pt x="1180" y="2857"/>
                      <a:pt x="1049" y="2846"/>
                    </a:cubicBezTo>
                    <a:cubicBezTo>
                      <a:pt x="957" y="2835"/>
                      <a:pt x="874" y="2846"/>
                      <a:pt x="782" y="2835"/>
                    </a:cubicBezTo>
                    <a:cubicBezTo>
                      <a:pt x="747" y="2835"/>
                      <a:pt x="708" y="2813"/>
                      <a:pt x="668" y="2813"/>
                    </a:cubicBezTo>
                    <a:cubicBezTo>
                      <a:pt x="629" y="2813"/>
                      <a:pt x="585" y="2835"/>
                      <a:pt x="546" y="2835"/>
                    </a:cubicBezTo>
                    <a:cubicBezTo>
                      <a:pt x="437" y="2846"/>
                      <a:pt x="332" y="2846"/>
                      <a:pt x="223" y="2846"/>
                    </a:cubicBezTo>
                    <a:lnTo>
                      <a:pt x="100" y="2846"/>
                    </a:lnTo>
                    <a:lnTo>
                      <a:pt x="100" y="3728"/>
                    </a:lnTo>
                    <a:cubicBezTo>
                      <a:pt x="131" y="3673"/>
                      <a:pt x="170" y="3629"/>
                      <a:pt x="210" y="3574"/>
                    </a:cubicBezTo>
                    <a:cubicBezTo>
                      <a:pt x="227" y="3551"/>
                      <a:pt x="253" y="3518"/>
                      <a:pt x="275" y="3496"/>
                    </a:cubicBezTo>
                    <a:cubicBezTo>
                      <a:pt x="297" y="3463"/>
                      <a:pt x="319" y="3419"/>
                      <a:pt x="341" y="3419"/>
                    </a:cubicBezTo>
                    <a:cubicBezTo>
                      <a:pt x="363" y="3419"/>
                      <a:pt x="398" y="3419"/>
                      <a:pt x="406" y="3419"/>
                    </a:cubicBezTo>
                    <a:cubicBezTo>
                      <a:pt x="424" y="3441"/>
                      <a:pt x="454" y="3397"/>
                      <a:pt x="476" y="3430"/>
                    </a:cubicBezTo>
                    <a:cubicBezTo>
                      <a:pt x="476" y="3551"/>
                      <a:pt x="437" y="3629"/>
                      <a:pt x="411" y="3695"/>
                    </a:cubicBezTo>
                    <a:cubicBezTo>
                      <a:pt x="402" y="3717"/>
                      <a:pt x="398" y="3728"/>
                      <a:pt x="389" y="3750"/>
                    </a:cubicBezTo>
                    <a:cubicBezTo>
                      <a:pt x="389" y="3750"/>
                      <a:pt x="389" y="3772"/>
                      <a:pt x="389" y="3772"/>
                    </a:cubicBezTo>
                    <a:lnTo>
                      <a:pt x="384" y="3772"/>
                    </a:lnTo>
                    <a:cubicBezTo>
                      <a:pt x="384" y="3772"/>
                      <a:pt x="371" y="3794"/>
                      <a:pt x="367" y="3805"/>
                    </a:cubicBezTo>
                    <a:cubicBezTo>
                      <a:pt x="349" y="3838"/>
                      <a:pt x="341" y="3882"/>
                      <a:pt x="328" y="3915"/>
                    </a:cubicBezTo>
                    <a:cubicBezTo>
                      <a:pt x="293" y="4003"/>
                      <a:pt x="253" y="4092"/>
                      <a:pt x="223" y="4180"/>
                    </a:cubicBezTo>
                    <a:cubicBezTo>
                      <a:pt x="201" y="4235"/>
                      <a:pt x="175" y="4279"/>
                      <a:pt x="166" y="4367"/>
                    </a:cubicBezTo>
                    <a:cubicBezTo>
                      <a:pt x="175" y="4367"/>
                      <a:pt x="188" y="4367"/>
                      <a:pt x="197" y="4367"/>
                    </a:cubicBezTo>
                    <a:cubicBezTo>
                      <a:pt x="197" y="4367"/>
                      <a:pt x="205" y="4367"/>
                      <a:pt x="214" y="4356"/>
                    </a:cubicBezTo>
                    <a:cubicBezTo>
                      <a:pt x="214" y="4356"/>
                      <a:pt x="214" y="4334"/>
                      <a:pt x="214" y="4334"/>
                    </a:cubicBezTo>
                    <a:cubicBezTo>
                      <a:pt x="218" y="4334"/>
                      <a:pt x="227" y="4334"/>
                      <a:pt x="232" y="4334"/>
                    </a:cubicBezTo>
                    <a:cubicBezTo>
                      <a:pt x="236" y="4323"/>
                      <a:pt x="245" y="4312"/>
                      <a:pt x="253" y="4301"/>
                    </a:cubicBezTo>
                    <a:cubicBezTo>
                      <a:pt x="262" y="4290"/>
                      <a:pt x="284" y="4268"/>
                      <a:pt x="284" y="4246"/>
                    </a:cubicBezTo>
                    <a:cubicBezTo>
                      <a:pt x="284" y="4246"/>
                      <a:pt x="284" y="4246"/>
                      <a:pt x="293" y="4235"/>
                    </a:cubicBezTo>
                    <a:cubicBezTo>
                      <a:pt x="319" y="4213"/>
                      <a:pt x="341" y="4158"/>
                      <a:pt x="367" y="4136"/>
                    </a:cubicBezTo>
                    <a:cubicBezTo>
                      <a:pt x="367" y="4136"/>
                      <a:pt x="367" y="4114"/>
                      <a:pt x="367" y="4114"/>
                    </a:cubicBezTo>
                    <a:cubicBezTo>
                      <a:pt x="380" y="4103"/>
                      <a:pt x="389" y="4092"/>
                      <a:pt x="402" y="4081"/>
                    </a:cubicBezTo>
                    <a:cubicBezTo>
                      <a:pt x="406" y="4081"/>
                      <a:pt x="415" y="4059"/>
                      <a:pt x="419" y="4070"/>
                    </a:cubicBezTo>
                    <a:cubicBezTo>
                      <a:pt x="428" y="4025"/>
                      <a:pt x="446" y="4003"/>
                      <a:pt x="467" y="3992"/>
                    </a:cubicBezTo>
                    <a:cubicBezTo>
                      <a:pt x="485" y="3937"/>
                      <a:pt x="511" y="3915"/>
                      <a:pt x="533" y="3871"/>
                    </a:cubicBezTo>
                    <a:cubicBezTo>
                      <a:pt x="546" y="3849"/>
                      <a:pt x="555" y="3827"/>
                      <a:pt x="564" y="3816"/>
                    </a:cubicBezTo>
                    <a:cubicBezTo>
                      <a:pt x="572" y="3816"/>
                      <a:pt x="581" y="3794"/>
                      <a:pt x="590" y="3794"/>
                    </a:cubicBezTo>
                    <a:cubicBezTo>
                      <a:pt x="594" y="3794"/>
                      <a:pt x="599" y="3772"/>
                      <a:pt x="603" y="3772"/>
                    </a:cubicBezTo>
                    <a:cubicBezTo>
                      <a:pt x="616" y="3761"/>
                      <a:pt x="633" y="3750"/>
                      <a:pt x="642" y="3739"/>
                    </a:cubicBezTo>
                    <a:cubicBezTo>
                      <a:pt x="642" y="3739"/>
                      <a:pt x="647" y="3717"/>
                      <a:pt x="651" y="3706"/>
                    </a:cubicBezTo>
                    <a:cubicBezTo>
                      <a:pt x="660" y="3706"/>
                      <a:pt x="673" y="3706"/>
                      <a:pt x="677" y="3684"/>
                    </a:cubicBezTo>
                    <a:cubicBezTo>
                      <a:pt x="677" y="3684"/>
                      <a:pt x="682" y="3673"/>
                      <a:pt x="686" y="3662"/>
                    </a:cubicBezTo>
                    <a:cubicBezTo>
                      <a:pt x="686" y="3662"/>
                      <a:pt x="695" y="3662"/>
                      <a:pt x="699" y="3662"/>
                    </a:cubicBezTo>
                    <a:cubicBezTo>
                      <a:pt x="716" y="3640"/>
                      <a:pt x="730" y="3618"/>
                      <a:pt x="743" y="3585"/>
                    </a:cubicBezTo>
                    <a:cubicBezTo>
                      <a:pt x="778" y="3540"/>
                      <a:pt x="813" y="3507"/>
                      <a:pt x="843" y="3463"/>
                    </a:cubicBezTo>
                    <a:cubicBezTo>
                      <a:pt x="869" y="3507"/>
                      <a:pt x="887" y="3452"/>
                      <a:pt x="931" y="3463"/>
                    </a:cubicBezTo>
                    <a:cubicBezTo>
                      <a:pt x="944" y="3496"/>
                      <a:pt x="952" y="3540"/>
                      <a:pt x="948" y="3596"/>
                    </a:cubicBezTo>
                    <a:cubicBezTo>
                      <a:pt x="948" y="3640"/>
                      <a:pt x="913" y="3706"/>
                      <a:pt x="900" y="3750"/>
                    </a:cubicBezTo>
                    <a:cubicBezTo>
                      <a:pt x="887" y="3772"/>
                      <a:pt x="874" y="3816"/>
                      <a:pt x="865" y="3838"/>
                    </a:cubicBezTo>
                    <a:cubicBezTo>
                      <a:pt x="852" y="3860"/>
                      <a:pt x="839" y="3882"/>
                      <a:pt x="834" y="3904"/>
                    </a:cubicBezTo>
                    <a:cubicBezTo>
                      <a:pt x="830" y="3926"/>
                      <a:pt x="821" y="3926"/>
                      <a:pt x="813" y="3937"/>
                    </a:cubicBezTo>
                    <a:cubicBezTo>
                      <a:pt x="813" y="3937"/>
                      <a:pt x="813" y="3959"/>
                      <a:pt x="813" y="3959"/>
                    </a:cubicBezTo>
                    <a:cubicBezTo>
                      <a:pt x="813" y="3959"/>
                      <a:pt x="808" y="3959"/>
                      <a:pt x="804" y="3959"/>
                    </a:cubicBezTo>
                    <a:cubicBezTo>
                      <a:pt x="804" y="3959"/>
                      <a:pt x="800" y="3959"/>
                      <a:pt x="795" y="3970"/>
                    </a:cubicBezTo>
                    <a:cubicBezTo>
                      <a:pt x="795" y="3970"/>
                      <a:pt x="795" y="3992"/>
                      <a:pt x="791" y="3992"/>
                    </a:cubicBezTo>
                    <a:cubicBezTo>
                      <a:pt x="782" y="4003"/>
                      <a:pt x="769" y="4014"/>
                      <a:pt x="765" y="4036"/>
                    </a:cubicBezTo>
                    <a:cubicBezTo>
                      <a:pt x="765" y="4036"/>
                      <a:pt x="760" y="4059"/>
                      <a:pt x="756" y="4070"/>
                    </a:cubicBezTo>
                    <a:cubicBezTo>
                      <a:pt x="743" y="4103"/>
                      <a:pt x="734" y="4125"/>
                      <a:pt x="725" y="4158"/>
                    </a:cubicBezTo>
                    <a:cubicBezTo>
                      <a:pt x="716" y="4180"/>
                      <a:pt x="708" y="4191"/>
                      <a:pt x="699" y="4213"/>
                    </a:cubicBezTo>
                    <a:cubicBezTo>
                      <a:pt x="695" y="4224"/>
                      <a:pt x="686" y="4257"/>
                      <a:pt x="682" y="4279"/>
                    </a:cubicBezTo>
                    <a:cubicBezTo>
                      <a:pt x="668" y="4301"/>
                      <a:pt x="651" y="4323"/>
                      <a:pt x="642" y="4345"/>
                    </a:cubicBezTo>
                    <a:cubicBezTo>
                      <a:pt x="642" y="4345"/>
                      <a:pt x="642" y="4367"/>
                      <a:pt x="642" y="4367"/>
                    </a:cubicBezTo>
                    <a:cubicBezTo>
                      <a:pt x="633" y="4389"/>
                      <a:pt x="625" y="4422"/>
                      <a:pt x="616" y="4444"/>
                    </a:cubicBezTo>
                    <a:cubicBezTo>
                      <a:pt x="612" y="4444"/>
                      <a:pt x="590" y="4466"/>
                      <a:pt x="599" y="4499"/>
                    </a:cubicBezTo>
                    <a:cubicBezTo>
                      <a:pt x="607" y="4499"/>
                      <a:pt x="612" y="4499"/>
                      <a:pt x="620" y="4499"/>
                    </a:cubicBezTo>
                    <a:cubicBezTo>
                      <a:pt x="629" y="4499"/>
                      <a:pt x="629" y="4488"/>
                      <a:pt x="633" y="4477"/>
                    </a:cubicBezTo>
                    <a:cubicBezTo>
                      <a:pt x="642" y="4477"/>
                      <a:pt x="664" y="4455"/>
                      <a:pt x="664" y="4444"/>
                    </a:cubicBezTo>
                    <a:cubicBezTo>
                      <a:pt x="677" y="4400"/>
                      <a:pt x="699" y="4389"/>
                      <a:pt x="712" y="4367"/>
                    </a:cubicBezTo>
                    <a:cubicBezTo>
                      <a:pt x="747" y="4312"/>
                      <a:pt x="782" y="4257"/>
                      <a:pt x="817" y="4224"/>
                    </a:cubicBezTo>
                    <a:cubicBezTo>
                      <a:pt x="856" y="4169"/>
                      <a:pt x="904" y="4103"/>
                      <a:pt x="939" y="4059"/>
                    </a:cubicBezTo>
                    <a:cubicBezTo>
                      <a:pt x="939" y="4059"/>
                      <a:pt x="939" y="4059"/>
                      <a:pt x="948" y="4059"/>
                    </a:cubicBezTo>
                    <a:cubicBezTo>
                      <a:pt x="948" y="4059"/>
                      <a:pt x="948" y="4036"/>
                      <a:pt x="948" y="4036"/>
                    </a:cubicBezTo>
                    <a:cubicBezTo>
                      <a:pt x="952" y="4036"/>
                      <a:pt x="961" y="4036"/>
                      <a:pt x="970" y="4036"/>
                    </a:cubicBezTo>
                    <a:cubicBezTo>
                      <a:pt x="970" y="4036"/>
                      <a:pt x="974" y="4003"/>
                      <a:pt x="979" y="4003"/>
                    </a:cubicBezTo>
                    <a:cubicBezTo>
                      <a:pt x="996" y="3981"/>
                      <a:pt x="1018" y="3959"/>
                      <a:pt x="1040" y="3948"/>
                    </a:cubicBezTo>
                    <a:cubicBezTo>
                      <a:pt x="1040" y="3915"/>
                      <a:pt x="1057" y="3915"/>
                      <a:pt x="1066" y="3893"/>
                    </a:cubicBezTo>
                    <a:cubicBezTo>
                      <a:pt x="1088" y="3871"/>
                      <a:pt x="1110" y="3838"/>
                      <a:pt x="1132" y="3816"/>
                    </a:cubicBezTo>
                    <a:cubicBezTo>
                      <a:pt x="1140" y="3816"/>
                      <a:pt x="1149" y="3816"/>
                      <a:pt x="1153" y="3816"/>
                    </a:cubicBezTo>
                    <a:cubicBezTo>
                      <a:pt x="1153" y="3816"/>
                      <a:pt x="1153" y="3794"/>
                      <a:pt x="1153" y="3794"/>
                    </a:cubicBezTo>
                    <a:cubicBezTo>
                      <a:pt x="1153" y="3794"/>
                      <a:pt x="1167" y="3794"/>
                      <a:pt x="1167" y="3783"/>
                    </a:cubicBezTo>
                    <a:cubicBezTo>
                      <a:pt x="1201" y="3750"/>
                      <a:pt x="1236" y="3706"/>
                      <a:pt x="1267" y="3662"/>
                    </a:cubicBezTo>
                    <a:cubicBezTo>
                      <a:pt x="1280" y="3651"/>
                      <a:pt x="1298" y="3651"/>
                      <a:pt x="1302" y="3618"/>
                    </a:cubicBezTo>
                    <a:cubicBezTo>
                      <a:pt x="1337" y="3640"/>
                      <a:pt x="1359" y="3540"/>
                      <a:pt x="1389" y="3529"/>
                    </a:cubicBezTo>
                    <a:cubicBezTo>
                      <a:pt x="1429" y="3507"/>
                      <a:pt x="1464" y="3529"/>
                      <a:pt x="1481" y="3563"/>
                    </a:cubicBezTo>
                    <a:cubicBezTo>
                      <a:pt x="1472" y="3629"/>
                      <a:pt x="1459" y="3662"/>
                      <a:pt x="1437" y="3684"/>
                    </a:cubicBezTo>
                    <a:cubicBezTo>
                      <a:pt x="1433" y="3695"/>
                      <a:pt x="1429" y="3684"/>
                      <a:pt x="1420" y="3695"/>
                    </a:cubicBezTo>
                    <a:cubicBezTo>
                      <a:pt x="1420" y="3695"/>
                      <a:pt x="1411" y="3717"/>
                      <a:pt x="1407" y="3728"/>
                    </a:cubicBezTo>
                    <a:cubicBezTo>
                      <a:pt x="1381" y="3772"/>
                      <a:pt x="1354" y="3805"/>
                      <a:pt x="1341" y="3882"/>
                    </a:cubicBezTo>
                    <a:cubicBezTo>
                      <a:pt x="1319" y="3882"/>
                      <a:pt x="1306" y="3948"/>
                      <a:pt x="1293" y="3981"/>
                    </a:cubicBezTo>
                    <a:cubicBezTo>
                      <a:pt x="1284" y="3992"/>
                      <a:pt x="1280" y="4003"/>
                      <a:pt x="1271" y="4014"/>
                    </a:cubicBezTo>
                    <a:cubicBezTo>
                      <a:pt x="1263" y="4025"/>
                      <a:pt x="1254" y="4059"/>
                      <a:pt x="1241" y="4081"/>
                    </a:cubicBezTo>
                    <a:cubicBezTo>
                      <a:pt x="1188" y="4202"/>
                      <a:pt x="1136" y="4312"/>
                      <a:pt x="1101" y="4466"/>
                    </a:cubicBezTo>
                    <a:cubicBezTo>
                      <a:pt x="1118" y="4466"/>
                      <a:pt x="1127" y="4433"/>
                      <a:pt x="1145" y="4411"/>
                    </a:cubicBezTo>
                    <a:cubicBezTo>
                      <a:pt x="1158" y="4389"/>
                      <a:pt x="1175" y="4378"/>
                      <a:pt x="1188" y="4356"/>
                    </a:cubicBezTo>
                    <a:cubicBezTo>
                      <a:pt x="1193" y="4356"/>
                      <a:pt x="1197" y="4334"/>
                      <a:pt x="1206" y="4323"/>
                    </a:cubicBezTo>
                    <a:cubicBezTo>
                      <a:pt x="1219" y="4312"/>
                      <a:pt x="1228" y="4290"/>
                      <a:pt x="1236" y="4279"/>
                    </a:cubicBezTo>
                    <a:cubicBezTo>
                      <a:pt x="1236" y="4279"/>
                      <a:pt x="1245" y="4279"/>
                      <a:pt x="1249" y="4279"/>
                    </a:cubicBezTo>
                    <a:cubicBezTo>
                      <a:pt x="1276" y="4257"/>
                      <a:pt x="1293" y="4235"/>
                      <a:pt x="1315" y="4213"/>
                    </a:cubicBezTo>
                    <a:cubicBezTo>
                      <a:pt x="1346" y="4180"/>
                      <a:pt x="1372" y="4136"/>
                      <a:pt x="1398" y="4114"/>
                    </a:cubicBezTo>
                    <a:cubicBezTo>
                      <a:pt x="1416" y="4092"/>
                      <a:pt x="1429" y="4092"/>
                      <a:pt x="1446" y="4070"/>
                    </a:cubicBezTo>
                    <a:cubicBezTo>
                      <a:pt x="1503" y="4025"/>
                      <a:pt x="1564" y="3959"/>
                      <a:pt x="1621" y="3882"/>
                    </a:cubicBezTo>
                    <a:cubicBezTo>
                      <a:pt x="1647" y="3849"/>
                      <a:pt x="1678" y="3816"/>
                      <a:pt x="1704" y="3783"/>
                    </a:cubicBezTo>
                    <a:cubicBezTo>
                      <a:pt x="1734" y="3750"/>
                      <a:pt x="1765" y="3695"/>
                      <a:pt x="1791" y="3684"/>
                    </a:cubicBezTo>
                    <a:cubicBezTo>
                      <a:pt x="1818" y="3684"/>
                      <a:pt x="1844" y="3684"/>
                      <a:pt x="1870" y="3695"/>
                    </a:cubicBezTo>
                    <a:cubicBezTo>
                      <a:pt x="1896" y="3695"/>
                      <a:pt x="1922" y="3695"/>
                      <a:pt x="1949" y="3717"/>
                    </a:cubicBezTo>
                    <a:cubicBezTo>
                      <a:pt x="1949" y="3750"/>
                      <a:pt x="1927" y="3750"/>
                      <a:pt x="1918" y="3772"/>
                    </a:cubicBezTo>
                    <a:cubicBezTo>
                      <a:pt x="1918" y="3772"/>
                      <a:pt x="1918" y="3772"/>
                      <a:pt x="1909" y="3772"/>
                    </a:cubicBezTo>
                    <a:cubicBezTo>
                      <a:pt x="1909" y="3772"/>
                      <a:pt x="1900" y="3794"/>
                      <a:pt x="1896" y="3805"/>
                    </a:cubicBezTo>
                    <a:cubicBezTo>
                      <a:pt x="1861" y="3871"/>
                      <a:pt x="1831" y="3948"/>
                      <a:pt x="1804" y="4025"/>
                    </a:cubicBezTo>
                    <a:cubicBezTo>
                      <a:pt x="1791" y="4059"/>
                      <a:pt x="1774" y="4092"/>
                      <a:pt x="1765" y="4114"/>
                    </a:cubicBezTo>
                    <a:cubicBezTo>
                      <a:pt x="1765" y="4114"/>
                      <a:pt x="1765" y="4114"/>
                      <a:pt x="1761" y="4136"/>
                    </a:cubicBezTo>
                    <a:cubicBezTo>
                      <a:pt x="1752" y="4147"/>
                      <a:pt x="1743" y="4158"/>
                      <a:pt x="1734" y="4180"/>
                    </a:cubicBezTo>
                    <a:cubicBezTo>
                      <a:pt x="1734" y="4180"/>
                      <a:pt x="1734" y="4202"/>
                      <a:pt x="1734" y="4202"/>
                    </a:cubicBezTo>
                    <a:cubicBezTo>
                      <a:pt x="1734" y="4202"/>
                      <a:pt x="1730" y="4202"/>
                      <a:pt x="1726" y="4202"/>
                    </a:cubicBezTo>
                    <a:cubicBezTo>
                      <a:pt x="1721" y="4202"/>
                      <a:pt x="1717" y="4224"/>
                      <a:pt x="1713" y="4235"/>
                    </a:cubicBezTo>
                    <a:cubicBezTo>
                      <a:pt x="1665" y="4334"/>
                      <a:pt x="1612" y="4433"/>
                      <a:pt x="1573" y="4544"/>
                    </a:cubicBezTo>
                    <a:cubicBezTo>
                      <a:pt x="1608" y="4521"/>
                      <a:pt x="1643" y="4466"/>
                      <a:pt x="1673" y="4444"/>
                    </a:cubicBezTo>
                    <a:cubicBezTo>
                      <a:pt x="1686" y="4422"/>
                      <a:pt x="1700" y="4411"/>
                      <a:pt x="1713" y="4400"/>
                    </a:cubicBezTo>
                    <a:cubicBezTo>
                      <a:pt x="1726" y="4389"/>
                      <a:pt x="1739" y="4367"/>
                      <a:pt x="1752" y="4345"/>
                    </a:cubicBezTo>
                    <a:cubicBezTo>
                      <a:pt x="1752" y="4345"/>
                      <a:pt x="1761" y="4323"/>
                      <a:pt x="1765" y="4323"/>
                    </a:cubicBezTo>
                    <a:cubicBezTo>
                      <a:pt x="1774" y="4323"/>
                      <a:pt x="1787" y="4323"/>
                      <a:pt x="1796" y="4301"/>
                    </a:cubicBezTo>
                    <a:cubicBezTo>
                      <a:pt x="1818" y="4268"/>
                      <a:pt x="1844" y="4224"/>
                      <a:pt x="1866" y="4213"/>
                    </a:cubicBezTo>
                    <a:cubicBezTo>
                      <a:pt x="1879" y="4213"/>
                      <a:pt x="1892" y="4191"/>
                      <a:pt x="1896" y="4180"/>
                    </a:cubicBezTo>
                    <a:cubicBezTo>
                      <a:pt x="1900" y="4180"/>
                      <a:pt x="1905" y="4169"/>
                      <a:pt x="1914" y="4158"/>
                    </a:cubicBezTo>
                    <a:cubicBezTo>
                      <a:pt x="1953" y="4114"/>
                      <a:pt x="1992" y="4059"/>
                      <a:pt x="2036" y="4014"/>
                    </a:cubicBezTo>
                    <a:cubicBezTo>
                      <a:pt x="2075" y="3981"/>
                      <a:pt x="2119" y="3926"/>
                      <a:pt x="2158" y="3871"/>
                    </a:cubicBezTo>
                    <a:cubicBezTo>
                      <a:pt x="2158" y="3871"/>
                      <a:pt x="2167" y="3871"/>
                      <a:pt x="2176" y="3860"/>
                    </a:cubicBezTo>
                    <a:cubicBezTo>
                      <a:pt x="2176" y="3860"/>
                      <a:pt x="2184" y="3838"/>
                      <a:pt x="2189" y="3827"/>
                    </a:cubicBezTo>
                    <a:cubicBezTo>
                      <a:pt x="2198" y="3816"/>
                      <a:pt x="2219" y="3805"/>
                      <a:pt x="2224" y="3783"/>
                    </a:cubicBezTo>
                    <a:cubicBezTo>
                      <a:pt x="2237" y="3750"/>
                      <a:pt x="2267" y="3717"/>
                      <a:pt x="2276" y="3717"/>
                    </a:cubicBezTo>
                    <a:cubicBezTo>
                      <a:pt x="2289" y="3706"/>
                      <a:pt x="2302" y="3717"/>
                      <a:pt x="2316" y="3717"/>
                    </a:cubicBezTo>
                    <a:lnTo>
                      <a:pt x="2351" y="3717"/>
                    </a:lnTo>
                    <a:cubicBezTo>
                      <a:pt x="2372" y="3717"/>
                      <a:pt x="2399" y="3684"/>
                      <a:pt x="2416" y="3717"/>
                    </a:cubicBezTo>
                    <a:cubicBezTo>
                      <a:pt x="2407" y="3827"/>
                      <a:pt x="2364" y="3893"/>
                      <a:pt x="2337" y="3959"/>
                    </a:cubicBezTo>
                    <a:cubicBezTo>
                      <a:pt x="2337" y="3959"/>
                      <a:pt x="2329" y="3970"/>
                      <a:pt x="2324" y="3981"/>
                    </a:cubicBezTo>
                    <a:cubicBezTo>
                      <a:pt x="2311" y="4003"/>
                      <a:pt x="2302" y="4036"/>
                      <a:pt x="2289" y="4047"/>
                    </a:cubicBezTo>
                    <a:cubicBezTo>
                      <a:pt x="2289" y="4047"/>
                      <a:pt x="2289" y="4070"/>
                      <a:pt x="2289" y="4070"/>
                    </a:cubicBezTo>
                    <a:cubicBezTo>
                      <a:pt x="2289" y="4070"/>
                      <a:pt x="2285" y="4070"/>
                      <a:pt x="2281" y="4070"/>
                    </a:cubicBezTo>
                    <a:cubicBezTo>
                      <a:pt x="2281" y="4070"/>
                      <a:pt x="2281" y="4081"/>
                      <a:pt x="2281" y="4092"/>
                    </a:cubicBezTo>
                    <a:cubicBezTo>
                      <a:pt x="2263" y="4125"/>
                      <a:pt x="2250" y="4169"/>
                      <a:pt x="2237" y="4191"/>
                    </a:cubicBezTo>
                    <a:cubicBezTo>
                      <a:pt x="2233" y="4213"/>
                      <a:pt x="2219" y="4224"/>
                      <a:pt x="2215" y="4246"/>
                    </a:cubicBezTo>
                    <a:cubicBezTo>
                      <a:pt x="2202" y="4268"/>
                      <a:pt x="2189" y="4312"/>
                      <a:pt x="2180" y="4334"/>
                    </a:cubicBezTo>
                    <a:cubicBezTo>
                      <a:pt x="2180" y="4334"/>
                      <a:pt x="2180" y="4334"/>
                      <a:pt x="2171" y="4334"/>
                    </a:cubicBezTo>
                    <a:cubicBezTo>
                      <a:pt x="2158" y="4367"/>
                      <a:pt x="2145" y="4411"/>
                      <a:pt x="2132" y="4444"/>
                    </a:cubicBezTo>
                    <a:cubicBezTo>
                      <a:pt x="2119" y="4477"/>
                      <a:pt x="2088" y="4499"/>
                      <a:pt x="2093" y="4566"/>
                    </a:cubicBezTo>
                    <a:cubicBezTo>
                      <a:pt x="2154" y="4510"/>
                      <a:pt x="2211" y="4433"/>
                      <a:pt x="2272" y="4356"/>
                    </a:cubicBezTo>
                    <a:cubicBezTo>
                      <a:pt x="2302" y="4323"/>
                      <a:pt x="2333" y="4290"/>
                      <a:pt x="2359" y="4257"/>
                    </a:cubicBezTo>
                    <a:cubicBezTo>
                      <a:pt x="2368" y="4257"/>
                      <a:pt x="2377" y="4257"/>
                      <a:pt x="2381" y="4235"/>
                    </a:cubicBezTo>
                    <a:cubicBezTo>
                      <a:pt x="2390" y="4235"/>
                      <a:pt x="2390" y="4202"/>
                      <a:pt x="2399" y="4202"/>
                    </a:cubicBezTo>
                    <a:cubicBezTo>
                      <a:pt x="2412" y="4180"/>
                      <a:pt x="2425" y="4169"/>
                      <a:pt x="2429" y="4158"/>
                    </a:cubicBezTo>
                    <a:cubicBezTo>
                      <a:pt x="2447" y="4125"/>
                      <a:pt x="2468" y="4114"/>
                      <a:pt x="2486" y="4092"/>
                    </a:cubicBezTo>
                    <a:cubicBezTo>
                      <a:pt x="2495" y="4092"/>
                      <a:pt x="2503" y="4081"/>
                      <a:pt x="2512" y="4070"/>
                    </a:cubicBezTo>
                    <a:cubicBezTo>
                      <a:pt x="2512" y="4070"/>
                      <a:pt x="2512" y="4047"/>
                      <a:pt x="2512" y="4047"/>
                    </a:cubicBezTo>
                    <a:cubicBezTo>
                      <a:pt x="2512" y="4047"/>
                      <a:pt x="2516" y="4047"/>
                      <a:pt x="2521" y="4047"/>
                    </a:cubicBezTo>
                    <a:cubicBezTo>
                      <a:pt x="2547" y="4014"/>
                      <a:pt x="2573" y="3981"/>
                      <a:pt x="2595" y="3959"/>
                    </a:cubicBezTo>
                    <a:cubicBezTo>
                      <a:pt x="2604" y="3959"/>
                      <a:pt x="2613" y="3937"/>
                      <a:pt x="2617" y="3926"/>
                    </a:cubicBezTo>
                    <a:cubicBezTo>
                      <a:pt x="2648" y="3893"/>
                      <a:pt x="2682" y="3871"/>
                      <a:pt x="2718" y="3849"/>
                    </a:cubicBezTo>
                    <a:cubicBezTo>
                      <a:pt x="2726" y="3849"/>
                      <a:pt x="2735" y="3838"/>
                      <a:pt x="2739" y="3827"/>
                    </a:cubicBezTo>
                    <a:cubicBezTo>
                      <a:pt x="2766" y="3805"/>
                      <a:pt x="2787" y="3772"/>
                      <a:pt x="2809" y="3750"/>
                    </a:cubicBezTo>
                    <a:cubicBezTo>
                      <a:pt x="2827" y="3739"/>
                      <a:pt x="2849" y="3728"/>
                      <a:pt x="2875" y="3728"/>
                    </a:cubicBezTo>
                    <a:cubicBezTo>
                      <a:pt x="2892" y="3728"/>
                      <a:pt x="2914" y="3717"/>
                      <a:pt x="2923" y="3750"/>
                    </a:cubicBezTo>
                    <a:cubicBezTo>
                      <a:pt x="2918" y="3805"/>
                      <a:pt x="2905" y="3816"/>
                      <a:pt x="2897" y="3849"/>
                    </a:cubicBezTo>
                    <a:cubicBezTo>
                      <a:pt x="2897" y="3849"/>
                      <a:pt x="2892" y="3871"/>
                      <a:pt x="2888" y="3882"/>
                    </a:cubicBezTo>
                    <a:cubicBezTo>
                      <a:pt x="2875" y="3915"/>
                      <a:pt x="2862" y="3948"/>
                      <a:pt x="2844" y="3981"/>
                    </a:cubicBezTo>
                    <a:cubicBezTo>
                      <a:pt x="2822" y="4025"/>
                      <a:pt x="2800" y="4092"/>
                      <a:pt x="2779" y="4136"/>
                    </a:cubicBezTo>
                    <a:cubicBezTo>
                      <a:pt x="2779" y="4136"/>
                      <a:pt x="2779" y="4158"/>
                      <a:pt x="2770" y="4169"/>
                    </a:cubicBezTo>
                    <a:cubicBezTo>
                      <a:pt x="2766" y="4169"/>
                      <a:pt x="2757" y="4169"/>
                      <a:pt x="2752" y="4191"/>
                    </a:cubicBezTo>
                    <a:cubicBezTo>
                      <a:pt x="2752" y="4191"/>
                      <a:pt x="2752" y="4213"/>
                      <a:pt x="2744" y="4213"/>
                    </a:cubicBezTo>
                    <a:cubicBezTo>
                      <a:pt x="2731" y="4246"/>
                      <a:pt x="2713" y="4268"/>
                      <a:pt x="2704" y="4290"/>
                    </a:cubicBezTo>
                    <a:cubicBezTo>
                      <a:pt x="2704" y="4290"/>
                      <a:pt x="2704" y="4312"/>
                      <a:pt x="2704" y="4312"/>
                    </a:cubicBezTo>
                    <a:cubicBezTo>
                      <a:pt x="2682" y="4356"/>
                      <a:pt x="2661" y="4389"/>
                      <a:pt x="2643" y="4422"/>
                    </a:cubicBezTo>
                    <a:cubicBezTo>
                      <a:pt x="2634" y="4433"/>
                      <a:pt x="2630" y="4455"/>
                      <a:pt x="2621" y="4466"/>
                    </a:cubicBezTo>
                    <a:cubicBezTo>
                      <a:pt x="2608" y="4499"/>
                      <a:pt x="2586" y="4532"/>
                      <a:pt x="2578" y="4577"/>
                    </a:cubicBezTo>
                    <a:cubicBezTo>
                      <a:pt x="2634" y="4577"/>
                      <a:pt x="2682" y="4488"/>
                      <a:pt x="2718" y="4455"/>
                    </a:cubicBezTo>
                    <a:cubicBezTo>
                      <a:pt x="2735" y="4433"/>
                      <a:pt x="2748" y="4422"/>
                      <a:pt x="2761" y="4400"/>
                    </a:cubicBezTo>
                    <a:cubicBezTo>
                      <a:pt x="2814" y="4345"/>
                      <a:pt x="2862" y="4279"/>
                      <a:pt x="2914" y="4224"/>
                    </a:cubicBezTo>
                    <a:cubicBezTo>
                      <a:pt x="2923" y="4213"/>
                      <a:pt x="2932" y="4191"/>
                      <a:pt x="2940" y="4180"/>
                    </a:cubicBezTo>
                    <a:cubicBezTo>
                      <a:pt x="2958" y="4158"/>
                      <a:pt x="2980" y="4136"/>
                      <a:pt x="3001" y="4114"/>
                    </a:cubicBezTo>
                    <a:cubicBezTo>
                      <a:pt x="3028" y="4081"/>
                      <a:pt x="3054" y="4047"/>
                      <a:pt x="3080" y="4036"/>
                    </a:cubicBezTo>
                    <a:cubicBezTo>
                      <a:pt x="3111" y="4014"/>
                      <a:pt x="3119" y="3992"/>
                      <a:pt x="3141" y="3970"/>
                    </a:cubicBezTo>
                    <a:cubicBezTo>
                      <a:pt x="3154" y="3948"/>
                      <a:pt x="3172" y="3948"/>
                      <a:pt x="3189" y="3926"/>
                    </a:cubicBezTo>
                    <a:cubicBezTo>
                      <a:pt x="3202" y="3915"/>
                      <a:pt x="3220" y="3893"/>
                      <a:pt x="3237" y="3882"/>
                    </a:cubicBezTo>
                    <a:cubicBezTo>
                      <a:pt x="3246" y="3882"/>
                      <a:pt x="3255" y="3882"/>
                      <a:pt x="3264" y="3882"/>
                    </a:cubicBezTo>
                    <a:cubicBezTo>
                      <a:pt x="3264" y="3882"/>
                      <a:pt x="3268" y="3871"/>
                      <a:pt x="3272" y="3860"/>
                    </a:cubicBezTo>
                    <a:cubicBezTo>
                      <a:pt x="3277" y="3860"/>
                      <a:pt x="3281" y="3860"/>
                      <a:pt x="3285" y="3849"/>
                    </a:cubicBezTo>
                    <a:cubicBezTo>
                      <a:pt x="3338" y="3827"/>
                      <a:pt x="3395" y="3849"/>
                      <a:pt x="3443" y="3849"/>
                    </a:cubicBezTo>
                    <a:cubicBezTo>
                      <a:pt x="3749" y="3882"/>
                      <a:pt x="4067" y="3849"/>
                      <a:pt x="4386" y="3882"/>
                    </a:cubicBezTo>
                    <a:cubicBezTo>
                      <a:pt x="4526" y="3893"/>
                      <a:pt x="4670" y="3860"/>
                      <a:pt x="4810" y="3893"/>
                    </a:cubicBezTo>
                    <a:cubicBezTo>
                      <a:pt x="4810" y="3970"/>
                      <a:pt x="4810" y="4047"/>
                      <a:pt x="4797" y="4070"/>
                    </a:cubicBezTo>
                    <a:cubicBezTo>
                      <a:pt x="4797" y="4070"/>
                      <a:pt x="4797" y="4070"/>
                      <a:pt x="4797" y="4092"/>
                    </a:cubicBezTo>
                    <a:cubicBezTo>
                      <a:pt x="4793" y="4114"/>
                      <a:pt x="4780" y="4125"/>
                      <a:pt x="4780" y="4158"/>
                    </a:cubicBezTo>
                    <a:cubicBezTo>
                      <a:pt x="4793" y="4158"/>
                      <a:pt x="4810" y="4136"/>
                      <a:pt x="4823" y="4125"/>
                    </a:cubicBezTo>
                    <a:cubicBezTo>
                      <a:pt x="4841" y="4114"/>
                      <a:pt x="4854" y="4103"/>
                      <a:pt x="4867" y="4081"/>
                    </a:cubicBezTo>
                    <a:cubicBezTo>
                      <a:pt x="4880" y="4070"/>
                      <a:pt x="4893" y="4025"/>
                      <a:pt x="4906" y="4003"/>
                    </a:cubicBezTo>
                    <a:cubicBezTo>
                      <a:pt x="4928" y="3970"/>
                      <a:pt x="4954" y="3948"/>
                      <a:pt x="4976" y="3926"/>
                    </a:cubicBezTo>
                    <a:cubicBezTo>
                      <a:pt x="5002" y="3893"/>
                      <a:pt x="5046" y="3860"/>
                      <a:pt x="5072" y="3849"/>
                    </a:cubicBezTo>
                    <a:cubicBezTo>
                      <a:pt x="5077" y="3849"/>
                      <a:pt x="5077" y="3860"/>
                      <a:pt x="5077" y="3860"/>
                    </a:cubicBezTo>
                    <a:lnTo>
                      <a:pt x="5182" y="3860"/>
                    </a:lnTo>
                    <a:cubicBezTo>
                      <a:pt x="5216" y="3860"/>
                      <a:pt x="5243" y="3838"/>
                      <a:pt x="5269" y="3882"/>
                    </a:cubicBezTo>
                    <a:cubicBezTo>
                      <a:pt x="5269" y="3948"/>
                      <a:pt x="5256" y="3992"/>
                      <a:pt x="5247" y="4036"/>
                    </a:cubicBezTo>
                    <a:cubicBezTo>
                      <a:pt x="5238" y="4081"/>
                      <a:pt x="5221" y="4125"/>
                      <a:pt x="5221" y="4180"/>
                    </a:cubicBezTo>
                    <a:cubicBezTo>
                      <a:pt x="5256" y="4147"/>
                      <a:pt x="5291" y="4114"/>
                      <a:pt x="5326" y="4081"/>
                    </a:cubicBezTo>
                    <a:cubicBezTo>
                      <a:pt x="5356" y="4036"/>
                      <a:pt x="5396" y="3992"/>
                      <a:pt x="5435" y="3981"/>
                    </a:cubicBezTo>
                    <a:cubicBezTo>
                      <a:pt x="5435" y="3948"/>
                      <a:pt x="5444" y="3959"/>
                      <a:pt x="5448" y="3959"/>
                    </a:cubicBezTo>
                    <a:cubicBezTo>
                      <a:pt x="5448" y="3959"/>
                      <a:pt x="5461" y="3926"/>
                      <a:pt x="5461" y="3926"/>
                    </a:cubicBezTo>
                    <a:cubicBezTo>
                      <a:pt x="5466" y="3926"/>
                      <a:pt x="5479" y="3926"/>
                      <a:pt x="5483" y="3915"/>
                    </a:cubicBezTo>
                    <a:cubicBezTo>
                      <a:pt x="5492" y="3915"/>
                      <a:pt x="5492" y="3893"/>
                      <a:pt x="5500" y="3882"/>
                    </a:cubicBezTo>
                    <a:cubicBezTo>
                      <a:pt x="5514" y="3882"/>
                      <a:pt x="5531" y="3860"/>
                      <a:pt x="5540" y="3849"/>
                    </a:cubicBezTo>
                    <a:cubicBezTo>
                      <a:pt x="5549" y="3849"/>
                      <a:pt x="5553" y="3860"/>
                      <a:pt x="5566" y="3860"/>
                    </a:cubicBezTo>
                    <a:cubicBezTo>
                      <a:pt x="5566" y="3860"/>
                      <a:pt x="5570" y="3849"/>
                      <a:pt x="5579" y="3849"/>
                    </a:cubicBezTo>
                    <a:cubicBezTo>
                      <a:pt x="5610" y="3849"/>
                      <a:pt x="5636" y="3871"/>
                      <a:pt x="5658" y="3871"/>
                    </a:cubicBezTo>
                    <a:cubicBezTo>
                      <a:pt x="5680" y="3871"/>
                      <a:pt x="5701" y="3871"/>
                      <a:pt x="5719" y="3893"/>
                    </a:cubicBezTo>
                    <a:cubicBezTo>
                      <a:pt x="5706" y="3981"/>
                      <a:pt x="5688" y="4059"/>
                      <a:pt x="5675" y="4136"/>
                    </a:cubicBezTo>
                    <a:cubicBezTo>
                      <a:pt x="5701" y="4136"/>
                      <a:pt x="5723" y="4092"/>
                      <a:pt x="5749" y="4081"/>
                    </a:cubicBezTo>
                    <a:cubicBezTo>
                      <a:pt x="5767" y="4070"/>
                      <a:pt x="5780" y="4059"/>
                      <a:pt x="5798" y="4036"/>
                    </a:cubicBezTo>
                    <a:cubicBezTo>
                      <a:pt x="5828" y="4014"/>
                      <a:pt x="5850" y="3981"/>
                      <a:pt x="5885" y="3948"/>
                    </a:cubicBezTo>
                    <a:cubicBezTo>
                      <a:pt x="5894" y="3937"/>
                      <a:pt x="5911" y="3926"/>
                      <a:pt x="5920" y="3915"/>
                    </a:cubicBezTo>
                    <a:cubicBezTo>
                      <a:pt x="5924" y="3915"/>
                      <a:pt x="5929" y="3893"/>
                      <a:pt x="5933" y="3882"/>
                    </a:cubicBezTo>
                    <a:cubicBezTo>
                      <a:pt x="5933" y="3882"/>
                      <a:pt x="5946" y="3882"/>
                      <a:pt x="5950" y="3882"/>
                    </a:cubicBezTo>
                    <a:cubicBezTo>
                      <a:pt x="5972" y="3882"/>
                      <a:pt x="5999" y="3882"/>
                      <a:pt x="6025" y="3882"/>
                    </a:cubicBezTo>
                    <a:cubicBezTo>
                      <a:pt x="6051" y="3882"/>
                      <a:pt x="6073" y="3882"/>
                      <a:pt x="6099" y="3882"/>
                    </a:cubicBezTo>
                    <a:cubicBezTo>
                      <a:pt x="6116" y="3882"/>
                      <a:pt x="6134" y="3860"/>
                      <a:pt x="6147" y="3882"/>
                    </a:cubicBezTo>
                    <a:cubicBezTo>
                      <a:pt x="6147" y="3937"/>
                      <a:pt x="6125" y="3981"/>
                      <a:pt x="6121" y="4014"/>
                    </a:cubicBezTo>
                    <a:cubicBezTo>
                      <a:pt x="6112" y="4047"/>
                      <a:pt x="6108" y="4081"/>
                      <a:pt x="6103" y="4103"/>
                    </a:cubicBezTo>
                    <a:cubicBezTo>
                      <a:pt x="6095" y="4136"/>
                      <a:pt x="6090" y="4180"/>
                      <a:pt x="6086" y="4202"/>
                    </a:cubicBezTo>
                    <a:cubicBezTo>
                      <a:pt x="6086" y="4202"/>
                      <a:pt x="6077" y="4213"/>
                      <a:pt x="6077" y="4213"/>
                    </a:cubicBezTo>
                    <a:cubicBezTo>
                      <a:pt x="6073" y="4235"/>
                      <a:pt x="6073" y="4257"/>
                      <a:pt x="6068" y="4268"/>
                    </a:cubicBezTo>
                    <a:cubicBezTo>
                      <a:pt x="6068" y="4290"/>
                      <a:pt x="6055" y="4312"/>
                      <a:pt x="6068" y="4334"/>
                    </a:cubicBezTo>
                    <a:cubicBezTo>
                      <a:pt x="6116" y="4268"/>
                      <a:pt x="6165" y="4191"/>
                      <a:pt x="6217" y="4103"/>
                    </a:cubicBezTo>
                    <a:cubicBezTo>
                      <a:pt x="6248" y="4059"/>
                      <a:pt x="6282" y="4003"/>
                      <a:pt x="6309" y="3970"/>
                    </a:cubicBezTo>
                    <a:cubicBezTo>
                      <a:pt x="6317" y="3970"/>
                      <a:pt x="6322" y="3970"/>
                      <a:pt x="6331" y="3959"/>
                    </a:cubicBezTo>
                    <a:cubicBezTo>
                      <a:pt x="6331" y="3959"/>
                      <a:pt x="6331" y="3937"/>
                      <a:pt x="6331" y="3937"/>
                    </a:cubicBezTo>
                    <a:cubicBezTo>
                      <a:pt x="6335" y="3937"/>
                      <a:pt x="6344" y="3926"/>
                      <a:pt x="6344" y="3926"/>
                    </a:cubicBezTo>
                    <a:cubicBezTo>
                      <a:pt x="6361" y="3904"/>
                      <a:pt x="6379" y="3893"/>
                      <a:pt x="6383" y="3871"/>
                    </a:cubicBezTo>
                    <a:cubicBezTo>
                      <a:pt x="6387" y="3871"/>
                      <a:pt x="6392" y="3871"/>
                      <a:pt x="6396" y="3849"/>
                    </a:cubicBezTo>
                    <a:cubicBezTo>
                      <a:pt x="6414" y="3805"/>
                      <a:pt x="6427" y="3805"/>
                      <a:pt x="6444" y="3772"/>
                    </a:cubicBezTo>
                    <a:cubicBezTo>
                      <a:pt x="6457" y="3761"/>
                      <a:pt x="6462" y="3739"/>
                      <a:pt x="6475" y="3728"/>
                    </a:cubicBezTo>
                    <a:cubicBezTo>
                      <a:pt x="6479" y="3728"/>
                      <a:pt x="6488" y="3728"/>
                      <a:pt x="6497" y="3728"/>
                    </a:cubicBezTo>
                    <a:cubicBezTo>
                      <a:pt x="6505" y="3728"/>
                      <a:pt x="6510" y="3717"/>
                      <a:pt x="6514" y="3706"/>
                    </a:cubicBezTo>
                    <a:cubicBezTo>
                      <a:pt x="6536" y="3706"/>
                      <a:pt x="6558" y="3706"/>
                      <a:pt x="6580" y="3684"/>
                    </a:cubicBezTo>
                    <a:cubicBezTo>
                      <a:pt x="6584" y="3684"/>
                      <a:pt x="6588" y="3662"/>
                      <a:pt x="6597" y="3662"/>
                    </a:cubicBezTo>
                    <a:cubicBezTo>
                      <a:pt x="6610" y="3662"/>
                      <a:pt x="6623" y="3651"/>
                      <a:pt x="6641" y="3651"/>
                    </a:cubicBezTo>
                    <a:cubicBezTo>
                      <a:pt x="6649" y="3706"/>
                      <a:pt x="6658" y="3761"/>
                      <a:pt x="6658" y="3816"/>
                    </a:cubicBezTo>
                    <a:cubicBezTo>
                      <a:pt x="6641" y="3871"/>
                      <a:pt x="6619" y="3926"/>
                      <a:pt x="6597" y="3959"/>
                    </a:cubicBezTo>
                    <a:cubicBezTo>
                      <a:pt x="6593" y="3959"/>
                      <a:pt x="6588" y="3981"/>
                      <a:pt x="6584" y="3992"/>
                    </a:cubicBezTo>
                    <a:cubicBezTo>
                      <a:pt x="6571" y="4014"/>
                      <a:pt x="6558" y="4036"/>
                      <a:pt x="6549" y="4047"/>
                    </a:cubicBezTo>
                    <a:cubicBezTo>
                      <a:pt x="6549" y="4047"/>
                      <a:pt x="6549" y="4059"/>
                      <a:pt x="6549" y="4070"/>
                    </a:cubicBezTo>
                    <a:cubicBezTo>
                      <a:pt x="6549" y="4070"/>
                      <a:pt x="6540" y="4081"/>
                      <a:pt x="6532" y="4092"/>
                    </a:cubicBezTo>
                    <a:cubicBezTo>
                      <a:pt x="6514" y="4136"/>
                      <a:pt x="6497" y="4169"/>
                      <a:pt x="6479" y="4202"/>
                    </a:cubicBezTo>
                    <a:cubicBezTo>
                      <a:pt x="6470" y="4224"/>
                      <a:pt x="6462" y="4246"/>
                      <a:pt x="6449" y="4257"/>
                    </a:cubicBezTo>
                    <a:cubicBezTo>
                      <a:pt x="6449" y="4279"/>
                      <a:pt x="6435" y="4290"/>
                      <a:pt x="6449" y="4290"/>
                    </a:cubicBezTo>
                    <a:cubicBezTo>
                      <a:pt x="6479" y="4290"/>
                      <a:pt x="6510" y="4268"/>
                      <a:pt x="6532" y="4246"/>
                    </a:cubicBezTo>
                    <a:cubicBezTo>
                      <a:pt x="6532" y="4246"/>
                      <a:pt x="6540" y="4224"/>
                      <a:pt x="6540" y="4224"/>
                    </a:cubicBezTo>
                    <a:cubicBezTo>
                      <a:pt x="6567" y="4202"/>
                      <a:pt x="6597" y="4180"/>
                      <a:pt x="6623" y="4158"/>
                    </a:cubicBezTo>
                    <a:cubicBezTo>
                      <a:pt x="6676" y="4114"/>
                      <a:pt x="6733" y="4059"/>
                      <a:pt x="6794" y="4014"/>
                    </a:cubicBezTo>
                    <a:cubicBezTo>
                      <a:pt x="6807" y="3959"/>
                      <a:pt x="6829" y="3937"/>
                      <a:pt x="6859" y="3926"/>
                    </a:cubicBezTo>
                    <a:cubicBezTo>
                      <a:pt x="6859" y="3926"/>
                      <a:pt x="6859" y="3948"/>
                      <a:pt x="6868" y="3948"/>
                    </a:cubicBezTo>
                    <a:cubicBezTo>
                      <a:pt x="6872" y="3948"/>
                      <a:pt x="6881" y="3948"/>
                      <a:pt x="6881" y="3948"/>
                    </a:cubicBezTo>
                    <a:cubicBezTo>
                      <a:pt x="6881" y="3948"/>
                      <a:pt x="6890" y="3970"/>
                      <a:pt x="6890" y="3970"/>
                    </a:cubicBezTo>
                    <a:cubicBezTo>
                      <a:pt x="6890" y="3970"/>
                      <a:pt x="6891" y="3970"/>
                      <a:pt x="6894" y="3970"/>
                    </a:cubicBezTo>
                    <a:cubicBezTo>
                      <a:pt x="6894" y="3970"/>
                      <a:pt x="6894" y="3970"/>
                      <a:pt x="6894" y="3992"/>
                    </a:cubicBezTo>
                    <a:cubicBezTo>
                      <a:pt x="6903" y="4036"/>
                      <a:pt x="6907" y="4092"/>
                      <a:pt x="6912" y="4147"/>
                    </a:cubicBezTo>
                    <a:cubicBezTo>
                      <a:pt x="6899" y="4180"/>
                      <a:pt x="6890" y="4213"/>
                      <a:pt x="6877" y="4246"/>
                    </a:cubicBezTo>
                    <a:cubicBezTo>
                      <a:pt x="6837" y="4356"/>
                      <a:pt x="6802" y="4466"/>
                      <a:pt x="6754" y="4555"/>
                    </a:cubicBezTo>
                    <a:cubicBezTo>
                      <a:pt x="6754" y="4610"/>
                      <a:pt x="6733" y="4632"/>
                      <a:pt x="6724" y="4676"/>
                    </a:cubicBezTo>
                    <a:cubicBezTo>
                      <a:pt x="6789" y="4610"/>
                      <a:pt x="6837" y="4510"/>
                      <a:pt x="6903" y="4433"/>
                    </a:cubicBezTo>
                    <a:cubicBezTo>
                      <a:pt x="6933" y="4400"/>
                      <a:pt x="6960" y="4356"/>
                      <a:pt x="6995" y="4323"/>
                    </a:cubicBezTo>
                    <a:cubicBezTo>
                      <a:pt x="7051" y="4246"/>
                      <a:pt x="7104" y="4169"/>
                      <a:pt x="7187" y="4180"/>
                    </a:cubicBezTo>
                    <a:cubicBezTo>
                      <a:pt x="7191" y="4213"/>
                      <a:pt x="7204" y="4213"/>
                      <a:pt x="7209" y="4224"/>
                    </a:cubicBezTo>
                    <a:cubicBezTo>
                      <a:pt x="7217" y="4246"/>
                      <a:pt x="7222" y="4268"/>
                      <a:pt x="7226" y="4301"/>
                    </a:cubicBezTo>
                    <a:cubicBezTo>
                      <a:pt x="7222" y="4345"/>
                      <a:pt x="7204" y="4378"/>
                      <a:pt x="7191" y="4400"/>
                    </a:cubicBezTo>
                    <a:cubicBezTo>
                      <a:pt x="7178" y="4433"/>
                      <a:pt x="7161" y="4477"/>
                      <a:pt x="7143" y="4499"/>
                    </a:cubicBezTo>
                    <a:cubicBezTo>
                      <a:pt x="7143" y="4499"/>
                      <a:pt x="7143" y="4521"/>
                      <a:pt x="7139" y="4521"/>
                    </a:cubicBezTo>
                    <a:cubicBezTo>
                      <a:pt x="7117" y="4577"/>
                      <a:pt x="7091" y="4632"/>
                      <a:pt x="7069" y="4676"/>
                    </a:cubicBezTo>
                    <a:lnTo>
                      <a:pt x="7060" y="4676"/>
                    </a:lnTo>
                    <a:cubicBezTo>
                      <a:pt x="7038" y="4731"/>
                      <a:pt x="7016" y="4786"/>
                      <a:pt x="6999" y="4830"/>
                    </a:cubicBezTo>
                    <a:cubicBezTo>
                      <a:pt x="6990" y="4841"/>
                      <a:pt x="6982" y="4852"/>
                      <a:pt x="6977" y="4863"/>
                    </a:cubicBezTo>
                    <a:cubicBezTo>
                      <a:pt x="6964" y="4896"/>
                      <a:pt x="6951" y="4940"/>
                      <a:pt x="6933" y="4962"/>
                    </a:cubicBezTo>
                    <a:cubicBezTo>
                      <a:pt x="6929" y="4984"/>
                      <a:pt x="6916" y="4984"/>
                      <a:pt x="6907" y="4995"/>
                    </a:cubicBezTo>
                    <a:cubicBezTo>
                      <a:pt x="6899" y="5006"/>
                      <a:pt x="6894" y="5017"/>
                      <a:pt x="6885" y="5039"/>
                    </a:cubicBezTo>
                    <a:cubicBezTo>
                      <a:pt x="6938" y="5017"/>
                      <a:pt x="6986" y="4940"/>
                      <a:pt x="7038" y="4885"/>
                    </a:cubicBezTo>
                    <a:cubicBezTo>
                      <a:pt x="7100" y="4830"/>
                      <a:pt x="7169" y="4764"/>
                      <a:pt x="7231" y="4698"/>
                    </a:cubicBezTo>
                    <a:cubicBezTo>
                      <a:pt x="7244" y="4687"/>
                      <a:pt x="7257" y="4665"/>
                      <a:pt x="7266" y="4665"/>
                    </a:cubicBezTo>
                    <a:cubicBezTo>
                      <a:pt x="7266" y="4665"/>
                      <a:pt x="7266" y="4643"/>
                      <a:pt x="7270" y="4643"/>
                    </a:cubicBezTo>
                    <a:cubicBezTo>
                      <a:pt x="7270" y="4643"/>
                      <a:pt x="7279" y="4643"/>
                      <a:pt x="7283" y="4643"/>
                    </a:cubicBezTo>
                    <a:cubicBezTo>
                      <a:pt x="7287" y="4643"/>
                      <a:pt x="7292" y="4621"/>
                      <a:pt x="7300" y="4621"/>
                    </a:cubicBezTo>
                    <a:cubicBezTo>
                      <a:pt x="7314" y="4599"/>
                      <a:pt x="7327" y="4599"/>
                      <a:pt x="7340" y="4577"/>
                    </a:cubicBezTo>
                    <a:cubicBezTo>
                      <a:pt x="7362" y="4555"/>
                      <a:pt x="7388" y="4521"/>
                      <a:pt x="7410" y="4488"/>
                    </a:cubicBezTo>
                    <a:cubicBezTo>
                      <a:pt x="7440" y="4466"/>
                      <a:pt x="7475" y="4411"/>
                      <a:pt x="7493" y="4422"/>
                    </a:cubicBezTo>
                    <a:cubicBezTo>
                      <a:pt x="7497" y="4422"/>
                      <a:pt x="7519" y="4400"/>
                      <a:pt x="7528" y="4422"/>
                    </a:cubicBezTo>
                    <a:cubicBezTo>
                      <a:pt x="7545" y="4455"/>
                      <a:pt x="7563" y="4466"/>
                      <a:pt x="7567" y="4521"/>
                    </a:cubicBezTo>
                    <a:cubicBezTo>
                      <a:pt x="7567" y="4610"/>
                      <a:pt x="7528" y="4698"/>
                      <a:pt x="7515" y="4742"/>
                    </a:cubicBezTo>
                    <a:cubicBezTo>
                      <a:pt x="7501" y="4786"/>
                      <a:pt x="7497" y="4808"/>
                      <a:pt x="7480" y="4819"/>
                    </a:cubicBezTo>
                    <a:cubicBezTo>
                      <a:pt x="7458" y="4863"/>
                      <a:pt x="7436" y="4896"/>
                      <a:pt x="7410" y="4940"/>
                    </a:cubicBezTo>
                    <a:cubicBezTo>
                      <a:pt x="7405" y="4951"/>
                      <a:pt x="7401" y="4973"/>
                      <a:pt x="7397" y="4984"/>
                    </a:cubicBezTo>
                    <a:cubicBezTo>
                      <a:pt x="7392" y="4984"/>
                      <a:pt x="7388" y="4984"/>
                      <a:pt x="7383" y="4995"/>
                    </a:cubicBezTo>
                    <a:cubicBezTo>
                      <a:pt x="7383" y="4995"/>
                      <a:pt x="7379" y="5017"/>
                      <a:pt x="7375" y="5017"/>
                    </a:cubicBezTo>
                    <a:cubicBezTo>
                      <a:pt x="7375" y="5017"/>
                      <a:pt x="7366" y="5017"/>
                      <a:pt x="7362" y="5028"/>
                    </a:cubicBezTo>
                    <a:cubicBezTo>
                      <a:pt x="7362" y="5028"/>
                      <a:pt x="7357" y="5039"/>
                      <a:pt x="7353" y="5039"/>
                    </a:cubicBezTo>
                    <a:cubicBezTo>
                      <a:pt x="7353" y="5050"/>
                      <a:pt x="7344" y="5039"/>
                      <a:pt x="7340" y="5050"/>
                    </a:cubicBezTo>
                    <a:cubicBezTo>
                      <a:pt x="7340" y="5050"/>
                      <a:pt x="7340" y="5072"/>
                      <a:pt x="7331" y="5083"/>
                    </a:cubicBezTo>
                    <a:cubicBezTo>
                      <a:pt x="7331" y="5083"/>
                      <a:pt x="7322" y="5083"/>
                      <a:pt x="7318" y="5083"/>
                    </a:cubicBezTo>
                    <a:cubicBezTo>
                      <a:pt x="7318" y="5083"/>
                      <a:pt x="7314" y="5094"/>
                      <a:pt x="7309" y="5105"/>
                    </a:cubicBezTo>
                    <a:cubicBezTo>
                      <a:pt x="7287" y="5149"/>
                      <a:pt x="7274" y="5194"/>
                      <a:pt x="7257" y="5238"/>
                    </a:cubicBezTo>
                    <a:cubicBezTo>
                      <a:pt x="7244" y="5271"/>
                      <a:pt x="7235" y="5304"/>
                      <a:pt x="7226" y="5326"/>
                    </a:cubicBezTo>
                    <a:cubicBezTo>
                      <a:pt x="7217" y="5359"/>
                      <a:pt x="7200" y="5381"/>
                      <a:pt x="7200" y="5425"/>
                    </a:cubicBezTo>
                    <a:cubicBezTo>
                      <a:pt x="7226" y="5403"/>
                      <a:pt x="7248" y="5381"/>
                      <a:pt x="7270" y="5348"/>
                    </a:cubicBezTo>
                    <a:cubicBezTo>
                      <a:pt x="7292" y="5315"/>
                      <a:pt x="7318" y="5293"/>
                      <a:pt x="7340" y="5271"/>
                    </a:cubicBezTo>
                    <a:cubicBezTo>
                      <a:pt x="7362" y="5249"/>
                      <a:pt x="7383" y="5216"/>
                      <a:pt x="7405" y="5194"/>
                    </a:cubicBezTo>
                    <a:cubicBezTo>
                      <a:pt x="7432" y="5172"/>
                      <a:pt x="7453" y="5138"/>
                      <a:pt x="7475" y="5116"/>
                    </a:cubicBezTo>
                    <a:cubicBezTo>
                      <a:pt x="7523" y="5050"/>
                      <a:pt x="7571" y="4962"/>
                      <a:pt x="7615" y="4907"/>
                    </a:cubicBezTo>
                    <a:cubicBezTo>
                      <a:pt x="7619" y="4907"/>
                      <a:pt x="7628" y="4907"/>
                      <a:pt x="7637" y="4907"/>
                    </a:cubicBezTo>
                    <a:cubicBezTo>
                      <a:pt x="7637" y="4907"/>
                      <a:pt x="7646" y="4885"/>
                      <a:pt x="7650" y="4874"/>
                    </a:cubicBezTo>
                    <a:cubicBezTo>
                      <a:pt x="7663" y="4841"/>
                      <a:pt x="7681" y="4830"/>
                      <a:pt x="7698" y="4808"/>
                    </a:cubicBezTo>
                    <a:cubicBezTo>
                      <a:pt x="7702" y="4808"/>
                      <a:pt x="7707" y="4797"/>
                      <a:pt x="7716" y="4786"/>
                    </a:cubicBezTo>
                    <a:cubicBezTo>
                      <a:pt x="7720" y="4786"/>
                      <a:pt x="7733" y="4786"/>
                      <a:pt x="7737" y="4775"/>
                    </a:cubicBezTo>
                    <a:cubicBezTo>
                      <a:pt x="7737" y="4775"/>
                      <a:pt x="7742" y="4764"/>
                      <a:pt x="7746" y="4764"/>
                    </a:cubicBezTo>
                    <a:cubicBezTo>
                      <a:pt x="7759" y="4742"/>
                      <a:pt x="7781" y="4720"/>
                      <a:pt x="7790" y="4698"/>
                    </a:cubicBezTo>
                    <a:cubicBezTo>
                      <a:pt x="7790" y="4698"/>
                      <a:pt x="7799" y="4698"/>
                      <a:pt x="7803" y="4687"/>
                    </a:cubicBezTo>
                    <a:cubicBezTo>
                      <a:pt x="7838" y="4632"/>
                      <a:pt x="7882" y="4588"/>
                      <a:pt x="7930" y="4566"/>
                    </a:cubicBezTo>
                    <a:cubicBezTo>
                      <a:pt x="7960" y="4499"/>
                      <a:pt x="8008" y="4444"/>
                      <a:pt x="8043" y="4389"/>
                    </a:cubicBezTo>
                    <a:cubicBezTo>
                      <a:pt x="8052" y="4367"/>
                      <a:pt x="8056" y="4356"/>
                      <a:pt x="8065" y="4345"/>
                    </a:cubicBezTo>
                    <a:cubicBezTo>
                      <a:pt x="8069" y="4345"/>
                      <a:pt x="8078" y="4323"/>
                      <a:pt x="8082" y="4323"/>
                    </a:cubicBezTo>
                    <a:cubicBezTo>
                      <a:pt x="8096" y="4312"/>
                      <a:pt x="8104" y="4301"/>
                      <a:pt x="8117" y="4301"/>
                    </a:cubicBezTo>
                    <a:cubicBezTo>
                      <a:pt x="8152" y="4301"/>
                      <a:pt x="8166" y="4411"/>
                      <a:pt x="8144" y="4455"/>
                    </a:cubicBezTo>
                    <a:cubicBezTo>
                      <a:pt x="8144" y="4455"/>
                      <a:pt x="8135" y="4455"/>
                      <a:pt x="8135" y="4455"/>
                    </a:cubicBezTo>
                    <a:cubicBezTo>
                      <a:pt x="8135" y="4455"/>
                      <a:pt x="8135" y="4477"/>
                      <a:pt x="8135" y="4477"/>
                    </a:cubicBezTo>
                    <a:cubicBezTo>
                      <a:pt x="8126" y="4510"/>
                      <a:pt x="8117" y="4532"/>
                      <a:pt x="8113" y="4555"/>
                    </a:cubicBezTo>
                    <a:cubicBezTo>
                      <a:pt x="8096" y="4610"/>
                      <a:pt x="8078" y="4654"/>
                      <a:pt x="8065" y="4698"/>
                    </a:cubicBezTo>
                    <a:cubicBezTo>
                      <a:pt x="8043" y="4764"/>
                      <a:pt x="8026" y="4830"/>
                      <a:pt x="8004" y="4874"/>
                    </a:cubicBezTo>
                    <a:cubicBezTo>
                      <a:pt x="8004" y="4874"/>
                      <a:pt x="7995" y="4874"/>
                      <a:pt x="7995" y="4874"/>
                    </a:cubicBezTo>
                    <a:cubicBezTo>
                      <a:pt x="7995" y="4874"/>
                      <a:pt x="7995" y="4896"/>
                      <a:pt x="7995" y="4907"/>
                    </a:cubicBezTo>
                    <a:cubicBezTo>
                      <a:pt x="7995" y="4929"/>
                      <a:pt x="7969" y="4962"/>
                      <a:pt x="7982" y="4962"/>
                    </a:cubicBezTo>
                    <a:cubicBezTo>
                      <a:pt x="8013" y="4962"/>
                      <a:pt x="8039" y="4918"/>
                      <a:pt x="8065" y="4885"/>
                    </a:cubicBezTo>
                    <a:cubicBezTo>
                      <a:pt x="8087" y="4852"/>
                      <a:pt x="8113" y="4819"/>
                      <a:pt x="8131" y="4797"/>
                    </a:cubicBezTo>
                    <a:cubicBezTo>
                      <a:pt x="8131" y="4797"/>
                      <a:pt x="8135" y="4775"/>
                      <a:pt x="8139" y="4775"/>
                    </a:cubicBezTo>
                    <a:cubicBezTo>
                      <a:pt x="8161" y="4742"/>
                      <a:pt x="8192" y="4709"/>
                      <a:pt x="8218" y="4676"/>
                    </a:cubicBezTo>
                    <a:cubicBezTo>
                      <a:pt x="8244" y="4643"/>
                      <a:pt x="8275" y="4599"/>
                      <a:pt x="8301" y="4566"/>
                    </a:cubicBezTo>
                    <a:cubicBezTo>
                      <a:pt x="8301" y="4566"/>
                      <a:pt x="8305" y="4566"/>
                      <a:pt x="8314" y="4566"/>
                    </a:cubicBezTo>
                    <a:cubicBezTo>
                      <a:pt x="8327" y="4566"/>
                      <a:pt x="8332" y="4532"/>
                      <a:pt x="8340" y="4521"/>
                    </a:cubicBezTo>
                    <a:cubicBezTo>
                      <a:pt x="8349" y="4499"/>
                      <a:pt x="8367" y="4499"/>
                      <a:pt x="8375" y="4488"/>
                    </a:cubicBezTo>
                    <a:cubicBezTo>
                      <a:pt x="8380" y="4488"/>
                      <a:pt x="8388" y="4466"/>
                      <a:pt x="8393" y="4466"/>
                    </a:cubicBezTo>
                    <a:cubicBezTo>
                      <a:pt x="8406" y="4444"/>
                      <a:pt x="8423" y="4444"/>
                      <a:pt x="8432" y="4422"/>
                    </a:cubicBezTo>
                    <a:cubicBezTo>
                      <a:pt x="8436" y="4422"/>
                      <a:pt x="8441" y="4400"/>
                      <a:pt x="8449" y="4389"/>
                    </a:cubicBezTo>
                    <a:cubicBezTo>
                      <a:pt x="8476" y="4345"/>
                      <a:pt x="8506" y="4334"/>
                      <a:pt x="8537" y="4312"/>
                    </a:cubicBezTo>
                    <a:cubicBezTo>
                      <a:pt x="8550" y="4290"/>
                      <a:pt x="8563" y="4268"/>
                      <a:pt x="8572" y="4257"/>
                    </a:cubicBezTo>
                    <a:cubicBezTo>
                      <a:pt x="8572" y="4257"/>
                      <a:pt x="8581" y="4257"/>
                      <a:pt x="8585" y="4257"/>
                    </a:cubicBezTo>
                    <a:cubicBezTo>
                      <a:pt x="8598" y="4257"/>
                      <a:pt x="8602" y="4202"/>
                      <a:pt x="8611" y="4202"/>
                    </a:cubicBezTo>
                    <a:cubicBezTo>
                      <a:pt x="8642" y="4202"/>
                      <a:pt x="8681" y="4125"/>
                      <a:pt x="8712" y="4136"/>
                    </a:cubicBezTo>
                    <a:cubicBezTo>
                      <a:pt x="8729" y="4136"/>
                      <a:pt x="8751" y="4169"/>
                      <a:pt x="8755" y="4224"/>
                    </a:cubicBezTo>
                    <a:cubicBezTo>
                      <a:pt x="8755" y="4290"/>
                      <a:pt x="8747" y="4323"/>
                      <a:pt x="8738" y="4367"/>
                    </a:cubicBezTo>
                    <a:cubicBezTo>
                      <a:pt x="8738" y="4367"/>
                      <a:pt x="8738" y="4389"/>
                      <a:pt x="8738" y="4389"/>
                    </a:cubicBezTo>
                    <a:cubicBezTo>
                      <a:pt x="8738" y="4389"/>
                      <a:pt x="8733" y="4389"/>
                      <a:pt x="8729" y="4389"/>
                    </a:cubicBezTo>
                    <a:cubicBezTo>
                      <a:pt x="8729" y="4389"/>
                      <a:pt x="8725" y="4411"/>
                      <a:pt x="8720" y="4422"/>
                    </a:cubicBezTo>
                    <a:cubicBezTo>
                      <a:pt x="8716" y="4433"/>
                      <a:pt x="8699" y="4433"/>
                      <a:pt x="8703" y="4466"/>
                    </a:cubicBezTo>
                    <a:cubicBezTo>
                      <a:pt x="8742" y="4466"/>
                      <a:pt x="8777" y="4400"/>
                      <a:pt x="8816" y="4345"/>
                    </a:cubicBezTo>
                    <a:cubicBezTo>
                      <a:pt x="8838" y="4323"/>
                      <a:pt x="8856" y="4312"/>
                      <a:pt x="8878" y="4301"/>
                    </a:cubicBezTo>
                    <a:cubicBezTo>
                      <a:pt x="8886" y="4290"/>
                      <a:pt x="8895" y="4279"/>
                      <a:pt x="8908" y="4268"/>
                    </a:cubicBezTo>
                    <a:cubicBezTo>
                      <a:pt x="8917" y="4268"/>
                      <a:pt x="8930" y="4268"/>
                      <a:pt x="8939" y="4246"/>
                    </a:cubicBezTo>
                    <a:cubicBezTo>
                      <a:pt x="8948" y="4246"/>
                      <a:pt x="8956" y="4224"/>
                      <a:pt x="8965" y="4224"/>
                    </a:cubicBezTo>
                    <a:cubicBezTo>
                      <a:pt x="8978" y="4224"/>
                      <a:pt x="8987" y="4224"/>
                      <a:pt x="9000" y="4202"/>
                    </a:cubicBezTo>
                    <a:cubicBezTo>
                      <a:pt x="9017" y="4191"/>
                      <a:pt x="9035" y="4147"/>
                      <a:pt x="9052" y="4136"/>
                    </a:cubicBezTo>
                    <a:cubicBezTo>
                      <a:pt x="9061" y="4136"/>
                      <a:pt x="9079" y="4125"/>
                      <a:pt x="9083" y="4114"/>
                    </a:cubicBezTo>
                    <a:cubicBezTo>
                      <a:pt x="9114" y="4092"/>
                      <a:pt x="9144" y="4036"/>
                      <a:pt x="9170" y="4047"/>
                    </a:cubicBezTo>
                    <a:cubicBezTo>
                      <a:pt x="9170" y="4003"/>
                      <a:pt x="9188" y="4047"/>
                      <a:pt x="9197" y="4047"/>
                    </a:cubicBezTo>
                    <a:cubicBezTo>
                      <a:pt x="9197" y="4047"/>
                      <a:pt x="9197" y="4025"/>
                      <a:pt x="9201" y="4025"/>
                    </a:cubicBezTo>
                    <a:cubicBezTo>
                      <a:pt x="9201" y="4025"/>
                      <a:pt x="9205" y="4025"/>
                      <a:pt x="9210" y="4025"/>
                    </a:cubicBezTo>
                    <a:cubicBezTo>
                      <a:pt x="9214" y="4025"/>
                      <a:pt x="9223" y="4025"/>
                      <a:pt x="9227" y="4025"/>
                    </a:cubicBezTo>
                    <a:cubicBezTo>
                      <a:pt x="9240" y="4025"/>
                      <a:pt x="9253" y="3992"/>
                      <a:pt x="9262" y="3981"/>
                    </a:cubicBezTo>
                    <a:cubicBezTo>
                      <a:pt x="9280" y="3970"/>
                      <a:pt x="9306" y="3981"/>
                      <a:pt x="9328" y="3959"/>
                    </a:cubicBezTo>
                    <a:cubicBezTo>
                      <a:pt x="9349" y="3959"/>
                      <a:pt x="9371" y="3937"/>
                      <a:pt x="9393" y="3937"/>
                    </a:cubicBezTo>
                    <a:cubicBezTo>
                      <a:pt x="9402" y="3937"/>
                      <a:pt x="9415" y="3937"/>
                      <a:pt x="9424" y="3937"/>
                    </a:cubicBezTo>
                    <a:cubicBezTo>
                      <a:pt x="9450" y="3937"/>
                      <a:pt x="9489" y="3915"/>
                      <a:pt x="9507" y="3915"/>
                    </a:cubicBezTo>
                    <a:cubicBezTo>
                      <a:pt x="9533" y="3915"/>
                      <a:pt x="9559" y="3915"/>
                      <a:pt x="9572" y="3915"/>
                    </a:cubicBezTo>
                    <a:cubicBezTo>
                      <a:pt x="9625" y="3937"/>
                      <a:pt x="9677" y="3915"/>
                      <a:pt x="9730" y="3926"/>
                    </a:cubicBezTo>
                    <a:cubicBezTo>
                      <a:pt x="9791" y="3926"/>
                      <a:pt x="9848" y="3937"/>
                      <a:pt x="9909" y="3948"/>
                    </a:cubicBezTo>
                    <a:cubicBezTo>
                      <a:pt x="9970" y="3959"/>
                      <a:pt x="10027" y="3970"/>
                      <a:pt x="10083" y="3992"/>
                    </a:cubicBezTo>
                    <a:cubicBezTo>
                      <a:pt x="10140" y="4014"/>
                      <a:pt x="10193" y="4036"/>
                      <a:pt x="10249" y="4059"/>
                    </a:cubicBezTo>
                    <a:cubicBezTo>
                      <a:pt x="10289" y="4081"/>
                      <a:pt x="10333" y="4114"/>
                      <a:pt x="10372" y="4125"/>
                    </a:cubicBezTo>
                    <a:cubicBezTo>
                      <a:pt x="10424" y="4136"/>
                      <a:pt x="10450" y="4169"/>
                      <a:pt x="10494" y="4202"/>
                    </a:cubicBezTo>
                    <a:cubicBezTo>
                      <a:pt x="10551" y="4235"/>
                      <a:pt x="10621" y="4279"/>
                      <a:pt x="10673" y="4323"/>
                    </a:cubicBezTo>
                    <a:cubicBezTo>
                      <a:pt x="10704" y="4345"/>
                      <a:pt x="10734" y="4356"/>
                      <a:pt x="10756" y="4389"/>
                    </a:cubicBezTo>
                    <a:cubicBezTo>
                      <a:pt x="10756" y="4389"/>
                      <a:pt x="10756" y="4411"/>
                      <a:pt x="10756" y="4411"/>
                    </a:cubicBezTo>
                    <a:cubicBezTo>
                      <a:pt x="10765" y="4411"/>
                      <a:pt x="10778" y="4422"/>
                      <a:pt x="10787" y="4433"/>
                    </a:cubicBezTo>
                    <a:cubicBezTo>
                      <a:pt x="10831" y="4488"/>
                      <a:pt x="10883" y="4544"/>
                      <a:pt x="10922" y="4588"/>
                    </a:cubicBezTo>
                    <a:cubicBezTo>
                      <a:pt x="10927" y="4588"/>
                      <a:pt x="10931" y="4588"/>
                      <a:pt x="10935" y="4610"/>
                    </a:cubicBezTo>
                    <a:cubicBezTo>
                      <a:pt x="10949" y="4621"/>
                      <a:pt x="10966" y="4643"/>
                      <a:pt x="10979" y="4654"/>
                    </a:cubicBezTo>
                    <a:cubicBezTo>
                      <a:pt x="10979" y="4654"/>
                      <a:pt x="10983" y="4676"/>
                      <a:pt x="10992" y="4687"/>
                    </a:cubicBezTo>
                    <a:lnTo>
                      <a:pt x="11010" y="4687"/>
                    </a:lnTo>
                    <a:cubicBezTo>
                      <a:pt x="11010" y="4687"/>
                      <a:pt x="11010" y="4709"/>
                      <a:pt x="11010" y="4709"/>
                    </a:cubicBezTo>
                    <a:cubicBezTo>
                      <a:pt x="11010" y="4709"/>
                      <a:pt x="11018" y="4709"/>
                      <a:pt x="11023" y="4709"/>
                    </a:cubicBezTo>
                    <a:cubicBezTo>
                      <a:pt x="11027" y="4720"/>
                      <a:pt x="11036" y="4753"/>
                      <a:pt x="11040" y="4764"/>
                    </a:cubicBezTo>
                    <a:cubicBezTo>
                      <a:pt x="11040" y="4764"/>
                      <a:pt x="11045" y="4764"/>
                      <a:pt x="11049" y="4764"/>
                    </a:cubicBezTo>
                    <a:cubicBezTo>
                      <a:pt x="11049" y="4764"/>
                      <a:pt x="11049" y="4775"/>
                      <a:pt x="11049" y="4786"/>
                    </a:cubicBezTo>
                    <a:cubicBezTo>
                      <a:pt x="11067" y="4819"/>
                      <a:pt x="11088" y="4841"/>
                      <a:pt x="11101" y="4874"/>
                    </a:cubicBezTo>
                    <a:cubicBezTo>
                      <a:pt x="11101" y="4874"/>
                      <a:pt x="11106" y="4896"/>
                      <a:pt x="11115" y="4907"/>
                    </a:cubicBezTo>
                    <a:cubicBezTo>
                      <a:pt x="11123" y="4929"/>
                      <a:pt x="11132" y="4929"/>
                      <a:pt x="11141" y="4940"/>
                    </a:cubicBezTo>
                    <a:cubicBezTo>
                      <a:pt x="11141" y="4940"/>
                      <a:pt x="11145" y="4962"/>
                      <a:pt x="11149" y="4973"/>
                    </a:cubicBezTo>
                    <a:cubicBezTo>
                      <a:pt x="11154" y="4973"/>
                      <a:pt x="11163" y="4973"/>
                      <a:pt x="11167" y="4984"/>
                    </a:cubicBezTo>
                    <a:cubicBezTo>
                      <a:pt x="11184" y="5017"/>
                      <a:pt x="11198" y="5061"/>
                      <a:pt x="11219" y="5083"/>
                    </a:cubicBezTo>
                    <a:cubicBezTo>
                      <a:pt x="11233" y="5160"/>
                      <a:pt x="11254" y="5194"/>
                      <a:pt x="11276" y="5227"/>
                    </a:cubicBezTo>
                    <a:cubicBezTo>
                      <a:pt x="11298" y="5260"/>
                      <a:pt x="11311" y="5304"/>
                      <a:pt x="11329" y="5337"/>
                    </a:cubicBezTo>
                    <a:cubicBezTo>
                      <a:pt x="11342" y="5370"/>
                      <a:pt x="11355" y="5403"/>
                      <a:pt x="11364" y="5414"/>
                    </a:cubicBezTo>
                    <a:cubicBezTo>
                      <a:pt x="11368" y="5414"/>
                      <a:pt x="11377" y="5414"/>
                      <a:pt x="11381" y="5436"/>
                    </a:cubicBezTo>
                    <a:cubicBezTo>
                      <a:pt x="11394" y="5469"/>
                      <a:pt x="11412" y="5502"/>
                      <a:pt x="11420" y="5513"/>
                    </a:cubicBezTo>
                    <a:cubicBezTo>
                      <a:pt x="11429" y="5513"/>
                      <a:pt x="11433" y="5513"/>
                      <a:pt x="11438" y="5535"/>
                    </a:cubicBezTo>
                    <a:cubicBezTo>
                      <a:pt x="11460" y="5568"/>
                      <a:pt x="11477" y="5601"/>
                      <a:pt x="11495" y="5623"/>
                    </a:cubicBezTo>
                    <a:cubicBezTo>
                      <a:pt x="11503" y="5645"/>
                      <a:pt x="11516" y="5645"/>
                      <a:pt x="11525" y="5667"/>
                    </a:cubicBezTo>
                    <a:cubicBezTo>
                      <a:pt x="11543" y="5689"/>
                      <a:pt x="11556" y="5712"/>
                      <a:pt x="11569" y="5734"/>
                    </a:cubicBezTo>
                    <a:cubicBezTo>
                      <a:pt x="11569" y="5734"/>
                      <a:pt x="11578" y="5756"/>
                      <a:pt x="11582" y="5756"/>
                    </a:cubicBezTo>
                    <a:cubicBezTo>
                      <a:pt x="11595" y="5778"/>
                      <a:pt x="11604" y="5789"/>
                      <a:pt x="11613" y="5800"/>
                    </a:cubicBezTo>
                    <a:cubicBezTo>
                      <a:pt x="11643" y="5844"/>
                      <a:pt x="11669" y="5899"/>
                      <a:pt x="11704" y="5943"/>
                    </a:cubicBezTo>
                    <a:cubicBezTo>
                      <a:pt x="11731" y="5976"/>
                      <a:pt x="11757" y="6009"/>
                      <a:pt x="11779" y="6042"/>
                    </a:cubicBezTo>
                    <a:cubicBezTo>
                      <a:pt x="11805" y="6075"/>
                      <a:pt x="11835" y="6097"/>
                      <a:pt x="11857" y="6130"/>
                    </a:cubicBezTo>
                    <a:cubicBezTo>
                      <a:pt x="11870" y="6141"/>
                      <a:pt x="11883" y="6163"/>
                      <a:pt x="11892" y="6186"/>
                    </a:cubicBezTo>
                    <a:cubicBezTo>
                      <a:pt x="11910" y="6208"/>
                      <a:pt x="11923" y="6208"/>
                      <a:pt x="11936" y="6230"/>
                    </a:cubicBezTo>
                    <a:cubicBezTo>
                      <a:pt x="11962" y="6263"/>
                      <a:pt x="11988" y="6296"/>
                      <a:pt x="12010" y="6329"/>
                    </a:cubicBezTo>
                    <a:cubicBezTo>
                      <a:pt x="12063" y="6395"/>
                      <a:pt x="12119" y="6439"/>
                      <a:pt x="12172" y="6516"/>
                    </a:cubicBezTo>
                    <a:cubicBezTo>
                      <a:pt x="12224" y="6582"/>
                      <a:pt x="12281" y="6648"/>
                      <a:pt x="12338" y="6692"/>
                    </a:cubicBezTo>
                    <a:cubicBezTo>
                      <a:pt x="12347" y="6692"/>
                      <a:pt x="12338" y="6748"/>
                      <a:pt x="12355" y="6748"/>
                    </a:cubicBezTo>
                    <a:cubicBezTo>
                      <a:pt x="12390" y="6814"/>
                      <a:pt x="12434" y="6847"/>
                      <a:pt x="12473" y="6891"/>
                    </a:cubicBezTo>
                    <a:cubicBezTo>
                      <a:pt x="12513" y="6946"/>
                      <a:pt x="12552" y="7001"/>
                      <a:pt x="12600" y="7034"/>
                    </a:cubicBezTo>
                    <a:cubicBezTo>
                      <a:pt x="12600" y="7056"/>
                      <a:pt x="12617" y="7078"/>
                      <a:pt x="12626" y="7089"/>
                    </a:cubicBezTo>
                    <a:cubicBezTo>
                      <a:pt x="12639" y="7111"/>
                      <a:pt x="12652" y="7122"/>
                      <a:pt x="12661" y="7133"/>
                    </a:cubicBezTo>
                    <a:cubicBezTo>
                      <a:pt x="12683" y="7155"/>
                      <a:pt x="12714" y="7177"/>
                      <a:pt x="12735" y="7210"/>
                    </a:cubicBezTo>
                    <a:cubicBezTo>
                      <a:pt x="12735" y="7210"/>
                      <a:pt x="12744" y="7232"/>
                      <a:pt x="12749" y="7243"/>
                    </a:cubicBezTo>
                    <a:cubicBezTo>
                      <a:pt x="12753" y="7243"/>
                      <a:pt x="12762" y="7254"/>
                      <a:pt x="12770" y="7265"/>
                    </a:cubicBezTo>
                    <a:cubicBezTo>
                      <a:pt x="12797" y="7309"/>
                      <a:pt x="12827" y="7354"/>
                      <a:pt x="12853" y="7387"/>
                    </a:cubicBezTo>
                    <a:cubicBezTo>
                      <a:pt x="12858" y="7398"/>
                      <a:pt x="12862" y="7409"/>
                      <a:pt x="12867" y="7420"/>
                    </a:cubicBezTo>
                    <a:cubicBezTo>
                      <a:pt x="12875" y="7431"/>
                      <a:pt x="12884" y="7420"/>
                      <a:pt x="12893" y="7431"/>
                    </a:cubicBezTo>
                    <a:cubicBezTo>
                      <a:pt x="12893" y="7431"/>
                      <a:pt x="12893" y="7442"/>
                      <a:pt x="12897" y="7453"/>
                    </a:cubicBezTo>
                    <a:cubicBezTo>
                      <a:pt x="12901" y="7453"/>
                      <a:pt x="12906" y="7453"/>
                      <a:pt x="12910" y="7453"/>
                    </a:cubicBezTo>
                    <a:cubicBezTo>
                      <a:pt x="12954" y="7508"/>
                      <a:pt x="12989" y="7552"/>
                      <a:pt x="13028" y="7618"/>
                    </a:cubicBezTo>
                    <a:cubicBezTo>
                      <a:pt x="13054" y="7651"/>
                      <a:pt x="13076" y="7695"/>
                      <a:pt x="13102" y="7739"/>
                    </a:cubicBezTo>
                    <a:cubicBezTo>
                      <a:pt x="13116" y="7761"/>
                      <a:pt x="13129" y="7783"/>
                      <a:pt x="13142" y="7794"/>
                    </a:cubicBezTo>
                    <a:cubicBezTo>
                      <a:pt x="13164" y="7816"/>
                      <a:pt x="13190" y="7872"/>
                      <a:pt x="13207" y="7894"/>
                    </a:cubicBezTo>
                    <a:cubicBezTo>
                      <a:pt x="13216" y="7905"/>
                      <a:pt x="13225" y="7916"/>
                      <a:pt x="13233" y="7938"/>
                    </a:cubicBezTo>
                    <a:cubicBezTo>
                      <a:pt x="13242" y="7949"/>
                      <a:pt x="13251" y="7971"/>
                      <a:pt x="13255" y="7993"/>
                    </a:cubicBezTo>
                    <a:cubicBezTo>
                      <a:pt x="13255" y="7993"/>
                      <a:pt x="13264" y="7993"/>
                      <a:pt x="13268" y="7993"/>
                    </a:cubicBezTo>
                    <a:cubicBezTo>
                      <a:pt x="13273" y="7993"/>
                      <a:pt x="13277" y="8026"/>
                      <a:pt x="13286" y="8037"/>
                    </a:cubicBezTo>
                    <a:cubicBezTo>
                      <a:pt x="13290" y="8037"/>
                      <a:pt x="13299" y="8037"/>
                      <a:pt x="13308" y="8059"/>
                    </a:cubicBezTo>
                    <a:cubicBezTo>
                      <a:pt x="13312" y="8059"/>
                      <a:pt x="13316" y="8081"/>
                      <a:pt x="13325" y="8092"/>
                    </a:cubicBezTo>
                    <a:cubicBezTo>
                      <a:pt x="13343" y="8125"/>
                      <a:pt x="13369" y="8180"/>
                      <a:pt x="13382" y="8213"/>
                    </a:cubicBezTo>
                    <a:cubicBezTo>
                      <a:pt x="13382" y="8213"/>
                      <a:pt x="13391" y="8213"/>
                      <a:pt x="13395" y="8213"/>
                    </a:cubicBezTo>
                    <a:cubicBezTo>
                      <a:pt x="13408" y="8235"/>
                      <a:pt x="13417" y="8268"/>
                      <a:pt x="13426" y="8279"/>
                    </a:cubicBezTo>
                    <a:cubicBezTo>
                      <a:pt x="13426" y="8279"/>
                      <a:pt x="13434" y="8279"/>
                      <a:pt x="13439" y="8290"/>
                    </a:cubicBezTo>
                    <a:cubicBezTo>
                      <a:pt x="13439" y="8290"/>
                      <a:pt x="13443" y="8301"/>
                      <a:pt x="13448" y="8312"/>
                    </a:cubicBezTo>
                    <a:cubicBezTo>
                      <a:pt x="13461" y="8335"/>
                      <a:pt x="13469" y="8357"/>
                      <a:pt x="13478" y="8390"/>
                    </a:cubicBezTo>
                    <a:cubicBezTo>
                      <a:pt x="13482" y="8390"/>
                      <a:pt x="13491" y="8401"/>
                      <a:pt x="13500" y="8423"/>
                    </a:cubicBezTo>
                    <a:cubicBezTo>
                      <a:pt x="13539" y="8500"/>
                      <a:pt x="13579" y="8588"/>
                      <a:pt x="13614" y="8665"/>
                    </a:cubicBezTo>
                    <a:cubicBezTo>
                      <a:pt x="13627" y="8687"/>
                      <a:pt x="13635" y="8709"/>
                      <a:pt x="13644" y="8731"/>
                    </a:cubicBezTo>
                    <a:cubicBezTo>
                      <a:pt x="13657" y="8764"/>
                      <a:pt x="13666" y="8775"/>
                      <a:pt x="13675" y="8797"/>
                    </a:cubicBezTo>
                    <a:cubicBezTo>
                      <a:pt x="13679" y="8819"/>
                      <a:pt x="13688" y="8830"/>
                      <a:pt x="13692" y="8841"/>
                    </a:cubicBezTo>
                    <a:cubicBezTo>
                      <a:pt x="13705" y="8863"/>
                      <a:pt x="13718" y="8896"/>
                      <a:pt x="13732" y="8907"/>
                    </a:cubicBezTo>
                    <a:cubicBezTo>
                      <a:pt x="13740" y="8930"/>
                      <a:pt x="13749" y="8963"/>
                      <a:pt x="13758" y="8996"/>
                    </a:cubicBezTo>
                    <a:cubicBezTo>
                      <a:pt x="13780" y="9051"/>
                      <a:pt x="13801" y="9095"/>
                      <a:pt x="13819" y="9150"/>
                    </a:cubicBezTo>
                    <a:cubicBezTo>
                      <a:pt x="13828" y="9172"/>
                      <a:pt x="13836" y="9205"/>
                      <a:pt x="13845" y="9238"/>
                    </a:cubicBezTo>
                    <a:cubicBezTo>
                      <a:pt x="13854" y="9260"/>
                      <a:pt x="13863" y="9293"/>
                      <a:pt x="13871" y="9315"/>
                    </a:cubicBezTo>
                    <a:cubicBezTo>
                      <a:pt x="13884" y="9348"/>
                      <a:pt x="13898" y="9392"/>
                      <a:pt x="13902" y="9414"/>
                    </a:cubicBezTo>
                    <a:cubicBezTo>
                      <a:pt x="13902" y="9414"/>
                      <a:pt x="13902" y="9447"/>
                      <a:pt x="13902" y="9447"/>
                    </a:cubicBezTo>
                    <a:cubicBezTo>
                      <a:pt x="13915" y="9492"/>
                      <a:pt x="13933" y="9547"/>
                      <a:pt x="13937" y="9602"/>
                    </a:cubicBezTo>
                    <a:cubicBezTo>
                      <a:pt x="13937" y="9624"/>
                      <a:pt x="13937" y="9646"/>
                      <a:pt x="13937" y="9668"/>
                    </a:cubicBezTo>
                    <a:cubicBezTo>
                      <a:pt x="13937" y="9701"/>
                      <a:pt x="13946" y="9723"/>
                      <a:pt x="13950" y="9745"/>
                    </a:cubicBezTo>
                    <a:cubicBezTo>
                      <a:pt x="13950" y="9789"/>
                      <a:pt x="13959" y="9844"/>
                      <a:pt x="13967" y="9866"/>
                    </a:cubicBezTo>
                    <a:cubicBezTo>
                      <a:pt x="13967" y="9910"/>
                      <a:pt x="13976" y="9943"/>
                      <a:pt x="13985" y="9988"/>
                    </a:cubicBezTo>
                    <a:cubicBezTo>
                      <a:pt x="13985" y="10010"/>
                      <a:pt x="13989" y="10010"/>
                      <a:pt x="13994" y="10021"/>
                    </a:cubicBezTo>
                    <a:cubicBezTo>
                      <a:pt x="13994" y="10043"/>
                      <a:pt x="13994" y="10054"/>
                      <a:pt x="13994" y="10065"/>
                    </a:cubicBezTo>
                    <a:cubicBezTo>
                      <a:pt x="14007" y="10153"/>
                      <a:pt x="14029" y="10241"/>
                      <a:pt x="14042" y="10329"/>
                    </a:cubicBezTo>
                    <a:cubicBezTo>
                      <a:pt x="14042" y="10329"/>
                      <a:pt x="14046" y="10351"/>
                      <a:pt x="14050" y="10362"/>
                    </a:cubicBezTo>
                    <a:cubicBezTo>
                      <a:pt x="14059" y="10417"/>
                      <a:pt x="14068" y="10472"/>
                      <a:pt x="14077" y="10528"/>
                    </a:cubicBezTo>
                    <a:cubicBezTo>
                      <a:pt x="14077" y="10528"/>
                      <a:pt x="14085" y="10550"/>
                      <a:pt x="14085" y="10550"/>
                    </a:cubicBezTo>
                    <a:cubicBezTo>
                      <a:pt x="14085" y="10572"/>
                      <a:pt x="14085" y="10583"/>
                      <a:pt x="14085" y="10594"/>
                    </a:cubicBezTo>
                    <a:cubicBezTo>
                      <a:pt x="14085" y="10594"/>
                      <a:pt x="14085" y="10594"/>
                      <a:pt x="14085" y="10616"/>
                    </a:cubicBezTo>
                    <a:cubicBezTo>
                      <a:pt x="14094" y="10682"/>
                      <a:pt x="14099" y="10759"/>
                      <a:pt x="14120" y="10803"/>
                    </a:cubicBezTo>
                    <a:cubicBezTo>
                      <a:pt x="14120" y="10869"/>
                      <a:pt x="14138" y="10924"/>
                      <a:pt x="14142" y="10979"/>
                    </a:cubicBezTo>
                    <a:cubicBezTo>
                      <a:pt x="14142" y="11001"/>
                      <a:pt x="14151" y="11001"/>
                      <a:pt x="14151" y="11001"/>
                    </a:cubicBezTo>
                    <a:cubicBezTo>
                      <a:pt x="14155" y="11034"/>
                      <a:pt x="14151" y="11078"/>
                      <a:pt x="14160" y="11112"/>
                    </a:cubicBezTo>
                    <a:cubicBezTo>
                      <a:pt x="14160" y="11112"/>
                      <a:pt x="14164" y="11123"/>
                      <a:pt x="14168" y="11123"/>
                    </a:cubicBezTo>
                    <a:cubicBezTo>
                      <a:pt x="14168" y="11123"/>
                      <a:pt x="14168" y="11145"/>
                      <a:pt x="14168" y="11156"/>
                    </a:cubicBezTo>
                    <a:cubicBezTo>
                      <a:pt x="14182" y="11244"/>
                      <a:pt x="14190" y="11332"/>
                      <a:pt x="14199" y="11409"/>
                    </a:cubicBezTo>
                    <a:cubicBezTo>
                      <a:pt x="14199" y="11409"/>
                      <a:pt x="14199" y="11442"/>
                      <a:pt x="14203" y="11453"/>
                    </a:cubicBezTo>
                    <a:cubicBezTo>
                      <a:pt x="14203" y="11453"/>
                      <a:pt x="14208" y="11464"/>
                      <a:pt x="14208" y="11464"/>
                    </a:cubicBezTo>
                    <a:cubicBezTo>
                      <a:pt x="14216" y="11497"/>
                      <a:pt x="14208" y="11508"/>
                      <a:pt x="14212" y="11530"/>
                    </a:cubicBezTo>
                    <a:cubicBezTo>
                      <a:pt x="14212" y="11530"/>
                      <a:pt x="14221" y="11530"/>
                      <a:pt x="14221" y="11530"/>
                    </a:cubicBezTo>
                    <a:cubicBezTo>
                      <a:pt x="14230" y="11574"/>
                      <a:pt x="14230" y="11630"/>
                      <a:pt x="14234" y="11685"/>
                    </a:cubicBezTo>
                    <a:cubicBezTo>
                      <a:pt x="14234" y="11718"/>
                      <a:pt x="14247" y="11751"/>
                      <a:pt x="14251" y="11784"/>
                    </a:cubicBezTo>
                    <a:cubicBezTo>
                      <a:pt x="14260" y="11850"/>
                      <a:pt x="14265" y="11916"/>
                      <a:pt x="14273" y="11982"/>
                    </a:cubicBezTo>
                    <a:cubicBezTo>
                      <a:pt x="14278" y="12037"/>
                      <a:pt x="14286" y="12081"/>
                      <a:pt x="14291" y="12126"/>
                    </a:cubicBezTo>
                    <a:cubicBezTo>
                      <a:pt x="14291" y="12148"/>
                      <a:pt x="14295" y="12170"/>
                      <a:pt x="14300" y="12181"/>
                    </a:cubicBezTo>
                    <a:cubicBezTo>
                      <a:pt x="14300" y="12214"/>
                      <a:pt x="14308" y="12247"/>
                      <a:pt x="14313" y="12291"/>
                    </a:cubicBezTo>
                    <a:cubicBezTo>
                      <a:pt x="14317" y="12324"/>
                      <a:pt x="14326" y="12346"/>
                      <a:pt x="14330" y="12379"/>
                    </a:cubicBezTo>
                    <a:cubicBezTo>
                      <a:pt x="14348" y="12500"/>
                      <a:pt x="14365" y="12643"/>
                      <a:pt x="14382" y="12765"/>
                    </a:cubicBezTo>
                    <a:cubicBezTo>
                      <a:pt x="14396" y="12864"/>
                      <a:pt x="14413" y="12952"/>
                      <a:pt x="14422" y="13051"/>
                    </a:cubicBezTo>
                    <a:cubicBezTo>
                      <a:pt x="14422" y="13095"/>
                      <a:pt x="14422" y="13128"/>
                      <a:pt x="14431" y="13161"/>
                    </a:cubicBezTo>
                    <a:cubicBezTo>
                      <a:pt x="14431" y="13194"/>
                      <a:pt x="14444" y="13216"/>
                      <a:pt x="14448" y="13238"/>
                    </a:cubicBezTo>
                    <a:cubicBezTo>
                      <a:pt x="14461" y="13327"/>
                      <a:pt x="14466" y="13404"/>
                      <a:pt x="14474" y="13503"/>
                    </a:cubicBezTo>
                    <a:cubicBezTo>
                      <a:pt x="14474" y="13547"/>
                      <a:pt x="14483" y="13580"/>
                      <a:pt x="14483" y="13613"/>
                    </a:cubicBezTo>
                    <a:cubicBezTo>
                      <a:pt x="14483" y="13646"/>
                      <a:pt x="14483" y="13679"/>
                      <a:pt x="14479" y="13712"/>
                    </a:cubicBezTo>
                    <a:cubicBezTo>
                      <a:pt x="14479" y="13823"/>
                      <a:pt x="14474" y="13933"/>
                      <a:pt x="14479" y="14054"/>
                    </a:cubicBezTo>
                    <a:cubicBezTo>
                      <a:pt x="14461" y="14142"/>
                      <a:pt x="14439" y="14231"/>
                      <a:pt x="14413" y="14319"/>
                    </a:cubicBezTo>
                    <a:cubicBezTo>
                      <a:pt x="14413" y="14319"/>
                      <a:pt x="14413" y="14341"/>
                      <a:pt x="14413" y="14341"/>
                    </a:cubicBezTo>
                    <a:cubicBezTo>
                      <a:pt x="14413" y="14341"/>
                      <a:pt x="14400" y="14374"/>
                      <a:pt x="14396" y="14385"/>
                    </a:cubicBezTo>
                    <a:cubicBezTo>
                      <a:pt x="14387" y="14418"/>
                      <a:pt x="14374" y="14440"/>
                      <a:pt x="14361" y="14462"/>
                    </a:cubicBezTo>
                    <a:cubicBezTo>
                      <a:pt x="14352" y="14495"/>
                      <a:pt x="14339" y="14528"/>
                      <a:pt x="14334" y="14539"/>
                    </a:cubicBezTo>
                    <a:cubicBezTo>
                      <a:pt x="14326" y="14561"/>
                      <a:pt x="14321" y="14561"/>
                      <a:pt x="14317" y="14572"/>
                    </a:cubicBezTo>
                    <a:cubicBezTo>
                      <a:pt x="14317" y="14572"/>
                      <a:pt x="14317" y="14583"/>
                      <a:pt x="14308" y="14594"/>
                    </a:cubicBezTo>
                    <a:cubicBezTo>
                      <a:pt x="14295" y="14616"/>
                      <a:pt x="14282" y="14649"/>
                      <a:pt x="14273" y="14671"/>
                    </a:cubicBezTo>
                    <a:cubicBezTo>
                      <a:pt x="14269" y="14671"/>
                      <a:pt x="14260" y="14682"/>
                      <a:pt x="14251" y="14693"/>
                    </a:cubicBezTo>
                    <a:cubicBezTo>
                      <a:pt x="14243" y="14715"/>
                      <a:pt x="14234" y="14737"/>
                      <a:pt x="14230" y="14748"/>
                    </a:cubicBezTo>
                    <a:cubicBezTo>
                      <a:pt x="14230" y="14748"/>
                      <a:pt x="14221" y="14748"/>
                      <a:pt x="14216" y="14759"/>
                    </a:cubicBezTo>
                    <a:cubicBezTo>
                      <a:pt x="14216" y="14759"/>
                      <a:pt x="14208" y="14792"/>
                      <a:pt x="14199" y="14803"/>
                    </a:cubicBezTo>
                    <a:cubicBezTo>
                      <a:pt x="14195" y="14814"/>
                      <a:pt x="14186" y="14814"/>
                      <a:pt x="14177" y="14836"/>
                    </a:cubicBezTo>
                    <a:cubicBezTo>
                      <a:pt x="14151" y="14881"/>
                      <a:pt x="14120" y="14914"/>
                      <a:pt x="14094" y="14958"/>
                    </a:cubicBezTo>
                    <a:cubicBezTo>
                      <a:pt x="14068" y="14991"/>
                      <a:pt x="14029" y="15035"/>
                      <a:pt x="14002" y="15057"/>
                    </a:cubicBezTo>
                    <a:cubicBezTo>
                      <a:pt x="13989" y="15068"/>
                      <a:pt x="13972" y="15068"/>
                      <a:pt x="13959" y="15079"/>
                    </a:cubicBezTo>
                    <a:cubicBezTo>
                      <a:pt x="13954" y="15079"/>
                      <a:pt x="13941" y="15101"/>
                      <a:pt x="13937" y="15112"/>
                    </a:cubicBezTo>
                    <a:cubicBezTo>
                      <a:pt x="13911" y="15156"/>
                      <a:pt x="13876" y="15178"/>
                      <a:pt x="13845" y="15200"/>
                    </a:cubicBezTo>
                    <a:cubicBezTo>
                      <a:pt x="13819" y="15211"/>
                      <a:pt x="13723" y="15233"/>
                      <a:pt x="13727" y="15112"/>
                    </a:cubicBezTo>
                    <a:cubicBezTo>
                      <a:pt x="13727" y="15090"/>
                      <a:pt x="13736" y="15079"/>
                      <a:pt x="13749" y="15068"/>
                    </a:cubicBezTo>
                    <a:cubicBezTo>
                      <a:pt x="13775" y="15035"/>
                      <a:pt x="13815" y="15002"/>
                      <a:pt x="13845" y="14991"/>
                    </a:cubicBezTo>
                    <a:cubicBezTo>
                      <a:pt x="13854" y="14969"/>
                      <a:pt x="13863" y="14936"/>
                      <a:pt x="13876" y="14925"/>
                    </a:cubicBezTo>
                    <a:cubicBezTo>
                      <a:pt x="13880" y="14903"/>
                      <a:pt x="13889" y="14925"/>
                      <a:pt x="13889" y="14914"/>
                    </a:cubicBezTo>
                    <a:cubicBezTo>
                      <a:pt x="13876" y="14914"/>
                      <a:pt x="13893" y="14892"/>
                      <a:pt x="13898" y="14881"/>
                    </a:cubicBezTo>
                    <a:cubicBezTo>
                      <a:pt x="13898" y="14881"/>
                      <a:pt x="13906" y="14881"/>
                      <a:pt x="13906" y="14881"/>
                    </a:cubicBezTo>
                    <a:cubicBezTo>
                      <a:pt x="13972" y="14847"/>
                      <a:pt x="14016" y="14770"/>
                      <a:pt x="14068" y="14715"/>
                    </a:cubicBezTo>
                    <a:cubicBezTo>
                      <a:pt x="14068" y="14693"/>
                      <a:pt x="14081" y="14682"/>
                      <a:pt x="14090" y="14660"/>
                    </a:cubicBezTo>
                    <a:cubicBezTo>
                      <a:pt x="14103" y="14638"/>
                      <a:pt x="14120" y="14594"/>
                      <a:pt x="14133" y="14572"/>
                    </a:cubicBezTo>
                    <a:cubicBezTo>
                      <a:pt x="14133" y="14561"/>
                      <a:pt x="14138" y="14572"/>
                      <a:pt x="14142" y="14572"/>
                    </a:cubicBezTo>
                    <a:cubicBezTo>
                      <a:pt x="14142" y="14572"/>
                      <a:pt x="14142" y="14550"/>
                      <a:pt x="14147" y="14550"/>
                    </a:cubicBezTo>
                    <a:cubicBezTo>
                      <a:pt x="14168" y="14506"/>
                      <a:pt x="14195" y="14440"/>
                      <a:pt x="14212" y="14396"/>
                    </a:cubicBezTo>
                    <a:cubicBezTo>
                      <a:pt x="14225" y="14352"/>
                      <a:pt x="14251" y="14308"/>
                      <a:pt x="14260" y="14286"/>
                    </a:cubicBezTo>
                    <a:cubicBezTo>
                      <a:pt x="14260" y="14286"/>
                      <a:pt x="14260" y="14275"/>
                      <a:pt x="14265" y="14264"/>
                    </a:cubicBezTo>
                    <a:cubicBezTo>
                      <a:pt x="14282" y="14219"/>
                      <a:pt x="14300" y="14164"/>
                      <a:pt x="14313" y="14131"/>
                    </a:cubicBezTo>
                    <a:cubicBezTo>
                      <a:pt x="14321" y="14087"/>
                      <a:pt x="14334" y="14065"/>
                      <a:pt x="14343" y="14032"/>
                    </a:cubicBezTo>
                    <a:cubicBezTo>
                      <a:pt x="14361" y="13966"/>
                      <a:pt x="14374" y="13889"/>
                      <a:pt x="14382" y="13812"/>
                    </a:cubicBezTo>
                    <a:cubicBezTo>
                      <a:pt x="14369" y="13801"/>
                      <a:pt x="14365" y="13834"/>
                      <a:pt x="14356" y="13845"/>
                    </a:cubicBezTo>
                    <a:cubicBezTo>
                      <a:pt x="14348" y="13856"/>
                      <a:pt x="14339" y="13867"/>
                      <a:pt x="14330" y="13878"/>
                    </a:cubicBezTo>
                    <a:cubicBezTo>
                      <a:pt x="14300" y="13911"/>
                      <a:pt x="14273" y="13944"/>
                      <a:pt x="14247" y="13988"/>
                    </a:cubicBezTo>
                    <a:cubicBezTo>
                      <a:pt x="14238" y="13988"/>
                      <a:pt x="14234" y="14010"/>
                      <a:pt x="14221" y="14021"/>
                    </a:cubicBezTo>
                    <a:cubicBezTo>
                      <a:pt x="14199" y="14065"/>
                      <a:pt x="14177" y="14087"/>
                      <a:pt x="14155" y="14120"/>
                    </a:cubicBezTo>
                    <a:cubicBezTo>
                      <a:pt x="14147" y="14131"/>
                      <a:pt x="14133" y="14153"/>
                      <a:pt x="14125" y="14164"/>
                    </a:cubicBezTo>
                    <a:cubicBezTo>
                      <a:pt x="14125" y="14164"/>
                      <a:pt x="14125" y="14175"/>
                      <a:pt x="14125" y="14175"/>
                    </a:cubicBezTo>
                    <a:cubicBezTo>
                      <a:pt x="14090" y="14231"/>
                      <a:pt x="14050" y="14275"/>
                      <a:pt x="14011" y="14308"/>
                    </a:cubicBezTo>
                    <a:cubicBezTo>
                      <a:pt x="14011" y="14308"/>
                      <a:pt x="14002" y="14330"/>
                      <a:pt x="13998" y="14330"/>
                    </a:cubicBezTo>
                    <a:cubicBezTo>
                      <a:pt x="13994" y="14330"/>
                      <a:pt x="13989" y="14330"/>
                      <a:pt x="13985" y="14330"/>
                    </a:cubicBezTo>
                    <a:cubicBezTo>
                      <a:pt x="13976" y="14341"/>
                      <a:pt x="13963" y="14363"/>
                      <a:pt x="13954" y="14374"/>
                    </a:cubicBezTo>
                    <a:cubicBezTo>
                      <a:pt x="13950" y="14374"/>
                      <a:pt x="13937" y="14374"/>
                      <a:pt x="13928" y="14396"/>
                    </a:cubicBezTo>
                    <a:cubicBezTo>
                      <a:pt x="13911" y="14396"/>
                      <a:pt x="13906" y="14407"/>
                      <a:pt x="13893" y="14418"/>
                    </a:cubicBezTo>
                    <a:cubicBezTo>
                      <a:pt x="13876" y="14440"/>
                      <a:pt x="13867" y="14451"/>
                      <a:pt x="13854" y="14473"/>
                    </a:cubicBezTo>
                    <a:cubicBezTo>
                      <a:pt x="13815" y="14517"/>
                      <a:pt x="13771" y="14550"/>
                      <a:pt x="13727" y="14583"/>
                    </a:cubicBezTo>
                    <a:cubicBezTo>
                      <a:pt x="13701" y="14594"/>
                      <a:pt x="13679" y="14616"/>
                      <a:pt x="13657" y="14616"/>
                    </a:cubicBezTo>
                    <a:cubicBezTo>
                      <a:pt x="13644" y="14616"/>
                      <a:pt x="13635" y="14583"/>
                      <a:pt x="13622" y="14594"/>
                    </a:cubicBezTo>
                    <a:cubicBezTo>
                      <a:pt x="13609" y="14550"/>
                      <a:pt x="13592" y="14484"/>
                      <a:pt x="13600" y="14418"/>
                    </a:cubicBezTo>
                    <a:cubicBezTo>
                      <a:pt x="13609" y="14374"/>
                      <a:pt x="13631" y="14374"/>
                      <a:pt x="13649" y="14352"/>
                    </a:cubicBezTo>
                    <a:cubicBezTo>
                      <a:pt x="13649" y="14352"/>
                      <a:pt x="13657" y="14341"/>
                      <a:pt x="13657" y="14330"/>
                    </a:cubicBezTo>
                    <a:cubicBezTo>
                      <a:pt x="13670" y="14319"/>
                      <a:pt x="13683" y="14286"/>
                      <a:pt x="13692" y="14275"/>
                    </a:cubicBezTo>
                    <a:cubicBezTo>
                      <a:pt x="13701" y="14264"/>
                      <a:pt x="13710" y="14264"/>
                      <a:pt x="13718" y="14253"/>
                    </a:cubicBezTo>
                    <a:cubicBezTo>
                      <a:pt x="13732" y="14231"/>
                      <a:pt x="13740" y="14197"/>
                      <a:pt x="13749" y="14175"/>
                    </a:cubicBezTo>
                    <a:cubicBezTo>
                      <a:pt x="13762" y="14164"/>
                      <a:pt x="13775" y="14153"/>
                      <a:pt x="13788" y="14131"/>
                    </a:cubicBezTo>
                    <a:cubicBezTo>
                      <a:pt x="13832" y="14087"/>
                      <a:pt x="13867" y="14032"/>
                      <a:pt x="13906" y="13977"/>
                    </a:cubicBezTo>
                    <a:cubicBezTo>
                      <a:pt x="13933" y="13933"/>
                      <a:pt x="13954" y="13900"/>
                      <a:pt x="13981" y="13845"/>
                    </a:cubicBezTo>
                    <a:cubicBezTo>
                      <a:pt x="14002" y="13801"/>
                      <a:pt x="14024" y="13757"/>
                      <a:pt x="14050" y="13723"/>
                    </a:cubicBezTo>
                    <a:cubicBezTo>
                      <a:pt x="14050" y="13679"/>
                      <a:pt x="14068" y="13657"/>
                      <a:pt x="14081" y="13602"/>
                    </a:cubicBezTo>
                    <a:cubicBezTo>
                      <a:pt x="14094" y="13569"/>
                      <a:pt x="14107" y="13536"/>
                      <a:pt x="14120" y="13503"/>
                    </a:cubicBezTo>
                    <a:cubicBezTo>
                      <a:pt x="14120" y="13503"/>
                      <a:pt x="14133" y="13470"/>
                      <a:pt x="14120" y="13470"/>
                    </a:cubicBezTo>
                    <a:cubicBezTo>
                      <a:pt x="14072" y="13503"/>
                      <a:pt x="14033" y="13547"/>
                      <a:pt x="13994" y="13569"/>
                    </a:cubicBezTo>
                    <a:cubicBezTo>
                      <a:pt x="13976" y="13569"/>
                      <a:pt x="13959" y="13569"/>
                      <a:pt x="13941" y="13569"/>
                    </a:cubicBezTo>
                    <a:cubicBezTo>
                      <a:pt x="13928" y="13569"/>
                      <a:pt x="13919" y="13602"/>
                      <a:pt x="13906" y="13613"/>
                    </a:cubicBezTo>
                    <a:cubicBezTo>
                      <a:pt x="13898" y="13624"/>
                      <a:pt x="13884" y="13635"/>
                      <a:pt x="13871" y="13646"/>
                    </a:cubicBezTo>
                    <a:cubicBezTo>
                      <a:pt x="13849" y="13668"/>
                      <a:pt x="13828" y="13701"/>
                      <a:pt x="13806" y="13723"/>
                    </a:cubicBezTo>
                    <a:cubicBezTo>
                      <a:pt x="13784" y="13746"/>
                      <a:pt x="13762" y="13768"/>
                      <a:pt x="13736" y="13801"/>
                    </a:cubicBezTo>
                    <a:cubicBezTo>
                      <a:pt x="13714" y="13823"/>
                      <a:pt x="13688" y="13856"/>
                      <a:pt x="13666" y="13878"/>
                    </a:cubicBezTo>
                    <a:cubicBezTo>
                      <a:pt x="13627" y="13889"/>
                      <a:pt x="13592" y="13878"/>
                      <a:pt x="13548" y="13889"/>
                    </a:cubicBezTo>
                    <a:cubicBezTo>
                      <a:pt x="13526" y="13845"/>
                      <a:pt x="13509" y="13790"/>
                      <a:pt x="13504" y="13701"/>
                    </a:cubicBezTo>
                    <a:cubicBezTo>
                      <a:pt x="13526" y="13657"/>
                      <a:pt x="13539" y="13613"/>
                      <a:pt x="13557" y="13580"/>
                    </a:cubicBezTo>
                    <a:cubicBezTo>
                      <a:pt x="13570" y="13558"/>
                      <a:pt x="13583" y="13547"/>
                      <a:pt x="13596" y="13536"/>
                    </a:cubicBezTo>
                    <a:cubicBezTo>
                      <a:pt x="13644" y="13470"/>
                      <a:pt x="13705" y="13415"/>
                      <a:pt x="13740" y="13349"/>
                    </a:cubicBezTo>
                    <a:cubicBezTo>
                      <a:pt x="13745" y="13349"/>
                      <a:pt x="13753" y="13349"/>
                      <a:pt x="13758" y="13338"/>
                    </a:cubicBezTo>
                    <a:cubicBezTo>
                      <a:pt x="13767" y="13316"/>
                      <a:pt x="13775" y="13283"/>
                      <a:pt x="13784" y="13272"/>
                    </a:cubicBezTo>
                    <a:cubicBezTo>
                      <a:pt x="13806" y="13238"/>
                      <a:pt x="13832" y="13216"/>
                      <a:pt x="13858" y="13194"/>
                    </a:cubicBezTo>
                    <a:cubicBezTo>
                      <a:pt x="13858" y="13161"/>
                      <a:pt x="13876" y="13161"/>
                      <a:pt x="13880" y="13150"/>
                    </a:cubicBezTo>
                    <a:cubicBezTo>
                      <a:pt x="13880" y="13150"/>
                      <a:pt x="13880" y="13139"/>
                      <a:pt x="13880" y="13128"/>
                    </a:cubicBezTo>
                    <a:cubicBezTo>
                      <a:pt x="13880" y="13128"/>
                      <a:pt x="13889" y="13128"/>
                      <a:pt x="13889" y="13128"/>
                    </a:cubicBezTo>
                    <a:cubicBezTo>
                      <a:pt x="13898" y="13106"/>
                      <a:pt x="13902" y="13095"/>
                      <a:pt x="13911" y="13073"/>
                    </a:cubicBezTo>
                    <a:cubicBezTo>
                      <a:pt x="13911" y="13073"/>
                      <a:pt x="13919" y="13062"/>
                      <a:pt x="13924" y="13051"/>
                    </a:cubicBezTo>
                    <a:cubicBezTo>
                      <a:pt x="13928" y="13040"/>
                      <a:pt x="13928" y="12985"/>
                      <a:pt x="13946" y="13007"/>
                    </a:cubicBezTo>
                    <a:cubicBezTo>
                      <a:pt x="13946" y="12941"/>
                      <a:pt x="13976" y="12897"/>
                      <a:pt x="13976" y="12853"/>
                    </a:cubicBezTo>
                    <a:cubicBezTo>
                      <a:pt x="13946" y="12897"/>
                      <a:pt x="13911" y="12919"/>
                      <a:pt x="13876" y="12941"/>
                    </a:cubicBezTo>
                    <a:cubicBezTo>
                      <a:pt x="13801" y="13007"/>
                      <a:pt x="13710" y="13073"/>
                      <a:pt x="13635" y="13128"/>
                    </a:cubicBezTo>
                    <a:cubicBezTo>
                      <a:pt x="13609" y="13150"/>
                      <a:pt x="13583" y="13194"/>
                      <a:pt x="13557" y="13194"/>
                    </a:cubicBezTo>
                    <a:cubicBezTo>
                      <a:pt x="13526" y="13216"/>
                      <a:pt x="13482" y="13194"/>
                      <a:pt x="13461" y="13194"/>
                    </a:cubicBezTo>
                    <a:cubicBezTo>
                      <a:pt x="13448" y="13161"/>
                      <a:pt x="13421" y="13139"/>
                      <a:pt x="13421" y="13084"/>
                    </a:cubicBezTo>
                    <a:cubicBezTo>
                      <a:pt x="13421" y="13051"/>
                      <a:pt x="13430" y="13007"/>
                      <a:pt x="13430" y="12963"/>
                    </a:cubicBezTo>
                    <a:cubicBezTo>
                      <a:pt x="13448" y="12919"/>
                      <a:pt x="13456" y="12886"/>
                      <a:pt x="13478" y="12864"/>
                    </a:cubicBezTo>
                    <a:cubicBezTo>
                      <a:pt x="13482" y="12864"/>
                      <a:pt x="13487" y="12842"/>
                      <a:pt x="13491" y="12842"/>
                    </a:cubicBezTo>
                    <a:cubicBezTo>
                      <a:pt x="13500" y="12831"/>
                      <a:pt x="13509" y="12831"/>
                      <a:pt x="13522" y="12820"/>
                    </a:cubicBezTo>
                    <a:cubicBezTo>
                      <a:pt x="13522" y="12820"/>
                      <a:pt x="13522" y="12809"/>
                      <a:pt x="13522" y="12809"/>
                    </a:cubicBezTo>
                    <a:cubicBezTo>
                      <a:pt x="13531" y="12787"/>
                      <a:pt x="13544" y="12776"/>
                      <a:pt x="13552" y="12765"/>
                    </a:cubicBezTo>
                    <a:cubicBezTo>
                      <a:pt x="13566" y="12754"/>
                      <a:pt x="13583" y="12743"/>
                      <a:pt x="13592" y="12732"/>
                    </a:cubicBezTo>
                    <a:cubicBezTo>
                      <a:pt x="13605" y="12732"/>
                      <a:pt x="13614" y="12688"/>
                      <a:pt x="13622" y="12677"/>
                    </a:cubicBezTo>
                    <a:cubicBezTo>
                      <a:pt x="13631" y="12654"/>
                      <a:pt x="13640" y="12643"/>
                      <a:pt x="13649" y="12621"/>
                    </a:cubicBezTo>
                    <a:cubicBezTo>
                      <a:pt x="13657" y="12621"/>
                      <a:pt x="13662" y="12599"/>
                      <a:pt x="13670" y="12588"/>
                    </a:cubicBezTo>
                    <a:cubicBezTo>
                      <a:pt x="13697" y="12544"/>
                      <a:pt x="13727" y="12500"/>
                      <a:pt x="13758" y="12478"/>
                    </a:cubicBezTo>
                    <a:cubicBezTo>
                      <a:pt x="13806" y="12346"/>
                      <a:pt x="13867" y="12236"/>
                      <a:pt x="13915" y="12115"/>
                    </a:cubicBezTo>
                    <a:cubicBezTo>
                      <a:pt x="13933" y="12070"/>
                      <a:pt x="13950" y="12026"/>
                      <a:pt x="13963" y="11971"/>
                    </a:cubicBezTo>
                    <a:cubicBezTo>
                      <a:pt x="13933" y="11971"/>
                      <a:pt x="13919" y="12026"/>
                      <a:pt x="13889" y="12037"/>
                    </a:cubicBezTo>
                    <a:cubicBezTo>
                      <a:pt x="13876" y="12081"/>
                      <a:pt x="13863" y="12104"/>
                      <a:pt x="13845" y="12126"/>
                    </a:cubicBezTo>
                    <a:cubicBezTo>
                      <a:pt x="13845" y="12126"/>
                      <a:pt x="13832" y="12126"/>
                      <a:pt x="13832" y="12126"/>
                    </a:cubicBezTo>
                    <a:cubicBezTo>
                      <a:pt x="13801" y="12148"/>
                      <a:pt x="13771" y="12192"/>
                      <a:pt x="13745" y="12225"/>
                    </a:cubicBezTo>
                    <a:cubicBezTo>
                      <a:pt x="13723" y="12247"/>
                      <a:pt x="13701" y="12269"/>
                      <a:pt x="13679" y="12302"/>
                    </a:cubicBezTo>
                    <a:cubicBezTo>
                      <a:pt x="13675" y="12302"/>
                      <a:pt x="13666" y="12302"/>
                      <a:pt x="13662" y="12324"/>
                    </a:cubicBezTo>
                    <a:lnTo>
                      <a:pt x="13640" y="12324"/>
                    </a:lnTo>
                    <a:cubicBezTo>
                      <a:pt x="13640" y="12324"/>
                      <a:pt x="13622" y="12368"/>
                      <a:pt x="13614" y="12379"/>
                    </a:cubicBezTo>
                    <a:cubicBezTo>
                      <a:pt x="13592" y="12412"/>
                      <a:pt x="13574" y="12412"/>
                      <a:pt x="13552" y="12434"/>
                    </a:cubicBezTo>
                    <a:cubicBezTo>
                      <a:pt x="13535" y="12445"/>
                      <a:pt x="13522" y="12467"/>
                      <a:pt x="13509" y="12478"/>
                    </a:cubicBezTo>
                    <a:cubicBezTo>
                      <a:pt x="13500" y="12489"/>
                      <a:pt x="13487" y="12500"/>
                      <a:pt x="13482" y="12500"/>
                    </a:cubicBezTo>
                    <a:cubicBezTo>
                      <a:pt x="13413" y="12555"/>
                      <a:pt x="13338" y="12577"/>
                      <a:pt x="13268" y="12566"/>
                    </a:cubicBezTo>
                    <a:cubicBezTo>
                      <a:pt x="13268" y="12544"/>
                      <a:pt x="13260" y="12533"/>
                      <a:pt x="13260" y="12511"/>
                    </a:cubicBezTo>
                    <a:cubicBezTo>
                      <a:pt x="13260" y="12478"/>
                      <a:pt x="13260" y="12478"/>
                      <a:pt x="13268" y="12456"/>
                    </a:cubicBezTo>
                    <a:cubicBezTo>
                      <a:pt x="13268" y="12456"/>
                      <a:pt x="13268" y="12423"/>
                      <a:pt x="13273" y="12412"/>
                    </a:cubicBezTo>
                    <a:cubicBezTo>
                      <a:pt x="13273" y="12412"/>
                      <a:pt x="13277" y="12412"/>
                      <a:pt x="13282" y="12412"/>
                    </a:cubicBezTo>
                    <a:cubicBezTo>
                      <a:pt x="13299" y="12379"/>
                      <a:pt x="13325" y="12357"/>
                      <a:pt x="13343" y="12324"/>
                    </a:cubicBezTo>
                    <a:cubicBezTo>
                      <a:pt x="13356" y="12302"/>
                      <a:pt x="13369" y="12280"/>
                      <a:pt x="13378" y="12269"/>
                    </a:cubicBezTo>
                    <a:cubicBezTo>
                      <a:pt x="13386" y="12247"/>
                      <a:pt x="13395" y="12247"/>
                      <a:pt x="13404" y="12247"/>
                    </a:cubicBezTo>
                    <a:cubicBezTo>
                      <a:pt x="13404" y="12247"/>
                      <a:pt x="13408" y="12225"/>
                      <a:pt x="13413" y="12225"/>
                    </a:cubicBezTo>
                    <a:cubicBezTo>
                      <a:pt x="13421" y="12225"/>
                      <a:pt x="13426" y="12225"/>
                      <a:pt x="13434" y="12214"/>
                    </a:cubicBezTo>
                    <a:cubicBezTo>
                      <a:pt x="13439" y="12214"/>
                      <a:pt x="13448" y="12181"/>
                      <a:pt x="13448" y="12181"/>
                    </a:cubicBezTo>
                    <a:cubicBezTo>
                      <a:pt x="13452" y="12181"/>
                      <a:pt x="13461" y="12181"/>
                      <a:pt x="13469" y="12181"/>
                    </a:cubicBezTo>
                    <a:cubicBezTo>
                      <a:pt x="13469" y="12181"/>
                      <a:pt x="13469" y="12170"/>
                      <a:pt x="13469" y="12170"/>
                    </a:cubicBezTo>
                    <a:cubicBezTo>
                      <a:pt x="13469" y="12170"/>
                      <a:pt x="13482" y="12159"/>
                      <a:pt x="13482" y="12159"/>
                    </a:cubicBezTo>
                    <a:cubicBezTo>
                      <a:pt x="13496" y="12148"/>
                      <a:pt x="13509" y="12126"/>
                      <a:pt x="13526" y="12126"/>
                    </a:cubicBezTo>
                    <a:cubicBezTo>
                      <a:pt x="13531" y="12104"/>
                      <a:pt x="13539" y="12081"/>
                      <a:pt x="13548" y="12059"/>
                    </a:cubicBezTo>
                    <a:cubicBezTo>
                      <a:pt x="13561" y="12059"/>
                      <a:pt x="13583" y="12037"/>
                      <a:pt x="13587" y="12037"/>
                    </a:cubicBezTo>
                    <a:cubicBezTo>
                      <a:pt x="13596" y="12015"/>
                      <a:pt x="13600" y="12004"/>
                      <a:pt x="13609" y="12004"/>
                    </a:cubicBezTo>
                    <a:cubicBezTo>
                      <a:pt x="13609" y="11993"/>
                      <a:pt x="13622" y="11993"/>
                      <a:pt x="13627" y="11971"/>
                    </a:cubicBezTo>
                    <a:cubicBezTo>
                      <a:pt x="13627" y="11971"/>
                      <a:pt x="13635" y="11949"/>
                      <a:pt x="13640" y="11949"/>
                    </a:cubicBezTo>
                    <a:cubicBezTo>
                      <a:pt x="13644" y="11927"/>
                      <a:pt x="13653" y="11916"/>
                      <a:pt x="13657" y="11905"/>
                    </a:cubicBezTo>
                    <a:cubicBezTo>
                      <a:pt x="13666" y="11883"/>
                      <a:pt x="13679" y="11861"/>
                      <a:pt x="13683" y="11850"/>
                    </a:cubicBezTo>
                    <a:cubicBezTo>
                      <a:pt x="13701" y="11795"/>
                      <a:pt x="13718" y="11751"/>
                      <a:pt x="13736" y="11707"/>
                    </a:cubicBezTo>
                    <a:cubicBezTo>
                      <a:pt x="13749" y="11674"/>
                      <a:pt x="13762" y="11641"/>
                      <a:pt x="13771" y="11619"/>
                    </a:cubicBezTo>
                    <a:cubicBezTo>
                      <a:pt x="13775" y="11608"/>
                      <a:pt x="13775" y="11585"/>
                      <a:pt x="13780" y="11574"/>
                    </a:cubicBezTo>
                    <a:cubicBezTo>
                      <a:pt x="13784" y="11552"/>
                      <a:pt x="13793" y="11530"/>
                      <a:pt x="13797" y="11508"/>
                    </a:cubicBezTo>
                    <a:cubicBezTo>
                      <a:pt x="13797" y="11486"/>
                      <a:pt x="13797" y="11475"/>
                      <a:pt x="13797" y="11453"/>
                    </a:cubicBezTo>
                    <a:cubicBezTo>
                      <a:pt x="13797" y="11453"/>
                      <a:pt x="13806" y="11442"/>
                      <a:pt x="13810" y="11431"/>
                    </a:cubicBezTo>
                    <a:cubicBezTo>
                      <a:pt x="13810" y="11398"/>
                      <a:pt x="13819" y="11365"/>
                      <a:pt x="13823" y="11354"/>
                    </a:cubicBezTo>
                    <a:cubicBezTo>
                      <a:pt x="13854" y="11211"/>
                      <a:pt x="13863" y="11056"/>
                      <a:pt x="13880" y="10891"/>
                    </a:cubicBezTo>
                    <a:cubicBezTo>
                      <a:pt x="13871" y="10891"/>
                      <a:pt x="13871" y="10891"/>
                      <a:pt x="13867" y="10924"/>
                    </a:cubicBezTo>
                    <a:cubicBezTo>
                      <a:pt x="13867" y="10946"/>
                      <a:pt x="13858" y="10957"/>
                      <a:pt x="13854" y="10968"/>
                    </a:cubicBezTo>
                    <a:cubicBezTo>
                      <a:pt x="13854" y="10968"/>
                      <a:pt x="13854" y="10990"/>
                      <a:pt x="13854" y="11001"/>
                    </a:cubicBezTo>
                    <a:cubicBezTo>
                      <a:pt x="13854" y="11001"/>
                      <a:pt x="13845" y="11001"/>
                      <a:pt x="13845" y="11001"/>
                    </a:cubicBezTo>
                    <a:cubicBezTo>
                      <a:pt x="13841" y="11023"/>
                      <a:pt x="13841" y="11034"/>
                      <a:pt x="13836" y="11056"/>
                    </a:cubicBezTo>
                    <a:cubicBezTo>
                      <a:pt x="13828" y="11089"/>
                      <a:pt x="13823" y="11100"/>
                      <a:pt x="13815" y="11134"/>
                    </a:cubicBezTo>
                    <a:cubicBezTo>
                      <a:pt x="13806" y="11156"/>
                      <a:pt x="13801" y="11189"/>
                      <a:pt x="13788" y="11222"/>
                    </a:cubicBezTo>
                    <a:cubicBezTo>
                      <a:pt x="13788" y="11222"/>
                      <a:pt x="13780" y="11222"/>
                      <a:pt x="13775" y="11244"/>
                    </a:cubicBezTo>
                    <a:cubicBezTo>
                      <a:pt x="13745" y="11288"/>
                      <a:pt x="13718" y="11332"/>
                      <a:pt x="13688" y="11376"/>
                    </a:cubicBezTo>
                    <a:cubicBezTo>
                      <a:pt x="13675" y="11376"/>
                      <a:pt x="13657" y="11420"/>
                      <a:pt x="13644" y="11420"/>
                    </a:cubicBezTo>
                    <a:cubicBezTo>
                      <a:pt x="13631" y="11420"/>
                      <a:pt x="13618" y="11387"/>
                      <a:pt x="13605" y="11409"/>
                    </a:cubicBezTo>
                    <a:cubicBezTo>
                      <a:pt x="13600" y="11354"/>
                      <a:pt x="13583" y="11343"/>
                      <a:pt x="13579" y="11277"/>
                    </a:cubicBezTo>
                    <a:cubicBezTo>
                      <a:pt x="13587" y="11244"/>
                      <a:pt x="13587" y="11233"/>
                      <a:pt x="13596" y="11211"/>
                    </a:cubicBezTo>
                    <a:cubicBezTo>
                      <a:pt x="13596" y="11200"/>
                      <a:pt x="13605" y="11200"/>
                      <a:pt x="13605" y="11189"/>
                    </a:cubicBezTo>
                    <a:cubicBezTo>
                      <a:pt x="13614" y="11156"/>
                      <a:pt x="13614" y="11112"/>
                      <a:pt x="13622" y="11078"/>
                    </a:cubicBezTo>
                    <a:cubicBezTo>
                      <a:pt x="13622" y="11067"/>
                      <a:pt x="13631" y="11056"/>
                      <a:pt x="13631" y="11045"/>
                    </a:cubicBezTo>
                    <a:cubicBezTo>
                      <a:pt x="13640" y="11012"/>
                      <a:pt x="13644" y="10990"/>
                      <a:pt x="13653" y="10979"/>
                    </a:cubicBezTo>
                    <a:cubicBezTo>
                      <a:pt x="13657" y="10957"/>
                      <a:pt x="13653" y="10946"/>
                      <a:pt x="13666" y="10946"/>
                    </a:cubicBezTo>
                    <a:cubicBezTo>
                      <a:pt x="13666" y="10913"/>
                      <a:pt x="13666" y="10891"/>
                      <a:pt x="13666" y="10869"/>
                    </a:cubicBezTo>
                    <a:cubicBezTo>
                      <a:pt x="13666" y="10869"/>
                      <a:pt x="13675" y="10869"/>
                      <a:pt x="13675" y="10869"/>
                    </a:cubicBezTo>
                    <a:cubicBezTo>
                      <a:pt x="13679" y="10836"/>
                      <a:pt x="13683" y="10803"/>
                      <a:pt x="13697" y="10770"/>
                    </a:cubicBezTo>
                    <a:cubicBezTo>
                      <a:pt x="13701" y="10748"/>
                      <a:pt x="13714" y="10715"/>
                      <a:pt x="13718" y="10704"/>
                    </a:cubicBezTo>
                    <a:cubicBezTo>
                      <a:pt x="13727" y="10682"/>
                      <a:pt x="13732" y="10649"/>
                      <a:pt x="13740" y="10627"/>
                    </a:cubicBezTo>
                    <a:cubicBezTo>
                      <a:pt x="13767" y="10528"/>
                      <a:pt x="13797" y="10417"/>
                      <a:pt x="13815" y="10318"/>
                    </a:cubicBezTo>
                    <a:cubicBezTo>
                      <a:pt x="13823" y="10263"/>
                      <a:pt x="13828" y="10208"/>
                      <a:pt x="13828" y="10142"/>
                    </a:cubicBezTo>
                    <a:cubicBezTo>
                      <a:pt x="13828" y="10109"/>
                      <a:pt x="13823" y="10054"/>
                      <a:pt x="13819" y="10043"/>
                    </a:cubicBezTo>
                    <a:cubicBezTo>
                      <a:pt x="13819" y="9999"/>
                      <a:pt x="13828" y="9999"/>
                      <a:pt x="13828" y="9988"/>
                    </a:cubicBezTo>
                    <a:cubicBezTo>
                      <a:pt x="13828" y="9966"/>
                      <a:pt x="13815" y="9921"/>
                      <a:pt x="13806" y="9921"/>
                    </a:cubicBezTo>
                    <a:cubicBezTo>
                      <a:pt x="13784" y="9988"/>
                      <a:pt x="13780" y="10054"/>
                      <a:pt x="13771" y="10109"/>
                    </a:cubicBezTo>
                    <a:cubicBezTo>
                      <a:pt x="13767" y="10131"/>
                      <a:pt x="13762" y="10142"/>
                      <a:pt x="13758" y="10153"/>
                    </a:cubicBezTo>
                    <a:cubicBezTo>
                      <a:pt x="13753" y="10164"/>
                      <a:pt x="13753" y="10197"/>
                      <a:pt x="13749" y="10208"/>
                    </a:cubicBezTo>
                    <a:cubicBezTo>
                      <a:pt x="13749" y="10208"/>
                      <a:pt x="13740" y="10208"/>
                      <a:pt x="13740" y="10208"/>
                    </a:cubicBezTo>
                    <a:cubicBezTo>
                      <a:pt x="13740" y="10208"/>
                      <a:pt x="13740" y="10230"/>
                      <a:pt x="13736" y="10241"/>
                    </a:cubicBezTo>
                    <a:cubicBezTo>
                      <a:pt x="13736" y="10241"/>
                      <a:pt x="13727" y="10241"/>
                      <a:pt x="13727" y="10241"/>
                    </a:cubicBezTo>
                    <a:cubicBezTo>
                      <a:pt x="13727" y="10241"/>
                      <a:pt x="13727" y="10263"/>
                      <a:pt x="13727" y="10263"/>
                    </a:cubicBezTo>
                    <a:cubicBezTo>
                      <a:pt x="13727" y="10263"/>
                      <a:pt x="13718" y="10263"/>
                      <a:pt x="13718" y="10263"/>
                    </a:cubicBezTo>
                    <a:cubicBezTo>
                      <a:pt x="13710" y="10285"/>
                      <a:pt x="13718" y="10318"/>
                      <a:pt x="13710" y="10340"/>
                    </a:cubicBezTo>
                    <a:cubicBezTo>
                      <a:pt x="13710" y="10340"/>
                      <a:pt x="13705" y="10362"/>
                      <a:pt x="13701" y="10362"/>
                    </a:cubicBezTo>
                    <a:cubicBezTo>
                      <a:pt x="13688" y="10406"/>
                      <a:pt x="13679" y="10450"/>
                      <a:pt x="13662" y="10506"/>
                    </a:cubicBezTo>
                    <a:cubicBezTo>
                      <a:pt x="13653" y="10528"/>
                      <a:pt x="13644" y="10539"/>
                      <a:pt x="13640" y="10561"/>
                    </a:cubicBezTo>
                    <a:cubicBezTo>
                      <a:pt x="13640" y="10561"/>
                      <a:pt x="13631" y="10561"/>
                      <a:pt x="13631" y="10561"/>
                    </a:cubicBezTo>
                    <a:cubicBezTo>
                      <a:pt x="13631" y="10561"/>
                      <a:pt x="13631" y="10572"/>
                      <a:pt x="13631" y="10583"/>
                    </a:cubicBezTo>
                    <a:cubicBezTo>
                      <a:pt x="13631" y="10583"/>
                      <a:pt x="13627" y="10583"/>
                      <a:pt x="13622" y="10594"/>
                    </a:cubicBezTo>
                    <a:cubicBezTo>
                      <a:pt x="13609" y="10627"/>
                      <a:pt x="13587" y="10682"/>
                      <a:pt x="13579" y="10715"/>
                    </a:cubicBezTo>
                    <a:cubicBezTo>
                      <a:pt x="13579" y="10715"/>
                      <a:pt x="13574" y="10737"/>
                      <a:pt x="13570" y="10748"/>
                    </a:cubicBezTo>
                    <a:cubicBezTo>
                      <a:pt x="13561" y="10770"/>
                      <a:pt x="13552" y="10770"/>
                      <a:pt x="13548" y="10792"/>
                    </a:cubicBezTo>
                    <a:cubicBezTo>
                      <a:pt x="13548" y="10792"/>
                      <a:pt x="13548" y="10814"/>
                      <a:pt x="13548" y="10814"/>
                    </a:cubicBezTo>
                    <a:cubicBezTo>
                      <a:pt x="13548" y="10814"/>
                      <a:pt x="13544" y="10814"/>
                      <a:pt x="13539" y="10814"/>
                    </a:cubicBezTo>
                    <a:cubicBezTo>
                      <a:pt x="13526" y="10847"/>
                      <a:pt x="13522" y="10858"/>
                      <a:pt x="13509" y="10891"/>
                    </a:cubicBezTo>
                    <a:cubicBezTo>
                      <a:pt x="13482" y="10946"/>
                      <a:pt x="13452" y="11001"/>
                      <a:pt x="13421" y="11056"/>
                    </a:cubicBezTo>
                    <a:cubicBezTo>
                      <a:pt x="13386" y="11112"/>
                      <a:pt x="13356" y="11200"/>
                      <a:pt x="13325" y="11233"/>
                    </a:cubicBezTo>
                    <a:cubicBezTo>
                      <a:pt x="13295" y="11277"/>
                      <a:pt x="13273" y="11332"/>
                      <a:pt x="13242" y="11376"/>
                    </a:cubicBezTo>
                    <a:cubicBezTo>
                      <a:pt x="13207" y="11431"/>
                      <a:pt x="13164" y="11475"/>
                      <a:pt x="13133" y="11519"/>
                    </a:cubicBezTo>
                    <a:cubicBezTo>
                      <a:pt x="13124" y="11541"/>
                      <a:pt x="13116" y="11541"/>
                      <a:pt x="13111" y="11541"/>
                    </a:cubicBezTo>
                    <a:cubicBezTo>
                      <a:pt x="13094" y="11585"/>
                      <a:pt x="13059" y="11596"/>
                      <a:pt x="13050" y="11663"/>
                    </a:cubicBezTo>
                    <a:cubicBezTo>
                      <a:pt x="13076" y="11850"/>
                      <a:pt x="13142" y="11740"/>
                      <a:pt x="13203" y="11707"/>
                    </a:cubicBezTo>
                    <a:cubicBezTo>
                      <a:pt x="13220" y="11696"/>
                      <a:pt x="13233" y="11696"/>
                      <a:pt x="13247" y="11685"/>
                    </a:cubicBezTo>
                    <a:cubicBezTo>
                      <a:pt x="13273" y="11674"/>
                      <a:pt x="13295" y="11663"/>
                      <a:pt x="13316" y="11652"/>
                    </a:cubicBezTo>
                    <a:cubicBezTo>
                      <a:pt x="13321" y="11641"/>
                      <a:pt x="13330" y="11630"/>
                      <a:pt x="13338" y="11630"/>
                    </a:cubicBezTo>
                    <a:cubicBezTo>
                      <a:pt x="13356" y="11630"/>
                      <a:pt x="13369" y="11630"/>
                      <a:pt x="13386" y="11652"/>
                    </a:cubicBezTo>
                    <a:cubicBezTo>
                      <a:pt x="13373" y="11707"/>
                      <a:pt x="13351" y="11751"/>
                      <a:pt x="13330" y="11817"/>
                    </a:cubicBezTo>
                    <a:cubicBezTo>
                      <a:pt x="13308" y="11861"/>
                      <a:pt x="13290" y="11938"/>
                      <a:pt x="13264" y="11960"/>
                    </a:cubicBezTo>
                    <a:cubicBezTo>
                      <a:pt x="13251" y="11982"/>
                      <a:pt x="13233" y="11982"/>
                      <a:pt x="13212" y="11993"/>
                    </a:cubicBezTo>
                    <a:cubicBezTo>
                      <a:pt x="13172" y="12015"/>
                      <a:pt x="13142" y="12048"/>
                      <a:pt x="13107" y="12059"/>
                    </a:cubicBezTo>
                    <a:cubicBezTo>
                      <a:pt x="13085" y="12070"/>
                      <a:pt x="13063" y="12093"/>
                      <a:pt x="13046" y="12081"/>
                    </a:cubicBezTo>
                    <a:cubicBezTo>
                      <a:pt x="13028" y="12081"/>
                      <a:pt x="13002" y="11993"/>
                      <a:pt x="12980" y="11927"/>
                    </a:cubicBezTo>
                    <a:cubicBezTo>
                      <a:pt x="12932" y="11806"/>
                      <a:pt x="12897" y="11729"/>
                      <a:pt x="12849" y="11619"/>
                    </a:cubicBezTo>
                    <a:cubicBezTo>
                      <a:pt x="12827" y="11563"/>
                      <a:pt x="12801" y="11475"/>
                      <a:pt x="12775" y="11464"/>
                    </a:cubicBezTo>
                    <a:cubicBezTo>
                      <a:pt x="12775" y="11464"/>
                      <a:pt x="12775" y="11442"/>
                      <a:pt x="12775" y="11442"/>
                    </a:cubicBezTo>
                    <a:cubicBezTo>
                      <a:pt x="12775" y="11442"/>
                      <a:pt x="12770" y="11442"/>
                      <a:pt x="12766" y="11442"/>
                    </a:cubicBezTo>
                    <a:cubicBezTo>
                      <a:pt x="12766" y="11442"/>
                      <a:pt x="12766" y="11431"/>
                      <a:pt x="12762" y="11420"/>
                    </a:cubicBezTo>
                    <a:cubicBezTo>
                      <a:pt x="12753" y="11398"/>
                      <a:pt x="12744" y="11398"/>
                      <a:pt x="12735" y="11398"/>
                    </a:cubicBezTo>
                    <a:cubicBezTo>
                      <a:pt x="12727" y="11398"/>
                      <a:pt x="12722" y="11365"/>
                      <a:pt x="12709" y="11354"/>
                    </a:cubicBezTo>
                    <a:cubicBezTo>
                      <a:pt x="12692" y="11321"/>
                      <a:pt x="12674" y="11299"/>
                      <a:pt x="12657" y="11277"/>
                    </a:cubicBezTo>
                    <a:cubicBezTo>
                      <a:pt x="12631" y="11233"/>
                      <a:pt x="12604" y="11189"/>
                      <a:pt x="12574" y="11156"/>
                    </a:cubicBezTo>
                    <a:cubicBezTo>
                      <a:pt x="12539" y="11100"/>
                      <a:pt x="12495" y="11067"/>
                      <a:pt x="12460" y="11012"/>
                    </a:cubicBezTo>
                    <a:cubicBezTo>
                      <a:pt x="12460" y="11012"/>
                      <a:pt x="12451" y="10990"/>
                      <a:pt x="12447" y="10979"/>
                    </a:cubicBezTo>
                    <a:cubicBezTo>
                      <a:pt x="12447" y="10979"/>
                      <a:pt x="12438" y="10979"/>
                      <a:pt x="12434" y="10957"/>
                    </a:cubicBezTo>
                    <a:cubicBezTo>
                      <a:pt x="12434" y="10957"/>
                      <a:pt x="12434" y="10957"/>
                      <a:pt x="12425" y="10957"/>
                    </a:cubicBezTo>
                    <a:cubicBezTo>
                      <a:pt x="12403" y="10924"/>
                      <a:pt x="12377" y="10880"/>
                      <a:pt x="12355" y="10847"/>
                    </a:cubicBezTo>
                    <a:cubicBezTo>
                      <a:pt x="12320" y="10803"/>
                      <a:pt x="12281" y="10759"/>
                      <a:pt x="12246" y="10715"/>
                    </a:cubicBezTo>
                    <a:cubicBezTo>
                      <a:pt x="12246" y="10649"/>
                      <a:pt x="12216" y="10638"/>
                      <a:pt x="12207" y="10583"/>
                    </a:cubicBezTo>
                    <a:cubicBezTo>
                      <a:pt x="12224" y="10572"/>
                      <a:pt x="12233" y="10528"/>
                      <a:pt x="12242" y="10506"/>
                    </a:cubicBezTo>
                    <a:cubicBezTo>
                      <a:pt x="12272" y="10428"/>
                      <a:pt x="12303" y="10373"/>
                      <a:pt x="12338" y="10318"/>
                    </a:cubicBezTo>
                    <a:cubicBezTo>
                      <a:pt x="12338" y="10318"/>
                      <a:pt x="12338" y="10318"/>
                      <a:pt x="12347" y="10318"/>
                    </a:cubicBezTo>
                    <a:cubicBezTo>
                      <a:pt x="12347" y="10318"/>
                      <a:pt x="12373" y="10252"/>
                      <a:pt x="12386" y="10219"/>
                    </a:cubicBezTo>
                    <a:cubicBezTo>
                      <a:pt x="12403" y="10175"/>
                      <a:pt x="12425" y="10142"/>
                      <a:pt x="12443" y="10109"/>
                    </a:cubicBezTo>
                    <a:cubicBezTo>
                      <a:pt x="12451" y="10087"/>
                      <a:pt x="12456" y="10076"/>
                      <a:pt x="12465" y="10065"/>
                    </a:cubicBezTo>
                    <a:cubicBezTo>
                      <a:pt x="12465" y="10065"/>
                      <a:pt x="12473" y="10065"/>
                      <a:pt x="12478" y="10065"/>
                    </a:cubicBezTo>
                    <a:cubicBezTo>
                      <a:pt x="12478" y="10065"/>
                      <a:pt x="12482" y="10054"/>
                      <a:pt x="12486" y="10043"/>
                    </a:cubicBezTo>
                    <a:cubicBezTo>
                      <a:pt x="12500" y="10010"/>
                      <a:pt x="12508" y="9988"/>
                      <a:pt x="12521" y="9966"/>
                    </a:cubicBezTo>
                    <a:cubicBezTo>
                      <a:pt x="12526" y="9943"/>
                      <a:pt x="12534" y="9943"/>
                      <a:pt x="12543" y="9921"/>
                    </a:cubicBezTo>
                    <a:cubicBezTo>
                      <a:pt x="12543" y="9921"/>
                      <a:pt x="12543" y="9899"/>
                      <a:pt x="12543" y="9899"/>
                    </a:cubicBezTo>
                    <a:cubicBezTo>
                      <a:pt x="12543" y="9899"/>
                      <a:pt x="12552" y="9899"/>
                      <a:pt x="12552" y="9899"/>
                    </a:cubicBezTo>
                    <a:cubicBezTo>
                      <a:pt x="12561" y="9866"/>
                      <a:pt x="12569" y="9844"/>
                      <a:pt x="12574" y="9822"/>
                    </a:cubicBezTo>
                    <a:cubicBezTo>
                      <a:pt x="12582" y="9822"/>
                      <a:pt x="12587" y="9789"/>
                      <a:pt x="12591" y="9767"/>
                    </a:cubicBezTo>
                    <a:cubicBezTo>
                      <a:pt x="12591" y="9767"/>
                      <a:pt x="12600" y="9767"/>
                      <a:pt x="12600" y="9767"/>
                    </a:cubicBezTo>
                    <a:cubicBezTo>
                      <a:pt x="12600" y="9767"/>
                      <a:pt x="12600" y="9745"/>
                      <a:pt x="12600" y="9745"/>
                    </a:cubicBezTo>
                    <a:cubicBezTo>
                      <a:pt x="12617" y="9712"/>
                      <a:pt x="12626" y="9701"/>
                      <a:pt x="12635" y="9679"/>
                    </a:cubicBezTo>
                    <a:cubicBezTo>
                      <a:pt x="12639" y="9657"/>
                      <a:pt x="12657" y="9657"/>
                      <a:pt x="12652" y="9624"/>
                    </a:cubicBezTo>
                    <a:cubicBezTo>
                      <a:pt x="12569" y="9745"/>
                      <a:pt x="12478" y="9811"/>
                      <a:pt x="12386" y="9921"/>
                    </a:cubicBezTo>
                    <a:cubicBezTo>
                      <a:pt x="12377" y="9943"/>
                      <a:pt x="12364" y="9954"/>
                      <a:pt x="12355" y="9966"/>
                    </a:cubicBezTo>
                    <a:cubicBezTo>
                      <a:pt x="12333" y="9988"/>
                      <a:pt x="12320" y="9999"/>
                      <a:pt x="12303" y="10010"/>
                    </a:cubicBezTo>
                    <a:cubicBezTo>
                      <a:pt x="12268" y="10043"/>
                      <a:pt x="12229" y="10076"/>
                      <a:pt x="12194" y="10098"/>
                    </a:cubicBezTo>
                    <a:cubicBezTo>
                      <a:pt x="12185" y="10098"/>
                      <a:pt x="12185" y="10120"/>
                      <a:pt x="12176" y="10120"/>
                    </a:cubicBezTo>
                    <a:cubicBezTo>
                      <a:pt x="12163" y="10131"/>
                      <a:pt x="12150" y="10131"/>
                      <a:pt x="12137" y="10142"/>
                    </a:cubicBezTo>
                    <a:cubicBezTo>
                      <a:pt x="12115" y="10164"/>
                      <a:pt x="12089" y="10197"/>
                      <a:pt x="12071" y="10219"/>
                    </a:cubicBezTo>
                    <a:cubicBezTo>
                      <a:pt x="12054" y="10340"/>
                      <a:pt x="12010" y="10208"/>
                      <a:pt x="12001" y="10164"/>
                    </a:cubicBezTo>
                    <a:cubicBezTo>
                      <a:pt x="11997" y="10142"/>
                      <a:pt x="12001" y="10131"/>
                      <a:pt x="12001" y="10120"/>
                    </a:cubicBezTo>
                    <a:cubicBezTo>
                      <a:pt x="12001" y="10120"/>
                      <a:pt x="11984" y="10098"/>
                      <a:pt x="11993" y="10076"/>
                    </a:cubicBezTo>
                    <a:cubicBezTo>
                      <a:pt x="12001" y="10032"/>
                      <a:pt x="12023" y="9999"/>
                      <a:pt x="12036" y="9977"/>
                    </a:cubicBezTo>
                    <a:cubicBezTo>
                      <a:pt x="12045" y="9966"/>
                      <a:pt x="12049" y="9943"/>
                      <a:pt x="12063" y="9921"/>
                    </a:cubicBezTo>
                    <a:cubicBezTo>
                      <a:pt x="12063" y="9921"/>
                      <a:pt x="12067" y="9921"/>
                      <a:pt x="12067" y="9921"/>
                    </a:cubicBezTo>
                    <a:cubicBezTo>
                      <a:pt x="12067" y="9921"/>
                      <a:pt x="12067" y="9899"/>
                      <a:pt x="12067" y="9899"/>
                    </a:cubicBezTo>
                    <a:cubicBezTo>
                      <a:pt x="12076" y="9888"/>
                      <a:pt x="12080" y="9877"/>
                      <a:pt x="12089" y="9866"/>
                    </a:cubicBezTo>
                    <a:cubicBezTo>
                      <a:pt x="12089" y="9866"/>
                      <a:pt x="12089" y="9844"/>
                      <a:pt x="12093" y="9844"/>
                    </a:cubicBezTo>
                    <a:cubicBezTo>
                      <a:pt x="12102" y="9822"/>
                      <a:pt x="12106" y="9822"/>
                      <a:pt x="12115" y="9822"/>
                    </a:cubicBezTo>
                    <a:cubicBezTo>
                      <a:pt x="12115" y="9822"/>
                      <a:pt x="12115" y="9800"/>
                      <a:pt x="12115" y="9800"/>
                    </a:cubicBezTo>
                    <a:cubicBezTo>
                      <a:pt x="12124" y="9800"/>
                      <a:pt x="12124" y="9800"/>
                      <a:pt x="12133" y="9800"/>
                    </a:cubicBezTo>
                    <a:cubicBezTo>
                      <a:pt x="12133" y="9800"/>
                      <a:pt x="12141" y="9778"/>
                      <a:pt x="12146" y="9778"/>
                    </a:cubicBezTo>
                    <a:cubicBezTo>
                      <a:pt x="12163" y="9756"/>
                      <a:pt x="12176" y="9745"/>
                      <a:pt x="12189" y="9723"/>
                    </a:cubicBezTo>
                    <a:cubicBezTo>
                      <a:pt x="12202" y="9701"/>
                      <a:pt x="12211" y="9668"/>
                      <a:pt x="12224" y="9635"/>
                    </a:cubicBezTo>
                    <a:cubicBezTo>
                      <a:pt x="12259" y="9558"/>
                      <a:pt x="12303" y="9503"/>
                      <a:pt x="12333" y="9414"/>
                    </a:cubicBezTo>
                    <a:cubicBezTo>
                      <a:pt x="12342" y="9414"/>
                      <a:pt x="12355" y="9403"/>
                      <a:pt x="12355" y="9370"/>
                    </a:cubicBezTo>
                    <a:cubicBezTo>
                      <a:pt x="12312" y="9392"/>
                      <a:pt x="12264" y="9447"/>
                      <a:pt x="12216" y="9492"/>
                    </a:cubicBezTo>
                    <a:cubicBezTo>
                      <a:pt x="12185" y="9514"/>
                      <a:pt x="12154" y="9536"/>
                      <a:pt x="12128" y="9558"/>
                    </a:cubicBezTo>
                    <a:cubicBezTo>
                      <a:pt x="12124" y="9558"/>
                      <a:pt x="12119" y="9558"/>
                      <a:pt x="12111" y="9580"/>
                    </a:cubicBezTo>
                    <a:cubicBezTo>
                      <a:pt x="12089" y="9602"/>
                      <a:pt x="12067" y="9624"/>
                      <a:pt x="12041" y="9635"/>
                    </a:cubicBezTo>
                    <a:cubicBezTo>
                      <a:pt x="12028" y="9646"/>
                      <a:pt x="12019" y="9657"/>
                      <a:pt x="12006" y="9668"/>
                    </a:cubicBezTo>
                    <a:cubicBezTo>
                      <a:pt x="11967" y="9690"/>
                      <a:pt x="11914" y="9723"/>
                      <a:pt x="11879" y="9756"/>
                    </a:cubicBezTo>
                    <a:cubicBezTo>
                      <a:pt x="11870" y="9756"/>
                      <a:pt x="11866" y="9756"/>
                      <a:pt x="11857" y="9756"/>
                    </a:cubicBezTo>
                    <a:cubicBezTo>
                      <a:pt x="11835" y="9778"/>
                      <a:pt x="11805" y="9822"/>
                      <a:pt x="11787" y="9756"/>
                    </a:cubicBezTo>
                    <a:cubicBezTo>
                      <a:pt x="11787" y="9679"/>
                      <a:pt x="11822" y="9679"/>
                      <a:pt x="11822" y="9602"/>
                    </a:cubicBezTo>
                    <a:cubicBezTo>
                      <a:pt x="11844" y="9580"/>
                      <a:pt x="11857" y="9536"/>
                      <a:pt x="11870" y="9503"/>
                    </a:cubicBezTo>
                    <a:cubicBezTo>
                      <a:pt x="11888" y="9470"/>
                      <a:pt x="11905" y="9425"/>
                      <a:pt x="11918" y="9392"/>
                    </a:cubicBezTo>
                    <a:cubicBezTo>
                      <a:pt x="11949" y="9337"/>
                      <a:pt x="11988" y="9304"/>
                      <a:pt x="12019" y="9238"/>
                    </a:cubicBezTo>
                    <a:cubicBezTo>
                      <a:pt x="12028" y="9238"/>
                      <a:pt x="12032" y="9205"/>
                      <a:pt x="12036" y="9183"/>
                    </a:cubicBezTo>
                    <a:cubicBezTo>
                      <a:pt x="12058" y="9128"/>
                      <a:pt x="12089" y="9106"/>
                      <a:pt x="12102" y="9040"/>
                    </a:cubicBezTo>
                    <a:cubicBezTo>
                      <a:pt x="12071" y="9062"/>
                      <a:pt x="12036" y="9073"/>
                      <a:pt x="12015" y="9095"/>
                    </a:cubicBezTo>
                    <a:cubicBezTo>
                      <a:pt x="12006" y="9106"/>
                      <a:pt x="11997" y="9117"/>
                      <a:pt x="11988" y="9128"/>
                    </a:cubicBezTo>
                    <a:cubicBezTo>
                      <a:pt x="11962" y="9150"/>
                      <a:pt x="11936" y="9172"/>
                      <a:pt x="11905" y="9194"/>
                    </a:cubicBezTo>
                    <a:cubicBezTo>
                      <a:pt x="11892" y="9194"/>
                      <a:pt x="11883" y="9216"/>
                      <a:pt x="11875" y="9216"/>
                    </a:cubicBezTo>
                    <a:cubicBezTo>
                      <a:pt x="11862" y="9216"/>
                      <a:pt x="11853" y="9205"/>
                      <a:pt x="11844" y="9205"/>
                    </a:cubicBezTo>
                    <a:cubicBezTo>
                      <a:pt x="11835" y="9205"/>
                      <a:pt x="11831" y="9227"/>
                      <a:pt x="11822" y="9227"/>
                    </a:cubicBezTo>
                    <a:cubicBezTo>
                      <a:pt x="11796" y="9249"/>
                      <a:pt x="11774" y="9260"/>
                      <a:pt x="11752" y="9271"/>
                    </a:cubicBezTo>
                    <a:cubicBezTo>
                      <a:pt x="11744" y="9271"/>
                      <a:pt x="11735" y="9271"/>
                      <a:pt x="11731" y="9282"/>
                    </a:cubicBezTo>
                    <a:cubicBezTo>
                      <a:pt x="11700" y="9293"/>
                      <a:pt x="11674" y="9304"/>
                      <a:pt x="11648" y="9271"/>
                    </a:cubicBezTo>
                    <a:cubicBezTo>
                      <a:pt x="11648" y="9238"/>
                      <a:pt x="11648" y="9205"/>
                      <a:pt x="11648" y="9194"/>
                    </a:cubicBezTo>
                    <a:cubicBezTo>
                      <a:pt x="11648" y="9183"/>
                      <a:pt x="11648" y="9150"/>
                      <a:pt x="11648" y="9139"/>
                    </a:cubicBezTo>
                    <a:cubicBezTo>
                      <a:pt x="11652" y="9128"/>
                      <a:pt x="11656" y="9117"/>
                      <a:pt x="11661" y="9095"/>
                    </a:cubicBezTo>
                    <a:cubicBezTo>
                      <a:pt x="11661" y="9095"/>
                      <a:pt x="11669" y="9095"/>
                      <a:pt x="11674" y="9084"/>
                    </a:cubicBezTo>
                    <a:cubicBezTo>
                      <a:pt x="11687" y="9062"/>
                      <a:pt x="11700" y="9040"/>
                      <a:pt x="11709" y="9018"/>
                    </a:cubicBezTo>
                    <a:cubicBezTo>
                      <a:pt x="11709" y="9018"/>
                      <a:pt x="11709" y="8996"/>
                      <a:pt x="11717" y="8985"/>
                    </a:cubicBezTo>
                    <a:cubicBezTo>
                      <a:pt x="11726" y="8974"/>
                      <a:pt x="11735" y="8963"/>
                      <a:pt x="11744" y="8941"/>
                    </a:cubicBezTo>
                    <a:cubicBezTo>
                      <a:pt x="11748" y="8930"/>
                      <a:pt x="11757" y="8907"/>
                      <a:pt x="11761" y="8896"/>
                    </a:cubicBezTo>
                    <a:cubicBezTo>
                      <a:pt x="11761" y="8896"/>
                      <a:pt x="11766" y="8896"/>
                      <a:pt x="11770" y="8896"/>
                    </a:cubicBezTo>
                    <a:cubicBezTo>
                      <a:pt x="11774" y="8896"/>
                      <a:pt x="11783" y="8863"/>
                      <a:pt x="11787" y="8852"/>
                    </a:cubicBezTo>
                    <a:cubicBezTo>
                      <a:pt x="11800" y="8830"/>
                      <a:pt x="11814" y="8786"/>
                      <a:pt x="11827" y="8764"/>
                    </a:cubicBezTo>
                    <a:cubicBezTo>
                      <a:pt x="11857" y="8709"/>
                      <a:pt x="11888" y="8654"/>
                      <a:pt x="11914" y="8599"/>
                    </a:cubicBezTo>
                    <a:cubicBezTo>
                      <a:pt x="11932" y="8577"/>
                      <a:pt x="11945" y="8544"/>
                      <a:pt x="11953" y="8500"/>
                    </a:cubicBezTo>
                    <a:cubicBezTo>
                      <a:pt x="11879" y="8522"/>
                      <a:pt x="11814" y="8599"/>
                      <a:pt x="11748" y="8643"/>
                    </a:cubicBezTo>
                    <a:cubicBezTo>
                      <a:pt x="11722" y="8665"/>
                      <a:pt x="11696" y="8687"/>
                      <a:pt x="11674" y="8698"/>
                    </a:cubicBezTo>
                    <a:cubicBezTo>
                      <a:pt x="11656" y="8698"/>
                      <a:pt x="11639" y="8698"/>
                      <a:pt x="11621" y="8698"/>
                    </a:cubicBezTo>
                    <a:cubicBezTo>
                      <a:pt x="11604" y="8698"/>
                      <a:pt x="11582" y="8742"/>
                      <a:pt x="11556" y="8753"/>
                    </a:cubicBezTo>
                    <a:cubicBezTo>
                      <a:pt x="11508" y="8775"/>
                      <a:pt x="11425" y="8808"/>
                      <a:pt x="11420" y="8698"/>
                    </a:cubicBezTo>
                    <a:cubicBezTo>
                      <a:pt x="11420" y="8643"/>
                      <a:pt x="11442" y="8610"/>
                      <a:pt x="11455" y="8577"/>
                    </a:cubicBezTo>
                    <a:cubicBezTo>
                      <a:pt x="11468" y="8544"/>
                      <a:pt x="11477" y="8522"/>
                      <a:pt x="11490" y="8511"/>
                    </a:cubicBezTo>
                    <a:cubicBezTo>
                      <a:pt x="11490" y="8511"/>
                      <a:pt x="11495" y="8511"/>
                      <a:pt x="11503" y="8500"/>
                    </a:cubicBezTo>
                    <a:cubicBezTo>
                      <a:pt x="11495" y="8478"/>
                      <a:pt x="11503" y="8500"/>
                      <a:pt x="11512" y="8478"/>
                    </a:cubicBezTo>
                    <a:cubicBezTo>
                      <a:pt x="11512" y="8456"/>
                      <a:pt x="11516" y="8434"/>
                      <a:pt x="11521" y="8434"/>
                    </a:cubicBezTo>
                    <a:cubicBezTo>
                      <a:pt x="11521" y="8423"/>
                      <a:pt x="11534" y="8423"/>
                      <a:pt x="11534" y="8412"/>
                    </a:cubicBezTo>
                    <a:cubicBezTo>
                      <a:pt x="11556" y="8368"/>
                      <a:pt x="11573" y="8301"/>
                      <a:pt x="11595" y="8257"/>
                    </a:cubicBezTo>
                    <a:cubicBezTo>
                      <a:pt x="11621" y="8202"/>
                      <a:pt x="11652" y="8180"/>
                      <a:pt x="11665" y="8103"/>
                    </a:cubicBezTo>
                    <a:cubicBezTo>
                      <a:pt x="11634" y="8103"/>
                      <a:pt x="11604" y="8158"/>
                      <a:pt x="11560" y="8180"/>
                    </a:cubicBezTo>
                    <a:cubicBezTo>
                      <a:pt x="11543" y="8180"/>
                      <a:pt x="11521" y="8202"/>
                      <a:pt x="11503" y="8202"/>
                    </a:cubicBezTo>
                    <a:cubicBezTo>
                      <a:pt x="11482" y="8213"/>
                      <a:pt x="11460" y="8202"/>
                      <a:pt x="11442" y="8224"/>
                    </a:cubicBezTo>
                    <a:cubicBezTo>
                      <a:pt x="11425" y="8224"/>
                      <a:pt x="11416" y="8246"/>
                      <a:pt x="11399" y="8268"/>
                    </a:cubicBezTo>
                    <a:cubicBezTo>
                      <a:pt x="11385" y="8279"/>
                      <a:pt x="11368" y="8290"/>
                      <a:pt x="11350" y="8301"/>
                    </a:cubicBezTo>
                    <a:cubicBezTo>
                      <a:pt x="11333" y="8301"/>
                      <a:pt x="11316" y="8324"/>
                      <a:pt x="11307" y="8324"/>
                    </a:cubicBezTo>
                    <a:cubicBezTo>
                      <a:pt x="11267" y="8346"/>
                      <a:pt x="11241" y="8335"/>
                      <a:pt x="11224" y="8301"/>
                    </a:cubicBezTo>
                    <a:cubicBezTo>
                      <a:pt x="11224" y="8301"/>
                      <a:pt x="11211" y="8279"/>
                      <a:pt x="11211" y="8257"/>
                    </a:cubicBezTo>
                    <a:cubicBezTo>
                      <a:pt x="11206" y="8224"/>
                      <a:pt x="11211" y="8147"/>
                      <a:pt x="11202" y="8081"/>
                    </a:cubicBezTo>
                    <a:cubicBezTo>
                      <a:pt x="11228" y="7949"/>
                      <a:pt x="11294" y="7894"/>
                      <a:pt x="11337" y="7828"/>
                    </a:cubicBezTo>
                    <a:cubicBezTo>
                      <a:pt x="11337" y="7828"/>
                      <a:pt x="11346" y="7794"/>
                      <a:pt x="11350" y="7794"/>
                    </a:cubicBezTo>
                    <a:cubicBezTo>
                      <a:pt x="11350" y="7794"/>
                      <a:pt x="11359" y="7794"/>
                      <a:pt x="11364" y="7794"/>
                    </a:cubicBezTo>
                    <a:cubicBezTo>
                      <a:pt x="11364" y="7794"/>
                      <a:pt x="11364" y="7772"/>
                      <a:pt x="11368" y="7772"/>
                    </a:cubicBezTo>
                    <a:cubicBezTo>
                      <a:pt x="11390" y="7739"/>
                      <a:pt x="11416" y="7684"/>
                      <a:pt x="11433" y="7651"/>
                    </a:cubicBezTo>
                    <a:cubicBezTo>
                      <a:pt x="11447" y="7629"/>
                      <a:pt x="11451" y="7618"/>
                      <a:pt x="11464" y="7607"/>
                    </a:cubicBezTo>
                    <a:cubicBezTo>
                      <a:pt x="11473" y="7585"/>
                      <a:pt x="11482" y="7574"/>
                      <a:pt x="11490" y="7552"/>
                    </a:cubicBezTo>
                    <a:cubicBezTo>
                      <a:pt x="11499" y="7530"/>
                      <a:pt x="11508" y="7508"/>
                      <a:pt x="11512" y="7486"/>
                    </a:cubicBezTo>
                    <a:cubicBezTo>
                      <a:pt x="11516" y="7486"/>
                      <a:pt x="11525" y="7486"/>
                      <a:pt x="11530" y="7464"/>
                    </a:cubicBezTo>
                    <a:cubicBezTo>
                      <a:pt x="11538" y="7442"/>
                      <a:pt x="11547" y="7420"/>
                      <a:pt x="11556" y="7409"/>
                    </a:cubicBezTo>
                    <a:cubicBezTo>
                      <a:pt x="11556" y="7398"/>
                      <a:pt x="11569" y="7409"/>
                      <a:pt x="11573" y="7387"/>
                    </a:cubicBezTo>
                    <a:cubicBezTo>
                      <a:pt x="11573" y="7387"/>
                      <a:pt x="11573" y="7376"/>
                      <a:pt x="11573" y="7365"/>
                    </a:cubicBezTo>
                    <a:cubicBezTo>
                      <a:pt x="11582" y="7343"/>
                      <a:pt x="11582" y="7332"/>
                      <a:pt x="11591" y="7320"/>
                    </a:cubicBezTo>
                    <a:cubicBezTo>
                      <a:pt x="11600" y="7298"/>
                      <a:pt x="11608" y="7298"/>
                      <a:pt x="11613" y="7276"/>
                    </a:cubicBezTo>
                    <a:cubicBezTo>
                      <a:pt x="11613" y="7276"/>
                      <a:pt x="11613" y="7254"/>
                      <a:pt x="11613" y="7254"/>
                    </a:cubicBezTo>
                    <a:cubicBezTo>
                      <a:pt x="11613" y="7243"/>
                      <a:pt x="11621" y="7232"/>
                      <a:pt x="11621" y="7221"/>
                    </a:cubicBezTo>
                    <a:cubicBezTo>
                      <a:pt x="11595" y="7221"/>
                      <a:pt x="11582" y="7276"/>
                      <a:pt x="11560" y="7309"/>
                    </a:cubicBezTo>
                    <a:cubicBezTo>
                      <a:pt x="11551" y="7332"/>
                      <a:pt x="11538" y="7332"/>
                      <a:pt x="11525" y="7354"/>
                    </a:cubicBezTo>
                    <a:cubicBezTo>
                      <a:pt x="11499" y="7376"/>
                      <a:pt x="11482" y="7420"/>
                      <a:pt x="11464" y="7442"/>
                    </a:cubicBezTo>
                    <a:cubicBezTo>
                      <a:pt x="11460" y="7453"/>
                      <a:pt x="11451" y="7453"/>
                      <a:pt x="11442" y="7453"/>
                    </a:cubicBezTo>
                    <a:cubicBezTo>
                      <a:pt x="11442" y="7453"/>
                      <a:pt x="11442" y="7475"/>
                      <a:pt x="11442" y="7475"/>
                    </a:cubicBezTo>
                    <a:cubicBezTo>
                      <a:pt x="11442" y="7475"/>
                      <a:pt x="11433" y="7475"/>
                      <a:pt x="11429" y="7475"/>
                    </a:cubicBezTo>
                    <a:cubicBezTo>
                      <a:pt x="11429" y="7475"/>
                      <a:pt x="11420" y="7508"/>
                      <a:pt x="11416" y="7508"/>
                    </a:cubicBezTo>
                    <a:cubicBezTo>
                      <a:pt x="11412" y="7508"/>
                      <a:pt x="11403" y="7508"/>
                      <a:pt x="11394" y="7519"/>
                    </a:cubicBezTo>
                    <a:cubicBezTo>
                      <a:pt x="11385" y="7519"/>
                      <a:pt x="11372" y="7541"/>
                      <a:pt x="11364" y="7563"/>
                    </a:cubicBezTo>
                    <a:cubicBezTo>
                      <a:pt x="11316" y="7596"/>
                      <a:pt x="11263" y="7629"/>
                      <a:pt x="11215" y="7684"/>
                    </a:cubicBezTo>
                    <a:cubicBezTo>
                      <a:pt x="11193" y="7706"/>
                      <a:pt x="11171" y="7728"/>
                      <a:pt x="11145" y="7750"/>
                    </a:cubicBezTo>
                    <a:cubicBezTo>
                      <a:pt x="11123" y="7772"/>
                      <a:pt x="11093" y="7816"/>
                      <a:pt x="11075" y="7828"/>
                    </a:cubicBezTo>
                    <a:cubicBezTo>
                      <a:pt x="11045" y="7839"/>
                      <a:pt x="11023" y="7828"/>
                      <a:pt x="11001" y="7839"/>
                    </a:cubicBezTo>
                    <a:cubicBezTo>
                      <a:pt x="10988" y="7816"/>
                      <a:pt x="10975" y="7772"/>
                      <a:pt x="10970" y="7728"/>
                    </a:cubicBezTo>
                    <a:cubicBezTo>
                      <a:pt x="10979" y="7695"/>
                      <a:pt x="10983" y="7662"/>
                      <a:pt x="10988" y="7629"/>
                    </a:cubicBezTo>
                    <a:cubicBezTo>
                      <a:pt x="10992" y="7618"/>
                      <a:pt x="10997" y="7629"/>
                      <a:pt x="11005" y="7607"/>
                    </a:cubicBezTo>
                    <a:cubicBezTo>
                      <a:pt x="11005" y="7607"/>
                      <a:pt x="11001" y="7596"/>
                      <a:pt x="11005" y="7585"/>
                    </a:cubicBezTo>
                    <a:cubicBezTo>
                      <a:pt x="11005" y="7585"/>
                      <a:pt x="11014" y="7585"/>
                      <a:pt x="11014" y="7563"/>
                    </a:cubicBezTo>
                    <a:cubicBezTo>
                      <a:pt x="11036" y="7563"/>
                      <a:pt x="11040" y="7508"/>
                      <a:pt x="11053" y="7486"/>
                    </a:cubicBezTo>
                    <a:cubicBezTo>
                      <a:pt x="11084" y="7420"/>
                      <a:pt x="11123" y="7354"/>
                      <a:pt x="11145" y="7298"/>
                    </a:cubicBezTo>
                    <a:cubicBezTo>
                      <a:pt x="11145" y="7287"/>
                      <a:pt x="11149" y="7276"/>
                      <a:pt x="11158" y="7276"/>
                    </a:cubicBezTo>
                    <a:cubicBezTo>
                      <a:pt x="11167" y="7265"/>
                      <a:pt x="11171" y="7232"/>
                      <a:pt x="11180" y="7232"/>
                    </a:cubicBezTo>
                    <a:cubicBezTo>
                      <a:pt x="11206" y="7177"/>
                      <a:pt x="11241" y="7133"/>
                      <a:pt x="11267" y="7078"/>
                    </a:cubicBezTo>
                    <a:cubicBezTo>
                      <a:pt x="11298" y="7023"/>
                      <a:pt x="11320" y="6957"/>
                      <a:pt x="11355" y="6902"/>
                    </a:cubicBezTo>
                    <a:cubicBezTo>
                      <a:pt x="11355" y="6891"/>
                      <a:pt x="11359" y="6880"/>
                      <a:pt x="11355" y="6880"/>
                    </a:cubicBezTo>
                    <a:cubicBezTo>
                      <a:pt x="11320" y="6924"/>
                      <a:pt x="11285" y="6946"/>
                      <a:pt x="11250" y="6990"/>
                    </a:cubicBezTo>
                    <a:cubicBezTo>
                      <a:pt x="11219" y="7023"/>
                      <a:pt x="11189" y="7089"/>
                      <a:pt x="11154" y="7122"/>
                    </a:cubicBezTo>
                    <a:cubicBezTo>
                      <a:pt x="11119" y="7166"/>
                      <a:pt x="11084" y="7199"/>
                      <a:pt x="11049" y="7232"/>
                    </a:cubicBezTo>
                    <a:cubicBezTo>
                      <a:pt x="11040" y="7232"/>
                      <a:pt x="11032" y="7254"/>
                      <a:pt x="11023" y="7265"/>
                    </a:cubicBezTo>
                    <a:cubicBezTo>
                      <a:pt x="11014" y="7265"/>
                      <a:pt x="11005" y="7287"/>
                      <a:pt x="10997" y="7298"/>
                    </a:cubicBezTo>
                    <a:cubicBezTo>
                      <a:pt x="10979" y="7320"/>
                      <a:pt x="10957" y="7320"/>
                      <a:pt x="10935" y="7343"/>
                    </a:cubicBezTo>
                    <a:cubicBezTo>
                      <a:pt x="10927" y="7343"/>
                      <a:pt x="10918" y="7365"/>
                      <a:pt x="10909" y="7376"/>
                    </a:cubicBezTo>
                    <a:cubicBezTo>
                      <a:pt x="10887" y="7398"/>
                      <a:pt x="10866" y="7442"/>
                      <a:pt x="10848" y="7453"/>
                    </a:cubicBezTo>
                    <a:cubicBezTo>
                      <a:pt x="10844" y="7453"/>
                      <a:pt x="10839" y="7453"/>
                      <a:pt x="10835" y="7464"/>
                    </a:cubicBezTo>
                    <a:cubicBezTo>
                      <a:pt x="10817" y="7475"/>
                      <a:pt x="10800" y="7508"/>
                      <a:pt x="10787" y="7519"/>
                    </a:cubicBezTo>
                    <a:cubicBezTo>
                      <a:pt x="10769" y="7541"/>
                      <a:pt x="10748" y="7552"/>
                      <a:pt x="10734" y="7574"/>
                    </a:cubicBezTo>
                    <a:cubicBezTo>
                      <a:pt x="10734" y="7640"/>
                      <a:pt x="10756" y="7673"/>
                      <a:pt x="10774" y="7706"/>
                    </a:cubicBezTo>
                    <a:cubicBezTo>
                      <a:pt x="10774" y="7706"/>
                      <a:pt x="10774" y="7706"/>
                      <a:pt x="10778" y="7706"/>
                    </a:cubicBezTo>
                    <a:cubicBezTo>
                      <a:pt x="10778" y="7706"/>
                      <a:pt x="10778" y="7728"/>
                      <a:pt x="10782" y="7728"/>
                    </a:cubicBezTo>
                    <a:cubicBezTo>
                      <a:pt x="10791" y="7761"/>
                      <a:pt x="10800" y="7761"/>
                      <a:pt x="10809" y="7783"/>
                    </a:cubicBezTo>
                    <a:cubicBezTo>
                      <a:pt x="10817" y="7794"/>
                      <a:pt x="10826" y="7816"/>
                      <a:pt x="10835" y="7828"/>
                    </a:cubicBezTo>
                    <a:cubicBezTo>
                      <a:pt x="10835" y="7839"/>
                      <a:pt x="10844" y="7850"/>
                      <a:pt x="10844" y="7861"/>
                    </a:cubicBezTo>
                    <a:cubicBezTo>
                      <a:pt x="10866" y="7927"/>
                      <a:pt x="10883" y="7993"/>
                      <a:pt x="10905" y="8048"/>
                    </a:cubicBezTo>
                    <a:cubicBezTo>
                      <a:pt x="10931" y="8180"/>
                      <a:pt x="10957" y="8301"/>
                      <a:pt x="10975" y="8445"/>
                    </a:cubicBezTo>
                    <a:cubicBezTo>
                      <a:pt x="10979" y="8500"/>
                      <a:pt x="10988" y="8566"/>
                      <a:pt x="10992" y="8599"/>
                    </a:cubicBezTo>
                    <a:cubicBezTo>
                      <a:pt x="10992" y="8621"/>
                      <a:pt x="10992" y="8643"/>
                      <a:pt x="10997" y="8665"/>
                    </a:cubicBezTo>
                    <a:lnTo>
                      <a:pt x="11005" y="8665"/>
                    </a:lnTo>
                    <a:cubicBezTo>
                      <a:pt x="11005" y="8665"/>
                      <a:pt x="11005" y="8742"/>
                      <a:pt x="11014" y="8764"/>
                    </a:cubicBezTo>
                    <a:cubicBezTo>
                      <a:pt x="11014" y="8786"/>
                      <a:pt x="11023" y="8786"/>
                      <a:pt x="11027" y="8808"/>
                    </a:cubicBezTo>
                    <a:cubicBezTo>
                      <a:pt x="11040" y="8874"/>
                      <a:pt x="11040" y="8885"/>
                      <a:pt x="11062" y="8930"/>
                    </a:cubicBezTo>
                    <a:cubicBezTo>
                      <a:pt x="11080" y="8974"/>
                      <a:pt x="11101" y="9007"/>
                      <a:pt x="11123" y="9051"/>
                    </a:cubicBezTo>
                    <a:cubicBezTo>
                      <a:pt x="11149" y="9106"/>
                      <a:pt x="11176" y="9172"/>
                      <a:pt x="11198" y="9227"/>
                    </a:cubicBezTo>
                    <a:cubicBezTo>
                      <a:pt x="11215" y="9271"/>
                      <a:pt x="11228" y="9293"/>
                      <a:pt x="11246" y="9326"/>
                    </a:cubicBezTo>
                    <a:cubicBezTo>
                      <a:pt x="11254" y="9348"/>
                      <a:pt x="11263" y="9370"/>
                      <a:pt x="11276" y="9392"/>
                    </a:cubicBezTo>
                    <a:cubicBezTo>
                      <a:pt x="11276" y="9392"/>
                      <a:pt x="11285" y="9392"/>
                      <a:pt x="11285" y="9403"/>
                    </a:cubicBezTo>
                    <a:cubicBezTo>
                      <a:pt x="11285" y="9403"/>
                      <a:pt x="11285" y="9403"/>
                      <a:pt x="11294" y="9414"/>
                    </a:cubicBezTo>
                    <a:cubicBezTo>
                      <a:pt x="11311" y="9458"/>
                      <a:pt x="11342" y="9525"/>
                      <a:pt x="11359" y="9558"/>
                    </a:cubicBezTo>
                    <a:cubicBezTo>
                      <a:pt x="11359" y="9558"/>
                      <a:pt x="11359" y="9580"/>
                      <a:pt x="11359" y="9591"/>
                    </a:cubicBezTo>
                    <a:cubicBezTo>
                      <a:pt x="11377" y="9646"/>
                      <a:pt x="11399" y="9679"/>
                      <a:pt x="11420" y="9723"/>
                    </a:cubicBezTo>
                    <a:cubicBezTo>
                      <a:pt x="11447" y="9778"/>
                      <a:pt x="11477" y="9844"/>
                      <a:pt x="11508" y="9899"/>
                    </a:cubicBezTo>
                    <a:cubicBezTo>
                      <a:pt x="11521" y="9921"/>
                      <a:pt x="11530" y="9977"/>
                      <a:pt x="11543" y="9988"/>
                    </a:cubicBezTo>
                    <a:cubicBezTo>
                      <a:pt x="11556" y="10010"/>
                      <a:pt x="11569" y="10010"/>
                      <a:pt x="11578" y="10021"/>
                    </a:cubicBezTo>
                    <a:cubicBezTo>
                      <a:pt x="11578" y="10021"/>
                      <a:pt x="11578" y="10043"/>
                      <a:pt x="11578" y="10043"/>
                    </a:cubicBezTo>
                    <a:cubicBezTo>
                      <a:pt x="11578" y="10043"/>
                      <a:pt x="11586" y="10043"/>
                      <a:pt x="11586" y="10043"/>
                    </a:cubicBezTo>
                    <a:cubicBezTo>
                      <a:pt x="11586" y="10043"/>
                      <a:pt x="11586" y="10054"/>
                      <a:pt x="11591" y="10065"/>
                    </a:cubicBezTo>
                    <a:cubicBezTo>
                      <a:pt x="11591" y="10065"/>
                      <a:pt x="11595" y="10065"/>
                      <a:pt x="11600" y="10065"/>
                    </a:cubicBezTo>
                    <a:cubicBezTo>
                      <a:pt x="11600" y="10065"/>
                      <a:pt x="11600" y="10076"/>
                      <a:pt x="11600" y="10087"/>
                    </a:cubicBezTo>
                    <a:cubicBezTo>
                      <a:pt x="11613" y="10109"/>
                      <a:pt x="11626" y="10131"/>
                      <a:pt x="11634" y="10153"/>
                    </a:cubicBezTo>
                    <a:cubicBezTo>
                      <a:pt x="11648" y="10175"/>
                      <a:pt x="11665" y="10208"/>
                      <a:pt x="11678" y="10230"/>
                    </a:cubicBezTo>
                    <a:cubicBezTo>
                      <a:pt x="11700" y="10274"/>
                      <a:pt x="11717" y="10329"/>
                      <a:pt x="11739" y="10373"/>
                    </a:cubicBezTo>
                    <a:cubicBezTo>
                      <a:pt x="11757" y="10395"/>
                      <a:pt x="11770" y="10428"/>
                      <a:pt x="11783" y="10461"/>
                    </a:cubicBezTo>
                    <a:cubicBezTo>
                      <a:pt x="11792" y="10461"/>
                      <a:pt x="11800" y="10484"/>
                      <a:pt x="11805" y="10495"/>
                    </a:cubicBezTo>
                    <a:cubicBezTo>
                      <a:pt x="11818" y="10517"/>
                      <a:pt x="11831" y="10561"/>
                      <a:pt x="11844" y="10583"/>
                    </a:cubicBezTo>
                    <a:cubicBezTo>
                      <a:pt x="11853" y="10605"/>
                      <a:pt x="11857" y="10605"/>
                      <a:pt x="11862" y="10616"/>
                    </a:cubicBezTo>
                    <a:cubicBezTo>
                      <a:pt x="11862" y="10616"/>
                      <a:pt x="11862" y="10616"/>
                      <a:pt x="11870" y="10616"/>
                    </a:cubicBezTo>
                    <a:cubicBezTo>
                      <a:pt x="11879" y="10638"/>
                      <a:pt x="11892" y="10660"/>
                      <a:pt x="11901" y="10682"/>
                    </a:cubicBezTo>
                    <a:cubicBezTo>
                      <a:pt x="11914" y="10704"/>
                      <a:pt x="11923" y="10726"/>
                      <a:pt x="11932" y="10748"/>
                    </a:cubicBezTo>
                    <a:cubicBezTo>
                      <a:pt x="11932" y="10748"/>
                      <a:pt x="11936" y="10748"/>
                      <a:pt x="11940" y="10748"/>
                    </a:cubicBezTo>
                    <a:cubicBezTo>
                      <a:pt x="11940" y="10748"/>
                      <a:pt x="11940" y="10770"/>
                      <a:pt x="11945" y="10770"/>
                    </a:cubicBezTo>
                    <a:cubicBezTo>
                      <a:pt x="11953" y="10792"/>
                      <a:pt x="11971" y="10814"/>
                      <a:pt x="11975" y="10814"/>
                    </a:cubicBezTo>
                    <a:cubicBezTo>
                      <a:pt x="11980" y="10836"/>
                      <a:pt x="11984" y="10836"/>
                      <a:pt x="11993" y="10847"/>
                    </a:cubicBezTo>
                    <a:cubicBezTo>
                      <a:pt x="11993" y="10847"/>
                      <a:pt x="11993" y="10869"/>
                      <a:pt x="12001" y="10880"/>
                    </a:cubicBezTo>
                    <a:cubicBezTo>
                      <a:pt x="12019" y="10913"/>
                      <a:pt x="12032" y="10946"/>
                      <a:pt x="12049" y="10979"/>
                    </a:cubicBezTo>
                    <a:cubicBezTo>
                      <a:pt x="12058" y="11001"/>
                      <a:pt x="12071" y="11023"/>
                      <a:pt x="12080" y="11034"/>
                    </a:cubicBezTo>
                    <a:cubicBezTo>
                      <a:pt x="12093" y="11056"/>
                      <a:pt x="12102" y="11089"/>
                      <a:pt x="12111" y="11112"/>
                    </a:cubicBezTo>
                    <a:cubicBezTo>
                      <a:pt x="12111" y="11112"/>
                      <a:pt x="12115" y="11112"/>
                      <a:pt x="12119" y="11112"/>
                    </a:cubicBezTo>
                    <a:cubicBezTo>
                      <a:pt x="12119" y="11112"/>
                      <a:pt x="12119" y="11134"/>
                      <a:pt x="12119" y="11134"/>
                    </a:cubicBezTo>
                    <a:cubicBezTo>
                      <a:pt x="12133" y="11167"/>
                      <a:pt x="12141" y="11178"/>
                      <a:pt x="12154" y="11211"/>
                    </a:cubicBezTo>
                    <a:cubicBezTo>
                      <a:pt x="12159" y="11211"/>
                      <a:pt x="12167" y="11211"/>
                      <a:pt x="12172" y="11233"/>
                    </a:cubicBezTo>
                    <a:cubicBezTo>
                      <a:pt x="12172" y="11233"/>
                      <a:pt x="12181" y="11233"/>
                      <a:pt x="12185" y="11255"/>
                    </a:cubicBezTo>
                    <a:cubicBezTo>
                      <a:pt x="12185" y="11255"/>
                      <a:pt x="12194" y="11266"/>
                      <a:pt x="12198" y="11277"/>
                    </a:cubicBezTo>
                    <a:cubicBezTo>
                      <a:pt x="12198" y="11277"/>
                      <a:pt x="12202" y="11277"/>
                      <a:pt x="12207" y="11288"/>
                    </a:cubicBezTo>
                    <a:cubicBezTo>
                      <a:pt x="12207" y="11288"/>
                      <a:pt x="12207" y="11288"/>
                      <a:pt x="12207" y="11299"/>
                    </a:cubicBezTo>
                    <a:cubicBezTo>
                      <a:pt x="12207" y="11299"/>
                      <a:pt x="12220" y="11299"/>
                      <a:pt x="12224" y="11299"/>
                    </a:cubicBezTo>
                    <a:cubicBezTo>
                      <a:pt x="12224" y="11299"/>
                      <a:pt x="12224" y="11321"/>
                      <a:pt x="12224" y="11321"/>
                    </a:cubicBezTo>
                    <a:cubicBezTo>
                      <a:pt x="12233" y="11332"/>
                      <a:pt x="12242" y="11354"/>
                      <a:pt x="12246" y="11365"/>
                    </a:cubicBezTo>
                    <a:cubicBezTo>
                      <a:pt x="12259" y="11365"/>
                      <a:pt x="12255" y="11420"/>
                      <a:pt x="12268" y="11420"/>
                    </a:cubicBezTo>
                    <a:cubicBezTo>
                      <a:pt x="12277" y="11420"/>
                      <a:pt x="12277" y="11442"/>
                      <a:pt x="12290" y="11442"/>
                    </a:cubicBezTo>
                    <a:cubicBezTo>
                      <a:pt x="12303" y="11442"/>
                      <a:pt x="12294" y="11453"/>
                      <a:pt x="12290" y="11464"/>
                    </a:cubicBezTo>
                    <a:cubicBezTo>
                      <a:pt x="12307" y="11464"/>
                      <a:pt x="12312" y="11486"/>
                      <a:pt x="12320" y="11497"/>
                    </a:cubicBezTo>
                    <a:cubicBezTo>
                      <a:pt x="12329" y="11519"/>
                      <a:pt x="12338" y="11541"/>
                      <a:pt x="12347" y="11552"/>
                    </a:cubicBezTo>
                    <a:cubicBezTo>
                      <a:pt x="12351" y="11563"/>
                      <a:pt x="12355" y="11552"/>
                      <a:pt x="12364" y="11563"/>
                    </a:cubicBezTo>
                    <a:cubicBezTo>
                      <a:pt x="12377" y="11585"/>
                      <a:pt x="12390" y="11619"/>
                      <a:pt x="12408" y="11641"/>
                    </a:cubicBezTo>
                    <a:cubicBezTo>
                      <a:pt x="12408" y="11641"/>
                      <a:pt x="12408" y="11630"/>
                      <a:pt x="12408" y="11630"/>
                    </a:cubicBezTo>
                    <a:cubicBezTo>
                      <a:pt x="12412" y="11630"/>
                      <a:pt x="12416" y="11663"/>
                      <a:pt x="12421" y="11663"/>
                    </a:cubicBezTo>
                    <a:cubicBezTo>
                      <a:pt x="12421" y="11663"/>
                      <a:pt x="12430" y="11663"/>
                      <a:pt x="12434" y="11663"/>
                    </a:cubicBezTo>
                    <a:cubicBezTo>
                      <a:pt x="12434" y="11663"/>
                      <a:pt x="12443" y="11685"/>
                      <a:pt x="12447" y="11696"/>
                    </a:cubicBezTo>
                    <a:cubicBezTo>
                      <a:pt x="12447" y="11707"/>
                      <a:pt x="12456" y="11707"/>
                      <a:pt x="12465" y="11718"/>
                    </a:cubicBezTo>
                    <a:cubicBezTo>
                      <a:pt x="12469" y="11718"/>
                      <a:pt x="12473" y="11718"/>
                      <a:pt x="12478" y="11729"/>
                    </a:cubicBezTo>
                    <a:cubicBezTo>
                      <a:pt x="12478" y="11729"/>
                      <a:pt x="12482" y="11729"/>
                      <a:pt x="12486" y="11740"/>
                    </a:cubicBezTo>
                    <a:cubicBezTo>
                      <a:pt x="12486" y="11740"/>
                      <a:pt x="12486" y="11751"/>
                      <a:pt x="12486" y="11751"/>
                    </a:cubicBezTo>
                    <a:cubicBezTo>
                      <a:pt x="12495" y="11773"/>
                      <a:pt x="12513" y="11773"/>
                      <a:pt x="12513" y="11806"/>
                    </a:cubicBezTo>
                    <a:cubicBezTo>
                      <a:pt x="12521" y="11806"/>
                      <a:pt x="12530" y="11828"/>
                      <a:pt x="12530" y="11828"/>
                    </a:cubicBezTo>
                    <a:cubicBezTo>
                      <a:pt x="12530" y="11828"/>
                      <a:pt x="12530" y="11828"/>
                      <a:pt x="12539" y="11828"/>
                    </a:cubicBezTo>
                    <a:cubicBezTo>
                      <a:pt x="12548" y="11839"/>
                      <a:pt x="12556" y="11872"/>
                      <a:pt x="12561" y="11883"/>
                    </a:cubicBezTo>
                    <a:cubicBezTo>
                      <a:pt x="12565" y="11883"/>
                      <a:pt x="12574" y="11883"/>
                      <a:pt x="12578" y="11883"/>
                    </a:cubicBezTo>
                    <a:cubicBezTo>
                      <a:pt x="12578" y="11883"/>
                      <a:pt x="12582" y="11905"/>
                      <a:pt x="12591" y="11916"/>
                    </a:cubicBezTo>
                    <a:cubicBezTo>
                      <a:pt x="12591" y="11916"/>
                      <a:pt x="12600" y="11916"/>
                      <a:pt x="12604" y="11938"/>
                    </a:cubicBezTo>
                    <a:cubicBezTo>
                      <a:pt x="12613" y="11960"/>
                      <a:pt x="12613" y="11971"/>
                      <a:pt x="12617" y="11971"/>
                    </a:cubicBezTo>
                    <a:cubicBezTo>
                      <a:pt x="12617" y="11971"/>
                      <a:pt x="12617" y="11949"/>
                      <a:pt x="12617" y="11949"/>
                    </a:cubicBezTo>
                    <a:cubicBezTo>
                      <a:pt x="12617" y="11949"/>
                      <a:pt x="12626" y="11971"/>
                      <a:pt x="12631" y="11949"/>
                    </a:cubicBezTo>
                    <a:cubicBezTo>
                      <a:pt x="12644" y="11993"/>
                      <a:pt x="12661" y="12004"/>
                      <a:pt x="12674" y="12026"/>
                    </a:cubicBezTo>
                    <a:cubicBezTo>
                      <a:pt x="12692" y="12048"/>
                      <a:pt x="12700" y="12093"/>
                      <a:pt x="12718" y="12126"/>
                    </a:cubicBezTo>
                    <a:cubicBezTo>
                      <a:pt x="12722" y="12148"/>
                      <a:pt x="12735" y="12148"/>
                      <a:pt x="12740" y="12159"/>
                    </a:cubicBezTo>
                    <a:cubicBezTo>
                      <a:pt x="12749" y="12181"/>
                      <a:pt x="12753" y="12203"/>
                      <a:pt x="12762" y="12214"/>
                    </a:cubicBezTo>
                    <a:cubicBezTo>
                      <a:pt x="12792" y="12280"/>
                      <a:pt x="12818" y="12346"/>
                      <a:pt x="12849" y="12412"/>
                    </a:cubicBezTo>
                    <a:cubicBezTo>
                      <a:pt x="12849" y="12412"/>
                      <a:pt x="12858" y="12423"/>
                      <a:pt x="12858" y="12434"/>
                    </a:cubicBezTo>
                    <a:cubicBezTo>
                      <a:pt x="12871" y="12456"/>
                      <a:pt x="12880" y="12478"/>
                      <a:pt x="12888" y="12511"/>
                    </a:cubicBezTo>
                    <a:cubicBezTo>
                      <a:pt x="12901" y="12555"/>
                      <a:pt x="12915" y="12577"/>
                      <a:pt x="12928" y="12610"/>
                    </a:cubicBezTo>
                    <a:cubicBezTo>
                      <a:pt x="12936" y="12643"/>
                      <a:pt x="12945" y="12710"/>
                      <a:pt x="12949" y="12721"/>
                    </a:cubicBezTo>
                    <a:cubicBezTo>
                      <a:pt x="12963" y="12754"/>
                      <a:pt x="12976" y="12787"/>
                      <a:pt x="12993" y="12809"/>
                    </a:cubicBezTo>
                    <a:cubicBezTo>
                      <a:pt x="12998" y="12875"/>
                      <a:pt x="13015" y="12919"/>
                      <a:pt x="13028" y="12974"/>
                    </a:cubicBezTo>
                    <a:cubicBezTo>
                      <a:pt x="13041" y="13018"/>
                      <a:pt x="13054" y="13073"/>
                      <a:pt x="13072" y="13117"/>
                    </a:cubicBezTo>
                    <a:cubicBezTo>
                      <a:pt x="13107" y="13294"/>
                      <a:pt x="13150" y="13459"/>
                      <a:pt x="13177" y="13646"/>
                    </a:cubicBezTo>
                    <a:cubicBezTo>
                      <a:pt x="13181" y="13712"/>
                      <a:pt x="13190" y="13779"/>
                      <a:pt x="13203" y="13845"/>
                    </a:cubicBezTo>
                    <a:cubicBezTo>
                      <a:pt x="13203" y="13889"/>
                      <a:pt x="13212" y="13911"/>
                      <a:pt x="13203" y="13955"/>
                    </a:cubicBezTo>
                    <a:cubicBezTo>
                      <a:pt x="13212" y="13988"/>
                      <a:pt x="13225" y="14032"/>
                      <a:pt x="13229" y="14098"/>
                    </a:cubicBezTo>
                    <a:cubicBezTo>
                      <a:pt x="13229" y="14142"/>
                      <a:pt x="13229" y="14219"/>
                      <a:pt x="13229" y="14297"/>
                    </a:cubicBezTo>
                    <a:cubicBezTo>
                      <a:pt x="13229" y="14374"/>
                      <a:pt x="13233" y="14440"/>
                      <a:pt x="13229" y="14517"/>
                    </a:cubicBezTo>
                    <a:cubicBezTo>
                      <a:pt x="13229" y="14583"/>
                      <a:pt x="13203" y="14660"/>
                      <a:pt x="13203" y="14726"/>
                    </a:cubicBezTo>
                    <a:cubicBezTo>
                      <a:pt x="13181" y="14803"/>
                      <a:pt x="13172" y="14892"/>
                      <a:pt x="13155" y="14969"/>
                    </a:cubicBezTo>
                    <a:cubicBezTo>
                      <a:pt x="13137" y="15057"/>
                      <a:pt x="13116" y="15112"/>
                      <a:pt x="13107" y="15211"/>
                    </a:cubicBezTo>
                    <a:cubicBezTo>
                      <a:pt x="13089" y="15233"/>
                      <a:pt x="13081" y="15288"/>
                      <a:pt x="13067" y="15321"/>
                    </a:cubicBezTo>
                    <a:cubicBezTo>
                      <a:pt x="13024" y="15377"/>
                      <a:pt x="12989" y="15487"/>
                      <a:pt x="12954" y="15542"/>
                    </a:cubicBezTo>
                    <a:cubicBezTo>
                      <a:pt x="12945" y="15564"/>
                      <a:pt x="12936" y="15586"/>
                      <a:pt x="12928" y="15597"/>
                    </a:cubicBezTo>
                    <a:cubicBezTo>
                      <a:pt x="12928" y="15608"/>
                      <a:pt x="12919" y="15619"/>
                      <a:pt x="12915" y="15630"/>
                    </a:cubicBezTo>
                    <a:cubicBezTo>
                      <a:pt x="12880" y="15707"/>
                      <a:pt x="12840" y="15751"/>
                      <a:pt x="12805" y="15806"/>
                    </a:cubicBezTo>
                    <a:cubicBezTo>
                      <a:pt x="12770" y="15861"/>
                      <a:pt x="12744" y="15939"/>
                      <a:pt x="12718" y="15994"/>
                    </a:cubicBezTo>
                    <a:cubicBezTo>
                      <a:pt x="12709" y="16005"/>
                      <a:pt x="12705" y="16016"/>
                      <a:pt x="12696" y="16027"/>
                    </a:cubicBezTo>
                    <a:cubicBezTo>
                      <a:pt x="12696" y="16027"/>
                      <a:pt x="12696" y="16038"/>
                      <a:pt x="12696" y="16038"/>
                    </a:cubicBezTo>
                    <a:cubicBezTo>
                      <a:pt x="12679" y="16071"/>
                      <a:pt x="12666" y="16093"/>
                      <a:pt x="12657" y="16115"/>
                    </a:cubicBezTo>
                    <a:cubicBezTo>
                      <a:pt x="12652" y="16115"/>
                      <a:pt x="12644" y="16148"/>
                      <a:pt x="12657" y="16137"/>
                    </a:cubicBezTo>
                    <a:cubicBezTo>
                      <a:pt x="12718" y="16082"/>
                      <a:pt x="12783" y="16049"/>
                      <a:pt x="12840" y="15994"/>
                    </a:cubicBezTo>
                    <a:cubicBezTo>
                      <a:pt x="12853" y="15994"/>
                      <a:pt x="12871" y="15972"/>
                      <a:pt x="12884" y="15961"/>
                    </a:cubicBezTo>
                    <a:cubicBezTo>
                      <a:pt x="12888" y="15950"/>
                      <a:pt x="12897" y="15939"/>
                      <a:pt x="12901" y="15928"/>
                    </a:cubicBezTo>
                    <a:cubicBezTo>
                      <a:pt x="12923" y="15895"/>
                      <a:pt x="12949" y="15850"/>
                      <a:pt x="12967" y="15828"/>
                    </a:cubicBezTo>
                    <a:cubicBezTo>
                      <a:pt x="12976" y="15817"/>
                      <a:pt x="12984" y="15784"/>
                      <a:pt x="12998" y="15784"/>
                    </a:cubicBezTo>
                    <a:cubicBezTo>
                      <a:pt x="13015" y="15685"/>
                      <a:pt x="13059" y="15652"/>
                      <a:pt x="13085" y="15586"/>
                    </a:cubicBezTo>
                    <a:cubicBezTo>
                      <a:pt x="13094" y="15575"/>
                      <a:pt x="13098" y="15553"/>
                      <a:pt x="13107" y="15542"/>
                    </a:cubicBezTo>
                    <a:cubicBezTo>
                      <a:pt x="13116" y="15520"/>
                      <a:pt x="13120" y="15498"/>
                      <a:pt x="13129" y="15487"/>
                    </a:cubicBezTo>
                    <a:cubicBezTo>
                      <a:pt x="13146" y="15443"/>
                      <a:pt x="13159" y="15388"/>
                      <a:pt x="13177" y="15365"/>
                    </a:cubicBezTo>
                    <a:cubicBezTo>
                      <a:pt x="13177" y="15365"/>
                      <a:pt x="13177" y="15354"/>
                      <a:pt x="13177" y="15343"/>
                    </a:cubicBezTo>
                    <a:cubicBezTo>
                      <a:pt x="13185" y="15321"/>
                      <a:pt x="13190" y="15321"/>
                      <a:pt x="13194" y="15321"/>
                    </a:cubicBezTo>
                    <a:cubicBezTo>
                      <a:pt x="13194" y="15321"/>
                      <a:pt x="13194" y="15299"/>
                      <a:pt x="13194" y="15299"/>
                    </a:cubicBezTo>
                    <a:cubicBezTo>
                      <a:pt x="13203" y="15288"/>
                      <a:pt x="13212" y="15288"/>
                      <a:pt x="13216" y="15277"/>
                    </a:cubicBezTo>
                    <a:cubicBezTo>
                      <a:pt x="13216" y="15277"/>
                      <a:pt x="13216" y="15255"/>
                      <a:pt x="13216" y="15255"/>
                    </a:cubicBezTo>
                    <a:cubicBezTo>
                      <a:pt x="13216" y="15255"/>
                      <a:pt x="13216" y="15233"/>
                      <a:pt x="13216" y="15233"/>
                    </a:cubicBezTo>
                    <a:cubicBezTo>
                      <a:pt x="13220" y="15233"/>
                      <a:pt x="13225" y="15233"/>
                      <a:pt x="13229" y="15233"/>
                    </a:cubicBezTo>
                    <a:cubicBezTo>
                      <a:pt x="13238" y="15222"/>
                      <a:pt x="13242" y="15189"/>
                      <a:pt x="13255" y="15178"/>
                    </a:cubicBezTo>
                    <a:cubicBezTo>
                      <a:pt x="13260" y="15145"/>
                      <a:pt x="13268" y="15112"/>
                      <a:pt x="13282" y="15101"/>
                    </a:cubicBezTo>
                    <a:cubicBezTo>
                      <a:pt x="13295" y="15079"/>
                      <a:pt x="13299" y="15057"/>
                      <a:pt x="13321" y="15046"/>
                    </a:cubicBezTo>
                    <a:cubicBezTo>
                      <a:pt x="13330" y="15057"/>
                      <a:pt x="13334" y="15090"/>
                      <a:pt x="13343" y="15090"/>
                    </a:cubicBezTo>
                    <a:cubicBezTo>
                      <a:pt x="13343" y="15178"/>
                      <a:pt x="13347" y="15266"/>
                      <a:pt x="13343" y="15310"/>
                    </a:cubicBezTo>
                    <a:cubicBezTo>
                      <a:pt x="13330" y="15377"/>
                      <a:pt x="13316" y="15432"/>
                      <a:pt x="13303" y="15487"/>
                    </a:cubicBezTo>
                    <a:cubicBezTo>
                      <a:pt x="13290" y="15542"/>
                      <a:pt x="13282" y="15619"/>
                      <a:pt x="13273" y="15685"/>
                    </a:cubicBezTo>
                    <a:cubicBezTo>
                      <a:pt x="13260" y="15707"/>
                      <a:pt x="13242" y="15751"/>
                      <a:pt x="13233" y="15762"/>
                    </a:cubicBezTo>
                    <a:cubicBezTo>
                      <a:pt x="13233" y="15762"/>
                      <a:pt x="13233" y="15784"/>
                      <a:pt x="13233" y="15795"/>
                    </a:cubicBezTo>
                    <a:cubicBezTo>
                      <a:pt x="13233" y="15806"/>
                      <a:pt x="13220" y="15817"/>
                      <a:pt x="13216" y="15839"/>
                    </a:cubicBezTo>
                    <a:cubicBezTo>
                      <a:pt x="13207" y="15873"/>
                      <a:pt x="13190" y="15906"/>
                      <a:pt x="13185" y="15928"/>
                    </a:cubicBezTo>
                    <a:cubicBezTo>
                      <a:pt x="13185" y="15928"/>
                      <a:pt x="13181" y="15928"/>
                      <a:pt x="13177" y="15950"/>
                    </a:cubicBezTo>
                    <a:cubicBezTo>
                      <a:pt x="13177" y="15972"/>
                      <a:pt x="13168" y="15994"/>
                      <a:pt x="13164" y="16005"/>
                    </a:cubicBezTo>
                    <a:cubicBezTo>
                      <a:pt x="13164" y="16005"/>
                      <a:pt x="13155" y="16005"/>
                      <a:pt x="13150" y="16016"/>
                    </a:cubicBezTo>
                    <a:cubicBezTo>
                      <a:pt x="13150" y="16016"/>
                      <a:pt x="13146" y="16038"/>
                      <a:pt x="13142" y="16038"/>
                    </a:cubicBezTo>
                    <a:cubicBezTo>
                      <a:pt x="13142" y="16038"/>
                      <a:pt x="13133" y="16038"/>
                      <a:pt x="13133" y="16038"/>
                    </a:cubicBezTo>
                    <a:cubicBezTo>
                      <a:pt x="13133" y="16038"/>
                      <a:pt x="13133" y="16060"/>
                      <a:pt x="13129" y="16060"/>
                    </a:cubicBezTo>
                    <a:cubicBezTo>
                      <a:pt x="13129" y="16060"/>
                      <a:pt x="13120" y="16060"/>
                      <a:pt x="13120" y="16060"/>
                    </a:cubicBezTo>
                    <a:cubicBezTo>
                      <a:pt x="13120" y="16060"/>
                      <a:pt x="13120" y="16082"/>
                      <a:pt x="13120" y="16082"/>
                    </a:cubicBezTo>
                    <a:cubicBezTo>
                      <a:pt x="13120" y="16082"/>
                      <a:pt x="13111" y="16082"/>
                      <a:pt x="13107" y="16082"/>
                    </a:cubicBezTo>
                    <a:cubicBezTo>
                      <a:pt x="13107" y="16082"/>
                      <a:pt x="13107" y="16104"/>
                      <a:pt x="13098" y="16104"/>
                    </a:cubicBezTo>
                    <a:cubicBezTo>
                      <a:pt x="13094" y="16115"/>
                      <a:pt x="13085" y="16137"/>
                      <a:pt x="13085" y="16137"/>
                    </a:cubicBezTo>
                    <a:cubicBezTo>
                      <a:pt x="13085" y="16137"/>
                      <a:pt x="13076" y="16137"/>
                      <a:pt x="13076" y="16148"/>
                    </a:cubicBezTo>
                    <a:cubicBezTo>
                      <a:pt x="13063" y="16181"/>
                      <a:pt x="13050" y="16214"/>
                      <a:pt x="13037" y="16236"/>
                    </a:cubicBezTo>
                    <a:cubicBezTo>
                      <a:pt x="13037" y="16247"/>
                      <a:pt x="13024" y="16247"/>
                      <a:pt x="13019" y="16258"/>
                    </a:cubicBezTo>
                    <a:cubicBezTo>
                      <a:pt x="13019" y="16258"/>
                      <a:pt x="13019" y="16258"/>
                      <a:pt x="13011" y="16258"/>
                    </a:cubicBezTo>
                    <a:cubicBezTo>
                      <a:pt x="13002" y="16280"/>
                      <a:pt x="12998" y="16302"/>
                      <a:pt x="12989" y="16313"/>
                    </a:cubicBezTo>
                    <a:cubicBezTo>
                      <a:pt x="12976" y="16335"/>
                      <a:pt x="12954" y="16357"/>
                      <a:pt x="12941" y="16390"/>
                    </a:cubicBezTo>
                    <a:cubicBezTo>
                      <a:pt x="12923" y="16412"/>
                      <a:pt x="12910" y="16457"/>
                      <a:pt x="12897" y="16479"/>
                    </a:cubicBezTo>
                    <a:cubicBezTo>
                      <a:pt x="12875" y="16523"/>
                      <a:pt x="12849" y="16567"/>
                      <a:pt x="12832" y="16600"/>
                    </a:cubicBezTo>
                    <a:cubicBezTo>
                      <a:pt x="12823" y="16611"/>
                      <a:pt x="12814" y="16644"/>
                      <a:pt x="12805" y="16622"/>
                    </a:cubicBezTo>
                    <a:cubicBezTo>
                      <a:pt x="12805" y="16644"/>
                      <a:pt x="12805" y="16655"/>
                      <a:pt x="12797" y="16655"/>
                    </a:cubicBezTo>
                    <a:cubicBezTo>
                      <a:pt x="12792" y="16677"/>
                      <a:pt x="12775" y="16666"/>
                      <a:pt x="12775" y="16710"/>
                    </a:cubicBezTo>
                    <a:cubicBezTo>
                      <a:pt x="12818" y="16710"/>
                      <a:pt x="12853" y="16710"/>
                      <a:pt x="12884" y="16688"/>
                    </a:cubicBezTo>
                    <a:cubicBezTo>
                      <a:pt x="12910" y="16677"/>
                      <a:pt x="12932" y="16666"/>
                      <a:pt x="12954" y="16644"/>
                    </a:cubicBezTo>
                    <a:cubicBezTo>
                      <a:pt x="12967" y="16644"/>
                      <a:pt x="12980" y="16633"/>
                      <a:pt x="12989" y="16622"/>
                    </a:cubicBezTo>
                    <a:cubicBezTo>
                      <a:pt x="13002" y="16611"/>
                      <a:pt x="13019" y="16556"/>
                      <a:pt x="13033" y="16545"/>
                    </a:cubicBezTo>
                    <a:cubicBezTo>
                      <a:pt x="13041" y="16523"/>
                      <a:pt x="13050" y="16523"/>
                      <a:pt x="13054" y="16512"/>
                    </a:cubicBezTo>
                    <a:cubicBezTo>
                      <a:pt x="13072" y="16479"/>
                      <a:pt x="13085" y="16457"/>
                      <a:pt x="13098" y="16424"/>
                    </a:cubicBezTo>
                    <a:cubicBezTo>
                      <a:pt x="13111" y="16401"/>
                      <a:pt x="13124" y="16379"/>
                      <a:pt x="13137" y="16357"/>
                    </a:cubicBezTo>
                    <a:cubicBezTo>
                      <a:pt x="13137" y="16357"/>
                      <a:pt x="13137" y="16346"/>
                      <a:pt x="13137" y="16335"/>
                    </a:cubicBezTo>
                    <a:cubicBezTo>
                      <a:pt x="13146" y="16324"/>
                      <a:pt x="13159" y="16313"/>
                      <a:pt x="13168" y="16302"/>
                    </a:cubicBezTo>
                    <a:cubicBezTo>
                      <a:pt x="13190" y="16258"/>
                      <a:pt x="13207" y="16192"/>
                      <a:pt x="13225" y="16148"/>
                    </a:cubicBezTo>
                    <a:cubicBezTo>
                      <a:pt x="13238" y="16126"/>
                      <a:pt x="13251" y="16104"/>
                      <a:pt x="13264" y="16082"/>
                    </a:cubicBezTo>
                    <a:cubicBezTo>
                      <a:pt x="13277" y="16060"/>
                      <a:pt x="13286" y="16027"/>
                      <a:pt x="13295" y="15994"/>
                    </a:cubicBezTo>
                    <a:cubicBezTo>
                      <a:pt x="13303" y="15983"/>
                      <a:pt x="13312" y="15983"/>
                      <a:pt x="13316" y="15972"/>
                    </a:cubicBezTo>
                    <a:cubicBezTo>
                      <a:pt x="13316" y="15972"/>
                      <a:pt x="13316" y="15961"/>
                      <a:pt x="13316" y="15961"/>
                    </a:cubicBezTo>
                    <a:cubicBezTo>
                      <a:pt x="13325" y="15950"/>
                      <a:pt x="13338" y="15939"/>
                      <a:pt x="13347" y="15928"/>
                    </a:cubicBezTo>
                    <a:cubicBezTo>
                      <a:pt x="13347" y="15928"/>
                      <a:pt x="13347" y="15906"/>
                      <a:pt x="13360" y="15884"/>
                    </a:cubicBezTo>
                    <a:cubicBezTo>
                      <a:pt x="13360" y="15884"/>
                      <a:pt x="13369" y="15884"/>
                      <a:pt x="13373" y="15884"/>
                    </a:cubicBezTo>
                    <a:cubicBezTo>
                      <a:pt x="13373" y="15884"/>
                      <a:pt x="13373" y="15873"/>
                      <a:pt x="13382" y="15861"/>
                    </a:cubicBezTo>
                    <a:cubicBezTo>
                      <a:pt x="13400" y="15817"/>
                      <a:pt x="13413" y="15762"/>
                      <a:pt x="13426" y="15718"/>
                    </a:cubicBezTo>
                    <a:cubicBezTo>
                      <a:pt x="13426" y="15718"/>
                      <a:pt x="13430" y="15685"/>
                      <a:pt x="13443" y="15685"/>
                    </a:cubicBezTo>
                    <a:cubicBezTo>
                      <a:pt x="13482" y="15718"/>
                      <a:pt x="13474" y="15828"/>
                      <a:pt x="13469" y="15961"/>
                    </a:cubicBezTo>
                    <a:cubicBezTo>
                      <a:pt x="13469" y="16016"/>
                      <a:pt x="13469" y="16093"/>
                      <a:pt x="13469" y="16104"/>
                    </a:cubicBezTo>
                    <a:cubicBezTo>
                      <a:pt x="13465" y="16170"/>
                      <a:pt x="13434" y="16203"/>
                      <a:pt x="13413" y="16280"/>
                    </a:cubicBezTo>
                    <a:cubicBezTo>
                      <a:pt x="13404" y="16302"/>
                      <a:pt x="13400" y="16346"/>
                      <a:pt x="13386" y="16368"/>
                    </a:cubicBezTo>
                    <a:cubicBezTo>
                      <a:pt x="13369" y="16412"/>
                      <a:pt x="13351" y="16446"/>
                      <a:pt x="13338" y="16479"/>
                    </a:cubicBezTo>
                    <a:cubicBezTo>
                      <a:pt x="13338" y="16479"/>
                      <a:pt x="13338" y="16501"/>
                      <a:pt x="13338" y="16501"/>
                    </a:cubicBezTo>
                    <a:lnTo>
                      <a:pt x="13330" y="16501"/>
                    </a:lnTo>
                    <a:cubicBezTo>
                      <a:pt x="13330" y="16501"/>
                      <a:pt x="13308" y="16556"/>
                      <a:pt x="13303" y="16578"/>
                    </a:cubicBezTo>
                    <a:cubicBezTo>
                      <a:pt x="13303" y="16578"/>
                      <a:pt x="13295" y="16578"/>
                      <a:pt x="13290" y="16589"/>
                    </a:cubicBezTo>
                    <a:cubicBezTo>
                      <a:pt x="13277" y="16611"/>
                      <a:pt x="13268" y="16633"/>
                      <a:pt x="13260" y="16655"/>
                    </a:cubicBezTo>
                    <a:cubicBezTo>
                      <a:pt x="13225" y="16721"/>
                      <a:pt x="13181" y="16776"/>
                      <a:pt x="13142" y="16820"/>
                    </a:cubicBezTo>
                    <a:cubicBezTo>
                      <a:pt x="13124" y="16842"/>
                      <a:pt x="13111" y="16853"/>
                      <a:pt x="13098" y="16875"/>
                    </a:cubicBezTo>
                    <a:cubicBezTo>
                      <a:pt x="13076" y="16908"/>
                      <a:pt x="13063" y="16930"/>
                      <a:pt x="13041" y="16963"/>
                    </a:cubicBezTo>
                    <a:cubicBezTo>
                      <a:pt x="13028" y="16985"/>
                      <a:pt x="13024" y="17007"/>
                      <a:pt x="13019" y="17019"/>
                    </a:cubicBezTo>
                    <a:cubicBezTo>
                      <a:pt x="13019" y="17019"/>
                      <a:pt x="13011" y="17019"/>
                      <a:pt x="13006" y="17019"/>
                    </a:cubicBezTo>
                    <a:cubicBezTo>
                      <a:pt x="12998" y="17041"/>
                      <a:pt x="12984" y="17063"/>
                      <a:pt x="12984" y="17074"/>
                    </a:cubicBezTo>
                    <a:cubicBezTo>
                      <a:pt x="12984" y="17085"/>
                      <a:pt x="12976" y="17074"/>
                      <a:pt x="12971" y="17074"/>
                    </a:cubicBezTo>
                    <a:cubicBezTo>
                      <a:pt x="12958" y="17096"/>
                      <a:pt x="12945" y="17129"/>
                      <a:pt x="12936" y="17151"/>
                    </a:cubicBezTo>
                    <a:cubicBezTo>
                      <a:pt x="12928" y="17151"/>
                      <a:pt x="12915" y="17151"/>
                      <a:pt x="12919" y="17195"/>
                    </a:cubicBezTo>
                    <a:cubicBezTo>
                      <a:pt x="12945" y="17195"/>
                      <a:pt x="12971" y="17173"/>
                      <a:pt x="12993" y="17162"/>
                    </a:cubicBezTo>
                    <a:cubicBezTo>
                      <a:pt x="13028" y="17140"/>
                      <a:pt x="13067" y="17129"/>
                      <a:pt x="13107" y="17107"/>
                    </a:cubicBezTo>
                    <a:cubicBezTo>
                      <a:pt x="13137" y="17085"/>
                      <a:pt x="13164" y="17052"/>
                      <a:pt x="13194" y="17063"/>
                    </a:cubicBezTo>
                    <a:cubicBezTo>
                      <a:pt x="13207" y="17041"/>
                      <a:pt x="13216" y="17007"/>
                      <a:pt x="13242" y="17019"/>
                    </a:cubicBezTo>
                    <a:cubicBezTo>
                      <a:pt x="13251" y="16985"/>
                      <a:pt x="13268" y="16974"/>
                      <a:pt x="13282" y="16952"/>
                    </a:cubicBezTo>
                    <a:cubicBezTo>
                      <a:pt x="13299" y="16930"/>
                      <a:pt x="13308" y="16897"/>
                      <a:pt x="13325" y="16919"/>
                    </a:cubicBezTo>
                    <a:cubicBezTo>
                      <a:pt x="13360" y="16831"/>
                      <a:pt x="13400" y="16754"/>
                      <a:pt x="13456" y="16721"/>
                    </a:cubicBezTo>
                    <a:cubicBezTo>
                      <a:pt x="13500" y="16776"/>
                      <a:pt x="13469" y="16941"/>
                      <a:pt x="13439" y="16974"/>
                    </a:cubicBezTo>
                    <a:cubicBezTo>
                      <a:pt x="13439" y="17019"/>
                      <a:pt x="13421" y="17041"/>
                      <a:pt x="13417" y="17063"/>
                    </a:cubicBezTo>
                    <a:cubicBezTo>
                      <a:pt x="13408" y="17085"/>
                      <a:pt x="13404" y="17096"/>
                      <a:pt x="13395" y="17107"/>
                    </a:cubicBezTo>
                    <a:cubicBezTo>
                      <a:pt x="13369" y="17162"/>
                      <a:pt x="13351" y="17228"/>
                      <a:pt x="13325" y="17283"/>
                    </a:cubicBezTo>
                    <a:cubicBezTo>
                      <a:pt x="13312" y="17316"/>
                      <a:pt x="13295" y="17349"/>
                      <a:pt x="13282" y="17371"/>
                    </a:cubicBezTo>
                    <a:cubicBezTo>
                      <a:pt x="13247" y="17426"/>
                      <a:pt x="13203" y="17470"/>
                      <a:pt x="13164" y="17515"/>
                    </a:cubicBezTo>
                    <a:cubicBezTo>
                      <a:pt x="13120" y="17570"/>
                      <a:pt x="13072" y="17603"/>
                      <a:pt x="13037" y="17669"/>
                    </a:cubicBezTo>
                    <a:cubicBezTo>
                      <a:pt x="13050" y="17691"/>
                      <a:pt x="13063" y="17691"/>
                      <a:pt x="13076" y="17691"/>
                    </a:cubicBezTo>
                    <a:cubicBezTo>
                      <a:pt x="13089" y="17691"/>
                      <a:pt x="13098" y="17691"/>
                      <a:pt x="13107" y="17691"/>
                    </a:cubicBezTo>
                    <a:cubicBezTo>
                      <a:pt x="13124" y="17691"/>
                      <a:pt x="13150" y="17691"/>
                      <a:pt x="13168" y="17691"/>
                    </a:cubicBezTo>
                    <a:cubicBezTo>
                      <a:pt x="13181" y="17691"/>
                      <a:pt x="13203" y="17691"/>
                      <a:pt x="13216" y="17680"/>
                    </a:cubicBezTo>
                    <a:cubicBezTo>
                      <a:pt x="13251" y="17669"/>
                      <a:pt x="13303" y="17559"/>
                      <a:pt x="13316" y="17691"/>
                    </a:cubicBezTo>
                    <a:cubicBezTo>
                      <a:pt x="13316" y="17746"/>
                      <a:pt x="13290" y="17746"/>
                      <a:pt x="13277" y="17779"/>
                    </a:cubicBezTo>
                    <a:cubicBezTo>
                      <a:pt x="13268" y="17812"/>
                      <a:pt x="13255" y="17856"/>
                      <a:pt x="13242" y="17889"/>
                    </a:cubicBezTo>
                    <a:cubicBezTo>
                      <a:pt x="13225" y="17922"/>
                      <a:pt x="13199" y="17944"/>
                      <a:pt x="13181" y="17977"/>
                    </a:cubicBezTo>
                    <a:cubicBezTo>
                      <a:pt x="13177" y="17999"/>
                      <a:pt x="13172" y="18011"/>
                      <a:pt x="13168" y="18022"/>
                    </a:cubicBezTo>
                    <a:cubicBezTo>
                      <a:pt x="13155" y="18044"/>
                      <a:pt x="13137" y="18055"/>
                      <a:pt x="13124" y="18077"/>
                    </a:cubicBezTo>
                    <a:cubicBezTo>
                      <a:pt x="13116" y="18088"/>
                      <a:pt x="13111" y="18110"/>
                      <a:pt x="13107" y="18121"/>
                    </a:cubicBezTo>
                    <a:cubicBezTo>
                      <a:pt x="13098" y="18132"/>
                      <a:pt x="13094" y="18143"/>
                      <a:pt x="13089" y="18154"/>
                    </a:cubicBezTo>
                    <a:cubicBezTo>
                      <a:pt x="13063" y="18187"/>
                      <a:pt x="13033" y="18220"/>
                      <a:pt x="13015" y="18220"/>
                    </a:cubicBezTo>
                    <a:cubicBezTo>
                      <a:pt x="12976" y="18231"/>
                      <a:pt x="12945" y="18187"/>
                      <a:pt x="12906" y="18154"/>
                    </a:cubicBezTo>
                    <a:cubicBezTo>
                      <a:pt x="12897" y="18143"/>
                      <a:pt x="12897" y="18110"/>
                      <a:pt x="12888" y="18099"/>
                    </a:cubicBezTo>
                    <a:cubicBezTo>
                      <a:pt x="12884" y="18099"/>
                      <a:pt x="12880" y="18099"/>
                      <a:pt x="12875" y="18099"/>
                    </a:cubicBezTo>
                    <a:cubicBezTo>
                      <a:pt x="12867" y="18077"/>
                      <a:pt x="12853" y="18066"/>
                      <a:pt x="12840" y="18044"/>
                    </a:cubicBezTo>
                    <a:cubicBezTo>
                      <a:pt x="12840" y="18044"/>
                      <a:pt x="12840" y="18011"/>
                      <a:pt x="12827" y="17988"/>
                    </a:cubicBezTo>
                    <a:cubicBezTo>
                      <a:pt x="12827" y="17988"/>
                      <a:pt x="12818" y="17988"/>
                      <a:pt x="12818" y="17988"/>
                    </a:cubicBezTo>
                    <a:cubicBezTo>
                      <a:pt x="12810" y="17966"/>
                      <a:pt x="12805" y="17933"/>
                      <a:pt x="12797" y="17911"/>
                    </a:cubicBezTo>
                    <a:cubicBezTo>
                      <a:pt x="12788" y="17889"/>
                      <a:pt x="12779" y="17856"/>
                      <a:pt x="12770" y="17845"/>
                    </a:cubicBezTo>
                    <a:cubicBezTo>
                      <a:pt x="12753" y="17812"/>
                      <a:pt x="12744" y="17779"/>
                      <a:pt x="12731" y="17768"/>
                    </a:cubicBezTo>
                    <a:cubicBezTo>
                      <a:pt x="12727" y="17691"/>
                      <a:pt x="12700" y="17647"/>
                      <a:pt x="12692" y="17603"/>
                    </a:cubicBezTo>
                    <a:cubicBezTo>
                      <a:pt x="12687" y="17581"/>
                      <a:pt x="12683" y="17559"/>
                      <a:pt x="12679" y="17537"/>
                    </a:cubicBezTo>
                    <a:cubicBezTo>
                      <a:pt x="12679" y="17526"/>
                      <a:pt x="12666" y="17515"/>
                      <a:pt x="12661" y="17503"/>
                    </a:cubicBezTo>
                    <a:cubicBezTo>
                      <a:pt x="12661" y="17481"/>
                      <a:pt x="12657" y="17459"/>
                      <a:pt x="12648" y="17437"/>
                    </a:cubicBezTo>
                    <a:cubicBezTo>
                      <a:pt x="12648" y="17415"/>
                      <a:pt x="12644" y="17393"/>
                      <a:pt x="12635" y="17371"/>
                    </a:cubicBezTo>
                    <a:cubicBezTo>
                      <a:pt x="12631" y="17349"/>
                      <a:pt x="12622" y="17327"/>
                      <a:pt x="12617" y="17327"/>
                    </a:cubicBezTo>
                    <a:cubicBezTo>
                      <a:pt x="12617" y="17305"/>
                      <a:pt x="12617" y="17305"/>
                      <a:pt x="12613" y="17294"/>
                    </a:cubicBezTo>
                    <a:cubicBezTo>
                      <a:pt x="12609" y="17261"/>
                      <a:pt x="12600" y="17228"/>
                      <a:pt x="12596" y="17217"/>
                    </a:cubicBezTo>
                    <a:cubicBezTo>
                      <a:pt x="12587" y="17173"/>
                      <a:pt x="12578" y="17140"/>
                      <a:pt x="12569" y="17107"/>
                    </a:cubicBezTo>
                    <a:cubicBezTo>
                      <a:pt x="12561" y="17063"/>
                      <a:pt x="12556" y="17030"/>
                      <a:pt x="12548" y="16985"/>
                    </a:cubicBezTo>
                    <a:cubicBezTo>
                      <a:pt x="12534" y="16941"/>
                      <a:pt x="12526" y="16919"/>
                      <a:pt x="12517" y="16875"/>
                    </a:cubicBezTo>
                    <a:cubicBezTo>
                      <a:pt x="12513" y="16831"/>
                      <a:pt x="12513" y="16809"/>
                      <a:pt x="12504" y="16776"/>
                    </a:cubicBezTo>
                    <a:cubicBezTo>
                      <a:pt x="12500" y="16743"/>
                      <a:pt x="12495" y="16710"/>
                      <a:pt x="12486" y="16688"/>
                    </a:cubicBezTo>
                    <a:cubicBezTo>
                      <a:pt x="12473" y="16633"/>
                      <a:pt x="12456" y="16578"/>
                      <a:pt x="12438" y="16523"/>
                    </a:cubicBezTo>
                    <a:cubicBezTo>
                      <a:pt x="12430" y="16412"/>
                      <a:pt x="12395" y="16379"/>
                      <a:pt x="12368" y="16302"/>
                    </a:cubicBezTo>
                    <a:cubicBezTo>
                      <a:pt x="12368" y="16269"/>
                      <a:pt x="12364" y="16247"/>
                      <a:pt x="12360" y="16214"/>
                    </a:cubicBezTo>
                    <a:cubicBezTo>
                      <a:pt x="12333" y="16148"/>
                      <a:pt x="12307" y="16104"/>
                      <a:pt x="12290" y="16016"/>
                    </a:cubicBezTo>
                    <a:cubicBezTo>
                      <a:pt x="12277" y="16016"/>
                      <a:pt x="12264" y="15994"/>
                      <a:pt x="12250" y="15961"/>
                    </a:cubicBezTo>
                    <a:cubicBezTo>
                      <a:pt x="12268" y="15961"/>
                      <a:pt x="12250" y="15939"/>
                      <a:pt x="12255" y="15917"/>
                    </a:cubicBezTo>
                    <a:cubicBezTo>
                      <a:pt x="12246" y="15895"/>
                      <a:pt x="12237" y="15873"/>
                      <a:pt x="12229" y="15850"/>
                    </a:cubicBezTo>
                    <a:cubicBezTo>
                      <a:pt x="12229" y="15850"/>
                      <a:pt x="12229" y="15817"/>
                      <a:pt x="12229" y="15806"/>
                    </a:cubicBezTo>
                    <a:cubicBezTo>
                      <a:pt x="12229" y="15806"/>
                      <a:pt x="12224" y="15806"/>
                      <a:pt x="12220" y="15806"/>
                    </a:cubicBezTo>
                    <a:cubicBezTo>
                      <a:pt x="12220" y="15795"/>
                      <a:pt x="12220" y="15773"/>
                      <a:pt x="12211" y="15762"/>
                    </a:cubicBezTo>
                    <a:cubicBezTo>
                      <a:pt x="12202" y="15740"/>
                      <a:pt x="12185" y="15707"/>
                      <a:pt x="12181" y="15696"/>
                    </a:cubicBezTo>
                    <a:cubicBezTo>
                      <a:pt x="12176" y="15696"/>
                      <a:pt x="12172" y="15674"/>
                      <a:pt x="12167" y="15663"/>
                    </a:cubicBezTo>
                    <a:lnTo>
                      <a:pt x="12159" y="15663"/>
                    </a:lnTo>
                    <a:cubicBezTo>
                      <a:pt x="12159" y="15663"/>
                      <a:pt x="12159" y="15652"/>
                      <a:pt x="12154" y="15641"/>
                    </a:cubicBezTo>
                    <a:cubicBezTo>
                      <a:pt x="12141" y="15619"/>
                      <a:pt x="12128" y="15586"/>
                      <a:pt x="12124" y="15564"/>
                    </a:cubicBezTo>
                    <a:cubicBezTo>
                      <a:pt x="12111" y="15542"/>
                      <a:pt x="12093" y="15531"/>
                      <a:pt x="12084" y="15509"/>
                    </a:cubicBezTo>
                    <a:cubicBezTo>
                      <a:pt x="12084" y="15465"/>
                      <a:pt x="12076" y="15443"/>
                      <a:pt x="12071" y="15421"/>
                    </a:cubicBezTo>
                    <a:cubicBezTo>
                      <a:pt x="12063" y="15399"/>
                      <a:pt x="12045" y="15365"/>
                      <a:pt x="12036" y="15343"/>
                    </a:cubicBezTo>
                    <a:cubicBezTo>
                      <a:pt x="12036" y="15343"/>
                      <a:pt x="12036" y="15332"/>
                      <a:pt x="12036" y="15321"/>
                    </a:cubicBezTo>
                    <a:cubicBezTo>
                      <a:pt x="12036" y="15310"/>
                      <a:pt x="12028" y="15321"/>
                      <a:pt x="12028" y="15321"/>
                    </a:cubicBezTo>
                    <a:cubicBezTo>
                      <a:pt x="12019" y="15288"/>
                      <a:pt x="12006" y="15244"/>
                      <a:pt x="11997" y="15222"/>
                    </a:cubicBezTo>
                    <a:cubicBezTo>
                      <a:pt x="11984" y="15200"/>
                      <a:pt x="11975" y="15156"/>
                      <a:pt x="11967" y="15123"/>
                    </a:cubicBezTo>
                    <a:cubicBezTo>
                      <a:pt x="11967" y="15101"/>
                      <a:pt x="11958" y="15123"/>
                      <a:pt x="11958" y="15123"/>
                    </a:cubicBezTo>
                    <a:cubicBezTo>
                      <a:pt x="11958" y="15101"/>
                      <a:pt x="11958" y="15101"/>
                      <a:pt x="11958" y="15101"/>
                    </a:cubicBezTo>
                    <a:cubicBezTo>
                      <a:pt x="11958" y="15101"/>
                      <a:pt x="11949" y="15101"/>
                      <a:pt x="11949" y="15101"/>
                    </a:cubicBezTo>
                    <a:cubicBezTo>
                      <a:pt x="11932" y="15057"/>
                      <a:pt x="11918" y="15024"/>
                      <a:pt x="11905" y="15002"/>
                    </a:cubicBezTo>
                    <a:cubicBezTo>
                      <a:pt x="11901" y="14991"/>
                      <a:pt x="11892" y="14980"/>
                      <a:pt x="11888" y="14980"/>
                    </a:cubicBezTo>
                    <a:cubicBezTo>
                      <a:pt x="11879" y="14958"/>
                      <a:pt x="11870" y="14925"/>
                      <a:pt x="11862" y="14903"/>
                    </a:cubicBezTo>
                    <a:cubicBezTo>
                      <a:pt x="11857" y="14892"/>
                      <a:pt x="11849" y="14881"/>
                      <a:pt x="11844" y="14870"/>
                    </a:cubicBezTo>
                    <a:cubicBezTo>
                      <a:pt x="11835" y="14858"/>
                      <a:pt x="11835" y="14836"/>
                      <a:pt x="11835" y="14825"/>
                    </a:cubicBezTo>
                    <a:cubicBezTo>
                      <a:pt x="11835" y="14825"/>
                      <a:pt x="11827" y="14825"/>
                      <a:pt x="11822" y="14814"/>
                    </a:cubicBezTo>
                    <a:cubicBezTo>
                      <a:pt x="11822" y="14814"/>
                      <a:pt x="11814" y="14814"/>
                      <a:pt x="11809" y="14814"/>
                    </a:cubicBezTo>
                    <a:cubicBezTo>
                      <a:pt x="11809" y="14803"/>
                      <a:pt x="11800" y="14792"/>
                      <a:pt x="11796" y="14792"/>
                    </a:cubicBezTo>
                    <a:cubicBezTo>
                      <a:pt x="11796" y="14781"/>
                      <a:pt x="11787" y="14770"/>
                      <a:pt x="11783" y="14759"/>
                    </a:cubicBezTo>
                    <a:cubicBezTo>
                      <a:pt x="11774" y="14737"/>
                      <a:pt x="11766" y="14715"/>
                      <a:pt x="11757" y="14704"/>
                    </a:cubicBezTo>
                    <a:cubicBezTo>
                      <a:pt x="11757" y="14704"/>
                      <a:pt x="11748" y="14693"/>
                      <a:pt x="11744" y="14682"/>
                    </a:cubicBezTo>
                    <a:cubicBezTo>
                      <a:pt x="11739" y="14682"/>
                      <a:pt x="11731" y="14682"/>
                      <a:pt x="11726" y="14660"/>
                    </a:cubicBezTo>
                    <a:cubicBezTo>
                      <a:pt x="11696" y="14605"/>
                      <a:pt x="11665" y="14528"/>
                      <a:pt x="11639" y="14462"/>
                    </a:cubicBezTo>
                    <a:cubicBezTo>
                      <a:pt x="11639" y="14462"/>
                      <a:pt x="11630" y="14451"/>
                      <a:pt x="11626" y="14440"/>
                    </a:cubicBezTo>
                    <a:cubicBezTo>
                      <a:pt x="11621" y="14429"/>
                      <a:pt x="11613" y="14418"/>
                      <a:pt x="11608" y="14396"/>
                    </a:cubicBezTo>
                    <a:cubicBezTo>
                      <a:pt x="11608" y="14396"/>
                      <a:pt x="11600" y="14396"/>
                      <a:pt x="11595" y="14374"/>
                    </a:cubicBezTo>
                    <a:cubicBezTo>
                      <a:pt x="11586" y="14352"/>
                      <a:pt x="11578" y="14341"/>
                      <a:pt x="11569" y="14319"/>
                    </a:cubicBezTo>
                    <a:cubicBezTo>
                      <a:pt x="11569" y="14319"/>
                      <a:pt x="11560" y="14308"/>
                      <a:pt x="11556" y="14297"/>
                    </a:cubicBezTo>
                    <a:cubicBezTo>
                      <a:pt x="11556" y="14286"/>
                      <a:pt x="11547" y="14275"/>
                      <a:pt x="11547" y="14264"/>
                    </a:cubicBezTo>
                    <a:cubicBezTo>
                      <a:pt x="11534" y="14242"/>
                      <a:pt x="11512" y="14208"/>
                      <a:pt x="11508" y="14197"/>
                    </a:cubicBezTo>
                    <a:cubicBezTo>
                      <a:pt x="11508" y="14186"/>
                      <a:pt x="11503" y="14197"/>
                      <a:pt x="11499" y="14186"/>
                    </a:cubicBezTo>
                    <a:cubicBezTo>
                      <a:pt x="11486" y="14153"/>
                      <a:pt x="11473" y="14109"/>
                      <a:pt x="11451" y="14087"/>
                    </a:cubicBezTo>
                    <a:cubicBezTo>
                      <a:pt x="11433" y="14032"/>
                      <a:pt x="11403" y="13988"/>
                      <a:pt x="11385" y="13944"/>
                    </a:cubicBezTo>
                    <a:cubicBezTo>
                      <a:pt x="11377" y="13922"/>
                      <a:pt x="11372" y="13922"/>
                      <a:pt x="11364" y="13911"/>
                    </a:cubicBezTo>
                    <a:cubicBezTo>
                      <a:pt x="11346" y="13878"/>
                      <a:pt x="11329" y="13856"/>
                      <a:pt x="11316" y="13834"/>
                    </a:cubicBezTo>
                    <a:cubicBezTo>
                      <a:pt x="11316" y="13834"/>
                      <a:pt x="11316" y="13823"/>
                      <a:pt x="11316" y="13823"/>
                    </a:cubicBezTo>
                    <a:cubicBezTo>
                      <a:pt x="11289" y="13768"/>
                      <a:pt x="11272" y="13734"/>
                      <a:pt x="11250" y="13679"/>
                    </a:cubicBezTo>
                    <a:cubicBezTo>
                      <a:pt x="11241" y="13657"/>
                      <a:pt x="11233" y="13657"/>
                      <a:pt x="11219" y="13635"/>
                    </a:cubicBezTo>
                    <a:cubicBezTo>
                      <a:pt x="11211" y="13613"/>
                      <a:pt x="11202" y="13591"/>
                      <a:pt x="11193" y="13569"/>
                    </a:cubicBezTo>
                    <a:cubicBezTo>
                      <a:pt x="11193" y="13569"/>
                      <a:pt x="11193" y="13547"/>
                      <a:pt x="11193" y="13547"/>
                    </a:cubicBezTo>
                    <a:cubicBezTo>
                      <a:pt x="11180" y="13514"/>
                      <a:pt x="11167" y="13492"/>
                      <a:pt x="11154" y="13470"/>
                    </a:cubicBezTo>
                    <a:cubicBezTo>
                      <a:pt x="11136" y="13448"/>
                      <a:pt x="11128" y="13415"/>
                      <a:pt x="11115" y="13393"/>
                    </a:cubicBezTo>
                    <a:cubicBezTo>
                      <a:pt x="11115" y="13393"/>
                      <a:pt x="11106" y="13371"/>
                      <a:pt x="11101" y="13360"/>
                    </a:cubicBezTo>
                    <a:cubicBezTo>
                      <a:pt x="11101" y="13360"/>
                      <a:pt x="11088" y="13360"/>
                      <a:pt x="11084" y="13349"/>
                    </a:cubicBezTo>
                    <a:cubicBezTo>
                      <a:pt x="11084" y="13349"/>
                      <a:pt x="11075" y="13338"/>
                      <a:pt x="11075" y="13327"/>
                    </a:cubicBezTo>
                    <a:cubicBezTo>
                      <a:pt x="11067" y="13305"/>
                      <a:pt x="11058" y="13294"/>
                      <a:pt x="11053" y="13283"/>
                    </a:cubicBezTo>
                    <a:cubicBezTo>
                      <a:pt x="11040" y="13250"/>
                      <a:pt x="11032" y="13238"/>
                      <a:pt x="11018" y="13205"/>
                    </a:cubicBezTo>
                    <a:cubicBezTo>
                      <a:pt x="11018" y="13205"/>
                      <a:pt x="11018" y="13194"/>
                      <a:pt x="11014" y="13183"/>
                    </a:cubicBezTo>
                    <a:cubicBezTo>
                      <a:pt x="11010" y="13183"/>
                      <a:pt x="11005" y="13183"/>
                      <a:pt x="11001" y="13161"/>
                    </a:cubicBezTo>
                    <a:cubicBezTo>
                      <a:pt x="10997" y="13150"/>
                      <a:pt x="11001" y="13150"/>
                      <a:pt x="10992" y="13139"/>
                    </a:cubicBezTo>
                    <a:cubicBezTo>
                      <a:pt x="10992" y="13117"/>
                      <a:pt x="10983" y="13117"/>
                      <a:pt x="10975" y="13117"/>
                    </a:cubicBezTo>
                    <a:cubicBezTo>
                      <a:pt x="10966" y="13095"/>
                      <a:pt x="10962" y="13095"/>
                      <a:pt x="10957" y="13073"/>
                    </a:cubicBezTo>
                    <a:cubicBezTo>
                      <a:pt x="10957" y="13062"/>
                      <a:pt x="10957" y="13073"/>
                      <a:pt x="10949" y="13062"/>
                    </a:cubicBezTo>
                    <a:cubicBezTo>
                      <a:pt x="10935" y="13040"/>
                      <a:pt x="10927" y="13018"/>
                      <a:pt x="10918" y="13007"/>
                    </a:cubicBezTo>
                    <a:cubicBezTo>
                      <a:pt x="10918" y="13007"/>
                      <a:pt x="10918" y="12996"/>
                      <a:pt x="10914" y="12996"/>
                    </a:cubicBezTo>
                    <a:cubicBezTo>
                      <a:pt x="10914" y="12996"/>
                      <a:pt x="10900" y="12985"/>
                      <a:pt x="10896" y="12974"/>
                    </a:cubicBezTo>
                    <a:cubicBezTo>
                      <a:pt x="10896" y="12974"/>
                      <a:pt x="10896" y="12952"/>
                      <a:pt x="10892" y="12952"/>
                    </a:cubicBezTo>
                    <a:cubicBezTo>
                      <a:pt x="10892" y="12941"/>
                      <a:pt x="10879" y="12941"/>
                      <a:pt x="10874" y="12930"/>
                    </a:cubicBezTo>
                    <a:cubicBezTo>
                      <a:pt x="10870" y="12930"/>
                      <a:pt x="10866" y="12908"/>
                      <a:pt x="10861" y="12897"/>
                    </a:cubicBezTo>
                    <a:cubicBezTo>
                      <a:pt x="10857" y="12897"/>
                      <a:pt x="10848" y="12897"/>
                      <a:pt x="10848" y="12875"/>
                    </a:cubicBezTo>
                    <a:cubicBezTo>
                      <a:pt x="10831" y="12842"/>
                      <a:pt x="10804" y="12798"/>
                      <a:pt x="10796" y="12765"/>
                    </a:cubicBezTo>
                    <a:cubicBezTo>
                      <a:pt x="10791" y="12743"/>
                      <a:pt x="10782" y="12743"/>
                      <a:pt x="10778" y="12721"/>
                    </a:cubicBezTo>
                    <a:cubicBezTo>
                      <a:pt x="10778" y="12721"/>
                      <a:pt x="10778" y="12721"/>
                      <a:pt x="10774" y="12710"/>
                    </a:cubicBezTo>
                    <a:cubicBezTo>
                      <a:pt x="10774" y="12699"/>
                      <a:pt x="10774" y="12710"/>
                      <a:pt x="10769" y="12699"/>
                    </a:cubicBezTo>
                    <a:cubicBezTo>
                      <a:pt x="10761" y="12677"/>
                      <a:pt x="10752" y="12665"/>
                      <a:pt x="10743" y="12643"/>
                    </a:cubicBezTo>
                    <a:cubicBezTo>
                      <a:pt x="10743" y="12643"/>
                      <a:pt x="10730" y="12643"/>
                      <a:pt x="10726" y="12632"/>
                    </a:cubicBezTo>
                    <a:cubicBezTo>
                      <a:pt x="10717" y="12610"/>
                      <a:pt x="10704" y="12577"/>
                      <a:pt x="10695" y="12566"/>
                    </a:cubicBezTo>
                    <a:cubicBezTo>
                      <a:pt x="10695" y="12566"/>
                      <a:pt x="10695" y="12544"/>
                      <a:pt x="10695" y="12544"/>
                    </a:cubicBezTo>
                    <a:cubicBezTo>
                      <a:pt x="10678" y="12511"/>
                      <a:pt x="10665" y="12511"/>
                      <a:pt x="10656" y="12467"/>
                    </a:cubicBezTo>
                    <a:cubicBezTo>
                      <a:pt x="10630" y="12445"/>
                      <a:pt x="10603" y="12412"/>
                      <a:pt x="10582" y="12368"/>
                    </a:cubicBezTo>
                    <a:cubicBezTo>
                      <a:pt x="10582" y="12335"/>
                      <a:pt x="10568" y="12368"/>
                      <a:pt x="10564" y="12368"/>
                    </a:cubicBezTo>
                    <a:cubicBezTo>
                      <a:pt x="10547" y="12346"/>
                      <a:pt x="10533" y="12291"/>
                      <a:pt x="10525" y="12247"/>
                    </a:cubicBezTo>
                    <a:cubicBezTo>
                      <a:pt x="10547" y="12247"/>
                      <a:pt x="10564" y="12181"/>
                      <a:pt x="10586" y="12203"/>
                    </a:cubicBezTo>
                    <a:cubicBezTo>
                      <a:pt x="10590" y="12148"/>
                      <a:pt x="10616" y="12148"/>
                      <a:pt x="10630" y="12115"/>
                    </a:cubicBezTo>
                    <a:cubicBezTo>
                      <a:pt x="10634" y="12115"/>
                      <a:pt x="10634" y="12093"/>
                      <a:pt x="10638" y="12070"/>
                    </a:cubicBezTo>
                    <a:cubicBezTo>
                      <a:pt x="10638" y="12059"/>
                      <a:pt x="10651" y="12048"/>
                      <a:pt x="10656" y="12037"/>
                    </a:cubicBezTo>
                    <a:cubicBezTo>
                      <a:pt x="10656" y="12026"/>
                      <a:pt x="10656" y="12004"/>
                      <a:pt x="10665" y="11993"/>
                    </a:cubicBezTo>
                    <a:cubicBezTo>
                      <a:pt x="10665" y="11982"/>
                      <a:pt x="10678" y="11971"/>
                      <a:pt x="10678" y="11971"/>
                    </a:cubicBezTo>
                    <a:cubicBezTo>
                      <a:pt x="10678" y="11949"/>
                      <a:pt x="10678" y="11949"/>
                      <a:pt x="10686" y="11927"/>
                    </a:cubicBezTo>
                    <a:cubicBezTo>
                      <a:pt x="10686" y="11927"/>
                      <a:pt x="10691" y="11927"/>
                      <a:pt x="10695" y="11927"/>
                    </a:cubicBezTo>
                    <a:cubicBezTo>
                      <a:pt x="10695" y="11927"/>
                      <a:pt x="10695" y="11905"/>
                      <a:pt x="10695" y="11894"/>
                    </a:cubicBezTo>
                    <a:cubicBezTo>
                      <a:pt x="10704" y="11872"/>
                      <a:pt x="10717" y="11861"/>
                      <a:pt x="10721" y="11828"/>
                    </a:cubicBezTo>
                    <a:cubicBezTo>
                      <a:pt x="10748" y="11795"/>
                      <a:pt x="10765" y="11740"/>
                      <a:pt x="10787" y="11685"/>
                    </a:cubicBezTo>
                    <a:cubicBezTo>
                      <a:pt x="10804" y="11652"/>
                      <a:pt x="10822" y="11608"/>
                      <a:pt x="10835" y="11563"/>
                    </a:cubicBezTo>
                    <a:cubicBezTo>
                      <a:pt x="10835" y="11563"/>
                      <a:pt x="10835" y="11530"/>
                      <a:pt x="10844" y="11519"/>
                    </a:cubicBezTo>
                    <a:cubicBezTo>
                      <a:pt x="10848" y="11508"/>
                      <a:pt x="10852" y="11497"/>
                      <a:pt x="10861" y="11486"/>
                    </a:cubicBezTo>
                    <a:cubicBezTo>
                      <a:pt x="10900" y="11387"/>
                      <a:pt x="10940" y="11310"/>
                      <a:pt x="10975" y="11222"/>
                    </a:cubicBezTo>
                    <a:cubicBezTo>
                      <a:pt x="10975" y="11211"/>
                      <a:pt x="10970" y="11222"/>
                      <a:pt x="10966" y="11222"/>
                    </a:cubicBezTo>
                    <a:cubicBezTo>
                      <a:pt x="10887" y="11277"/>
                      <a:pt x="10822" y="11420"/>
                      <a:pt x="10761" y="11497"/>
                    </a:cubicBezTo>
                    <a:cubicBezTo>
                      <a:pt x="10739" y="11530"/>
                      <a:pt x="10713" y="11552"/>
                      <a:pt x="10686" y="11574"/>
                    </a:cubicBezTo>
                    <a:cubicBezTo>
                      <a:pt x="10665" y="11608"/>
                      <a:pt x="10643" y="11641"/>
                      <a:pt x="10621" y="11674"/>
                    </a:cubicBezTo>
                    <a:cubicBezTo>
                      <a:pt x="10582" y="11740"/>
                      <a:pt x="10547" y="11828"/>
                      <a:pt x="10503" y="11861"/>
                    </a:cubicBezTo>
                    <a:cubicBezTo>
                      <a:pt x="10503" y="11861"/>
                      <a:pt x="10494" y="11872"/>
                      <a:pt x="10494" y="11883"/>
                    </a:cubicBezTo>
                    <a:cubicBezTo>
                      <a:pt x="10485" y="11883"/>
                      <a:pt x="10477" y="11883"/>
                      <a:pt x="10472" y="11883"/>
                    </a:cubicBezTo>
                    <a:cubicBezTo>
                      <a:pt x="10464" y="11894"/>
                      <a:pt x="10464" y="11916"/>
                      <a:pt x="10455" y="11916"/>
                    </a:cubicBezTo>
                    <a:cubicBezTo>
                      <a:pt x="10420" y="11949"/>
                      <a:pt x="10394" y="11949"/>
                      <a:pt x="10381" y="11894"/>
                    </a:cubicBezTo>
                    <a:cubicBezTo>
                      <a:pt x="10363" y="11883"/>
                      <a:pt x="10363" y="11894"/>
                      <a:pt x="10350" y="11861"/>
                    </a:cubicBezTo>
                    <a:cubicBezTo>
                      <a:pt x="10359" y="11828"/>
                      <a:pt x="10350" y="11817"/>
                      <a:pt x="10350" y="11795"/>
                    </a:cubicBezTo>
                    <a:cubicBezTo>
                      <a:pt x="10354" y="11751"/>
                      <a:pt x="10385" y="11685"/>
                      <a:pt x="10394" y="11663"/>
                    </a:cubicBezTo>
                    <a:cubicBezTo>
                      <a:pt x="10464" y="11497"/>
                      <a:pt x="10538" y="11365"/>
                      <a:pt x="10608" y="11211"/>
                    </a:cubicBezTo>
                    <a:cubicBezTo>
                      <a:pt x="10616" y="11189"/>
                      <a:pt x="10630" y="11167"/>
                      <a:pt x="10634" y="11156"/>
                    </a:cubicBezTo>
                    <a:cubicBezTo>
                      <a:pt x="10634" y="11156"/>
                      <a:pt x="10643" y="11156"/>
                      <a:pt x="10647" y="11145"/>
                    </a:cubicBezTo>
                    <a:cubicBezTo>
                      <a:pt x="10647" y="11145"/>
                      <a:pt x="10647" y="11123"/>
                      <a:pt x="10647" y="11112"/>
                    </a:cubicBezTo>
                    <a:cubicBezTo>
                      <a:pt x="10647" y="11112"/>
                      <a:pt x="10656" y="11100"/>
                      <a:pt x="10656" y="11089"/>
                    </a:cubicBezTo>
                    <a:cubicBezTo>
                      <a:pt x="10669" y="11045"/>
                      <a:pt x="10686" y="11012"/>
                      <a:pt x="10704" y="10968"/>
                    </a:cubicBezTo>
                    <a:cubicBezTo>
                      <a:pt x="10717" y="10935"/>
                      <a:pt x="10726" y="10902"/>
                      <a:pt x="10739" y="10880"/>
                    </a:cubicBezTo>
                    <a:cubicBezTo>
                      <a:pt x="10761" y="10825"/>
                      <a:pt x="10782" y="10759"/>
                      <a:pt x="10800" y="10704"/>
                    </a:cubicBezTo>
                    <a:cubicBezTo>
                      <a:pt x="10804" y="10693"/>
                      <a:pt x="10813" y="10682"/>
                      <a:pt x="10817" y="10671"/>
                    </a:cubicBezTo>
                    <a:cubicBezTo>
                      <a:pt x="10817" y="10649"/>
                      <a:pt x="10822" y="10627"/>
                      <a:pt x="10831" y="10616"/>
                    </a:cubicBezTo>
                    <a:cubicBezTo>
                      <a:pt x="10839" y="10594"/>
                      <a:pt x="10857" y="10572"/>
                      <a:pt x="10861" y="10528"/>
                    </a:cubicBezTo>
                    <a:cubicBezTo>
                      <a:pt x="10839" y="10539"/>
                      <a:pt x="10822" y="10583"/>
                      <a:pt x="10813" y="10605"/>
                    </a:cubicBezTo>
                    <a:cubicBezTo>
                      <a:pt x="10800" y="10627"/>
                      <a:pt x="10791" y="10638"/>
                      <a:pt x="10782" y="10649"/>
                    </a:cubicBezTo>
                    <a:cubicBezTo>
                      <a:pt x="10765" y="10693"/>
                      <a:pt x="10748" y="10693"/>
                      <a:pt x="10730" y="10715"/>
                    </a:cubicBezTo>
                    <a:cubicBezTo>
                      <a:pt x="10730" y="10726"/>
                      <a:pt x="10721" y="10737"/>
                      <a:pt x="10717" y="10748"/>
                    </a:cubicBezTo>
                    <a:cubicBezTo>
                      <a:pt x="10700" y="10781"/>
                      <a:pt x="10682" y="10792"/>
                      <a:pt x="10665" y="10825"/>
                    </a:cubicBezTo>
                    <a:cubicBezTo>
                      <a:pt x="10651" y="10836"/>
                      <a:pt x="10643" y="10858"/>
                      <a:pt x="10634" y="10869"/>
                    </a:cubicBezTo>
                    <a:cubicBezTo>
                      <a:pt x="10608" y="10913"/>
                      <a:pt x="10573" y="10957"/>
                      <a:pt x="10551" y="10990"/>
                    </a:cubicBezTo>
                    <a:cubicBezTo>
                      <a:pt x="10538" y="11012"/>
                      <a:pt x="10529" y="11023"/>
                      <a:pt x="10520" y="11045"/>
                    </a:cubicBezTo>
                    <a:cubicBezTo>
                      <a:pt x="10512" y="11056"/>
                      <a:pt x="10507" y="11067"/>
                      <a:pt x="10507" y="11078"/>
                    </a:cubicBezTo>
                    <a:cubicBezTo>
                      <a:pt x="10494" y="11089"/>
                      <a:pt x="10481" y="11100"/>
                      <a:pt x="10472" y="11123"/>
                    </a:cubicBezTo>
                    <a:cubicBezTo>
                      <a:pt x="10472" y="11123"/>
                      <a:pt x="10464" y="11145"/>
                      <a:pt x="10459" y="11156"/>
                    </a:cubicBezTo>
                    <a:cubicBezTo>
                      <a:pt x="10450" y="11167"/>
                      <a:pt x="10446" y="11167"/>
                      <a:pt x="10442" y="11178"/>
                    </a:cubicBezTo>
                    <a:cubicBezTo>
                      <a:pt x="10437" y="11178"/>
                      <a:pt x="10433" y="11200"/>
                      <a:pt x="10429" y="11211"/>
                    </a:cubicBezTo>
                    <a:cubicBezTo>
                      <a:pt x="10416" y="11233"/>
                      <a:pt x="10407" y="11244"/>
                      <a:pt x="10398" y="11266"/>
                    </a:cubicBezTo>
                    <a:cubicBezTo>
                      <a:pt x="10376" y="11299"/>
                      <a:pt x="10354" y="11354"/>
                      <a:pt x="10333" y="11376"/>
                    </a:cubicBezTo>
                    <a:cubicBezTo>
                      <a:pt x="10315" y="11398"/>
                      <a:pt x="10311" y="11398"/>
                      <a:pt x="10302" y="11420"/>
                    </a:cubicBezTo>
                    <a:cubicBezTo>
                      <a:pt x="10289" y="11442"/>
                      <a:pt x="10280" y="11453"/>
                      <a:pt x="10267" y="11475"/>
                    </a:cubicBezTo>
                    <a:cubicBezTo>
                      <a:pt x="10249" y="11497"/>
                      <a:pt x="10236" y="11530"/>
                      <a:pt x="10223" y="11563"/>
                    </a:cubicBezTo>
                    <a:cubicBezTo>
                      <a:pt x="10197" y="11608"/>
                      <a:pt x="10184" y="11652"/>
                      <a:pt x="10167" y="11696"/>
                    </a:cubicBezTo>
                    <a:cubicBezTo>
                      <a:pt x="10153" y="11718"/>
                      <a:pt x="10145" y="11751"/>
                      <a:pt x="10136" y="11773"/>
                    </a:cubicBezTo>
                    <a:cubicBezTo>
                      <a:pt x="10136" y="11773"/>
                      <a:pt x="10136" y="11795"/>
                      <a:pt x="10127" y="11817"/>
                    </a:cubicBezTo>
                    <a:cubicBezTo>
                      <a:pt x="10114" y="11861"/>
                      <a:pt x="10092" y="11861"/>
                      <a:pt x="10083" y="11916"/>
                    </a:cubicBezTo>
                    <a:cubicBezTo>
                      <a:pt x="10110" y="11949"/>
                      <a:pt x="10136" y="11971"/>
                      <a:pt x="10162" y="12004"/>
                    </a:cubicBezTo>
                    <a:cubicBezTo>
                      <a:pt x="10188" y="12048"/>
                      <a:pt x="10210" y="12093"/>
                      <a:pt x="10232" y="12115"/>
                    </a:cubicBezTo>
                    <a:cubicBezTo>
                      <a:pt x="10232" y="12137"/>
                      <a:pt x="10228" y="12137"/>
                      <a:pt x="10223" y="12148"/>
                    </a:cubicBezTo>
                    <a:cubicBezTo>
                      <a:pt x="10241" y="12148"/>
                      <a:pt x="10245" y="12170"/>
                      <a:pt x="10258" y="12181"/>
                    </a:cubicBezTo>
                    <a:cubicBezTo>
                      <a:pt x="10258" y="12203"/>
                      <a:pt x="10267" y="12214"/>
                      <a:pt x="10267" y="12225"/>
                    </a:cubicBezTo>
                    <a:cubicBezTo>
                      <a:pt x="10271" y="12247"/>
                      <a:pt x="10267" y="12258"/>
                      <a:pt x="10276" y="12269"/>
                    </a:cubicBezTo>
                    <a:cubicBezTo>
                      <a:pt x="10306" y="12269"/>
                      <a:pt x="10324" y="12346"/>
                      <a:pt x="10346" y="12390"/>
                    </a:cubicBezTo>
                    <a:cubicBezTo>
                      <a:pt x="10367" y="12434"/>
                      <a:pt x="10394" y="12445"/>
                      <a:pt x="10420" y="12500"/>
                    </a:cubicBezTo>
                    <a:cubicBezTo>
                      <a:pt x="10420" y="12533"/>
                      <a:pt x="10442" y="12566"/>
                      <a:pt x="10450" y="12599"/>
                    </a:cubicBezTo>
                    <a:cubicBezTo>
                      <a:pt x="10450" y="12599"/>
                      <a:pt x="10459" y="12599"/>
                      <a:pt x="10464" y="12599"/>
                    </a:cubicBezTo>
                    <a:cubicBezTo>
                      <a:pt x="10464" y="12599"/>
                      <a:pt x="10464" y="12621"/>
                      <a:pt x="10464" y="12621"/>
                    </a:cubicBezTo>
                    <a:cubicBezTo>
                      <a:pt x="10464" y="12621"/>
                      <a:pt x="10472" y="12621"/>
                      <a:pt x="10472" y="12632"/>
                    </a:cubicBezTo>
                    <a:cubicBezTo>
                      <a:pt x="10490" y="12732"/>
                      <a:pt x="10459" y="12776"/>
                      <a:pt x="10437" y="12809"/>
                    </a:cubicBezTo>
                    <a:cubicBezTo>
                      <a:pt x="10429" y="12809"/>
                      <a:pt x="10429" y="12809"/>
                      <a:pt x="10424" y="12787"/>
                    </a:cubicBezTo>
                    <a:cubicBezTo>
                      <a:pt x="10420" y="12787"/>
                      <a:pt x="10411" y="12798"/>
                      <a:pt x="10407" y="12798"/>
                    </a:cubicBezTo>
                    <a:cubicBezTo>
                      <a:pt x="10402" y="12798"/>
                      <a:pt x="10394" y="12787"/>
                      <a:pt x="10394" y="12787"/>
                    </a:cubicBezTo>
                    <a:cubicBezTo>
                      <a:pt x="10385" y="12787"/>
                      <a:pt x="10372" y="12809"/>
                      <a:pt x="10363" y="12798"/>
                    </a:cubicBezTo>
                    <a:cubicBezTo>
                      <a:pt x="10363" y="12798"/>
                      <a:pt x="10363" y="12776"/>
                      <a:pt x="10363" y="12776"/>
                    </a:cubicBezTo>
                    <a:cubicBezTo>
                      <a:pt x="10359" y="12776"/>
                      <a:pt x="10350" y="12776"/>
                      <a:pt x="10346" y="12776"/>
                    </a:cubicBezTo>
                    <a:cubicBezTo>
                      <a:pt x="10319" y="12776"/>
                      <a:pt x="10284" y="12776"/>
                      <a:pt x="10258" y="12776"/>
                    </a:cubicBezTo>
                    <a:cubicBezTo>
                      <a:pt x="10258" y="12776"/>
                      <a:pt x="10236" y="12765"/>
                      <a:pt x="10236" y="12798"/>
                    </a:cubicBezTo>
                    <a:cubicBezTo>
                      <a:pt x="10236" y="12842"/>
                      <a:pt x="10258" y="12853"/>
                      <a:pt x="10276" y="12864"/>
                    </a:cubicBezTo>
                    <a:cubicBezTo>
                      <a:pt x="10284" y="12886"/>
                      <a:pt x="10302" y="12908"/>
                      <a:pt x="10311" y="12919"/>
                    </a:cubicBezTo>
                    <a:cubicBezTo>
                      <a:pt x="10311" y="12919"/>
                      <a:pt x="10311" y="12930"/>
                      <a:pt x="10311" y="12941"/>
                    </a:cubicBezTo>
                    <a:cubicBezTo>
                      <a:pt x="10311" y="12941"/>
                      <a:pt x="10324" y="12941"/>
                      <a:pt x="10324" y="12941"/>
                    </a:cubicBezTo>
                    <a:cubicBezTo>
                      <a:pt x="10337" y="12963"/>
                      <a:pt x="10354" y="12974"/>
                      <a:pt x="10372" y="12974"/>
                    </a:cubicBezTo>
                    <a:cubicBezTo>
                      <a:pt x="10407" y="13106"/>
                      <a:pt x="10507" y="13073"/>
                      <a:pt x="10538" y="13216"/>
                    </a:cubicBezTo>
                    <a:cubicBezTo>
                      <a:pt x="10560" y="13238"/>
                      <a:pt x="10586" y="13261"/>
                      <a:pt x="10603" y="13272"/>
                    </a:cubicBezTo>
                    <a:cubicBezTo>
                      <a:pt x="10621" y="13294"/>
                      <a:pt x="10634" y="13316"/>
                      <a:pt x="10651" y="13349"/>
                    </a:cubicBezTo>
                    <a:cubicBezTo>
                      <a:pt x="10660" y="13349"/>
                      <a:pt x="10665" y="13360"/>
                      <a:pt x="10673" y="13371"/>
                    </a:cubicBezTo>
                    <a:cubicBezTo>
                      <a:pt x="10682" y="13382"/>
                      <a:pt x="10691" y="13382"/>
                      <a:pt x="10695" y="13393"/>
                    </a:cubicBezTo>
                    <a:cubicBezTo>
                      <a:pt x="10708" y="13415"/>
                      <a:pt x="10717" y="13437"/>
                      <a:pt x="10730" y="13459"/>
                    </a:cubicBezTo>
                    <a:cubicBezTo>
                      <a:pt x="10774" y="13525"/>
                      <a:pt x="10817" y="13558"/>
                      <a:pt x="10852" y="13635"/>
                    </a:cubicBezTo>
                    <a:cubicBezTo>
                      <a:pt x="10852" y="13646"/>
                      <a:pt x="10857" y="13657"/>
                      <a:pt x="10861" y="13679"/>
                    </a:cubicBezTo>
                    <a:cubicBezTo>
                      <a:pt x="10861" y="13690"/>
                      <a:pt x="10874" y="13679"/>
                      <a:pt x="10874" y="13690"/>
                    </a:cubicBezTo>
                    <a:cubicBezTo>
                      <a:pt x="10874" y="13690"/>
                      <a:pt x="10874" y="13723"/>
                      <a:pt x="10879" y="13723"/>
                    </a:cubicBezTo>
                    <a:cubicBezTo>
                      <a:pt x="10879" y="13723"/>
                      <a:pt x="10887" y="13723"/>
                      <a:pt x="10892" y="13734"/>
                    </a:cubicBezTo>
                    <a:cubicBezTo>
                      <a:pt x="10900" y="13746"/>
                      <a:pt x="10905" y="13779"/>
                      <a:pt x="10914" y="13801"/>
                    </a:cubicBezTo>
                    <a:cubicBezTo>
                      <a:pt x="10918" y="13801"/>
                      <a:pt x="10927" y="13801"/>
                      <a:pt x="10935" y="13812"/>
                    </a:cubicBezTo>
                    <a:cubicBezTo>
                      <a:pt x="10949" y="13834"/>
                      <a:pt x="10957" y="13856"/>
                      <a:pt x="10962" y="13867"/>
                    </a:cubicBezTo>
                    <a:cubicBezTo>
                      <a:pt x="10962" y="13867"/>
                      <a:pt x="10966" y="13889"/>
                      <a:pt x="10970" y="13889"/>
                    </a:cubicBezTo>
                    <a:cubicBezTo>
                      <a:pt x="10997" y="13933"/>
                      <a:pt x="11032" y="13966"/>
                      <a:pt x="11049" y="14010"/>
                    </a:cubicBezTo>
                    <a:cubicBezTo>
                      <a:pt x="11049" y="14010"/>
                      <a:pt x="11049" y="14032"/>
                      <a:pt x="11058" y="14032"/>
                    </a:cubicBezTo>
                    <a:cubicBezTo>
                      <a:pt x="11058" y="14032"/>
                      <a:pt x="11067" y="14032"/>
                      <a:pt x="11071" y="14032"/>
                    </a:cubicBezTo>
                    <a:cubicBezTo>
                      <a:pt x="11084" y="14054"/>
                      <a:pt x="11093" y="14076"/>
                      <a:pt x="11101" y="14098"/>
                    </a:cubicBezTo>
                    <a:cubicBezTo>
                      <a:pt x="11115" y="14120"/>
                      <a:pt x="11128" y="14142"/>
                      <a:pt x="11141" y="14153"/>
                    </a:cubicBezTo>
                    <a:cubicBezTo>
                      <a:pt x="11158" y="14186"/>
                      <a:pt x="11171" y="14219"/>
                      <a:pt x="11189" y="14242"/>
                    </a:cubicBezTo>
                    <a:cubicBezTo>
                      <a:pt x="11202" y="14253"/>
                      <a:pt x="11202" y="14286"/>
                      <a:pt x="11215" y="14297"/>
                    </a:cubicBezTo>
                    <a:cubicBezTo>
                      <a:pt x="11228" y="14319"/>
                      <a:pt x="11246" y="14319"/>
                      <a:pt x="11263" y="14330"/>
                    </a:cubicBezTo>
                    <a:cubicBezTo>
                      <a:pt x="11276" y="14418"/>
                      <a:pt x="11320" y="14418"/>
                      <a:pt x="11337" y="14484"/>
                    </a:cubicBezTo>
                    <a:cubicBezTo>
                      <a:pt x="11342" y="14451"/>
                      <a:pt x="11359" y="14484"/>
                      <a:pt x="11364" y="14484"/>
                    </a:cubicBezTo>
                    <a:cubicBezTo>
                      <a:pt x="11372" y="14506"/>
                      <a:pt x="11381" y="14517"/>
                      <a:pt x="11390" y="14528"/>
                    </a:cubicBezTo>
                    <a:cubicBezTo>
                      <a:pt x="11390" y="14528"/>
                      <a:pt x="11390" y="14550"/>
                      <a:pt x="11390" y="14550"/>
                    </a:cubicBezTo>
                    <a:cubicBezTo>
                      <a:pt x="11403" y="14561"/>
                      <a:pt x="11412" y="14561"/>
                      <a:pt x="11416" y="14572"/>
                    </a:cubicBezTo>
                    <a:cubicBezTo>
                      <a:pt x="11429" y="14594"/>
                      <a:pt x="11438" y="14638"/>
                      <a:pt x="11451" y="14671"/>
                    </a:cubicBezTo>
                    <a:cubicBezTo>
                      <a:pt x="11451" y="14671"/>
                      <a:pt x="11455" y="14671"/>
                      <a:pt x="11460" y="14671"/>
                    </a:cubicBezTo>
                    <a:cubicBezTo>
                      <a:pt x="11460" y="14671"/>
                      <a:pt x="11460" y="14693"/>
                      <a:pt x="11460" y="14693"/>
                    </a:cubicBezTo>
                    <a:cubicBezTo>
                      <a:pt x="11464" y="14693"/>
                      <a:pt x="11473" y="14693"/>
                      <a:pt x="11477" y="14693"/>
                    </a:cubicBezTo>
                    <a:cubicBezTo>
                      <a:pt x="11477" y="14693"/>
                      <a:pt x="11486" y="14715"/>
                      <a:pt x="11490" y="14715"/>
                    </a:cubicBezTo>
                    <a:cubicBezTo>
                      <a:pt x="11490" y="14715"/>
                      <a:pt x="11490" y="14737"/>
                      <a:pt x="11490" y="14737"/>
                    </a:cubicBezTo>
                    <a:cubicBezTo>
                      <a:pt x="11499" y="14759"/>
                      <a:pt x="11512" y="14737"/>
                      <a:pt x="11521" y="14759"/>
                    </a:cubicBezTo>
                    <a:lnTo>
                      <a:pt x="11525" y="14759"/>
                    </a:lnTo>
                    <a:cubicBezTo>
                      <a:pt x="11525" y="14759"/>
                      <a:pt x="11534" y="14781"/>
                      <a:pt x="11538" y="14792"/>
                    </a:cubicBezTo>
                    <a:cubicBezTo>
                      <a:pt x="11547" y="14814"/>
                      <a:pt x="11556" y="14836"/>
                      <a:pt x="11569" y="14847"/>
                    </a:cubicBezTo>
                    <a:cubicBezTo>
                      <a:pt x="11582" y="14870"/>
                      <a:pt x="11591" y="14892"/>
                      <a:pt x="11595" y="14914"/>
                    </a:cubicBezTo>
                    <a:cubicBezTo>
                      <a:pt x="11595" y="14914"/>
                      <a:pt x="11604" y="14914"/>
                      <a:pt x="11604" y="14936"/>
                    </a:cubicBezTo>
                    <a:cubicBezTo>
                      <a:pt x="11604" y="14936"/>
                      <a:pt x="11600" y="14947"/>
                      <a:pt x="11604" y="14958"/>
                    </a:cubicBezTo>
                    <a:cubicBezTo>
                      <a:pt x="11604" y="14958"/>
                      <a:pt x="11613" y="14969"/>
                      <a:pt x="11613" y="14980"/>
                    </a:cubicBezTo>
                    <a:cubicBezTo>
                      <a:pt x="11626" y="14991"/>
                      <a:pt x="11626" y="15024"/>
                      <a:pt x="11639" y="15024"/>
                    </a:cubicBezTo>
                    <a:cubicBezTo>
                      <a:pt x="11639" y="15057"/>
                      <a:pt x="11648" y="15079"/>
                      <a:pt x="11661" y="15079"/>
                    </a:cubicBezTo>
                    <a:cubicBezTo>
                      <a:pt x="11669" y="15156"/>
                      <a:pt x="11682" y="15189"/>
                      <a:pt x="11696" y="15244"/>
                    </a:cubicBezTo>
                    <a:cubicBezTo>
                      <a:pt x="11696" y="15288"/>
                      <a:pt x="11704" y="15321"/>
                      <a:pt x="11713" y="15377"/>
                    </a:cubicBezTo>
                    <a:cubicBezTo>
                      <a:pt x="11717" y="15410"/>
                      <a:pt x="11722" y="15465"/>
                      <a:pt x="11722" y="15509"/>
                    </a:cubicBezTo>
                    <a:cubicBezTo>
                      <a:pt x="11722" y="15586"/>
                      <a:pt x="11709" y="15674"/>
                      <a:pt x="11735" y="15729"/>
                    </a:cubicBezTo>
                    <a:cubicBezTo>
                      <a:pt x="11748" y="15729"/>
                      <a:pt x="11761" y="15718"/>
                      <a:pt x="11761" y="15685"/>
                    </a:cubicBezTo>
                    <a:cubicBezTo>
                      <a:pt x="11787" y="15685"/>
                      <a:pt x="11814" y="15564"/>
                      <a:pt x="11840" y="15586"/>
                    </a:cubicBezTo>
                    <a:cubicBezTo>
                      <a:pt x="11849" y="15586"/>
                      <a:pt x="11849" y="15597"/>
                      <a:pt x="11857" y="15608"/>
                    </a:cubicBezTo>
                    <a:cubicBezTo>
                      <a:pt x="11857" y="15619"/>
                      <a:pt x="11870" y="15641"/>
                      <a:pt x="11870" y="15663"/>
                    </a:cubicBezTo>
                    <a:cubicBezTo>
                      <a:pt x="11892" y="15630"/>
                      <a:pt x="11897" y="15685"/>
                      <a:pt x="11914" y="15696"/>
                    </a:cubicBezTo>
                    <a:cubicBezTo>
                      <a:pt x="11914" y="15751"/>
                      <a:pt x="11932" y="15773"/>
                      <a:pt x="11936" y="15828"/>
                    </a:cubicBezTo>
                    <a:cubicBezTo>
                      <a:pt x="11936" y="15839"/>
                      <a:pt x="11932" y="15884"/>
                      <a:pt x="11932" y="15917"/>
                    </a:cubicBezTo>
                    <a:cubicBezTo>
                      <a:pt x="11932" y="15917"/>
                      <a:pt x="11936" y="15917"/>
                      <a:pt x="11936" y="15917"/>
                    </a:cubicBezTo>
                    <a:cubicBezTo>
                      <a:pt x="11936" y="15928"/>
                      <a:pt x="11932" y="15939"/>
                      <a:pt x="11932" y="15939"/>
                    </a:cubicBezTo>
                    <a:cubicBezTo>
                      <a:pt x="11932" y="16038"/>
                      <a:pt x="11914" y="16093"/>
                      <a:pt x="11897" y="16126"/>
                    </a:cubicBezTo>
                    <a:cubicBezTo>
                      <a:pt x="11897" y="16181"/>
                      <a:pt x="11879" y="16269"/>
                      <a:pt x="11875" y="16291"/>
                    </a:cubicBezTo>
                    <a:cubicBezTo>
                      <a:pt x="11862" y="16313"/>
                      <a:pt x="11853" y="16335"/>
                      <a:pt x="11844" y="16357"/>
                    </a:cubicBezTo>
                    <a:cubicBezTo>
                      <a:pt x="11831" y="16401"/>
                      <a:pt x="11818" y="16446"/>
                      <a:pt x="11800" y="16457"/>
                    </a:cubicBezTo>
                    <a:cubicBezTo>
                      <a:pt x="11800" y="16457"/>
                      <a:pt x="11800" y="16479"/>
                      <a:pt x="11800" y="16479"/>
                    </a:cubicBezTo>
                    <a:cubicBezTo>
                      <a:pt x="11787" y="16501"/>
                      <a:pt x="11774" y="16512"/>
                      <a:pt x="11766" y="16545"/>
                    </a:cubicBezTo>
                    <a:cubicBezTo>
                      <a:pt x="11761" y="16567"/>
                      <a:pt x="11752" y="16567"/>
                      <a:pt x="11744" y="16578"/>
                    </a:cubicBezTo>
                    <a:cubicBezTo>
                      <a:pt x="11739" y="16589"/>
                      <a:pt x="11735" y="16611"/>
                      <a:pt x="11726" y="16622"/>
                    </a:cubicBezTo>
                    <a:cubicBezTo>
                      <a:pt x="11726" y="16622"/>
                      <a:pt x="11717" y="16622"/>
                      <a:pt x="11713" y="16622"/>
                    </a:cubicBezTo>
                    <a:cubicBezTo>
                      <a:pt x="11713" y="16622"/>
                      <a:pt x="11709" y="16644"/>
                      <a:pt x="11704" y="16644"/>
                    </a:cubicBezTo>
                    <a:cubicBezTo>
                      <a:pt x="11696" y="16655"/>
                      <a:pt x="11687" y="16655"/>
                      <a:pt x="11678" y="16666"/>
                    </a:cubicBezTo>
                    <a:cubicBezTo>
                      <a:pt x="11674" y="16677"/>
                      <a:pt x="11669" y="16699"/>
                      <a:pt x="11661" y="16710"/>
                    </a:cubicBezTo>
                    <a:cubicBezTo>
                      <a:pt x="11639" y="16754"/>
                      <a:pt x="11621" y="16776"/>
                      <a:pt x="11595" y="16809"/>
                    </a:cubicBezTo>
                    <a:cubicBezTo>
                      <a:pt x="11569" y="16743"/>
                      <a:pt x="11578" y="16666"/>
                      <a:pt x="11595" y="16633"/>
                    </a:cubicBezTo>
                    <a:cubicBezTo>
                      <a:pt x="11604" y="16611"/>
                      <a:pt x="11604" y="16611"/>
                      <a:pt x="11608" y="16589"/>
                    </a:cubicBezTo>
                    <a:cubicBezTo>
                      <a:pt x="11608" y="16589"/>
                      <a:pt x="11617" y="16589"/>
                      <a:pt x="11617" y="16589"/>
                    </a:cubicBezTo>
                    <a:cubicBezTo>
                      <a:pt x="11617" y="16578"/>
                      <a:pt x="11621" y="16556"/>
                      <a:pt x="11626" y="16545"/>
                    </a:cubicBezTo>
                    <a:cubicBezTo>
                      <a:pt x="11634" y="16512"/>
                      <a:pt x="11643" y="16479"/>
                      <a:pt x="11648" y="16457"/>
                    </a:cubicBezTo>
                    <a:cubicBezTo>
                      <a:pt x="11648" y="16446"/>
                      <a:pt x="11656" y="16435"/>
                      <a:pt x="11661" y="16424"/>
                    </a:cubicBezTo>
                    <a:cubicBezTo>
                      <a:pt x="11665" y="16401"/>
                      <a:pt x="11669" y="16368"/>
                      <a:pt x="11674" y="16346"/>
                    </a:cubicBezTo>
                    <a:cubicBezTo>
                      <a:pt x="11674" y="16313"/>
                      <a:pt x="11687" y="16302"/>
                      <a:pt x="11691" y="16280"/>
                    </a:cubicBezTo>
                    <a:cubicBezTo>
                      <a:pt x="11691" y="16236"/>
                      <a:pt x="11691" y="16203"/>
                      <a:pt x="11691" y="16181"/>
                    </a:cubicBezTo>
                    <a:cubicBezTo>
                      <a:pt x="11696" y="16126"/>
                      <a:pt x="11717" y="16082"/>
                      <a:pt x="11713" y="16016"/>
                    </a:cubicBezTo>
                    <a:cubicBezTo>
                      <a:pt x="11674" y="16049"/>
                      <a:pt x="11669" y="16159"/>
                      <a:pt x="11648" y="16214"/>
                    </a:cubicBezTo>
                    <a:cubicBezTo>
                      <a:pt x="11648" y="16225"/>
                      <a:pt x="11648" y="16225"/>
                      <a:pt x="11648" y="16236"/>
                    </a:cubicBezTo>
                    <a:cubicBezTo>
                      <a:pt x="11648" y="16236"/>
                      <a:pt x="11639" y="16236"/>
                      <a:pt x="11634" y="16236"/>
                    </a:cubicBezTo>
                    <a:cubicBezTo>
                      <a:pt x="11626" y="16258"/>
                      <a:pt x="11617" y="16291"/>
                      <a:pt x="11608" y="16313"/>
                    </a:cubicBezTo>
                    <a:cubicBezTo>
                      <a:pt x="11608" y="16313"/>
                      <a:pt x="11608" y="16335"/>
                      <a:pt x="11608" y="16346"/>
                    </a:cubicBezTo>
                    <a:cubicBezTo>
                      <a:pt x="11608" y="16346"/>
                      <a:pt x="11595" y="16346"/>
                      <a:pt x="11591" y="16346"/>
                    </a:cubicBezTo>
                    <a:cubicBezTo>
                      <a:pt x="11569" y="16390"/>
                      <a:pt x="11551" y="16435"/>
                      <a:pt x="11534" y="16490"/>
                    </a:cubicBezTo>
                    <a:cubicBezTo>
                      <a:pt x="11521" y="16523"/>
                      <a:pt x="11512" y="16567"/>
                      <a:pt x="11499" y="16589"/>
                    </a:cubicBezTo>
                    <a:cubicBezTo>
                      <a:pt x="11499" y="16589"/>
                      <a:pt x="11495" y="16589"/>
                      <a:pt x="11490" y="16589"/>
                    </a:cubicBezTo>
                    <a:cubicBezTo>
                      <a:pt x="11490" y="16589"/>
                      <a:pt x="11490" y="16611"/>
                      <a:pt x="11490" y="16611"/>
                    </a:cubicBezTo>
                    <a:cubicBezTo>
                      <a:pt x="11482" y="16611"/>
                      <a:pt x="11468" y="16633"/>
                      <a:pt x="11460" y="16644"/>
                    </a:cubicBezTo>
                    <a:cubicBezTo>
                      <a:pt x="11438" y="16666"/>
                      <a:pt x="11420" y="16699"/>
                      <a:pt x="11403" y="16721"/>
                    </a:cubicBezTo>
                    <a:cubicBezTo>
                      <a:pt x="11403" y="16721"/>
                      <a:pt x="11390" y="16721"/>
                      <a:pt x="11385" y="16721"/>
                    </a:cubicBezTo>
                    <a:cubicBezTo>
                      <a:pt x="11385" y="16721"/>
                      <a:pt x="11377" y="16743"/>
                      <a:pt x="11372" y="16754"/>
                    </a:cubicBezTo>
                    <a:cubicBezTo>
                      <a:pt x="11372" y="16754"/>
                      <a:pt x="11364" y="16754"/>
                      <a:pt x="11355" y="16754"/>
                    </a:cubicBezTo>
                    <a:cubicBezTo>
                      <a:pt x="11350" y="16754"/>
                      <a:pt x="11350" y="16765"/>
                      <a:pt x="11342" y="16776"/>
                    </a:cubicBezTo>
                    <a:cubicBezTo>
                      <a:pt x="11337" y="16776"/>
                      <a:pt x="11329" y="16776"/>
                      <a:pt x="11324" y="16798"/>
                    </a:cubicBezTo>
                    <a:cubicBezTo>
                      <a:pt x="11324" y="16798"/>
                      <a:pt x="11316" y="16820"/>
                      <a:pt x="11311" y="16820"/>
                    </a:cubicBezTo>
                    <a:cubicBezTo>
                      <a:pt x="11294" y="16853"/>
                      <a:pt x="11272" y="16864"/>
                      <a:pt x="11254" y="16919"/>
                    </a:cubicBezTo>
                    <a:cubicBezTo>
                      <a:pt x="11241" y="16919"/>
                      <a:pt x="11228" y="16941"/>
                      <a:pt x="11215" y="16941"/>
                    </a:cubicBezTo>
                    <a:cubicBezTo>
                      <a:pt x="11171" y="16985"/>
                      <a:pt x="11123" y="17019"/>
                      <a:pt x="11080" y="16974"/>
                    </a:cubicBezTo>
                    <a:cubicBezTo>
                      <a:pt x="11071" y="16941"/>
                      <a:pt x="11067" y="16897"/>
                      <a:pt x="11067" y="16886"/>
                    </a:cubicBezTo>
                    <a:cubicBezTo>
                      <a:pt x="11067" y="16886"/>
                      <a:pt x="11075" y="16886"/>
                      <a:pt x="11075" y="16864"/>
                    </a:cubicBezTo>
                    <a:cubicBezTo>
                      <a:pt x="11075" y="16842"/>
                      <a:pt x="11075" y="16831"/>
                      <a:pt x="11084" y="16809"/>
                    </a:cubicBezTo>
                    <a:cubicBezTo>
                      <a:pt x="11093" y="16787"/>
                      <a:pt x="11106" y="16754"/>
                      <a:pt x="11115" y="16743"/>
                    </a:cubicBezTo>
                    <a:cubicBezTo>
                      <a:pt x="11132" y="16699"/>
                      <a:pt x="11149" y="16666"/>
                      <a:pt x="11167" y="16633"/>
                    </a:cubicBezTo>
                    <a:cubicBezTo>
                      <a:pt x="11189" y="16589"/>
                      <a:pt x="11211" y="16578"/>
                      <a:pt x="11233" y="16534"/>
                    </a:cubicBezTo>
                    <a:cubicBezTo>
                      <a:pt x="11250" y="16512"/>
                      <a:pt x="11272" y="16468"/>
                      <a:pt x="11281" y="16446"/>
                    </a:cubicBezTo>
                    <a:cubicBezTo>
                      <a:pt x="11281" y="16446"/>
                      <a:pt x="11289" y="16446"/>
                      <a:pt x="11294" y="16446"/>
                    </a:cubicBezTo>
                    <a:cubicBezTo>
                      <a:pt x="11302" y="16424"/>
                      <a:pt x="11307" y="16390"/>
                      <a:pt x="11316" y="16368"/>
                    </a:cubicBezTo>
                    <a:cubicBezTo>
                      <a:pt x="11316" y="16324"/>
                      <a:pt x="11342" y="16346"/>
                      <a:pt x="11342" y="16280"/>
                    </a:cubicBezTo>
                    <a:cubicBezTo>
                      <a:pt x="11329" y="16258"/>
                      <a:pt x="11329" y="16225"/>
                      <a:pt x="11311" y="16214"/>
                    </a:cubicBezTo>
                    <a:cubicBezTo>
                      <a:pt x="11298" y="16192"/>
                      <a:pt x="11285" y="16247"/>
                      <a:pt x="11267" y="16258"/>
                    </a:cubicBezTo>
                    <a:cubicBezTo>
                      <a:pt x="11259" y="16269"/>
                      <a:pt x="11259" y="16302"/>
                      <a:pt x="11250" y="16313"/>
                    </a:cubicBezTo>
                    <a:cubicBezTo>
                      <a:pt x="11228" y="16313"/>
                      <a:pt x="11224" y="16357"/>
                      <a:pt x="11206" y="16368"/>
                    </a:cubicBezTo>
                    <a:cubicBezTo>
                      <a:pt x="11184" y="16368"/>
                      <a:pt x="11184" y="16379"/>
                      <a:pt x="11167" y="16368"/>
                    </a:cubicBezTo>
                    <a:cubicBezTo>
                      <a:pt x="11167" y="16412"/>
                      <a:pt x="11149" y="16412"/>
                      <a:pt x="11145" y="16424"/>
                    </a:cubicBezTo>
                    <a:cubicBezTo>
                      <a:pt x="11145" y="16424"/>
                      <a:pt x="11136" y="16424"/>
                      <a:pt x="11136" y="16446"/>
                    </a:cubicBezTo>
                    <a:cubicBezTo>
                      <a:pt x="11093" y="16512"/>
                      <a:pt x="11036" y="16567"/>
                      <a:pt x="10997" y="16622"/>
                    </a:cubicBezTo>
                    <a:cubicBezTo>
                      <a:pt x="10988" y="16644"/>
                      <a:pt x="10979" y="16644"/>
                      <a:pt x="10970" y="16655"/>
                    </a:cubicBezTo>
                    <a:cubicBezTo>
                      <a:pt x="10953" y="16677"/>
                      <a:pt x="10935" y="16699"/>
                      <a:pt x="10914" y="16721"/>
                    </a:cubicBezTo>
                    <a:cubicBezTo>
                      <a:pt x="10905" y="16721"/>
                      <a:pt x="10896" y="16721"/>
                      <a:pt x="10887" y="16732"/>
                    </a:cubicBezTo>
                    <a:cubicBezTo>
                      <a:pt x="10879" y="16732"/>
                      <a:pt x="10870" y="16754"/>
                      <a:pt x="10861" y="16754"/>
                    </a:cubicBezTo>
                    <a:cubicBezTo>
                      <a:pt x="10826" y="16787"/>
                      <a:pt x="10787" y="16820"/>
                      <a:pt x="10752" y="16842"/>
                    </a:cubicBezTo>
                    <a:cubicBezTo>
                      <a:pt x="10743" y="16853"/>
                      <a:pt x="10730" y="16842"/>
                      <a:pt x="10721" y="16853"/>
                    </a:cubicBezTo>
                    <a:cubicBezTo>
                      <a:pt x="10713" y="16853"/>
                      <a:pt x="10704" y="16875"/>
                      <a:pt x="10700" y="16875"/>
                    </a:cubicBezTo>
                    <a:cubicBezTo>
                      <a:pt x="10651" y="16908"/>
                      <a:pt x="10599" y="16941"/>
                      <a:pt x="10555" y="16963"/>
                    </a:cubicBezTo>
                    <a:cubicBezTo>
                      <a:pt x="10525" y="16974"/>
                      <a:pt x="10494" y="17007"/>
                      <a:pt x="10464" y="16996"/>
                    </a:cubicBezTo>
                    <a:cubicBezTo>
                      <a:pt x="10464" y="16952"/>
                      <a:pt x="10450" y="16941"/>
                      <a:pt x="10450" y="16897"/>
                    </a:cubicBezTo>
                    <a:cubicBezTo>
                      <a:pt x="10481" y="16886"/>
                      <a:pt x="10503" y="16842"/>
                      <a:pt x="10520" y="16820"/>
                    </a:cubicBezTo>
                    <a:cubicBezTo>
                      <a:pt x="10533" y="16809"/>
                      <a:pt x="10547" y="16809"/>
                      <a:pt x="10555" y="16798"/>
                    </a:cubicBezTo>
                    <a:cubicBezTo>
                      <a:pt x="10582" y="16765"/>
                      <a:pt x="10599" y="16721"/>
                      <a:pt x="10621" y="16699"/>
                    </a:cubicBezTo>
                    <a:cubicBezTo>
                      <a:pt x="10634" y="16677"/>
                      <a:pt x="10651" y="16677"/>
                      <a:pt x="10665" y="16655"/>
                    </a:cubicBezTo>
                    <a:cubicBezTo>
                      <a:pt x="10669" y="16655"/>
                      <a:pt x="10673" y="16633"/>
                      <a:pt x="10678" y="16633"/>
                    </a:cubicBezTo>
                    <a:cubicBezTo>
                      <a:pt x="10700" y="16611"/>
                      <a:pt x="10721" y="16589"/>
                      <a:pt x="10739" y="16567"/>
                    </a:cubicBezTo>
                    <a:cubicBezTo>
                      <a:pt x="10748" y="16567"/>
                      <a:pt x="10752" y="16534"/>
                      <a:pt x="10761" y="16523"/>
                    </a:cubicBezTo>
                    <a:cubicBezTo>
                      <a:pt x="10774" y="16490"/>
                      <a:pt x="10787" y="16479"/>
                      <a:pt x="10796" y="16479"/>
                    </a:cubicBezTo>
                    <a:cubicBezTo>
                      <a:pt x="10796" y="16479"/>
                      <a:pt x="10796" y="16457"/>
                      <a:pt x="10796" y="16457"/>
                    </a:cubicBezTo>
                    <a:cubicBezTo>
                      <a:pt x="10796" y="16457"/>
                      <a:pt x="10809" y="16457"/>
                      <a:pt x="10813" y="16435"/>
                    </a:cubicBezTo>
                    <a:cubicBezTo>
                      <a:pt x="10822" y="16424"/>
                      <a:pt x="10844" y="16390"/>
                      <a:pt x="10848" y="16379"/>
                    </a:cubicBezTo>
                    <a:cubicBezTo>
                      <a:pt x="10857" y="16357"/>
                      <a:pt x="10866" y="16357"/>
                      <a:pt x="10870" y="16346"/>
                    </a:cubicBezTo>
                    <a:cubicBezTo>
                      <a:pt x="10879" y="16335"/>
                      <a:pt x="10887" y="16302"/>
                      <a:pt x="10896" y="16280"/>
                    </a:cubicBezTo>
                    <a:cubicBezTo>
                      <a:pt x="10896" y="16280"/>
                      <a:pt x="10909" y="16269"/>
                      <a:pt x="10914" y="16258"/>
                    </a:cubicBezTo>
                    <a:cubicBezTo>
                      <a:pt x="10927" y="16236"/>
                      <a:pt x="10940" y="16192"/>
                      <a:pt x="10957" y="16192"/>
                    </a:cubicBezTo>
                    <a:cubicBezTo>
                      <a:pt x="10966" y="16159"/>
                      <a:pt x="10983" y="16148"/>
                      <a:pt x="10992" y="16115"/>
                    </a:cubicBezTo>
                    <a:cubicBezTo>
                      <a:pt x="11001" y="16093"/>
                      <a:pt x="11014" y="16060"/>
                      <a:pt x="11014" y="16016"/>
                    </a:cubicBezTo>
                    <a:cubicBezTo>
                      <a:pt x="10992" y="15972"/>
                      <a:pt x="10970" y="16038"/>
                      <a:pt x="10949" y="16049"/>
                    </a:cubicBezTo>
                    <a:cubicBezTo>
                      <a:pt x="10927" y="16082"/>
                      <a:pt x="10900" y="16093"/>
                      <a:pt x="10874" y="16115"/>
                    </a:cubicBezTo>
                    <a:cubicBezTo>
                      <a:pt x="10852" y="16137"/>
                      <a:pt x="10826" y="16159"/>
                      <a:pt x="10804" y="16192"/>
                    </a:cubicBezTo>
                    <a:cubicBezTo>
                      <a:pt x="10778" y="16214"/>
                      <a:pt x="10752" y="16236"/>
                      <a:pt x="10726" y="16247"/>
                    </a:cubicBezTo>
                    <a:cubicBezTo>
                      <a:pt x="10721" y="16247"/>
                      <a:pt x="10717" y="16258"/>
                      <a:pt x="10708" y="16269"/>
                    </a:cubicBezTo>
                    <a:cubicBezTo>
                      <a:pt x="10691" y="16280"/>
                      <a:pt x="10673" y="16291"/>
                      <a:pt x="10651" y="16313"/>
                    </a:cubicBezTo>
                    <a:cubicBezTo>
                      <a:pt x="10647" y="16313"/>
                      <a:pt x="10643" y="16324"/>
                      <a:pt x="10634" y="16335"/>
                    </a:cubicBezTo>
                    <a:cubicBezTo>
                      <a:pt x="10586" y="16368"/>
                      <a:pt x="10547" y="16390"/>
                      <a:pt x="10499" y="16412"/>
                    </a:cubicBezTo>
                    <a:cubicBezTo>
                      <a:pt x="10468" y="16412"/>
                      <a:pt x="10437" y="16435"/>
                      <a:pt x="10407" y="16435"/>
                    </a:cubicBezTo>
                    <a:cubicBezTo>
                      <a:pt x="10389" y="16401"/>
                      <a:pt x="10367" y="16379"/>
                      <a:pt x="10363" y="16335"/>
                    </a:cubicBezTo>
                    <a:cubicBezTo>
                      <a:pt x="10363" y="16313"/>
                      <a:pt x="10363" y="16302"/>
                      <a:pt x="10363" y="16291"/>
                    </a:cubicBezTo>
                    <a:cubicBezTo>
                      <a:pt x="10363" y="16269"/>
                      <a:pt x="10359" y="16258"/>
                      <a:pt x="10363" y="16247"/>
                    </a:cubicBezTo>
                    <a:cubicBezTo>
                      <a:pt x="10363" y="16203"/>
                      <a:pt x="10385" y="16181"/>
                      <a:pt x="10385" y="16137"/>
                    </a:cubicBezTo>
                    <a:cubicBezTo>
                      <a:pt x="10398" y="16137"/>
                      <a:pt x="10407" y="16126"/>
                      <a:pt x="10411" y="16104"/>
                    </a:cubicBezTo>
                    <a:cubicBezTo>
                      <a:pt x="10437" y="16082"/>
                      <a:pt x="10459" y="16027"/>
                      <a:pt x="10490" y="15983"/>
                    </a:cubicBezTo>
                    <a:cubicBezTo>
                      <a:pt x="10520" y="15939"/>
                      <a:pt x="10555" y="15906"/>
                      <a:pt x="10586" y="15850"/>
                    </a:cubicBezTo>
                    <a:cubicBezTo>
                      <a:pt x="10643" y="15828"/>
                      <a:pt x="10660" y="15707"/>
                      <a:pt x="10708" y="15674"/>
                    </a:cubicBezTo>
                    <a:cubicBezTo>
                      <a:pt x="10717" y="15652"/>
                      <a:pt x="10717" y="15597"/>
                      <a:pt x="10730" y="15586"/>
                    </a:cubicBezTo>
                    <a:cubicBezTo>
                      <a:pt x="10752" y="15586"/>
                      <a:pt x="10765" y="15531"/>
                      <a:pt x="10778" y="15509"/>
                    </a:cubicBezTo>
                    <a:cubicBezTo>
                      <a:pt x="10787" y="15498"/>
                      <a:pt x="10796" y="15487"/>
                      <a:pt x="10800" y="15476"/>
                    </a:cubicBezTo>
                    <a:cubicBezTo>
                      <a:pt x="10809" y="15465"/>
                      <a:pt x="10822" y="15454"/>
                      <a:pt x="10831" y="15454"/>
                    </a:cubicBezTo>
                    <a:cubicBezTo>
                      <a:pt x="10831" y="15399"/>
                      <a:pt x="10857" y="15410"/>
                      <a:pt x="10861" y="15377"/>
                    </a:cubicBezTo>
                    <a:cubicBezTo>
                      <a:pt x="10870" y="15377"/>
                      <a:pt x="10874" y="15343"/>
                      <a:pt x="10861" y="15354"/>
                    </a:cubicBezTo>
                    <a:cubicBezTo>
                      <a:pt x="10822" y="15365"/>
                      <a:pt x="10769" y="15421"/>
                      <a:pt x="10726" y="15443"/>
                    </a:cubicBezTo>
                    <a:cubicBezTo>
                      <a:pt x="10704" y="15454"/>
                      <a:pt x="10678" y="15476"/>
                      <a:pt x="10660" y="15487"/>
                    </a:cubicBezTo>
                    <a:cubicBezTo>
                      <a:pt x="10643" y="15498"/>
                      <a:pt x="10625" y="15498"/>
                      <a:pt x="10608" y="15509"/>
                    </a:cubicBezTo>
                    <a:cubicBezTo>
                      <a:pt x="10599" y="15509"/>
                      <a:pt x="10595" y="15531"/>
                      <a:pt x="10586" y="15542"/>
                    </a:cubicBezTo>
                    <a:cubicBezTo>
                      <a:pt x="10551" y="15575"/>
                      <a:pt x="10507" y="15586"/>
                      <a:pt x="10481" y="15619"/>
                    </a:cubicBezTo>
                    <a:cubicBezTo>
                      <a:pt x="10455" y="15652"/>
                      <a:pt x="10429" y="15685"/>
                      <a:pt x="10402" y="15707"/>
                    </a:cubicBezTo>
                    <a:cubicBezTo>
                      <a:pt x="10367" y="15740"/>
                      <a:pt x="10324" y="15784"/>
                      <a:pt x="10289" y="15784"/>
                    </a:cubicBezTo>
                    <a:cubicBezTo>
                      <a:pt x="10263" y="15784"/>
                      <a:pt x="10232" y="15806"/>
                      <a:pt x="10215" y="15784"/>
                    </a:cubicBezTo>
                    <a:cubicBezTo>
                      <a:pt x="10210" y="15784"/>
                      <a:pt x="10206" y="15751"/>
                      <a:pt x="10201" y="15740"/>
                    </a:cubicBezTo>
                    <a:cubicBezTo>
                      <a:pt x="10197" y="15740"/>
                      <a:pt x="10193" y="15696"/>
                      <a:pt x="10188" y="15685"/>
                    </a:cubicBezTo>
                    <a:cubicBezTo>
                      <a:pt x="10188" y="15641"/>
                      <a:pt x="10206" y="15619"/>
                      <a:pt x="10210" y="15575"/>
                    </a:cubicBezTo>
                    <a:cubicBezTo>
                      <a:pt x="10228" y="15575"/>
                      <a:pt x="10232" y="15531"/>
                      <a:pt x="10241" y="15498"/>
                    </a:cubicBezTo>
                    <a:cubicBezTo>
                      <a:pt x="10254" y="15487"/>
                      <a:pt x="10263" y="15487"/>
                      <a:pt x="10271" y="15465"/>
                    </a:cubicBezTo>
                    <a:cubicBezTo>
                      <a:pt x="10271" y="15465"/>
                      <a:pt x="10271" y="15443"/>
                      <a:pt x="10271" y="15443"/>
                    </a:cubicBezTo>
                    <a:lnTo>
                      <a:pt x="10280" y="15443"/>
                    </a:lnTo>
                    <a:cubicBezTo>
                      <a:pt x="10280" y="15443"/>
                      <a:pt x="10311" y="15377"/>
                      <a:pt x="10324" y="15365"/>
                    </a:cubicBezTo>
                    <a:cubicBezTo>
                      <a:pt x="10324" y="15354"/>
                      <a:pt x="10333" y="15354"/>
                      <a:pt x="10337" y="15343"/>
                    </a:cubicBezTo>
                    <a:cubicBezTo>
                      <a:pt x="10346" y="15310"/>
                      <a:pt x="10354" y="15299"/>
                      <a:pt x="10363" y="15277"/>
                    </a:cubicBezTo>
                    <a:cubicBezTo>
                      <a:pt x="10372" y="15266"/>
                      <a:pt x="10381" y="15244"/>
                      <a:pt x="10385" y="15233"/>
                    </a:cubicBezTo>
                    <a:cubicBezTo>
                      <a:pt x="10402" y="15200"/>
                      <a:pt x="10420" y="15167"/>
                      <a:pt x="10433" y="15145"/>
                    </a:cubicBezTo>
                    <a:cubicBezTo>
                      <a:pt x="10464" y="15090"/>
                      <a:pt x="10499" y="15024"/>
                      <a:pt x="10529" y="14969"/>
                    </a:cubicBezTo>
                    <a:cubicBezTo>
                      <a:pt x="10542" y="14947"/>
                      <a:pt x="10560" y="14914"/>
                      <a:pt x="10573" y="14892"/>
                    </a:cubicBezTo>
                    <a:cubicBezTo>
                      <a:pt x="10573" y="14892"/>
                      <a:pt x="10586" y="14892"/>
                      <a:pt x="10590" y="14892"/>
                    </a:cubicBezTo>
                    <a:cubicBezTo>
                      <a:pt x="10603" y="14870"/>
                      <a:pt x="10616" y="14836"/>
                      <a:pt x="10612" y="14803"/>
                    </a:cubicBezTo>
                    <a:cubicBezTo>
                      <a:pt x="10551" y="14914"/>
                      <a:pt x="10472" y="14914"/>
                      <a:pt x="10398" y="14980"/>
                    </a:cubicBezTo>
                    <a:cubicBezTo>
                      <a:pt x="10350" y="15035"/>
                      <a:pt x="10298" y="15123"/>
                      <a:pt x="10245" y="15156"/>
                    </a:cubicBezTo>
                    <a:cubicBezTo>
                      <a:pt x="10228" y="15156"/>
                      <a:pt x="10201" y="15156"/>
                      <a:pt x="10184" y="15178"/>
                    </a:cubicBezTo>
                    <a:cubicBezTo>
                      <a:pt x="10175" y="15178"/>
                      <a:pt x="10167" y="15200"/>
                      <a:pt x="10158" y="15200"/>
                    </a:cubicBezTo>
                    <a:cubicBezTo>
                      <a:pt x="10149" y="15200"/>
                      <a:pt x="10140" y="15200"/>
                      <a:pt x="10127" y="15222"/>
                    </a:cubicBezTo>
                    <a:cubicBezTo>
                      <a:pt x="10097" y="15255"/>
                      <a:pt x="10057" y="15299"/>
                      <a:pt x="10031" y="15222"/>
                    </a:cubicBezTo>
                    <a:cubicBezTo>
                      <a:pt x="10018" y="15244"/>
                      <a:pt x="10005" y="15233"/>
                      <a:pt x="10000" y="15189"/>
                    </a:cubicBezTo>
                    <a:cubicBezTo>
                      <a:pt x="9992" y="15156"/>
                      <a:pt x="10018" y="15145"/>
                      <a:pt x="10014" y="15079"/>
                    </a:cubicBezTo>
                    <a:cubicBezTo>
                      <a:pt x="10044" y="15013"/>
                      <a:pt x="10079" y="14947"/>
                      <a:pt x="10114" y="14892"/>
                    </a:cubicBezTo>
                    <a:cubicBezTo>
                      <a:pt x="10132" y="14858"/>
                      <a:pt x="10145" y="14825"/>
                      <a:pt x="10162" y="14781"/>
                    </a:cubicBezTo>
                    <a:cubicBezTo>
                      <a:pt x="10175" y="14759"/>
                      <a:pt x="10193" y="14737"/>
                      <a:pt x="10201" y="14704"/>
                    </a:cubicBezTo>
                    <a:cubicBezTo>
                      <a:pt x="10210" y="14693"/>
                      <a:pt x="10215" y="14682"/>
                      <a:pt x="10219" y="14682"/>
                    </a:cubicBezTo>
                    <a:cubicBezTo>
                      <a:pt x="10219" y="14682"/>
                      <a:pt x="10219" y="14660"/>
                      <a:pt x="10219" y="14660"/>
                    </a:cubicBezTo>
                    <a:cubicBezTo>
                      <a:pt x="10232" y="14638"/>
                      <a:pt x="10245" y="14616"/>
                      <a:pt x="10258" y="14583"/>
                    </a:cubicBezTo>
                    <a:cubicBezTo>
                      <a:pt x="10276" y="14561"/>
                      <a:pt x="10293" y="14517"/>
                      <a:pt x="10311" y="14495"/>
                    </a:cubicBezTo>
                    <a:cubicBezTo>
                      <a:pt x="10328" y="14451"/>
                      <a:pt x="10346" y="14418"/>
                      <a:pt x="10367" y="14385"/>
                    </a:cubicBezTo>
                    <a:cubicBezTo>
                      <a:pt x="10367" y="14385"/>
                      <a:pt x="10367" y="14374"/>
                      <a:pt x="10367" y="14374"/>
                    </a:cubicBezTo>
                    <a:cubicBezTo>
                      <a:pt x="10381" y="14341"/>
                      <a:pt x="10407" y="14319"/>
                      <a:pt x="10402" y="14286"/>
                    </a:cubicBezTo>
                    <a:cubicBezTo>
                      <a:pt x="10372" y="14341"/>
                      <a:pt x="10333" y="14352"/>
                      <a:pt x="10293" y="14385"/>
                    </a:cubicBezTo>
                    <a:cubicBezTo>
                      <a:pt x="10267" y="14396"/>
                      <a:pt x="10245" y="14418"/>
                      <a:pt x="10215" y="14440"/>
                    </a:cubicBezTo>
                    <a:cubicBezTo>
                      <a:pt x="10201" y="14440"/>
                      <a:pt x="10188" y="14462"/>
                      <a:pt x="10180" y="14473"/>
                    </a:cubicBezTo>
                    <a:cubicBezTo>
                      <a:pt x="10105" y="14539"/>
                      <a:pt x="10040" y="14605"/>
                      <a:pt x="9966" y="14660"/>
                    </a:cubicBezTo>
                    <a:cubicBezTo>
                      <a:pt x="9939" y="14682"/>
                      <a:pt x="9913" y="14693"/>
                      <a:pt x="9887" y="14704"/>
                    </a:cubicBezTo>
                    <a:cubicBezTo>
                      <a:pt x="9856" y="14726"/>
                      <a:pt x="9826" y="14748"/>
                      <a:pt x="9804" y="14748"/>
                    </a:cubicBezTo>
                    <a:cubicBezTo>
                      <a:pt x="9782" y="14748"/>
                      <a:pt x="9760" y="14726"/>
                      <a:pt x="9747" y="14693"/>
                    </a:cubicBezTo>
                    <a:cubicBezTo>
                      <a:pt x="9743" y="14682"/>
                      <a:pt x="9747" y="14671"/>
                      <a:pt x="9747" y="14649"/>
                    </a:cubicBezTo>
                    <a:cubicBezTo>
                      <a:pt x="9747" y="14638"/>
                      <a:pt x="9743" y="14605"/>
                      <a:pt x="9747" y="14594"/>
                    </a:cubicBezTo>
                    <a:cubicBezTo>
                      <a:pt x="9747" y="14550"/>
                      <a:pt x="9773" y="14539"/>
                      <a:pt x="9791" y="14495"/>
                    </a:cubicBezTo>
                    <a:cubicBezTo>
                      <a:pt x="9800" y="14473"/>
                      <a:pt x="9813" y="14451"/>
                      <a:pt x="9813" y="14429"/>
                    </a:cubicBezTo>
                    <a:cubicBezTo>
                      <a:pt x="9813" y="14429"/>
                      <a:pt x="9813" y="14407"/>
                      <a:pt x="9817" y="14407"/>
                    </a:cubicBezTo>
                    <a:cubicBezTo>
                      <a:pt x="9817" y="14396"/>
                      <a:pt x="9830" y="14407"/>
                      <a:pt x="9834" y="14385"/>
                    </a:cubicBezTo>
                    <a:cubicBezTo>
                      <a:pt x="9843" y="14374"/>
                      <a:pt x="9848" y="14352"/>
                      <a:pt x="9856" y="14330"/>
                    </a:cubicBezTo>
                    <a:cubicBezTo>
                      <a:pt x="9865" y="14308"/>
                      <a:pt x="9882" y="14286"/>
                      <a:pt x="9887" y="14286"/>
                    </a:cubicBezTo>
                    <a:cubicBezTo>
                      <a:pt x="9887" y="14286"/>
                      <a:pt x="9896" y="14286"/>
                      <a:pt x="9900" y="14264"/>
                    </a:cubicBezTo>
                    <a:cubicBezTo>
                      <a:pt x="9909" y="14242"/>
                      <a:pt x="9926" y="14219"/>
                      <a:pt x="9931" y="14197"/>
                    </a:cubicBezTo>
                    <a:cubicBezTo>
                      <a:pt x="9931" y="14197"/>
                      <a:pt x="9935" y="14197"/>
                      <a:pt x="9939" y="14197"/>
                    </a:cubicBezTo>
                    <a:cubicBezTo>
                      <a:pt x="9948" y="14186"/>
                      <a:pt x="9939" y="14131"/>
                      <a:pt x="9952" y="14120"/>
                    </a:cubicBezTo>
                    <a:cubicBezTo>
                      <a:pt x="9974" y="14098"/>
                      <a:pt x="10000" y="14054"/>
                      <a:pt x="10018" y="14032"/>
                    </a:cubicBezTo>
                    <a:cubicBezTo>
                      <a:pt x="10018" y="14032"/>
                      <a:pt x="10018" y="14021"/>
                      <a:pt x="10018" y="14021"/>
                    </a:cubicBezTo>
                    <a:cubicBezTo>
                      <a:pt x="10027" y="13999"/>
                      <a:pt x="10040" y="13999"/>
                      <a:pt x="10049" y="13988"/>
                    </a:cubicBezTo>
                    <a:cubicBezTo>
                      <a:pt x="10079" y="13944"/>
                      <a:pt x="10114" y="13889"/>
                      <a:pt x="10136" y="13812"/>
                    </a:cubicBezTo>
                    <a:cubicBezTo>
                      <a:pt x="10088" y="13856"/>
                      <a:pt x="10044" y="13900"/>
                      <a:pt x="9996" y="13933"/>
                    </a:cubicBezTo>
                    <a:cubicBezTo>
                      <a:pt x="9987" y="13933"/>
                      <a:pt x="9970" y="13944"/>
                      <a:pt x="9961" y="13955"/>
                    </a:cubicBezTo>
                    <a:cubicBezTo>
                      <a:pt x="9935" y="13977"/>
                      <a:pt x="9913" y="13999"/>
                      <a:pt x="9887" y="14021"/>
                    </a:cubicBezTo>
                    <a:cubicBezTo>
                      <a:pt x="9882" y="14021"/>
                      <a:pt x="9878" y="14032"/>
                      <a:pt x="9869" y="14032"/>
                    </a:cubicBezTo>
                    <a:cubicBezTo>
                      <a:pt x="9861" y="14032"/>
                      <a:pt x="9852" y="14032"/>
                      <a:pt x="9843" y="14032"/>
                    </a:cubicBezTo>
                    <a:cubicBezTo>
                      <a:pt x="9834" y="14032"/>
                      <a:pt x="9821" y="14065"/>
                      <a:pt x="9813" y="14076"/>
                    </a:cubicBezTo>
                    <a:cubicBezTo>
                      <a:pt x="9791" y="14098"/>
                      <a:pt x="9769" y="14120"/>
                      <a:pt x="9747" y="14142"/>
                    </a:cubicBezTo>
                    <a:cubicBezTo>
                      <a:pt x="9734" y="14142"/>
                      <a:pt x="9721" y="14142"/>
                      <a:pt x="9708" y="14164"/>
                    </a:cubicBezTo>
                    <a:cubicBezTo>
                      <a:pt x="9664" y="14197"/>
                      <a:pt x="9616" y="14275"/>
                      <a:pt x="9564" y="14231"/>
                    </a:cubicBezTo>
                    <a:cubicBezTo>
                      <a:pt x="9529" y="14164"/>
                      <a:pt x="9555" y="14032"/>
                      <a:pt x="9599" y="14032"/>
                    </a:cubicBezTo>
                    <a:cubicBezTo>
                      <a:pt x="9633" y="13944"/>
                      <a:pt x="9682" y="13845"/>
                      <a:pt x="9721" y="13757"/>
                    </a:cubicBezTo>
                    <a:cubicBezTo>
                      <a:pt x="9721" y="13757"/>
                      <a:pt x="9721" y="13746"/>
                      <a:pt x="9721" y="13746"/>
                    </a:cubicBezTo>
                    <a:cubicBezTo>
                      <a:pt x="9721" y="13746"/>
                      <a:pt x="9730" y="13734"/>
                      <a:pt x="9730" y="13723"/>
                    </a:cubicBezTo>
                    <a:cubicBezTo>
                      <a:pt x="9730" y="13723"/>
                      <a:pt x="9738" y="13723"/>
                      <a:pt x="9743" y="13712"/>
                    </a:cubicBezTo>
                    <a:cubicBezTo>
                      <a:pt x="9760" y="13679"/>
                      <a:pt x="9773" y="13635"/>
                      <a:pt x="9791" y="13613"/>
                    </a:cubicBezTo>
                    <a:cubicBezTo>
                      <a:pt x="9791" y="13613"/>
                      <a:pt x="9791" y="13602"/>
                      <a:pt x="9795" y="13602"/>
                    </a:cubicBezTo>
                    <a:cubicBezTo>
                      <a:pt x="9808" y="13580"/>
                      <a:pt x="9817" y="13547"/>
                      <a:pt x="9826" y="13536"/>
                    </a:cubicBezTo>
                    <a:cubicBezTo>
                      <a:pt x="9865" y="13459"/>
                      <a:pt x="9904" y="13393"/>
                      <a:pt x="9935" y="13316"/>
                    </a:cubicBezTo>
                    <a:cubicBezTo>
                      <a:pt x="9917" y="13305"/>
                      <a:pt x="9891" y="13316"/>
                      <a:pt x="9878" y="13327"/>
                    </a:cubicBezTo>
                    <a:cubicBezTo>
                      <a:pt x="9878" y="13327"/>
                      <a:pt x="9874" y="13327"/>
                      <a:pt x="9865" y="13338"/>
                    </a:cubicBezTo>
                    <a:cubicBezTo>
                      <a:pt x="9808" y="13382"/>
                      <a:pt x="9760" y="13448"/>
                      <a:pt x="9712" y="13492"/>
                    </a:cubicBezTo>
                    <a:cubicBezTo>
                      <a:pt x="9686" y="13525"/>
                      <a:pt x="9647" y="13569"/>
                      <a:pt x="9620" y="13591"/>
                    </a:cubicBezTo>
                    <a:cubicBezTo>
                      <a:pt x="9607" y="13613"/>
                      <a:pt x="9585" y="13635"/>
                      <a:pt x="9577" y="13646"/>
                    </a:cubicBezTo>
                    <a:cubicBezTo>
                      <a:pt x="9577" y="13646"/>
                      <a:pt x="9568" y="13646"/>
                      <a:pt x="9564" y="13657"/>
                    </a:cubicBezTo>
                    <a:cubicBezTo>
                      <a:pt x="9555" y="13668"/>
                      <a:pt x="9550" y="13690"/>
                      <a:pt x="9542" y="13701"/>
                    </a:cubicBezTo>
                    <a:cubicBezTo>
                      <a:pt x="9533" y="13712"/>
                      <a:pt x="9524" y="13712"/>
                      <a:pt x="9516" y="13723"/>
                    </a:cubicBezTo>
                    <a:cubicBezTo>
                      <a:pt x="9507" y="13723"/>
                      <a:pt x="9498" y="13746"/>
                      <a:pt x="9489" y="13757"/>
                    </a:cubicBezTo>
                    <a:cubicBezTo>
                      <a:pt x="9467" y="13757"/>
                      <a:pt x="9433" y="13757"/>
                      <a:pt x="9415" y="13757"/>
                    </a:cubicBezTo>
                    <a:cubicBezTo>
                      <a:pt x="9393" y="13768"/>
                      <a:pt x="9367" y="13757"/>
                      <a:pt x="9349" y="13757"/>
                    </a:cubicBezTo>
                    <a:cubicBezTo>
                      <a:pt x="9336" y="13712"/>
                      <a:pt x="9332" y="13657"/>
                      <a:pt x="9332" y="13624"/>
                    </a:cubicBezTo>
                    <a:cubicBezTo>
                      <a:pt x="9332" y="13613"/>
                      <a:pt x="9328" y="13602"/>
                      <a:pt x="9328" y="13602"/>
                    </a:cubicBezTo>
                    <a:lnTo>
                      <a:pt x="9336" y="13602"/>
                    </a:lnTo>
                    <a:cubicBezTo>
                      <a:pt x="9336" y="13602"/>
                      <a:pt x="9336" y="13580"/>
                      <a:pt x="9336" y="13569"/>
                    </a:cubicBezTo>
                    <a:cubicBezTo>
                      <a:pt x="9354" y="13492"/>
                      <a:pt x="9384" y="13426"/>
                      <a:pt x="9402" y="13393"/>
                    </a:cubicBezTo>
                    <a:cubicBezTo>
                      <a:pt x="9419" y="13360"/>
                      <a:pt x="9437" y="13316"/>
                      <a:pt x="9450" y="13305"/>
                    </a:cubicBezTo>
                    <a:cubicBezTo>
                      <a:pt x="9450" y="13261"/>
                      <a:pt x="9467" y="13238"/>
                      <a:pt x="9472" y="13205"/>
                    </a:cubicBezTo>
                    <a:cubicBezTo>
                      <a:pt x="9485" y="13194"/>
                      <a:pt x="9494" y="13150"/>
                      <a:pt x="9507" y="13128"/>
                    </a:cubicBezTo>
                    <a:cubicBezTo>
                      <a:pt x="9524" y="13084"/>
                      <a:pt x="9537" y="13040"/>
                      <a:pt x="9555" y="13007"/>
                    </a:cubicBezTo>
                    <a:cubicBezTo>
                      <a:pt x="9555" y="13007"/>
                      <a:pt x="9564" y="13007"/>
                      <a:pt x="9568" y="12996"/>
                    </a:cubicBezTo>
                    <a:cubicBezTo>
                      <a:pt x="9568" y="12996"/>
                      <a:pt x="9568" y="12985"/>
                      <a:pt x="9572" y="12963"/>
                    </a:cubicBezTo>
                    <a:cubicBezTo>
                      <a:pt x="9572" y="12963"/>
                      <a:pt x="9581" y="12963"/>
                      <a:pt x="9585" y="12963"/>
                    </a:cubicBezTo>
                    <a:cubicBezTo>
                      <a:pt x="9585" y="12963"/>
                      <a:pt x="9590" y="12952"/>
                      <a:pt x="9594" y="12941"/>
                    </a:cubicBezTo>
                    <a:cubicBezTo>
                      <a:pt x="9633" y="12853"/>
                      <a:pt x="9677" y="12765"/>
                      <a:pt x="9716" y="12688"/>
                    </a:cubicBezTo>
                    <a:cubicBezTo>
                      <a:pt x="9725" y="12654"/>
                      <a:pt x="9747" y="12643"/>
                      <a:pt x="9743" y="12621"/>
                    </a:cubicBezTo>
                    <a:cubicBezTo>
                      <a:pt x="9638" y="12743"/>
                      <a:pt x="9542" y="12842"/>
                      <a:pt x="9450" y="12974"/>
                    </a:cubicBezTo>
                    <a:cubicBezTo>
                      <a:pt x="9402" y="13040"/>
                      <a:pt x="9363" y="13139"/>
                      <a:pt x="9319" y="13194"/>
                    </a:cubicBezTo>
                    <a:cubicBezTo>
                      <a:pt x="9301" y="13216"/>
                      <a:pt x="9280" y="13250"/>
                      <a:pt x="9267" y="13261"/>
                    </a:cubicBezTo>
                    <a:cubicBezTo>
                      <a:pt x="9258" y="13272"/>
                      <a:pt x="9253" y="13261"/>
                      <a:pt x="9240" y="13272"/>
                    </a:cubicBezTo>
                    <a:cubicBezTo>
                      <a:pt x="9210" y="13294"/>
                      <a:pt x="9183" y="13327"/>
                      <a:pt x="9157" y="13338"/>
                    </a:cubicBezTo>
                    <a:cubicBezTo>
                      <a:pt x="9140" y="13349"/>
                      <a:pt x="9122" y="13349"/>
                      <a:pt x="9105" y="13349"/>
                    </a:cubicBezTo>
                    <a:cubicBezTo>
                      <a:pt x="9105" y="13349"/>
                      <a:pt x="9105" y="13327"/>
                      <a:pt x="9096" y="13305"/>
                    </a:cubicBezTo>
                    <a:cubicBezTo>
                      <a:pt x="9096" y="13305"/>
                      <a:pt x="9087" y="13294"/>
                      <a:pt x="9083" y="13272"/>
                    </a:cubicBezTo>
                    <a:cubicBezTo>
                      <a:pt x="9083" y="13272"/>
                      <a:pt x="9083" y="13250"/>
                      <a:pt x="9083" y="13238"/>
                    </a:cubicBezTo>
                    <a:lnTo>
                      <a:pt x="9083" y="13216"/>
                    </a:lnTo>
                    <a:cubicBezTo>
                      <a:pt x="9083" y="13216"/>
                      <a:pt x="9109" y="13128"/>
                      <a:pt x="9118" y="13095"/>
                    </a:cubicBezTo>
                    <a:cubicBezTo>
                      <a:pt x="9127" y="13073"/>
                      <a:pt x="9131" y="13073"/>
                      <a:pt x="9140" y="13051"/>
                    </a:cubicBezTo>
                    <a:cubicBezTo>
                      <a:pt x="9170" y="12996"/>
                      <a:pt x="9192" y="12930"/>
                      <a:pt x="9227" y="12864"/>
                    </a:cubicBezTo>
                    <a:cubicBezTo>
                      <a:pt x="9236" y="12842"/>
                      <a:pt x="9245" y="12831"/>
                      <a:pt x="9253" y="12820"/>
                    </a:cubicBezTo>
                    <a:cubicBezTo>
                      <a:pt x="9284" y="12787"/>
                      <a:pt x="9315" y="12710"/>
                      <a:pt x="9341" y="12677"/>
                    </a:cubicBezTo>
                    <a:cubicBezTo>
                      <a:pt x="9349" y="12677"/>
                      <a:pt x="9341" y="12632"/>
                      <a:pt x="9349" y="12654"/>
                    </a:cubicBezTo>
                    <a:cubicBezTo>
                      <a:pt x="9367" y="12632"/>
                      <a:pt x="9380" y="12599"/>
                      <a:pt x="9393" y="12577"/>
                    </a:cubicBezTo>
                    <a:cubicBezTo>
                      <a:pt x="9402" y="12555"/>
                      <a:pt x="9415" y="12555"/>
                      <a:pt x="9424" y="12533"/>
                    </a:cubicBezTo>
                    <a:cubicBezTo>
                      <a:pt x="9433" y="12511"/>
                      <a:pt x="9441" y="12489"/>
                      <a:pt x="9450" y="12478"/>
                    </a:cubicBezTo>
                    <a:cubicBezTo>
                      <a:pt x="9454" y="12478"/>
                      <a:pt x="9463" y="12467"/>
                      <a:pt x="9467" y="12456"/>
                    </a:cubicBezTo>
                    <a:cubicBezTo>
                      <a:pt x="9476" y="12434"/>
                      <a:pt x="9485" y="12412"/>
                      <a:pt x="9498" y="12401"/>
                    </a:cubicBezTo>
                    <a:cubicBezTo>
                      <a:pt x="9502" y="12401"/>
                      <a:pt x="9507" y="12379"/>
                      <a:pt x="9516" y="12368"/>
                    </a:cubicBezTo>
                    <a:cubicBezTo>
                      <a:pt x="9537" y="12368"/>
                      <a:pt x="9555" y="12324"/>
                      <a:pt x="9572" y="12302"/>
                    </a:cubicBezTo>
                    <a:cubicBezTo>
                      <a:pt x="9581" y="12280"/>
                      <a:pt x="9590" y="12280"/>
                      <a:pt x="9599" y="12258"/>
                    </a:cubicBezTo>
                    <a:cubicBezTo>
                      <a:pt x="9607" y="12247"/>
                      <a:pt x="9616" y="12225"/>
                      <a:pt x="9616" y="12192"/>
                    </a:cubicBezTo>
                    <a:cubicBezTo>
                      <a:pt x="9568" y="12181"/>
                      <a:pt x="9516" y="12214"/>
                      <a:pt x="9467" y="12192"/>
                    </a:cubicBezTo>
                    <a:cubicBezTo>
                      <a:pt x="9459" y="12192"/>
                      <a:pt x="9441" y="12170"/>
                      <a:pt x="9428" y="12170"/>
                    </a:cubicBezTo>
                    <a:cubicBezTo>
                      <a:pt x="9398" y="12137"/>
                      <a:pt x="9376" y="12126"/>
                      <a:pt x="9354" y="12104"/>
                    </a:cubicBezTo>
                    <a:cubicBezTo>
                      <a:pt x="9345" y="12093"/>
                      <a:pt x="9341" y="12093"/>
                      <a:pt x="9332" y="12081"/>
                    </a:cubicBezTo>
                    <a:cubicBezTo>
                      <a:pt x="9319" y="12070"/>
                      <a:pt x="9301" y="12037"/>
                      <a:pt x="9297" y="12026"/>
                    </a:cubicBezTo>
                    <a:cubicBezTo>
                      <a:pt x="9280" y="12026"/>
                      <a:pt x="9262" y="12026"/>
                      <a:pt x="9249" y="12015"/>
                    </a:cubicBezTo>
                    <a:cubicBezTo>
                      <a:pt x="9223" y="11993"/>
                      <a:pt x="9205" y="11927"/>
                      <a:pt x="9179" y="11916"/>
                    </a:cubicBezTo>
                    <a:cubicBezTo>
                      <a:pt x="9157" y="11828"/>
                      <a:pt x="9109" y="11817"/>
                      <a:pt x="9092" y="11740"/>
                    </a:cubicBezTo>
                    <a:cubicBezTo>
                      <a:pt x="9092" y="11762"/>
                      <a:pt x="9074" y="11729"/>
                      <a:pt x="9074" y="11740"/>
                    </a:cubicBezTo>
                    <a:cubicBezTo>
                      <a:pt x="9074" y="11729"/>
                      <a:pt x="9074" y="11740"/>
                      <a:pt x="9066" y="11729"/>
                    </a:cubicBezTo>
                    <a:cubicBezTo>
                      <a:pt x="9044" y="11707"/>
                      <a:pt x="9026" y="11663"/>
                      <a:pt x="9009" y="11641"/>
                    </a:cubicBezTo>
                    <a:cubicBezTo>
                      <a:pt x="9000" y="11641"/>
                      <a:pt x="8982" y="11641"/>
                      <a:pt x="8978" y="11608"/>
                    </a:cubicBezTo>
                    <a:cubicBezTo>
                      <a:pt x="8965" y="11608"/>
                      <a:pt x="8956" y="11608"/>
                      <a:pt x="8952" y="11608"/>
                    </a:cubicBezTo>
                    <a:cubicBezTo>
                      <a:pt x="8952" y="11574"/>
                      <a:pt x="8934" y="11596"/>
                      <a:pt x="8930" y="11585"/>
                    </a:cubicBezTo>
                    <a:cubicBezTo>
                      <a:pt x="8930" y="11585"/>
                      <a:pt x="8930" y="11585"/>
                      <a:pt x="8921" y="11563"/>
                    </a:cubicBezTo>
                    <a:cubicBezTo>
                      <a:pt x="8908" y="11541"/>
                      <a:pt x="8882" y="11563"/>
                      <a:pt x="8865" y="11552"/>
                    </a:cubicBezTo>
                    <a:cubicBezTo>
                      <a:pt x="8851" y="11552"/>
                      <a:pt x="8843" y="11541"/>
                      <a:pt x="8834" y="11541"/>
                    </a:cubicBezTo>
                    <a:cubicBezTo>
                      <a:pt x="8808" y="11541"/>
                      <a:pt x="8755" y="11563"/>
                      <a:pt x="8742" y="11585"/>
                    </a:cubicBezTo>
                    <a:cubicBezTo>
                      <a:pt x="8720" y="11608"/>
                      <a:pt x="8703" y="11619"/>
                      <a:pt x="8685" y="11641"/>
                    </a:cubicBezTo>
                    <a:cubicBezTo>
                      <a:pt x="8672" y="11652"/>
                      <a:pt x="8642" y="11685"/>
                      <a:pt x="8637" y="11707"/>
                    </a:cubicBezTo>
                    <a:cubicBezTo>
                      <a:pt x="8637" y="11707"/>
                      <a:pt x="8633" y="11707"/>
                      <a:pt x="8629" y="11707"/>
                    </a:cubicBezTo>
                    <a:cubicBezTo>
                      <a:pt x="8620" y="11718"/>
                      <a:pt x="8616" y="11762"/>
                      <a:pt x="8607" y="11773"/>
                    </a:cubicBezTo>
                    <a:cubicBezTo>
                      <a:pt x="8607" y="11773"/>
                      <a:pt x="8598" y="11773"/>
                      <a:pt x="8594" y="11795"/>
                    </a:cubicBezTo>
                    <a:cubicBezTo>
                      <a:pt x="8572" y="11839"/>
                      <a:pt x="8541" y="11894"/>
                      <a:pt x="8524" y="11938"/>
                    </a:cubicBezTo>
                    <a:cubicBezTo>
                      <a:pt x="8524" y="11938"/>
                      <a:pt x="8519" y="11938"/>
                      <a:pt x="8515" y="11938"/>
                    </a:cubicBezTo>
                    <a:cubicBezTo>
                      <a:pt x="8502" y="11971"/>
                      <a:pt x="8493" y="12004"/>
                      <a:pt x="8480" y="12026"/>
                    </a:cubicBezTo>
                    <a:cubicBezTo>
                      <a:pt x="8480" y="12026"/>
                      <a:pt x="8471" y="12026"/>
                      <a:pt x="8467" y="12026"/>
                    </a:cubicBezTo>
                    <a:cubicBezTo>
                      <a:pt x="8467" y="12026"/>
                      <a:pt x="8463" y="12037"/>
                      <a:pt x="8458" y="12048"/>
                    </a:cubicBezTo>
                    <a:cubicBezTo>
                      <a:pt x="8449" y="12059"/>
                      <a:pt x="8445" y="12070"/>
                      <a:pt x="8436" y="12093"/>
                    </a:cubicBezTo>
                    <a:cubicBezTo>
                      <a:pt x="8415" y="12137"/>
                      <a:pt x="8384" y="12192"/>
                      <a:pt x="8367" y="12236"/>
                    </a:cubicBezTo>
                    <a:cubicBezTo>
                      <a:pt x="8367" y="12236"/>
                      <a:pt x="8362" y="12236"/>
                      <a:pt x="8358" y="12258"/>
                    </a:cubicBezTo>
                    <a:cubicBezTo>
                      <a:pt x="8345" y="12280"/>
                      <a:pt x="8336" y="12313"/>
                      <a:pt x="8323" y="12346"/>
                    </a:cubicBezTo>
                    <a:cubicBezTo>
                      <a:pt x="8323" y="12346"/>
                      <a:pt x="8310" y="12346"/>
                      <a:pt x="8310" y="12346"/>
                    </a:cubicBezTo>
                    <a:cubicBezTo>
                      <a:pt x="8310" y="12346"/>
                      <a:pt x="8305" y="12357"/>
                      <a:pt x="8301" y="12368"/>
                    </a:cubicBezTo>
                    <a:cubicBezTo>
                      <a:pt x="8283" y="12390"/>
                      <a:pt x="8266" y="12445"/>
                      <a:pt x="8257" y="12467"/>
                    </a:cubicBezTo>
                    <a:cubicBezTo>
                      <a:pt x="8257" y="12467"/>
                      <a:pt x="8249" y="12467"/>
                      <a:pt x="8244" y="12489"/>
                    </a:cubicBezTo>
                    <a:cubicBezTo>
                      <a:pt x="8240" y="12500"/>
                      <a:pt x="8235" y="12522"/>
                      <a:pt x="8227" y="12533"/>
                    </a:cubicBezTo>
                    <a:cubicBezTo>
                      <a:pt x="8227" y="12533"/>
                      <a:pt x="8218" y="12533"/>
                      <a:pt x="8214" y="12533"/>
                    </a:cubicBezTo>
                    <a:cubicBezTo>
                      <a:pt x="8214" y="12533"/>
                      <a:pt x="8214" y="12555"/>
                      <a:pt x="8205" y="12566"/>
                    </a:cubicBezTo>
                    <a:cubicBezTo>
                      <a:pt x="8200" y="12566"/>
                      <a:pt x="8187" y="12588"/>
                      <a:pt x="8179" y="12599"/>
                    </a:cubicBezTo>
                    <a:cubicBezTo>
                      <a:pt x="8139" y="12654"/>
                      <a:pt x="8104" y="12710"/>
                      <a:pt x="8069" y="12765"/>
                    </a:cubicBezTo>
                    <a:cubicBezTo>
                      <a:pt x="8048" y="12809"/>
                      <a:pt x="8026" y="12831"/>
                      <a:pt x="8004" y="12864"/>
                    </a:cubicBezTo>
                    <a:cubicBezTo>
                      <a:pt x="7995" y="12875"/>
                      <a:pt x="7991" y="12897"/>
                      <a:pt x="7982" y="12908"/>
                    </a:cubicBezTo>
                    <a:cubicBezTo>
                      <a:pt x="7969" y="12930"/>
                      <a:pt x="7934" y="12952"/>
                      <a:pt x="7921" y="12974"/>
                    </a:cubicBezTo>
                    <a:cubicBezTo>
                      <a:pt x="7916" y="12974"/>
                      <a:pt x="7908" y="13018"/>
                      <a:pt x="7895" y="13040"/>
                    </a:cubicBezTo>
                    <a:lnTo>
                      <a:pt x="7886" y="13040"/>
                    </a:lnTo>
                    <a:cubicBezTo>
                      <a:pt x="7886" y="13040"/>
                      <a:pt x="7868" y="13062"/>
                      <a:pt x="7855" y="13084"/>
                    </a:cubicBezTo>
                    <a:cubicBezTo>
                      <a:pt x="7833" y="13106"/>
                      <a:pt x="7799" y="13172"/>
                      <a:pt x="7777" y="13139"/>
                    </a:cubicBezTo>
                    <a:cubicBezTo>
                      <a:pt x="7764" y="13128"/>
                      <a:pt x="7755" y="13073"/>
                      <a:pt x="7750" y="13040"/>
                    </a:cubicBezTo>
                    <a:cubicBezTo>
                      <a:pt x="7750" y="12930"/>
                      <a:pt x="7812" y="12875"/>
                      <a:pt x="7842" y="12820"/>
                    </a:cubicBezTo>
                    <a:cubicBezTo>
                      <a:pt x="7860" y="12787"/>
                      <a:pt x="7882" y="12721"/>
                      <a:pt x="7899" y="12710"/>
                    </a:cubicBezTo>
                    <a:cubicBezTo>
                      <a:pt x="7899" y="12710"/>
                      <a:pt x="7903" y="12688"/>
                      <a:pt x="7903" y="12688"/>
                    </a:cubicBezTo>
                    <a:cubicBezTo>
                      <a:pt x="7903" y="12688"/>
                      <a:pt x="7916" y="12677"/>
                      <a:pt x="7916" y="12665"/>
                    </a:cubicBezTo>
                    <a:cubicBezTo>
                      <a:pt x="7921" y="12665"/>
                      <a:pt x="7925" y="12654"/>
                      <a:pt x="7930" y="12643"/>
                    </a:cubicBezTo>
                    <a:cubicBezTo>
                      <a:pt x="7934" y="12632"/>
                      <a:pt x="7943" y="12621"/>
                      <a:pt x="7947" y="12621"/>
                    </a:cubicBezTo>
                    <a:cubicBezTo>
                      <a:pt x="7947" y="12610"/>
                      <a:pt x="7947" y="12599"/>
                      <a:pt x="7947" y="12577"/>
                    </a:cubicBezTo>
                    <a:cubicBezTo>
                      <a:pt x="7947" y="12577"/>
                      <a:pt x="7956" y="12577"/>
                      <a:pt x="7960" y="12566"/>
                    </a:cubicBezTo>
                    <a:cubicBezTo>
                      <a:pt x="7960" y="12566"/>
                      <a:pt x="7960" y="12544"/>
                      <a:pt x="7960" y="12533"/>
                    </a:cubicBezTo>
                    <a:lnTo>
                      <a:pt x="7969" y="12533"/>
                    </a:lnTo>
                    <a:cubicBezTo>
                      <a:pt x="7969" y="12533"/>
                      <a:pt x="7969" y="12511"/>
                      <a:pt x="7969" y="12511"/>
                    </a:cubicBezTo>
                    <a:cubicBezTo>
                      <a:pt x="7982" y="12478"/>
                      <a:pt x="7995" y="12456"/>
                      <a:pt x="8008" y="12423"/>
                    </a:cubicBezTo>
                    <a:cubicBezTo>
                      <a:pt x="8030" y="12379"/>
                      <a:pt x="8052" y="12346"/>
                      <a:pt x="8074" y="12291"/>
                    </a:cubicBezTo>
                    <a:cubicBezTo>
                      <a:pt x="8096" y="12247"/>
                      <a:pt x="8109" y="12181"/>
                      <a:pt x="8131" y="12148"/>
                    </a:cubicBezTo>
                    <a:cubicBezTo>
                      <a:pt x="8131" y="12148"/>
                      <a:pt x="8139" y="12148"/>
                      <a:pt x="8144" y="12148"/>
                    </a:cubicBezTo>
                    <a:cubicBezTo>
                      <a:pt x="8148" y="12148"/>
                      <a:pt x="8152" y="12115"/>
                      <a:pt x="8157" y="12115"/>
                    </a:cubicBezTo>
                    <a:cubicBezTo>
                      <a:pt x="8157" y="12104"/>
                      <a:pt x="8166" y="12115"/>
                      <a:pt x="8170" y="12104"/>
                    </a:cubicBezTo>
                    <a:cubicBezTo>
                      <a:pt x="8179" y="12081"/>
                      <a:pt x="8183" y="12059"/>
                      <a:pt x="8187" y="12048"/>
                    </a:cubicBezTo>
                    <a:cubicBezTo>
                      <a:pt x="8187" y="12048"/>
                      <a:pt x="8196" y="12048"/>
                      <a:pt x="8200" y="12037"/>
                    </a:cubicBezTo>
                    <a:cubicBezTo>
                      <a:pt x="8222" y="11993"/>
                      <a:pt x="8235" y="11927"/>
                      <a:pt x="8266" y="11905"/>
                    </a:cubicBezTo>
                    <a:cubicBezTo>
                      <a:pt x="8270" y="11850"/>
                      <a:pt x="8292" y="11828"/>
                      <a:pt x="8305" y="11795"/>
                    </a:cubicBezTo>
                    <a:cubicBezTo>
                      <a:pt x="8314" y="11773"/>
                      <a:pt x="8318" y="11751"/>
                      <a:pt x="8323" y="11751"/>
                    </a:cubicBezTo>
                    <a:cubicBezTo>
                      <a:pt x="8323" y="11740"/>
                      <a:pt x="8332" y="11751"/>
                      <a:pt x="8336" y="11740"/>
                    </a:cubicBezTo>
                    <a:cubicBezTo>
                      <a:pt x="8345" y="11729"/>
                      <a:pt x="8349" y="11707"/>
                      <a:pt x="8353" y="11696"/>
                    </a:cubicBezTo>
                    <a:cubicBezTo>
                      <a:pt x="8358" y="11696"/>
                      <a:pt x="8362" y="11696"/>
                      <a:pt x="8367" y="11696"/>
                    </a:cubicBezTo>
                    <a:cubicBezTo>
                      <a:pt x="8371" y="11674"/>
                      <a:pt x="8375" y="11652"/>
                      <a:pt x="8380" y="11641"/>
                    </a:cubicBezTo>
                    <a:cubicBezTo>
                      <a:pt x="8393" y="11641"/>
                      <a:pt x="8401" y="11608"/>
                      <a:pt x="8406" y="11574"/>
                    </a:cubicBezTo>
                    <a:cubicBezTo>
                      <a:pt x="8419" y="11574"/>
                      <a:pt x="8423" y="11541"/>
                      <a:pt x="8432" y="11519"/>
                    </a:cubicBezTo>
                    <a:cubicBezTo>
                      <a:pt x="8441" y="11497"/>
                      <a:pt x="8454" y="11486"/>
                      <a:pt x="8463" y="11453"/>
                    </a:cubicBezTo>
                    <a:cubicBezTo>
                      <a:pt x="8476" y="11431"/>
                      <a:pt x="8489" y="11398"/>
                      <a:pt x="8498" y="11376"/>
                    </a:cubicBezTo>
                    <a:cubicBezTo>
                      <a:pt x="8511" y="11365"/>
                      <a:pt x="8524" y="11332"/>
                      <a:pt x="8533" y="11310"/>
                    </a:cubicBezTo>
                    <a:cubicBezTo>
                      <a:pt x="8533" y="11310"/>
                      <a:pt x="8533" y="11288"/>
                      <a:pt x="8541" y="11288"/>
                    </a:cubicBezTo>
                    <a:cubicBezTo>
                      <a:pt x="8541" y="11288"/>
                      <a:pt x="8554" y="11288"/>
                      <a:pt x="8563" y="11266"/>
                    </a:cubicBezTo>
                    <a:cubicBezTo>
                      <a:pt x="8572" y="11244"/>
                      <a:pt x="8581" y="11211"/>
                      <a:pt x="8589" y="11200"/>
                    </a:cubicBezTo>
                    <a:cubicBezTo>
                      <a:pt x="8598" y="11200"/>
                      <a:pt x="8602" y="11200"/>
                      <a:pt x="8611" y="11178"/>
                    </a:cubicBezTo>
                    <a:cubicBezTo>
                      <a:pt x="8611" y="11178"/>
                      <a:pt x="8611" y="11156"/>
                      <a:pt x="8611" y="11156"/>
                    </a:cubicBezTo>
                    <a:cubicBezTo>
                      <a:pt x="8624" y="11123"/>
                      <a:pt x="8637" y="11100"/>
                      <a:pt x="8650" y="11078"/>
                    </a:cubicBezTo>
                    <a:cubicBezTo>
                      <a:pt x="8655" y="11078"/>
                      <a:pt x="8664" y="11056"/>
                      <a:pt x="8650" y="11056"/>
                    </a:cubicBezTo>
                    <a:cubicBezTo>
                      <a:pt x="8633" y="11056"/>
                      <a:pt x="8624" y="11078"/>
                      <a:pt x="8620" y="11100"/>
                    </a:cubicBezTo>
                    <a:cubicBezTo>
                      <a:pt x="8611" y="11112"/>
                      <a:pt x="8598" y="11123"/>
                      <a:pt x="8589" y="11134"/>
                    </a:cubicBezTo>
                    <a:cubicBezTo>
                      <a:pt x="8581" y="11156"/>
                      <a:pt x="8572" y="11156"/>
                      <a:pt x="8567" y="11167"/>
                    </a:cubicBezTo>
                    <a:cubicBezTo>
                      <a:pt x="8524" y="11222"/>
                      <a:pt x="8480" y="11288"/>
                      <a:pt x="8441" y="11343"/>
                    </a:cubicBezTo>
                    <a:cubicBezTo>
                      <a:pt x="8406" y="11398"/>
                      <a:pt x="8367" y="11464"/>
                      <a:pt x="8336" y="11497"/>
                    </a:cubicBezTo>
                    <a:cubicBezTo>
                      <a:pt x="8332" y="11497"/>
                      <a:pt x="8323" y="11519"/>
                      <a:pt x="8318" y="11519"/>
                    </a:cubicBezTo>
                    <a:cubicBezTo>
                      <a:pt x="8305" y="11541"/>
                      <a:pt x="8297" y="11574"/>
                      <a:pt x="8283" y="11596"/>
                    </a:cubicBezTo>
                    <a:cubicBezTo>
                      <a:pt x="8270" y="11619"/>
                      <a:pt x="8266" y="11652"/>
                      <a:pt x="8253" y="11674"/>
                    </a:cubicBezTo>
                    <a:cubicBezTo>
                      <a:pt x="8240" y="11674"/>
                      <a:pt x="8231" y="11696"/>
                      <a:pt x="8222" y="11707"/>
                    </a:cubicBezTo>
                    <a:cubicBezTo>
                      <a:pt x="8222" y="11707"/>
                      <a:pt x="8218" y="11707"/>
                      <a:pt x="8214" y="11707"/>
                    </a:cubicBezTo>
                    <a:cubicBezTo>
                      <a:pt x="8214" y="11707"/>
                      <a:pt x="8214" y="11718"/>
                      <a:pt x="8214" y="11729"/>
                    </a:cubicBezTo>
                    <a:cubicBezTo>
                      <a:pt x="8214" y="11729"/>
                      <a:pt x="8205" y="11729"/>
                      <a:pt x="8200" y="11729"/>
                    </a:cubicBezTo>
                    <a:cubicBezTo>
                      <a:pt x="8200" y="11729"/>
                      <a:pt x="8200" y="11751"/>
                      <a:pt x="8200" y="11751"/>
                    </a:cubicBezTo>
                    <a:cubicBezTo>
                      <a:pt x="8192" y="11762"/>
                      <a:pt x="8183" y="11762"/>
                      <a:pt x="8179" y="11773"/>
                    </a:cubicBezTo>
                    <a:cubicBezTo>
                      <a:pt x="8179" y="11773"/>
                      <a:pt x="8179" y="11795"/>
                      <a:pt x="8174" y="11795"/>
                    </a:cubicBezTo>
                    <a:cubicBezTo>
                      <a:pt x="8174" y="11795"/>
                      <a:pt x="8161" y="11795"/>
                      <a:pt x="8152" y="11795"/>
                    </a:cubicBezTo>
                    <a:cubicBezTo>
                      <a:pt x="8144" y="11795"/>
                      <a:pt x="8144" y="11795"/>
                      <a:pt x="8139" y="11795"/>
                    </a:cubicBezTo>
                    <a:cubicBezTo>
                      <a:pt x="8139" y="11828"/>
                      <a:pt x="8126" y="11828"/>
                      <a:pt x="8117" y="11850"/>
                    </a:cubicBezTo>
                    <a:cubicBezTo>
                      <a:pt x="8117" y="11850"/>
                      <a:pt x="8109" y="11850"/>
                      <a:pt x="8109" y="11850"/>
                    </a:cubicBezTo>
                    <a:cubicBezTo>
                      <a:pt x="8109" y="11850"/>
                      <a:pt x="8109" y="11872"/>
                      <a:pt x="8109" y="11872"/>
                    </a:cubicBezTo>
                    <a:cubicBezTo>
                      <a:pt x="8096" y="11916"/>
                      <a:pt x="8074" y="11938"/>
                      <a:pt x="8061" y="11960"/>
                    </a:cubicBezTo>
                    <a:cubicBezTo>
                      <a:pt x="8039" y="11993"/>
                      <a:pt x="8021" y="12037"/>
                      <a:pt x="8000" y="12070"/>
                    </a:cubicBezTo>
                    <a:cubicBezTo>
                      <a:pt x="7982" y="12104"/>
                      <a:pt x="7960" y="12126"/>
                      <a:pt x="7947" y="12159"/>
                    </a:cubicBezTo>
                    <a:cubicBezTo>
                      <a:pt x="7934" y="12159"/>
                      <a:pt x="7930" y="12181"/>
                      <a:pt x="7916" y="12181"/>
                    </a:cubicBezTo>
                    <a:cubicBezTo>
                      <a:pt x="7916" y="12192"/>
                      <a:pt x="7903" y="12203"/>
                      <a:pt x="7899" y="12225"/>
                    </a:cubicBezTo>
                    <a:cubicBezTo>
                      <a:pt x="7877" y="12247"/>
                      <a:pt x="7864" y="12280"/>
                      <a:pt x="7851" y="12313"/>
                    </a:cubicBezTo>
                    <a:cubicBezTo>
                      <a:pt x="7825" y="12368"/>
                      <a:pt x="7803" y="12412"/>
                      <a:pt x="7781" y="12456"/>
                    </a:cubicBezTo>
                    <a:cubicBezTo>
                      <a:pt x="7772" y="12478"/>
                      <a:pt x="7764" y="12478"/>
                      <a:pt x="7755" y="12500"/>
                    </a:cubicBezTo>
                    <a:cubicBezTo>
                      <a:pt x="7746" y="12522"/>
                      <a:pt x="7737" y="12544"/>
                      <a:pt x="7729" y="12555"/>
                    </a:cubicBezTo>
                    <a:cubicBezTo>
                      <a:pt x="7729" y="12555"/>
                      <a:pt x="7724" y="12577"/>
                      <a:pt x="7724" y="12577"/>
                    </a:cubicBezTo>
                    <a:cubicBezTo>
                      <a:pt x="7711" y="12621"/>
                      <a:pt x="7698" y="12654"/>
                      <a:pt x="7676" y="12688"/>
                    </a:cubicBezTo>
                    <a:cubicBezTo>
                      <a:pt x="7676" y="12688"/>
                      <a:pt x="7676" y="12699"/>
                      <a:pt x="7672" y="12699"/>
                    </a:cubicBezTo>
                    <a:cubicBezTo>
                      <a:pt x="7663" y="12721"/>
                      <a:pt x="7654" y="12721"/>
                      <a:pt x="7646" y="12732"/>
                    </a:cubicBezTo>
                    <a:cubicBezTo>
                      <a:pt x="7646" y="12732"/>
                      <a:pt x="7646" y="12754"/>
                      <a:pt x="7646" y="12765"/>
                    </a:cubicBezTo>
                    <a:cubicBezTo>
                      <a:pt x="7646" y="12765"/>
                      <a:pt x="7641" y="12765"/>
                      <a:pt x="7637" y="12765"/>
                    </a:cubicBezTo>
                    <a:cubicBezTo>
                      <a:pt x="7637" y="12765"/>
                      <a:pt x="7637" y="12787"/>
                      <a:pt x="7633" y="12787"/>
                    </a:cubicBezTo>
                    <a:cubicBezTo>
                      <a:pt x="7611" y="12831"/>
                      <a:pt x="7584" y="12853"/>
                      <a:pt x="7563" y="12897"/>
                    </a:cubicBezTo>
                    <a:cubicBezTo>
                      <a:pt x="7536" y="12941"/>
                      <a:pt x="7523" y="12985"/>
                      <a:pt x="7497" y="13018"/>
                    </a:cubicBezTo>
                    <a:cubicBezTo>
                      <a:pt x="7488" y="13018"/>
                      <a:pt x="7484" y="13040"/>
                      <a:pt x="7475" y="13051"/>
                    </a:cubicBezTo>
                    <a:cubicBezTo>
                      <a:pt x="7467" y="13073"/>
                      <a:pt x="7458" y="13073"/>
                      <a:pt x="7449" y="13084"/>
                    </a:cubicBezTo>
                    <a:lnTo>
                      <a:pt x="7436" y="13084"/>
                    </a:lnTo>
                    <a:cubicBezTo>
                      <a:pt x="7436" y="13084"/>
                      <a:pt x="7427" y="13084"/>
                      <a:pt x="7423" y="13095"/>
                    </a:cubicBezTo>
                    <a:cubicBezTo>
                      <a:pt x="7388" y="13139"/>
                      <a:pt x="7353" y="13205"/>
                      <a:pt x="7309" y="13205"/>
                    </a:cubicBezTo>
                    <a:cubicBezTo>
                      <a:pt x="7287" y="13150"/>
                      <a:pt x="7270" y="13106"/>
                      <a:pt x="7274" y="13007"/>
                    </a:cubicBezTo>
                    <a:cubicBezTo>
                      <a:pt x="7274" y="12985"/>
                      <a:pt x="7283" y="12974"/>
                      <a:pt x="7292" y="12941"/>
                    </a:cubicBezTo>
                    <a:cubicBezTo>
                      <a:pt x="7300" y="12908"/>
                      <a:pt x="7305" y="12875"/>
                      <a:pt x="7309" y="12853"/>
                    </a:cubicBezTo>
                    <a:cubicBezTo>
                      <a:pt x="7309" y="12853"/>
                      <a:pt x="7318" y="12842"/>
                      <a:pt x="7318" y="12842"/>
                    </a:cubicBezTo>
                    <a:cubicBezTo>
                      <a:pt x="7344" y="12754"/>
                      <a:pt x="7379" y="12665"/>
                      <a:pt x="7414" y="12610"/>
                    </a:cubicBezTo>
                    <a:cubicBezTo>
                      <a:pt x="7427" y="12588"/>
                      <a:pt x="7436" y="12577"/>
                      <a:pt x="7445" y="12566"/>
                    </a:cubicBezTo>
                    <a:cubicBezTo>
                      <a:pt x="7467" y="12533"/>
                      <a:pt x="7475" y="12500"/>
                      <a:pt x="7488" y="12467"/>
                    </a:cubicBezTo>
                    <a:cubicBezTo>
                      <a:pt x="7501" y="12434"/>
                      <a:pt x="7510" y="12412"/>
                      <a:pt x="7523" y="12390"/>
                    </a:cubicBezTo>
                    <a:cubicBezTo>
                      <a:pt x="7584" y="12247"/>
                      <a:pt x="7654" y="12115"/>
                      <a:pt x="7720" y="11971"/>
                    </a:cubicBezTo>
                    <a:cubicBezTo>
                      <a:pt x="7764" y="11883"/>
                      <a:pt x="7807" y="11795"/>
                      <a:pt x="7851" y="11685"/>
                    </a:cubicBezTo>
                    <a:cubicBezTo>
                      <a:pt x="7868" y="11630"/>
                      <a:pt x="7890" y="11585"/>
                      <a:pt x="7908" y="11530"/>
                    </a:cubicBezTo>
                    <a:cubicBezTo>
                      <a:pt x="7930" y="11486"/>
                      <a:pt x="7960" y="11431"/>
                      <a:pt x="7973" y="11376"/>
                    </a:cubicBezTo>
                    <a:cubicBezTo>
                      <a:pt x="7982" y="11343"/>
                      <a:pt x="7982" y="11310"/>
                      <a:pt x="7995" y="11277"/>
                    </a:cubicBezTo>
                    <a:cubicBezTo>
                      <a:pt x="8004" y="11244"/>
                      <a:pt x="8021" y="11211"/>
                      <a:pt x="8034" y="11178"/>
                    </a:cubicBezTo>
                    <a:cubicBezTo>
                      <a:pt x="8065" y="11100"/>
                      <a:pt x="8091" y="11034"/>
                      <a:pt x="8122" y="10968"/>
                    </a:cubicBezTo>
                    <a:cubicBezTo>
                      <a:pt x="8139" y="10935"/>
                      <a:pt x="8152" y="10902"/>
                      <a:pt x="8166" y="10858"/>
                    </a:cubicBezTo>
                    <a:cubicBezTo>
                      <a:pt x="8174" y="10847"/>
                      <a:pt x="8183" y="10825"/>
                      <a:pt x="8192" y="10814"/>
                    </a:cubicBezTo>
                    <a:lnTo>
                      <a:pt x="8192" y="10792"/>
                    </a:lnTo>
                    <a:cubicBezTo>
                      <a:pt x="8214" y="10737"/>
                      <a:pt x="8240" y="10693"/>
                      <a:pt x="8249" y="10638"/>
                    </a:cubicBezTo>
                    <a:lnTo>
                      <a:pt x="8257" y="10638"/>
                    </a:lnTo>
                    <a:cubicBezTo>
                      <a:pt x="8279" y="10561"/>
                      <a:pt x="8310" y="10495"/>
                      <a:pt x="8323" y="10428"/>
                    </a:cubicBezTo>
                    <a:cubicBezTo>
                      <a:pt x="8266" y="10506"/>
                      <a:pt x="8218" y="10605"/>
                      <a:pt x="8161" y="10704"/>
                    </a:cubicBezTo>
                    <a:cubicBezTo>
                      <a:pt x="8161" y="10704"/>
                      <a:pt x="8152" y="10704"/>
                      <a:pt x="8148" y="10704"/>
                    </a:cubicBezTo>
                    <a:cubicBezTo>
                      <a:pt x="8139" y="10726"/>
                      <a:pt x="8135" y="10737"/>
                      <a:pt x="8126" y="10748"/>
                    </a:cubicBezTo>
                    <a:cubicBezTo>
                      <a:pt x="8122" y="10748"/>
                      <a:pt x="8126" y="10748"/>
                      <a:pt x="8122" y="10770"/>
                    </a:cubicBezTo>
                    <a:cubicBezTo>
                      <a:pt x="8122" y="10770"/>
                      <a:pt x="8113" y="10770"/>
                      <a:pt x="8113" y="10770"/>
                    </a:cubicBezTo>
                    <a:cubicBezTo>
                      <a:pt x="8100" y="10792"/>
                      <a:pt x="8096" y="10814"/>
                      <a:pt x="8082" y="10836"/>
                    </a:cubicBezTo>
                    <a:cubicBezTo>
                      <a:pt x="8082" y="10836"/>
                      <a:pt x="8078" y="10836"/>
                      <a:pt x="8074" y="10836"/>
                    </a:cubicBezTo>
                    <a:cubicBezTo>
                      <a:pt x="8074" y="10836"/>
                      <a:pt x="8074" y="10847"/>
                      <a:pt x="8074" y="10847"/>
                    </a:cubicBezTo>
                    <a:cubicBezTo>
                      <a:pt x="8074" y="10847"/>
                      <a:pt x="8065" y="10847"/>
                      <a:pt x="8061" y="10858"/>
                    </a:cubicBezTo>
                    <a:cubicBezTo>
                      <a:pt x="8039" y="10902"/>
                      <a:pt x="8021" y="10935"/>
                      <a:pt x="8000" y="10968"/>
                    </a:cubicBezTo>
                    <a:cubicBezTo>
                      <a:pt x="7986" y="10990"/>
                      <a:pt x="7978" y="11023"/>
                      <a:pt x="7965" y="11056"/>
                    </a:cubicBezTo>
                    <a:cubicBezTo>
                      <a:pt x="7960" y="11056"/>
                      <a:pt x="7951" y="11067"/>
                      <a:pt x="7943" y="11078"/>
                    </a:cubicBezTo>
                    <a:cubicBezTo>
                      <a:pt x="7921" y="11112"/>
                      <a:pt x="7903" y="11156"/>
                      <a:pt x="7882" y="11200"/>
                    </a:cubicBezTo>
                    <a:cubicBezTo>
                      <a:pt x="7877" y="11200"/>
                      <a:pt x="7873" y="11233"/>
                      <a:pt x="7864" y="11233"/>
                    </a:cubicBezTo>
                    <a:cubicBezTo>
                      <a:pt x="7855" y="11244"/>
                      <a:pt x="7847" y="11244"/>
                      <a:pt x="7842" y="11266"/>
                    </a:cubicBezTo>
                    <a:cubicBezTo>
                      <a:pt x="7842" y="11266"/>
                      <a:pt x="7842" y="11288"/>
                      <a:pt x="7838" y="11299"/>
                    </a:cubicBezTo>
                    <a:cubicBezTo>
                      <a:pt x="7838" y="11299"/>
                      <a:pt x="7829" y="11299"/>
                      <a:pt x="7829" y="11299"/>
                    </a:cubicBezTo>
                    <a:cubicBezTo>
                      <a:pt x="7829" y="11299"/>
                      <a:pt x="7829" y="11310"/>
                      <a:pt x="7829" y="11321"/>
                    </a:cubicBezTo>
                    <a:cubicBezTo>
                      <a:pt x="7829" y="11321"/>
                      <a:pt x="7820" y="11321"/>
                      <a:pt x="7820" y="11321"/>
                    </a:cubicBezTo>
                    <a:cubicBezTo>
                      <a:pt x="7820" y="11321"/>
                      <a:pt x="7812" y="11343"/>
                      <a:pt x="7807" y="11343"/>
                    </a:cubicBezTo>
                    <a:cubicBezTo>
                      <a:pt x="7794" y="11365"/>
                      <a:pt x="7785" y="11398"/>
                      <a:pt x="7772" y="11420"/>
                    </a:cubicBezTo>
                    <a:cubicBezTo>
                      <a:pt x="7772" y="11420"/>
                      <a:pt x="7764" y="11420"/>
                      <a:pt x="7759" y="11431"/>
                    </a:cubicBezTo>
                    <a:cubicBezTo>
                      <a:pt x="7733" y="11475"/>
                      <a:pt x="7716" y="11541"/>
                      <a:pt x="7694" y="11574"/>
                    </a:cubicBezTo>
                    <a:cubicBezTo>
                      <a:pt x="7654" y="11619"/>
                      <a:pt x="7619" y="11718"/>
                      <a:pt x="7584" y="11751"/>
                    </a:cubicBezTo>
                    <a:cubicBezTo>
                      <a:pt x="7584" y="11751"/>
                      <a:pt x="7584" y="11773"/>
                      <a:pt x="7584" y="11773"/>
                    </a:cubicBezTo>
                    <a:cubicBezTo>
                      <a:pt x="7571" y="11806"/>
                      <a:pt x="7554" y="11828"/>
                      <a:pt x="7541" y="11850"/>
                    </a:cubicBezTo>
                    <a:cubicBezTo>
                      <a:pt x="7541" y="11850"/>
                      <a:pt x="7541" y="11850"/>
                      <a:pt x="7541" y="11861"/>
                    </a:cubicBezTo>
                    <a:cubicBezTo>
                      <a:pt x="7523" y="11883"/>
                      <a:pt x="7515" y="11905"/>
                      <a:pt x="7501" y="11927"/>
                    </a:cubicBezTo>
                    <a:cubicBezTo>
                      <a:pt x="7488" y="11949"/>
                      <a:pt x="7475" y="11971"/>
                      <a:pt x="7467" y="11982"/>
                    </a:cubicBezTo>
                    <a:cubicBezTo>
                      <a:pt x="7467" y="11993"/>
                      <a:pt x="7458" y="11993"/>
                      <a:pt x="7449" y="12004"/>
                    </a:cubicBezTo>
                    <a:cubicBezTo>
                      <a:pt x="7423" y="12048"/>
                      <a:pt x="7397" y="12093"/>
                      <a:pt x="7375" y="12137"/>
                    </a:cubicBezTo>
                    <a:cubicBezTo>
                      <a:pt x="7366" y="12148"/>
                      <a:pt x="7353" y="12181"/>
                      <a:pt x="7349" y="12192"/>
                    </a:cubicBezTo>
                    <a:cubicBezTo>
                      <a:pt x="7349" y="12214"/>
                      <a:pt x="7335" y="12214"/>
                      <a:pt x="7331" y="12214"/>
                    </a:cubicBezTo>
                    <a:cubicBezTo>
                      <a:pt x="7331" y="12214"/>
                      <a:pt x="7331" y="12236"/>
                      <a:pt x="7331" y="12236"/>
                    </a:cubicBezTo>
                    <a:cubicBezTo>
                      <a:pt x="7331" y="12236"/>
                      <a:pt x="7322" y="12236"/>
                      <a:pt x="7322" y="12236"/>
                    </a:cubicBezTo>
                    <a:cubicBezTo>
                      <a:pt x="7322" y="12236"/>
                      <a:pt x="7322" y="12258"/>
                      <a:pt x="7322" y="12258"/>
                    </a:cubicBezTo>
                    <a:cubicBezTo>
                      <a:pt x="7322" y="12258"/>
                      <a:pt x="7314" y="12269"/>
                      <a:pt x="7309" y="12280"/>
                    </a:cubicBezTo>
                    <a:cubicBezTo>
                      <a:pt x="7287" y="12346"/>
                      <a:pt x="7261" y="12401"/>
                      <a:pt x="7235" y="12456"/>
                    </a:cubicBezTo>
                    <a:cubicBezTo>
                      <a:pt x="7156" y="12621"/>
                      <a:pt x="7078" y="12776"/>
                      <a:pt x="6995" y="12952"/>
                    </a:cubicBezTo>
                    <a:cubicBezTo>
                      <a:pt x="6986" y="12963"/>
                      <a:pt x="6977" y="12985"/>
                      <a:pt x="6968" y="12996"/>
                    </a:cubicBezTo>
                    <a:cubicBezTo>
                      <a:pt x="6968" y="12996"/>
                      <a:pt x="6964" y="13018"/>
                      <a:pt x="6960" y="13029"/>
                    </a:cubicBezTo>
                    <a:cubicBezTo>
                      <a:pt x="6960" y="13029"/>
                      <a:pt x="6951" y="13029"/>
                      <a:pt x="6947" y="13051"/>
                    </a:cubicBezTo>
                    <a:cubicBezTo>
                      <a:pt x="6947" y="13051"/>
                      <a:pt x="6942" y="13073"/>
                      <a:pt x="6938" y="13073"/>
                    </a:cubicBezTo>
                    <a:cubicBezTo>
                      <a:pt x="6938" y="13073"/>
                      <a:pt x="6929" y="13073"/>
                      <a:pt x="6925" y="13073"/>
                    </a:cubicBezTo>
                    <a:cubicBezTo>
                      <a:pt x="6925" y="13073"/>
                      <a:pt x="6925" y="13106"/>
                      <a:pt x="6916" y="13106"/>
                    </a:cubicBezTo>
                    <a:cubicBezTo>
                      <a:pt x="6916" y="13106"/>
                      <a:pt x="6912" y="13106"/>
                      <a:pt x="6907" y="13106"/>
                    </a:cubicBezTo>
                    <a:cubicBezTo>
                      <a:pt x="6907" y="13106"/>
                      <a:pt x="6907" y="13117"/>
                      <a:pt x="6907" y="13128"/>
                    </a:cubicBezTo>
                    <a:cubicBezTo>
                      <a:pt x="6903" y="13128"/>
                      <a:pt x="6899" y="13150"/>
                      <a:pt x="6894" y="13150"/>
                    </a:cubicBezTo>
                    <a:cubicBezTo>
                      <a:pt x="6881" y="13183"/>
                      <a:pt x="6868" y="13205"/>
                      <a:pt x="6855" y="13227"/>
                    </a:cubicBezTo>
                    <a:cubicBezTo>
                      <a:pt x="6833" y="13272"/>
                      <a:pt x="6820" y="13316"/>
                      <a:pt x="6798" y="13360"/>
                    </a:cubicBezTo>
                    <a:cubicBezTo>
                      <a:pt x="6798" y="13360"/>
                      <a:pt x="6789" y="13360"/>
                      <a:pt x="6785" y="13371"/>
                    </a:cubicBezTo>
                    <a:cubicBezTo>
                      <a:pt x="6785" y="13371"/>
                      <a:pt x="6785" y="13393"/>
                      <a:pt x="6785" y="13393"/>
                    </a:cubicBezTo>
                    <a:cubicBezTo>
                      <a:pt x="6785" y="13393"/>
                      <a:pt x="6781" y="13404"/>
                      <a:pt x="6776" y="13404"/>
                    </a:cubicBezTo>
                    <a:cubicBezTo>
                      <a:pt x="6767" y="13426"/>
                      <a:pt x="6763" y="13426"/>
                      <a:pt x="6759" y="13448"/>
                    </a:cubicBezTo>
                    <a:cubicBezTo>
                      <a:pt x="6741" y="13481"/>
                      <a:pt x="6724" y="13536"/>
                      <a:pt x="6711" y="13569"/>
                    </a:cubicBezTo>
                    <a:cubicBezTo>
                      <a:pt x="6711" y="13580"/>
                      <a:pt x="6711" y="13580"/>
                      <a:pt x="6711" y="13591"/>
                    </a:cubicBezTo>
                    <a:cubicBezTo>
                      <a:pt x="6693" y="13646"/>
                      <a:pt x="6671" y="13668"/>
                      <a:pt x="6658" y="13701"/>
                    </a:cubicBezTo>
                    <a:cubicBezTo>
                      <a:pt x="6654" y="13723"/>
                      <a:pt x="6649" y="13746"/>
                      <a:pt x="6645" y="13757"/>
                    </a:cubicBezTo>
                    <a:cubicBezTo>
                      <a:pt x="6645" y="13757"/>
                      <a:pt x="6636" y="13757"/>
                      <a:pt x="6636" y="13757"/>
                    </a:cubicBezTo>
                    <a:cubicBezTo>
                      <a:pt x="6615" y="13823"/>
                      <a:pt x="6562" y="13867"/>
                      <a:pt x="6527" y="13823"/>
                    </a:cubicBezTo>
                    <a:cubicBezTo>
                      <a:pt x="6501" y="13790"/>
                      <a:pt x="6488" y="13779"/>
                      <a:pt x="6483" y="13712"/>
                    </a:cubicBezTo>
                    <a:cubicBezTo>
                      <a:pt x="6483" y="13646"/>
                      <a:pt x="6505" y="13591"/>
                      <a:pt x="6523" y="13536"/>
                    </a:cubicBezTo>
                    <a:cubicBezTo>
                      <a:pt x="6532" y="13503"/>
                      <a:pt x="6540" y="13470"/>
                      <a:pt x="6549" y="13448"/>
                    </a:cubicBezTo>
                    <a:cubicBezTo>
                      <a:pt x="6553" y="13437"/>
                      <a:pt x="6562" y="13415"/>
                      <a:pt x="6571" y="13404"/>
                    </a:cubicBezTo>
                    <a:cubicBezTo>
                      <a:pt x="6571" y="13404"/>
                      <a:pt x="6571" y="13382"/>
                      <a:pt x="6571" y="13382"/>
                    </a:cubicBezTo>
                    <a:cubicBezTo>
                      <a:pt x="6571" y="13382"/>
                      <a:pt x="6575" y="13382"/>
                      <a:pt x="6580" y="13382"/>
                    </a:cubicBezTo>
                    <a:cubicBezTo>
                      <a:pt x="6580" y="13382"/>
                      <a:pt x="6580" y="13360"/>
                      <a:pt x="6580" y="13360"/>
                    </a:cubicBezTo>
                    <a:cubicBezTo>
                      <a:pt x="6588" y="13338"/>
                      <a:pt x="6593" y="13316"/>
                      <a:pt x="6601" y="13294"/>
                    </a:cubicBezTo>
                    <a:cubicBezTo>
                      <a:pt x="6628" y="13216"/>
                      <a:pt x="6658" y="13150"/>
                      <a:pt x="6684" y="13084"/>
                    </a:cubicBezTo>
                    <a:cubicBezTo>
                      <a:pt x="6767" y="12886"/>
                      <a:pt x="6842" y="12710"/>
                      <a:pt x="6920" y="12522"/>
                    </a:cubicBezTo>
                    <a:cubicBezTo>
                      <a:pt x="6933" y="12500"/>
                      <a:pt x="6938" y="12467"/>
                      <a:pt x="6942" y="12445"/>
                    </a:cubicBezTo>
                    <a:cubicBezTo>
                      <a:pt x="6951" y="12423"/>
                      <a:pt x="6964" y="12412"/>
                      <a:pt x="6973" y="12390"/>
                    </a:cubicBezTo>
                    <a:cubicBezTo>
                      <a:pt x="6973" y="12390"/>
                      <a:pt x="6973" y="12368"/>
                      <a:pt x="6982" y="12357"/>
                    </a:cubicBezTo>
                    <a:cubicBezTo>
                      <a:pt x="6990" y="12346"/>
                      <a:pt x="6995" y="12335"/>
                      <a:pt x="7003" y="12324"/>
                    </a:cubicBezTo>
                    <a:cubicBezTo>
                      <a:pt x="7008" y="12324"/>
                      <a:pt x="7012" y="12291"/>
                      <a:pt x="7016" y="12269"/>
                    </a:cubicBezTo>
                    <a:cubicBezTo>
                      <a:pt x="7043" y="12214"/>
                      <a:pt x="7065" y="12159"/>
                      <a:pt x="7091" y="12115"/>
                    </a:cubicBezTo>
                    <a:cubicBezTo>
                      <a:pt x="7117" y="12048"/>
                      <a:pt x="7139" y="11993"/>
                      <a:pt x="7161" y="11938"/>
                    </a:cubicBezTo>
                    <a:cubicBezTo>
                      <a:pt x="7169" y="11916"/>
                      <a:pt x="7178" y="11894"/>
                      <a:pt x="7182" y="11872"/>
                    </a:cubicBezTo>
                    <a:cubicBezTo>
                      <a:pt x="7209" y="11795"/>
                      <a:pt x="7235" y="11729"/>
                      <a:pt x="7266" y="11674"/>
                    </a:cubicBezTo>
                    <a:cubicBezTo>
                      <a:pt x="7292" y="11608"/>
                      <a:pt x="7309" y="11541"/>
                      <a:pt x="7335" y="11497"/>
                    </a:cubicBezTo>
                    <a:cubicBezTo>
                      <a:pt x="7349" y="11453"/>
                      <a:pt x="7362" y="11442"/>
                      <a:pt x="7375" y="11409"/>
                    </a:cubicBezTo>
                    <a:cubicBezTo>
                      <a:pt x="7397" y="11354"/>
                      <a:pt x="7418" y="11288"/>
                      <a:pt x="7445" y="11233"/>
                    </a:cubicBezTo>
                    <a:cubicBezTo>
                      <a:pt x="7467" y="11178"/>
                      <a:pt x="7497" y="11134"/>
                      <a:pt x="7519" y="11056"/>
                    </a:cubicBezTo>
                    <a:cubicBezTo>
                      <a:pt x="7536" y="11056"/>
                      <a:pt x="7545" y="11012"/>
                      <a:pt x="7563" y="10990"/>
                    </a:cubicBezTo>
                    <a:cubicBezTo>
                      <a:pt x="7563" y="10990"/>
                      <a:pt x="7571" y="10990"/>
                      <a:pt x="7576" y="10990"/>
                    </a:cubicBezTo>
                    <a:cubicBezTo>
                      <a:pt x="7576" y="10979"/>
                      <a:pt x="7580" y="10957"/>
                      <a:pt x="7584" y="10957"/>
                    </a:cubicBezTo>
                    <a:cubicBezTo>
                      <a:pt x="7589" y="10946"/>
                      <a:pt x="7598" y="10946"/>
                      <a:pt x="7602" y="10946"/>
                    </a:cubicBezTo>
                    <a:cubicBezTo>
                      <a:pt x="7602" y="10946"/>
                      <a:pt x="7602" y="10924"/>
                      <a:pt x="7611" y="10913"/>
                    </a:cubicBezTo>
                    <a:cubicBezTo>
                      <a:pt x="7637" y="10858"/>
                      <a:pt x="7685" y="10814"/>
                      <a:pt x="7672" y="10693"/>
                    </a:cubicBezTo>
                    <a:cubicBezTo>
                      <a:pt x="7641" y="10660"/>
                      <a:pt x="7624" y="10737"/>
                      <a:pt x="7602" y="10759"/>
                    </a:cubicBezTo>
                    <a:cubicBezTo>
                      <a:pt x="7593" y="10781"/>
                      <a:pt x="7576" y="10781"/>
                      <a:pt x="7567" y="10803"/>
                    </a:cubicBezTo>
                    <a:cubicBezTo>
                      <a:pt x="7558" y="10814"/>
                      <a:pt x="7545" y="10836"/>
                      <a:pt x="7536" y="10858"/>
                    </a:cubicBezTo>
                    <a:cubicBezTo>
                      <a:pt x="7467" y="10957"/>
                      <a:pt x="7401" y="11056"/>
                      <a:pt x="7335" y="11156"/>
                    </a:cubicBezTo>
                    <a:cubicBezTo>
                      <a:pt x="7327" y="11178"/>
                      <a:pt x="7322" y="11189"/>
                      <a:pt x="7318" y="11200"/>
                    </a:cubicBezTo>
                    <a:cubicBezTo>
                      <a:pt x="7314" y="11222"/>
                      <a:pt x="7300" y="11211"/>
                      <a:pt x="7296" y="11222"/>
                    </a:cubicBezTo>
                    <a:cubicBezTo>
                      <a:pt x="7296" y="11222"/>
                      <a:pt x="7296" y="11244"/>
                      <a:pt x="7296" y="11244"/>
                    </a:cubicBezTo>
                    <a:cubicBezTo>
                      <a:pt x="7296" y="11244"/>
                      <a:pt x="7292" y="11244"/>
                      <a:pt x="7287" y="11244"/>
                    </a:cubicBezTo>
                    <a:cubicBezTo>
                      <a:pt x="7270" y="11266"/>
                      <a:pt x="7257" y="11299"/>
                      <a:pt x="7244" y="11332"/>
                    </a:cubicBezTo>
                    <a:cubicBezTo>
                      <a:pt x="7239" y="11343"/>
                      <a:pt x="7235" y="11343"/>
                      <a:pt x="7226" y="11354"/>
                    </a:cubicBezTo>
                    <a:cubicBezTo>
                      <a:pt x="7226" y="11365"/>
                      <a:pt x="7217" y="11387"/>
                      <a:pt x="7213" y="11398"/>
                    </a:cubicBezTo>
                    <a:cubicBezTo>
                      <a:pt x="7213" y="11398"/>
                      <a:pt x="7204" y="11398"/>
                      <a:pt x="7200" y="11398"/>
                    </a:cubicBezTo>
                    <a:cubicBezTo>
                      <a:pt x="7200" y="11398"/>
                      <a:pt x="7200" y="11398"/>
                      <a:pt x="7200" y="11420"/>
                    </a:cubicBezTo>
                    <a:cubicBezTo>
                      <a:pt x="7182" y="11453"/>
                      <a:pt x="7165" y="11475"/>
                      <a:pt x="7152" y="11508"/>
                    </a:cubicBezTo>
                    <a:cubicBezTo>
                      <a:pt x="7139" y="11541"/>
                      <a:pt x="7117" y="11574"/>
                      <a:pt x="7108" y="11585"/>
                    </a:cubicBezTo>
                    <a:cubicBezTo>
                      <a:pt x="7100" y="11608"/>
                      <a:pt x="7091" y="11641"/>
                      <a:pt x="7078" y="11641"/>
                    </a:cubicBezTo>
                    <a:cubicBezTo>
                      <a:pt x="7060" y="11751"/>
                      <a:pt x="7012" y="11784"/>
                      <a:pt x="6977" y="11828"/>
                    </a:cubicBezTo>
                    <a:cubicBezTo>
                      <a:pt x="6968" y="11872"/>
                      <a:pt x="6947" y="11894"/>
                      <a:pt x="6933" y="11927"/>
                    </a:cubicBezTo>
                    <a:cubicBezTo>
                      <a:pt x="6912" y="11982"/>
                      <a:pt x="6885" y="12059"/>
                      <a:pt x="6859" y="12093"/>
                    </a:cubicBezTo>
                    <a:cubicBezTo>
                      <a:pt x="6859" y="12093"/>
                      <a:pt x="6859" y="12104"/>
                      <a:pt x="6859" y="12104"/>
                    </a:cubicBezTo>
                    <a:cubicBezTo>
                      <a:pt x="6846" y="12137"/>
                      <a:pt x="6833" y="12159"/>
                      <a:pt x="6824" y="12181"/>
                    </a:cubicBezTo>
                    <a:cubicBezTo>
                      <a:pt x="6811" y="12225"/>
                      <a:pt x="6802" y="12236"/>
                      <a:pt x="6789" y="12258"/>
                    </a:cubicBezTo>
                    <a:cubicBezTo>
                      <a:pt x="6763" y="12313"/>
                      <a:pt x="6733" y="12368"/>
                      <a:pt x="6711" y="12412"/>
                    </a:cubicBezTo>
                    <a:cubicBezTo>
                      <a:pt x="6671" y="12478"/>
                      <a:pt x="6628" y="12555"/>
                      <a:pt x="6597" y="12610"/>
                    </a:cubicBezTo>
                    <a:cubicBezTo>
                      <a:pt x="6584" y="12643"/>
                      <a:pt x="6571" y="12677"/>
                      <a:pt x="6562" y="12699"/>
                    </a:cubicBezTo>
                    <a:cubicBezTo>
                      <a:pt x="6558" y="12699"/>
                      <a:pt x="6553" y="12699"/>
                      <a:pt x="6549" y="12699"/>
                    </a:cubicBezTo>
                    <a:cubicBezTo>
                      <a:pt x="6532" y="12743"/>
                      <a:pt x="6527" y="12787"/>
                      <a:pt x="6510" y="12820"/>
                    </a:cubicBezTo>
                    <a:cubicBezTo>
                      <a:pt x="6501" y="12831"/>
                      <a:pt x="6497" y="12831"/>
                      <a:pt x="6492" y="12842"/>
                    </a:cubicBezTo>
                    <a:cubicBezTo>
                      <a:pt x="6483" y="12842"/>
                      <a:pt x="6475" y="12897"/>
                      <a:pt x="6462" y="12886"/>
                    </a:cubicBezTo>
                    <a:cubicBezTo>
                      <a:pt x="6453" y="12930"/>
                      <a:pt x="6435" y="12963"/>
                      <a:pt x="6418" y="12985"/>
                    </a:cubicBezTo>
                    <a:cubicBezTo>
                      <a:pt x="6409" y="12996"/>
                      <a:pt x="6405" y="12974"/>
                      <a:pt x="6396" y="12996"/>
                    </a:cubicBezTo>
                    <a:cubicBezTo>
                      <a:pt x="6396" y="12996"/>
                      <a:pt x="6387" y="13029"/>
                      <a:pt x="6379" y="13040"/>
                    </a:cubicBezTo>
                    <a:cubicBezTo>
                      <a:pt x="6379" y="13040"/>
                      <a:pt x="6374" y="13040"/>
                      <a:pt x="6370" y="13040"/>
                    </a:cubicBezTo>
                    <a:cubicBezTo>
                      <a:pt x="6370" y="13040"/>
                      <a:pt x="6370" y="13073"/>
                      <a:pt x="6361" y="13073"/>
                    </a:cubicBezTo>
                    <a:cubicBezTo>
                      <a:pt x="6357" y="13084"/>
                      <a:pt x="6344" y="13095"/>
                      <a:pt x="6339" y="13106"/>
                    </a:cubicBezTo>
                    <a:cubicBezTo>
                      <a:pt x="6331" y="13117"/>
                      <a:pt x="6326" y="13128"/>
                      <a:pt x="6317" y="13150"/>
                    </a:cubicBezTo>
                    <a:cubicBezTo>
                      <a:pt x="6309" y="13150"/>
                      <a:pt x="6296" y="13150"/>
                      <a:pt x="6287" y="13172"/>
                    </a:cubicBezTo>
                    <a:cubicBezTo>
                      <a:pt x="6274" y="13183"/>
                      <a:pt x="6265" y="13194"/>
                      <a:pt x="6261" y="13205"/>
                    </a:cubicBezTo>
                    <a:cubicBezTo>
                      <a:pt x="6230" y="13216"/>
                      <a:pt x="6204" y="13216"/>
                      <a:pt x="6200" y="13172"/>
                    </a:cubicBezTo>
                    <a:cubicBezTo>
                      <a:pt x="6191" y="13095"/>
                      <a:pt x="6226" y="13117"/>
                      <a:pt x="6230" y="13073"/>
                    </a:cubicBezTo>
                    <a:cubicBezTo>
                      <a:pt x="6252" y="12974"/>
                      <a:pt x="6296" y="12886"/>
                      <a:pt x="6322" y="12809"/>
                    </a:cubicBezTo>
                    <a:cubicBezTo>
                      <a:pt x="6322" y="12809"/>
                      <a:pt x="6322" y="12787"/>
                      <a:pt x="6322" y="12787"/>
                    </a:cubicBezTo>
                    <a:cubicBezTo>
                      <a:pt x="6322" y="12787"/>
                      <a:pt x="6331" y="12787"/>
                      <a:pt x="6331" y="12787"/>
                    </a:cubicBezTo>
                    <a:cubicBezTo>
                      <a:pt x="6331" y="12787"/>
                      <a:pt x="6331" y="12754"/>
                      <a:pt x="6331" y="12754"/>
                    </a:cubicBezTo>
                    <a:cubicBezTo>
                      <a:pt x="6331" y="12743"/>
                      <a:pt x="6339" y="12743"/>
                      <a:pt x="6344" y="12743"/>
                    </a:cubicBezTo>
                    <a:cubicBezTo>
                      <a:pt x="6366" y="12688"/>
                      <a:pt x="6383" y="12632"/>
                      <a:pt x="6405" y="12577"/>
                    </a:cubicBezTo>
                    <a:cubicBezTo>
                      <a:pt x="6427" y="12533"/>
                      <a:pt x="6453" y="12500"/>
                      <a:pt x="6475" y="12456"/>
                    </a:cubicBezTo>
                    <a:cubicBezTo>
                      <a:pt x="6497" y="12401"/>
                      <a:pt x="6527" y="12313"/>
                      <a:pt x="6545" y="12258"/>
                    </a:cubicBezTo>
                    <a:cubicBezTo>
                      <a:pt x="6545" y="12247"/>
                      <a:pt x="6549" y="12247"/>
                      <a:pt x="6553" y="12236"/>
                    </a:cubicBezTo>
                    <a:cubicBezTo>
                      <a:pt x="6553" y="12236"/>
                      <a:pt x="6553" y="12225"/>
                      <a:pt x="6553" y="12214"/>
                    </a:cubicBezTo>
                    <a:cubicBezTo>
                      <a:pt x="6558" y="12203"/>
                      <a:pt x="6567" y="12192"/>
                      <a:pt x="6571" y="12181"/>
                    </a:cubicBezTo>
                    <a:cubicBezTo>
                      <a:pt x="6571" y="12170"/>
                      <a:pt x="6580" y="12137"/>
                      <a:pt x="6584" y="12126"/>
                    </a:cubicBezTo>
                    <a:cubicBezTo>
                      <a:pt x="6601" y="12070"/>
                      <a:pt x="6623" y="12026"/>
                      <a:pt x="6641" y="11971"/>
                    </a:cubicBezTo>
                    <a:cubicBezTo>
                      <a:pt x="6671" y="11883"/>
                      <a:pt x="6711" y="11773"/>
                      <a:pt x="6746" y="11696"/>
                    </a:cubicBezTo>
                    <a:cubicBezTo>
                      <a:pt x="6750" y="11674"/>
                      <a:pt x="6759" y="11674"/>
                      <a:pt x="6763" y="11663"/>
                    </a:cubicBezTo>
                    <a:cubicBezTo>
                      <a:pt x="6785" y="11619"/>
                      <a:pt x="6811" y="11530"/>
                      <a:pt x="6833" y="11497"/>
                    </a:cubicBezTo>
                    <a:cubicBezTo>
                      <a:pt x="6846" y="11475"/>
                      <a:pt x="6855" y="11442"/>
                      <a:pt x="6864" y="11431"/>
                    </a:cubicBezTo>
                    <a:cubicBezTo>
                      <a:pt x="6881" y="11398"/>
                      <a:pt x="6890" y="11376"/>
                      <a:pt x="6903" y="11332"/>
                    </a:cubicBezTo>
                    <a:cubicBezTo>
                      <a:pt x="6916" y="11299"/>
                      <a:pt x="6925" y="11277"/>
                      <a:pt x="6933" y="11255"/>
                    </a:cubicBezTo>
                    <a:cubicBezTo>
                      <a:pt x="6942" y="11255"/>
                      <a:pt x="6947" y="11233"/>
                      <a:pt x="6951" y="11211"/>
                    </a:cubicBezTo>
                    <a:cubicBezTo>
                      <a:pt x="6995" y="11123"/>
                      <a:pt x="7038" y="11034"/>
                      <a:pt x="7082" y="10924"/>
                    </a:cubicBezTo>
                    <a:cubicBezTo>
                      <a:pt x="7104" y="10880"/>
                      <a:pt x="7134" y="10814"/>
                      <a:pt x="7156" y="10770"/>
                    </a:cubicBezTo>
                    <a:cubicBezTo>
                      <a:pt x="7165" y="10770"/>
                      <a:pt x="7169" y="10748"/>
                      <a:pt x="7178" y="10748"/>
                    </a:cubicBezTo>
                    <a:cubicBezTo>
                      <a:pt x="7187" y="10726"/>
                      <a:pt x="7191" y="10704"/>
                      <a:pt x="7200" y="10693"/>
                    </a:cubicBezTo>
                    <a:cubicBezTo>
                      <a:pt x="7209" y="10671"/>
                      <a:pt x="7213" y="10671"/>
                      <a:pt x="7222" y="10660"/>
                    </a:cubicBezTo>
                    <a:cubicBezTo>
                      <a:pt x="7235" y="10627"/>
                      <a:pt x="7252" y="10583"/>
                      <a:pt x="7261" y="10550"/>
                    </a:cubicBezTo>
                    <a:cubicBezTo>
                      <a:pt x="7261" y="10539"/>
                      <a:pt x="7270" y="10528"/>
                      <a:pt x="7274" y="10517"/>
                    </a:cubicBezTo>
                    <a:cubicBezTo>
                      <a:pt x="7283" y="10484"/>
                      <a:pt x="7292" y="10461"/>
                      <a:pt x="7300" y="10439"/>
                    </a:cubicBezTo>
                    <a:cubicBezTo>
                      <a:pt x="7309" y="10406"/>
                      <a:pt x="7327" y="10395"/>
                      <a:pt x="7327" y="10351"/>
                    </a:cubicBezTo>
                    <a:cubicBezTo>
                      <a:pt x="7340" y="10351"/>
                      <a:pt x="7340" y="10318"/>
                      <a:pt x="7344" y="10307"/>
                    </a:cubicBezTo>
                    <a:cubicBezTo>
                      <a:pt x="7344" y="10307"/>
                      <a:pt x="7353" y="10307"/>
                      <a:pt x="7353" y="10307"/>
                    </a:cubicBezTo>
                    <a:cubicBezTo>
                      <a:pt x="7353" y="10307"/>
                      <a:pt x="7353" y="10285"/>
                      <a:pt x="7353" y="10285"/>
                    </a:cubicBezTo>
                    <a:cubicBezTo>
                      <a:pt x="7383" y="10208"/>
                      <a:pt x="7414" y="10131"/>
                      <a:pt x="7449" y="10076"/>
                    </a:cubicBezTo>
                    <a:cubicBezTo>
                      <a:pt x="7458" y="10043"/>
                      <a:pt x="7462" y="9999"/>
                      <a:pt x="7475" y="9966"/>
                    </a:cubicBezTo>
                    <a:cubicBezTo>
                      <a:pt x="7475" y="9966"/>
                      <a:pt x="7488" y="9966"/>
                      <a:pt x="7493" y="9966"/>
                    </a:cubicBezTo>
                    <a:cubicBezTo>
                      <a:pt x="7493" y="9966"/>
                      <a:pt x="7493" y="9932"/>
                      <a:pt x="7501" y="9921"/>
                    </a:cubicBezTo>
                    <a:cubicBezTo>
                      <a:pt x="7501" y="9921"/>
                      <a:pt x="7506" y="9921"/>
                      <a:pt x="7510" y="9921"/>
                    </a:cubicBezTo>
                    <a:cubicBezTo>
                      <a:pt x="7515" y="9899"/>
                      <a:pt x="7523" y="9899"/>
                      <a:pt x="7528" y="9877"/>
                    </a:cubicBezTo>
                    <a:cubicBezTo>
                      <a:pt x="7545" y="9833"/>
                      <a:pt x="7558" y="9789"/>
                      <a:pt x="7576" y="9756"/>
                    </a:cubicBezTo>
                    <a:cubicBezTo>
                      <a:pt x="7549" y="9767"/>
                      <a:pt x="7528" y="9811"/>
                      <a:pt x="7510" y="9844"/>
                    </a:cubicBezTo>
                    <a:cubicBezTo>
                      <a:pt x="7501" y="9855"/>
                      <a:pt x="7497" y="9866"/>
                      <a:pt x="7493" y="9888"/>
                    </a:cubicBezTo>
                    <a:cubicBezTo>
                      <a:pt x="7493" y="9888"/>
                      <a:pt x="7484" y="9888"/>
                      <a:pt x="7480" y="9888"/>
                    </a:cubicBezTo>
                    <a:cubicBezTo>
                      <a:pt x="7480" y="9888"/>
                      <a:pt x="7480" y="9910"/>
                      <a:pt x="7471" y="9921"/>
                    </a:cubicBezTo>
                    <a:cubicBezTo>
                      <a:pt x="7462" y="9921"/>
                      <a:pt x="7453" y="9943"/>
                      <a:pt x="7449" y="9954"/>
                    </a:cubicBezTo>
                    <a:cubicBezTo>
                      <a:pt x="7449" y="9954"/>
                      <a:pt x="7436" y="9988"/>
                      <a:pt x="7436" y="9988"/>
                    </a:cubicBezTo>
                    <a:cubicBezTo>
                      <a:pt x="7436" y="9988"/>
                      <a:pt x="7436" y="9988"/>
                      <a:pt x="7427" y="9988"/>
                    </a:cubicBezTo>
                    <a:cubicBezTo>
                      <a:pt x="7405" y="10032"/>
                      <a:pt x="7388" y="10076"/>
                      <a:pt x="7357" y="10098"/>
                    </a:cubicBezTo>
                    <a:cubicBezTo>
                      <a:pt x="7331" y="10164"/>
                      <a:pt x="7300" y="10230"/>
                      <a:pt x="7270" y="10274"/>
                    </a:cubicBezTo>
                    <a:cubicBezTo>
                      <a:pt x="7261" y="10296"/>
                      <a:pt x="7248" y="10307"/>
                      <a:pt x="7239" y="10329"/>
                    </a:cubicBezTo>
                    <a:cubicBezTo>
                      <a:pt x="7217" y="10373"/>
                      <a:pt x="7200" y="10406"/>
                      <a:pt x="7182" y="10450"/>
                    </a:cubicBezTo>
                    <a:cubicBezTo>
                      <a:pt x="7104" y="10616"/>
                      <a:pt x="7016" y="10770"/>
                      <a:pt x="6942" y="10935"/>
                    </a:cubicBezTo>
                    <a:cubicBezTo>
                      <a:pt x="6929" y="10968"/>
                      <a:pt x="6916" y="11012"/>
                      <a:pt x="6903" y="11034"/>
                    </a:cubicBezTo>
                    <a:cubicBezTo>
                      <a:pt x="6903" y="11034"/>
                      <a:pt x="6890" y="11034"/>
                      <a:pt x="6885" y="11045"/>
                    </a:cubicBezTo>
                    <a:cubicBezTo>
                      <a:pt x="6846" y="11123"/>
                      <a:pt x="6811" y="11211"/>
                      <a:pt x="6767" y="11288"/>
                    </a:cubicBezTo>
                    <a:cubicBezTo>
                      <a:pt x="6763" y="11299"/>
                      <a:pt x="6754" y="11299"/>
                      <a:pt x="6750" y="11310"/>
                    </a:cubicBezTo>
                    <a:cubicBezTo>
                      <a:pt x="6750" y="11310"/>
                      <a:pt x="6750" y="11332"/>
                      <a:pt x="6746" y="11332"/>
                    </a:cubicBezTo>
                    <a:cubicBezTo>
                      <a:pt x="6737" y="11354"/>
                      <a:pt x="6728" y="11354"/>
                      <a:pt x="6724" y="11376"/>
                    </a:cubicBezTo>
                    <a:cubicBezTo>
                      <a:pt x="6676" y="11475"/>
                      <a:pt x="6632" y="11552"/>
                      <a:pt x="6588" y="11652"/>
                    </a:cubicBezTo>
                    <a:cubicBezTo>
                      <a:pt x="6588" y="11652"/>
                      <a:pt x="6580" y="11652"/>
                      <a:pt x="6575" y="11674"/>
                    </a:cubicBezTo>
                    <a:cubicBezTo>
                      <a:pt x="6562" y="11696"/>
                      <a:pt x="6549" y="11751"/>
                      <a:pt x="6540" y="11762"/>
                    </a:cubicBezTo>
                    <a:cubicBezTo>
                      <a:pt x="6540" y="11762"/>
                      <a:pt x="6532" y="11762"/>
                      <a:pt x="6527" y="11773"/>
                    </a:cubicBezTo>
                    <a:cubicBezTo>
                      <a:pt x="6523" y="11773"/>
                      <a:pt x="6518" y="11806"/>
                      <a:pt x="6514" y="11817"/>
                    </a:cubicBezTo>
                    <a:cubicBezTo>
                      <a:pt x="6510" y="11817"/>
                      <a:pt x="6505" y="11817"/>
                      <a:pt x="6501" y="11828"/>
                    </a:cubicBezTo>
                    <a:cubicBezTo>
                      <a:pt x="6483" y="11861"/>
                      <a:pt x="6462" y="11905"/>
                      <a:pt x="6440" y="11938"/>
                    </a:cubicBezTo>
                    <a:cubicBezTo>
                      <a:pt x="6427" y="11949"/>
                      <a:pt x="6414" y="11960"/>
                      <a:pt x="6400" y="11971"/>
                    </a:cubicBezTo>
                    <a:cubicBezTo>
                      <a:pt x="6392" y="12015"/>
                      <a:pt x="6383" y="12037"/>
                      <a:pt x="6366" y="12048"/>
                    </a:cubicBezTo>
                    <a:cubicBezTo>
                      <a:pt x="6366" y="12081"/>
                      <a:pt x="6366" y="12104"/>
                      <a:pt x="6352" y="12104"/>
                    </a:cubicBezTo>
                    <a:cubicBezTo>
                      <a:pt x="6339" y="12137"/>
                      <a:pt x="6322" y="12148"/>
                      <a:pt x="6309" y="12181"/>
                    </a:cubicBezTo>
                    <a:cubicBezTo>
                      <a:pt x="6296" y="12203"/>
                      <a:pt x="6287" y="12236"/>
                      <a:pt x="6274" y="12269"/>
                    </a:cubicBezTo>
                    <a:cubicBezTo>
                      <a:pt x="6261" y="12291"/>
                      <a:pt x="6243" y="12313"/>
                      <a:pt x="6230" y="12335"/>
                    </a:cubicBezTo>
                    <a:cubicBezTo>
                      <a:pt x="6217" y="12357"/>
                      <a:pt x="6200" y="12390"/>
                      <a:pt x="6186" y="12412"/>
                    </a:cubicBezTo>
                    <a:cubicBezTo>
                      <a:pt x="6160" y="12467"/>
                      <a:pt x="6138" y="12533"/>
                      <a:pt x="6112" y="12588"/>
                    </a:cubicBezTo>
                    <a:cubicBezTo>
                      <a:pt x="6112" y="12588"/>
                      <a:pt x="6103" y="12588"/>
                      <a:pt x="6099" y="12599"/>
                    </a:cubicBezTo>
                    <a:cubicBezTo>
                      <a:pt x="6086" y="12621"/>
                      <a:pt x="6077" y="12654"/>
                      <a:pt x="6073" y="12677"/>
                    </a:cubicBezTo>
                    <a:cubicBezTo>
                      <a:pt x="6073" y="12677"/>
                      <a:pt x="6064" y="12677"/>
                      <a:pt x="6060" y="12677"/>
                    </a:cubicBezTo>
                    <a:cubicBezTo>
                      <a:pt x="6060" y="12677"/>
                      <a:pt x="6060" y="12699"/>
                      <a:pt x="6051" y="12710"/>
                    </a:cubicBezTo>
                    <a:cubicBezTo>
                      <a:pt x="6029" y="12754"/>
                      <a:pt x="6012" y="12765"/>
                      <a:pt x="5985" y="12809"/>
                    </a:cubicBezTo>
                    <a:cubicBezTo>
                      <a:pt x="5972" y="12820"/>
                      <a:pt x="5959" y="12842"/>
                      <a:pt x="5946" y="12875"/>
                    </a:cubicBezTo>
                    <a:cubicBezTo>
                      <a:pt x="5920" y="12908"/>
                      <a:pt x="5881" y="12974"/>
                      <a:pt x="5854" y="12963"/>
                    </a:cubicBezTo>
                    <a:cubicBezTo>
                      <a:pt x="5846" y="12963"/>
                      <a:pt x="5828" y="12919"/>
                      <a:pt x="5824" y="12908"/>
                    </a:cubicBezTo>
                    <a:cubicBezTo>
                      <a:pt x="5833" y="12842"/>
                      <a:pt x="5859" y="12809"/>
                      <a:pt x="5876" y="12765"/>
                    </a:cubicBezTo>
                    <a:cubicBezTo>
                      <a:pt x="5894" y="12721"/>
                      <a:pt x="5907" y="12699"/>
                      <a:pt x="5920" y="12654"/>
                    </a:cubicBezTo>
                    <a:cubicBezTo>
                      <a:pt x="5924" y="12654"/>
                      <a:pt x="5933" y="12632"/>
                      <a:pt x="5937" y="12621"/>
                    </a:cubicBezTo>
                    <a:cubicBezTo>
                      <a:pt x="5950" y="12599"/>
                      <a:pt x="5968" y="12577"/>
                      <a:pt x="5981" y="12555"/>
                    </a:cubicBezTo>
                    <a:cubicBezTo>
                      <a:pt x="5990" y="12533"/>
                      <a:pt x="6003" y="12500"/>
                      <a:pt x="6012" y="12478"/>
                    </a:cubicBezTo>
                    <a:cubicBezTo>
                      <a:pt x="6020" y="12456"/>
                      <a:pt x="6033" y="12423"/>
                      <a:pt x="6038" y="12401"/>
                    </a:cubicBezTo>
                    <a:cubicBezTo>
                      <a:pt x="6042" y="12401"/>
                      <a:pt x="6042" y="12379"/>
                      <a:pt x="6047" y="12368"/>
                    </a:cubicBezTo>
                    <a:cubicBezTo>
                      <a:pt x="6047" y="12368"/>
                      <a:pt x="6055" y="12368"/>
                      <a:pt x="6060" y="12346"/>
                    </a:cubicBezTo>
                    <a:cubicBezTo>
                      <a:pt x="6064" y="12346"/>
                      <a:pt x="6064" y="12313"/>
                      <a:pt x="6068" y="12313"/>
                    </a:cubicBezTo>
                    <a:cubicBezTo>
                      <a:pt x="6068" y="12302"/>
                      <a:pt x="6082" y="12313"/>
                      <a:pt x="6086" y="12291"/>
                    </a:cubicBezTo>
                    <a:cubicBezTo>
                      <a:pt x="6086" y="12291"/>
                      <a:pt x="6086" y="12269"/>
                      <a:pt x="6086" y="12258"/>
                    </a:cubicBezTo>
                    <a:cubicBezTo>
                      <a:pt x="6086" y="12258"/>
                      <a:pt x="6095" y="12258"/>
                      <a:pt x="6095" y="12247"/>
                    </a:cubicBezTo>
                    <a:cubicBezTo>
                      <a:pt x="6103" y="12236"/>
                      <a:pt x="6112" y="12203"/>
                      <a:pt x="6121" y="12192"/>
                    </a:cubicBezTo>
                    <a:cubicBezTo>
                      <a:pt x="6138" y="12148"/>
                      <a:pt x="6160" y="12126"/>
                      <a:pt x="6173" y="12093"/>
                    </a:cubicBezTo>
                    <a:cubicBezTo>
                      <a:pt x="6178" y="12093"/>
                      <a:pt x="6178" y="12059"/>
                      <a:pt x="6182" y="12059"/>
                    </a:cubicBezTo>
                    <a:cubicBezTo>
                      <a:pt x="6182" y="12059"/>
                      <a:pt x="6191" y="12059"/>
                      <a:pt x="6191" y="12059"/>
                    </a:cubicBezTo>
                    <a:cubicBezTo>
                      <a:pt x="6191" y="12059"/>
                      <a:pt x="6191" y="12037"/>
                      <a:pt x="6191" y="12037"/>
                    </a:cubicBezTo>
                    <a:lnTo>
                      <a:pt x="6195" y="12037"/>
                    </a:lnTo>
                    <a:cubicBezTo>
                      <a:pt x="6195" y="12037"/>
                      <a:pt x="6195" y="12015"/>
                      <a:pt x="6195" y="12004"/>
                    </a:cubicBezTo>
                    <a:cubicBezTo>
                      <a:pt x="6213" y="11960"/>
                      <a:pt x="6230" y="11916"/>
                      <a:pt x="6248" y="11872"/>
                    </a:cubicBezTo>
                    <a:cubicBezTo>
                      <a:pt x="6248" y="11872"/>
                      <a:pt x="6248" y="11861"/>
                      <a:pt x="6248" y="11850"/>
                    </a:cubicBezTo>
                    <a:cubicBezTo>
                      <a:pt x="6248" y="11850"/>
                      <a:pt x="6252" y="11850"/>
                      <a:pt x="6252" y="11850"/>
                    </a:cubicBezTo>
                    <a:cubicBezTo>
                      <a:pt x="6252" y="11850"/>
                      <a:pt x="6252" y="11839"/>
                      <a:pt x="6252" y="11839"/>
                    </a:cubicBezTo>
                    <a:cubicBezTo>
                      <a:pt x="6252" y="11839"/>
                      <a:pt x="6261" y="11828"/>
                      <a:pt x="6261" y="11828"/>
                    </a:cubicBezTo>
                    <a:cubicBezTo>
                      <a:pt x="6269" y="11795"/>
                      <a:pt x="6282" y="11762"/>
                      <a:pt x="6287" y="11729"/>
                    </a:cubicBezTo>
                    <a:cubicBezTo>
                      <a:pt x="6304" y="11707"/>
                      <a:pt x="6317" y="11674"/>
                      <a:pt x="6331" y="11652"/>
                    </a:cubicBezTo>
                    <a:cubicBezTo>
                      <a:pt x="6335" y="11630"/>
                      <a:pt x="6339" y="11619"/>
                      <a:pt x="6344" y="11608"/>
                    </a:cubicBezTo>
                    <a:cubicBezTo>
                      <a:pt x="6352" y="11585"/>
                      <a:pt x="6366" y="11563"/>
                      <a:pt x="6374" y="11552"/>
                    </a:cubicBezTo>
                    <a:cubicBezTo>
                      <a:pt x="6374" y="11541"/>
                      <a:pt x="6374" y="11530"/>
                      <a:pt x="6383" y="11519"/>
                    </a:cubicBezTo>
                    <a:cubicBezTo>
                      <a:pt x="6392" y="11486"/>
                      <a:pt x="6400" y="11486"/>
                      <a:pt x="6405" y="11453"/>
                    </a:cubicBezTo>
                    <a:cubicBezTo>
                      <a:pt x="6409" y="11431"/>
                      <a:pt x="6414" y="11409"/>
                      <a:pt x="6418" y="11398"/>
                    </a:cubicBezTo>
                    <a:cubicBezTo>
                      <a:pt x="6431" y="11343"/>
                      <a:pt x="6453" y="11299"/>
                      <a:pt x="6466" y="11266"/>
                    </a:cubicBezTo>
                    <a:cubicBezTo>
                      <a:pt x="6466" y="11266"/>
                      <a:pt x="6479" y="11266"/>
                      <a:pt x="6483" y="11244"/>
                    </a:cubicBezTo>
                    <a:cubicBezTo>
                      <a:pt x="6483" y="11233"/>
                      <a:pt x="6483" y="11244"/>
                      <a:pt x="6483" y="11233"/>
                    </a:cubicBezTo>
                    <a:cubicBezTo>
                      <a:pt x="6483" y="11233"/>
                      <a:pt x="6488" y="11233"/>
                      <a:pt x="6492" y="11211"/>
                    </a:cubicBezTo>
                    <a:cubicBezTo>
                      <a:pt x="6505" y="11167"/>
                      <a:pt x="6518" y="11134"/>
                      <a:pt x="6532" y="11089"/>
                    </a:cubicBezTo>
                    <a:cubicBezTo>
                      <a:pt x="6571" y="10990"/>
                      <a:pt x="6619" y="10913"/>
                      <a:pt x="6658" y="10814"/>
                    </a:cubicBezTo>
                    <a:cubicBezTo>
                      <a:pt x="6680" y="10770"/>
                      <a:pt x="6693" y="10704"/>
                      <a:pt x="6719" y="10660"/>
                    </a:cubicBezTo>
                    <a:cubicBezTo>
                      <a:pt x="6719" y="10649"/>
                      <a:pt x="6715" y="10660"/>
                      <a:pt x="6711" y="10660"/>
                    </a:cubicBezTo>
                    <a:cubicBezTo>
                      <a:pt x="6689" y="10660"/>
                      <a:pt x="6684" y="10715"/>
                      <a:pt x="6671" y="10737"/>
                    </a:cubicBezTo>
                    <a:cubicBezTo>
                      <a:pt x="6645" y="10803"/>
                      <a:pt x="6615" y="10847"/>
                      <a:pt x="6575" y="10880"/>
                    </a:cubicBezTo>
                    <a:cubicBezTo>
                      <a:pt x="6575" y="10858"/>
                      <a:pt x="6567" y="10902"/>
                      <a:pt x="6562" y="10902"/>
                    </a:cubicBezTo>
                    <a:cubicBezTo>
                      <a:pt x="6558" y="10924"/>
                      <a:pt x="6545" y="10924"/>
                      <a:pt x="6532" y="10924"/>
                    </a:cubicBezTo>
                    <a:cubicBezTo>
                      <a:pt x="6518" y="10957"/>
                      <a:pt x="6497" y="10968"/>
                      <a:pt x="6483" y="11001"/>
                    </a:cubicBezTo>
                    <a:cubicBezTo>
                      <a:pt x="6470" y="11023"/>
                      <a:pt x="6457" y="11045"/>
                      <a:pt x="6449" y="11067"/>
                    </a:cubicBezTo>
                    <a:cubicBezTo>
                      <a:pt x="6440" y="11089"/>
                      <a:pt x="6431" y="11100"/>
                      <a:pt x="6422" y="11112"/>
                    </a:cubicBezTo>
                    <a:cubicBezTo>
                      <a:pt x="6418" y="11123"/>
                      <a:pt x="6414" y="11134"/>
                      <a:pt x="6405" y="11145"/>
                    </a:cubicBezTo>
                    <a:cubicBezTo>
                      <a:pt x="6396" y="11156"/>
                      <a:pt x="6387" y="11189"/>
                      <a:pt x="6379" y="11200"/>
                    </a:cubicBezTo>
                    <a:cubicBezTo>
                      <a:pt x="6361" y="11233"/>
                      <a:pt x="6344" y="11244"/>
                      <a:pt x="6331" y="11266"/>
                    </a:cubicBezTo>
                    <a:cubicBezTo>
                      <a:pt x="6317" y="11288"/>
                      <a:pt x="6309" y="11310"/>
                      <a:pt x="6296" y="11321"/>
                    </a:cubicBezTo>
                    <a:cubicBezTo>
                      <a:pt x="6278" y="11354"/>
                      <a:pt x="6265" y="11365"/>
                      <a:pt x="6256" y="11420"/>
                    </a:cubicBezTo>
                    <a:cubicBezTo>
                      <a:pt x="6256" y="11420"/>
                      <a:pt x="6248" y="11420"/>
                      <a:pt x="6248" y="11420"/>
                    </a:cubicBezTo>
                    <a:cubicBezTo>
                      <a:pt x="6248" y="11431"/>
                      <a:pt x="6239" y="11442"/>
                      <a:pt x="6234" y="11453"/>
                    </a:cubicBezTo>
                    <a:cubicBezTo>
                      <a:pt x="6217" y="11497"/>
                      <a:pt x="6200" y="11530"/>
                      <a:pt x="6186" y="11552"/>
                    </a:cubicBezTo>
                    <a:cubicBezTo>
                      <a:pt x="6178" y="11574"/>
                      <a:pt x="6173" y="11563"/>
                      <a:pt x="6165" y="11574"/>
                    </a:cubicBezTo>
                    <a:cubicBezTo>
                      <a:pt x="6165" y="11574"/>
                      <a:pt x="6165" y="11596"/>
                      <a:pt x="6165" y="11596"/>
                    </a:cubicBezTo>
                    <a:cubicBezTo>
                      <a:pt x="6160" y="11596"/>
                      <a:pt x="6151" y="11596"/>
                      <a:pt x="6147" y="11596"/>
                    </a:cubicBezTo>
                    <a:cubicBezTo>
                      <a:pt x="6147" y="11596"/>
                      <a:pt x="6143" y="11619"/>
                      <a:pt x="6134" y="11630"/>
                    </a:cubicBezTo>
                    <a:cubicBezTo>
                      <a:pt x="6121" y="11652"/>
                      <a:pt x="6103" y="11663"/>
                      <a:pt x="6095" y="11674"/>
                    </a:cubicBezTo>
                    <a:cubicBezTo>
                      <a:pt x="6077" y="11696"/>
                      <a:pt x="6068" y="11718"/>
                      <a:pt x="6055" y="11751"/>
                    </a:cubicBezTo>
                    <a:cubicBezTo>
                      <a:pt x="6047" y="11784"/>
                      <a:pt x="6038" y="11795"/>
                      <a:pt x="6029" y="11817"/>
                    </a:cubicBezTo>
                    <a:cubicBezTo>
                      <a:pt x="6007" y="11850"/>
                      <a:pt x="5985" y="11861"/>
                      <a:pt x="5972" y="11894"/>
                    </a:cubicBezTo>
                    <a:cubicBezTo>
                      <a:pt x="5959" y="11927"/>
                      <a:pt x="5950" y="11938"/>
                      <a:pt x="5942" y="11960"/>
                    </a:cubicBezTo>
                    <a:cubicBezTo>
                      <a:pt x="5916" y="12026"/>
                      <a:pt x="5889" y="12093"/>
                      <a:pt x="5859" y="12148"/>
                    </a:cubicBezTo>
                    <a:cubicBezTo>
                      <a:pt x="5833" y="12203"/>
                      <a:pt x="5806" y="12280"/>
                      <a:pt x="5776" y="12335"/>
                    </a:cubicBezTo>
                    <a:cubicBezTo>
                      <a:pt x="5776" y="12335"/>
                      <a:pt x="5767" y="12335"/>
                      <a:pt x="5763" y="12335"/>
                    </a:cubicBezTo>
                    <a:cubicBezTo>
                      <a:pt x="5763" y="12335"/>
                      <a:pt x="5763" y="12357"/>
                      <a:pt x="5763" y="12357"/>
                    </a:cubicBezTo>
                    <a:cubicBezTo>
                      <a:pt x="5763" y="12357"/>
                      <a:pt x="5754" y="12357"/>
                      <a:pt x="5754" y="12357"/>
                    </a:cubicBezTo>
                    <a:cubicBezTo>
                      <a:pt x="5749" y="12357"/>
                      <a:pt x="5741" y="12357"/>
                      <a:pt x="5736" y="12357"/>
                    </a:cubicBezTo>
                    <a:cubicBezTo>
                      <a:pt x="5736" y="12357"/>
                      <a:pt x="5732" y="12379"/>
                      <a:pt x="5728" y="12390"/>
                    </a:cubicBezTo>
                    <a:cubicBezTo>
                      <a:pt x="5719" y="12412"/>
                      <a:pt x="5706" y="12423"/>
                      <a:pt x="5701" y="12434"/>
                    </a:cubicBezTo>
                    <a:cubicBezTo>
                      <a:pt x="5697" y="12445"/>
                      <a:pt x="5693" y="12456"/>
                      <a:pt x="5688" y="12456"/>
                    </a:cubicBezTo>
                    <a:cubicBezTo>
                      <a:pt x="5688" y="12456"/>
                      <a:pt x="5688" y="12456"/>
                      <a:pt x="5680" y="12456"/>
                    </a:cubicBezTo>
                    <a:cubicBezTo>
                      <a:pt x="5645" y="12533"/>
                      <a:pt x="5618" y="12643"/>
                      <a:pt x="5583" y="12721"/>
                    </a:cubicBezTo>
                    <a:cubicBezTo>
                      <a:pt x="5579" y="12732"/>
                      <a:pt x="5566" y="12732"/>
                      <a:pt x="5562" y="12754"/>
                    </a:cubicBezTo>
                    <a:cubicBezTo>
                      <a:pt x="5553" y="12776"/>
                      <a:pt x="5553" y="12798"/>
                      <a:pt x="5540" y="12809"/>
                    </a:cubicBezTo>
                    <a:cubicBezTo>
                      <a:pt x="5535" y="12820"/>
                      <a:pt x="5527" y="12831"/>
                      <a:pt x="5522" y="12831"/>
                    </a:cubicBezTo>
                    <a:cubicBezTo>
                      <a:pt x="5522" y="12831"/>
                      <a:pt x="5518" y="12831"/>
                      <a:pt x="5514" y="12831"/>
                    </a:cubicBezTo>
                    <a:cubicBezTo>
                      <a:pt x="5505" y="12853"/>
                      <a:pt x="5505" y="12875"/>
                      <a:pt x="5505" y="12886"/>
                    </a:cubicBezTo>
                    <a:cubicBezTo>
                      <a:pt x="5496" y="12864"/>
                      <a:pt x="5492" y="12897"/>
                      <a:pt x="5483" y="12908"/>
                    </a:cubicBezTo>
                    <a:cubicBezTo>
                      <a:pt x="5474" y="12919"/>
                      <a:pt x="5466" y="12908"/>
                      <a:pt x="5457" y="12919"/>
                    </a:cubicBezTo>
                    <a:cubicBezTo>
                      <a:pt x="5435" y="12952"/>
                      <a:pt x="5413" y="13029"/>
                      <a:pt x="5387" y="12974"/>
                    </a:cubicBezTo>
                    <a:cubicBezTo>
                      <a:pt x="5387" y="12886"/>
                      <a:pt x="5404" y="12842"/>
                      <a:pt x="5422" y="12809"/>
                    </a:cubicBezTo>
                    <a:cubicBezTo>
                      <a:pt x="5422" y="12721"/>
                      <a:pt x="5444" y="12699"/>
                      <a:pt x="5448" y="12632"/>
                    </a:cubicBezTo>
                    <a:cubicBezTo>
                      <a:pt x="5466" y="12599"/>
                      <a:pt x="5487" y="12555"/>
                      <a:pt x="5500" y="12533"/>
                    </a:cubicBezTo>
                    <a:cubicBezTo>
                      <a:pt x="5500" y="12533"/>
                      <a:pt x="5500" y="12522"/>
                      <a:pt x="5505" y="12522"/>
                    </a:cubicBezTo>
                    <a:cubicBezTo>
                      <a:pt x="5518" y="12489"/>
                      <a:pt x="5535" y="12456"/>
                      <a:pt x="5544" y="12423"/>
                    </a:cubicBezTo>
                    <a:cubicBezTo>
                      <a:pt x="5544" y="12412"/>
                      <a:pt x="5544" y="12390"/>
                      <a:pt x="5553" y="12379"/>
                    </a:cubicBezTo>
                    <a:cubicBezTo>
                      <a:pt x="5557" y="12368"/>
                      <a:pt x="5566" y="12357"/>
                      <a:pt x="5570" y="12357"/>
                    </a:cubicBezTo>
                    <a:cubicBezTo>
                      <a:pt x="5575" y="12335"/>
                      <a:pt x="5575" y="12313"/>
                      <a:pt x="5579" y="12302"/>
                    </a:cubicBezTo>
                    <a:cubicBezTo>
                      <a:pt x="5618" y="12181"/>
                      <a:pt x="5662" y="12081"/>
                      <a:pt x="5701" y="11982"/>
                    </a:cubicBezTo>
                    <a:cubicBezTo>
                      <a:pt x="5701" y="11982"/>
                      <a:pt x="5710" y="11982"/>
                      <a:pt x="5715" y="11971"/>
                    </a:cubicBezTo>
                    <a:cubicBezTo>
                      <a:pt x="5715" y="11971"/>
                      <a:pt x="5715" y="11949"/>
                      <a:pt x="5715" y="11938"/>
                    </a:cubicBezTo>
                    <a:lnTo>
                      <a:pt x="5728" y="11938"/>
                    </a:lnTo>
                    <a:cubicBezTo>
                      <a:pt x="5728" y="11938"/>
                      <a:pt x="5745" y="11872"/>
                      <a:pt x="5763" y="11872"/>
                    </a:cubicBezTo>
                    <a:cubicBezTo>
                      <a:pt x="5763" y="11850"/>
                      <a:pt x="5767" y="11850"/>
                      <a:pt x="5771" y="11839"/>
                    </a:cubicBezTo>
                    <a:cubicBezTo>
                      <a:pt x="5780" y="11817"/>
                      <a:pt x="5784" y="11806"/>
                      <a:pt x="5789" y="11795"/>
                    </a:cubicBezTo>
                    <a:cubicBezTo>
                      <a:pt x="5789" y="11795"/>
                      <a:pt x="5789" y="11784"/>
                      <a:pt x="5793" y="11773"/>
                    </a:cubicBezTo>
                    <a:cubicBezTo>
                      <a:pt x="5793" y="11751"/>
                      <a:pt x="5802" y="11751"/>
                      <a:pt x="5806" y="11740"/>
                    </a:cubicBezTo>
                    <a:cubicBezTo>
                      <a:pt x="5854" y="11630"/>
                      <a:pt x="5902" y="11497"/>
                      <a:pt x="5950" y="11398"/>
                    </a:cubicBezTo>
                    <a:cubicBezTo>
                      <a:pt x="5950" y="11398"/>
                      <a:pt x="5950" y="11398"/>
                      <a:pt x="5950" y="11376"/>
                    </a:cubicBezTo>
                    <a:cubicBezTo>
                      <a:pt x="5959" y="11354"/>
                      <a:pt x="5968" y="11332"/>
                      <a:pt x="5972" y="11321"/>
                    </a:cubicBezTo>
                    <a:cubicBezTo>
                      <a:pt x="5981" y="11299"/>
                      <a:pt x="5985" y="11277"/>
                      <a:pt x="5994" y="11244"/>
                    </a:cubicBezTo>
                    <a:cubicBezTo>
                      <a:pt x="6007" y="11211"/>
                      <a:pt x="6025" y="11167"/>
                      <a:pt x="6042" y="11134"/>
                    </a:cubicBezTo>
                    <a:cubicBezTo>
                      <a:pt x="6042" y="11134"/>
                      <a:pt x="6042" y="11134"/>
                      <a:pt x="6042" y="11134"/>
                    </a:cubicBezTo>
                    <a:cubicBezTo>
                      <a:pt x="6055" y="11100"/>
                      <a:pt x="6068" y="11056"/>
                      <a:pt x="6077" y="11045"/>
                    </a:cubicBezTo>
                    <a:cubicBezTo>
                      <a:pt x="6077" y="11034"/>
                      <a:pt x="6077" y="11034"/>
                      <a:pt x="6077" y="11023"/>
                    </a:cubicBezTo>
                    <a:cubicBezTo>
                      <a:pt x="6082" y="11001"/>
                      <a:pt x="6086" y="10979"/>
                      <a:pt x="6095" y="10979"/>
                    </a:cubicBezTo>
                    <a:cubicBezTo>
                      <a:pt x="6103" y="10946"/>
                      <a:pt x="6095" y="10968"/>
                      <a:pt x="6095" y="10946"/>
                    </a:cubicBezTo>
                    <a:lnTo>
                      <a:pt x="6103" y="10946"/>
                    </a:lnTo>
                    <a:cubicBezTo>
                      <a:pt x="6103" y="10946"/>
                      <a:pt x="6116" y="10913"/>
                      <a:pt x="6116" y="10902"/>
                    </a:cubicBezTo>
                    <a:cubicBezTo>
                      <a:pt x="6090" y="10902"/>
                      <a:pt x="6073" y="10946"/>
                      <a:pt x="6064" y="10979"/>
                    </a:cubicBezTo>
                    <a:cubicBezTo>
                      <a:pt x="6060" y="10979"/>
                      <a:pt x="6055" y="10979"/>
                      <a:pt x="6051" y="10979"/>
                    </a:cubicBezTo>
                    <a:cubicBezTo>
                      <a:pt x="6042" y="11001"/>
                      <a:pt x="6033" y="11023"/>
                      <a:pt x="6020" y="11034"/>
                    </a:cubicBezTo>
                    <a:cubicBezTo>
                      <a:pt x="6012" y="11045"/>
                      <a:pt x="6007" y="11056"/>
                      <a:pt x="5999" y="11067"/>
                    </a:cubicBezTo>
                    <a:cubicBezTo>
                      <a:pt x="5981" y="11100"/>
                      <a:pt x="5972" y="11156"/>
                      <a:pt x="5955" y="11178"/>
                    </a:cubicBezTo>
                    <a:cubicBezTo>
                      <a:pt x="5946" y="11189"/>
                      <a:pt x="5933" y="11189"/>
                      <a:pt x="5920" y="11200"/>
                    </a:cubicBezTo>
                    <a:cubicBezTo>
                      <a:pt x="5881" y="11277"/>
                      <a:pt x="5846" y="11365"/>
                      <a:pt x="5802" y="11442"/>
                    </a:cubicBezTo>
                    <a:cubicBezTo>
                      <a:pt x="5793" y="11464"/>
                      <a:pt x="5780" y="11475"/>
                      <a:pt x="5771" y="11497"/>
                    </a:cubicBezTo>
                    <a:cubicBezTo>
                      <a:pt x="5767" y="11497"/>
                      <a:pt x="5763" y="11508"/>
                      <a:pt x="5758" y="11530"/>
                    </a:cubicBezTo>
                    <a:cubicBezTo>
                      <a:pt x="5758" y="11530"/>
                      <a:pt x="5745" y="11530"/>
                      <a:pt x="5736" y="11541"/>
                    </a:cubicBezTo>
                    <a:cubicBezTo>
                      <a:pt x="5719" y="11563"/>
                      <a:pt x="5706" y="11596"/>
                      <a:pt x="5693" y="11619"/>
                    </a:cubicBezTo>
                    <a:cubicBezTo>
                      <a:pt x="5693" y="11619"/>
                      <a:pt x="5693" y="11630"/>
                      <a:pt x="5693" y="11641"/>
                    </a:cubicBezTo>
                    <a:cubicBezTo>
                      <a:pt x="5688" y="11641"/>
                      <a:pt x="5684" y="11641"/>
                      <a:pt x="5680" y="11641"/>
                    </a:cubicBezTo>
                    <a:cubicBezTo>
                      <a:pt x="5658" y="11685"/>
                      <a:pt x="5640" y="11718"/>
                      <a:pt x="5623" y="11762"/>
                    </a:cubicBezTo>
                    <a:cubicBezTo>
                      <a:pt x="5597" y="11817"/>
                      <a:pt x="5562" y="11872"/>
                      <a:pt x="5544" y="11916"/>
                    </a:cubicBezTo>
                    <a:cubicBezTo>
                      <a:pt x="5540" y="11916"/>
                      <a:pt x="5535" y="11916"/>
                      <a:pt x="5531" y="11916"/>
                    </a:cubicBezTo>
                    <a:cubicBezTo>
                      <a:pt x="5522" y="11938"/>
                      <a:pt x="5514" y="11960"/>
                      <a:pt x="5500" y="11971"/>
                    </a:cubicBezTo>
                    <a:cubicBezTo>
                      <a:pt x="5500" y="11971"/>
                      <a:pt x="5487" y="11982"/>
                      <a:pt x="5483" y="11993"/>
                    </a:cubicBezTo>
                    <a:cubicBezTo>
                      <a:pt x="5479" y="11993"/>
                      <a:pt x="5470" y="12015"/>
                      <a:pt x="5466" y="12026"/>
                    </a:cubicBezTo>
                    <a:cubicBezTo>
                      <a:pt x="5461" y="12037"/>
                      <a:pt x="5452" y="12059"/>
                      <a:pt x="5448" y="12059"/>
                    </a:cubicBezTo>
                    <a:cubicBezTo>
                      <a:pt x="5439" y="12059"/>
                      <a:pt x="5431" y="12059"/>
                      <a:pt x="5422" y="12059"/>
                    </a:cubicBezTo>
                    <a:cubicBezTo>
                      <a:pt x="5422" y="12059"/>
                      <a:pt x="5417" y="12093"/>
                      <a:pt x="5409" y="12093"/>
                    </a:cubicBezTo>
                    <a:cubicBezTo>
                      <a:pt x="5369" y="12170"/>
                      <a:pt x="5330" y="12236"/>
                      <a:pt x="5295" y="12313"/>
                    </a:cubicBezTo>
                    <a:cubicBezTo>
                      <a:pt x="5273" y="12357"/>
                      <a:pt x="5251" y="12390"/>
                      <a:pt x="5230" y="12434"/>
                    </a:cubicBezTo>
                    <a:cubicBezTo>
                      <a:pt x="5203" y="12478"/>
                      <a:pt x="5182" y="12544"/>
                      <a:pt x="5160" y="12577"/>
                    </a:cubicBezTo>
                    <a:cubicBezTo>
                      <a:pt x="5160" y="12588"/>
                      <a:pt x="5160" y="12588"/>
                      <a:pt x="5151" y="12599"/>
                    </a:cubicBezTo>
                    <a:cubicBezTo>
                      <a:pt x="5099" y="12721"/>
                      <a:pt x="5042" y="12864"/>
                      <a:pt x="4989" y="12985"/>
                    </a:cubicBezTo>
                    <a:cubicBezTo>
                      <a:pt x="4976" y="13007"/>
                      <a:pt x="4967" y="13018"/>
                      <a:pt x="4959" y="13040"/>
                    </a:cubicBezTo>
                    <a:cubicBezTo>
                      <a:pt x="4946" y="13062"/>
                      <a:pt x="4933" y="13073"/>
                      <a:pt x="4924" y="13095"/>
                    </a:cubicBezTo>
                    <a:cubicBezTo>
                      <a:pt x="4915" y="13117"/>
                      <a:pt x="4893" y="13161"/>
                      <a:pt x="4880" y="13205"/>
                    </a:cubicBezTo>
                    <a:cubicBezTo>
                      <a:pt x="4858" y="13250"/>
                      <a:pt x="4845" y="13305"/>
                      <a:pt x="4823" y="13283"/>
                    </a:cubicBezTo>
                    <a:cubicBezTo>
                      <a:pt x="4819" y="13283"/>
                      <a:pt x="4819" y="13272"/>
                      <a:pt x="4815" y="13261"/>
                    </a:cubicBezTo>
                    <a:cubicBezTo>
                      <a:pt x="4815" y="13261"/>
                      <a:pt x="4801" y="13238"/>
                      <a:pt x="4801" y="13216"/>
                    </a:cubicBezTo>
                    <a:cubicBezTo>
                      <a:pt x="4815" y="13139"/>
                      <a:pt x="4845" y="13128"/>
                      <a:pt x="4845" y="13029"/>
                    </a:cubicBezTo>
                    <a:cubicBezTo>
                      <a:pt x="4863" y="13029"/>
                      <a:pt x="4871" y="12963"/>
                      <a:pt x="4880" y="12930"/>
                    </a:cubicBezTo>
                    <a:cubicBezTo>
                      <a:pt x="4893" y="12897"/>
                      <a:pt x="4898" y="12886"/>
                      <a:pt x="4902" y="12853"/>
                    </a:cubicBezTo>
                    <a:cubicBezTo>
                      <a:pt x="4902" y="12842"/>
                      <a:pt x="4906" y="12820"/>
                      <a:pt x="4911" y="12798"/>
                    </a:cubicBezTo>
                    <a:cubicBezTo>
                      <a:pt x="4937" y="12754"/>
                      <a:pt x="4954" y="12688"/>
                      <a:pt x="4976" y="12621"/>
                    </a:cubicBezTo>
                    <a:cubicBezTo>
                      <a:pt x="4985" y="12588"/>
                      <a:pt x="4998" y="12555"/>
                      <a:pt x="5011" y="12533"/>
                    </a:cubicBezTo>
                    <a:cubicBezTo>
                      <a:pt x="5020" y="12500"/>
                      <a:pt x="5029" y="12467"/>
                      <a:pt x="5037" y="12434"/>
                    </a:cubicBezTo>
                    <a:cubicBezTo>
                      <a:pt x="5046" y="12412"/>
                      <a:pt x="5037" y="12390"/>
                      <a:pt x="5042" y="12357"/>
                    </a:cubicBezTo>
                    <a:cubicBezTo>
                      <a:pt x="5064" y="12302"/>
                      <a:pt x="5077" y="12247"/>
                      <a:pt x="5094" y="12192"/>
                    </a:cubicBezTo>
                    <a:cubicBezTo>
                      <a:pt x="5094" y="12192"/>
                      <a:pt x="5094" y="12170"/>
                      <a:pt x="5099" y="12170"/>
                    </a:cubicBezTo>
                    <a:cubicBezTo>
                      <a:pt x="5099" y="12170"/>
                      <a:pt x="5107" y="12159"/>
                      <a:pt x="5107" y="12148"/>
                    </a:cubicBezTo>
                    <a:cubicBezTo>
                      <a:pt x="5125" y="12104"/>
                      <a:pt x="5138" y="12059"/>
                      <a:pt x="5151" y="12026"/>
                    </a:cubicBezTo>
                    <a:cubicBezTo>
                      <a:pt x="5151" y="12015"/>
                      <a:pt x="5164" y="12004"/>
                      <a:pt x="5164" y="12004"/>
                    </a:cubicBezTo>
                    <a:cubicBezTo>
                      <a:pt x="5173" y="11982"/>
                      <a:pt x="5182" y="11960"/>
                      <a:pt x="5190" y="11938"/>
                    </a:cubicBezTo>
                    <a:cubicBezTo>
                      <a:pt x="5190" y="11938"/>
                      <a:pt x="5203" y="11938"/>
                      <a:pt x="5208" y="11927"/>
                    </a:cubicBezTo>
                    <a:cubicBezTo>
                      <a:pt x="5208" y="11927"/>
                      <a:pt x="5208" y="11905"/>
                      <a:pt x="5208" y="11894"/>
                    </a:cubicBezTo>
                    <a:cubicBezTo>
                      <a:pt x="5208" y="11894"/>
                      <a:pt x="5216" y="11883"/>
                      <a:pt x="5221" y="11872"/>
                    </a:cubicBezTo>
                    <a:cubicBezTo>
                      <a:pt x="5230" y="11850"/>
                      <a:pt x="5230" y="11828"/>
                      <a:pt x="5238" y="11817"/>
                    </a:cubicBezTo>
                    <a:cubicBezTo>
                      <a:pt x="5247" y="11784"/>
                      <a:pt x="5260" y="11751"/>
                      <a:pt x="5265" y="11740"/>
                    </a:cubicBezTo>
                    <a:cubicBezTo>
                      <a:pt x="5273" y="11718"/>
                      <a:pt x="5278" y="11707"/>
                      <a:pt x="5286" y="11696"/>
                    </a:cubicBezTo>
                    <a:cubicBezTo>
                      <a:pt x="5286" y="11685"/>
                      <a:pt x="5286" y="11674"/>
                      <a:pt x="5295" y="11663"/>
                    </a:cubicBezTo>
                    <a:cubicBezTo>
                      <a:pt x="5304" y="11641"/>
                      <a:pt x="5313" y="11608"/>
                      <a:pt x="5317" y="11585"/>
                    </a:cubicBezTo>
                    <a:cubicBezTo>
                      <a:pt x="5317" y="11585"/>
                      <a:pt x="5326" y="11585"/>
                      <a:pt x="5326" y="11585"/>
                    </a:cubicBezTo>
                    <a:cubicBezTo>
                      <a:pt x="5334" y="11552"/>
                      <a:pt x="5348" y="11530"/>
                      <a:pt x="5352" y="11508"/>
                    </a:cubicBezTo>
                    <a:cubicBezTo>
                      <a:pt x="5369" y="11453"/>
                      <a:pt x="5382" y="11409"/>
                      <a:pt x="5396" y="11376"/>
                    </a:cubicBezTo>
                    <a:cubicBezTo>
                      <a:pt x="5400" y="11354"/>
                      <a:pt x="5404" y="11354"/>
                      <a:pt x="5413" y="11343"/>
                    </a:cubicBezTo>
                    <a:cubicBezTo>
                      <a:pt x="5413" y="11343"/>
                      <a:pt x="5422" y="11299"/>
                      <a:pt x="5422" y="11288"/>
                    </a:cubicBezTo>
                    <a:cubicBezTo>
                      <a:pt x="5422" y="11288"/>
                      <a:pt x="5431" y="11288"/>
                      <a:pt x="5431" y="11288"/>
                    </a:cubicBezTo>
                    <a:cubicBezTo>
                      <a:pt x="5431" y="11288"/>
                      <a:pt x="5431" y="11266"/>
                      <a:pt x="5431" y="11266"/>
                    </a:cubicBezTo>
                    <a:cubicBezTo>
                      <a:pt x="5431" y="11266"/>
                      <a:pt x="5435" y="11244"/>
                      <a:pt x="5439" y="11233"/>
                    </a:cubicBezTo>
                    <a:cubicBezTo>
                      <a:pt x="5448" y="11211"/>
                      <a:pt x="5457" y="11189"/>
                      <a:pt x="5461" y="11167"/>
                    </a:cubicBezTo>
                    <a:cubicBezTo>
                      <a:pt x="5461" y="11167"/>
                      <a:pt x="5466" y="11167"/>
                      <a:pt x="5470" y="11167"/>
                    </a:cubicBezTo>
                    <a:cubicBezTo>
                      <a:pt x="5479" y="11134"/>
                      <a:pt x="5487" y="11112"/>
                      <a:pt x="5492" y="11067"/>
                    </a:cubicBezTo>
                    <a:cubicBezTo>
                      <a:pt x="5479" y="11089"/>
                      <a:pt x="5466" y="11123"/>
                      <a:pt x="5448" y="11145"/>
                    </a:cubicBezTo>
                    <a:cubicBezTo>
                      <a:pt x="5439" y="11145"/>
                      <a:pt x="5431" y="11145"/>
                      <a:pt x="5422" y="11167"/>
                    </a:cubicBezTo>
                    <a:cubicBezTo>
                      <a:pt x="5413" y="11178"/>
                      <a:pt x="5409" y="11200"/>
                      <a:pt x="5400" y="11211"/>
                    </a:cubicBezTo>
                    <a:cubicBezTo>
                      <a:pt x="5369" y="11266"/>
                      <a:pt x="5330" y="11321"/>
                      <a:pt x="5304" y="11365"/>
                    </a:cubicBezTo>
                    <a:cubicBezTo>
                      <a:pt x="5278" y="11420"/>
                      <a:pt x="5256" y="11464"/>
                      <a:pt x="5230" y="11508"/>
                    </a:cubicBezTo>
                    <a:cubicBezTo>
                      <a:pt x="5199" y="11574"/>
                      <a:pt x="5160" y="11630"/>
                      <a:pt x="5133" y="11685"/>
                    </a:cubicBezTo>
                    <a:cubicBezTo>
                      <a:pt x="5125" y="11707"/>
                      <a:pt x="5112" y="11729"/>
                      <a:pt x="5103" y="11751"/>
                    </a:cubicBezTo>
                    <a:cubicBezTo>
                      <a:pt x="5064" y="11828"/>
                      <a:pt x="5024" y="11916"/>
                      <a:pt x="4985" y="12004"/>
                    </a:cubicBezTo>
                    <a:cubicBezTo>
                      <a:pt x="4933" y="12126"/>
                      <a:pt x="4884" y="12247"/>
                      <a:pt x="4836" y="12379"/>
                    </a:cubicBezTo>
                    <a:cubicBezTo>
                      <a:pt x="4823" y="12401"/>
                      <a:pt x="4810" y="12434"/>
                      <a:pt x="4797" y="12456"/>
                    </a:cubicBezTo>
                    <a:cubicBezTo>
                      <a:pt x="4784" y="12489"/>
                      <a:pt x="4771" y="12522"/>
                      <a:pt x="4758" y="12555"/>
                    </a:cubicBezTo>
                    <a:cubicBezTo>
                      <a:pt x="4745" y="12577"/>
                      <a:pt x="4732" y="12599"/>
                      <a:pt x="4718" y="12632"/>
                    </a:cubicBezTo>
                    <a:cubicBezTo>
                      <a:pt x="4705" y="12665"/>
                      <a:pt x="4697" y="12699"/>
                      <a:pt x="4683" y="12732"/>
                    </a:cubicBezTo>
                    <a:cubicBezTo>
                      <a:pt x="4670" y="12754"/>
                      <a:pt x="4657" y="12787"/>
                      <a:pt x="4644" y="12820"/>
                    </a:cubicBezTo>
                    <a:cubicBezTo>
                      <a:pt x="4631" y="12853"/>
                      <a:pt x="4622" y="12875"/>
                      <a:pt x="4609" y="12908"/>
                    </a:cubicBezTo>
                    <a:cubicBezTo>
                      <a:pt x="4609" y="12908"/>
                      <a:pt x="4600" y="12908"/>
                      <a:pt x="4596" y="12908"/>
                    </a:cubicBezTo>
                    <a:cubicBezTo>
                      <a:pt x="4579" y="12930"/>
                      <a:pt x="4566" y="12996"/>
                      <a:pt x="4552" y="13029"/>
                    </a:cubicBezTo>
                    <a:cubicBezTo>
                      <a:pt x="4544" y="13051"/>
                      <a:pt x="4535" y="13062"/>
                      <a:pt x="4531" y="13073"/>
                    </a:cubicBezTo>
                    <a:cubicBezTo>
                      <a:pt x="4504" y="13139"/>
                      <a:pt x="4482" y="13194"/>
                      <a:pt x="4456" y="13250"/>
                    </a:cubicBezTo>
                    <a:cubicBezTo>
                      <a:pt x="4443" y="13283"/>
                      <a:pt x="4430" y="13305"/>
                      <a:pt x="4417" y="13338"/>
                    </a:cubicBezTo>
                    <a:cubicBezTo>
                      <a:pt x="4408" y="13360"/>
                      <a:pt x="4395" y="13382"/>
                      <a:pt x="4386" y="13404"/>
                    </a:cubicBezTo>
                    <a:cubicBezTo>
                      <a:pt x="4382" y="13415"/>
                      <a:pt x="4373" y="13426"/>
                      <a:pt x="4365" y="13448"/>
                    </a:cubicBezTo>
                    <a:cubicBezTo>
                      <a:pt x="4356" y="13470"/>
                      <a:pt x="4351" y="13481"/>
                      <a:pt x="4343" y="13492"/>
                    </a:cubicBezTo>
                    <a:cubicBezTo>
                      <a:pt x="4325" y="13536"/>
                      <a:pt x="4308" y="13558"/>
                      <a:pt x="4290" y="13591"/>
                    </a:cubicBezTo>
                    <a:cubicBezTo>
                      <a:pt x="4277" y="13613"/>
                      <a:pt x="4268" y="13646"/>
                      <a:pt x="4255" y="13690"/>
                    </a:cubicBezTo>
                    <a:cubicBezTo>
                      <a:pt x="4242" y="13723"/>
                      <a:pt x="4220" y="13723"/>
                      <a:pt x="4212" y="13768"/>
                    </a:cubicBezTo>
                    <a:cubicBezTo>
                      <a:pt x="4181" y="13768"/>
                      <a:pt x="4177" y="13812"/>
                      <a:pt x="4159" y="13834"/>
                    </a:cubicBezTo>
                    <a:cubicBezTo>
                      <a:pt x="4146" y="13812"/>
                      <a:pt x="4129" y="13856"/>
                      <a:pt x="4111" y="13845"/>
                    </a:cubicBezTo>
                    <a:cubicBezTo>
                      <a:pt x="4094" y="13845"/>
                      <a:pt x="4081" y="13823"/>
                      <a:pt x="4076" y="13779"/>
                    </a:cubicBezTo>
                    <a:cubicBezTo>
                      <a:pt x="4076" y="13746"/>
                      <a:pt x="4085" y="13723"/>
                      <a:pt x="4094" y="13701"/>
                    </a:cubicBezTo>
                    <a:cubicBezTo>
                      <a:pt x="4116" y="13624"/>
                      <a:pt x="4142" y="13580"/>
                      <a:pt x="4150" y="13481"/>
                    </a:cubicBezTo>
                    <a:cubicBezTo>
                      <a:pt x="4172" y="13437"/>
                      <a:pt x="4190" y="13382"/>
                      <a:pt x="4203" y="13338"/>
                    </a:cubicBezTo>
                    <a:cubicBezTo>
                      <a:pt x="4203" y="13316"/>
                      <a:pt x="4212" y="13294"/>
                      <a:pt x="4216" y="13272"/>
                    </a:cubicBezTo>
                    <a:cubicBezTo>
                      <a:pt x="4220" y="13261"/>
                      <a:pt x="4233" y="13250"/>
                      <a:pt x="4238" y="13250"/>
                    </a:cubicBezTo>
                    <a:cubicBezTo>
                      <a:pt x="4238" y="13250"/>
                      <a:pt x="4238" y="13227"/>
                      <a:pt x="4238" y="13227"/>
                    </a:cubicBezTo>
                    <a:cubicBezTo>
                      <a:pt x="4264" y="13161"/>
                      <a:pt x="4290" y="13084"/>
                      <a:pt x="4316" y="13007"/>
                    </a:cubicBezTo>
                    <a:cubicBezTo>
                      <a:pt x="4330" y="12974"/>
                      <a:pt x="4343" y="12941"/>
                      <a:pt x="4356" y="12908"/>
                    </a:cubicBezTo>
                    <a:cubicBezTo>
                      <a:pt x="4369" y="12875"/>
                      <a:pt x="4391" y="12831"/>
                      <a:pt x="4395" y="12787"/>
                    </a:cubicBezTo>
                    <a:cubicBezTo>
                      <a:pt x="4395" y="12776"/>
                      <a:pt x="4408" y="12754"/>
                      <a:pt x="4413" y="12743"/>
                    </a:cubicBezTo>
                    <a:cubicBezTo>
                      <a:pt x="4430" y="12688"/>
                      <a:pt x="4452" y="12643"/>
                      <a:pt x="4474" y="12588"/>
                    </a:cubicBezTo>
                    <a:cubicBezTo>
                      <a:pt x="4487" y="12555"/>
                      <a:pt x="4500" y="12522"/>
                      <a:pt x="4513" y="12489"/>
                    </a:cubicBezTo>
                    <a:cubicBezTo>
                      <a:pt x="4531" y="12456"/>
                      <a:pt x="4548" y="12445"/>
                      <a:pt x="4557" y="12390"/>
                    </a:cubicBezTo>
                    <a:cubicBezTo>
                      <a:pt x="4566" y="12368"/>
                      <a:pt x="4574" y="12346"/>
                      <a:pt x="4583" y="12346"/>
                    </a:cubicBezTo>
                    <a:cubicBezTo>
                      <a:pt x="4583" y="12302"/>
                      <a:pt x="4592" y="12280"/>
                      <a:pt x="4592" y="12269"/>
                    </a:cubicBezTo>
                    <a:cubicBezTo>
                      <a:pt x="4592" y="12269"/>
                      <a:pt x="4592" y="12247"/>
                      <a:pt x="4596" y="12236"/>
                    </a:cubicBezTo>
                    <a:cubicBezTo>
                      <a:pt x="4609" y="12192"/>
                      <a:pt x="4635" y="12159"/>
                      <a:pt x="4653" y="12126"/>
                    </a:cubicBezTo>
                    <a:cubicBezTo>
                      <a:pt x="4666" y="12081"/>
                      <a:pt x="4679" y="12037"/>
                      <a:pt x="4688" y="12004"/>
                    </a:cubicBezTo>
                    <a:cubicBezTo>
                      <a:pt x="4688" y="12004"/>
                      <a:pt x="4697" y="11982"/>
                      <a:pt x="4701" y="11960"/>
                    </a:cubicBezTo>
                    <a:cubicBezTo>
                      <a:pt x="4714" y="11927"/>
                      <a:pt x="4732" y="11894"/>
                      <a:pt x="4740" y="11861"/>
                    </a:cubicBezTo>
                    <a:cubicBezTo>
                      <a:pt x="4740" y="11861"/>
                      <a:pt x="4740" y="11839"/>
                      <a:pt x="4740" y="11839"/>
                    </a:cubicBezTo>
                    <a:cubicBezTo>
                      <a:pt x="4740" y="11839"/>
                      <a:pt x="4749" y="11839"/>
                      <a:pt x="4753" y="11828"/>
                    </a:cubicBezTo>
                    <a:cubicBezTo>
                      <a:pt x="4762" y="11806"/>
                      <a:pt x="4767" y="11773"/>
                      <a:pt x="4780" y="11762"/>
                    </a:cubicBezTo>
                    <a:cubicBezTo>
                      <a:pt x="4788" y="11740"/>
                      <a:pt x="4801" y="11729"/>
                      <a:pt x="4810" y="11696"/>
                    </a:cubicBezTo>
                    <a:cubicBezTo>
                      <a:pt x="4810" y="11696"/>
                      <a:pt x="4815" y="11674"/>
                      <a:pt x="4819" y="11652"/>
                    </a:cubicBezTo>
                    <a:cubicBezTo>
                      <a:pt x="4819" y="11630"/>
                      <a:pt x="4832" y="11630"/>
                      <a:pt x="4836" y="11619"/>
                    </a:cubicBezTo>
                    <a:cubicBezTo>
                      <a:pt x="4854" y="11574"/>
                      <a:pt x="4871" y="11519"/>
                      <a:pt x="4889" y="11497"/>
                    </a:cubicBezTo>
                    <a:cubicBezTo>
                      <a:pt x="4893" y="11486"/>
                      <a:pt x="4898" y="11475"/>
                      <a:pt x="4906" y="11453"/>
                    </a:cubicBezTo>
                    <a:cubicBezTo>
                      <a:pt x="4915" y="11431"/>
                      <a:pt x="4928" y="11420"/>
                      <a:pt x="4933" y="11398"/>
                    </a:cubicBezTo>
                    <a:cubicBezTo>
                      <a:pt x="4933" y="11398"/>
                      <a:pt x="4941" y="11398"/>
                      <a:pt x="4941" y="11387"/>
                    </a:cubicBezTo>
                    <a:cubicBezTo>
                      <a:pt x="4941" y="11387"/>
                      <a:pt x="4941" y="11365"/>
                      <a:pt x="4941" y="11365"/>
                    </a:cubicBezTo>
                    <a:cubicBezTo>
                      <a:pt x="4941" y="11365"/>
                      <a:pt x="4946" y="11365"/>
                      <a:pt x="4946" y="11365"/>
                    </a:cubicBezTo>
                    <a:cubicBezTo>
                      <a:pt x="4946" y="11365"/>
                      <a:pt x="4946" y="11343"/>
                      <a:pt x="4950" y="11343"/>
                    </a:cubicBezTo>
                    <a:cubicBezTo>
                      <a:pt x="4963" y="11310"/>
                      <a:pt x="4981" y="11266"/>
                      <a:pt x="4989" y="11244"/>
                    </a:cubicBezTo>
                    <a:cubicBezTo>
                      <a:pt x="4989" y="11244"/>
                      <a:pt x="4998" y="11244"/>
                      <a:pt x="5002" y="11233"/>
                    </a:cubicBezTo>
                    <a:cubicBezTo>
                      <a:pt x="5011" y="11211"/>
                      <a:pt x="5016" y="11178"/>
                      <a:pt x="5029" y="11167"/>
                    </a:cubicBezTo>
                    <a:cubicBezTo>
                      <a:pt x="5037" y="11167"/>
                      <a:pt x="5029" y="11134"/>
                      <a:pt x="5037" y="11134"/>
                    </a:cubicBezTo>
                    <a:cubicBezTo>
                      <a:pt x="5050" y="11156"/>
                      <a:pt x="5046" y="11112"/>
                      <a:pt x="5050" y="11100"/>
                    </a:cubicBezTo>
                    <a:cubicBezTo>
                      <a:pt x="5050" y="11100"/>
                      <a:pt x="5064" y="11100"/>
                      <a:pt x="5068" y="11078"/>
                    </a:cubicBezTo>
                    <a:cubicBezTo>
                      <a:pt x="5068" y="11078"/>
                      <a:pt x="5068" y="11056"/>
                      <a:pt x="5068" y="11045"/>
                    </a:cubicBezTo>
                    <a:cubicBezTo>
                      <a:pt x="5068" y="11045"/>
                      <a:pt x="5072" y="11045"/>
                      <a:pt x="5072" y="11034"/>
                    </a:cubicBezTo>
                    <a:cubicBezTo>
                      <a:pt x="5094" y="10979"/>
                      <a:pt x="5116" y="10935"/>
                      <a:pt x="5133" y="10880"/>
                    </a:cubicBezTo>
                    <a:cubicBezTo>
                      <a:pt x="5138" y="10880"/>
                      <a:pt x="5133" y="10847"/>
                      <a:pt x="5142" y="10836"/>
                    </a:cubicBezTo>
                    <a:cubicBezTo>
                      <a:pt x="5142" y="10836"/>
                      <a:pt x="5155" y="10836"/>
                      <a:pt x="5160" y="10814"/>
                    </a:cubicBezTo>
                    <a:cubicBezTo>
                      <a:pt x="5160" y="10814"/>
                      <a:pt x="5160" y="10781"/>
                      <a:pt x="5168" y="10781"/>
                    </a:cubicBezTo>
                    <a:cubicBezTo>
                      <a:pt x="5177" y="10759"/>
                      <a:pt x="5186" y="10748"/>
                      <a:pt x="5195" y="10726"/>
                    </a:cubicBezTo>
                    <a:cubicBezTo>
                      <a:pt x="5195" y="10726"/>
                      <a:pt x="5203" y="10704"/>
                      <a:pt x="5208" y="10693"/>
                    </a:cubicBezTo>
                    <a:cubicBezTo>
                      <a:pt x="5238" y="10638"/>
                      <a:pt x="5260" y="10583"/>
                      <a:pt x="5291" y="10517"/>
                    </a:cubicBezTo>
                    <a:cubicBezTo>
                      <a:pt x="5308" y="10484"/>
                      <a:pt x="5326" y="10439"/>
                      <a:pt x="5334" y="10417"/>
                    </a:cubicBezTo>
                    <a:cubicBezTo>
                      <a:pt x="5334" y="10417"/>
                      <a:pt x="5343" y="10417"/>
                      <a:pt x="5348" y="10417"/>
                    </a:cubicBezTo>
                    <a:cubicBezTo>
                      <a:pt x="5348" y="10406"/>
                      <a:pt x="5348" y="10384"/>
                      <a:pt x="5356" y="10373"/>
                    </a:cubicBezTo>
                    <a:cubicBezTo>
                      <a:pt x="5361" y="10373"/>
                      <a:pt x="5369" y="10373"/>
                      <a:pt x="5374" y="10351"/>
                    </a:cubicBezTo>
                    <a:cubicBezTo>
                      <a:pt x="5382" y="10329"/>
                      <a:pt x="5387" y="10296"/>
                      <a:pt x="5396" y="10285"/>
                    </a:cubicBezTo>
                    <a:cubicBezTo>
                      <a:pt x="5409" y="10241"/>
                      <a:pt x="5435" y="10197"/>
                      <a:pt x="5439" y="10142"/>
                    </a:cubicBezTo>
                    <a:cubicBezTo>
                      <a:pt x="5417" y="10120"/>
                      <a:pt x="5409" y="10153"/>
                      <a:pt x="5404" y="10164"/>
                    </a:cubicBezTo>
                    <a:cubicBezTo>
                      <a:pt x="5396" y="10164"/>
                      <a:pt x="5382" y="10186"/>
                      <a:pt x="5374" y="10208"/>
                    </a:cubicBezTo>
                    <a:cubicBezTo>
                      <a:pt x="5308" y="10307"/>
                      <a:pt x="5247" y="10439"/>
                      <a:pt x="5190" y="10539"/>
                    </a:cubicBezTo>
                    <a:cubicBezTo>
                      <a:pt x="5177" y="10561"/>
                      <a:pt x="5173" y="10583"/>
                      <a:pt x="5160" y="10594"/>
                    </a:cubicBezTo>
                    <a:cubicBezTo>
                      <a:pt x="5147" y="10616"/>
                      <a:pt x="5142" y="10627"/>
                      <a:pt x="5133" y="10649"/>
                    </a:cubicBezTo>
                    <a:cubicBezTo>
                      <a:pt x="5133" y="10649"/>
                      <a:pt x="5120" y="10671"/>
                      <a:pt x="5116" y="10671"/>
                    </a:cubicBezTo>
                    <a:cubicBezTo>
                      <a:pt x="5107" y="10693"/>
                      <a:pt x="5099" y="10715"/>
                      <a:pt x="5090" y="10726"/>
                    </a:cubicBezTo>
                    <a:cubicBezTo>
                      <a:pt x="5068" y="10770"/>
                      <a:pt x="5037" y="10814"/>
                      <a:pt x="5020" y="10847"/>
                    </a:cubicBezTo>
                    <a:cubicBezTo>
                      <a:pt x="5016" y="10858"/>
                      <a:pt x="5007" y="10858"/>
                      <a:pt x="5002" y="10869"/>
                    </a:cubicBezTo>
                    <a:cubicBezTo>
                      <a:pt x="4994" y="10880"/>
                      <a:pt x="4985" y="10913"/>
                      <a:pt x="4976" y="10924"/>
                    </a:cubicBezTo>
                    <a:cubicBezTo>
                      <a:pt x="4967" y="10935"/>
                      <a:pt x="4963" y="10935"/>
                      <a:pt x="4959" y="10946"/>
                    </a:cubicBezTo>
                    <a:cubicBezTo>
                      <a:pt x="4950" y="10957"/>
                      <a:pt x="4941" y="10979"/>
                      <a:pt x="4928" y="11001"/>
                    </a:cubicBezTo>
                    <a:cubicBezTo>
                      <a:pt x="4915" y="11023"/>
                      <a:pt x="4902" y="11045"/>
                      <a:pt x="4889" y="11078"/>
                    </a:cubicBezTo>
                    <a:cubicBezTo>
                      <a:pt x="4876" y="11112"/>
                      <a:pt x="4863" y="11145"/>
                      <a:pt x="4849" y="11156"/>
                    </a:cubicBezTo>
                    <a:cubicBezTo>
                      <a:pt x="4845" y="11167"/>
                      <a:pt x="4841" y="11178"/>
                      <a:pt x="4836" y="11189"/>
                    </a:cubicBezTo>
                    <a:cubicBezTo>
                      <a:pt x="4819" y="11222"/>
                      <a:pt x="4801" y="11255"/>
                      <a:pt x="4788" y="11277"/>
                    </a:cubicBezTo>
                    <a:cubicBezTo>
                      <a:pt x="4788" y="11277"/>
                      <a:pt x="4788" y="11299"/>
                      <a:pt x="4784" y="11299"/>
                    </a:cubicBezTo>
                    <a:cubicBezTo>
                      <a:pt x="4784" y="11299"/>
                      <a:pt x="4771" y="11299"/>
                      <a:pt x="4771" y="11321"/>
                    </a:cubicBezTo>
                    <a:cubicBezTo>
                      <a:pt x="4771" y="11321"/>
                      <a:pt x="4771" y="11354"/>
                      <a:pt x="4762" y="11365"/>
                    </a:cubicBezTo>
                    <a:cubicBezTo>
                      <a:pt x="4753" y="11387"/>
                      <a:pt x="4745" y="11409"/>
                      <a:pt x="4736" y="11420"/>
                    </a:cubicBezTo>
                    <a:cubicBezTo>
                      <a:pt x="4727" y="11442"/>
                      <a:pt x="4714" y="11453"/>
                      <a:pt x="4710" y="11475"/>
                    </a:cubicBezTo>
                    <a:cubicBezTo>
                      <a:pt x="4701" y="11486"/>
                      <a:pt x="4692" y="11519"/>
                      <a:pt x="4688" y="11530"/>
                    </a:cubicBezTo>
                    <a:cubicBezTo>
                      <a:pt x="4683" y="11530"/>
                      <a:pt x="4675" y="11552"/>
                      <a:pt x="4670" y="11552"/>
                    </a:cubicBezTo>
                    <a:cubicBezTo>
                      <a:pt x="4657" y="11574"/>
                      <a:pt x="4649" y="11585"/>
                      <a:pt x="4640" y="11608"/>
                    </a:cubicBezTo>
                    <a:cubicBezTo>
                      <a:pt x="4622" y="11641"/>
                      <a:pt x="4609" y="11663"/>
                      <a:pt x="4596" y="11685"/>
                    </a:cubicBezTo>
                    <a:cubicBezTo>
                      <a:pt x="4592" y="11685"/>
                      <a:pt x="4587" y="11707"/>
                      <a:pt x="4587" y="11718"/>
                    </a:cubicBezTo>
                    <a:cubicBezTo>
                      <a:pt x="4587" y="11718"/>
                      <a:pt x="4574" y="11718"/>
                      <a:pt x="4570" y="11740"/>
                    </a:cubicBezTo>
                    <a:cubicBezTo>
                      <a:pt x="4557" y="11762"/>
                      <a:pt x="4544" y="11806"/>
                      <a:pt x="4531" y="11817"/>
                    </a:cubicBezTo>
                    <a:cubicBezTo>
                      <a:pt x="4526" y="11817"/>
                      <a:pt x="4518" y="11839"/>
                      <a:pt x="4513" y="11839"/>
                    </a:cubicBezTo>
                    <a:cubicBezTo>
                      <a:pt x="4504" y="11850"/>
                      <a:pt x="4496" y="11872"/>
                      <a:pt x="4491" y="11894"/>
                    </a:cubicBezTo>
                    <a:cubicBezTo>
                      <a:pt x="4482" y="11916"/>
                      <a:pt x="4474" y="11927"/>
                      <a:pt x="4461" y="11949"/>
                    </a:cubicBezTo>
                    <a:cubicBezTo>
                      <a:pt x="4452" y="11971"/>
                      <a:pt x="4448" y="11993"/>
                      <a:pt x="4434" y="12004"/>
                    </a:cubicBezTo>
                    <a:cubicBezTo>
                      <a:pt x="4421" y="12048"/>
                      <a:pt x="4400" y="12081"/>
                      <a:pt x="4382" y="12115"/>
                    </a:cubicBezTo>
                    <a:cubicBezTo>
                      <a:pt x="4365" y="12159"/>
                      <a:pt x="4351" y="12203"/>
                      <a:pt x="4334" y="12236"/>
                    </a:cubicBezTo>
                    <a:cubicBezTo>
                      <a:pt x="4325" y="12258"/>
                      <a:pt x="4316" y="12269"/>
                      <a:pt x="4303" y="12280"/>
                    </a:cubicBezTo>
                    <a:cubicBezTo>
                      <a:pt x="4295" y="12302"/>
                      <a:pt x="4286" y="12324"/>
                      <a:pt x="4282" y="12346"/>
                    </a:cubicBezTo>
                    <a:cubicBezTo>
                      <a:pt x="4264" y="12390"/>
                      <a:pt x="4247" y="12412"/>
                      <a:pt x="4229" y="12445"/>
                    </a:cubicBezTo>
                    <a:cubicBezTo>
                      <a:pt x="4194" y="12522"/>
                      <a:pt x="4164" y="12621"/>
                      <a:pt x="4133" y="12688"/>
                    </a:cubicBezTo>
                    <a:cubicBezTo>
                      <a:pt x="4133" y="12688"/>
                      <a:pt x="4129" y="12688"/>
                      <a:pt x="4124" y="12699"/>
                    </a:cubicBezTo>
                    <a:cubicBezTo>
                      <a:pt x="4124" y="12699"/>
                      <a:pt x="4124" y="12699"/>
                      <a:pt x="4124" y="12710"/>
                    </a:cubicBezTo>
                    <a:cubicBezTo>
                      <a:pt x="4120" y="12710"/>
                      <a:pt x="4111" y="12710"/>
                      <a:pt x="4107" y="12732"/>
                    </a:cubicBezTo>
                    <a:cubicBezTo>
                      <a:pt x="4041" y="12897"/>
                      <a:pt x="3971" y="13084"/>
                      <a:pt x="3910" y="13238"/>
                    </a:cubicBezTo>
                    <a:cubicBezTo>
                      <a:pt x="3906" y="13261"/>
                      <a:pt x="3897" y="13272"/>
                      <a:pt x="3888" y="13283"/>
                    </a:cubicBezTo>
                    <a:cubicBezTo>
                      <a:pt x="3880" y="13305"/>
                      <a:pt x="3875" y="13327"/>
                      <a:pt x="3867" y="13349"/>
                    </a:cubicBezTo>
                    <a:cubicBezTo>
                      <a:pt x="3836" y="13393"/>
                      <a:pt x="3814" y="13459"/>
                      <a:pt x="3788" y="13525"/>
                    </a:cubicBezTo>
                    <a:cubicBezTo>
                      <a:pt x="3783" y="13525"/>
                      <a:pt x="3775" y="13525"/>
                      <a:pt x="3770" y="13536"/>
                    </a:cubicBezTo>
                    <a:cubicBezTo>
                      <a:pt x="3770" y="13547"/>
                      <a:pt x="3766" y="13580"/>
                      <a:pt x="3762" y="13580"/>
                    </a:cubicBezTo>
                    <a:cubicBezTo>
                      <a:pt x="3762" y="13591"/>
                      <a:pt x="3753" y="13602"/>
                      <a:pt x="3749" y="13613"/>
                    </a:cubicBezTo>
                    <a:cubicBezTo>
                      <a:pt x="3740" y="13624"/>
                      <a:pt x="3735" y="13635"/>
                      <a:pt x="3727" y="13657"/>
                    </a:cubicBezTo>
                    <a:cubicBezTo>
                      <a:pt x="3727" y="13657"/>
                      <a:pt x="3727" y="13679"/>
                      <a:pt x="3718" y="13690"/>
                    </a:cubicBezTo>
                    <a:cubicBezTo>
                      <a:pt x="3718" y="13690"/>
                      <a:pt x="3709" y="13690"/>
                      <a:pt x="3705" y="13690"/>
                    </a:cubicBezTo>
                    <a:cubicBezTo>
                      <a:pt x="3700" y="13690"/>
                      <a:pt x="3700" y="13723"/>
                      <a:pt x="3696" y="13723"/>
                    </a:cubicBezTo>
                    <a:cubicBezTo>
                      <a:pt x="3696" y="13723"/>
                      <a:pt x="3687" y="13723"/>
                      <a:pt x="3687" y="13723"/>
                    </a:cubicBezTo>
                    <a:cubicBezTo>
                      <a:pt x="3687" y="13723"/>
                      <a:pt x="3687" y="13723"/>
                      <a:pt x="3683" y="13723"/>
                    </a:cubicBezTo>
                    <a:cubicBezTo>
                      <a:pt x="3674" y="13757"/>
                      <a:pt x="3666" y="13757"/>
                      <a:pt x="3657" y="13768"/>
                    </a:cubicBezTo>
                    <a:cubicBezTo>
                      <a:pt x="3644" y="13790"/>
                      <a:pt x="3626" y="13823"/>
                      <a:pt x="3613" y="13845"/>
                    </a:cubicBezTo>
                    <a:cubicBezTo>
                      <a:pt x="3596" y="13878"/>
                      <a:pt x="3578" y="13900"/>
                      <a:pt x="3561" y="13911"/>
                    </a:cubicBezTo>
                    <a:cubicBezTo>
                      <a:pt x="3556" y="13911"/>
                      <a:pt x="3517" y="13900"/>
                      <a:pt x="3513" y="13889"/>
                    </a:cubicBezTo>
                    <a:cubicBezTo>
                      <a:pt x="3491" y="13878"/>
                      <a:pt x="3478" y="13823"/>
                      <a:pt x="3473" y="13779"/>
                    </a:cubicBezTo>
                    <a:cubicBezTo>
                      <a:pt x="3486" y="13746"/>
                      <a:pt x="3508" y="13723"/>
                      <a:pt x="3521" y="13690"/>
                    </a:cubicBezTo>
                    <a:cubicBezTo>
                      <a:pt x="3526" y="13668"/>
                      <a:pt x="3534" y="13646"/>
                      <a:pt x="3534" y="13624"/>
                    </a:cubicBezTo>
                    <a:cubicBezTo>
                      <a:pt x="3539" y="13602"/>
                      <a:pt x="3543" y="13558"/>
                      <a:pt x="3548" y="13547"/>
                    </a:cubicBezTo>
                    <a:cubicBezTo>
                      <a:pt x="3561" y="13492"/>
                      <a:pt x="3587" y="13459"/>
                      <a:pt x="3604" y="13415"/>
                    </a:cubicBezTo>
                    <a:cubicBezTo>
                      <a:pt x="3631" y="13338"/>
                      <a:pt x="3657" y="13261"/>
                      <a:pt x="3679" y="13194"/>
                    </a:cubicBezTo>
                    <a:cubicBezTo>
                      <a:pt x="3692" y="13150"/>
                      <a:pt x="3705" y="13117"/>
                      <a:pt x="3718" y="13084"/>
                    </a:cubicBezTo>
                    <a:cubicBezTo>
                      <a:pt x="3722" y="13062"/>
                      <a:pt x="3735" y="13040"/>
                      <a:pt x="3740" y="13029"/>
                    </a:cubicBezTo>
                    <a:cubicBezTo>
                      <a:pt x="3740" y="13029"/>
                      <a:pt x="3744" y="13018"/>
                      <a:pt x="3749" y="13007"/>
                    </a:cubicBezTo>
                    <a:cubicBezTo>
                      <a:pt x="3749" y="13007"/>
                      <a:pt x="3749" y="12996"/>
                      <a:pt x="3749" y="12996"/>
                    </a:cubicBezTo>
                    <a:cubicBezTo>
                      <a:pt x="3749" y="12996"/>
                      <a:pt x="3753" y="12996"/>
                      <a:pt x="3757" y="12996"/>
                    </a:cubicBezTo>
                    <a:cubicBezTo>
                      <a:pt x="3757" y="12996"/>
                      <a:pt x="3757" y="12974"/>
                      <a:pt x="3757" y="12974"/>
                    </a:cubicBezTo>
                    <a:cubicBezTo>
                      <a:pt x="3757" y="12974"/>
                      <a:pt x="3762" y="12974"/>
                      <a:pt x="3766" y="12974"/>
                    </a:cubicBezTo>
                    <a:cubicBezTo>
                      <a:pt x="3788" y="12897"/>
                      <a:pt x="3814" y="12831"/>
                      <a:pt x="3836" y="12776"/>
                    </a:cubicBezTo>
                    <a:cubicBezTo>
                      <a:pt x="3845" y="12743"/>
                      <a:pt x="3858" y="12721"/>
                      <a:pt x="3867" y="12699"/>
                    </a:cubicBezTo>
                    <a:cubicBezTo>
                      <a:pt x="3867" y="12699"/>
                      <a:pt x="3867" y="12677"/>
                      <a:pt x="3875" y="12654"/>
                    </a:cubicBezTo>
                    <a:cubicBezTo>
                      <a:pt x="3888" y="12610"/>
                      <a:pt x="3906" y="12588"/>
                      <a:pt x="3919" y="12555"/>
                    </a:cubicBezTo>
                    <a:cubicBezTo>
                      <a:pt x="3980" y="12423"/>
                      <a:pt x="4024" y="12258"/>
                      <a:pt x="4085" y="12137"/>
                    </a:cubicBezTo>
                    <a:cubicBezTo>
                      <a:pt x="4085" y="12126"/>
                      <a:pt x="4089" y="12115"/>
                      <a:pt x="4094" y="12104"/>
                    </a:cubicBezTo>
                    <a:cubicBezTo>
                      <a:pt x="4094" y="12104"/>
                      <a:pt x="4102" y="12093"/>
                      <a:pt x="4102" y="12093"/>
                    </a:cubicBezTo>
                    <a:cubicBezTo>
                      <a:pt x="4116" y="12070"/>
                      <a:pt x="4129" y="12037"/>
                      <a:pt x="4142" y="12015"/>
                    </a:cubicBezTo>
                    <a:cubicBezTo>
                      <a:pt x="4155" y="11982"/>
                      <a:pt x="4164" y="11938"/>
                      <a:pt x="4172" y="11927"/>
                    </a:cubicBezTo>
                    <a:cubicBezTo>
                      <a:pt x="4177" y="11927"/>
                      <a:pt x="4177" y="11916"/>
                      <a:pt x="4181" y="11916"/>
                    </a:cubicBezTo>
                    <a:cubicBezTo>
                      <a:pt x="4190" y="11894"/>
                      <a:pt x="4203" y="11850"/>
                      <a:pt x="4212" y="11828"/>
                    </a:cubicBezTo>
                    <a:cubicBezTo>
                      <a:pt x="4212" y="11817"/>
                      <a:pt x="4212" y="11806"/>
                      <a:pt x="4212" y="11806"/>
                    </a:cubicBezTo>
                    <a:cubicBezTo>
                      <a:pt x="4216" y="11784"/>
                      <a:pt x="4229" y="11762"/>
                      <a:pt x="4229" y="11751"/>
                    </a:cubicBezTo>
                    <a:cubicBezTo>
                      <a:pt x="4229" y="11751"/>
                      <a:pt x="4238" y="11751"/>
                      <a:pt x="4242" y="11751"/>
                    </a:cubicBezTo>
                    <a:cubicBezTo>
                      <a:pt x="4251" y="11718"/>
                      <a:pt x="4251" y="11707"/>
                      <a:pt x="4260" y="11696"/>
                    </a:cubicBezTo>
                    <a:cubicBezTo>
                      <a:pt x="4286" y="11652"/>
                      <a:pt x="4303" y="11585"/>
                      <a:pt x="4325" y="11541"/>
                    </a:cubicBezTo>
                    <a:cubicBezTo>
                      <a:pt x="4330" y="11530"/>
                      <a:pt x="4343" y="11497"/>
                      <a:pt x="4347" y="11486"/>
                    </a:cubicBezTo>
                    <a:cubicBezTo>
                      <a:pt x="4347" y="11486"/>
                      <a:pt x="4356" y="11486"/>
                      <a:pt x="4360" y="11475"/>
                    </a:cubicBezTo>
                    <a:cubicBezTo>
                      <a:pt x="4369" y="11453"/>
                      <a:pt x="4378" y="11420"/>
                      <a:pt x="4386" y="11398"/>
                    </a:cubicBezTo>
                    <a:cubicBezTo>
                      <a:pt x="4404" y="11354"/>
                      <a:pt x="4421" y="11321"/>
                      <a:pt x="4439" y="11288"/>
                    </a:cubicBezTo>
                    <a:cubicBezTo>
                      <a:pt x="4461" y="11255"/>
                      <a:pt x="4478" y="11200"/>
                      <a:pt x="4491" y="11167"/>
                    </a:cubicBezTo>
                    <a:cubicBezTo>
                      <a:pt x="4500" y="11145"/>
                      <a:pt x="4504" y="11134"/>
                      <a:pt x="4513" y="11112"/>
                    </a:cubicBezTo>
                    <a:cubicBezTo>
                      <a:pt x="4513" y="11112"/>
                      <a:pt x="4522" y="11100"/>
                      <a:pt x="4526" y="11078"/>
                    </a:cubicBezTo>
                    <a:cubicBezTo>
                      <a:pt x="4526" y="11078"/>
                      <a:pt x="4526" y="11056"/>
                      <a:pt x="4526" y="11056"/>
                    </a:cubicBezTo>
                    <a:cubicBezTo>
                      <a:pt x="4526" y="11056"/>
                      <a:pt x="4535" y="11056"/>
                      <a:pt x="4539" y="11056"/>
                    </a:cubicBezTo>
                    <a:cubicBezTo>
                      <a:pt x="4548" y="11034"/>
                      <a:pt x="4557" y="11012"/>
                      <a:pt x="4566" y="11001"/>
                    </a:cubicBezTo>
                    <a:cubicBezTo>
                      <a:pt x="4605" y="10924"/>
                      <a:pt x="4640" y="10836"/>
                      <a:pt x="4675" y="10748"/>
                    </a:cubicBezTo>
                    <a:cubicBezTo>
                      <a:pt x="4675" y="10748"/>
                      <a:pt x="4688" y="10748"/>
                      <a:pt x="4692" y="10726"/>
                    </a:cubicBezTo>
                    <a:cubicBezTo>
                      <a:pt x="4692" y="10726"/>
                      <a:pt x="4692" y="10693"/>
                      <a:pt x="4701" y="10682"/>
                    </a:cubicBezTo>
                    <a:cubicBezTo>
                      <a:pt x="4710" y="10660"/>
                      <a:pt x="4718" y="10638"/>
                      <a:pt x="4727" y="10627"/>
                    </a:cubicBezTo>
                    <a:cubicBezTo>
                      <a:pt x="4767" y="10539"/>
                      <a:pt x="4801" y="10461"/>
                      <a:pt x="4836" y="10373"/>
                    </a:cubicBezTo>
                    <a:cubicBezTo>
                      <a:pt x="4836" y="10362"/>
                      <a:pt x="4841" y="10351"/>
                      <a:pt x="4849" y="10340"/>
                    </a:cubicBezTo>
                    <a:cubicBezTo>
                      <a:pt x="4854" y="10318"/>
                      <a:pt x="4863" y="10318"/>
                      <a:pt x="4867" y="10307"/>
                    </a:cubicBezTo>
                    <a:cubicBezTo>
                      <a:pt x="4871" y="10285"/>
                      <a:pt x="4893" y="10252"/>
                      <a:pt x="4880" y="10252"/>
                    </a:cubicBezTo>
                    <a:cubicBezTo>
                      <a:pt x="4863" y="10285"/>
                      <a:pt x="4832" y="10329"/>
                      <a:pt x="4810" y="10351"/>
                    </a:cubicBezTo>
                    <a:cubicBezTo>
                      <a:pt x="4806" y="10351"/>
                      <a:pt x="4806" y="10373"/>
                      <a:pt x="4801" y="10373"/>
                    </a:cubicBezTo>
                    <a:cubicBezTo>
                      <a:pt x="4788" y="10395"/>
                      <a:pt x="4771" y="10406"/>
                      <a:pt x="4758" y="10428"/>
                    </a:cubicBezTo>
                    <a:cubicBezTo>
                      <a:pt x="4749" y="10428"/>
                      <a:pt x="4745" y="10450"/>
                      <a:pt x="4736" y="10461"/>
                    </a:cubicBezTo>
                    <a:cubicBezTo>
                      <a:pt x="4727" y="10461"/>
                      <a:pt x="4718" y="10461"/>
                      <a:pt x="4714" y="10484"/>
                    </a:cubicBezTo>
                    <a:cubicBezTo>
                      <a:pt x="4705" y="10484"/>
                      <a:pt x="4701" y="10528"/>
                      <a:pt x="4692" y="10539"/>
                    </a:cubicBezTo>
                    <a:cubicBezTo>
                      <a:pt x="4688" y="10539"/>
                      <a:pt x="4679" y="10539"/>
                      <a:pt x="4675" y="10539"/>
                    </a:cubicBezTo>
                    <a:cubicBezTo>
                      <a:pt x="4675" y="10539"/>
                      <a:pt x="4675" y="10561"/>
                      <a:pt x="4666" y="10572"/>
                    </a:cubicBezTo>
                    <a:cubicBezTo>
                      <a:pt x="4666" y="10572"/>
                      <a:pt x="4662" y="10572"/>
                      <a:pt x="4657" y="10572"/>
                    </a:cubicBezTo>
                    <a:cubicBezTo>
                      <a:pt x="4657" y="10572"/>
                      <a:pt x="4657" y="10594"/>
                      <a:pt x="4657" y="10594"/>
                    </a:cubicBezTo>
                    <a:cubicBezTo>
                      <a:pt x="4657" y="10594"/>
                      <a:pt x="4649" y="10594"/>
                      <a:pt x="4649" y="10594"/>
                    </a:cubicBezTo>
                    <a:cubicBezTo>
                      <a:pt x="4649" y="10594"/>
                      <a:pt x="4649" y="10616"/>
                      <a:pt x="4644" y="10616"/>
                    </a:cubicBezTo>
                    <a:cubicBezTo>
                      <a:pt x="4635" y="10638"/>
                      <a:pt x="4631" y="10638"/>
                      <a:pt x="4622" y="10638"/>
                    </a:cubicBezTo>
                    <a:cubicBezTo>
                      <a:pt x="4622" y="10638"/>
                      <a:pt x="4622" y="10660"/>
                      <a:pt x="4622" y="10660"/>
                    </a:cubicBezTo>
                    <a:cubicBezTo>
                      <a:pt x="4592" y="10726"/>
                      <a:pt x="4557" y="10803"/>
                      <a:pt x="4526" y="10847"/>
                    </a:cubicBezTo>
                    <a:cubicBezTo>
                      <a:pt x="4522" y="10847"/>
                      <a:pt x="4513" y="10880"/>
                      <a:pt x="4509" y="10891"/>
                    </a:cubicBezTo>
                    <a:cubicBezTo>
                      <a:pt x="4482" y="10935"/>
                      <a:pt x="4461" y="10979"/>
                      <a:pt x="4439" y="11023"/>
                    </a:cubicBezTo>
                    <a:cubicBezTo>
                      <a:pt x="4421" y="11056"/>
                      <a:pt x="4404" y="11100"/>
                      <a:pt x="4386" y="11112"/>
                    </a:cubicBezTo>
                    <a:cubicBezTo>
                      <a:pt x="4386" y="11112"/>
                      <a:pt x="4386" y="11134"/>
                      <a:pt x="4386" y="11134"/>
                    </a:cubicBezTo>
                    <a:cubicBezTo>
                      <a:pt x="4360" y="11189"/>
                      <a:pt x="4334" y="11222"/>
                      <a:pt x="4308" y="11277"/>
                    </a:cubicBezTo>
                    <a:cubicBezTo>
                      <a:pt x="4286" y="11321"/>
                      <a:pt x="4264" y="11365"/>
                      <a:pt x="4242" y="11398"/>
                    </a:cubicBezTo>
                    <a:cubicBezTo>
                      <a:pt x="4242" y="11398"/>
                      <a:pt x="4242" y="11409"/>
                      <a:pt x="4242" y="11420"/>
                    </a:cubicBezTo>
                    <a:cubicBezTo>
                      <a:pt x="4216" y="11464"/>
                      <a:pt x="4194" y="11508"/>
                      <a:pt x="4168" y="11541"/>
                    </a:cubicBezTo>
                    <a:cubicBezTo>
                      <a:pt x="4137" y="11596"/>
                      <a:pt x="4111" y="11663"/>
                      <a:pt x="4081" y="11729"/>
                    </a:cubicBezTo>
                    <a:cubicBezTo>
                      <a:pt x="4067" y="11751"/>
                      <a:pt x="4050" y="11784"/>
                      <a:pt x="4037" y="11817"/>
                    </a:cubicBezTo>
                    <a:cubicBezTo>
                      <a:pt x="4024" y="11850"/>
                      <a:pt x="4011" y="11883"/>
                      <a:pt x="4002" y="11927"/>
                    </a:cubicBezTo>
                    <a:cubicBezTo>
                      <a:pt x="3989" y="11927"/>
                      <a:pt x="3980" y="11927"/>
                      <a:pt x="3971" y="11949"/>
                    </a:cubicBezTo>
                    <a:cubicBezTo>
                      <a:pt x="3910" y="12115"/>
                      <a:pt x="3832" y="12247"/>
                      <a:pt x="3770" y="12401"/>
                    </a:cubicBezTo>
                    <a:cubicBezTo>
                      <a:pt x="3749" y="12456"/>
                      <a:pt x="3722" y="12500"/>
                      <a:pt x="3709" y="12577"/>
                    </a:cubicBezTo>
                    <a:cubicBezTo>
                      <a:pt x="3696" y="12555"/>
                      <a:pt x="3696" y="12588"/>
                      <a:pt x="3687" y="12599"/>
                    </a:cubicBezTo>
                    <a:cubicBezTo>
                      <a:pt x="3666" y="12621"/>
                      <a:pt x="3648" y="12665"/>
                      <a:pt x="3635" y="12710"/>
                    </a:cubicBezTo>
                    <a:cubicBezTo>
                      <a:pt x="3613" y="12765"/>
                      <a:pt x="3587" y="12809"/>
                      <a:pt x="3574" y="12886"/>
                    </a:cubicBezTo>
                    <a:cubicBezTo>
                      <a:pt x="3556" y="12875"/>
                      <a:pt x="3548" y="12886"/>
                      <a:pt x="3543" y="12897"/>
                    </a:cubicBezTo>
                    <a:cubicBezTo>
                      <a:pt x="3543" y="12897"/>
                      <a:pt x="3534" y="12897"/>
                      <a:pt x="3530" y="12908"/>
                    </a:cubicBezTo>
                    <a:cubicBezTo>
                      <a:pt x="3521" y="12919"/>
                      <a:pt x="3517" y="12952"/>
                      <a:pt x="3504" y="12974"/>
                    </a:cubicBezTo>
                    <a:cubicBezTo>
                      <a:pt x="3473" y="13051"/>
                      <a:pt x="3447" y="13117"/>
                      <a:pt x="3421" y="13194"/>
                    </a:cubicBezTo>
                    <a:cubicBezTo>
                      <a:pt x="3386" y="13272"/>
                      <a:pt x="3351" y="13371"/>
                      <a:pt x="3320" y="13437"/>
                    </a:cubicBezTo>
                    <a:cubicBezTo>
                      <a:pt x="3303" y="13470"/>
                      <a:pt x="3285" y="13514"/>
                      <a:pt x="3272" y="13547"/>
                    </a:cubicBezTo>
                    <a:cubicBezTo>
                      <a:pt x="3264" y="13569"/>
                      <a:pt x="3255" y="13580"/>
                      <a:pt x="3246" y="13602"/>
                    </a:cubicBezTo>
                    <a:cubicBezTo>
                      <a:pt x="3207" y="13690"/>
                      <a:pt x="3167" y="13779"/>
                      <a:pt x="3124" y="13867"/>
                    </a:cubicBezTo>
                    <a:cubicBezTo>
                      <a:pt x="3115" y="13889"/>
                      <a:pt x="3102" y="13911"/>
                      <a:pt x="3089" y="13933"/>
                    </a:cubicBezTo>
                    <a:cubicBezTo>
                      <a:pt x="3076" y="13966"/>
                      <a:pt x="3067" y="13988"/>
                      <a:pt x="3058" y="13999"/>
                    </a:cubicBezTo>
                    <a:cubicBezTo>
                      <a:pt x="3041" y="14010"/>
                      <a:pt x="3015" y="13999"/>
                      <a:pt x="2997" y="14010"/>
                    </a:cubicBezTo>
                    <a:cubicBezTo>
                      <a:pt x="2984" y="13966"/>
                      <a:pt x="2975" y="13911"/>
                      <a:pt x="2980" y="13845"/>
                    </a:cubicBezTo>
                    <a:cubicBezTo>
                      <a:pt x="2980" y="13823"/>
                      <a:pt x="2997" y="13712"/>
                      <a:pt x="3010" y="13690"/>
                    </a:cubicBezTo>
                    <a:cubicBezTo>
                      <a:pt x="3010" y="13679"/>
                      <a:pt x="3019" y="13668"/>
                      <a:pt x="3023" y="13668"/>
                    </a:cubicBezTo>
                    <a:cubicBezTo>
                      <a:pt x="3023" y="13668"/>
                      <a:pt x="3023" y="13635"/>
                      <a:pt x="3023" y="13624"/>
                    </a:cubicBezTo>
                    <a:cubicBezTo>
                      <a:pt x="3032" y="13580"/>
                      <a:pt x="3049" y="13525"/>
                      <a:pt x="3058" y="13503"/>
                    </a:cubicBezTo>
                    <a:cubicBezTo>
                      <a:pt x="3058" y="13503"/>
                      <a:pt x="3058" y="13492"/>
                      <a:pt x="3058" y="13492"/>
                    </a:cubicBezTo>
                    <a:cubicBezTo>
                      <a:pt x="3080" y="13426"/>
                      <a:pt x="3106" y="13360"/>
                      <a:pt x="3128" y="13316"/>
                    </a:cubicBezTo>
                    <a:cubicBezTo>
                      <a:pt x="3128" y="13316"/>
                      <a:pt x="3128" y="13305"/>
                      <a:pt x="3128" y="13294"/>
                    </a:cubicBezTo>
                    <a:cubicBezTo>
                      <a:pt x="3128" y="13294"/>
                      <a:pt x="3137" y="13294"/>
                      <a:pt x="3137" y="13294"/>
                    </a:cubicBezTo>
                    <a:cubicBezTo>
                      <a:pt x="3137" y="13294"/>
                      <a:pt x="3137" y="13283"/>
                      <a:pt x="3137" y="13272"/>
                    </a:cubicBezTo>
                    <a:cubicBezTo>
                      <a:pt x="3141" y="13272"/>
                      <a:pt x="3146" y="13250"/>
                      <a:pt x="3150" y="13227"/>
                    </a:cubicBezTo>
                    <a:cubicBezTo>
                      <a:pt x="3150" y="13227"/>
                      <a:pt x="3163" y="13194"/>
                      <a:pt x="3167" y="13183"/>
                    </a:cubicBezTo>
                    <a:cubicBezTo>
                      <a:pt x="3194" y="13117"/>
                      <a:pt x="3229" y="13062"/>
                      <a:pt x="3246" y="13007"/>
                    </a:cubicBezTo>
                    <a:cubicBezTo>
                      <a:pt x="3255" y="12985"/>
                      <a:pt x="3255" y="12963"/>
                      <a:pt x="3259" y="12941"/>
                    </a:cubicBezTo>
                    <a:cubicBezTo>
                      <a:pt x="3259" y="12941"/>
                      <a:pt x="3268" y="12941"/>
                      <a:pt x="3272" y="12941"/>
                    </a:cubicBezTo>
                    <a:cubicBezTo>
                      <a:pt x="3272" y="12941"/>
                      <a:pt x="3272" y="12919"/>
                      <a:pt x="3281" y="12908"/>
                    </a:cubicBezTo>
                    <a:cubicBezTo>
                      <a:pt x="3281" y="12908"/>
                      <a:pt x="3281" y="12908"/>
                      <a:pt x="3290" y="12897"/>
                    </a:cubicBezTo>
                    <a:cubicBezTo>
                      <a:pt x="3303" y="12864"/>
                      <a:pt x="3307" y="12842"/>
                      <a:pt x="3320" y="12820"/>
                    </a:cubicBezTo>
                    <a:cubicBezTo>
                      <a:pt x="3333" y="12776"/>
                      <a:pt x="3355" y="12754"/>
                      <a:pt x="3373" y="12721"/>
                    </a:cubicBezTo>
                    <a:cubicBezTo>
                      <a:pt x="3386" y="12688"/>
                      <a:pt x="3399" y="12654"/>
                      <a:pt x="3412" y="12632"/>
                    </a:cubicBezTo>
                    <a:cubicBezTo>
                      <a:pt x="3412" y="12621"/>
                      <a:pt x="3421" y="12621"/>
                      <a:pt x="3425" y="12621"/>
                    </a:cubicBezTo>
                    <a:cubicBezTo>
                      <a:pt x="3434" y="12599"/>
                      <a:pt x="3434" y="12577"/>
                      <a:pt x="3443" y="12566"/>
                    </a:cubicBezTo>
                    <a:cubicBezTo>
                      <a:pt x="3447" y="12544"/>
                      <a:pt x="3456" y="12533"/>
                      <a:pt x="3460" y="12522"/>
                    </a:cubicBezTo>
                    <a:cubicBezTo>
                      <a:pt x="3460" y="12522"/>
                      <a:pt x="3469" y="12522"/>
                      <a:pt x="3469" y="12522"/>
                    </a:cubicBezTo>
                    <a:cubicBezTo>
                      <a:pt x="3469" y="12522"/>
                      <a:pt x="3469" y="12489"/>
                      <a:pt x="3469" y="12478"/>
                    </a:cubicBezTo>
                    <a:cubicBezTo>
                      <a:pt x="3469" y="12478"/>
                      <a:pt x="3473" y="12478"/>
                      <a:pt x="3478" y="12478"/>
                    </a:cubicBezTo>
                    <a:cubicBezTo>
                      <a:pt x="3478" y="12478"/>
                      <a:pt x="3478" y="12456"/>
                      <a:pt x="3478" y="12456"/>
                    </a:cubicBezTo>
                    <a:cubicBezTo>
                      <a:pt x="3486" y="12434"/>
                      <a:pt x="3495" y="12423"/>
                      <a:pt x="3504" y="12412"/>
                    </a:cubicBezTo>
                    <a:cubicBezTo>
                      <a:pt x="3504" y="12412"/>
                      <a:pt x="3504" y="12390"/>
                      <a:pt x="3504" y="12390"/>
                    </a:cubicBezTo>
                    <a:cubicBezTo>
                      <a:pt x="3504" y="12390"/>
                      <a:pt x="3508" y="12390"/>
                      <a:pt x="3513" y="12390"/>
                    </a:cubicBezTo>
                    <a:cubicBezTo>
                      <a:pt x="3530" y="12346"/>
                      <a:pt x="3552" y="12302"/>
                      <a:pt x="3569" y="12258"/>
                    </a:cubicBezTo>
                    <a:cubicBezTo>
                      <a:pt x="3569" y="12258"/>
                      <a:pt x="3574" y="12236"/>
                      <a:pt x="3578" y="12225"/>
                    </a:cubicBezTo>
                    <a:cubicBezTo>
                      <a:pt x="3578" y="12225"/>
                      <a:pt x="3591" y="12225"/>
                      <a:pt x="3596" y="12203"/>
                    </a:cubicBezTo>
                    <a:cubicBezTo>
                      <a:pt x="3618" y="12148"/>
                      <a:pt x="3639" y="12104"/>
                      <a:pt x="3661" y="12048"/>
                    </a:cubicBezTo>
                    <a:cubicBezTo>
                      <a:pt x="3670" y="12026"/>
                      <a:pt x="3679" y="12015"/>
                      <a:pt x="3687" y="11993"/>
                    </a:cubicBezTo>
                    <a:cubicBezTo>
                      <a:pt x="3687" y="11982"/>
                      <a:pt x="3696" y="11949"/>
                      <a:pt x="3700" y="11938"/>
                    </a:cubicBezTo>
                    <a:cubicBezTo>
                      <a:pt x="3709" y="11905"/>
                      <a:pt x="3727" y="11883"/>
                      <a:pt x="3731" y="11861"/>
                    </a:cubicBezTo>
                    <a:cubicBezTo>
                      <a:pt x="3744" y="11828"/>
                      <a:pt x="3762" y="11806"/>
                      <a:pt x="3762" y="11773"/>
                    </a:cubicBezTo>
                    <a:cubicBezTo>
                      <a:pt x="3779" y="11751"/>
                      <a:pt x="3783" y="11707"/>
                      <a:pt x="3797" y="11685"/>
                    </a:cubicBezTo>
                    <a:cubicBezTo>
                      <a:pt x="3797" y="11685"/>
                      <a:pt x="3810" y="11641"/>
                      <a:pt x="3797" y="11652"/>
                    </a:cubicBezTo>
                    <a:cubicBezTo>
                      <a:pt x="3718" y="11718"/>
                      <a:pt x="3648" y="11806"/>
                      <a:pt x="3582" y="11905"/>
                    </a:cubicBezTo>
                    <a:cubicBezTo>
                      <a:pt x="3578" y="11916"/>
                      <a:pt x="3569" y="11916"/>
                      <a:pt x="3565" y="11927"/>
                    </a:cubicBezTo>
                    <a:cubicBezTo>
                      <a:pt x="3565" y="11927"/>
                      <a:pt x="3565" y="11927"/>
                      <a:pt x="3556" y="11927"/>
                    </a:cubicBezTo>
                    <a:cubicBezTo>
                      <a:pt x="3552" y="11949"/>
                      <a:pt x="3543" y="11971"/>
                      <a:pt x="3534" y="11982"/>
                    </a:cubicBezTo>
                    <a:cubicBezTo>
                      <a:pt x="3534" y="11982"/>
                      <a:pt x="3530" y="11982"/>
                      <a:pt x="3526" y="11982"/>
                    </a:cubicBezTo>
                    <a:cubicBezTo>
                      <a:pt x="3526" y="11982"/>
                      <a:pt x="3526" y="11993"/>
                      <a:pt x="3521" y="11993"/>
                    </a:cubicBezTo>
                    <a:cubicBezTo>
                      <a:pt x="3504" y="12037"/>
                      <a:pt x="3482" y="12070"/>
                      <a:pt x="3465" y="12115"/>
                    </a:cubicBezTo>
                    <a:cubicBezTo>
                      <a:pt x="3460" y="12137"/>
                      <a:pt x="3451" y="12148"/>
                      <a:pt x="3443" y="12159"/>
                    </a:cubicBezTo>
                    <a:cubicBezTo>
                      <a:pt x="3443" y="12159"/>
                      <a:pt x="3438" y="12170"/>
                      <a:pt x="3434" y="12181"/>
                    </a:cubicBezTo>
                    <a:cubicBezTo>
                      <a:pt x="3430" y="12181"/>
                      <a:pt x="3425" y="12181"/>
                      <a:pt x="3416" y="12181"/>
                    </a:cubicBezTo>
                    <a:cubicBezTo>
                      <a:pt x="3416" y="12181"/>
                      <a:pt x="3412" y="12203"/>
                      <a:pt x="3408" y="12214"/>
                    </a:cubicBezTo>
                    <a:cubicBezTo>
                      <a:pt x="3390" y="12258"/>
                      <a:pt x="3373" y="12269"/>
                      <a:pt x="3355" y="12291"/>
                    </a:cubicBezTo>
                    <a:cubicBezTo>
                      <a:pt x="3338" y="12313"/>
                      <a:pt x="3325" y="12346"/>
                      <a:pt x="3312" y="12379"/>
                    </a:cubicBezTo>
                    <a:cubicBezTo>
                      <a:pt x="3299" y="12412"/>
                      <a:pt x="3281" y="12445"/>
                      <a:pt x="3268" y="12478"/>
                    </a:cubicBezTo>
                    <a:cubicBezTo>
                      <a:pt x="3250" y="12511"/>
                      <a:pt x="3233" y="12544"/>
                      <a:pt x="3220" y="12577"/>
                    </a:cubicBezTo>
                    <a:cubicBezTo>
                      <a:pt x="3202" y="12599"/>
                      <a:pt x="3189" y="12632"/>
                      <a:pt x="3172" y="12677"/>
                    </a:cubicBezTo>
                    <a:cubicBezTo>
                      <a:pt x="3141" y="12743"/>
                      <a:pt x="3111" y="12798"/>
                      <a:pt x="3080" y="12875"/>
                    </a:cubicBezTo>
                    <a:cubicBezTo>
                      <a:pt x="3049" y="12941"/>
                      <a:pt x="3019" y="13007"/>
                      <a:pt x="2993" y="13073"/>
                    </a:cubicBezTo>
                    <a:cubicBezTo>
                      <a:pt x="2936" y="13205"/>
                      <a:pt x="2879" y="13349"/>
                      <a:pt x="2827" y="13503"/>
                    </a:cubicBezTo>
                    <a:cubicBezTo>
                      <a:pt x="2818" y="13525"/>
                      <a:pt x="2818" y="13547"/>
                      <a:pt x="2809" y="13569"/>
                    </a:cubicBezTo>
                    <a:cubicBezTo>
                      <a:pt x="2787" y="13635"/>
                      <a:pt x="2766" y="13679"/>
                      <a:pt x="2744" y="13734"/>
                    </a:cubicBezTo>
                    <a:cubicBezTo>
                      <a:pt x="2735" y="13757"/>
                      <a:pt x="2726" y="13790"/>
                      <a:pt x="2718" y="13812"/>
                    </a:cubicBezTo>
                    <a:cubicBezTo>
                      <a:pt x="2713" y="13812"/>
                      <a:pt x="2704" y="13812"/>
                      <a:pt x="2700" y="13823"/>
                    </a:cubicBezTo>
                    <a:cubicBezTo>
                      <a:pt x="2687" y="13867"/>
                      <a:pt x="2678" y="13911"/>
                      <a:pt x="2665" y="13955"/>
                    </a:cubicBezTo>
                    <a:cubicBezTo>
                      <a:pt x="2656" y="13966"/>
                      <a:pt x="2643" y="13988"/>
                      <a:pt x="2634" y="13999"/>
                    </a:cubicBezTo>
                    <a:cubicBezTo>
                      <a:pt x="2626" y="14021"/>
                      <a:pt x="2626" y="14043"/>
                      <a:pt x="2617" y="14054"/>
                    </a:cubicBezTo>
                    <a:cubicBezTo>
                      <a:pt x="2604" y="14076"/>
                      <a:pt x="2595" y="14087"/>
                      <a:pt x="2582" y="14109"/>
                    </a:cubicBezTo>
                    <a:cubicBezTo>
                      <a:pt x="2556" y="14131"/>
                      <a:pt x="2525" y="14186"/>
                      <a:pt x="2503" y="14219"/>
                    </a:cubicBezTo>
                    <a:cubicBezTo>
                      <a:pt x="2486" y="14231"/>
                      <a:pt x="2468" y="14242"/>
                      <a:pt x="2460" y="14242"/>
                    </a:cubicBezTo>
                    <a:cubicBezTo>
                      <a:pt x="2447" y="14242"/>
                      <a:pt x="2442" y="14242"/>
                      <a:pt x="2429" y="14242"/>
                    </a:cubicBezTo>
                    <a:cubicBezTo>
                      <a:pt x="2381" y="14242"/>
                      <a:pt x="2324" y="14242"/>
                      <a:pt x="2276" y="14264"/>
                    </a:cubicBezTo>
                    <a:cubicBezTo>
                      <a:pt x="2267" y="14264"/>
                      <a:pt x="2254" y="14286"/>
                      <a:pt x="2246" y="14286"/>
                    </a:cubicBezTo>
                    <a:cubicBezTo>
                      <a:pt x="2233" y="14286"/>
                      <a:pt x="2219" y="14286"/>
                      <a:pt x="2206" y="14286"/>
                    </a:cubicBezTo>
                    <a:cubicBezTo>
                      <a:pt x="2193" y="14286"/>
                      <a:pt x="2184" y="14308"/>
                      <a:pt x="2171" y="14308"/>
                    </a:cubicBezTo>
                    <a:cubicBezTo>
                      <a:pt x="2123" y="14319"/>
                      <a:pt x="2071" y="14308"/>
                      <a:pt x="2036" y="14341"/>
                    </a:cubicBezTo>
                    <a:cubicBezTo>
                      <a:pt x="2023" y="14341"/>
                      <a:pt x="2001" y="14363"/>
                      <a:pt x="1983" y="14363"/>
                    </a:cubicBezTo>
                    <a:cubicBezTo>
                      <a:pt x="1935" y="14374"/>
                      <a:pt x="1883" y="14363"/>
                      <a:pt x="1826" y="14363"/>
                    </a:cubicBezTo>
                    <a:cubicBezTo>
                      <a:pt x="1809" y="14363"/>
                      <a:pt x="1787" y="14374"/>
                      <a:pt x="1769" y="14374"/>
                    </a:cubicBezTo>
                    <a:cubicBezTo>
                      <a:pt x="1756" y="14374"/>
                      <a:pt x="1739" y="14352"/>
                      <a:pt x="1726" y="14352"/>
                    </a:cubicBezTo>
                    <a:cubicBezTo>
                      <a:pt x="1708" y="14352"/>
                      <a:pt x="1691" y="14352"/>
                      <a:pt x="1673" y="14363"/>
                    </a:cubicBezTo>
                    <a:cubicBezTo>
                      <a:pt x="1656" y="14363"/>
                      <a:pt x="1630" y="14374"/>
                      <a:pt x="1621" y="14374"/>
                    </a:cubicBezTo>
                    <a:cubicBezTo>
                      <a:pt x="1582" y="14374"/>
                      <a:pt x="1547" y="14374"/>
                      <a:pt x="1512" y="14374"/>
                    </a:cubicBezTo>
                    <a:cubicBezTo>
                      <a:pt x="1499" y="14374"/>
                      <a:pt x="1490" y="14396"/>
                      <a:pt x="1472" y="14396"/>
                    </a:cubicBezTo>
                    <a:cubicBezTo>
                      <a:pt x="1468" y="14396"/>
                      <a:pt x="1455" y="14396"/>
                      <a:pt x="1451" y="14396"/>
                    </a:cubicBezTo>
                    <a:cubicBezTo>
                      <a:pt x="1424" y="14396"/>
                      <a:pt x="1402" y="14396"/>
                      <a:pt x="1376" y="14396"/>
                    </a:cubicBezTo>
                    <a:cubicBezTo>
                      <a:pt x="1258" y="14418"/>
                      <a:pt x="1136" y="14440"/>
                      <a:pt x="1018" y="14451"/>
                    </a:cubicBezTo>
                    <a:cubicBezTo>
                      <a:pt x="979" y="14451"/>
                      <a:pt x="926" y="14473"/>
                      <a:pt x="896" y="14451"/>
                    </a:cubicBezTo>
                    <a:cubicBezTo>
                      <a:pt x="896" y="14451"/>
                      <a:pt x="896" y="14451"/>
                      <a:pt x="896" y="14451"/>
                    </a:cubicBezTo>
                    <a:cubicBezTo>
                      <a:pt x="882" y="14451"/>
                      <a:pt x="878" y="14451"/>
                      <a:pt x="874" y="14451"/>
                    </a:cubicBezTo>
                    <a:cubicBezTo>
                      <a:pt x="874" y="14451"/>
                      <a:pt x="874" y="14451"/>
                      <a:pt x="874" y="14451"/>
                    </a:cubicBezTo>
                    <a:cubicBezTo>
                      <a:pt x="826" y="14473"/>
                      <a:pt x="760" y="14451"/>
                      <a:pt x="730" y="14462"/>
                    </a:cubicBezTo>
                    <a:cubicBezTo>
                      <a:pt x="690" y="14473"/>
                      <a:pt x="664" y="14462"/>
                      <a:pt x="633" y="14462"/>
                    </a:cubicBezTo>
                    <a:cubicBezTo>
                      <a:pt x="607" y="14462"/>
                      <a:pt x="577" y="14495"/>
                      <a:pt x="546" y="14484"/>
                    </a:cubicBezTo>
                    <a:cubicBezTo>
                      <a:pt x="524" y="14484"/>
                      <a:pt x="507" y="14440"/>
                      <a:pt x="485" y="14440"/>
                    </a:cubicBezTo>
                    <a:cubicBezTo>
                      <a:pt x="472" y="14440"/>
                      <a:pt x="454" y="14451"/>
                      <a:pt x="441" y="14451"/>
                    </a:cubicBezTo>
                    <a:cubicBezTo>
                      <a:pt x="293" y="14462"/>
                      <a:pt x="140" y="14451"/>
                      <a:pt x="0" y="14451"/>
                    </a:cubicBezTo>
                    <a:lnTo>
                      <a:pt x="0" y="15200"/>
                    </a:lnTo>
                    <a:lnTo>
                      <a:pt x="22" y="15200"/>
                    </a:lnTo>
                    <a:cubicBezTo>
                      <a:pt x="22" y="15200"/>
                      <a:pt x="31" y="15222"/>
                      <a:pt x="39" y="15222"/>
                    </a:cubicBezTo>
                    <a:cubicBezTo>
                      <a:pt x="48" y="15222"/>
                      <a:pt x="61" y="15222"/>
                      <a:pt x="61" y="15222"/>
                    </a:cubicBezTo>
                    <a:cubicBezTo>
                      <a:pt x="70" y="15222"/>
                      <a:pt x="79" y="15222"/>
                      <a:pt x="87" y="15233"/>
                    </a:cubicBezTo>
                    <a:cubicBezTo>
                      <a:pt x="96" y="15233"/>
                      <a:pt x="114" y="15233"/>
                      <a:pt x="114" y="15233"/>
                    </a:cubicBezTo>
                    <a:cubicBezTo>
                      <a:pt x="135" y="15233"/>
                      <a:pt x="157" y="15211"/>
                      <a:pt x="184" y="15200"/>
                    </a:cubicBezTo>
                    <a:cubicBezTo>
                      <a:pt x="210" y="15189"/>
                      <a:pt x="236" y="15189"/>
                      <a:pt x="258" y="15178"/>
                    </a:cubicBezTo>
                    <a:cubicBezTo>
                      <a:pt x="363" y="15156"/>
                      <a:pt x="476" y="15123"/>
                      <a:pt x="572" y="15101"/>
                    </a:cubicBezTo>
                    <a:cubicBezTo>
                      <a:pt x="599" y="15101"/>
                      <a:pt x="612" y="15090"/>
                      <a:pt x="625" y="15090"/>
                    </a:cubicBezTo>
                    <a:cubicBezTo>
                      <a:pt x="651" y="15079"/>
                      <a:pt x="677" y="15090"/>
                      <a:pt x="703" y="15079"/>
                    </a:cubicBezTo>
                    <a:cubicBezTo>
                      <a:pt x="782" y="15079"/>
                      <a:pt x="865" y="15057"/>
                      <a:pt x="935" y="15046"/>
                    </a:cubicBezTo>
                    <a:cubicBezTo>
                      <a:pt x="1040" y="15024"/>
                      <a:pt x="1140" y="15002"/>
                      <a:pt x="1241" y="14980"/>
                    </a:cubicBezTo>
                    <a:cubicBezTo>
                      <a:pt x="1263" y="14958"/>
                      <a:pt x="1293" y="14958"/>
                      <a:pt x="1315" y="14958"/>
                    </a:cubicBezTo>
                    <a:cubicBezTo>
                      <a:pt x="1350" y="14958"/>
                      <a:pt x="1389" y="14958"/>
                      <a:pt x="1424" y="14958"/>
                    </a:cubicBezTo>
                    <a:cubicBezTo>
                      <a:pt x="1608" y="14936"/>
                      <a:pt x="1800" y="14892"/>
                      <a:pt x="1988" y="14881"/>
                    </a:cubicBezTo>
                    <a:cubicBezTo>
                      <a:pt x="2058" y="14881"/>
                      <a:pt x="2119" y="14881"/>
                      <a:pt x="2180" y="14870"/>
                    </a:cubicBezTo>
                    <a:cubicBezTo>
                      <a:pt x="2233" y="14870"/>
                      <a:pt x="2311" y="14847"/>
                      <a:pt x="2359" y="14836"/>
                    </a:cubicBezTo>
                    <a:cubicBezTo>
                      <a:pt x="2569" y="14814"/>
                      <a:pt x="2770" y="14770"/>
                      <a:pt x="2980" y="14737"/>
                    </a:cubicBezTo>
                    <a:cubicBezTo>
                      <a:pt x="3032" y="14737"/>
                      <a:pt x="3089" y="14715"/>
                      <a:pt x="3141" y="14704"/>
                    </a:cubicBezTo>
                    <a:cubicBezTo>
                      <a:pt x="3194" y="14704"/>
                      <a:pt x="3242" y="14704"/>
                      <a:pt x="3290" y="14693"/>
                    </a:cubicBezTo>
                    <a:cubicBezTo>
                      <a:pt x="3299" y="14693"/>
                      <a:pt x="3312" y="14693"/>
                      <a:pt x="3320" y="14693"/>
                    </a:cubicBezTo>
                    <a:cubicBezTo>
                      <a:pt x="3368" y="14693"/>
                      <a:pt x="3403" y="14682"/>
                      <a:pt x="3443" y="14671"/>
                    </a:cubicBezTo>
                    <a:cubicBezTo>
                      <a:pt x="3513" y="14671"/>
                      <a:pt x="3578" y="14671"/>
                      <a:pt x="3635" y="14671"/>
                    </a:cubicBezTo>
                    <a:cubicBezTo>
                      <a:pt x="3674" y="14660"/>
                      <a:pt x="3709" y="14649"/>
                      <a:pt x="3749" y="14649"/>
                    </a:cubicBezTo>
                    <a:cubicBezTo>
                      <a:pt x="3871" y="14649"/>
                      <a:pt x="3989" y="14671"/>
                      <a:pt x="4102" y="14616"/>
                    </a:cubicBezTo>
                    <a:cubicBezTo>
                      <a:pt x="4124" y="14660"/>
                      <a:pt x="4142" y="14649"/>
                      <a:pt x="4172" y="14649"/>
                    </a:cubicBezTo>
                    <a:cubicBezTo>
                      <a:pt x="4408" y="14627"/>
                      <a:pt x="4644" y="14616"/>
                      <a:pt x="4867" y="14616"/>
                    </a:cubicBezTo>
                    <a:cubicBezTo>
                      <a:pt x="4876" y="14649"/>
                      <a:pt x="4880" y="14671"/>
                      <a:pt x="4880" y="14715"/>
                    </a:cubicBezTo>
                    <a:cubicBezTo>
                      <a:pt x="4898" y="14715"/>
                      <a:pt x="4889" y="14792"/>
                      <a:pt x="4898" y="14825"/>
                    </a:cubicBezTo>
                    <a:cubicBezTo>
                      <a:pt x="4898" y="14836"/>
                      <a:pt x="4902" y="14847"/>
                      <a:pt x="4906" y="14858"/>
                    </a:cubicBezTo>
                    <a:cubicBezTo>
                      <a:pt x="4928" y="14947"/>
                      <a:pt x="4928" y="15101"/>
                      <a:pt x="4950" y="15167"/>
                    </a:cubicBezTo>
                    <a:cubicBezTo>
                      <a:pt x="4950" y="15167"/>
                      <a:pt x="4950" y="15167"/>
                      <a:pt x="4954" y="15189"/>
                    </a:cubicBezTo>
                    <a:cubicBezTo>
                      <a:pt x="4976" y="15277"/>
                      <a:pt x="5002" y="15365"/>
                      <a:pt x="5020" y="15443"/>
                    </a:cubicBezTo>
                    <a:cubicBezTo>
                      <a:pt x="5024" y="15476"/>
                      <a:pt x="5033" y="15509"/>
                      <a:pt x="5037" y="15520"/>
                    </a:cubicBezTo>
                    <a:cubicBezTo>
                      <a:pt x="5037" y="15531"/>
                      <a:pt x="5037" y="15542"/>
                      <a:pt x="5046" y="15553"/>
                    </a:cubicBezTo>
                    <a:cubicBezTo>
                      <a:pt x="5050" y="15564"/>
                      <a:pt x="5055" y="15586"/>
                      <a:pt x="5059" y="15597"/>
                    </a:cubicBezTo>
                    <a:cubicBezTo>
                      <a:pt x="5059" y="15597"/>
                      <a:pt x="5064" y="15597"/>
                      <a:pt x="5064" y="15597"/>
                    </a:cubicBezTo>
                    <a:cubicBezTo>
                      <a:pt x="5064" y="15597"/>
                      <a:pt x="5064" y="15608"/>
                      <a:pt x="5064" y="15619"/>
                    </a:cubicBezTo>
                    <a:cubicBezTo>
                      <a:pt x="5072" y="15641"/>
                      <a:pt x="5090" y="15641"/>
                      <a:pt x="5094" y="15685"/>
                    </a:cubicBezTo>
                    <a:cubicBezTo>
                      <a:pt x="5103" y="15740"/>
                      <a:pt x="5112" y="15795"/>
                      <a:pt x="5120" y="15861"/>
                    </a:cubicBezTo>
                    <a:cubicBezTo>
                      <a:pt x="5129" y="15928"/>
                      <a:pt x="5133" y="15994"/>
                      <a:pt x="5142" y="16049"/>
                    </a:cubicBezTo>
                    <a:cubicBezTo>
                      <a:pt x="5155" y="16137"/>
                      <a:pt x="5186" y="16225"/>
                      <a:pt x="5203" y="16291"/>
                    </a:cubicBezTo>
                    <a:cubicBezTo>
                      <a:pt x="5225" y="16368"/>
                      <a:pt x="5260" y="16446"/>
                      <a:pt x="5286" y="16501"/>
                    </a:cubicBezTo>
                    <a:cubicBezTo>
                      <a:pt x="5295" y="16523"/>
                      <a:pt x="5304" y="16545"/>
                      <a:pt x="5313" y="16556"/>
                    </a:cubicBezTo>
                    <a:cubicBezTo>
                      <a:pt x="5326" y="16578"/>
                      <a:pt x="5348" y="16589"/>
                      <a:pt x="5361" y="16611"/>
                    </a:cubicBezTo>
                    <a:cubicBezTo>
                      <a:pt x="5374" y="16633"/>
                      <a:pt x="5391" y="16644"/>
                      <a:pt x="5400" y="16677"/>
                    </a:cubicBezTo>
                    <a:cubicBezTo>
                      <a:pt x="5444" y="16699"/>
                      <a:pt x="5500" y="16732"/>
                      <a:pt x="5557" y="16754"/>
                    </a:cubicBezTo>
                    <a:cubicBezTo>
                      <a:pt x="5583" y="16765"/>
                      <a:pt x="5614" y="16776"/>
                      <a:pt x="5640" y="16787"/>
                    </a:cubicBezTo>
                    <a:cubicBezTo>
                      <a:pt x="5671" y="16798"/>
                      <a:pt x="5701" y="16820"/>
                      <a:pt x="5728" y="16820"/>
                    </a:cubicBezTo>
                    <a:cubicBezTo>
                      <a:pt x="5741" y="16820"/>
                      <a:pt x="5758" y="16809"/>
                      <a:pt x="5776" y="16798"/>
                    </a:cubicBezTo>
                    <a:cubicBezTo>
                      <a:pt x="5784" y="16798"/>
                      <a:pt x="5789" y="16776"/>
                      <a:pt x="5798" y="16776"/>
                    </a:cubicBezTo>
                    <a:cubicBezTo>
                      <a:pt x="5798" y="16776"/>
                      <a:pt x="5802" y="16776"/>
                      <a:pt x="5806" y="16776"/>
                    </a:cubicBezTo>
                    <a:cubicBezTo>
                      <a:pt x="5811" y="16776"/>
                      <a:pt x="5815" y="16776"/>
                      <a:pt x="5824" y="16754"/>
                    </a:cubicBezTo>
                    <a:cubicBezTo>
                      <a:pt x="5828" y="16743"/>
                      <a:pt x="5837" y="16754"/>
                      <a:pt x="5837" y="16732"/>
                    </a:cubicBezTo>
                    <a:cubicBezTo>
                      <a:pt x="5841" y="16699"/>
                      <a:pt x="5850" y="16721"/>
                      <a:pt x="5859" y="16699"/>
                    </a:cubicBezTo>
                    <a:cubicBezTo>
                      <a:pt x="5867" y="16732"/>
                      <a:pt x="5885" y="16721"/>
                      <a:pt x="5902" y="16732"/>
                    </a:cubicBezTo>
                    <a:cubicBezTo>
                      <a:pt x="5916" y="16732"/>
                      <a:pt x="5929" y="16787"/>
                      <a:pt x="5946" y="16798"/>
                    </a:cubicBezTo>
                    <a:cubicBezTo>
                      <a:pt x="5972" y="16809"/>
                      <a:pt x="6003" y="16798"/>
                      <a:pt x="6025" y="16820"/>
                    </a:cubicBezTo>
                    <a:cubicBezTo>
                      <a:pt x="6033" y="16809"/>
                      <a:pt x="6064" y="16787"/>
                      <a:pt x="6077" y="16809"/>
                    </a:cubicBezTo>
                    <a:cubicBezTo>
                      <a:pt x="6090" y="16820"/>
                      <a:pt x="6060" y="16842"/>
                      <a:pt x="6077" y="16864"/>
                    </a:cubicBezTo>
                    <a:cubicBezTo>
                      <a:pt x="6090" y="16897"/>
                      <a:pt x="6068" y="16886"/>
                      <a:pt x="6077" y="16919"/>
                    </a:cubicBezTo>
                    <a:cubicBezTo>
                      <a:pt x="6086" y="16919"/>
                      <a:pt x="6077" y="16952"/>
                      <a:pt x="6077" y="16952"/>
                    </a:cubicBezTo>
                    <a:cubicBezTo>
                      <a:pt x="6077" y="16996"/>
                      <a:pt x="6086" y="17019"/>
                      <a:pt x="6090" y="17052"/>
                    </a:cubicBezTo>
                    <a:cubicBezTo>
                      <a:pt x="6090" y="17074"/>
                      <a:pt x="6095" y="17074"/>
                      <a:pt x="6099" y="17085"/>
                    </a:cubicBezTo>
                    <a:cubicBezTo>
                      <a:pt x="6099" y="17107"/>
                      <a:pt x="6099" y="17129"/>
                      <a:pt x="6108" y="17151"/>
                    </a:cubicBezTo>
                    <a:cubicBezTo>
                      <a:pt x="6108" y="17173"/>
                      <a:pt x="6116" y="17195"/>
                      <a:pt x="6121" y="17217"/>
                    </a:cubicBezTo>
                    <a:cubicBezTo>
                      <a:pt x="6134" y="17294"/>
                      <a:pt x="6143" y="17360"/>
                      <a:pt x="6151" y="17415"/>
                    </a:cubicBezTo>
                    <a:cubicBezTo>
                      <a:pt x="6165" y="17470"/>
                      <a:pt x="6169" y="17503"/>
                      <a:pt x="6178" y="17526"/>
                    </a:cubicBezTo>
                    <a:cubicBezTo>
                      <a:pt x="6186" y="17548"/>
                      <a:pt x="6200" y="17570"/>
                      <a:pt x="6208" y="17592"/>
                    </a:cubicBezTo>
                    <a:cubicBezTo>
                      <a:pt x="6221" y="17625"/>
                      <a:pt x="6230" y="17647"/>
                      <a:pt x="6234" y="17669"/>
                    </a:cubicBezTo>
                    <a:cubicBezTo>
                      <a:pt x="6234" y="17669"/>
                      <a:pt x="6234" y="17691"/>
                      <a:pt x="6234" y="17691"/>
                    </a:cubicBezTo>
                    <a:cubicBezTo>
                      <a:pt x="6239" y="17702"/>
                      <a:pt x="6248" y="17702"/>
                      <a:pt x="6252" y="17713"/>
                    </a:cubicBezTo>
                    <a:cubicBezTo>
                      <a:pt x="6252" y="17713"/>
                      <a:pt x="6252" y="17735"/>
                      <a:pt x="6261" y="17735"/>
                    </a:cubicBezTo>
                    <a:cubicBezTo>
                      <a:pt x="6265" y="17735"/>
                      <a:pt x="6274" y="17757"/>
                      <a:pt x="6278" y="17757"/>
                    </a:cubicBezTo>
                    <a:cubicBezTo>
                      <a:pt x="6287" y="17779"/>
                      <a:pt x="6291" y="17812"/>
                      <a:pt x="6300" y="17823"/>
                    </a:cubicBezTo>
                    <a:cubicBezTo>
                      <a:pt x="6300" y="17823"/>
                      <a:pt x="6304" y="17823"/>
                      <a:pt x="6309" y="17823"/>
                    </a:cubicBezTo>
                    <a:cubicBezTo>
                      <a:pt x="6309" y="17823"/>
                      <a:pt x="6309" y="17845"/>
                      <a:pt x="6309" y="17845"/>
                    </a:cubicBezTo>
                    <a:cubicBezTo>
                      <a:pt x="6322" y="17878"/>
                      <a:pt x="6335" y="17900"/>
                      <a:pt x="6348" y="17933"/>
                    </a:cubicBezTo>
                    <a:cubicBezTo>
                      <a:pt x="6348" y="17933"/>
                      <a:pt x="6348" y="17955"/>
                      <a:pt x="6357" y="17955"/>
                    </a:cubicBezTo>
                    <a:cubicBezTo>
                      <a:pt x="6357" y="17966"/>
                      <a:pt x="6370" y="17966"/>
                      <a:pt x="6374" y="17977"/>
                    </a:cubicBezTo>
                    <a:cubicBezTo>
                      <a:pt x="6374" y="17977"/>
                      <a:pt x="6379" y="17999"/>
                      <a:pt x="6383" y="18011"/>
                    </a:cubicBezTo>
                    <a:cubicBezTo>
                      <a:pt x="6383" y="18011"/>
                      <a:pt x="6392" y="18011"/>
                      <a:pt x="6400" y="18033"/>
                    </a:cubicBezTo>
                    <a:cubicBezTo>
                      <a:pt x="6409" y="18033"/>
                      <a:pt x="6414" y="18066"/>
                      <a:pt x="6422" y="18077"/>
                    </a:cubicBezTo>
                    <a:cubicBezTo>
                      <a:pt x="6431" y="18099"/>
                      <a:pt x="6444" y="18110"/>
                      <a:pt x="6453" y="18121"/>
                    </a:cubicBezTo>
                    <a:cubicBezTo>
                      <a:pt x="6453" y="18121"/>
                      <a:pt x="6462" y="18132"/>
                      <a:pt x="6466" y="18143"/>
                    </a:cubicBezTo>
                    <a:cubicBezTo>
                      <a:pt x="6501" y="18198"/>
                      <a:pt x="6536" y="18242"/>
                      <a:pt x="6571" y="18297"/>
                    </a:cubicBezTo>
                    <a:cubicBezTo>
                      <a:pt x="6623" y="18440"/>
                      <a:pt x="6733" y="18462"/>
                      <a:pt x="6824" y="18484"/>
                    </a:cubicBezTo>
                    <a:cubicBezTo>
                      <a:pt x="6894" y="18506"/>
                      <a:pt x="6973" y="18528"/>
                      <a:pt x="7056" y="18528"/>
                    </a:cubicBezTo>
                    <a:cubicBezTo>
                      <a:pt x="7078" y="18528"/>
                      <a:pt x="7100" y="18517"/>
                      <a:pt x="7117" y="18506"/>
                    </a:cubicBezTo>
                    <a:cubicBezTo>
                      <a:pt x="7134" y="18506"/>
                      <a:pt x="7148" y="18484"/>
                      <a:pt x="7165" y="18484"/>
                    </a:cubicBezTo>
                    <a:cubicBezTo>
                      <a:pt x="7178" y="18484"/>
                      <a:pt x="7200" y="18484"/>
                      <a:pt x="7204" y="18484"/>
                    </a:cubicBezTo>
                    <a:cubicBezTo>
                      <a:pt x="7204" y="18484"/>
                      <a:pt x="7204" y="18473"/>
                      <a:pt x="7217" y="18484"/>
                    </a:cubicBezTo>
                    <a:cubicBezTo>
                      <a:pt x="7217" y="18484"/>
                      <a:pt x="7217" y="18495"/>
                      <a:pt x="7217" y="18495"/>
                    </a:cubicBezTo>
                    <a:cubicBezTo>
                      <a:pt x="7222" y="18517"/>
                      <a:pt x="7239" y="18495"/>
                      <a:pt x="7239" y="18517"/>
                    </a:cubicBezTo>
                    <a:cubicBezTo>
                      <a:pt x="7252" y="18561"/>
                      <a:pt x="7252" y="18628"/>
                      <a:pt x="7252" y="18683"/>
                    </a:cubicBezTo>
                    <a:cubicBezTo>
                      <a:pt x="7266" y="18716"/>
                      <a:pt x="7270" y="18760"/>
                      <a:pt x="7279" y="18793"/>
                    </a:cubicBezTo>
                    <a:cubicBezTo>
                      <a:pt x="7287" y="18848"/>
                      <a:pt x="7300" y="18859"/>
                      <a:pt x="7314" y="18903"/>
                    </a:cubicBezTo>
                    <a:cubicBezTo>
                      <a:pt x="7322" y="18925"/>
                      <a:pt x="7331" y="18969"/>
                      <a:pt x="7335" y="18991"/>
                    </a:cubicBezTo>
                    <a:cubicBezTo>
                      <a:pt x="7344" y="19024"/>
                      <a:pt x="7349" y="19046"/>
                      <a:pt x="7353" y="19068"/>
                    </a:cubicBezTo>
                    <a:cubicBezTo>
                      <a:pt x="7362" y="19112"/>
                      <a:pt x="7375" y="19134"/>
                      <a:pt x="7383" y="19168"/>
                    </a:cubicBezTo>
                    <a:cubicBezTo>
                      <a:pt x="7383" y="19190"/>
                      <a:pt x="7392" y="19201"/>
                      <a:pt x="7397" y="19212"/>
                    </a:cubicBezTo>
                    <a:cubicBezTo>
                      <a:pt x="7423" y="19289"/>
                      <a:pt x="7453" y="19377"/>
                      <a:pt x="7480" y="19421"/>
                    </a:cubicBezTo>
                    <a:cubicBezTo>
                      <a:pt x="7484" y="19421"/>
                      <a:pt x="7493" y="19421"/>
                      <a:pt x="7497" y="19443"/>
                    </a:cubicBezTo>
                    <a:cubicBezTo>
                      <a:pt x="7506" y="19465"/>
                      <a:pt x="7515" y="19487"/>
                      <a:pt x="7523" y="19498"/>
                    </a:cubicBezTo>
                    <a:cubicBezTo>
                      <a:pt x="7532" y="19520"/>
                      <a:pt x="7545" y="19542"/>
                      <a:pt x="7549" y="19553"/>
                    </a:cubicBezTo>
                    <a:cubicBezTo>
                      <a:pt x="7571" y="19597"/>
                      <a:pt x="7584" y="19630"/>
                      <a:pt x="7606" y="19664"/>
                    </a:cubicBezTo>
                    <a:cubicBezTo>
                      <a:pt x="7615" y="19686"/>
                      <a:pt x="7624" y="19697"/>
                      <a:pt x="7633" y="19719"/>
                    </a:cubicBezTo>
                    <a:cubicBezTo>
                      <a:pt x="7641" y="19730"/>
                      <a:pt x="7659" y="19741"/>
                      <a:pt x="7663" y="19763"/>
                    </a:cubicBezTo>
                    <a:cubicBezTo>
                      <a:pt x="7676" y="19785"/>
                      <a:pt x="7685" y="19807"/>
                      <a:pt x="7694" y="19818"/>
                    </a:cubicBezTo>
                    <a:cubicBezTo>
                      <a:pt x="7702" y="19818"/>
                      <a:pt x="7724" y="19818"/>
                      <a:pt x="7742" y="19840"/>
                    </a:cubicBezTo>
                    <a:cubicBezTo>
                      <a:pt x="7750" y="19840"/>
                      <a:pt x="7755" y="19840"/>
                      <a:pt x="7768" y="19840"/>
                    </a:cubicBezTo>
                    <a:cubicBezTo>
                      <a:pt x="7772" y="19840"/>
                      <a:pt x="7781" y="19862"/>
                      <a:pt x="7785" y="19862"/>
                    </a:cubicBezTo>
                    <a:cubicBezTo>
                      <a:pt x="7816" y="19884"/>
                      <a:pt x="7851" y="19895"/>
                      <a:pt x="7882" y="19917"/>
                    </a:cubicBezTo>
                    <a:cubicBezTo>
                      <a:pt x="7903" y="19928"/>
                      <a:pt x="7934" y="19950"/>
                      <a:pt x="7951" y="19961"/>
                    </a:cubicBezTo>
                    <a:lnTo>
                      <a:pt x="7978" y="19961"/>
                    </a:lnTo>
                    <a:cubicBezTo>
                      <a:pt x="8013" y="19983"/>
                      <a:pt x="8048" y="20005"/>
                      <a:pt x="8078" y="20005"/>
                    </a:cubicBezTo>
                    <a:lnTo>
                      <a:pt x="8157" y="20005"/>
                    </a:lnTo>
                    <a:cubicBezTo>
                      <a:pt x="8183" y="20005"/>
                      <a:pt x="8209" y="20005"/>
                      <a:pt x="8235" y="20005"/>
                    </a:cubicBezTo>
                    <a:cubicBezTo>
                      <a:pt x="8314" y="19983"/>
                      <a:pt x="8388" y="19884"/>
                      <a:pt x="8458" y="19851"/>
                    </a:cubicBezTo>
                    <a:cubicBezTo>
                      <a:pt x="8458" y="19906"/>
                      <a:pt x="8476" y="19928"/>
                      <a:pt x="8484" y="19972"/>
                    </a:cubicBezTo>
                    <a:cubicBezTo>
                      <a:pt x="8493" y="19994"/>
                      <a:pt x="8498" y="20027"/>
                      <a:pt x="8502" y="20049"/>
                    </a:cubicBezTo>
                    <a:cubicBezTo>
                      <a:pt x="8502" y="20049"/>
                      <a:pt x="8506" y="20071"/>
                      <a:pt x="8511" y="20071"/>
                    </a:cubicBezTo>
                    <a:cubicBezTo>
                      <a:pt x="8519" y="20104"/>
                      <a:pt x="8524" y="20126"/>
                      <a:pt x="8533" y="20148"/>
                    </a:cubicBezTo>
                    <a:cubicBezTo>
                      <a:pt x="8559" y="20248"/>
                      <a:pt x="8581" y="20347"/>
                      <a:pt x="8611" y="20435"/>
                    </a:cubicBezTo>
                    <a:cubicBezTo>
                      <a:pt x="8624" y="20479"/>
                      <a:pt x="8637" y="20501"/>
                      <a:pt x="8650" y="20534"/>
                    </a:cubicBezTo>
                    <a:cubicBezTo>
                      <a:pt x="8664" y="20556"/>
                      <a:pt x="8677" y="20611"/>
                      <a:pt x="8685" y="20633"/>
                    </a:cubicBezTo>
                    <a:cubicBezTo>
                      <a:pt x="8699" y="20666"/>
                      <a:pt x="8716" y="20688"/>
                      <a:pt x="8729" y="20732"/>
                    </a:cubicBezTo>
                    <a:cubicBezTo>
                      <a:pt x="8751" y="20765"/>
                      <a:pt x="8773" y="20832"/>
                      <a:pt x="8795" y="20865"/>
                    </a:cubicBezTo>
                    <a:cubicBezTo>
                      <a:pt x="8799" y="20865"/>
                      <a:pt x="8808" y="20876"/>
                      <a:pt x="8816" y="20887"/>
                    </a:cubicBezTo>
                    <a:cubicBezTo>
                      <a:pt x="8816" y="20887"/>
                      <a:pt x="8821" y="20898"/>
                      <a:pt x="8825" y="20909"/>
                    </a:cubicBezTo>
                    <a:cubicBezTo>
                      <a:pt x="8838" y="20920"/>
                      <a:pt x="8856" y="20942"/>
                      <a:pt x="8865" y="20953"/>
                    </a:cubicBezTo>
                    <a:cubicBezTo>
                      <a:pt x="8865" y="20964"/>
                      <a:pt x="8869" y="20975"/>
                      <a:pt x="8873" y="20975"/>
                    </a:cubicBezTo>
                    <a:cubicBezTo>
                      <a:pt x="8917" y="21041"/>
                      <a:pt x="8969" y="21096"/>
                      <a:pt x="9017" y="21140"/>
                    </a:cubicBezTo>
                    <a:cubicBezTo>
                      <a:pt x="9026" y="21162"/>
                      <a:pt x="9031" y="21173"/>
                      <a:pt x="9039" y="21184"/>
                    </a:cubicBezTo>
                    <a:cubicBezTo>
                      <a:pt x="9044" y="21184"/>
                      <a:pt x="9052" y="21184"/>
                      <a:pt x="9061" y="21184"/>
                    </a:cubicBezTo>
                    <a:cubicBezTo>
                      <a:pt x="9061" y="21184"/>
                      <a:pt x="9070" y="21195"/>
                      <a:pt x="9074" y="21195"/>
                    </a:cubicBezTo>
                    <a:cubicBezTo>
                      <a:pt x="9109" y="21217"/>
                      <a:pt x="9149" y="21239"/>
                      <a:pt x="9183" y="21250"/>
                    </a:cubicBezTo>
                    <a:cubicBezTo>
                      <a:pt x="9236" y="21272"/>
                      <a:pt x="9288" y="21283"/>
                      <a:pt x="9341" y="21295"/>
                    </a:cubicBezTo>
                    <a:cubicBezTo>
                      <a:pt x="9367" y="21295"/>
                      <a:pt x="9450" y="21272"/>
                      <a:pt x="9454" y="21295"/>
                    </a:cubicBezTo>
                    <a:cubicBezTo>
                      <a:pt x="9454" y="21295"/>
                      <a:pt x="9463" y="21295"/>
                      <a:pt x="9463" y="21295"/>
                    </a:cubicBezTo>
                    <a:cubicBezTo>
                      <a:pt x="9467" y="21295"/>
                      <a:pt x="9463" y="21295"/>
                      <a:pt x="9467" y="21295"/>
                    </a:cubicBezTo>
                    <a:cubicBezTo>
                      <a:pt x="9494" y="21283"/>
                      <a:pt x="9529" y="21272"/>
                      <a:pt x="9537" y="21261"/>
                    </a:cubicBezTo>
                    <a:cubicBezTo>
                      <a:pt x="9555" y="21261"/>
                      <a:pt x="9568" y="21228"/>
                      <a:pt x="9585" y="21206"/>
                    </a:cubicBezTo>
                    <a:cubicBezTo>
                      <a:pt x="9594" y="21206"/>
                      <a:pt x="9612" y="21206"/>
                      <a:pt x="9620" y="21206"/>
                    </a:cubicBezTo>
                    <a:cubicBezTo>
                      <a:pt x="9629" y="21206"/>
                      <a:pt x="9638" y="21184"/>
                      <a:pt x="9647" y="21184"/>
                    </a:cubicBezTo>
                    <a:cubicBezTo>
                      <a:pt x="9668" y="21173"/>
                      <a:pt x="9686" y="21151"/>
                      <a:pt x="9708" y="21140"/>
                    </a:cubicBezTo>
                    <a:cubicBezTo>
                      <a:pt x="9716" y="21140"/>
                      <a:pt x="9730" y="21140"/>
                      <a:pt x="9738" y="21118"/>
                    </a:cubicBezTo>
                    <a:cubicBezTo>
                      <a:pt x="9747" y="21118"/>
                      <a:pt x="9751" y="21085"/>
                      <a:pt x="9765" y="21074"/>
                    </a:cubicBezTo>
                    <a:cubicBezTo>
                      <a:pt x="9773" y="21074"/>
                      <a:pt x="9782" y="21074"/>
                      <a:pt x="9791" y="21074"/>
                    </a:cubicBezTo>
                    <a:cubicBezTo>
                      <a:pt x="9813" y="21052"/>
                      <a:pt x="9834" y="21030"/>
                      <a:pt x="9848" y="21019"/>
                    </a:cubicBezTo>
                    <a:cubicBezTo>
                      <a:pt x="9852" y="21019"/>
                      <a:pt x="9856" y="21019"/>
                      <a:pt x="9865" y="21019"/>
                    </a:cubicBezTo>
                    <a:cubicBezTo>
                      <a:pt x="9865" y="21019"/>
                      <a:pt x="9874" y="20997"/>
                      <a:pt x="9878" y="20986"/>
                    </a:cubicBezTo>
                    <a:cubicBezTo>
                      <a:pt x="9900" y="20975"/>
                      <a:pt x="9917" y="20953"/>
                      <a:pt x="9935" y="20931"/>
                    </a:cubicBezTo>
                    <a:cubicBezTo>
                      <a:pt x="9974" y="20909"/>
                      <a:pt x="10031" y="20876"/>
                      <a:pt x="10053" y="20810"/>
                    </a:cubicBezTo>
                    <a:cubicBezTo>
                      <a:pt x="10053" y="20810"/>
                      <a:pt x="10062" y="20810"/>
                      <a:pt x="10066" y="20810"/>
                    </a:cubicBezTo>
                    <a:cubicBezTo>
                      <a:pt x="10070" y="20787"/>
                      <a:pt x="10079" y="20765"/>
                      <a:pt x="10083" y="20754"/>
                    </a:cubicBezTo>
                    <a:cubicBezTo>
                      <a:pt x="10101" y="20732"/>
                      <a:pt x="10114" y="20732"/>
                      <a:pt x="10127" y="20710"/>
                    </a:cubicBezTo>
                    <a:cubicBezTo>
                      <a:pt x="10188" y="20810"/>
                      <a:pt x="10254" y="20898"/>
                      <a:pt x="10315" y="20997"/>
                    </a:cubicBezTo>
                    <a:cubicBezTo>
                      <a:pt x="10346" y="21052"/>
                      <a:pt x="10376" y="21096"/>
                      <a:pt x="10407" y="21140"/>
                    </a:cubicBezTo>
                    <a:cubicBezTo>
                      <a:pt x="10424" y="21173"/>
                      <a:pt x="10437" y="21184"/>
                      <a:pt x="10455" y="21217"/>
                    </a:cubicBezTo>
                    <a:cubicBezTo>
                      <a:pt x="10468" y="21239"/>
                      <a:pt x="10485" y="21283"/>
                      <a:pt x="10503" y="21272"/>
                    </a:cubicBezTo>
                    <a:cubicBezTo>
                      <a:pt x="10512" y="21306"/>
                      <a:pt x="10520" y="21328"/>
                      <a:pt x="10533" y="21350"/>
                    </a:cubicBezTo>
                    <a:cubicBezTo>
                      <a:pt x="10547" y="21350"/>
                      <a:pt x="10560" y="21350"/>
                      <a:pt x="10573" y="21372"/>
                    </a:cubicBezTo>
                    <a:cubicBezTo>
                      <a:pt x="10582" y="21383"/>
                      <a:pt x="10590" y="21405"/>
                      <a:pt x="10599" y="21416"/>
                    </a:cubicBezTo>
                    <a:cubicBezTo>
                      <a:pt x="10612" y="21416"/>
                      <a:pt x="10621" y="21438"/>
                      <a:pt x="10634" y="21449"/>
                    </a:cubicBezTo>
                    <a:cubicBezTo>
                      <a:pt x="10643" y="21449"/>
                      <a:pt x="10660" y="21449"/>
                      <a:pt x="10673" y="21449"/>
                    </a:cubicBezTo>
                    <a:cubicBezTo>
                      <a:pt x="10686" y="21449"/>
                      <a:pt x="10700" y="21471"/>
                      <a:pt x="10708" y="21471"/>
                    </a:cubicBezTo>
                    <a:cubicBezTo>
                      <a:pt x="10717" y="21471"/>
                      <a:pt x="10730" y="21471"/>
                      <a:pt x="10743" y="21471"/>
                    </a:cubicBezTo>
                    <a:cubicBezTo>
                      <a:pt x="10765" y="21471"/>
                      <a:pt x="10787" y="21504"/>
                      <a:pt x="10809" y="21515"/>
                    </a:cubicBezTo>
                    <a:cubicBezTo>
                      <a:pt x="10839" y="21471"/>
                      <a:pt x="10874" y="21515"/>
                      <a:pt x="10909" y="21482"/>
                    </a:cubicBezTo>
                    <a:cubicBezTo>
                      <a:pt x="10931" y="21482"/>
                      <a:pt x="10953" y="21460"/>
                      <a:pt x="10979" y="21438"/>
                    </a:cubicBezTo>
                    <a:cubicBezTo>
                      <a:pt x="10997" y="21427"/>
                      <a:pt x="11018" y="21394"/>
                      <a:pt x="11032" y="21394"/>
                    </a:cubicBezTo>
                    <a:cubicBezTo>
                      <a:pt x="11040" y="21394"/>
                      <a:pt x="11049" y="21394"/>
                      <a:pt x="11053" y="21394"/>
                    </a:cubicBezTo>
                    <a:cubicBezTo>
                      <a:pt x="11062" y="21394"/>
                      <a:pt x="11071" y="21372"/>
                      <a:pt x="11080" y="21361"/>
                    </a:cubicBezTo>
                    <a:cubicBezTo>
                      <a:pt x="11088" y="21350"/>
                      <a:pt x="11093" y="21339"/>
                      <a:pt x="11106" y="21328"/>
                    </a:cubicBezTo>
                    <a:cubicBezTo>
                      <a:pt x="11115" y="21328"/>
                      <a:pt x="11123" y="21328"/>
                      <a:pt x="11132" y="21328"/>
                    </a:cubicBezTo>
                    <a:cubicBezTo>
                      <a:pt x="11141" y="21328"/>
                      <a:pt x="11145" y="21306"/>
                      <a:pt x="11154" y="21295"/>
                    </a:cubicBezTo>
                    <a:cubicBezTo>
                      <a:pt x="11171" y="21283"/>
                      <a:pt x="11189" y="21283"/>
                      <a:pt x="11206" y="21272"/>
                    </a:cubicBezTo>
                    <a:cubicBezTo>
                      <a:pt x="11215" y="21272"/>
                      <a:pt x="11219" y="21239"/>
                      <a:pt x="11228" y="21228"/>
                    </a:cubicBezTo>
                    <a:cubicBezTo>
                      <a:pt x="11237" y="21206"/>
                      <a:pt x="11246" y="21206"/>
                      <a:pt x="11254" y="21184"/>
                    </a:cubicBezTo>
                    <a:cubicBezTo>
                      <a:pt x="11263" y="21184"/>
                      <a:pt x="11267" y="21162"/>
                      <a:pt x="11276" y="21151"/>
                    </a:cubicBezTo>
                    <a:cubicBezTo>
                      <a:pt x="11285" y="21140"/>
                      <a:pt x="11298" y="21129"/>
                      <a:pt x="11307" y="21118"/>
                    </a:cubicBezTo>
                    <a:cubicBezTo>
                      <a:pt x="11316" y="21096"/>
                      <a:pt x="11324" y="21063"/>
                      <a:pt x="11333" y="21052"/>
                    </a:cubicBezTo>
                    <a:cubicBezTo>
                      <a:pt x="11337" y="21030"/>
                      <a:pt x="11346" y="21030"/>
                      <a:pt x="11350" y="21019"/>
                    </a:cubicBezTo>
                    <a:cubicBezTo>
                      <a:pt x="11364" y="20997"/>
                      <a:pt x="11372" y="20986"/>
                      <a:pt x="11381" y="20964"/>
                    </a:cubicBezTo>
                    <a:cubicBezTo>
                      <a:pt x="11390" y="20964"/>
                      <a:pt x="11390" y="20920"/>
                      <a:pt x="11403" y="20920"/>
                    </a:cubicBezTo>
                    <a:cubicBezTo>
                      <a:pt x="11403" y="20876"/>
                      <a:pt x="11425" y="20843"/>
                      <a:pt x="11429" y="20832"/>
                    </a:cubicBezTo>
                    <a:cubicBezTo>
                      <a:pt x="11429" y="20821"/>
                      <a:pt x="11429" y="20810"/>
                      <a:pt x="11429" y="20799"/>
                    </a:cubicBezTo>
                    <a:cubicBezTo>
                      <a:pt x="11438" y="20765"/>
                      <a:pt x="11447" y="20754"/>
                      <a:pt x="11451" y="20732"/>
                    </a:cubicBezTo>
                    <a:cubicBezTo>
                      <a:pt x="11460" y="20699"/>
                      <a:pt x="11477" y="20655"/>
                      <a:pt x="11482" y="20644"/>
                    </a:cubicBezTo>
                    <a:cubicBezTo>
                      <a:pt x="11482" y="20633"/>
                      <a:pt x="11482" y="20622"/>
                      <a:pt x="11482" y="20611"/>
                    </a:cubicBezTo>
                    <a:cubicBezTo>
                      <a:pt x="11482" y="20600"/>
                      <a:pt x="11490" y="20578"/>
                      <a:pt x="11495" y="20567"/>
                    </a:cubicBezTo>
                    <a:cubicBezTo>
                      <a:pt x="11495" y="20523"/>
                      <a:pt x="11499" y="20512"/>
                      <a:pt x="11503" y="20468"/>
                    </a:cubicBezTo>
                    <a:cubicBezTo>
                      <a:pt x="11503" y="20457"/>
                      <a:pt x="11512" y="20435"/>
                      <a:pt x="11516" y="20413"/>
                    </a:cubicBezTo>
                    <a:cubicBezTo>
                      <a:pt x="11516" y="20391"/>
                      <a:pt x="11516" y="20369"/>
                      <a:pt x="11525" y="20347"/>
                    </a:cubicBezTo>
                    <a:cubicBezTo>
                      <a:pt x="11525" y="20325"/>
                      <a:pt x="11534" y="20314"/>
                      <a:pt x="11538" y="20292"/>
                    </a:cubicBezTo>
                    <a:cubicBezTo>
                      <a:pt x="11538" y="20270"/>
                      <a:pt x="11538" y="20237"/>
                      <a:pt x="11538" y="20215"/>
                    </a:cubicBezTo>
                    <a:cubicBezTo>
                      <a:pt x="11543" y="20170"/>
                      <a:pt x="11551" y="20126"/>
                      <a:pt x="11556" y="20082"/>
                    </a:cubicBezTo>
                    <a:cubicBezTo>
                      <a:pt x="11565" y="19972"/>
                      <a:pt x="11560" y="19873"/>
                      <a:pt x="11560" y="19774"/>
                    </a:cubicBezTo>
                    <a:cubicBezTo>
                      <a:pt x="11560" y="19774"/>
                      <a:pt x="11560" y="19763"/>
                      <a:pt x="11560" y="19752"/>
                    </a:cubicBezTo>
                    <a:cubicBezTo>
                      <a:pt x="11560" y="19752"/>
                      <a:pt x="11560" y="19741"/>
                      <a:pt x="11560" y="19719"/>
                    </a:cubicBezTo>
                    <a:cubicBezTo>
                      <a:pt x="11560" y="19675"/>
                      <a:pt x="11560" y="19664"/>
                      <a:pt x="11560" y="19641"/>
                    </a:cubicBezTo>
                    <a:cubicBezTo>
                      <a:pt x="11556" y="19586"/>
                      <a:pt x="11538" y="19487"/>
                      <a:pt x="11538" y="19454"/>
                    </a:cubicBezTo>
                    <a:cubicBezTo>
                      <a:pt x="11560" y="19454"/>
                      <a:pt x="11560" y="19454"/>
                      <a:pt x="11573" y="19487"/>
                    </a:cubicBezTo>
                    <a:cubicBezTo>
                      <a:pt x="11578" y="19498"/>
                      <a:pt x="11578" y="19531"/>
                      <a:pt x="11582" y="19542"/>
                    </a:cubicBezTo>
                    <a:lnTo>
                      <a:pt x="11591" y="19542"/>
                    </a:lnTo>
                    <a:cubicBezTo>
                      <a:pt x="11591" y="19542"/>
                      <a:pt x="11621" y="19586"/>
                      <a:pt x="11630" y="19597"/>
                    </a:cubicBezTo>
                    <a:cubicBezTo>
                      <a:pt x="11652" y="19619"/>
                      <a:pt x="11661" y="19653"/>
                      <a:pt x="11678" y="19675"/>
                    </a:cubicBezTo>
                    <a:cubicBezTo>
                      <a:pt x="11691" y="19675"/>
                      <a:pt x="11709" y="19675"/>
                      <a:pt x="11726" y="19697"/>
                    </a:cubicBezTo>
                    <a:cubicBezTo>
                      <a:pt x="11735" y="19697"/>
                      <a:pt x="11739" y="19719"/>
                      <a:pt x="11748" y="19730"/>
                    </a:cubicBezTo>
                    <a:cubicBezTo>
                      <a:pt x="11774" y="19752"/>
                      <a:pt x="11796" y="19763"/>
                      <a:pt x="11822" y="19785"/>
                    </a:cubicBezTo>
                    <a:cubicBezTo>
                      <a:pt x="11840" y="19796"/>
                      <a:pt x="11857" y="19818"/>
                      <a:pt x="11875" y="19818"/>
                    </a:cubicBezTo>
                    <a:cubicBezTo>
                      <a:pt x="11940" y="19840"/>
                      <a:pt x="12001" y="19785"/>
                      <a:pt x="12041" y="19752"/>
                    </a:cubicBezTo>
                    <a:cubicBezTo>
                      <a:pt x="12076" y="19730"/>
                      <a:pt x="12098" y="19697"/>
                      <a:pt x="12128" y="19675"/>
                    </a:cubicBezTo>
                    <a:cubicBezTo>
                      <a:pt x="12150" y="19641"/>
                      <a:pt x="12172" y="19619"/>
                      <a:pt x="12189" y="19597"/>
                    </a:cubicBezTo>
                    <a:cubicBezTo>
                      <a:pt x="12202" y="19586"/>
                      <a:pt x="12216" y="19575"/>
                      <a:pt x="12229" y="19564"/>
                    </a:cubicBezTo>
                    <a:cubicBezTo>
                      <a:pt x="12233" y="19564"/>
                      <a:pt x="12242" y="19531"/>
                      <a:pt x="12242" y="19520"/>
                    </a:cubicBezTo>
                    <a:cubicBezTo>
                      <a:pt x="12242" y="19520"/>
                      <a:pt x="12250" y="19520"/>
                      <a:pt x="12255" y="19509"/>
                    </a:cubicBezTo>
                    <a:cubicBezTo>
                      <a:pt x="12255" y="19509"/>
                      <a:pt x="12255" y="19487"/>
                      <a:pt x="12264" y="19476"/>
                    </a:cubicBezTo>
                    <a:cubicBezTo>
                      <a:pt x="12277" y="19454"/>
                      <a:pt x="12294" y="19432"/>
                      <a:pt x="12307" y="19399"/>
                    </a:cubicBezTo>
                    <a:cubicBezTo>
                      <a:pt x="12333" y="19355"/>
                      <a:pt x="12364" y="19300"/>
                      <a:pt x="12390" y="19245"/>
                    </a:cubicBezTo>
                    <a:cubicBezTo>
                      <a:pt x="12421" y="19179"/>
                      <a:pt x="12456" y="19101"/>
                      <a:pt x="12478" y="19035"/>
                    </a:cubicBezTo>
                    <a:cubicBezTo>
                      <a:pt x="12478" y="19035"/>
                      <a:pt x="12478" y="19035"/>
                      <a:pt x="12482" y="19013"/>
                    </a:cubicBezTo>
                    <a:cubicBezTo>
                      <a:pt x="12495" y="18969"/>
                      <a:pt x="12513" y="18914"/>
                      <a:pt x="12521" y="18870"/>
                    </a:cubicBezTo>
                    <a:cubicBezTo>
                      <a:pt x="12521" y="18870"/>
                      <a:pt x="12530" y="18859"/>
                      <a:pt x="12530" y="18859"/>
                    </a:cubicBezTo>
                    <a:cubicBezTo>
                      <a:pt x="12539" y="18826"/>
                      <a:pt x="12543" y="18782"/>
                      <a:pt x="12548" y="18749"/>
                    </a:cubicBezTo>
                    <a:cubicBezTo>
                      <a:pt x="12548" y="18727"/>
                      <a:pt x="12552" y="18705"/>
                      <a:pt x="12556" y="18683"/>
                    </a:cubicBezTo>
                    <a:cubicBezTo>
                      <a:pt x="12556" y="18650"/>
                      <a:pt x="12574" y="18616"/>
                      <a:pt x="12574" y="18583"/>
                    </a:cubicBezTo>
                    <a:cubicBezTo>
                      <a:pt x="12591" y="18583"/>
                      <a:pt x="12596" y="18506"/>
                      <a:pt x="12609" y="18484"/>
                    </a:cubicBezTo>
                    <a:cubicBezTo>
                      <a:pt x="12631" y="18517"/>
                      <a:pt x="12644" y="18550"/>
                      <a:pt x="12666" y="18561"/>
                    </a:cubicBezTo>
                    <a:cubicBezTo>
                      <a:pt x="12683" y="18561"/>
                      <a:pt x="12696" y="18561"/>
                      <a:pt x="12714" y="18561"/>
                    </a:cubicBezTo>
                    <a:cubicBezTo>
                      <a:pt x="12731" y="18561"/>
                      <a:pt x="12744" y="18594"/>
                      <a:pt x="12762" y="18616"/>
                    </a:cubicBezTo>
                    <a:cubicBezTo>
                      <a:pt x="12775" y="18616"/>
                      <a:pt x="12792" y="18616"/>
                      <a:pt x="12810" y="18616"/>
                    </a:cubicBezTo>
                    <a:cubicBezTo>
                      <a:pt x="12818" y="18616"/>
                      <a:pt x="12823" y="18639"/>
                      <a:pt x="12832" y="18639"/>
                    </a:cubicBezTo>
                    <a:cubicBezTo>
                      <a:pt x="12858" y="18639"/>
                      <a:pt x="12880" y="18639"/>
                      <a:pt x="12910" y="18639"/>
                    </a:cubicBezTo>
                    <a:cubicBezTo>
                      <a:pt x="12923" y="18639"/>
                      <a:pt x="12949" y="18639"/>
                      <a:pt x="12963" y="18628"/>
                    </a:cubicBezTo>
                    <a:cubicBezTo>
                      <a:pt x="12984" y="18628"/>
                      <a:pt x="13006" y="18594"/>
                      <a:pt x="13019" y="18583"/>
                    </a:cubicBezTo>
                    <a:cubicBezTo>
                      <a:pt x="13024" y="18583"/>
                      <a:pt x="13037" y="18583"/>
                      <a:pt x="13041" y="18583"/>
                    </a:cubicBezTo>
                    <a:cubicBezTo>
                      <a:pt x="13050" y="18583"/>
                      <a:pt x="13054" y="18561"/>
                      <a:pt x="13063" y="18561"/>
                    </a:cubicBezTo>
                    <a:cubicBezTo>
                      <a:pt x="13089" y="18528"/>
                      <a:pt x="13111" y="18506"/>
                      <a:pt x="13137" y="18484"/>
                    </a:cubicBezTo>
                    <a:cubicBezTo>
                      <a:pt x="13155" y="18462"/>
                      <a:pt x="13168" y="18451"/>
                      <a:pt x="13185" y="18429"/>
                    </a:cubicBezTo>
                    <a:cubicBezTo>
                      <a:pt x="13203" y="18407"/>
                      <a:pt x="13216" y="18374"/>
                      <a:pt x="13229" y="18352"/>
                    </a:cubicBezTo>
                    <a:cubicBezTo>
                      <a:pt x="13290" y="18264"/>
                      <a:pt x="13343" y="18154"/>
                      <a:pt x="13382" y="18033"/>
                    </a:cubicBezTo>
                    <a:cubicBezTo>
                      <a:pt x="13400" y="17988"/>
                      <a:pt x="13413" y="17955"/>
                      <a:pt x="13421" y="17922"/>
                    </a:cubicBezTo>
                    <a:cubicBezTo>
                      <a:pt x="13430" y="17900"/>
                      <a:pt x="13434" y="17889"/>
                      <a:pt x="13439" y="17878"/>
                    </a:cubicBezTo>
                    <a:cubicBezTo>
                      <a:pt x="13439" y="17878"/>
                      <a:pt x="13439" y="17867"/>
                      <a:pt x="13439" y="17856"/>
                    </a:cubicBezTo>
                    <a:cubicBezTo>
                      <a:pt x="13439" y="17856"/>
                      <a:pt x="13439" y="17856"/>
                      <a:pt x="13439" y="17845"/>
                    </a:cubicBezTo>
                    <a:cubicBezTo>
                      <a:pt x="13456" y="17768"/>
                      <a:pt x="13482" y="17702"/>
                      <a:pt x="13496" y="17625"/>
                    </a:cubicBezTo>
                    <a:cubicBezTo>
                      <a:pt x="13522" y="17515"/>
                      <a:pt x="13531" y="17382"/>
                      <a:pt x="13548" y="17272"/>
                    </a:cubicBezTo>
                    <a:cubicBezTo>
                      <a:pt x="13548" y="17272"/>
                      <a:pt x="13548" y="17250"/>
                      <a:pt x="13548" y="17228"/>
                    </a:cubicBezTo>
                    <a:cubicBezTo>
                      <a:pt x="13552" y="17184"/>
                      <a:pt x="13570" y="17140"/>
                      <a:pt x="13561" y="17085"/>
                    </a:cubicBezTo>
                    <a:cubicBezTo>
                      <a:pt x="13574" y="17085"/>
                      <a:pt x="13574" y="17052"/>
                      <a:pt x="13583" y="17041"/>
                    </a:cubicBezTo>
                    <a:cubicBezTo>
                      <a:pt x="13609" y="16996"/>
                      <a:pt x="13644" y="16996"/>
                      <a:pt x="13675" y="16963"/>
                    </a:cubicBezTo>
                    <a:cubicBezTo>
                      <a:pt x="13697" y="16952"/>
                      <a:pt x="13714" y="16919"/>
                      <a:pt x="13736" y="16908"/>
                    </a:cubicBezTo>
                    <a:cubicBezTo>
                      <a:pt x="13745" y="16908"/>
                      <a:pt x="13758" y="16908"/>
                      <a:pt x="13767" y="16886"/>
                    </a:cubicBezTo>
                    <a:cubicBezTo>
                      <a:pt x="13780" y="16886"/>
                      <a:pt x="13788" y="16853"/>
                      <a:pt x="13801" y="16864"/>
                    </a:cubicBezTo>
                    <a:cubicBezTo>
                      <a:pt x="13819" y="16831"/>
                      <a:pt x="13836" y="16798"/>
                      <a:pt x="13845" y="16787"/>
                    </a:cubicBezTo>
                    <a:cubicBezTo>
                      <a:pt x="13863" y="16765"/>
                      <a:pt x="13867" y="16754"/>
                      <a:pt x="13876" y="16732"/>
                    </a:cubicBezTo>
                    <a:cubicBezTo>
                      <a:pt x="13906" y="16666"/>
                      <a:pt x="13946" y="16589"/>
                      <a:pt x="13972" y="16556"/>
                    </a:cubicBezTo>
                    <a:cubicBezTo>
                      <a:pt x="13981" y="16545"/>
                      <a:pt x="13985" y="16534"/>
                      <a:pt x="13994" y="16512"/>
                    </a:cubicBezTo>
                    <a:cubicBezTo>
                      <a:pt x="14033" y="16457"/>
                      <a:pt x="14064" y="16368"/>
                      <a:pt x="14099" y="16302"/>
                    </a:cubicBezTo>
                    <a:cubicBezTo>
                      <a:pt x="14116" y="16269"/>
                      <a:pt x="14133" y="16214"/>
                      <a:pt x="14147" y="16192"/>
                    </a:cubicBezTo>
                    <a:cubicBezTo>
                      <a:pt x="14147" y="16192"/>
                      <a:pt x="14147" y="16170"/>
                      <a:pt x="14151" y="16159"/>
                    </a:cubicBezTo>
                    <a:cubicBezTo>
                      <a:pt x="14151" y="16159"/>
                      <a:pt x="14160" y="16159"/>
                      <a:pt x="14164" y="16137"/>
                    </a:cubicBezTo>
                    <a:cubicBezTo>
                      <a:pt x="14164" y="16137"/>
                      <a:pt x="14164" y="16115"/>
                      <a:pt x="14164" y="16115"/>
                    </a:cubicBezTo>
                    <a:cubicBezTo>
                      <a:pt x="14173" y="16093"/>
                      <a:pt x="14177" y="16082"/>
                      <a:pt x="14186" y="16060"/>
                    </a:cubicBezTo>
                    <a:cubicBezTo>
                      <a:pt x="14195" y="16038"/>
                      <a:pt x="14208" y="15983"/>
                      <a:pt x="14216" y="15961"/>
                    </a:cubicBezTo>
                    <a:cubicBezTo>
                      <a:pt x="14216" y="15961"/>
                      <a:pt x="14225" y="15972"/>
                      <a:pt x="14225" y="15961"/>
                    </a:cubicBezTo>
                    <a:cubicBezTo>
                      <a:pt x="14225" y="15961"/>
                      <a:pt x="14225" y="15950"/>
                      <a:pt x="14225" y="15950"/>
                    </a:cubicBezTo>
                    <a:cubicBezTo>
                      <a:pt x="14234" y="15928"/>
                      <a:pt x="14247" y="15906"/>
                      <a:pt x="14251" y="15884"/>
                    </a:cubicBezTo>
                    <a:cubicBezTo>
                      <a:pt x="14260" y="15861"/>
                      <a:pt x="14260" y="15817"/>
                      <a:pt x="14269" y="15784"/>
                    </a:cubicBezTo>
                    <a:cubicBezTo>
                      <a:pt x="14273" y="15762"/>
                      <a:pt x="14282" y="15740"/>
                      <a:pt x="14286" y="15729"/>
                    </a:cubicBezTo>
                    <a:cubicBezTo>
                      <a:pt x="14286" y="15729"/>
                      <a:pt x="14286" y="15707"/>
                      <a:pt x="14286" y="15707"/>
                    </a:cubicBezTo>
                    <a:cubicBezTo>
                      <a:pt x="14300" y="15652"/>
                      <a:pt x="14313" y="15597"/>
                      <a:pt x="14326" y="15542"/>
                    </a:cubicBezTo>
                    <a:cubicBezTo>
                      <a:pt x="14343" y="15553"/>
                      <a:pt x="14352" y="15542"/>
                      <a:pt x="14361" y="15509"/>
                    </a:cubicBezTo>
                    <a:cubicBezTo>
                      <a:pt x="14409" y="15476"/>
                      <a:pt x="14461" y="15432"/>
                      <a:pt x="14514" y="15388"/>
                    </a:cubicBezTo>
                    <a:cubicBezTo>
                      <a:pt x="14549" y="15354"/>
                      <a:pt x="14588" y="15310"/>
                      <a:pt x="14618" y="15288"/>
                    </a:cubicBezTo>
                    <a:cubicBezTo>
                      <a:pt x="14632" y="15266"/>
                      <a:pt x="14649" y="15266"/>
                      <a:pt x="14658" y="15255"/>
                    </a:cubicBezTo>
                    <a:cubicBezTo>
                      <a:pt x="14658" y="15255"/>
                      <a:pt x="14658" y="15233"/>
                      <a:pt x="14662" y="15233"/>
                    </a:cubicBezTo>
                    <a:cubicBezTo>
                      <a:pt x="14662" y="15233"/>
                      <a:pt x="14671" y="15233"/>
                      <a:pt x="14675" y="15233"/>
                    </a:cubicBezTo>
                    <a:cubicBezTo>
                      <a:pt x="14680" y="15222"/>
                      <a:pt x="14688" y="15200"/>
                      <a:pt x="14693" y="15189"/>
                    </a:cubicBezTo>
                    <a:cubicBezTo>
                      <a:pt x="14706" y="15167"/>
                      <a:pt x="14732" y="15134"/>
                      <a:pt x="14741" y="15112"/>
                    </a:cubicBezTo>
                    <a:cubicBezTo>
                      <a:pt x="14741" y="15112"/>
                      <a:pt x="14741" y="15101"/>
                      <a:pt x="14749" y="15101"/>
                    </a:cubicBezTo>
                    <a:cubicBezTo>
                      <a:pt x="14758" y="15079"/>
                      <a:pt x="14776" y="15079"/>
                      <a:pt x="14780" y="15068"/>
                    </a:cubicBezTo>
                    <a:cubicBezTo>
                      <a:pt x="14780" y="15068"/>
                      <a:pt x="14780" y="15046"/>
                      <a:pt x="14780" y="15046"/>
                    </a:cubicBezTo>
                    <a:cubicBezTo>
                      <a:pt x="14780" y="15046"/>
                      <a:pt x="14789" y="15046"/>
                      <a:pt x="14793" y="15046"/>
                    </a:cubicBezTo>
                    <a:cubicBezTo>
                      <a:pt x="14798" y="15024"/>
                      <a:pt x="14806" y="15002"/>
                      <a:pt x="14811" y="15002"/>
                    </a:cubicBezTo>
                    <a:cubicBezTo>
                      <a:pt x="14819" y="15002"/>
                      <a:pt x="14828" y="15002"/>
                      <a:pt x="14833" y="14980"/>
                    </a:cubicBezTo>
                    <a:cubicBezTo>
                      <a:pt x="14841" y="14958"/>
                      <a:pt x="14854" y="14936"/>
                      <a:pt x="14863" y="14925"/>
                    </a:cubicBezTo>
                    <a:cubicBezTo>
                      <a:pt x="14872" y="14925"/>
                      <a:pt x="14876" y="14903"/>
                      <a:pt x="14885" y="14903"/>
                    </a:cubicBezTo>
                    <a:cubicBezTo>
                      <a:pt x="14885" y="14903"/>
                      <a:pt x="14889" y="14881"/>
                      <a:pt x="14894" y="14881"/>
                    </a:cubicBezTo>
                    <a:cubicBezTo>
                      <a:pt x="14911" y="14858"/>
                      <a:pt x="14929" y="14825"/>
                      <a:pt x="14942" y="14803"/>
                    </a:cubicBezTo>
                    <a:cubicBezTo>
                      <a:pt x="14942" y="14792"/>
                      <a:pt x="14950" y="14803"/>
                      <a:pt x="14955" y="14792"/>
                    </a:cubicBezTo>
                    <a:cubicBezTo>
                      <a:pt x="14955" y="14792"/>
                      <a:pt x="14955" y="14770"/>
                      <a:pt x="14955" y="14759"/>
                    </a:cubicBezTo>
                    <a:cubicBezTo>
                      <a:pt x="14955" y="14759"/>
                      <a:pt x="14964" y="14759"/>
                      <a:pt x="14968" y="14759"/>
                    </a:cubicBezTo>
                    <a:cubicBezTo>
                      <a:pt x="14999" y="14704"/>
                      <a:pt x="15055" y="14704"/>
                      <a:pt x="15095" y="14704"/>
                    </a:cubicBezTo>
                    <a:cubicBezTo>
                      <a:pt x="15112" y="14704"/>
                      <a:pt x="15134" y="14704"/>
                      <a:pt x="15156" y="14704"/>
                    </a:cubicBezTo>
                    <a:cubicBezTo>
                      <a:pt x="15169" y="14704"/>
                      <a:pt x="15191" y="14682"/>
                      <a:pt x="15195" y="14682"/>
                    </a:cubicBezTo>
                    <a:cubicBezTo>
                      <a:pt x="15217" y="14682"/>
                      <a:pt x="15256" y="14704"/>
                      <a:pt x="15287" y="14704"/>
                    </a:cubicBezTo>
                    <a:cubicBezTo>
                      <a:pt x="15466" y="14704"/>
                      <a:pt x="15632" y="14726"/>
                      <a:pt x="15807" y="14704"/>
                    </a:cubicBezTo>
                    <a:cubicBezTo>
                      <a:pt x="15938" y="14682"/>
                      <a:pt x="16056" y="14682"/>
                      <a:pt x="16161" y="14704"/>
                    </a:cubicBezTo>
                    <a:cubicBezTo>
                      <a:pt x="16370" y="14726"/>
                      <a:pt x="16584" y="14770"/>
                      <a:pt x="16790" y="14803"/>
                    </a:cubicBezTo>
                    <a:cubicBezTo>
                      <a:pt x="16877" y="14814"/>
                      <a:pt x="16960" y="14836"/>
                      <a:pt x="17043" y="14847"/>
                    </a:cubicBezTo>
                    <a:cubicBezTo>
                      <a:pt x="17078" y="14847"/>
                      <a:pt x="17135" y="14836"/>
                      <a:pt x="17152" y="14836"/>
                    </a:cubicBezTo>
                    <a:cubicBezTo>
                      <a:pt x="17152" y="14836"/>
                      <a:pt x="17152" y="14847"/>
                      <a:pt x="17152" y="14847"/>
                    </a:cubicBezTo>
                    <a:cubicBezTo>
                      <a:pt x="17235" y="14847"/>
                      <a:pt x="17314" y="14870"/>
                      <a:pt x="17393" y="14881"/>
                    </a:cubicBezTo>
                    <a:cubicBezTo>
                      <a:pt x="17432" y="14881"/>
                      <a:pt x="17471" y="14892"/>
                      <a:pt x="17511" y="14892"/>
                    </a:cubicBezTo>
                    <a:cubicBezTo>
                      <a:pt x="17878" y="14958"/>
                      <a:pt x="18245" y="15013"/>
                      <a:pt x="18612" y="15079"/>
                    </a:cubicBezTo>
                    <a:cubicBezTo>
                      <a:pt x="18668" y="15079"/>
                      <a:pt x="18760" y="15101"/>
                      <a:pt x="18813" y="15123"/>
                    </a:cubicBezTo>
                    <a:cubicBezTo>
                      <a:pt x="18834" y="15123"/>
                      <a:pt x="18848" y="15123"/>
                      <a:pt x="18861" y="15123"/>
                    </a:cubicBezTo>
                    <a:cubicBezTo>
                      <a:pt x="18891" y="15123"/>
                      <a:pt x="18926" y="15134"/>
                      <a:pt x="18944" y="15145"/>
                    </a:cubicBezTo>
                    <a:cubicBezTo>
                      <a:pt x="18948" y="15145"/>
                      <a:pt x="18957" y="15145"/>
                      <a:pt x="18966" y="15145"/>
                    </a:cubicBezTo>
                    <a:cubicBezTo>
                      <a:pt x="19000" y="15167"/>
                      <a:pt x="19027" y="15189"/>
                      <a:pt x="19066" y="15189"/>
                    </a:cubicBezTo>
                    <a:cubicBezTo>
                      <a:pt x="19110" y="15189"/>
                      <a:pt x="19136" y="15189"/>
                      <a:pt x="19175" y="15200"/>
                    </a:cubicBezTo>
                    <a:cubicBezTo>
                      <a:pt x="19193" y="15200"/>
                      <a:pt x="19206" y="15200"/>
                      <a:pt x="19223" y="15222"/>
                    </a:cubicBezTo>
                    <a:cubicBezTo>
                      <a:pt x="19293" y="15233"/>
                      <a:pt x="19367" y="15244"/>
                      <a:pt x="19437" y="15255"/>
                    </a:cubicBezTo>
                    <a:cubicBezTo>
                      <a:pt x="19577" y="15277"/>
                      <a:pt x="19717" y="15310"/>
                      <a:pt x="19857" y="15332"/>
                    </a:cubicBezTo>
                    <a:cubicBezTo>
                      <a:pt x="20412" y="15421"/>
                      <a:pt x="20975" y="15531"/>
                      <a:pt x="21526" y="15630"/>
                    </a:cubicBezTo>
                    <a:lnTo>
                      <a:pt x="21526" y="15002"/>
                    </a:lnTo>
                    <a:close/>
                    <a:moveTo>
                      <a:pt x="7196" y="2031"/>
                    </a:moveTo>
                    <a:cubicBezTo>
                      <a:pt x="7196" y="2031"/>
                      <a:pt x="7226" y="1998"/>
                      <a:pt x="7239" y="1987"/>
                    </a:cubicBezTo>
                    <a:cubicBezTo>
                      <a:pt x="7257" y="1965"/>
                      <a:pt x="7270" y="1965"/>
                      <a:pt x="7287" y="1954"/>
                    </a:cubicBezTo>
                    <a:cubicBezTo>
                      <a:pt x="7314" y="1932"/>
                      <a:pt x="7335" y="1887"/>
                      <a:pt x="7357" y="1865"/>
                    </a:cubicBezTo>
                    <a:cubicBezTo>
                      <a:pt x="7370" y="1843"/>
                      <a:pt x="7392" y="1832"/>
                      <a:pt x="7410" y="1810"/>
                    </a:cubicBezTo>
                    <a:cubicBezTo>
                      <a:pt x="7423" y="1799"/>
                      <a:pt x="7436" y="1777"/>
                      <a:pt x="7449" y="1766"/>
                    </a:cubicBezTo>
                    <a:cubicBezTo>
                      <a:pt x="7475" y="1733"/>
                      <a:pt x="7506" y="1700"/>
                      <a:pt x="7532" y="1678"/>
                    </a:cubicBezTo>
                    <a:cubicBezTo>
                      <a:pt x="7545" y="1656"/>
                      <a:pt x="7558" y="1634"/>
                      <a:pt x="7571" y="1623"/>
                    </a:cubicBezTo>
                    <a:cubicBezTo>
                      <a:pt x="7580" y="1612"/>
                      <a:pt x="7593" y="1590"/>
                      <a:pt x="7606" y="1590"/>
                    </a:cubicBezTo>
                    <a:cubicBezTo>
                      <a:pt x="7606" y="1557"/>
                      <a:pt x="7619" y="1557"/>
                      <a:pt x="7633" y="1546"/>
                    </a:cubicBezTo>
                    <a:cubicBezTo>
                      <a:pt x="7650" y="1524"/>
                      <a:pt x="7663" y="1480"/>
                      <a:pt x="7681" y="1458"/>
                    </a:cubicBezTo>
                    <a:cubicBezTo>
                      <a:pt x="7698" y="1425"/>
                      <a:pt x="7716" y="1414"/>
                      <a:pt x="7737" y="1391"/>
                    </a:cubicBezTo>
                    <a:cubicBezTo>
                      <a:pt x="7742" y="1391"/>
                      <a:pt x="7746" y="1369"/>
                      <a:pt x="7750" y="1358"/>
                    </a:cubicBezTo>
                    <a:cubicBezTo>
                      <a:pt x="7772" y="1336"/>
                      <a:pt x="7794" y="1303"/>
                      <a:pt x="7820" y="1281"/>
                    </a:cubicBezTo>
                    <a:cubicBezTo>
                      <a:pt x="7829" y="1270"/>
                      <a:pt x="7838" y="1248"/>
                      <a:pt x="7847" y="1237"/>
                    </a:cubicBezTo>
                    <a:cubicBezTo>
                      <a:pt x="7855" y="1237"/>
                      <a:pt x="7873" y="1237"/>
                      <a:pt x="7877" y="1204"/>
                    </a:cubicBezTo>
                    <a:lnTo>
                      <a:pt x="7890" y="1204"/>
                    </a:lnTo>
                    <a:cubicBezTo>
                      <a:pt x="7890" y="1204"/>
                      <a:pt x="7895" y="1303"/>
                      <a:pt x="7890" y="1336"/>
                    </a:cubicBezTo>
                    <a:cubicBezTo>
                      <a:pt x="7890" y="1347"/>
                      <a:pt x="7890" y="1402"/>
                      <a:pt x="7890" y="1447"/>
                    </a:cubicBezTo>
                    <a:cubicBezTo>
                      <a:pt x="7890" y="1447"/>
                      <a:pt x="7882" y="1480"/>
                      <a:pt x="7882" y="1491"/>
                    </a:cubicBezTo>
                    <a:cubicBezTo>
                      <a:pt x="7882" y="1524"/>
                      <a:pt x="7877" y="1535"/>
                      <a:pt x="7864" y="1568"/>
                    </a:cubicBezTo>
                    <a:cubicBezTo>
                      <a:pt x="7851" y="1612"/>
                      <a:pt x="7842" y="1634"/>
                      <a:pt x="7825" y="1678"/>
                    </a:cubicBezTo>
                    <a:cubicBezTo>
                      <a:pt x="7816" y="1689"/>
                      <a:pt x="7812" y="1711"/>
                      <a:pt x="7803" y="1722"/>
                    </a:cubicBezTo>
                    <a:cubicBezTo>
                      <a:pt x="7794" y="1744"/>
                      <a:pt x="7777" y="1777"/>
                      <a:pt x="7768" y="1799"/>
                    </a:cubicBezTo>
                    <a:cubicBezTo>
                      <a:pt x="7759" y="1821"/>
                      <a:pt x="7750" y="1832"/>
                      <a:pt x="7742" y="1854"/>
                    </a:cubicBezTo>
                    <a:cubicBezTo>
                      <a:pt x="7742" y="1865"/>
                      <a:pt x="7733" y="1876"/>
                      <a:pt x="7724" y="1887"/>
                    </a:cubicBezTo>
                    <a:cubicBezTo>
                      <a:pt x="7707" y="1909"/>
                      <a:pt x="7681" y="1954"/>
                      <a:pt x="7659" y="1998"/>
                    </a:cubicBezTo>
                    <a:cubicBezTo>
                      <a:pt x="7646" y="2020"/>
                      <a:pt x="7633" y="2042"/>
                      <a:pt x="7615" y="2064"/>
                    </a:cubicBezTo>
                    <a:cubicBezTo>
                      <a:pt x="7606" y="2064"/>
                      <a:pt x="7602" y="2064"/>
                      <a:pt x="7589" y="2075"/>
                    </a:cubicBezTo>
                    <a:cubicBezTo>
                      <a:pt x="7589" y="2075"/>
                      <a:pt x="7580" y="2097"/>
                      <a:pt x="7571" y="2108"/>
                    </a:cubicBezTo>
                    <a:cubicBezTo>
                      <a:pt x="7567" y="2108"/>
                      <a:pt x="7563" y="2108"/>
                      <a:pt x="7554" y="2108"/>
                    </a:cubicBezTo>
                    <a:cubicBezTo>
                      <a:pt x="7549" y="2108"/>
                      <a:pt x="7532" y="2141"/>
                      <a:pt x="7523" y="2152"/>
                    </a:cubicBezTo>
                    <a:cubicBezTo>
                      <a:pt x="7515" y="2152"/>
                      <a:pt x="7506" y="2152"/>
                      <a:pt x="7497" y="2174"/>
                    </a:cubicBezTo>
                    <a:cubicBezTo>
                      <a:pt x="7480" y="2185"/>
                      <a:pt x="7453" y="2207"/>
                      <a:pt x="7427" y="2218"/>
                    </a:cubicBezTo>
                    <a:cubicBezTo>
                      <a:pt x="7392" y="2251"/>
                      <a:pt x="7357" y="2284"/>
                      <a:pt x="7305" y="2273"/>
                    </a:cubicBezTo>
                    <a:cubicBezTo>
                      <a:pt x="7296" y="2273"/>
                      <a:pt x="7274" y="2251"/>
                      <a:pt x="7261" y="2251"/>
                    </a:cubicBezTo>
                    <a:cubicBezTo>
                      <a:pt x="7244" y="2251"/>
                      <a:pt x="7226" y="2251"/>
                      <a:pt x="7213" y="2251"/>
                    </a:cubicBezTo>
                    <a:cubicBezTo>
                      <a:pt x="7196" y="2251"/>
                      <a:pt x="7182" y="2207"/>
                      <a:pt x="7165" y="2174"/>
                    </a:cubicBezTo>
                    <a:cubicBezTo>
                      <a:pt x="7148" y="2152"/>
                      <a:pt x="7126" y="2141"/>
                      <a:pt x="7121" y="2097"/>
                    </a:cubicBezTo>
                    <a:cubicBezTo>
                      <a:pt x="7143" y="2064"/>
                      <a:pt x="7169" y="2053"/>
                      <a:pt x="7196" y="2042"/>
                    </a:cubicBezTo>
                    <a:moveTo>
                      <a:pt x="9564" y="16611"/>
                    </a:moveTo>
                    <a:cubicBezTo>
                      <a:pt x="9594" y="16622"/>
                      <a:pt x="9616" y="16644"/>
                      <a:pt x="9638" y="16688"/>
                    </a:cubicBezTo>
                    <a:cubicBezTo>
                      <a:pt x="9655" y="16732"/>
                      <a:pt x="9673" y="16776"/>
                      <a:pt x="9695" y="16820"/>
                    </a:cubicBezTo>
                    <a:cubicBezTo>
                      <a:pt x="9695" y="16820"/>
                      <a:pt x="9699" y="16820"/>
                      <a:pt x="9703" y="16831"/>
                    </a:cubicBezTo>
                    <a:cubicBezTo>
                      <a:pt x="9708" y="16853"/>
                      <a:pt x="9725" y="16875"/>
                      <a:pt x="9734" y="16897"/>
                    </a:cubicBezTo>
                    <a:cubicBezTo>
                      <a:pt x="9743" y="16919"/>
                      <a:pt x="9751" y="16919"/>
                      <a:pt x="9751" y="16941"/>
                    </a:cubicBezTo>
                    <a:cubicBezTo>
                      <a:pt x="9751" y="16941"/>
                      <a:pt x="9751" y="16963"/>
                      <a:pt x="9751" y="16974"/>
                    </a:cubicBezTo>
                    <a:cubicBezTo>
                      <a:pt x="9751" y="16974"/>
                      <a:pt x="9760" y="16974"/>
                      <a:pt x="9760" y="16974"/>
                    </a:cubicBezTo>
                    <a:cubicBezTo>
                      <a:pt x="9760" y="16985"/>
                      <a:pt x="9760" y="16996"/>
                      <a:pt x="9765" y="17007"/>
                    </a:cubicBezTo>
                    <a:cubicBezTo>
                      <a:pt x="9765" y="17007"/>
                      <a:pt x="9769" y="17007"/>
                      <a:pt x="9773" y="17007"/>
                    </a:cubicBezTo>
                    <a:cubicBezTo>
                      <a:pt x="9773" y="17019"/>
                      <a:pt x="9773" y="17041"/>
                      <a:pt x="9782" y="17052"/>
                    </a:cubicBezTo>
                    <a:cubicBezTo>
                      <a:pt x="9791" y="17096"/>
                      <a:pt x="9808" y="17140"/>
                      <a:pt x="9808" y="17217"/>
                    </a:cubicBezTo>
                    <a:cubicBezTo>
                      <a:pt x="9808" y="17261"/>
                      <a:pt x="9808" y="17283"/>
                      <a:pt x="9795" y="17327"/>
                    </a:cubicBezTo>
                    <a:cubicBezTo>
                      <a:pt x="9769" y="17349"/>
                      <a:pt x="9747" y="17327"/>
                      <a:pt x="9725" y="17338"/>
                    </a:cubicBezTo>
                    <a:cubicBezTo>
                      <a:pt x="9716" y="17338"/>
                      <a:pt x="9703" y="17360"/>
                      <a:pt x="9695" y="17371"/>
                    </a:cubicBezTo>
                    <a:cubicBezTo>
                      <a:pt x="9664" y="17404"/>
                      <a:pt x="9629" y="17426"/>
                      <a:pt x="9603" y="17470"/>
                    </a:cubicBezTo>
                    <a:cubicBezTo>
                      <a:pt x="9559" y="17526"/>
                      <a:pt x="9524" y="17570"/>
                      <a:pt x="9476" y="17614"/>
                    </a:cubicBezTo>
                    <a:cubicBezTo>
                      <a:pt x="9485" y="17658"/>
                      <a:pt x="9507" y="17636"/>
                      <a:pt x="9524" y="17636"/>
                    </a:cubicBezTo>
                    <a:cubicBezTo>
                      <a:pt x="9537" y="17636"/>
                      <a:pt x="9564" y="17636"/>
                      <a:pt x="9581" y="17636"/>
                    </a:cubicBezTo>
                    <a:cubicBezTo>
                      <a:pt x="9603" y="17636"/>
                      <a:pt x="9616" y="17603"/>
                      <a:pt x="9633" y="17603"/>
                    </a:cubicBezTo>
                    <a:cubicBezTo>
                      <a:pt x="9651" y="17603"/>
                      <a:pt x="9664" y="17625"/>
                      <a:pt x="9673" y="17669"/>
                    </a:cubicBezTo>
                    <a:cubicBezTo>
                      <a:pt x="9673" y="17724"/>
                      <a:pt x="9664" y="17746"/>
                      <a:pt x="9664" y="17790"/>
                    </a:cubicBezTo>
                    <a:cubicBezTo>
                      <a:pt x="9655" y="17812"/>
                      <a:pt x="9647" y="17823"/>
                      <a:pt x="9638" y="17845"/>
                    </a:cubicBezTo>
                    <a:cubicBezTo>
                      <a:pt x="9633" y="17867"/>
                      <a:pt x="9633" y="17889"/>
                      <a:pt x="9625" y="17922"/>
                    </a:cubicBezTo>
                    <a:cubicBezTo>
                      <a:pt x="9625" y="17933"/>
                      <a:pt x="9616" y="17933"/>
                      <a:pt x="9612" y="17955"/>
                    </a:cubicBezTo>
                    <a:cubicBezTo>
                      <a:pt x="9590" y="18033"/>
                      <a:pt x="9564" y="18066"/>
                      <a:pt x="9524" y="18110"/>
                    </a:cubicBezTo>
                    <a:cubicBezTo>
                      <a:pt x="9524" y="18110"/>
                      <a:pt x="9520" y="18132"/>
                      <a:pt x="9516" y="18132"/>
                    </a:cubicBezTo>
                    <a:lnTo>
                      <a:pt x="9502" y="18132"/>
                    </a:lnTo>
                    <a:cubicBezTo>
                      <a:pt x="9502" y="18132"/>
                      <a:pt x="9494" y="18154"/>
                      <a:pt x="9494" y="18154"/>
                    </a:cubicBezTo>
                    <a:cubicBezTo>
                      <a:pt x="9494" y="18154"/>
                      <a:pt x="9485" y="18154"/>
                      <a:pt x="9481" y="18154"/>
                    </a:cubicBezTo>
                    <a:cubicBezTo>
                      <a:pt x="9481" y="18154"/>
                      <a:pt x="9472" y="18176"/>
                      <a:pt x="9472" y="18176"/>
                    </a:cubicBezTo>
                    <a:cubicBezTo>
                      <a:pt x="9472" y="18176"/>
                      <a:pt x="9463" y="18176"/>
                      <a:pt x="9459" y="18176"/>
                    </a:cubicBezTo>
                    <a:cubicBezTo>
                      <a:pt x="9446" y="18176"/>
                      <a:pt x="9433" y="18220"/>
                      <a:pt x="9424" y="18231"/>
                    </a:cubicBezTo>
                    <a:cubicBezTo>
                      <a:pt x="9402" y="18231"/>
                      <a:pt x="9376" y="18209"/>
                      <a:pt x="9354" y="18198"/>
                    </a:cubicBezTo>
                    <a:cubicBezTo>
                      <a:pt x="9332" y="18176"/>
                      <a:pt x="9310" y="18165"/>
                      <a:pt x="9293" y="18143"/>
                    </a:cubicBezTo>
                    <a:cubicBezTo>
                      <a:pt x="9293" y="18143"/>
                      <a:pt x="9293" y="18121"/>
                      <a:pt x="9293" y="18121"/>
                    </a:cubicBezTo>
                    <a:cubicBezTo>
                      <a:pt x="9284" y="18121"/>
                      <a:pt x="9284" y="18121"/>
                      <a:pt x="9275" y="18088"/>
                    </a:cubicBezTo>
                    <a:cubicBezTo>
                      <a:pt x="9275" y="18088"/>
                      <a:pt x="9275" y="18066"/>
                      <a:pt x="9275" y="18066"/>
                    </a:cubicBezTo>
                    <a:lnTo>
                      <a:pt x="9271" y="18066"/>
                    </a:lnTo>
                    <a:cubicBezTo>
                      <a:pt x="9271" y="18066"/>
                      <a:pt x="9262" y="18022"/>
                      <a:pt x="9253" y="18011"/>
                    </a:cubicBezTo>
                    <a:cubicBezTo>
                      <a:pt x="9236" y="17977"/>
                      <a:pt x="9223" y="17966"/>
                      <a:pt x="9210" y="17933"/>
                    </a:cubicBezTo>
                    <a:cubicBezTo>
                      <a:pt x="9210" y="17845"/>
                      <a:pt x="9214" y="17779"/>
                      <a:pt x="9232" y="17746"/>
                    </a:cubicBezTo>
                    <a:cubicBezTo>
                      <a:pt x="9223" y="17713"/>
                      <a:pt x="9236" y="17702"/>
                      <a:pt x="9240" y="17691"/>
                    </a:cubicBezTo>
                    <a:cubicBezTo>
                      <a:pt x="9240" y="17669"/>
                      <a:pt x="9240" y="17636"/>
                      <a:pt x="9240" y="17625"/>
                    </a:cubicBezTo>
                    <a:cubicBezTo>
                      <a:pt x="9240" y="17603"/>
                      <a:pt x="9253" y="17603"/>
                      <a:pt x="9258" y="17581"/>
                    </a:cubicBezTo>
                    <a:cubicBezTo>
                      <a:pt x="9267" y="17548"/>
                      <a:pt x="9271" y="17515"/>
                      <a:pt x="9280" y="17470"/>
                    </a:cubicBezTo>
                    <a:cubicBezTo>
                      <a:pt x="9280" y="17459"/>
                      <a:pt x="9288" y="17437"/>
                      <a:pt x="9288" y="17426"/>
                    </a:cubicBezTo>
                    <a:cubicBezTo>
                      <a:pt x="9301" y="17426"/>
                      <a:pt x="9310" y="17404"/>
                      <a:pt x="9323" y="17371"/>
                    </a:cubicBezTo>
                    <a:cubicBezTo>
                      <a:pt x="9328" y="17371"/>
                      <a:pt x="9332" y="17360"/>
                      <a:pt x="9332" y="17360"/>
                    </a:cubicBezTo>
                    <a:cubicBezTo>
                      <a:pt x="9345" y="17338"/>
                      <a:pt x="9363" y="17316"/>
                      <a:pt x="9376" y="17305"/>
                    </a:cubicBezTo>
                    <a:cubicBezTo>
                      <a:pt x="9376" y="17305"/>
                      <a:pt x="9380" y="17294"/>
                      <a:pt x="9384" y="17283"/>
                    </a:cubicBezTo>
                    <a:cubicBezTo>
                      <a:pt x="9402" y="17250"/>
                      <a:pt x="9433" y="17206"/>
                      <a:pt x="9459" y="17184"/>
                    </a:cubicBezTo>
                    <a:cubicBezTo>
                      <a:pt x="9472" y="17162"/>
                      <a:pt x="9485" y="17140"/>
                      <a:pt x="9498" y="17118"/>
                    </a:cubicBezTo>
                    <a:cubicBezTo>
                      <a:pt x="9507" y="17096"/>
                      <a:pt x="9529" y="17052"/>
                      <a:pt x="9524" y="17030"/>
                    </a:cubicBezTo>
                    <a:cubicBezTo>
                      <a:pt x="9524" y="16985"/>
                      <a:pt x="9511" y="16952"/>
                      <a:pt x="9498" y="16952"/>
                    </a:cubicBezTo>
                    <a:cubicBezTo>
                      <a:pt x="9459" y="16930"/>
                      <a:pt x="9424" y="17019"/>
                      <a:pt x="9389" y="17019"/>
                    </a:cubicBezTo>
                    <a:cubicBezTo>
                      <a:pt x="9389" y="17019"/>
                      <a:pt x="9376" y="16985"/>
                      <a:pt x="9371" y="16974"/>
                    </a:cubicBezTo>
                    <a:cubicBezTo>
                      <a:pt x="9363" y="16930"/>
                      <a:pt x="9376" y="16842"/>
                      <a:pt x="9393" y="16798"/>
                    </a:cubicBezTo>
                    <a:cubicBezTo>
                      <a:pt x="9393" y="16798"/>
                      <a:pt x="9406" y="16787"/>
                      <a:pt x="9411" y="16776"/>
                    </a:cubicBezTo>
                    <a:cubicBezTo>
                      <a:pt x="9411" y="16765"/>
                      <a:pt x="9415" y="16743"/>
                      <a:pt x="9419" y="16732"/>
                    </a:cubicBezTo>
                    <a:cubicBezTo>
                      <a:pt x="9433" y="16699"/>
                      <a:pt x="9446" y="16677"/>
                      <a:pt x="9459" y="16655"/>
                    </a:cubicBezTo>
                    <a:cubicBezTo>
                      <a:pt x="9463" y="16655"/>
                      <a:pt x="9476" y="16644"/>
                      <a:pt x="9472" y="16622"/>
                    </a:cubicBezTo>
                    <a:cubicBezTo>
                      <a:pt x="9498" y="16622"/>
                      <a:pt x="9520" y="16600"/>
                      <a:pt x="9555" y="16622"/>
                    </a:cubicBezTo>
                    <a:moveTo>
                      <a:pt x="9135" y="18506"/>
                    </a:moveTo>
                    <a:cubicBezTo>
                      <a:pt x="9135" y="18506"/>
                      <a:pt x="9183" y="18451"/>
                      <a:pt x="9214" y="18462"/>
                    </a:cubicBezTo>
                    <a:cubicBezTo>
                      <a:pt x="9223" y="18462"/>
                      <a:pt x="9227" y="18462"/>
                      <a:pt x="9227" y="18484"/>
                    </a:cubicBezTo>
                    <a:cubicBezTo>
                      <a:pt x="9227" y="18484"/>
                      <a:pt x="9227" y="18462"/>
                      <a:pt x="9236" y="18462"/>
                    </a:cubicBezTo>
                    <a:cubicBezTo>
                      <a:pt x="9249" y="18484"/>
                      <a:pt x="9262" y="18462"/>
                      <a:pt x="9262" y="18506"/>
                    </a:cubicBezTo>
                    <a:cubicBezTo>
                      <a:pt x="9280" y="18495"/>
                      <a:pt x="9293" y="18506"/>
                      <a:pt x="9301" y="18528"/>
                    </a:cubicBezTo>
                    <a:cubicBezTo>
                      <a:pt x="9310" y="18550"/>
                      <a:pt x="9310" y="18528"/>
                      <a:pt x="9315" y="18572"/>
                    </a:cubicBezTo>
                    <a:cubicBezTo>
                      <a:pt x="9315" y="18583"/>
                      <a:pt x="9328" y="18583"/>
                      <a:pt x="9315" y="18594"/>
                    </a:cubicBezTo>
                    <a:cubicBezTo>
                      <a:pt x="9315" y="18650"/>
                      <a:pt x="9293" y="18650"/>
                      <a:pt x="9280" y="18672"/>
                    </a:cubicBezTo>
                    <a:cubicBezTo>
                      <a:pt x="9267" y="18694"/>
                      <a:pt x="9253" y="18705"/>
                      <a:pt x="9245" y="18727"/>
                    </a:cubicBezTo>
                    <a:cubicBezTo>
                      <a:pt x="9214" y="18727"/>
                      <a:pt x="9197" y="18771"/>
                      <a:pt x="9153" y="18760"/>
                    </a:cubicBezTo>
                    <a:cubicBezTo>
                      <a:pt x="9144" y="18760"/>
                      <a:pt x="9127" y="18738"/>
                      <a:pt x="9122" y="18738"/>
                    </a:cubicBezTo>
                    <a:cubicBezTo>
                      <a:pt x="9122" y="18738"/>
                      <a:pt x="9114" y="18738"/>
                      <a:pt x="9109" y="18738"/>
                    </a:cubicBezTo>
                    <a:cubicBezTo>
                      <a:pt x="9096" y="18738"/>
                      <a:pt x="9100" y="18705"/>
                      <a:pt x="9083" y="18694"/>
                    </a:cubicBezTo>
                    <a:cubicBezTo>
                      <a:pt x="9083" y="18650"/>
                      <a:pt x="9087" y="18605"/>
                      <a:pt x="9100" y="18572"/>
                    </a:cubicBezTo>
                    <a:cubicBezTo>
                      <a:pt x="9100" y="18572"/>
                      <a:pt x="9109" y="18561"/>
                      <a:pt x="9109" y="18550"/>
                    </a:cubicBezTo>
                    <a:cubicBezTo>
                      <a:pt x="9100" y="18528"/>
                      <a:pt x="9122" y="18506"/>
                      <a:pt x="9135" y="18506"/>
                    </a:cubicBezTo>
                    <a:moveTo>
                      <a:pt x="8926" y="12809"/>
                    </a:moveTo>
                    <a:cubicBezTo>
                      <a:pt x="8926" y="12809"/>
                      <a:pt x="8939" y="12798"/>
                      <a:pt x="8952" y="12787"/>
                    </a:cubicBezTo>
                    <a:cubicBezTo>
                      <a:pt x="8961" y="12787"/>
                      <a:pt x="8978" y="12732"/>
                      <a:pt x="8991" y="12710"/>
                    </a:cubicBezTo>
                    <a:cubicBezTo>
                      <a:pt x="9004" y="12699"/>
                      <a:pt x="9017" y="12677"/>
                      <a:pt x="9031" y="12654"/>
                    </a:cubicBezTo>
                    <a:cubicBezTo>
                      <a:pt x="9031" y="12654"/>
                      <a:pt x="9039" y="12632"/>
                      <a:pt x="9044" y="12621"/>
                    </a:cubicBezTo>
                    <a:cubicBezTo>
                      <a:pt x="9044" y="12621"/>
                      <a:pt x="9044" y="12621"/>
                      <a:pt x="9052" y="12621"/>
                    </a:cubicBezTo>
                    <a:cubicBezTo>
                      <a:pt x="9057" y="12610"/>
                      <a:pt x="9066" y="12621"/>
                      <a:pt x="9079" y="12599"/>
                    </a:cubicBezTo>
                    <a:cubicBezTo>
                      <a:pt x="9087" y="12599"/>
                      <a:pt x="9096" y="12577"/>
                      <a:pt x="9109" y="12566"/>
                    </a:cubicBezTo>
                    <a:cubicBezTo>
                      <a:pt x="9109" y="12566"/>
                      <a:pt x="9114" y="12566"/>
                      <a:pt x="9118" y="12566"/>
                    </a:cubicBezTo>
                    <a:cubicBezTo>
                      <a:pt x="9122" y="12566"/>
                      <a:pt x="9118" y="12566"/>
                      <a:pt x="9127" y="12566"/>
                    </a:cubicBezTo>
                    <a:cubicBezTo>
                      <a:pt x="9127" y="12566"/>
                      <a:pt x="9127" y="12566"/>
                      <a:pt x="9135" y="12566"/>
                    </a:cubicBezTo>
                    <a:cubicBezTo>
                      <a:pt x="9149" y="12566"/>
                      <a:pt x="9179" y="12566"/>
                      <a:pt x="9201" y="12610"/>
                    </a:cubicBezTo>
                    <a:cubicBezTo>
                      <a:pt x="9210" y="12621"/>
                      <a:pt x="9236" y="12699"/>
                      <a:pt x="9201" y="12710"/>
                    </a:cubicBezTo>
                    <a:cubicBezTo>
                      <a:pt x="9201" y="12754"/>
                      <a:pt x="9197" y="12754"/>
                      <a:pt x="9188" y="12765"/>
                    </a:cubicBezTo>
                    <a:cubicBezTo>
                      <a:pt x="9188" y="12864"/>
                      <a:pt x="9166" y="12919"/>
                      <a:pt x="9144" y="12974"/>
                    </a:cubicBezTo>
                    <a:cubicBezTo>
                      <a:pt x="9131" y="13018"/>
                      <a:pt x="9114" y="13051"/>
                      <a:pt x="9100" y="13073"/>
                    </a:cubicBezTo>
                    <a:cubicBezTo>
                      <a:pt x="9100" y="13084"/>
                      <a:pt x="9092" y="13095"/>
                      <a:pt x="9087" y="13095"/>
                    </a:cubicBezTo>
                    <a:cubicBezTo>
                      <a:pt x="9070" y="13139"/>
                      <a:pt x="9035" y="13150"/>
                      <a:pt x="9022" y="13216"/>
                    </a:cubicBezTo>
                    <a:cubicBezTo>
                      <a:pt x="9004" y="13216"/>
                      <a:pt x="9000" y="13238"/>
                      <a:pt x="8987" y="13238"/>
                    </a:cubicBezTo>
                    <a:cubicBezTo>
                      <a:pt x="8943" y="13305"/>
                      <a:pt x="8891" y="13404"/>
                      <a:pt x="8838" y="13470"/>
                    </a:cubicBezTo>
                    <a:cubicBezTo>
                      <a:pt x="8830" y="13492"/>
                      <a:pt x="8816" y="13492"/>
                      <a:pt x="8812" y="13503"/>
                    </a:cubicBezTo>
                    <a:cubicBezTo>
                      <a:pt x="8803" y="13514"/>
                      <a:pt x="8799" y="13536"/>
                      <a:pt x="8790" y="13547"/>
                    </a:cubicBezTo>
                    <a:cubicBezTo>
                      <a:pt x="8777" y="13558"/>
                      <a:pt x="8760" y="13569"/>
                      <a:pt x="8747" y="13580"/>
                    </a:cubicBezTo>
                    <a:cubicBezTo>
                      <a:pt x="8733" y="13580"/>
                      <a:pt x="8716" y="13602"/>
                      <a:pt x="8703" y="13613"/>
                    </a:cubicBezTo>
                    <a:cubicBezTo>
                      <a:pt x="8677" y="13613"/>
                      <a:pt x="8633" y="13646"/>
                      <a:pt x="8616" y="13569"/>
                    </a:cubicBezTo>
                    <a:cubicBezTo>
                      <a:pt x="8616" y="13514"/>
                      <a:pt x="8629" y="13481"/>
                      <a:pt x="8637" y="13448"/>
                    </a:cubicBezTo>
                    <a:cubicBezTo>
                      <a:pt x="8646" y="13426"/>
                      <a:pt x="8650" y="13415"/>
                      <a:pt x="8659" y="13393"/>
                    </a:cubicBezTo>
                    <a:cubicBezTo>
                      <a:pt x="8668" y="13382"/>
                      <a:pt x="8677" y="13371"/>
                      <a:pt x="8685" y="13360"/>
                    </a:cubicBezTo>
                    <a:cubicBezTo>
                      <a:pt x="8699" y="13338"/>
                      <a:pt x="8707" y="13316"/>
                      <a:pt x="8716" y="13294"/>
                    </a:cubicBezTo>
                    <a:cubicBezTo>
                      <a:pt x="8773" y="13172"/>
                      <a:pt x="8838" y="13029"/>
                      <a:pt x="8900" y="12897"/>
                    </a:cubicBezTo>
                    <a:cubicBezTo>
                      <a:pt x="8913" y="12864"/>
                      <a:pt x="8926" y="12842"/>
                      <a:pt x="8939" y="12809"/>
                    </a:cubicBezTo>
                    <a:moveTo>
                      <a:pt x="8074" y="13801"/>
                    </a:moveTo>
                    <a:cubicBezTo>
                      <a:pt x="8074" y="13801"/>
                      <a:pt x="8091" y="13734"/>
                      <a:pt x="8100" y="13701"/>
                    </a:cubicBezTo>
                    <a:cubicBezTo>
                      <a:pt x="8100" y="13701"/>
                      <a:pt x="8109" y="13701"/>
                      <a:pt x="8113" y="13701"/>
                    </a:cubicBezTo>
                    <a:cubicBezTo>
                      <a:pt x="8131" y="13668"/>
                      <a:pt x="8152" y="13602"/>
                      <a:pt x="8170" y="13558"/>
                    </a:cubicBezTo>
                    <a:cubicBezTo>
                      <a:pt x="8214" y="13459"/>
                      <a:pt x="8262" y="13360"/>
                      <a:pt x="8305" y="13261"/>
                    </a:cubicBezTo>
                    <a:cubicBezTo>
                      <a:pt x="8353" y="13161"/>
                      <a:pt x="8401" y="13073"/>
                      <a:pt x="8449" y="12974"/>
                    </a:cubicBezTo>
                    <a:cubicBezTo>
                      <a:pt x="8458" y="12952"/>
                      <a:pt x="8463" y="12930"/>
                      <a:pt x="8471" y="12919"/>
                    </a:cubicBezTo>
                    <a:cubicBezTo>
                      <a:pt x="8480" y="12897"/>
                      <a:pt x="8489" y="12886"/>
                      <a:pt x="8498" y="12864"/>
                    </a:cubicBezTo>
                    <a:cubicBezTo>
                      <a:pt x="8498" y="12864"/>
                      <a:pt x="8502" y="12842"/>
                      <a:pt x="8506" y="12842"/>
                    </a:cubicBezTo>
                    <a:cubicBezTo>
                      <a:pt x="8515" y="12831"/>
                      <a:pt x="8524" y="12809"/>
                      <a:pt x="8537" y="12787"/>
                    </a:cubicBezTo>
                    <a:cubicBezTo>
                      <a:pt x="8537" y="12787"/>
                      <a:pt x="8537" y="12776"/>
                      <a:pt x="8546" y="12776"/>
                    </a:cubicBezTo>
                    <a:cubicBezTo>
                      <a:pt x="8546" y="12765"/>
                      <a:pt x="8554" y="12776"/>
                      <a:pt x="8559" y="12754"/>
                    </a:cubicBezTo>
                    <a:cubicBezTo>
                      <a:pt x="8559" y="12754"/>
                      <a:pt x="8559" y="12732"/>
                      <a:pt x="8559" y="12721"/>
                    </a:cubicBezTo>
                    <a:cubicBezTo>
                      <a:pt x="8559" y="12721"/>
                      <a:pt x="8567" y="12721"/>
                      <a:pt x="8572" y="12721"/>
                    </a:cubicBezTo>
                    <a:cubicBezTo>
                      <a:pt x="8581" y="12688"/>
                      <a:pt x="8594" y="12665"/>
                      <a:pt x="8607" y="12632"/>
                    </a:cubicBezTo>
                    <a:cubicBezTo>
                      <a:pt x="8611" y="12621"/>
                      <a:pt x="8624" y="12610"/>
                      <a:pt x="8633" y="12599"/>
                    </a:cubicBezTo>
                    <a:cubicBezTo>
                      <a:pt x="8655" y="12555"/>
                      <a:pt x="8672" y="12522"/>
                      <a:pt x="8699" y="12478"/>
                    </a:cubicBezTo>
                    <a:cubicBezTo>
                      <a:pt x="8712" y="12445"/>
                      <a:pt x="8725" y="12434"/>
                      <a:pt x="8742" y="12401"/>
                    </a:cubicBezTo>
                    <a:cubicBezTo>
                      <a:pt x="8751" y="12390"/>
                      <a:pt x="8755" y="12368"/>
                      <a:pt x="8760" y="12357"/>
                    </a:cubicBezTo>
                    <a:cubicBezTo>
                      <a:pt x="8768" y="12357"/>
                      <a:pt x="8777" y="12346"/>
                      <a:pt x="8790" y="12346"/>
                    </a:cubicBezTo>
                    <a:cubicBezTo>
                      <a:pt x="8812" y="12324"/>
                      <a:pt x="8851" y="12258"/>
                      <a:pt x="8895" y="12269"/>
                    </a:cubicBezTo>
                    <a:cubicBezTo>
                      <a:pt x="8917" y="12269"/>
                      <a:pt x="8943" y="12368"/>
                      <a:pt x="8926" y="12434"/>
                    </a:cubicBezTo>
                    <a:cubicBezTo>
                      <a:pt x="8921" y="12434"/>
                      <a:pt x="8913" y="12434"/>
                      <a:pt x="8904" y="12456"/>
                    </a:cubicBezTo>
                    <a:cubicBezTo>
                      <a:pt x="8895" y="12489"/>
                      <a:pt x="8886" y="12511"/>
                      <a:pt x="8878" y="12544"/>
                    </a:cubicBezTo>
                    <a:cubicBezTo>
                      <a:pt x="8838" y="12643"/>
                      <a:pt x="8812" y="12677"/>
                      <a:pt x="8773" y="12765"/>
                    </a:cubicBezTo>
                    <a:cubicBezTo>
                      <a:pt x="8755" y="12798"/>
                      <a:pt x="8738" y="12820"/>
                      <a:pt x="8720" y="12864"/>
                    </a:cubicBezTo>
                    <a:cubicBezTo>
                      <a:pt x="8716" y="12875"/>
                      <a:pt x="8707" y="12886"/>
                      <a:pt x="8703" y="12897"/>
                    </a:cubicBezTo>
                    <a:cubicBezTo>
                      <a:pt x="8703" y="12908"/>
                      <a:pt x="8703" y="12919"/>
                      <a:pt x="8703" y="12919"/>
                    </a:cubicBezTo>
                    <a:cubicBezTo>
                      <a:pt x="8703" y="12930"/>
                      <a:pt x="8694" y="12919"/>
                      <a:pt x="8690" y="12941"/>
                    </a:cubicBezTo>
                    <a:cubicBezTo>
                      <a:pt x="8690" y="12941"/>
                      <a:pt x="8681" y="12963"/>
                      <a:pt x="8681" y="12974"/>
                    </a:cubicBezTo>
                    <a:cubicBezTo>
                      <a:pt x="8672" y="12985"/>
                      <a:pt x="8659" y="12996"/>
                      <a:pt x="8655" y="12996"/>
                    </a:cubicBezTo>
                    <a:cubicBezTo>
                      <a:pt x="8646" y="13007"/>
                      <a:pt x="8642" y="13029"/>
                      <a:pt x="8633" y="13040"/>
                    </a:cubicBezTo>
                    <a:cubicBezTo>
                      <a:pt x="8616" y="13062"/>
                      <a:pt x="8598" y="13084"/>
                      <a:pt x="8585" y="13106"/>
                    </a:cubicBezTo>
                    <a:cubicBezTo>
                      <a:pt x="8576" y="13117"/>
                      <a:pt x="8572" y="13150"/>
                      <a:pt x="8563" y="13161"/>
                    </a:cubicBezTo>
                    <a:cubicBezTo>
                      <a:pt x="8563" y="13161"/>
                      <a:pt x="8554" y="13161"/>
                      <a:pt x="8550" y="13183"/>
                    </a:cubicBezTo>
                    <a:cubicBezTo>
                      <a:pt x="8524" y="13238"/>
                      <a:pt x="8484" y="13305"/>
                      <a:pt x="8454" y="13371"/>
                    </a:cubicBezTo>
                    <a:cubicBezTo>
                      <a:pt x="8419" y="13415"/>
                      <a:pt x="8388" y="13470"/>
                      <a:pt x="8353" y="13547"/>
                    </a:cubicBezTo>
                    <a:cubicBezTo>
                      <a:pt x="8353" y="13558"/>
                      <a:pt x="8340" y="13569"/>
                      <a:pt x="8336" y="13591"/>
                    </a:cubicBezTo>
                    <a:cubicBezTo>
                      <a:pt x="8327" y="13613"/>
                      <a:pt x="8305" y="13624"/>
                      <a:pt x="8292" y="13646"/>
                    </a:cubicBezTo>
                    <a:cubicBezTo>
                      <a:pt x="8279" y="13668"/>
                      <a:pt x="8262" y="13690"/>
                      <a:pt x="8249" y="13712"/>
                    </a:cubicBezTo>
                    <a:cubicBezTo>
                      <a:pt x="8227" y="13757"/>
                      <a:pt x="8200" y="13790"/>
                      <a:pt x="8170" y="13834"/>
                    </a:cubicBezTo>
                    <a:cubicBezTo>
                      <a:pt x="8170" y="13834"/>
                      <a:pt x="8161" y="13845"/>
                      <a:pt x="8157" y="13856"/>
                    </a:cubicBezTo>
                    <a:cubicBezTo>
                      <a:pt x="8139" y="13889"/>
                      <a:pt x="8104" y="13977"/>
                      <a:pt x="8074" y="13889"/>
                    </a:cubicBezTo>
                    <a:cubicBezTo>
                      <a:pt x="8065" y="13845"/>
                      <a:pt x="8074" y="13812"/>
                      <a:pt x="8087" y="13779"/>
                    </a:cubicBezTo>
                    <a:moveTo>
                      <a:pt x="8131" y="14407"/>
                    </a:moveTo>
                    <a:cubicBezTo>
                      <a:pt x="8131" y="14407"/>
                      <a:pt x="8126" y="14407"/>
                      <a:pt x="8122" y="14407"/>
                    </a:cubicBezTo>
                    <a:cubicBezTo>
                      <a:pt x="8122" y="14407"/>
                      <a:pt x="8109" y="14363"/>
                      <a:pt x="8104" y="14352"/>
                    </a:cubicBezTo>
                    <a:cubicBezTo>
                      <a:pt x="8104" y="14330"/>
                      <a:pt x="8113" y="14308"/>
                      <a:pt x="8126" y="14286"/>
                    </a:cubicBezTo>
                    <a:cubicBezTo>
                      <a:pt x="8126" y="14286"/>
                      <a:pt x="8139" y="14286"/>
                      <a:pt x="8144" y="14264"/>
                    </a:cubicBezTo>
                    <a:cubicBezTo>
                      <a:pt x="8144" y="14264"/>
                      <a:pt x="8144" y="14242"/>
                      <a:pt x="8152" y="14242"/>
                    </a:cubicBezTo>
                    <a:cubicBezTo>
                      <a:pt x="8157" y="14231"/>
                      <a:pt x="8170" y="14219"/>
                      <a:pt x="8179" y="14197"/>
                    </a:cubicBezTo>
                    <a:cubicBezTo>
                      <a:pt x="8192" y="14186"/>
                      <a:pt x="8209" y="14153"/>
                      <a:pt x="8227" y="14142"/>
                    </a:cubicBezTo>
                    <a:cubicBezTo>
                      <a:pt x="8240" y="14131"/>
                      <a:pt x="8257" y="14098"/>
                      <a:pt x="8279" y="14120"/>
                    </a:cubicBezTo>
                    <a:cubicBezTo>
                      <a:pt x="8288" y="14120"/>
                      <a:pt x="8292" y="14164"/>
                      <a:pt x="8301" y="14175"/>
                    </a:cubicBezTo>
                    <a:cubicBezTo>
                      <a:pt x="8301" y="14275"/>
                      <a:pt x="8301" y="14319"/>
                      <a:pt x="8270" y="14374"/>
                    </a:cubicBezTo>
                    <a:cubicBezTo>
                      <a:pt x="8262" y="14396"/>
                      <a:pt x="8253" y="14407"/>
                      <a:pt x="8244" y="14418"/>
                    </a:cubicBezTo>
                    <a:cubicBezTo>
                      <a:pt x="8235" y="14429"/>
                      <a:pt x="8187" y="14495"/>
                      <a:pt x="8166" y="14484"/>
                    </a:cubicBezTo>
                    <a:cubicBezTo>
                      <a:pt x="8157" y="14484"/>
                      <a:pt x="8139" y="14451"/>
                      <a:pt x="8131" y="14429"/>
                    </a:cubicBezTo>
                    <a:cubicBezTo>
                      <a:pt x="8131" y="14429"/>
                      <a:pt x="8131" y="14418"/>
                      <a:pt x="8131" y="14407"/>
                    </a:cubicBezTo>
                    <a:moveTo>
                      <a:pt x="6842" y="14726"/>
                    </a:moveTo>
                    <a:cubicBezTo>
                      <a:pt x="6872" y="14660"/>
                      <a:pt x="6907" y="14605"/>
                      <a:pt x="6942" y="14550"/>
                    </a:cubicBezTo>
                    <a:cubicBezTo>
                      <a:pt x="6942" y="14550"/>
                      <a:pt x="6942" y="14539"/>
                      <a:pt x="6942" y="14528"/>
                    </a:cubicBezTo>
                    <a:cubicBezTo>
                      <a:pt x="6951" y="14528"/>
                      <a:pt x="6964" y="14506"/>
                      <a:pt x="6977" y="14484"/>
                    </a:cubicBezTo>
                    <a:cubicBezTo>
                      <a:pt x="6977" y="14484"/>
                      <a:pt x="6986" y="14462"/>
                      <a:pt x="6990" y="14451"/>
                    </a:cubicBezTo>
                    <a:cubicBezTo>
                      <a:pt x="6990" y="14451"/>
                      <a:pt x="6999" y="14451"/>
                      <a:pt x="7008" y="14451"/>
                    </a:cubicBezTo>
                    <a:cubicBezTo>
                      <a:pt x="7016" y="14440"/>
                      <a:pt x="7025" y="14407"/>
                      <a:pt x="7030" y="14385"/>
                    </a:cubicBezTo>
                    <a:cubicBezTo>
                      <a:pt x="7030" y="14385"/>
                      <a:pt x="7030" y="14385"/>
                      <a:pt x="7038" y="14385"/>
                    </a:cubicBezTo>
                    <a:cubicBezTo>
                      <a:pt x="7051" y="14352"/>
                      <a:pt x="7073" y="14330"/>
                      <a:pt x="7095" y="14308"/>
                    </a:cubicBezTo>
                    <a:cubicBezTo>
                      <a:pt x="7108" y="14286"/>
                      <a:pt x="7121" y="14275"/>
                      <a:pt x="7130" y="14264"/>
                    </a:cubicBezTo>
                    <a:cubicBezTo>
                      <a:pt x="7143" y="14253"/>
                      <a:pt x="7156" y="14253"/>
                      <a:pt x="7169" y="14242"/>
                    </a:cubicBezTo>
                    <a:cubicBezTo>
                      <a:pt x="7169" y="14242"/>
                      <a:pt x="7178" y="14231"/>
                      <a:pt x="7187" y="14219"/>
                    </a:cubicBezTo>
                    <a:cubicBezTo>
                      <a:pt x="7200" y="14208"/>
                      <a:pt x="7217" y="14197"/>
                      <a:pt x="7235" y="14175"/>
                    </a:cubicBezTo>
                    <a:cubicBezTo>
                      <a:pt x="7248" y="14175"/>
                      <a:pt x="7257" y="14164"/>
                      <a:pt x="7266" y="14153"/>
                    </a:cubicBezTo>
                    <a:cubicBezTo>
                      <a:pt x="7314" y="14120"/>
                      <a:pt x="7362" y="14076"/>
                      <a:pt x="7405" y="14076"/>
                    </a:cubicBezTo>
                    <a:cubicBezTo>
                      <a:pt x="7436" y="14065"/>
                      <a:pt x="7471" y="14076"/>
                      <a:pt x="7506" y="14076"/>
                    </a:cubicBezTo>
                    <a:cubicBezTo>
                      <a:pt x="7536" y="14076"/>
                      <a:pt x="7571" y="14076"/>
                      <a:pt x="7602" y="14076"/>
                    </a:cubicBezTo>
                    <a:cubicBezTo>
                      <a:pt x="7615" y="14076"/>
                      <a:pt x="7637" y="14109"/>
                      <a:pt x="7654" y="14131"/>
                    </a:cubicBezTo>
                    <a:cubicBezTo>
                      <a:pt x="7667" y="14142"/>
                      <a:pt x="7685" y="14175"/>
                      <a:pt x="7698" y="14186"/>
                    </a:cubicBezTo>
                    <a:cubicBezTo>
                      <a:pt x="7707" y="14186"/>
                      <a:pt x="7711" y="14208"/>
                      <a:pt x="7724" y="14208"/>
                    </a:cubicBezTo>
                    <a:cubicBezTo>
                      <a:pt x="7733" y="14219"/>
                      <a:pt x="7742" y="14264"/>
                      <a:pt x="7750" y="14275"/>
                    </a:cubicBezTo>
                    <a:cubicBezTo>
                      <a:pt x="7755" y="14286"/>
                      <a:pt x="7772" y="14308"/>
                      <a:pt x="7781" y="14330"/>
                    </a:cubicBezTo>
                    <a:cubicBezTo>
                      <a:pt x="7799" y="14374"/>
                      <a:pt x="7803" y="14440"/>
                      <a:pt x="7820" y="14495"/>
                    </a:cubicBezTo>
                    <a:cubicBezTo>
                      <a:pt x="7829" y="14517"/>
                      <a:pt x="7838" y="14528"/>
                      <a:pt x="7847" y="14550"/>
                    </a:cubicBezTo>
                    <a:cubicBezTo>
                      <a:pt x="7855" y="14572"/>
                      <a:pt x="7860" y="14594"/>
                      <a:pt x="7868" y="14616"/>
                    </a:cubicBezTo>
                    <a:cubicBezTo>
                      <a:pt x="7873" y="14638"/>
                      <a:pt x="7886" y="14660"/>
                      <a:pt x="7890" y="14671"/>
                    </a:cubicBezTo>
                    <a:cubicBezTo>
                      <a:pt x="7895" y="14693"/>
                      <a:pt x="7903" y="14715"/>
                      <a:pt x="7912" y="14737"/>
                    </a:cubicBezTo>
                    <a:cubicBezTo>
                      <a:pt x="7938" y="14792"/>
                      <a:pt x="7947" y="14914"/>
                      <a:pt x="7973" y="14980"/>
                    </a:cubicBezTo>
                    <a:cubicBezTo>
                      <a:pt x="7973" y="15057"/>
                      <a:pt x="7986" y="15101"/>
                      <a:pt x="7978" y="15178"/>
                    </a:cubicBezTo>
                    <a:cubicBezTo>
                      <a:pt x="7978" y="15200"/>
                      <a:pt x="7978" y="15244"/>
                      <a:pt x="7973" y="15277"/>
                    </a:cubicBezTo>
                    <a:cubicBezTo>
                      <a:pt x="7973" y="15299"/>
                      <a:pt x="7978" y="15299"/>
                      <a:pt x="7978" y="15299"/>
                    </a:cubicBezTo>
                    <a:cubicBezTo>
                      <a:pt x="7978" y="15321"/>
                      <a:pt x="7973" y="15321"/>
                      <a:pt x="7969" y="15354"/>
                    </a:cubicBezTo>
                    <a:cubicBezTo>
                      <a:pt x="7960" y="15399"/>
                      <a:pt x="7960" y="15454"/>
                      <a:pt x="7956" y="15498"/>
                    </a:cubicBezTo>
                    <a:cubicBezTo>
                      <a:pt x="7956" y="15542"/>
                      <a:pt x="7951" y="15575"/>
                      <a:pt x="7947" y="15597"/>
                    </a:cubicBezTo>
                    <a:cubicBezTo>
                      <a:pt x="7934" y="15685"/>
                      <a:pt x="7921" y="15729"/>
                      <a:pt x="7899" y="15795"/>
                    </a:cubicBezTo>
                    <a:cubicBezTo>
                      <a:pt x="7890" y="15817"/>
                      <a:pt x="7890" y="15839"/>
                      <a:pt x="7882" y="15873"/>
                    </a:cubicBezTo>
                    <a:cubicBezTo>
                      <a:pt x="7882" y="15873"/>
                      <a:pt x="7882" y="15873"/>
                      <a:pt x="7877" y="15873"/>
                    </a:cubicBezTo>
                    <a:cubicBezTo>
                      <a:pt x="7873" y="15906"/>
                      <a:pt x="7855" y="15939"/>
                      <a:pt x="7847" y="15983"/>
                    </a:cubicBezTo>
                    <a:cubicBezTo>
                      <a:pt x="7833" y="16027"/>
                      <a:pt x="7816" y="16104"/>
                      <a:pt x="7790" y="16082"/>
                    </a:cubicBezTo>
                    <a:cubicBezTo>
                      <a:pt x="7790" y="16082"/>
                      <a:pt x="7781" y="16060"/>
                      <a:pt x="7777" y="16049"/>
                    </a:cubicBezTo>
                    <a:cubicBezTo>
                      <a:pt x="7777" y="16049"/>
                      <a:pt x="7772" y="16049"/>
                      <a:pt x="7768" y="16049"/>
                    </a:cubicBezTo>
                    <a:cubicBezTo>
                      <a:pt x="7759" y="16027"/>
                      <a:pt x="7764" y="15884"/>
                      <a:pt x="7759" y="15861"/>
                    </a:cubicBezTo>
                    <a:cubicBezTo>
                      <a:pt x="7759" y="15828"/>
                      <a:pt x="7759" y="15762"/>
                      <a:pt x="7750" y="15729"/>
                    </a:cubicBezTo>
                    <a:cubicBezTo>
                      <a:pt x="7750" y="15685"/>
                      <a:pt x="7733" y="15652"/>
                      <a:pt x="7729" y="15597"/>
                    </a:cubicBezTo>
                    <a:cubicBezTo>
                      <a:pt x="7729" y="15575"/>
                      <a:pt x="7720" y="15553"/>
                      <a:pt x="7716" y="15531"/>
                    </a:cubicBezTo>
                    <a:cubicBezTo>
                      <a:pt x="7716" y="15487"/>
                      <a:pt x="7707" y="15465"/>
                      <a:pt x="7702" y="15443"/>
                    </a:cubicBezTo>
                    <a:cubicBezTo>
                      <a:pt x="7685" y="15388"/>
                      <a:pt x="7667" y="15343"/>
                      <a:pt x="7646" y="15277"/>
                    </a:cubicBezTo>
                    <a:cubicBezTo>
                      <a:pt x="7646" y="15277"/>
                      <a:pt x="7646" y="15255"/>
                      <a:pt x="7637" y="15244"/>
                    </a:cubicBezTo>
                    <a:cubicBezTo>
                      <a:pt x="7637" y="15244"/>
                      <a:pt x="7628" y="15244"/>
                      <a:pt x="7624" y="15244"/>
                    </a:cubicBezTo>
                    <a:cubicBezTo>
                      <a:pt x="7571" y="15123"/>
                      <a:pt x="7523" y="14969"/>
                      <a:pt x="7471" y="14847"/>
                    </a:cubicBezTo>
                    <a:cubicBezTo>
                      <a:pt x="7458" y="14825"/>
                      <a:pt x="7440" y="14792"/>
                      <a:pt x="7427" y="14759"/>
                    </a:cubicBezTo>
                    <a:cubicBezTo>
                      <a:pt x="7410" y="14715"/>
                      <a:pt x="7397" y="14660"/>
                      <a:pt x="7370" y="14616"/>
                    </a:cubicBezTo>
                    <a:cubicBezTo>
                      <a:pt x="7362" y="14616"/>
                      <a:pt x="7353" y="14594"/>
                      <a:pt x="7349" y="14594"/>
                    </a:cubicBezTo>
                    <a:cubicBezTo>
                      <a:pt x="7327" y="14561"/>
                      <a:pt x="7309" y="14517"/>
                      <a:pt x="7279" y="14517"/>
                    </a:cubicBezTo>
                    <a:cubicBezTo>
                      <a:pt x="7196" y="14495"/>
                      <a:pt x="7148" y="14572"/>
                      <a:pt x="7086" y="14616"/>
                    </a:cubicBezTo>
                    <a:cubicBezTo>
                      <a:pt x="7086" y="14616"/>
                      <a:pt x="7082" y="14638"/>
                      <a:pt x="7078" y="14638"/>
                    </a:cubicBezTo>
                    <a:cubicBezTo>
                      <a:pt x="7065" y="14638"/>
                      <a:pt x="7051" y="14638"/>
                      <a:pt x="7043" y="14660"/>
                    </a:cubicBezTo>
                    <a:cubicBezTo>
                      <a:pt x="7030" y="14682"/>
                      <a:pt x="7016" y="14704"/>
                      <a:pt x="7003" y="14715"/>
                    </a:cubicBezTo>
                    <a:cubicBezTo>
                      <a:pt x="6986" y="14715"/>
                      <a:pt x="6964" y="14737"/>
                      <a:pt x="6942" y="14759"/>
                    </a:cubicBezTo>
                    <a:cubicBezTo>
                      <a:pt x="6920" y="14781"/>
                      <a:pt x="6855" y="14892"/>
                      <a:pt x="6820" y="14792"/>
                    </a:cubicBezTo>
                    <a:cubicBezTo>
                      <a:pt x="6811" y="14759"/>
                      <a:pt x="6833" y="14748"/>
                      <a:pt x="6842" y="14726"/>
                    </a:cubicBezTo>
                    <a:moveTo>
                      <a:pt x="7947" y="16897"/>
                    </a:moveTo>
                    <a:cubicBezTo>
                      <a:pt x="7947" y="16897"/>
                      <a:pt x="7969" y="16798"/>
                      <a:pt x="7991" y="16787"/>
                    </a:cubicBezTo>
                    <a:cubicBezTo>
                      <a:pt x="8000" y="16743"/>
                      <a:pt x="8021" y="16721"/>
                      <a:pt x="8039" y="16688"/>
                    </a:cubicBezTo>
                    <a:cubicBezTo>
                      <a:pt x="8056" y="16655"/>
                      <a:pt x="8074" y="16622"/>
                      <a:pt x="8100" y="16622"/>
                    </a:cubicBezTo>
                    <a:cubicBezTo>
                      <a:pt x="8113" y="16567"/>
                      <a:pt x="8144" y="16567"/>
                      <a:pt x="8166" y="16545"/>
                    </a:cubicBezTo>
                    <a:cubicBezTo>
                      <a:pt x="8179" y="16545"/>
                      <a:pt x="8192" y="16501"/>
                      <a:pt x="8205" y="16468"/>
                    </a:cubicBezTo>
                    <a:cubicBezTo>
                      <a:pt x="8205" y="16468"/>
                      <a:pt x="8205" y="16457"/>
                      <a:pt x="8205" y="16446"/>
                    </a:cubicBezTo>
                    <a:cubicBezTo>
                      <a:pt x="8209" y="16446"/>
                      <a:pt x="8218" y="16446"/>
                      <a:pt x="8222" y="16412"/>
                    </a:cubicBezTo>
                    <a:cubicBezTo>
                      <a:pt x="8235" y="16435"/>
                      <a:pt x="8244" y="16468"/>
                      <a:pt x="8266" y="16468"/>
                    </a:cubicBezTo>
                    <a:cubicBezTo>
                      <a:pt x="8279" y="16490"/>
                      <a:pt x="8279" y="16545"/>
                      <a:pt x="8297" y="16567"/>
                    </a:cubicBezTo>
                    <a:cubicBezTo>
                      <a:pt x="8292" y="16633"/>
                      <a:pt x="8314" y="16633"/>
                      <a:pt x="8314" y="16677"/>
                    </a:cubicBezTo>
                    <a:cubicBezTo>
                      <a:pt x="8310" y="16732"/>
                      <a:pt x="8279" y="16776"/>
                      <a:pt x="8253" y="16809"/>
                    </a:cubicBezTo>
                    <a:cubicBezTo>
                      <a:pt x="8235" y="16831"/>
                      <a:pt x="8222" y="16831"/>
                      <a:pt x="8192" y="16842"/>
                    </a:cubicBezTo>
                    <a:cubicBezTo>
                      <a:pt x="8183" y="16842"/>
                      <a:pt x="8174" y="16864"/>
                      <a:pt x="8161" y="16875"/>
                    </a:cubicBezTo>
                    <a:cubicBezTo>
                      <a:pt x="8152" y="16886"/>
                      <a:pt x="8139" y="16886"/>
                      <a:pt x="8131" y="16897"/>
                    </a:cubicBezTo>
                    <a:cubicBezTo>
                      <a:pt x="8131" y="16897"/>
                      <a:pt x="8113" y="16930"/>
                      <a:pt x="8109" y="16930"/>
                    </a:cubicBezTo>
                    <a:cubicBezTo>
                      <a:pt x="8109" y="16930"/>
                      <a:pt x="8104" y="16930"/>
                      <a:pt x="8109" y="16930"/>
                    </a:cubicBezTo>
                    <a:cubicBezTo>
                      <a:pt x="8096" y="16930"/>
                      <a:pt x="8091" y="16952"/>
                      <a:pt x="8082" y="16952"/>
                    </a:cubicBezTo>
                    <a:lnTo>
                      <a:pt x="8056" y="16952"/>
                    </a:lnTo>
                    <a:cubicBezTo>
                      <a:pt x="8030" y="16952"/>
                      <a:pt x="7986" y="17007"/>
                      <a:pt x="7947" y="16952"/>
                    </a:cubicBezTo>
                    <a:cubicBezTo>
                      <a:pt x="7956" y="16930"/>
                      <a:pt x="7943" y="16908"/>
                      <a:pt x="7943" y="16897"/>
                    </a:cubicBezTo>
                    <a:moveTo>
                      <a:pt x="6798" y="15388"/>
                    </a:moveTo>
                    <a:cubicBezTo>
                      <a:pt x="6798" y="15388"/>
                      <a:pt x="6820" y="15299"/>
                      <a:pt x="6837" y="15288"/>
                    </a:cubicBezTo>
                    <a:cubicBezTo>
                      <a:pt x="6846" y="15200"/>
                      <a:pt x="6881" y="15167"/>
                      <a:pt x="6894" y="15101"/>
                    </a:cubicBezTo>
                    <a:cubicBezTo>
                      <a:pt x="6925" y="15079"/>
                      <a:pt x="6960" y="15024"/>
                      <a:pt x="6995" y="14980"/>
                    </a:cubicBezTo>
                    <a:cubicBezTo>
                      <a:pt x="6995" y="14980"/>
                      <a:pt x="7003" y="14958"/>
                      <a:pt x="7012" y="14958"/>
                    </a:cubicBezTo>
                    <a:cubicBezTo>
                      <a:pt x="7012" y="14958"/>
                      <a:pt x="7025" y="14936"/>
                      <a:pt x="7030" y="14936"/>
                    </a:cubicBezTo>
                    <a:cubicBezTo>
                      <a:pt x="7051" y="14914"/>
                      <a:pt x="7086" y="14936"/>
                      <a:pt x="7113" y="14914"/>
                    </a:cubicBezTo>
                    <a:cubicBezTo>
                      <a:pt x="7139" y="14903"/>
                      <a:pt x="7161" y="14858"/>
                      <a:pt x="7182" y="14858"/>
                    </a:cubicBezTo>
                    <a:cubicBezTo>
                      <a:pt x="7191" y="14858"/>
                      <a:pt x="7196" y="14858"/>
                      <a:pt x="7204" y="14858"/>
                    </a:cubicBezTo>
                    <a:cubicBezTo>
                      <a:pt x="7213" y="14858"/>
                      <a:pt x="7226" y="14858"/>
                      <a:pt x="7226" y="14858"/>
                    </a:cubicBezTo>
                    <a:cubicBezTo>
                      <a:pt x="7239" y="14858"/>
                      <a:pt x="7252" y="14881"/>
                      <a:pt x="7266" y="14903"/>
                    </a:cubicBezTo>
                    <a:cubicBezTo>
                      <a:pt x="7292" y="14925"/>
                      <a:pt x="7314" y="14914"/>
                      <a:pt x="7331" y="14969"/>
                    </a:cubicBezTo>
                    <a:cubicBezTo>
                      <a:pt x="7340" y="14991"/>
                      <a:pt x="7340" y="15013"/>
                      <a:pt x="7353" y="15035"/>
                    </a:cubicBezTo>
                    <a:cubicBezTo>
                      <a:pt x="7375" y="15068"/>
                      <a:pt x="7401" y="15112"/>
                      <a:pt x="7418" y="15167"/>
                    </a:cubicBezTo>
                    <a:cubicBezTo>
                      <a:pt x="7432" y="15200"/>
                      <a:pt x="7445" y="15233"/>
                      <a:pt x="7462" y="15266"/>
                    </a:cubicBezTo>
                    <a:cubicBezTo>
                      <a:pt x="7462" y="15288"/>
                      <a:pt x="7475" y="15321"/>
                      <a:pt x="7484" y="15332"/>
                    </a:cubicBezTo>
                    <a:cubicBezTo>
                      <a:pt x="7493" y="15332"/>
                      <a:pt x="7484" y="15365"/>
                      <a:pt x="7484" y="15365"/>
                    </a:cubicBezTo>
                    <a:cubicBezTo>
                      <a:pt x="7484" y="15365"/>
                      <a:pt x="7493" y="15365"/>
                      <a:pt x="7497" y="15388"/>
                    </a:cubicBezTo>
                    <a:cubicBezTo>
                      <a:pt x="7497" y="15399"/>
                      <a:pt x="7497" y="15421"/>
                      <a:pt x="7497" y="15432"/>
                    </a:cubicBezTo>
                    <a:cubicBezTo>
                      <a:pt x="7497" y="15432"/>
                      <a:pt x="7506" y="15476"/>
                      <a:pt x="7510" y="15476"/>
                    </a:cubicBezTo>
                    <a:cubicBezTo>
                      <a:pt x="7510" y="15476"/>
                      <a:pt x="7510" y="15465"/>
                      <a:pt x="7515" y="15476"/>
                    </a:cubicBezTo>
                    <a:cubicBezTo>
                      <a:pt x="7515" y="15476"/>
                      <a:pt x="7515" y="15476"/>
                      <a:pt x="7510" y="15476"/>
                    </a:cubicBezTo>
                    <a:cubicBezTo>
                      <a:pt x="7528" y="15520"/>
                      <a:pt x="7536" y="15553"/>
                      <a:pt x="7558" y="15597"/>
                    </a:cubicBezTo>
                    <a:cubicBezTo>
                      <a:pt x="7558" y="15641"/>
                      <a:pt x="7580" y="15707"/>
                      <a:pt x="7593" y="15762"/>
                    </a:cubicBezTo>
                    <a:cubicBezTo>
                      <a:pt x="7593" y="15784"/>
                      <a:pt x="7593" y="15839"/>
                      <a:pt x="7602" y="15884"/>
                    </a:cubicBezTo>
                    <a:cubicBezTo>
                      <a:pt x="7611" y="15939"/>
                      <a:pt x="7633" y="15983"/>
                      <a:pt x="7628" y="16038"/>
                    </a:cubicBezTo>
                    <a:cubicBezTo>
                      <a:pt x="7628" y="16082"/>
                      <a:pt x="7611" y="16104"/>
                      <a:pt x="7598" y="16137"/>
                    </a:cubicBezTo>
                    <a:cubicBezTo>
                      <a:pt x="7598" y="16181"/>
                      <a:pt x="7589" y="16203"/>
                      <a:pt x="7580" y="16225"/>
                    </a:cubicBezTo>
                    <a:cubicBezTo>
                      <a:pt x="7580" y="16225"/>
                      <a:pt x="7571" y="16225"/>
                      <a:pt x="7563" y="16225"/>
                    </a:cubicBezTo>
                    <a:cubicBezTo>
                      <a:pt x="7554" y="16236"/>
                      <a:pt x="7554" y="16247"/>
                      <a:pt x="7549" y="16247"/>
                    </a:cubicBezTo>
                    <a:cubicBezTo>
                      <a:pt x="7541" y="16258"/>
                      <a:pt x="7532" y="16269"/>
                      <a:pt x="7523" y="16269"/>
                    </a:cubicBezTo>
                    <a:cubicBezTo>
                      <a:pt x="7510" y="16291"/>
                      <a:pt x="7497" y="16324"/>
                      <a:pt x="7488" y="16346"/>
                    </a:cubicBezTo>
                    <a:cubicBezTo>
                      <a:pt x="7471" y="16390"/>
                      <a:pt x="7449" y="16412"/>
                      <a:pt x="7423" y="16435"/>
                    </a:cubicBezTo>
                    <a:cubicBezTo>
                      <a:pt x="7410" y="16457"/>
                      <a:pt x="7397" y="16468"/>
                      <a:pt x="7379" y="16490"/>
                    </a:cubicBezTo>
                    <a:cubicBezTo>
                      <a:pt x="7370" y="16490"/>
                      <a:pt x="7366" y="16523"/>
                      <a:pt x="7357" y="16523"/>
                    </a:cubicBezTo>
                    <a:cubicBezTo>
                      <a:pt x="7349" y="16523"/>
                      <a:pt x="7335" y="16523"/>
                      <a:pt x="7327" y="16534"/>
                    </a:cubicBezTo>
                    <a:cubicBezTo>
                      <a:pt x="7309" y="16534"/>
                      <a:pt x="7296" y="16567"/>
                      <a:pt x="7274" y="16589"/>
                    </a:cubicBezTo>
                    <a:cubicBezTo>
                      <a:pt x="7274" y="16589"/>
                      <a:pt x="7266" y="16578"/>
                      <a:pt x="7261" y="16589"/>
                    </a:cubicBezTo>
                    <a:cubicBezTo>
                      <a:pt x="7261" y="16589"/>
                      <a:pt x="7257" y="16611"/>
                      <a:pt x="7252" y="16611"/>
                    </a:cubicBezTo>
                    <a:cubicBezTo>
                      <a:pt x="7244" y="16611"/>
                      <a:pt x="7231" y="16611"/>
                      <a:pt x="7222" y="16622"/>
                    </a:cubicBezTo>
                    <a:cubicBezTo>
                      <a:pt x="7213" y="16622"/>
                      <a:pt x="7209" y="16633"/>
                      <a:pt x="7200" y="16655"/>
                    </a:cubicBezTo>
                    <a:cubicBezTo>
                      <a:pt x="7191" y="16655"/>
                      <a:pt x="7182" y="16655"/>
                      <a:pt x="7174" y="16677"/>
                    </a:cubicBezTo>
                    <a:cubicBezTo>
                      <a:pt x="7165" y="16677"/>
                      <a:pt x="7161" y="16699"/>
                      <a:pt x="7152" y="16710"/>
                    </a:cubicBezTo>
                    <a:cubicBezTo>
                      <a:pt x="7139" y="16721"/>
                      <a:pt x="7117" y="16699"/>
                      <a:pt x="7108" y="16732"/>
                    </a:cubicBezTo>
                    <a:cubicBezTo>
                      <a:pt x="7091" y="16699"/>
                      <a:pt x="7069" y="16699"/>
                      <a:pt x="7047" y="16688"/>
                    </a:cubicBezTo>
                    <a:cubicBezTo>
                      <a:pt x="7038" y="16688"/>
                      <a:pt x="7038" y="16666"/>
                      <a:pt x="7025" y="16666"/>
                    </a:cubicBezTo>
                    <a:cubicBezTo>
                      <a:pt x="7008" y="16644"/>
                      <a:pt x="6990" y="16633"/>
                      <a:pt x="6968" y="16600"/>
                    </a:cubicBezTo>
                    <a:cubicBezTo>
                      <a:pt x="6968" y="16589"/>
                      <a:pt x="6964" y="16578"/>
                      <a:pt x="6960" y="16578"/>
                    </a:cubicBezTo>
                    <a:cubicBezTo>
                      <a:pt x="6933" y="16545"/>
                      <a:pt x="6907" y="16490"/>
                      <a:pt x="6890" y="16435"/>
                    </a:cubicBezTo>
                    <a:cubicBezTo>
                      <a:pt x="6885" y="16424"/>
                      <a:pt x="6877" y="16390"/>
                      <a:pt x="6877" y="16379"/>
                    </a:cubicBezTo>
                    <a:cubicBezTo>
                      <a:pt x="6864" y="16357"/>
                      <a:pt x="6855" y="16335"/>
                      <a:pt x="6846" y="16302"/>
                    </a:cubicBezTo>
                    <a:cubicBezTo>
                      <a:pt x="6829" y="16258"/>
                      <a:pt x="6811" y="16192"/>
                      <a:pt x="6794" y="16126"/>
                    </a:cubicBezTo>
                    <a:cubicBezTo>
                      <a:pt x="6776" y="16071"/>
                      <a:pt x="6767" y="16049"/>
                      <a:pt x="6759" y="15928"/>
                    </a:cubicBezTo>
                    <a:cubicBezTo>
                      <a:pt x="6754" y="15850"/>
                      <a:pt x="6737" y="15685"/>
                      <a:pt x="6741" y="15608"/>
                    </a:cubicBezTo>
                    <a:cubicBezTo>
                      <a:pt x="6741" y="15498"/>
                      <a:pt x="6763" y="15443"/>
                      <a:pt x="6785" y="15388"/>
                    </a:cubicBezTo>
                    <a:moveTo>
                      <a:pt x="5806" y="16787"/>
                    </a:moveTo>
                    <a:cubicBezTo>
                      <a:pt x="5776" y="16809"/>
                      <a:pt x="5749" y="16875"/>
                      <a:pt x="5706" y="16875"/>
                    </a:cubicBezTo>
                    <a:cubicBezTo>
                      <a:pt x="5675" y="16886"/>
                      <a:pt x="5623" y="16842"/>
                      <a:pt x="5588" y="16820"/>
                    </a:cubicBezTo>
                    <a:cubicBezTo>
                      <a:pt x="5557" y="16787"/>
                      <a:pt x="5544" y="16776"/>
                      <a:pt x="5518" y="16732"/>
                    </a:cubicBezTo>
                    <a:cubicBezTo>
                      <a:pt x="5514" y="16721"/>
                      <a:pt x="5509" y="16710"/>
                      <a:pt x="5505" y="16699"/>
                    </a:cubicBezTo>
                    <a:cubicBezTo>
                      <a:pt x="5496" y="16699"/>
                      <a:pt x="5492" y="16699"/>
                      <a:pt x="5483" y="16677"/>
                    </a:cubicBezTo>
                    <a:cubicBezTo>
                      <a:pt x="5470" y="16655"/>
                      <a:pt x="5461" y="16633"/>
                      <a:pt x="5452" y="16622"/>
                    </a:cubicBezTo>
                    <a:cubicBezTo>
                      <a:pt x="5452" y="16622"/>
                      <a:pt x="5444" y="16622"/>
                      <a:pt x="5439" y="16622"/>
                    </a:cubicBezTo>
                    <a:cubicBezTo>
                      <a:pt x="5439" y="16611"/>
                      <a:pt x="5439" y="16600"/>
                      <a:pt x="5439" y="16600"/>
                    </a:cubicBezTo>
                    <a:cubicBezTo>
                      <a:pt x="5435" y="16600"/>
                      <a:pt x="5422" y="16600"/>
                      <a:pt x="5417" y="16578"/>
                    </a:cubicBezTo>
                    <a:cubicBezTo>
                      <a:pt x="5413" y="16567"/>
                      <a:pt x="5404" y="16545"/>
                      <a:pt x="5396" y="16523"/>
                    </a:cubicBezTo>
                    <a:cubicBezTo>
                      <a:pt x="5396" y="16523"/>
                      <a:pt x="5387" y="16512"/>
                      <a:pt x="5382" y="16501"/>
                    </a:cubicBezTo>
                    <a:cubicBezTo>
                      <a:pt x="5382" y="16501"/>
                      <a:pt x="5382" y="16479"/>
                      <a:pt x="5382" y="16468"/>
                    </a:cubicBezTo>
                    <a:cubicBezTo>
                      <a:pt x="5382" y="16468"/>
                      <a:pt x="5382" y="16468"/>
                      <a:pt x="5374" y="16468"/>
                    </a:cubicBezTo>
                    <a:cubicBezTo>
                      <a:pt x="5365" y="16446"/>
                      <a:pt x="5356" y="16412"/>
                      <a:pt x="5343" y="16379"/>
                    </a:cubicBezTo>
                    <a:cubicBezTo>
                      <a:pt x="5343" y="16379"/>
                      <a:pt x="5330" y="16357"/>
                      <a:pt x="5326" y="16346"/>
                    </a:cubicBezTo>
                    <a:cubicBezTo>
                      <a:pt x="5326" y="16335"/>
                      <a:pt x="5326" y="16324"/>
                      <a:pt x="5326" y="16324"/>
                    </a:cubicBezTo>
                    <a:cubicBezTo>
                      <a:pt x="5326" y="16324"/>
                      <a:pt x="5317" y="16324"/>
                      <a:pt x="5313" y="16302"/>
                    </a:cubicBezTo>
                    <a:cubicBezTo>
                      <a:pt x="5304" y="16269"/>
                      <a:pt x="5295" y="16203"/>
                      <a:pt x="5286" y="16148"/>
                    </a:cubicBezTo>
                    <a:cubicBezTo>
                      <a:pt x="5273" y="16093"/>
                      <a:pt x="5251" y="16027"/>
                      <a:pt x="5251" y="15983"/>
                    </a:cubicBezTo>
                    <a:cubicBezTo>
                      <a:pt x="5251" y="15950"/>
                      <a:pt x="5269" y="15917"/>
                      <a:pt x="5282" y="15906"/>
                    </a:cubicBezTo>
                    <a:cubicBezTo>
                      <a:pt x="5304" y="15906"/>
                      <a:pt x="5321" y="15950"/>
                      <a:pt x="5334" y="15972"/>
                    </a:cubicBezTo>
                    <a:cubicBezTo>
                      <a:pt x="5361" y="15994"/>
                      <a:pt x="5382" y="16049"/>
                      <a:pt x="5404" y="16082"/>
                    </a:cubicBezTo>
                    <a:cubicBezTo>
                      <a:pt x="5409" y="16093"/>
                      <a:pt x="5417" y="16093"/>
                      <a:pt x="5422" y="16104"/>
                    </a:cubicBezTo>
                    <a:cubicBezTo>
                      <a:pt x="5431" y="16104"/>
                      <a:pt x="5431" y="16126"/>
                      <a:pt x="5439" y="16126"/>
                    </a:cubicBezTo>
                    <a:cubicBezTo>
                      <a:pt x="5444" y="16126"/>
                      <a:pt x="5452" y="16137"/>
                      <a:pt x="5457" y="16148"/>
                    </a:cubicBezTo>
                    <a:cubicBezTo>
                      <a:pt x="5457" y="16148"/>
                      <a:pt x="5461" y="16170"/>
                      <a:pt x="5461" y="16170"/>
                    </a:cubicBezTo>
                    <a:cubicBezTo>
                      <a:pt x="5461" y="16170"/>
                      <a:pt x="5470" y="16170"/>
                      <a:pt x="5474" y="16170"/>
                    </a:cubicBezTo>
                    <a:cubicBezTo>
                      <a:pt x="5487" y="16192"/>
                      <a:pt x="5496" y="16236"/>
                      <a:pt x="5509" y="16247"/>
                    </a:cubicBezTo>
                    <a:cubicBezTo>
                      <a:pt x="5509" y="16247"/>
                      <a:pt x="5522" y="16247"/>
                      <a:pt x="5527" y="16258"/>
                    </a:cubicBezTo>
                    <a:cubicBezTo>
                      <a:pt x="5535" y="16269"/>
                      <a:pt x="5553" y="16302"/>
                      <a:pt x="5570" y="16302"/>
                    </a:cubicBezTo>
                    <a:cubicBezTo>
                      <a:pt x="5588" y="16324"/>
                      <a:pt x="5605" y="16335"/>
                      <a:pt x="5623" y="16379"/>
                    </a:cubicBezTo>
                    <a:cubicBezTo>
                      <a:pt x="5640" y="16379"/>
                      <a:pt x="5658" y="16401"/>
                      <a:pt x="5680" y="16412"/>
                    </a:cubicBezTo>
                    <a:cubicBezTo>
                      <a:pt x="5684" y="16412"/>
                      <a:pt x="5688" y="16412"/>
                      <a:pt x="5693" y="16412"/>
                    </a:cubicBezTo>
                    <a:cubicBezTo>
                      <a:pt x="5693" y="16412"/>
                      <a:pt x="5693" y="16435"/>
                      <a:pt x="5693" y="16435"/>
                    </a:cubicBezTo>
                    <a:cubicBezTo>
                      <a:pt x="5701" y="16435"/>
                      <a:pt x="5706" y="16435"/>
                      <a:pt x="5715" y="16435"/>
                    </a:cubicBezTo>
                    <a:cubicBezTo>
                      <a:pt x="5719" y="16435"/>
                      <a:pt x="5728" y="16457"/>
                      <a:pt x="5732" y="16457"/>
                    </a:cubicBezTo>
                    <a:cubicBezTo>
                      <a:pt x="5745" y="16468"/>
                      <a:pt x="5754" y="16479"/>
                      <a:pt x="5763" y="16490"/>
                    </a:cubicBezTo>
                    <a:cubicBezTo>
                      <a:pt x="5763" y="16490"/>
                      <a:pt x="5767" y="16523"/>
                      <a:pt x="5771" y="16523"/>
                    </a:cubicBezTo>
                    <a:cubicBezTo>
                      <a:pt x="5771" y="16523"/>
                      <a:pt x="5784" y="16523"/>
                      <a:pt x="5784" y="16523"/>
                    </a:cubicBezTo>
                    <a:cubicBezTo>
                      <a:pt x="5784" y="16523"/>
                      <a:pt x="5789" y="16567"/>
                      <a:pt x="5798" y="16589"/>
                    </a:cubicBezTo>
                    <a:cubicBezTo>
                      <a:pt x="5802" y="16611"/>
                      <a:pt x="5811" y="16622"/>
                      <a:pt x="5815" y="16633"/>
                    </a:cubicBezTo>
                    <a:cubicBezTo>
                      <a:pt x="5824" y="16688"/>
                      <a:pt x="5815" y="16732"/>
                      <a:pt x="5815" y="16776"/>
                    </a:cubicBezTo>
                    <a:moveTo>
                      <a:pt x="6265" y="15498"/>
                    </a:moveTo>
                    <a:cubicBezTo>
                      <a:pt x="6265" y="15498"/>
                      <a:pt x="6265" y="15542"/>
                      <a:pt x="6256" y="15553"/>
                    </a:cubicBezTo>
                    <a:cubicBezTo>
                      <a:pt x="6217" y="15608"/>
                      <a:pt x="6173" y="15663"/>
                      <a:pt x="6138" y="15718"/>
                    </a:cubicBezTo>
                    <a:cubicBezTo>
                      <a:pt x="6116" y="15718"/>
                      <a:pt x="6099" y="15762"/>
                      <a:pt x="6073" y="15784"/>
                    </a:cubicBezTo>
                    <a:cubicBezTo>
                      <a:pt x="6060" y="15806"/>
                      <a:pt x="6042" y="15806"/>
                      <a:pt x="6029" y="15817"/>
                    </a:cubicBezTo>
                    <a:cubicBezTo>
                      <a:pt x="6016" y="15839"/>
                      <a:pt x="6007" y="15873"/>
                      <a:pt x="5994" y="15873"/>
                    </a:cubicBezTo>
                    <a:cubicBezTo>
                      <a:pt x="5985" y="15895"/>
                      <a:pt x="5964" y="15895"/>
                      <a:pt x="5959" y="15928"/>
                    </a:cubicBezTo>
                    <a:cubicBezTo>
                      <a:pt x="5972" y="16016"/>
                      <a:pt x="5990" y="16104"/>
                      <a:pt x="6025" y="16126"/>
                    </a:cubicBezTo>
                    <a:cubicBezTo>
                      <a:pt x="6016" y="16181"/>
                      <a:pt x="5994" y="16181"/>
                      <a:pt x="5972" y="16192"/>
                    </a:cubicBezTo>
                    <a:cubicBezTo>
                      <a:pt x="5950" y="16203"/>
                      <a:pt x="5929" y="16214"/>
                      <a:pt x="5911" y="16247"/>
                    </a:cubicBezTo>
                    <a:cubicBezTo>
                      <a:pt x="5894" y="16236"/>
                      <a:pt x="5867" y="16236"/>
                      <a:pt x="5850" y="16225"/>
                    </a:cubicBezTo>
                    <a:cubicBezTo>
                      <a:pt x="5850" y="16225"/>
                      <a:pt x="5841" y="16225"/>
                      <a:pt x="5841" y="16225"/>
                    </a:cubicBezTo>
                    <a:cubicBezTo>
                      <a:pt x="5841" y="16225"/>
                      <a:pt x="5815" y="16225"/>
                      <a:pt x="5802" y="16225"/>
                    </a:cubicBezTo>
                    <a:cubicBezTo>
                      <a:pt x="5789" y="16214"/>
                      <a:pt x="5763" y="16181"/>
                      <a:pt x="5741" y="16170"/>
                    </a:cubicBezTo>
                    <a:cubicBezTo>
                      <a:pt x="5732" y="16170"/>
                      <a:pt x="5723" y="16148"/>
                      <a:pt x="5715" y="16137"/>
                    </a:cubicBezTo>
                    <a:cubicBezTo>
                      <a:pt x="5715" y="16137"/>
                      <a:pt x="5701" y="16137"/>
                      <a:pt x="5693" y="16115"/>
                    </a:cubicBezTo>
                    <a:cubicBezTo>
                      <a:pt x="5693" y="16115"/>
                      <a:pt x="5688" y="16115"/>
                      <a:pt x="5684" y="16115"/>
                    </a:cubicBezTo>
                    <a:cubicBezTo>
                      <a:pt x="5671" y="16093"/>
                      <a:pt x="5653" y="16093"/>
                      <a:pt x="5645" y="16082"/>
                    </a:cubicBezTo>
                    <a:cubicBezTo>
                      <a:pt x="5636" y="16082"/>
                      <a:pt x="5632" y="16060"/>
                      <a:pt x="5623" y="16049"/>
                    </a:cubicBezTo>
                    <a:cubicBezTo>
                      <a:pt x="5614" y="16038"/>
                      <a:pt x="5610" y="16038"/>
                      <a:pt x="5601" y="16027"/>
                    </a:cubicBezTo>
                    <a:cubicBezTo>
                      <a:pt x="5588" y="16016"/>
                      <a:pt x="5570" y="15983"/>
                      <a:pt x="5557" y="15972"/>
                    </a:cubicBezTo>
                    <a:cubicBezTo>
                      <a:pt x="5553" y="15950"/>
                      <a:pt x="5544" y="15950"/>
                      <a:pt x="5535" y="15939"/>
                    </a:cubicBezTo>
                    <a:cubicBezTo>
                      <a:pt x="5535" y="15928"/>
                      <a:pt x="5527" y="15906"/>
                      <a:pt x="5518" y="15895"/>
                    </a:cubicBezTo>
                    <a:cubicBezTo>
                      <a:pt x="5509" y="15884"/>
                      <a:pt x="5500" y="15873"/>
                      <a:pt x="5496" y="15861"/>
                    </a:cubicBezTo>
                    <a:cubicBezTo>
                      <a:pt x="5487" y="15850"/>
                      <a:pt x="5479" y="15839"/>
                      <a:pt x="5474" y="15828"/>
                    </a:cubicBezTo>
                    <a:cubicBezTo>
                      <a:pt x="5474" y="15817"/>
                      <a:pt x="5474" y="15795"/>
                      <a:pt x="5474" y="15784"/>
                    </a:cubicBezTo>
                    <a:cubicBezTo>
                      <a:pt x="5474" y="15773"/>
                      <a:pt x="5461" y="15773"/>
                      <a:pt x="5461" y="15762"/>
                    </a:cubicBezTo>
                    <a:cubicBezTo>
                      <a:pt x="5461" y="15729"/>
                      <a:pt x="5461" y="15685"/>
                      <a:pt x="5461" y="15674"/>
                    </a:cubicBezTo>
                    <a:cubicBezTo>
                      <a:pt x="5461" y="15630"/>
                      <a:pt x="5466" y="15575"/>
                      <a:pt x="5470" y="15553"/>
                    </a:cubicBezTo>
                    <a:cubicBezTo>
                      <a:pt x="5479" y="15542"/>
                      <a:pt x="5492" y="15531"/>
                      <a:pt x="5505" y="15509"/>
                    </a:cubicBezTo>
                    <a:cubicBezTo>
                      <a:pt x="5514" y="15509"/>
                      <a:pt x="5522" y="15476"/>
                      <a:pt x="5531" y="15465"/>
                    </a:cubicBezTo>
                    <a:cubicBezTo>
                      <a:pt x="5540" y="15443"/>
                      <a:pt x="5549" y="15432"/>
                      <a:pt x="5557" y="15421"/>
                    </a:cubicBezTo>
                    <a:cubicBezTo>
                      <a:pt x="5562" y="15421"/>
                      <a:pt x="5566" y="15410"/>
                      <a:pt x="5575" y="15410"/>
                    </a:cubicBezTo>
                    <a:cubicBezTo>
                      <a:pt x="5575" y="15410"/>
                      <a:pt x="5575" y="15377"/>
                      <a:pt x="5575" y="15377"/>
                    </a:cubicBezTo>
                    <a:cubicBezTo>
                      <a:pt x="5605" y="15343"/>
                      <a:pt x="5632" y="15299"/>
                      <a:pt x="5662" y="15244"/>
                    </a:cubicBezTo>
                    <a:cubicBezTo>
                      <a:pt x="5662" y="15244"/>
                      <a:pt x="5671" y="15233"/>
                      <a:pt x="5675" y="15233"/>
                    </a:cubicBezTo>
                    <a:cubicBezTo>
                      <a:pt x="5675" y="15233"/>
                      <a:pt x="5675" y="15211"/>
                      <a:pt x="5675" y="15211"/>
                    </a:cubicBezTo>
                    <a:cubicBezTo>
                      <a:pt x="5693" y="15189"/>
                      <a:pt x="5715" y="15145"/>
                      <a:pt x="5732" y="15112"/>
                    </a:cubicBezTo>
                    <a:cubicBezTo>
                      <a:pt x="5741" y="15101"/>
                      <a:pt x="5745" y="15101"/>
                      <a:pt x="5749" y="15090"/>
                    </a:cubicBezTo>
                    <a:cubicBezTo>
                      <a:pt x="5749" y="15090"/>
                      <a:pt x="5749" y="15079"/>
                      <a:pt x="5749" y="15068"/>
                    </a:cubicBezTo>
                    <a:cubicBezTo>
                      <a:pt x="5749" y="15068"/>
                      <a:pt x="5758" y="15079"/>
                      <a:pt x="5758" y="15068"/>
                    </a:cubicBezTo>
                    <a:cubicBezTo>
                      <a:pt x="5758" y="15068"/>
                      <a:pt x="5767" y="15046"/>
                      <a:pt x="5771" y="15046"/>
                    </a:cubicBezTo>
                    <a:cubicBezTo>
                      <a:pt x="5771" y="15046"/>
                      <a:pt x="5780" y="15046"/>
                      <a:pt x="5789" y="15046"/>
                    </a:cubicBezTo>
                    <a:cubicBezTo>
                      <a:pt x="5798" y="15024"/>
                      <a:pt x="5802" y="15002"/>
                      <a:pt x="5811" y="14991"/>
                    </a:cubicBezTo>
                    <a:cubicBezTo>
                      <a:pt x="5837" y="14947"/>
                      <a:pt x="5867" y="14914"/>
                      <a:pt x="5889" y="14858"/>
                    </a:cubicBezTo>
                    <a:cubicBezTo>
                      <a:pt x="5876" y="14825"/>
                      <a:pt x="5863" y="14858"/>
                      <a:pt x="5850" y="14858"/>
                    </a:cubicBezTo>
                    <a:cubicBezTo>
                      <a:pt x="5828" y="14858"/>
                      <a:pt x="5806" y="14870"/>
                      <a:pt x="5784" y="14903"/>
                    </a:cubicBezTo>
                    <a:cubicBezTo>
                      <a:pt x="5763" y="14925"/>
                      <a:pt x="5736" y="14969"/>
                      <a:pt x="5715" y="15002"/>
                    </a:cubicBezTo>
                    <a:cubicBezTo>
                      <a:pt x="5684" y="15035"/>
                      <a:pt x="5649" y="15079"/>
                      <a:pt x="5618" y="15112"/>
                    </a:cubicBezTo>
                    <a:cubicBezTo>
                      <a:pt x="5601" y="15134"/>
                      <a:pt x="5583" y="15112"/>
                      <a:pt x="5562" y="15134"/>
                    </a:cubicBezTo>
                    <a:cubicBezTo>
                      <a:pt x="5535" y="15145"/>
                      <a:pt x="5509" y="15178"/>
                      <a:pt x="5479" y="15200"/>
                    </a:cubicBezTo>
                    <a:cubicBezTo>
                      <a:pt x="5470" y="15200"/>
                      <a:pt x="5461" y="15200"/>
                      <a:pt x="5452" y="15200"/>
                    </a:cubicBezTo>
                    <a:cubicBezTo>
                      <a:pt x="5439" y="15200"/>
                      <a:pt x="5417" y="15233"/>
                      <a:pt x="5400" y="15244"/>
                    </a:cubicBezTo>
                    <a:cubicBezTo>
                      <a:pt x="5391" y="15244"/>
                      <a:pt x="5378" y="15244"/>
                      <a:pt x="5369" y="15255"/>
                    </a:cubicBezTo>
                    <a:cubicBezTo>
                      <a:pt x="5352" y="15255"/>
                      <a:pt x="5308" y="15299"/>
                      <a:pt x="5286" y="15277"/>
                    </a:cubicBezTo>
                    <a:cubicBezTo>
                      <a:pt x="5273" y="15277"/>
                      <a:pt x="5260" y="15255"/>
                      <a:pt x="5256" y="15222"/>
                    </a:cubicBezTo>
                    <a:cubicBezTo>
                      <a:pt x="5247" y="15222"/>
                      <a:pt x="5238" y="15222"/>
                      <a:pt x="5238" y="15200"/>
                    </a:cubicBezTo>
                    <a:cubicBezTo>
                      <a:pt x="5238" y="15200"/>
                      <a:pt x="5230" y="15200"/>
                      <a:pt x="5225" y="15178"/>
                    </a:cubicBezTo>
                    <a:cubicBezTo>
                      <a:pt x="5225" y="15123"/>
                      <a:pt x="5238" y="15090"/>
                      <a:pt x="5247" y="15057"/>
                    </a:cubicBezTo>
                    <a:cubicBezTo>
                      <a:pt x="5247" y="15057"/>
                      <a:pt x="5256" y="15024"/>
                      <a:pt x="5265" y="15013"/>
                    </a:cubicBezTo>
                    <a:cubicBezTo>
                      <a:pt x="5269" y="15002"/>
                      <a:pt x="5282" y="15002"/>
                      <a:pt x="5286" y="14991"/>
                    </a:cubicBezTo>
                    <a:cubicBezTo>
                      <a:pt x="5304" y="14969"/>
                      <a:pt x="5313" y="14936"/>
                      <a:pt x="5326" y="14914"/>
                    </a:cubicBezTo>
                    <a:cubicBezTo>
                      <a:pt x="5330" y="14903"/>
                      <a:pt x="5343" y="14892"/>
                      <a:pt x="5352" y="14881"/>
                    </a:cubicBezTo>
                    <a:cubicBezTo>
                      <a:pt x="5352" y="14881"/>
                      <a:pt x="5352" y="14858"/>
                      <a:pt x="5361" y="14858"/>
                    </a:cubicBezTo>
                    <a:cubicBezTo>
                      <a:pt x="5361" y="14858"/>
                      <a:pt x="5369" y="14858"/>
                      <a:pt x="5374" y="14847"/>
                    </a:cubicBezTo>
                    <a:cubicBezTo>
                      <a:pt x="5387" y="14825"/>
                      <a:pt x="5409" y="14781"/>
                      <a:pt x="5426" y="14748"/>
                    </a:cubicBezTo>
                    <a:cubicBezTo>
                      <a:pt x="5426" y="14748"/>
                      <a:pt x="5426" y="14737"/>
                      <a:pt x="5435" y="14726"/>
                    </a:cubicBezTo>
                    <a:cubicBezTo>
                      <a:pt x="5444" y="14715"/>
                      <a:pt x="5452" y="14715"/>
                      <a:pt x="5461" y="14704"/>
                    </a:cubicBezTo>
                    <a:cubicBezTo>
                      <a:pt x="5461" y="14704"/>
                      <a:pt x="5461" y="14671"/>
                      <a:pt x="5470" y="14671"/>
                    </a:cubicBezTo>
                    <a:cubicBezTo>
                      <a:pt x="5474" y="14671"/>
                      <a:pt x="5479" y="14671"/>
                      <a:pt x="5483" y="14649"/>
                    </a:cubicBezTo>
                    <a:cubicBezTo>
                      <a:pt x="5496" y="14627"/>
                      <a:pt x="5509" y="14605"/>
                      <a:pt x="5522" y="14572"/>
                    </a:cubicBezTo>
                    <a:cubicBezTo>
                      <a:pt x="5549" y="14528"/>
                      <a:pt x="5579" y="14462"/>
                      <a:pt x="5610" y="14440"/>
                    </a:cubicBezTo>
                    <a:cubicBezTo>
                      <a:pt x="5575" y="14429"/>
                      <a:pt x="5535" y="14462"/>
                      <a:pt x="5500" y="14484"/>
                    </a:cubicBezTo>
                    <a:cubicBezTo>
                      <a:pt x="5492" y="14484"/>
                      <a:pt x="5479" y="14484"/>
                      <a:pt x="5470" y="14506"/>
                    </a:cubicBezTo>
                    <a:cubicBezTo>
                      <a:pt x="5452" y="14528"/>
                      <a:pt x="5417" y="14539"/>
                      <a:pt x="5391" y="14561"/>
                    </a:cubicBezTo>
                    <a:cubicBezTo>
                      <a:pt x="5382" y="14561"/>
                      <a:pt x="5378" y="14583"/>
                      <a:pt x="5369" y="14594"/>
                    </a:cubicBezTo>
                    <a:cubicBezTo>
                      <a:pt x="5352" y="14616"/>
                      <a:pt x="5330" y="14627"/>
                      <a:pt x="5317" y="14671"/>
                    </a:cubicBezTo>
                    <a:cubicBezTo>
                      <a:pt x="5286" y="14671"/>
                      <a:pt x="5251" y="14748"/>
                      <a:pt x="5230" y="14671"/>
                    </a:cubicBezTo>
                    <a:cubicBezTo>
                      <a:pt x="5216" y="14605"/>
                      <a:pt x="5247" y="14550"/>
                      <a:pt x="5265" y="14506"/>
                    </a:cubicBezTo>
                    <a:cubicBezTo>
                      <a:pt x="5265" y="14506"/>
                      <a:pt x="5269" y="14495"/>
                      <a:pt x="5273" y="14484"/>
                    </a:cubicBezTo>
                    <a:cubicBezTo>
                      <a:pt x="5273" y="14484"/>
                      <a:pt x="5273" y="14473"/>
                      <a:pt x="5273" y="14462"/>
                    </a:cubicBezTo>
                    <a:cubicBezTo>
                      <a:pt x="5273" y="14451"/>
                      <a:pt x="5286" y="14451"/>
                      <a:pt x="5286" y="14451"/>
                    </a:cubicBezTo>
                    <a:cubicBezTo>
                      <a:pt x="5291" y="14440"/>
                      <a:pt x="5291" y="14396"/>
                      <a:pt x="5308" y="14396"/>
                    </a:cubicBezTo>
                    <a:cubicBezTo>
                      <a:pt x="5343" y="14297"/>
                      <a:pt x="5404" y="14219"/>
                      <a:pt x="5461" y="14164"/>
                    </a:cubicBezTo>
                    <a:cubicBezTo>
                      <a:pt x="5479" y="14153"/>
                      <a:pt x="5496" y="14131"/>
                      <a:pt x="5514" y="14109"/>
                    </a:cubicBezTo>
                    <a:cubicBezTo>
                      <a:pt x="5527" y="14087"/>
                      <a:pt x="5549" y="14087"/>
                      <a:pt x="5570" y="14076"/>
                    </a:cubicBezTo>
                    <a:cubicBezTo>
                      <a:pt x="5583" y="14054"/>
                      <a:pt x="5592" y="14043"/>
                      <a:pt x="5601" y="14043"/>
                    </a:cubicBezTo>
                    <a:cubicBezTo>
                      <a:pt x="5623" y="14021"/>
                      <a:pt x="5645" y="14021"/>
                      <a:pt x="5667" y="14032"/>
                    </a:cubicBezTo>
                    <a:cubicBezTo>
                      <a:pt x="5680" y="14010"/>
                      <a:pt x="5693" y="13999"/>
                      <a:pt x="5706" y="13988"/>
                    </a:cubicBezTo>
                    <a:cubicBezTo>
                      <a:pt x="5741" y="13966"/>
                      <a:pt x="5784" y="13999"/>
                      <a:pt x="5815" y="13977"/>
                    </a:cubicBezTo>
                    <a:cubicBezTo>
                      <a:pt x="5828" y="13966"/>
                      <a:pt x="5828" y="13944"/>
                      <a:pt x="5846" y="13955"/>
                    </a:cubicBezTo>
                    <a:lnTo>
                      <a:pt x="5907" y="13955"/>
                    </a:lnTo>
                    <a:cubicBezTo>
                      <a:pt x="5946" y="13966"/>
                      <a:pt x="5968" y="13966"/>
                      <a:pt x="6003" y="14010"/>
                    </a:cubicBezTo>
                    <a:cubicBezTo>
                      <a:pt x="6016" y="14010"/>
                      <a:pt x="6029" y="14021"/>
                      <a:pt x="6042" y="14043"/>
                    </a:cubicBezTo>
                    <a:cubicBezTo>
                      <a:pt x="6042" y="14043"/>
                      <a:pt x="6051" y="14065"/>
                      <a:pt x="6055" y="14065"/>
                    </a:cubicBezTo>
                    <a:cubicBezTo>
                      <a:pt x="6060" y="14065"/>
                      <a:pt x="6073" y="14065"/>
                      <a:pt x="6077" y="14065"/>
                    </a:cubicBezTo>
                    <a:cubicBezTo>
                      <a:pt x="6108" y="14109"/>
                      <a:pt x="6143" y="14164"/>
                      <a:pt x="6173" y="14208"/>
                    </a:cubicBezTo>
                    <a:cubicBezTo>
                      <a:pt x="6191" y="14231"/>
                      <a:pt x="6204" y="14264"/>
                      <a:pt x="6217" y="14286"/>
                    </a:cubicBezTo>
                    <a:cubicBezTo>
                      <a:pt x="6221" y="14286"/>
                      <a:pt x="6230" y="14297"/>
                      <a:pt x="6234" y="14308"/>
                    </a:cubicBezTo>
                    <a:cubicBezTo>
                      <a:pt x="6248" y="14330"/>
                      <a:pt x="6248" y="14374"/>
                      <a:pt x="6261" y="14396"/>
                    </a:cubicBezTo>
                    <a:cubicBezTo>
                      <a:pt x="6269" y="14418"/>
                      <a:pt x="6278" y="14440"/>
                      <a:pt x="6287" y="14451"/>
                    </a:cubicBezTo>
                    <a:cubicBezTo>
                      <a:pt x="6296" y="14462"/>
                      <a:pt x="6317" y="14517"/>
                      <a:pt x="6326" y="14539"/>
                    </a:cubicBezTo>
                    <a:cubicBezTo>
                      <a:pt x="6339" y="14583"/>
                      <a:pt x="6335" y="14660"/>
                      <a:pt x="6352" y="14693"/>
                    </a:cubicBezTo>
                    <a:cubicBezTo>
                      <a:pt x="6352" y="14770"/>
                      <a:pt x="6366" y="14825"/>
                      <a:pt x="6374" y="14914"/>
                    </a:cubicBezTo>
                    <a:cubicBezTo>
                      <a:pt x="6374" y="14936"/>
                      <a:pt x="6374" y="14958"/>
                      <a:pt x="6374" y="14969"/>
                    </a:cubicBezTo>
                    <a:cubicBezTo>
                      <a:pt x="6374" y="15035"/>
                      <a:pt x="6383" y="15057"/>
                      <a:pt x="6374" y="15112"/>
                    </a:cubicBezTo>
                    <a:cubicBezTo>
                      <a:pt x="6370" y="15178"/>
                      <a:pt x="6348" y="15222"/>
                      <a:pt x="6344" y="15288"/>
                    </a:cubicBezTo>
                    <a:cubicBezTo>
                      <a:pt x="6322" y="15321"/>
                      <a:pt x="6304" y="15377"/>
                      <a:pt x="6287" y="15432"/>
                    </a:cubicBezTo>
                    <a:cubicBezTo>
                      <a:pt x="6287" y="15443"/>
                      <a:pt x="6278" y="15454"/>
                      <a:pt x="6274" y="15476"/>
                    </a:cubicBezTo>
                    <a:cubicBezTo>
                      <a:pt x="6274" y="15487"/>
                      <a:pt x="6261" y="15498"/>
                      <a:pt x="6256" y="15509"/>
                    </a:cubicBezTo>
                    <a:cubicBezTo>
                      <a:pt x="6256" y="15509"/>
                      <a:pt x="6256" y="15531"/>
                      <a:pt x="6256" y="15531"/>
                    </a:cubicBezTo>
                    <a:cubicBezTo>
                      <a:pt x="6252" y="15531"/>
                      <a:pt x="6252" y="15531"/>
                      <a:pt x="6248" y="15531"/>
                    </a:cubicBezTo>
                    <a:moveTo>
                      <a:pt x="7432" y="17779"/>
                    </a:moveTo>
                    <a:cubicBezTo>
                      <a:pt x="7432" y="17779"/>
                      <a:pt x="7418" y="17812"/>
                      <a:pt x="7414" y="17823"/>
                    </a:cubicBezTo>
                    <a:cubicBezTo>
                      <a:pt x="7410" y="17845"/>
                      <a:pt x="7401" y="17845"/>
                      <a:pt x="7397" y="17856"/>
                    </a:cubicBezTo>
                    <a:cubicBezTo>
                      <a:pt x="7379" y="17900"/>
                      <a:pt x="7375" y="17944"/>
                      <a:pt x="7344" y="17955"/>
                    </a:cubicBezTo>
                    <a:cubicBezTo>
                      <a:pt x="7335" y="17966"/>
                      <a:pt x="7335" y="17999"/>
                      <a:pt x="7331" y="18022"/>
                    </a:cubicBezTo>
                    <a:cubicBezTo>
                      <a:pt x="7322" y="18022"/>
                      <a:pt x="7322" y="18022"/>
                      <a:pt x="7318" y="18022"/>
                    </a:cubicBezTo>
                    <a:cubicBezTo>
                      <a:pt x="7309" y="18022"/>
                      <a:pt x="7318" y="18033"/>
                      <a:pt x="7309" y="18044"/>
                    </a:cubicBezTo>
                    <a:cubicBezTo>
                      <a:pt x="7300" y="18044"/>
                      <a:pt x="7296" y="18055"/>
                      <a:pt x="7287" y="18066"/>
                    </a:cubicBezTo>
                    <a:cubicBezTo>
                      <a:pt x="7283" y="18077"/>
                      <a:pt x="7279" y="18088"/>
                      <a:pt x="7274" y="18099"/>
                    </a:cubicBezTo>
                    <a:cubicBezTo>
                      <a:pt x="7274" y="18099"/>
                      <a:pt x="7274" y="18121"/>
                      <a:pt x="7274" y="18121"/>
                    </a:cubicBezTo>
                    <a:cubicBezTo>
                      <a:pt x="7274" y="18121"/>
                      <a:pt x="7266" y="18121"/>
                      <a:pt x="7261" y="18121"/>
                    </a:cubicBezTo>
                    <a:cubicBezTo>
                      <a:pt x="7252" y="18143"/>
                      <a:pt x="7248" y="18176"/>
                      <a:pt x="7239" y="18187"/>
                    </a:cubicBezTo>
                    <a:cubicBezTo>
                      <a:pt x="7213" y="18231"/>
                      <a:pt x="7182" y="18253"/>
                      <a:pt x="7156" y="18286"/>
                    </a:cubicBezTo>
                    <a:cubicBezTo>
                      <a:pt x="7139" y="18297"/>
                      <a:pt x="7126" y="18330"/>
                      <a:pt x="7104" y="18341"/>
                    </a:cubicBezTo>
                    <a:cubicBezTo>
                      <a:pt x="7082" y="18363"/>
                      <a:pt x="7056" y="18374"/>
                      <a:pt x="7030" y="18396"/>
                    </a:cubicBezTo>
                    <a:cubicBezTo>
                      <a:pt x="6982" y="18418"/>
                      <a:pt x="6942" y="18451"/>
                      <a:pt x="6885" y="18440"/>
                    </a:cubicBezTo>
                    <a:cubicBezTo>
                      <a:pt x="6877" y="18440"/>
                      <a:pt x="6859" y="18429"/>
                      <a:pt x="6850" y="18429"/>
                    </a:cubicBezTo>
                    <a:cubicBezTo>
                      <a:pt x="6837" y="18429"/>
                      <a:pt x="6824" y="18462"/>
                      <a:pt x="6811" y="18462"/>
                    </a:cubicBezTo>
                    <a:cubicBezTo>
                      <a:pt x="6763" y="18495"/>
                      <a:pt x="6733" y="18462"/>
                      <a:pt x="6693" y="18407"/>
                    </a:cubicBezTo>
                    <a:cubicBezTo>
                      <a:pt x="6689" y="18407"/>
                      <a:pt x="6684" y="18374"/>
                      <a:pt x="6680" y="18374"/>
                    </a:cubicBezTo>
                    <a:cubicBezTo>
                      <a:pt x="6667" y="18352"/>
                      <a:pt x="6641" y="18352"/>
                      <a:pt x="6623" y="18330"/>
                    </a:cubicBezTo>
                    <a:cubicBezTo>
                      <a:pt x="6606" y="18308"/>
                      <a:pt x="6588" y="18286"/>
                      <a:pt x="6575" y="18264"/>
                    </a:cubicBezTo>
                    <a:cubicBezTo>
                      <a:pt x="6558" y="18231"/>
                      <a:pt x="6549" y="18209"/>
                      <a:pt x="6532" y="18187"/>
                    </a:cubicBezTo>
                    <a:cubicBezTo>
                      <a:pt x="6523" y="18187"/>
                      <a:pt x="6514" y="18165"/>
                      <a:pt x="6510" y="18154"/>
                    </a:cubicBezTo>
                    <a:cubicBezTo>
                      <a:pt x="6497" y="18132"/>
                      <a:pt x="6488" y="18110"/>
                      <a:pt x="6475" y="18099"/>
                    </a:cubicBezTo>
                    <a:cubicBezTo>
                      <a:pt x="6470" y="18088"/>
                      <a:pt x="6457" y="18055"/>
                      <a:pt x="6444" y="18044"/>
                    </a:cubicBezTo>
                    <a:cubicBezTo>
                      <a:pt x="6440" y="18033"/>
                      <a:pt x="6435" y="17977"/>
                      <a:pt x="6427" y="17977"/>
                    </a:cubicBezTo>
                    <a:cubicBezTo>
                      <a:pt x="6427" y="17977"/>
                      <a:pt x="6418" y="17977"/>
                      <a:pt x="6418" y="17977"/>
                    </a:cubicBezTo>
                    <a:cubicBezTo>
                      <a:pt x="6418" y="17977"/>
                      <a:pt x="6418" y="17944"/>
                      <a:pt x="6414" y="17944"/>
                    </a:cubicBezTo>
                    <a:cubicBezTo>
                      <a:pt x="6414" y="17944"/>
                      <a:pt x="6414" y="17922"/>
                      <a:pt x="6414" y="17922"/>
                    </a:cubicBezTo>
                    <a:cubicBezTo>
                      <a:pt x="6414" y="17911"/>
                      <a:pt x="6409" y="17922"/>
                      <a:pt x="6405" y="17922"/>
                    </a:cubicBezTo>
                    <a:cubicBezTo>
                      <a:pt x="6405" y="17911"/>
                      <a:pt x="6405" y="17900"/>
                      <a:pt x="6405" y="17900"/>
                    </a:cubicBezTo>
                    <a:cubicBezTo>
                      <a:pt x="6405" y="17900"/>
                      <a:pt x="6396" y="17900"/>
                      <a:pt x="6396" y="17900"/>
                    </a:cubicBezTo>
                    <a:cubicBezTo>
                      <a:pt x="6396" y="17889"/>
                      <a:pt x="6392" y="17878"/>
                      <a:pt x="6387" y="17867"/>
                    </a:cubicBezTo>
                    <a:cubicBezTo>
                      <a:pt x="6379" y="17845"/>
                      <a:pt x="6366" y="17790"/>
                      <a:pt x="6361" y="17735"/>
                    </a:cubicBezTo>
                    <a:cubicBezTo>
                      <a:pt x="6335" y="17702"/>
                      <a:pt x="6331" y="17625"/>
                      <a:pt x="6309" y="17592"/>
                    </a:cubicBezTo>
                    <a:cubicBezTo>
                      <a:pt x="6309" y="17492"/>
                      <a:pt x="6300" y="17415"/>
                      <a:pt x="6287" y="17316"/>
                    </a:cubicBezTo>
                    <a:cubicBezTo>
                      <a:pt x="6287" y="17283"/>
                      <a:pt x="6278" y="17228"/>
                      <a:pt x="6274" y="17184"/>
                    </a:cubicBezTo>
                    <a:cubicBezTo>
                      <a:pt x="6274" y="17162"/>
                      <a:pt x="6265" y="17129"/>
                      <a:pt x="6261" y="17107"/>
                    </a:cubicBezTo>
                    <a:cubicBezTo>
                      <a:pt x="6261" y="17085"/>
                      <a:pt x="6265" y="17085"/>
                      <a:pt x="6261" y="17063"/>
                    </a:cubicBezTo>
                    <a:cubicBezTo>
                      <a:pt x="6261" y="17041"/>
                      <a:pt x="6252" y="17019"/>
                      <a:pt x="6252" y="17007"/>
                    </a:cubicBezTo>
                    <a:cubicBezTo>
                      <a:pt x="6252" y="16985"/>
                      <a:pt x="6252" y="16974"/>
                      <a:pt x="6252" y="16952"/>
                    </a:cubicBezTo>
                    <a:cubicBezTo>
                      <a:pt x="6252" y="16930"/>
                      <a:pt x="6252" y="16897"/>
                      <a:pt x="6252" y="16853"/>
                    </a:cubicBezTo>
                    <a:cubicBezTo>
                      <a:pt x="6252" y="16853"/>
                      <a:pt x="6261" y="16831"/>
                      <a:pt x="6261" y="16831"/>
                    </a:cubicBezTo>
                    <a:cubicBezTo>
                      <a:pt x="6265" y="16787"/>
                      <a:pt x="6274" y="16743"/>
                      <a:pt x="6291" y="16721"/>
                    </a:cubicBezTo>
                    <a:cubicBezTo>
                      <a:pt x="6291" y="16677"/>
                      <a:pt x="6309" y="16666"/>
                      <a:pt x="6309" y="16611"/>
                    </a:cubicBezTo>
                    <a:cubicBezTo>
                      <a:pt x="6326" y="16611"/>
                      <a:pt x="6326" y="16556"/>
                      <a:pt x="6331" y="16534"/>
                    </a:cubicBezTo>
                    <a:cubicBezTo>
                      <a:pt x="6335" y="16523"/>
                      <a:pt x="6344" y="16512"/>
                      <a:pt x="6348" y="16501"/>
                    </a:cubicBezTo>
                    <a:cubicBezTo>
                      <a:pt x="6348" y="16501"/>
                      <a:pt x="6348" y="16479"/>
                      <a:pt x="6352" y="16457"/>
                    </a:cubicBezTo>
                    <a:cubicBezTo>
                      <a:pt x="6370" y="16435"/>
                      <a:pt x="6387" y="16412"/>
                      <a:pt x="6400" y="16379"/>
                    </a:cubicBezTo>
                    <a:cubicBezTo>
                      <a:pt x="6405" y="16368"/>
                      <a:pt x="6422" y="16357"/>
                      <a:pt x="6435" y="16346"/>
                    </a:cubicBezTo>
                    <a:cubicBezTo>
                      <a:pt x="6453" y="16335"/>
                      <a:pt x="6470" y="16313"/>
                      <a:pt x="6488" y="16280"/>
                    </a:cubicBezTo>
                    <a:cubicBezTo>
                      <a:pt x="6497" y="16280"/>
                      <a:pt x="6505" y="16280"/>
                      <a:pt x="6505" y="16247"/>
                    </a:cubicBezTo>
                    <a:cubicBezTo>
                      <a:pt x="6518" y="16280"/>
                      <a:pt x="6536" y="16236"/>
                      <a:pt x="6549" y="16236"/>
                    </a:cubicBezTo>
                    <a:cubicBezTo>
                      <a:pt x="6549" y="16236"/>
                      <a:pt x="6558" y="16236"/>
                      <a:pt x="6558" y="16236"/>
                    </a:cubicBezTo>
                    <a:cubicBezTo>
                      <a:pt x="6571" y="16236"/>
                      <a:pt x="6571" y="16269"/>
                      <a:pt x="6588" y="16302"/>
                    </a:cubicBezTo>
                    <a:cubicBezTo>
                      <a:pt x="6588" y="16357"/>
                      <a:pt x="6562" y="16379"/>
                      <a:pt x="6571" y="16446"/>
                    </a:cubicBezTo>
                    <a:cubicBezTo>
                      <a:pt x="6562" y="16468"/>
                      <a:pt x="6558" y="16501"/>
                      <a:pt x="6549" y="16534"/>
                    </a:cubicBezTo>
                    <a:cubicBezTo>
                      <a:pt x="6549" y="16534"/>
                      <a:pt x="6540" y="16545"/>
                      <a:pt x="6540" y="16545"/>
                    </a:cubicBezTo>
                    <a:cubicBezTo>
                      <a:pt x="6540" y="16545"/>
                      <a:pt x="6536" y="16559"/>
                      <a:pt x="6527" y="16589"/>
                    </a:cubicBezTo>
                    <a:cubicBezTo>
                      <a:pt x="6527" y="16589"/>
                      <a:pt x="6527" y="16611"/>
                      <a:pt x="6527" y="16611"/>
                    </a:cubicBezTo>
                    <a:cubicBezTo>
                      <a:pt x="6527" y="16611"/>
                      <a:pt x="6523" y="16611"/>
                      <a:pt x="6518" y="16611"/>
                    </a:cubicBezTo>
                    <a:cubicBezTo>
                      <a:pt x="6518" y="16611"/>
                      <a:pt x="6514" y="16633"/>
                      <a:pt x="6510" y="16633"/>
                    </a:cubicBezTo>
                    <a:cubicBezTo>
                      <a:pt x="6510" y="16633"/>
                      <a:pt x="6501" y="16633"/>
                      <a:pt x="6501" y="16633"/>
                    </a:cubicBezTo>
                    <a:cubicBezTo>
                      <a:pt x="6488" y="16655"/>
                      <a:pt x="6483" y="16699"/>
                      <a:pt x="6475" y="16732"/>
                    </a:cubicBezTo>
                    <a:cubicBezTo>
                      <a:pt x="6470" y="16754"/>
                      <a:pt x="6462" y="16754"/>
                      <a:pt x="6453" y="16765"/>
                    </a:cubicBezTo>
                    <a:cubicBezTo>
                      <a:pt x="6453" y="16765"/>
                      <a:pt x="6453" y="16787"/>
                      <a:pt x="6453" y="16798"/>
                    </a:cubicBezTo>
                    <a:cubicBezTo>
                      <a:pt x="6435" y="16842"/>
                      <a:pt x="6400" y="16886"/>
                      <a:pt x="6387" y="16963"/>
                    </a:cubicBezTo>
                    <a:cubicBezTo>
                      <a:pt x="6409" y="16963"/>
                      <a:pt x="6435" y="16963"/>
                      <a:pt x="6453" y="16963"/>
                    </a:cubicBezTo>
                    <a:lnTo>
                      <a:pt x="6462" y="16963"/>
                    </a:lnTo>
                    <a:cubicBezTo>
                      <a:pt x="6462" y="16963"/>
                      <a:pt x="6475" y="16952"/>
                      <a:pt x="6483" y="16952"/>
                    </a:cubicBezTo>
                    <a:cubicBezTo>
                      <a:pt x="6518" y="16930"/>
                      <a:pt x="6562" y="16897"/>
                      <a:pt x="6597" y="16864"/>
                    </a:cubicBezTo>
                    <a:cubicBezTo>
                      <a:pt x="6628" y="16831"/>
                      <a:pt x="6658" y="16809"/>
                      <a:pt x="6680" y="16765"/>
                    </a:cubicBezTo>
                    <a:cubicBezTo>
                      <a:pt x="6724" y="16754"/>
                      <a:pt x="6776" y="16677"/>
                      <a:pt x="6811" y="16721"/>
                    </a:cubicBezTo>
                    <a:cubicBezTo>
                      <a:pt x="6816" y="16721"/>
                      <a:pt x="6833" y="16743"/>
                      <a:pt x="6837" y="16743"/>
                    </a:cubicBezTo>
                    <a:cubicBezTo>
                      <a:pt x="6842" y="16743"/>
                      <a:pt x="6850" y="16787"/>
                      <a:pt x="6859" y="16820"/>
                    </a:cubicBezTo>
                    <a:cubicBezTo>
                      <a:pt x="6868" y="16842"/>
                      <a:pt x="6877" y="16864"/>
                      <a:pt x="6881" y="16897"/>
                    </a:cubicBezTo>
                    <a:cubicBezTo>
                      <a:pt x="6890" y="16974"/>
                      <a:pt x="6881" y="17063"/>
                      <a:pt x="6868" y="17107"/>
                    </a:cubicBezTo>
                    <a:cubicBezTo>
                      <a:pt x="6868" y="17118"/>
                      <a:pt x="6859" y="17162"/>
                      <a:pt x="6855" y="17173"/>
                    </a:cubicBezTo>
                    <a:cubicBezTo>
                      <a:pt x="6855" y="17173"/>
                      <a:pt x="6846" y="17173"/>
                      <a:pt x="6842" y="17173"/>
                    </a:cubicBezTo>
                    <a:cubicBezTo>
                      <a:pt x="6833" y="17195"/>
                      <a:pt x="6816" y="17228"/>
                      <a:pt x="6802" y="17239"/>
                    </a:cubicBezTo>
                    <a:cubicBezTo>
                      <a:pt x="6802" y="17239"/>
                      <a:pt x="6794" y="17239"/>
                      <a:pt x="6789" y="17250"/>
                    </a:cubicBezTo>
                    <a:cubicBezTo>
                      <a:pt x="6789" y="17250"/>
                      <a:pt x="6789" y="17272"/>
                      <a:pt x="6789" y="17272"/>
                    </a:cubicBezTo>
                    <a:cubicBezTo>
                      <a:pt x="6776" y="17294"/>
                      <a:pt x="6759" y="17294"/>
                      <a:pt x="6746" y="17316"/>
                    </a:cubicBezTo>
                    <a:cubicBezTo>
                      <a:pt x="6733" y="17338"/>
                      <a:pt x="6724" y="17371"/>
                      <a:pt x="6706" y="17360"/>
                    </a:cubicBezTo>
                    <a:cubicBezTo>
                      <a:pt x="6689" y="17415"/>
                      <a:pt x="6671" y="17448"/>
                      <a:pt x="6645" y="17481"/>
                    </a:cubicBezTo>
                    <a:cubicBezTo>
                      <a:pt x="6641" y="17503"/>
                      <a:pt x="6636" y="17526"/>
                      <a:pt x="6632" y="17537"/>
                    </a:cubicBezTo>
                    <a:cubicBezTo>
                      <a:pt x="6623" y="17548"/>
                      <a:pt x="6632" y="17603"/>
                      <a:pt x="6615" y="17592"/>
                    </a:cubicBezTo>
                    <a:cubicBezTo>
                      <a:pt x="6632" y="17614"/>
                      <a:pt x="6645" y="17592"/>
                      <a:pt x="6663" y="17570"/>
                    </a:cubicBezTo>
                    <a:cubicBezTo>
                      <a:pt x="6676" y="17570"/>
                      <a:pt x="6684" y="17570"/>
                      <a:pt x="6693" y="17570"/>
                    </a:cubicBezTo>
                    <a:cubicBezTo>
                      <a:pt x="6711" y="17570"/>
                      <a:pt x="6737" y="17526"/>
                      <a:pt x="6759" y="17526"/>
                    </a:cubicBezTo>
                    <a:cubicBezTo>
                      <a:pt x="6785" y="17503"/>
                      <a:pt x="6816" y="17515"/>
                      <a:pt x="6837" y="17492"/>
                    </a:cubicBezTo>
                    <a:cubicBezTo>
                      <a:pt x="6842" y="17481"/>
                      <a:pt x="6855" y="17459"/>
                      <a:pt x="6868" y="17448"/>
                    </a:cubicBezTo>
                    <a:cubicBezTo>
                      <a:pt x="6877" y="17448"/>
                      <a:pt x="6890" y="17448"/>
                      <a:pt x="6899" y="17448"/>
                    </a:cubicBezTo>
                    <a:cubicBezTo>
                      <a:pt x="6916" y="17426"/>
                      <a:pt x="6933" y="17393"/>
                      <a:pt x="6951" y="17371"/>
                    </a:cubicBezTo>
                    <a:cubicBezTo>
                      <a:pt x="6968" y="17349"/>
                      <a:pt x="6990" y="17338"/>
                      <a:pt x="7008" y="17316"/>
                    </a:cubicBezTo>
                    <a:cubicBezTo>
                      <a:pt x="7025" y="17294"/>
                      <a:pt x="7047" y="17272"/>
                      <a:pt x="7065" y="17250"/>
                    </a:cubicBezTo>
                    <a:cubicBezTo>
                      <a:pt x="7065" y="17250"/>
                      <a:pt x="7065" y="17228"/>
                      <a:pt x="7073" y="17228"/>
                    </a:cubicBezTo>
                    <a:cubicBezTo>
                      <a:pt x="7078" y="17217"/>
                      <a:pt x="7086" y="17228"/>
                      <a:pt x="7091" y="17217"/>
                    </a:cubicBezTo>
                    <a:cubicBezTo>
                      <a:pt x="7100" y="17217"/>
                      <a:pt x="7108" y="17195"/>
                      <a:pt x="7113" y="17184"/>
                    </a:cubicBezTo>
                    <a:cubicBezTo>
                      <a:pt x="7134" y="17151"/>
                      <a:pt x="7152" y="17074"/>
                      <a:pt x="7200" y="17096"/>
                    </a:cubicBezTo>
                    <a:cubicBezTo>
                      <a:pt x="7244" y="17041"/>
                      <a:pt x="7292" y="16996"/>
                      <a:pt x="7335" y="16941"/>
                    </a:cubicBezTo>
                    <a:cubicBezTo>
                      <a:pt x="7349" y="16930"/>
                      <a:pt x="7362" y="16952"/>
                      <a:pt x="7366" y="16941"/>
                    </a:cubicBezTo>
                    <a:cubicBezTo>
                      <a:pt x="7388" y="16919"/>
                      <a:pt x="7414" y="16875"/>
                      <a:pt x="7436" y="16919"/>
                    </a:cubicBezTo>
                    <a:cubicBezTo>
                      <a:pt x="7440" y="16963"/>
                      <a:pt x="7436" y="16985"/>
                      <a:pt x="7427" y="17019"/>
                    </a:cubicBezTo>
                    <a:cubicBezTo>
                      <a:pt x="7418" y="17041"/>
                      <a:pt x="7405" y="17063"/>
                      <a:pt x="7397" y="17085"/>
                    </a:cubicBezTo>
                    <a:cubicBezTo>
                      <a:pt x="7379" y="17118"/>
                      <a:pt x="7362" y="17173"/>
                      <a:pt x="7340" y="17206"/>
                    </a:cubicBezTo>
                    <a:cubicBezTo>
                      <a:pt x="7331" y="17228"/>
                      <a:pt x="7314" y="17261"/>
                      <a:pt x="7300" y="17283"/>
                    </a:cubicBezTo>
                    <a:cubicBezTo>
                      <a:pt x="7292" y="17294"/>
                      <a:pt x="7287" y="17316"/>
                      <a:pt x="7274" y="17338"/>
                    </a:cubicBezTo>
                    <a:cubicBezTo>
                      <a:pt x="7252" y="17371"/>
                      <a:pt x="7235" y="17437"/>
                      <a:pt x="7213" y="17492"/>
                    </a:cubicBezTo>
                    <a:cubicBezTo>
                      <a:pt x="7200" y="17492"/>
                      <a:pt x="7196" y="17492"/>
                      <a:pt x="7182" y="17515"/>
                    </a:cubicBezTo>
                    <a:cubicBezTo>
                      <a:pt x="7152" y="17570"/>
                      <a:pt x="7121" y="17625"/>
                      <a:pt x="7082" y="17669"/>
                    </a:cubicBezTo>
                    <a:cubicBezTo>
                      <a:pt x="7100" y="17713"/>
                      <a:pt x="7121" y="17691"/>
                      <a:pt x="7143" y="17691"/>
                    </a:cubicBezTo>
                    <a:cubicBezTo>
                      <a:pt x="7143" y="17691"/>
                      <a:pt x="7143" y="17669"/>
                      <a:pt x="7143" y="17680"/>
                    </a:cubicBezTo>
                    <a:cubicBezTo>
                      <a:pt x="7143" y="17691"/>
                      <a:pt x="7143" y="17680"/>
                      <a:pt x="7152" y="17680"/>
                    </a:cubicBezTo>
                    <a:cubicBezTo>
                      <a:pt x="7178" y="17625"/>
                      <a:pt x="7235" y="17614"/>
                      <a:pt x="7279" y="17581"/>
                    </a:cubicBezTo>
                    <a:cubicBezTo>
                      <a:pt x="7292" y="17570"/>
                      <a:pt x="7309" y="17548"/>
                      <a:pt x="7322" y="17537"/>
                    </a:cubicBezTo>
                    <a:cubicBezTo>
                      <a:pt x="7379" y="17481"/>
                      <a:pt x="7436" y="17415"/>
                      <a:pt x="7488" y="17338"/>
                    </a:cubicBezTo>
                    <a:cubicBezTo>
                      <a:pt x="7488" y="17338"/>
                      <a:pt x="7497" y="17338"/>
                      <a:pt x="7501" y="17338"/>
                    </a:cubicBezTo>
                    <a:cubicBezTo>
                      <a:pt x="7506" y="17327"/>
                      <a:pt x="7506" y="17316"/>
                      <a:pt x="7510" y="17316"/>
                    </a:cubicBezTo>
                    <a:cubicBezTo>
                      <a:pt x="7515" y="17305"/>
                      <a:pt x="7528" y="17305"/>
                      <a:pt x="7528" y="17294"/>
                    </a:cubicBezTo>
                    <a:cubicBezTo>
                      <a:pt x="7536" y="17294"/>
                      <a:pt x="7536" y="17272"/>
                      <a:pt x="7545" y="17250"/>
                    </a:cubicBezTo>
                    <a:cubicBezTo>
                      <a:pt x="7545" y="17250"/>
                      <a:pt x="7554" y="17250"/>
                      <a:pt x="7558" y="17250"/>
                    </a:cubicBezTo>
                    <a:cubicBezTo>
                      <a:pt x="7567" y="17228"/>
                      <a:pt x="7580" y="17195"/>
                      <a:pt x="7598" y="17173"/>
                    </a:cubicBezTo>
                    <a:cubicBezTo>
                      <a:pt x="7611" y="17151"/>
                      <a:pt x="7624" y="17118"/>
                      <a:pt x="7646" y="17096"/>
                    </a:cubicBezTo>
                    <a:cubicBezTo>
                      <a:pt x="7646" y="17096"/>
                      <a:pt x="7646" y="17074"/>
                      <a:pt x="7654" y="17074"/>
                    </a:cubicBezTo>
                    <a:cubicBezTo>
                      <a:pt x="7667" y="17063"/>
                      <a:pt x="7676" y="17074"/>
                      <a:pt x="7694" y="17096"/>
                    </a:cubicBezTo>
                    <a:cubicBezTo>
                      <a:pt x="7694" y="17195"/>
                      <a:pt x="7663" y="17261"/>
                      <a:pt x="7641" y="17327"/>
                    </a:cubicBezTo>
                    <a:cubicBezTo>
                      <a:pt x="7637" y="17327"/>
                      <a:pt x="7633" y="17360"/>
                      <a:pt x="7624" y="17382"/>
                    </a:cubicBezTo>
                    <a:cubicBezTo>
                      <a:pt x="7615" y="17404"/>
                      <a:pt x="7602" y="17437"/>
                      <a:pt x="7589" y="17470"/>
                    </a:cubicBezTo>
                    <a:cubicBezTo>
                      <a:pt x="7580" y="17492"/>
                      <a:pt x="7576" y="17515"/>
                      <a:pt x="7567" y="17548"/>
                    </a:cubicBezTo>
                    <a:cubicBezTo>
                      <a:pt x="7563" y="17570"/>
                      <a:pt x="7554" y="17592"/>
                      <a:pt x="7545" y="17614"/>
                    </a:cubicBezTo>
                    <a:cubicBezTo>
                      <a:pt x="7532" y="17658"/>
                      <a:pt x="7519" y="17713"/>
                      <a:pt x="7493" y="17735"/>
                    </a:cubicBezTo>
                    <a:cubicBezTo>
                      <a:pt x="7488" y="17801"/>
                      <a:pt x="7462" y="17812"/>
                      <a:pt x="7440" y="17867"/>
                    </a:cubicBezTo>
                    <a:moveTo>
                      <a:pt x="8786" y="18650"/>
                    </a:moveTo>
                    <a:cubicBezTo>
                      <a:pt x="8786" y="18650"/>
                      <a:pt x="8782" y="18683"/>
                      <a:pt x="8777" y="18694"/>
                    </a:cubicBezTo>
                    <a:cubicBezTo>
                      <a:pt x="8768" y="18716"/>
                      <a:pt x="8755" y="18727"/>
                      <a:pt x="8751" y="18749"/>
                    </a:cubicBezTo>
                    <a:cubicBezTo>
                      <a:pt x="8733" y="18793"/>
                      <a:pt x="8720" y="18848"/>
                      <a:pt x="8699" y="18870"/>
                    </a:cubicBezTo>
                    <a:cubicBezTo>
                      <a:pt x="8672" y="18969"/>
                      <a:pt x="8637" y="19046"/>
                      <a:pt x="8616" y="19134"/>
                    </a:cubicBezTo>
                    <a:cubicBezTo>
                      <a:pt x="8563" y="19212"/>
                      <a:pt x="8533" y="19344"/>
                      <a:pt x="8489" y="19443"/>
                    </a:cubicBezTo>
                    <a:cubicBezTo>
                      <a:pt x="8480" y="19476"/>
                      <a:pt x="8467" y="19498"/>
                      <a:pt x="8458" y="19520"/>
                    </a:cubicBezTo>
                    <a:cubicBezTo>
                      <a:pt x="8449" y="19542"/>
                      <a:pt x="8445" y="19553"/>
                      <a:pt x="8441" y="19564"/>
                    </a:cubicBezTo>
                    <a:cubicBezTo>
                      <a:pt x="8415" y="19608"/>
                      <a:pt x="8388" y="19686"/>
                      <a:pt x="8362" y="19741"/>
                    </a:cubicBezTo>
                    <a:cubicBezTo>
                      <a:pt x="8345" y="19741"/>
                      <a:pt x="8336" y="19763"/>
                      <a:pt x="8327" y="19785"/>
                    </a:cubicBezTo>
                    <a:cubicBezTo>
                      <a:pt x="8288" y="19785"/>
                      <a:pt x="8240" y="19807"/>
                      <a:pt x="8200" y="19840"/>
                    </a:cubicBezTo>
                    <a:cubicBezTo>
                      <a:pt x="8187" y="19840"/>
                      <a:pt x="8166" y="19840"/>
                      <a:pt x="8139" y="19840"/>
                    </a:cubicBezTo>
                    <a:cubicBezTo>
                      <a:pt x="8113" y="19840"/>
                      <a:pt x="8091" y="19862"/>
                      <a:pt x="8069" y="19873"/>
                    </a:cubicBezTo>
                    <a:lnTo>
                      <a:pt x="7982" y="19873"/>
                    </a:lnTo>
                    <a:cubicBezTo>
                      <a:pt x="7956" y="19873"/>
                      <a:pt x="7921" y="19873"/>
                      <a:pt x="7899" y="19862"/>
                    </a:cubicBezTo>
                    <a:cubicBezTo>
                      <a:pt x="7890" y="19862"/>
                      <a:pt x="7873" y="19829"/>
                      <a:pt x="7855" y="19818"/>
                    </a:cubicBezTo>
                    <a:cubicBezTo>
                      <a:pt x="7847" y="19807"/>
                      <a:pt x="7838" y="19807"/>
                      <a:pt x="7829" y="19796"/>
                    </a:cubicBezTo>
                    <a:cubicBezTo>
                      <a:pt x="7820" y="19785"/>
                      <a:pt x="7807" y="19752"/>
                      <a:pt x="7790" y="19741"/>
                    </a:cubicBezTo>
                    <a:cubicBezTo>
                      <a:pt x="7790" y="19741"/>
                      <a:pt x="7781" y="19741"/>
                      <a:pt x="7781" y="19741"/>
                    </a:cubicBezTo>
                    <a:cubicBezTo>
                      <a:pt x="7781" y="19741"/>
                      <a:pt x="7781" y="19719"/>
                      <a:pt x="7777" y="19719"/>
                    </a:cubicBezTo>
                    <a:cubicBezTo>
                      <a:pt x="7764" y="19697"/>
                      <a:pt x="7746" y="19686"/>
                      <a:pt x="7733" y="19675"/>
                    </a:cubicBezTo>
                    <a:cubicBezTo>
                      <a:pt x="7724" y="19675"/>
                      <a:pt x="7720" y="19653"/>
                      <a:pt x="7711" y="19641"/>
                    </a:cubicBezTo>
                    <a:cubicBezTo>
                      <a:pt x="7698" y="19619"/>
                      <a:pt x="7685" y="19608"/>
                      <a:pt x="7672" y="19586"/>
                    </a:cubicBezTo>
                    <a:cubicBezTo>
                      <a:pt x="7672" y="19586"/>
                      <a:pt x="7663" y="19586"/>
                      <a:pt x="7659" y="19586"/>
                    </a:cubicBezTo>
                    <a:cubicBezTo>
                      <a:pt x="7659" y="19575"/>
                      <a:pt x="7659" y="19564"/>
                      <a:pt x="7659" y="19564"/>
                    </a:cubicBezTo>
                    <a:cubicBezTo>
                      <a:pt x="7641" y="19542"/>
                      <a:pt x="7628" y="19531"/>
                      <a:pt x="7619" y="19509"/>
                    </a:cubicBezTo>
                    <a:cubicBezTo>
                      <a:pt x="7602" y="19487"/>
                      <a:pt x="7589" y="19465"/>
                      <a:pt x="7576" y="19432"/>
                    </a:cubicBezTo>
                    <a:cubicBezTo>
                      <a:pt x="7567" y="19399"/>
                      <a:pt x="7554" y="19344"/>
                      <a:pt x="7545" y="19289"/>
                    </a:cubicBezTo>
                    <a:cubicBezTo>
                      <a:pt x="7515" y="19179"/>
                      <a:pt x="7515" y="19168"/>
                      <a:pt x="7506" y="19002"/>
                    </a:cubicBezTo>
                    <a:cubicBezTo>
                      <a:pt x="7506" y="18947"/>
                      <a:pt x="7497" y="18881"/>
                      <a:pt x="7506" y="18848"/>
                    </a:cubicBezTo>
                    <a:cubicBezTo>
                      <a:pt x="7506" y="18804"/>
                      <a:pt x="7515" y="18793"/>
                      <a:pt x="7523" y="18771"/>
                    </a:cubicBezTo>
                    <a:cubicBezTo>
                      <a:pt x="7532" y="18749"/>
                      <a:pt x="7541" y="18727"/>
                      <a:pt x="7554" y="18716"/>
                    </a:cubicBezTo>
                    <a:cubicBezTo>
                      <a:pt x="7567" y="18760"/>
                      <a:pt x="7571" y="18815"/>
                      <a:pt x="7571" y="18881"/>
                    </a:cubicBezTo>
                    <a:cubicBezTo>
                      <a:pt x="7584" y="18936"/>
                      <a:pt x="7606" y="18958"/>
                      <a:pt x="7615" y="19013"/>
                    </a:cubicBezTo>
                    <a:cubicBezTo>
                      <a:pt x="7633" y="19013"/>
                      <a:pt x="7650" y="19057"/>
                      <a:pt x="7667" y="19090"/>
                    </a:cubicBezTo>
                    <a:cubicBezTo>
                      <a:pt x="7667" y="19090"/>
                      <a:pt x="7672" y="19090"/>
                      <a:pt x="7676" y="19090"/>
                    </a:cubicBezTo>
                    <a:cubicBezTo>
                      <a:pt x="7676" y="19090"/>
                      <a:pt x="7676" y="19101"/>
                      <a:pt x="7676" y="19101"/>
                    </a:cubicBezTo>
                    <a:cubicBezTo>
                      <a:pt x="7676" y="19112"/>
                      <a:pt x="7685" y="19101"/>
                      <a:pt x="7689" y="19123"/>
                    </a:cubicBezTo>
                    <a:cubicBezTo>
                      <a:pt x="7689" y="19123"/>
                      <a:pt x="7694" y="19145"/>
                      <a:pt x="7698" y="19145"/>
                    </a:cubicBezTo>
                    <a:cubicBezTo>
                      <a:pt x="7711" y="19168"/>
                      <a:pt x="7733" y="19157"/>
                      <a:pt x="7755" y="19168"/>
                    </a:cubicBezTo>
                    <a:cubicBezTo>
                      <a:pt x="7772" y="19190"/>
                      <a:pt x="7790" y="19234"/>
                      <a:pt x="7812" y="19245"/>
                    </a:cubicBezTo>
                    <a:cubicBezTo>
                      <a:pt x="7838" y="19267"/>
                      <a:pt x="7868" y="19245"/>
                      <a:pt x="7899" y="19267"/>
                    </a:cubicBezTo>
                    <a:cubicBezTo>
                      <a:pt x="7921" y="19267"/>
                      <a:pt x="7930" y="19300"/>
                      <a:pt x="7965" y="19300"/>
                    </a:cubicBezTo>
                    <a:cubicBezTo>
                      <a:pt x="8017" y="19300"/>
                      <a:pt x="8100" y="19355"/>
                      <a:pt x="8157" y="19322"/>
                    </a:cubicBezTo>
                    <a:cubicBezTo>
                      <a:pt x="8174" y="19322"/>
                      <a:pt x="8192" y="19300"/>
                      <a:pt x="8214" y="19278"/>
                    </a:cubicBezTo>
                    <a:cubicBezTo>
                      <a:pt x="8249" y="19267"/>
                      <a:pt x="8266" y="19256"/>
                      <a:pt x="8288" y="19223"/>
                    </a:cubicBezTo>
                    <a:cubicBezTo>
                      <a:pt x="8288" y="19223"/>
                      <a:pt x="8297" y="19223"/>
                      <a:pt x="8301" y="19223"/>
                    </a:cubicBezTo>
                    <a:cubicBezTo>
                      <a:pt x="8301" y="19223"/>
                      <a:pt x="8301" y="19201"/>
                      <a:pt x="8305" y="19201"/>
                    </a:cubicBezTo>
                    <a:cubicBezTo>
                      <a:pt x="8305" y="19201"/>
                      <a:pt x="8318" y="19190"/>
                      <a:pt x="8327" y="19179"/>
                    </a:cubicBezTo>
                    <a:cubicBezTo>
                      <a:pt x="8327" y="19179"/>
                      <a:pt x="8327" y="19179"/>
                      <a:pt x="8336" y="19168"/>
                    </a:cubicBezTo>
                    <a:cubicBezTo>
                      <a:pt x="8367" y="19112"/>
                      <a:pt x="8406" y="19024"/>
                      <a:pt x="8436" y="18969"/>
                    </a:cubicBezTo>
                    <a:cubicBezTo>
                      <a:pt x="8445" y="18947"/>
                      <a:pt x="8449" y="18936"/>
                      <a:pt x="8463" y="18914"/>
                    </a:cubicBezTo>
                    <a:cubicBezTo>
                      <a:pt x="8471" y="18903"/>
                      <a:pt x="8489" y="18859"/>
                      <a:pt x="8498" y="18837"/>
                    </a:cubicBezTo>
                    <a:cubicBezTo>
                      <a:pt x="8506" y="18815"/>
                      <a:pt x="8519" y="18782"/>
                      <a:pt x="8524" y="18760"/>
                    </a:cubicBezTo>
                    <a:cubicBezTo>
                      <a:pt x="8493" y="18771"/>
                      <a:pt x="8458" y="18804"/>
                      <a:pt x="8423" y="18826"/>
                    </a:cubicBezTo>
                    <a:cubicBezTo>
                      <a:pt x="8419" y="18826"/>
                      <a:pt x="8415" y="18826"/>
                      <a:pt x="8406" y="18837"/>
                    </a:cubicBezTo>
                    <a:cubicBezTo>
                      <a:pt x="8371" y="18881"/>
                      <a:pt x="8318" y="18936"/>
                      <a:pt x="8270" y="18969"/>
                    </a:cubicBezTo>
                    <a:cubicBezTo>
                      <a:pt x="8227" y="18991"/>
                      <a:pt x="8183" y="19035"/>
                      <a:pt x="8139" y="19057"/>
                    </a:cubicBezTo>
                    <a:cubicBezTo>
                      <a:pt x="8091" y="19079"/>
                      <a:pt x="8034" y="19123"/>
                      <a:pt x="7991" y="19090"/>
                    </a:cubicBezTo>
                    <a:cubicBezTo>
                      <a:pt x="7991" y="19090"/>
                      <a:pt x="7986" y="19079"/>
                      <a:pt x="7982" y="19068"/>
                    </a:cubicBezTo>
                    <a:cubicBezTo>
                      <a:pt x="7978" y="19068"/>
                      <a:pt x="7969" y="19079"/>
                      <a:pt x="7965" y="19068"/>
                    </a:cubicBezTo>
                    <a:cubicBezTo>
                      <a:pt x="7956" y="19068"/>
                      <a:pt x="7930" y="18991"/>
                      <a:pt x="7930" y="18969"/>
                    </a:cubicBezTo>
                    <a:cubicBezTo>
                      <a:pt x="7930" y="18936"/>
                      <a:pt x="7938" y="18892"/>
                      <a:pt x="7951" y="18870"/>
                    </a:cubicBezTo>
                    <a:cubicBezTo>
                      <a:pt x="7951" y="18870"/>
                      <a:pt x="7960" y="18870"/>
                      <a:pt x="7960" y="18870"/>
                    </a:cubicBezTo>
                    <a:cubicBezTo>
                      <a:pt x="7973" y="18848"/>
                      <a:pt x="7991" y="18815"/>
                      <a:pt x="8004" y="18804"/>
                    </a:cubicBezTo>
                    <a:cubicBezTo>
                      <a:pt x="8017" y="18782"/>
                      <a:pt x="8030" y="18782"/>
                      <a:pt x="8048" y="18771"/>
                    </a:cubicBezTo>
                    <a:cubicBezTo>
                      <a:pt x="8061" y="18771"/>
                      <a:pt x="8078" y="18738"/>
                      <a:pt x="8087" y="18727"/>
                    </a:cubicBezTo>
                    <a:cubicBezTo>
                      <a:pt x="8113" y="18705"/>
                      <a:pt x="8139" y="18683"/>
                      <a:pt x="8161" y="18639"/>
                    </a:cubicBezTo>
                    <a:cubicBezTo>
                      <a:pt x="8183" y="18639"/>
                      <a:pt x="8205" y="18616"/>
                      <a:pt x="8227" y="18583"/>
                    </a:cubicBezTo>
                    <a:cubicBezTo>
                      <a:pt x="8231" y="18583"/>
                      <a:pt x="8235" y="18583"/>
                      <a:pt x="8244" y="18561"/>
                    </a:cubicBezTo>
                    <a:cubicBezTo>
                      <a:pt x="8244" y="18561"/>
                      <a:pt x="8249" y="18539"/>
                      <a:pt x="8257" y="18528"/>
                    </a:cubicBezTo>
                    <a:cubicBezTo>
                      <a:pt x="8266" y="18528"/>
                      <a:pt x="8270" y="18528"/>
                      <a:pt x="8275" y="18528"/>
                    </a:cubicBezTo>
                    <a:cubicBezTo>
                      <a:pt x="8283" y="18528"/>
                      <a:pt x="8292" y="18495"/>
                      <a:pt x="8301" y="18484"/>
                    </a:cubicBezTo>
                    <a:cubicBezTo>
                      <a:pt x="8310" y="18473"/>
                      <a:pt x="8332" y="18484"/>
                      <a:pt x="8327" y="18440"/>
                    </a:cubicBezTo>
                    <a:cubicBezTo>
                      <a:pt x="8358" y="18462"/>
                      <a:pt x="8397" y="18396"/>
                      <a:pt x="8428" y="18352"/>
                    </a:cubicBezTo>
                    <a:cubicBezTo>
                      <a:pt x="8436" y="18352"/>
                      <a:pt x="8445" y="18330"/>
                      <a:pt x="8454" y="18330"/>
                    </a:cubicBezTo>
                    <a:cubicBezTo>
                      <a:pt x="8463" y="18330"/>
                      <a:pt x="8471" y="18319"/>
                      <a:pt x="8476" y="18308"/>
                    </a:cubicBezTo>
                    <a:cubicBezTo>
                      <a:pt x="8476" y="18308"/>
                      <a:pt x="8476" y="18297"/>
                      <a:pt x="8476" y="18297"/>
                    </a:cubicBezTo>
                    <a:cubicBezTo>
                      <a:pt x="8484" y="18286"/>
                      <a:pt x="8506" y="18275"/>
                      <a:pt x="8519" y="18264"/>
                    </a:cubicBezTo>
                    <a:cubicBezTo>
                      <a:pt x="8533" y="18242"/>
                      <a:pt x="8550" y="18220"/>
                      <a:pt x="8563" y="18198"/>
                    </a:cubicBezTo>
                    <a:cubicBezTo>
                      <a:pt x="8585" y="18176"/>
                      <a:pt x="8607" y="18154"/>
                      <a:pt x="8624" y="18132"/>
                    </a:cubicBezTo>
                    <a:cubicBezTo>
                      <a:pt x="8642" y="18088"/>
                      <a:pt x="8677" y="18066"/>
                      <a:pt x="8703" y="18044"/>
                    </a:cubicBezTo>
                    <a:cubicBezTo>
                      <a:pt x="8712" y="17999"/>
                      <a:pt x="8738" y="17988"/>
                      <a:pt x="8747" y="17944"/>
                    </a:cubicBezTo>
                    <a:cubicBezTo>
                      <a:pt x="8672" y="17988"/>
                      <a:pt x="8602" y="18055"/>
                      <a:pt x="8528" y="18099"/>
                    </a:cubicBezTo>
                    <a:cubicBezTo>
                      <a:pt x="8489" y="18132"/>
                      <a:pt x="8454" y="18154"/>
                      <a:pt x="8415" y="18176"/>
                    </a:cubicBezTo>
                    <a:cubicBezTo>
                      <a:pt x="8380" y="18198"/>
                      <a:pt x="8345" y="18220"/>
                      <a:pt x="8310" y="18253"/>
                    </a:cubicBezTo>
                    <a:cubicBezTo>
                      <a:pt x="8240" y="18308"/>
                      <a:pt x="8161" y="18352"/>
                      <a:pt x="8087" y="18407"/>
                    </a:cubicBezTo>
                    <a:cubicBezTo>
                      <a:pt x="8013" y="18451"/>
                      <a:pt x="7938" y="18528"/>
                      <a:pt x="7860" y="18539"/>
                    </a:cubicBezTo>
                    <a:cubicBezTo>
                      <a:pt x="7842" y="18539"/>
                      <a:pt x="7825" y="18539"/>
                      <a:pt x="7812" y="18539"/>
                    </a:cubicBezTo>
                    <a:cubicBezTo>
                      <a:pt x="7799" y="18539"/>
                      <a:pt x="7781" y="18561"/>
                      <a:pt x="7764" y="18561"/>
                    </a:cubicBezTo>
                    <a:cubicBezTo>
                      <a:pt x="7750" y="18561"/>
                      <a:pt x="7729" y="18561"/>
                      <a:pt x="7716" y="18561"/>
                    </a:cubicBezTo>
                    <a:cubicBezTo>
                      <a:pt x="7707" y="18561"/>
                      <a:pt x="7698" y="18561"/>
                      <a:pt x="7689" y="18561"/>
                    </a:cubicBezTo>
                    <a:cubicBezTo>
                      <a:pt x="7685" y="18561"/>
                      <a:pt x="7681" y="18539"/>
                      <a:pt x="7672" y="18539"/>
                    </a:cubicBezTo>
                    <a:cubicBezTo>
                      <a:pt x="7672" y="18473"/>
                      <a:pt x="7698" y="18473"/>
                      <a:pt x="7707" y="18418"/>
                    </a:cubicBezTo>
                    <a:cubicBezTo>
                      <a:pt x="7729" y="18396"/>
                      <a:pt x="7746" y="18363"/>
                      <a:pt x="7768" y="18341"/>
                    </a:cubicBezTo>
                    <a:cubicBezTo>
                      <a:pt x="7768" y="18341"/>
                      <a:pt x="7772" y="18330"/>
                      <a:pt x="7777" y="18319"/>
                    </a:cubicBezTo>
                    <a:cubicBezTo>
                      <a:pt x="7785" y="18319"/>
                      <a:pt x="7803" y="18319"/>
                      <a:pt x="7812" y="18308"/>
                    </a:cubicBezTo>
                    <a:cubicBezTo>
                      <a:pt x="7812" y="18308"/>
                      <a:pt x="7816" y="18286"/>
                      <a:pt x="7820" y="18286"/>
                    </a:cubicBezTo>
                    <a:cubicBezTo>
                      <a:pt x="7820" y="18286"/>
                      <a:pt x="7829" y="18286"/>
                      <a:pt x="7833" y="18286"/>
                    </a:cubicBezTo>
                    <a:cubicBezTo>
                      <a:pt x="7847" y="18286"/>
                      <a:pt x="7855" y="18242"/>
                      <a:pt x="7868" y="18231"/>
                    </a:cubicBezTo>
                    <a:cubicBezTo>
                      <a:pt x="7886" y="18220"/>
                      <a:pt x="7912" y="18220"/>
                      <a:pt x="7930" y="18198"/>
                    </a:cubicBezTo>
                    <a:cubicBezTo>
                      <a:pt x="7947" y="18198"/>
                      <a:pt x="7965" y="18165"/>
                      <a:pt x="7982" y="18143"/>
                    </a:cubicBezTo>
                    <a:cubicBezTo>
                      <a:pt x="8000" y="18121"/>
                      <a:pt x="8017" y="18110"/>
                      <a:pt x="8034" y="18099"/>
                    </a:cubicBezTo>
                    <a:cubicBezTo>
                      <a:pt x="8039" y="18099"/>
                      <a:pt x="8052" y="18066"/>
                      <a:pt x="8056" y="18066"/>
                    </a:cubicBezTo>
                    <a:cubicBezTo>
                      <a:pt x="8065" y="18055"/>
                      <a:pt x="8078" y="18066"/>
                      <a:pt x="8087" y="18055"/>
                    </a:cubicBezTo>
                    <a:cubicBezTo>
                      <a:pt x="8104" y="18033"/>
                      <a:pt x="8126" y="18011"/>
                      <a:pt x="8148" y="17988"/>
                    </a:cubicBezTo>
                    <a:cubicBezTo>
                      <a:pt x="8170" y="17966"/>
                      <a:pt x="8187" y="17955"/>
                      <a:pt x="8214" y="17933"/>
                    </a:cubicBezTo>
                    <a:cubicBezTo>
                      <a:pt x="8235" y="17911"/>
                      <a:pt x="8253" y="17900"/>
                      <a:pt x="8275" y="17867"/>
                    </a:cubicBezTo>
                    <a:cubicBezTo>
                      <a:pt x="8275" y="17867"/>
                      <a:pt x="8279" y="17845"/>
                      <a:pt x="8283" y="17845"/>
                    </a:cubicBezTo>
                    <a:cubicBezTo>
                      <a:pt x="8301" y="17823"/>
                      <a:pt x="8318" y="17812"/>
                      <a:pt x="8336" y="17790"/>
                    </a:cubicBezTo>
                    <a:cubicBezTo>
                      <a:pt x="8388" y="17735"/>
                      <a:pt x="8436" y="17647"/>
                      <a:pt x="8493" y="17592"/>
                    </a:cubicBezTo>
                    <a:cubicBezTo>
                      <a:pt x="8524" y="17570"/>
                      <a:pt x="8550" y="17548"/>
                      <a:pt x="8572" y="17492"/>
                    </a:cubicBezTo>
                    <a:cubicBezTo>
                      <a:pt x="8550" y="17448"/>
                      <a:pt x="8524" y="17492"/>
                      <a:pt x="8498" y="17503"/>
                    </a:cubicBezTo>
                    <a:cubicBezTo>
                      <a:pt x="8449" y="17537"/>
                      <a:pt x="8406" y="17570"/>
                      <a:pt x="8353" y="17603"/>
                    </a:cubicBezTo>
                    <a:cubicBezTo>
                      <a:pt x="8288" y="17647"/>
                      <a:pt x="8235" y="17669"/>
                      <a:pt x="8166" y="17702"/>
                    </a:cubicBezTo>
                    <a:cubicBezTo>
                      <a:pt x="8166" y="17702"/>
                      <a:pt x="8157" y="17724"/>
                      <a:pt x="8152" y="17724"/>
                    </a:cubicBezTo>
                    <a:cubicBezTo>
                      <a:pt x="8144" y="17724"/>
                      <a:pt x="8139" y="17724"/>
                      <a:pt x="8131" y="17724"/>
                    </a:cubicBezTo>
                    <a:cubicBezTo>
                      <a:pt x="8104" y="17724"/>
                      <a:pt x="8078" y="17757"/>
                      <a:pt x="8056" y="17768"/>
                    </a:cubicBezTo>
                    <a:cubicBezTo>
                      <a:pt x="8030" y="17768"/>
                      <a:pt x="8004" y="17779"/>
                      <a:pt x="7978" y="17790"/>
                    </a:cubicBezTo>
                    <a:cubicBezTo>
                      <a:pt x="7951" y="17790"/>
                      <a:pt x="7925" y="17812"/>
                      <a:pt x="7899" y="17823"/>
                    </a:cubicBezTo>
                    <a:cubicBezTo>
                      <a:pt x="7873" y="17845"/>
                      <a:pt x="7847" y="17845"/>
                      <a:pt x="7825" y="17856"/>
                    </a:cubicBezTo>
                    <a:cubicBezTo>
                      <a:pt x="7803" y="17867"/>
                      <a:pt x="7777" y="17889"/>
                      <a:pt x="7750" y="17900"/>
                    </a:cubicBezTo>
                    <a:cubicBezTo>
                      <a:pt x="7729" y="17900"/>
                      <a:pt x="7694" y="17922"/>
                      <a:pt x="7676" y="17878"/>
                    </a:cubicBezTo>
                    <a:cubicBezTo>
                      <a:pt x="7676" y="17834"/>
                      <a:pt x="7694" y="17812"/>
                      <a:pt x="7707" y="17779"/>
                    </a:cubicBezTo>
                    <a:cubicBezTo>
                      <a:pt x="7707" y="17779"/>
                      <a:pt x="7707" y="17757"/>
                      <a:pt x="7711" y="17746"/>
                    </a:cubicBezTo>
                    <a:cubicBezTo>
                      <a:pt x="7711" y="17746"/>
                      <a:pt x="7720" y="17746"/>
                      <a:pt x="7724" y="17735"/>
                    </a:cubicBezTo>
                    <a:cubicBezTo>
                      <a:pt x="7724" y="17735"/>
                      <a:pt x="7733" y="17702"/>
                      <a:pt x="7742" y="17702"/>
                    </a:cubicBezTo>
                    <a:cubicBezTo>
                      <a:pt x="7742" y="17702"/>
                      <a:pt x="7755" y="17702"/>
                      <a:pt x="7759" y="17680"/>
                    </a:cubicBezTo>
                    <a:cubicBezTo>
                      <a:pt x="7759" y="17680"/>
                      <a:pt x="7768" y="17669"/>
                      <a:pt x="7772" y="17658"/>
                    </a:cubicBezTo>
                    <a:cubicBezTo>
                      <a:pt x="7785" y="17658"/>
                      <a:pt x="7799" y="17658"/>
                      <a:pt x="7807" y="17636"/>
                    </a:cubicBezTo>
                    <a:cubicBezTo>
                      <a:pt x="7812" y="17636"/>
                      <a:pt x="7816" y="17614"/>
                      <a:pt x="7820" y="17614"/>
                    </a:cubicBezTo>
                    <a:cubicBezTo>
                      <a:pt x="7825" y="17603"/>
                      <a:pt x="7829" y="17603"/>
                      <a:pt x="7838" y="17603"/>
                    </a:cubicBezTo>
                    <a:cubicBezTo>
                      <a:pt x="7864" y="17570"/>
                      <a:pt x="7899" y="17548"/>
                      <a:pt x="7930" y="17503"/>
                    </a:cubicBezTo>
                    <a:cubicBezTo>
                      <a:pt x="7947" y="17492"/>
                      <a:pt x="7969" y="17448"/>
                      <a:pt x="7986" y="17437"/>
                    </a:cubicBezTo>
                    <a:cubicBezTo>
                      <a:pt x="7991" y="17437"/>
                      <a:pt x="8000" y="17437"/>
                      <a:pt x="8004" y="17437"/>
                    </a:cubicBezTo>
                    <a:cubicBezTo>
                      <a:pt x="8008" y="17437"/>
                      <a:pt x="8017" y="17415"/>
                      <a:pt x="8017" y="17415"/>
                    </a:cubicBezTo>
                    <a:cubicBezTo>
                      <a:pt x="8030" y="17404"/>
                      <a:pt x="8043" y="17404"/>
                      <a:pt x="8056" y="17393"/>
                    </a:cubicBezTo>
                    <a:cubicBezTo>
                      <a:pt x="8078" y="17371"/>
                      <a:pt x="8096" y="17338"/>
                      <a:pt x="8113" y="17327"/>
                    </a:cubicBezTo>
                    <a:cubicBezTo>
                      <a:pt x="8135" y="17327"/>
                      <a:pt x="8157" y="17327"/>
                      <a:pt x="8174" y="17305"/>
                    </a:cubicBezTo>
                    <a:cubicBezTo>
                      <a:pt x="8179" y="17305"/>
                      <a:pt x="8179" y="17283"/>
                      <a:pt x="8187" y="17283"/>
                    </a:cubicBezTo>
                    <a:cubicBezTo>
                      <a:pt x="8192" y="17283"/>
                      <a:pt x="8218" y="17283"/>
                      <a:pt x="8218" y="17283"/>
                    </a:cubicBezTo>
                    <a:cubicBezTo>
                      <a:pt x="8218" y="17283"/>
                      <a:pt x="8218" y="17261"/>
                      <a:pt x="8218" y="17261"/>
                    </a:cubicBezTo>
                    <a:cubicBezTo>
                      <a:pt x="8227" y="17261"/>
                      <a:pt x="8240" y="17261"/>
                      <a:pt x="8244" y="17228"/>
                    </a:cubicBezTo>
                    <a:cubicBezTo>
                      <a:pt x="8270" y="17228"/>
                      <a:pt x="8279" y="17228"/>
                      <a:pt x="8292" y="17206"/>
                    </a:cubicBezTo>
                    <a:cubicBezTo>
                      <a:pt x="8323" y="17184"/>
                      <a:pt x="8353" y="17162"/>
                      <a:pt x="8393" y="17140"/>
                    </a:cubicBezTo>
                    <a:cubicBezTo>
                      <a:pt x="8415" y="17118"/>
                      <a:pt x="8428" y="17107"/>
                      <a:pt x="8449" y="17118"/>
                    </a:cubicBezTo>
                    <a:cubicBezTo>
                      <a:pt x="8449" y="17118"/>
                      <a:pt x="8471" y="17096"/>
                      <a:pt x="8480" y="17096"/>
                    </a:cubicBezTo>
                    <a:cubicBezTo>
                      <a:pt x="8502" y="17096"/>
                      <a:pt x="8519" y="17140"/>
                      <a:pt x="8537" y="17162"/>
                    </a:cubicBezTo>
                    <a:cubicBezTo>
                      <a:pt x="8537" y="17162"/>
                      <a:pt x="8546" y="17162"/>
                      <a:pt x="8550" y="17173"/>
                    </a:cubicBezTo>
                    <a:cubicBezTo>
                      <a:pt x="8550" y="17173"/>
                      <a:pt x="8550" y="17184"/>
                      <a:pt x="8554" y="17195"/>
                    </a:cubicBezTo>
                    <a:cubicBezTo>
                      <a:pt x="8563" y="17195"/>
                      <a:pt x="8576" y="17195"/>
                      <a:pt x="8585" y="17217"/>
                    </a:cubicBezTo>
                    <a:cubicBezTo>
                      <a:pt x="8594" y="17217"/>
                      <a:pt x="8602" y="17239"/>
                      <a:pt x="8611" y="17250"/>
                    </a:cubicBezTo>
                    <a:cubicBezTo>
                      <a:pt x="8629" y="17272"/>
                      <a:pt x="8650" y="17272"/>
                      <a:pt x="8659" y="17316"/>
                    </a:cubicBezTo>
                    <a:cubicBezTo>
                      <a:pt x="8685" y="17283"/>
                      <a:pt x="8712" y="17316"/>
                      <a:pt x="8738" y="17338"/>
                    </a:cubicBezTo>
                    <a:cubicBezTo>
                      <a:pt x="8755" y="17338"/>
                      <a:pt x="8777" y="17338"/>
                      <a:pt x="8795" y="17338"/>
                    </a:cubicBezTo>
                    <a:cubicBezTo>
                      <a:pt x="8795" y="17338"/>
                      <a:pt x="8795" y="17338"/>
                      <a:pt x="8803" y="17338"/>
                    </a:cubicBezTo>
                    <a:cubicBezTo>
                      <a:pt x="8816" y="17338"/>
                      <a:pt x="8843" y="17305"/>
                      <a:pt x="8865" y="17294"/>
                    </a:cubicBezTo>
                    <a:cubicBezTo>
                      <a:pt x="8878" y="17283"/>
                      <a:pt x="8886" y="17283"/>
                      <a:pt x="8895" y="17272"/>
                    </a:cubicBezTo>
                    <a:cubicBezTo>
                      <a:pt x="8904" y="17272"/>
                      <a:pt x="8913" y="17239"/>
                      <a:pt x="8921" y="17239"/>
                    </a:cubicBezTo>
                    <a:cubicBezTo>
                      <a:pt x="8934" y="17239"/>
                      <a:pt x="8943" y="17195"/>
                      <a:pt x="8952" y="17173"/>
                    </a:cubicBezTo>
                    <a:cubicBezTo>
                      <a:pt x="8961" y="17151"/>
                      <a:pt x="8978" y="17151"/>
                      <a:pt x="8991" y="17129"/>
                    </a:cubicBezTo>
                    <a:cubicBezTo>
                      <a:pt x="8996" y="17118"/>
                      <a:pt x="9000" y="17085"/>
                      <a:pt x="9009" y="17063"/>
                    </a:cubicBezTo>
                    <a:cubicBezTo>
                      <a:pt x="9009" y="17063"/>
                      <a:pt x="9017" y="17063"/>
                      <a:pt x="9017" y="17063"/>
                    </a:cubicBezTo>
                    <a:cubicBezTo>
                      <a:pt x="9017" y="17063"/>
                      <a:pt x="9026" y="17041"/>
                      <a:pt x="9031" y="17019"/>
                    </a:cubicBezTo>
                    <a:cubicBezTo>
                      <a:pt x="9039" y="16996"/>
                      <a:pt x="9044" y="16963"/>
                      <a:pt x="9052" y="16952"/>
                    </a:cubicBezTo>
                    <a:cubicBezTo>
                      <a:pt x="9057" y="16941"/>
                      <a:pt x="9052" y="16930"/>
                      <a:pt x="9061" y="16908"/>
                    </a:cubicBezTo>
                    <a:cubicBezTo>
                      <a:pt x="9066" y="16886"/>
                      <a:pt x="9074" y="16875"/>
                      <a:pt x="9083" y="16853"/>
                    </a:cubicBezTo>
                    <a:cubicBezTo>
                      <a:pt x="9083" y="16853"/>
                      <a:pt x="9087" y="16831"/>
                      <a:pt x="9092" y="16820"/>
                    </a:cubicBezTo>
                    <a:cubicBezTo>
                      <a:pt x="9092" y="16820"/>
                      <a:pt x="9100" y="16820"/>
                      <a:pt x="9100" y="16820"/>
                    </a:cubicBezTo>
                    <a:cubicBezTo>
                      <a:pt x="9105" y="16776"/>
                      <a:pt x="9122" y="16743"/>
                      <a:pt x="9135" y="16699"/>
                    </a:cubicBezTo>
                    <a:cubicBezTo>
                      <a:pt x="9135" y="16677"/>
                      <a:pt x="9149" y="16666"/>
                      <a:pt x="9153" y="16644"/>
                    </a:cubicBezTo>
                    <a:cubicBezTo>
                      <a:pt x="9166" y="16600"/>
                      <a:pt x="9179" y="16545"/>
                      <a:pt x="9197" y="16490"/>
                    </a:cubicBezTo>
                    <a:cubicBezTo>
                      <a:pt x="9201" y="16468"/>
                      <a:pt x="9218" y="16401"/>
                      <a:pt x="9227" y="16368"/>
                    </a:cubicBezTo>
                    <a:cubicBezTo>
                      <a:pt x="9227" y="16346"/>
                      <a:pt x="9240" y="16291"/>
                      <a:pt x="9245" y="16269"/>
                    </a:cubicBezTo>
                    <a:cubicBezTo>
                      <a:pt x="9245" y="16247"/>
                      <a:pt x="9245" y="16214"/>
                      <a:pt x="9253" y="16192"/>
                    </a:cubicBezTo>
                    <a:cubicBezTo>
                      <a:pt x="9253" y="16181"/>
                      <a:pt x="9262" y="16181"/>
                      <a:pt x="9262" y="16181"/>
                    </a:cubicBezTo>
                    <a:cubicBezTo>
                      <a:pt x="9262" y="16159"/>
                      <a:pt x="9275" y="16126"/>
                      <a:pt x="9284" y="16093"/>
                    </a:cubicBezTo>
                    <a:cubicBezTo>
                      <a:pt x="9288" y="16082"/>
                      <a:pt x="9293" y="16049"/>
                      <a:pt x="9297" y="16038"/>
                    </a:cubicBezTo>
                    <a:cubicBezTo>
                      <a:pt x="9301" y="16027"/>
                      <a:pt x="9310" y="16016"/>
                      <a:pt x="9315" y="15994"/>
                    </a:cubicBezTo>
                    <a:cubicBezTo>
                      <a:pt x="9319" y="15961"/>
                      <a:pt x="9323" y="15939"/>
                      <a:pt x="9332" y="15895"/>
                    </a:cubicBezTo>
                    <a:cubicBezTo>
                      <a:pt x="9336" y="15861"/>
                      <a:pt x="9354" y="15817"/>
                      <a:pt x="9363" y="15762"/>
                    </a:cubicBezTo>
                    <a:cubicBezTo>
                      <a:pt x="9336" y="15542"/>
                      <a:pt x="9258" y="15454"/>
                      <a:pt x="9210" y="15288"/>
                    </a:cubicBezTo>
                    <a:cubicBezTo>
                      <a:pt x="9210" y="15277"/>
                      <a:pt x="9210" y="15277"/>
                      <a:pt x="9210" y="15266"/>
                    </a:cubicBezTo>
                    <a:cubicBezTo>
                      <a:pt x="9201" y="15244"/>
                      <a:pt x="9188" y="15222"/>
                      <a:pt x="9175" y="15189"/>
                    </a:cubicBezTo>
                    <a:cubicBezTo>
                      <a:pt x="9175" y="15167"/>
                      <a:pt x="9166" y="15156"/>
                      <a:pt x="9166" y="15123"/>
                    </a:cubicBezTo>
                    <a:cubicBezTo>
                      <a:pt x="9149" y="15112"/>
                      <a:pt x="9140" y="15068"/>
                      <a:pt x="9127" y="15046"/>
                    </a:cubicBezTo>
                    <a:cubicBezTo>
                      <a:pt x="9114" y="15024"/>
                      <a:pt x="9096" y="15002"/>
                      <a:pt x="9083" y="14969"/>
                    </a:cubicBezTo>
                    <a:cubicBezTo>
                      <a:pt x="9074" y="14958"/>
                      <a:pt x="9070" y="14936"/>
                      <a:pt x="9061" y="14925"/>
                    </a:cubicBezTo>
                    <a:cubicBezTo>
                      <a:pt x="9052" y="14903"/>
                      <a:pt x="9044" y="14903"/>
                      <a:pt x="9035" y="14903"/>
                    </a:cubicBezTo>
                    <a:cubicBezTo>
                      <a:pt x="9035" y="14903"/>
                      <a:pt x="9035" y="14881"/>
                      <a:pt x="9026" y="14870"/>
                    </a:cubicBezTo>
                    <a:cubicBezTo>
                      <a:pt x="9026" y="14870"/>
                      <a:pt x="9017" y="14870"/>
                      <a:pt x="9013" y="14870"/>
                    </a:cubicBezTo>
                    <a:cubicBezTo>
                      <a:pt x="8996" y="14825"/>
                      <a:pt x="8969" y="14803"/>
                      <a:pt x="8939" y="14770"/>
                    </a:cubicBezTo>
                    <a:cubicBezTo>
                      <a:pt x="8904" y="14737"/>
                      <a:pt x="8865" y="14715"/>
                      <a:pt x="8825" y="14682"/>
                    </a:cubicBezTo>
                    <a:cubicBezTo>
                      <a:pt x="8808" y="14660"/>
                      <a:pt x="8786" y="14638"/>
                      <a:pt x="8773" y="14627"/>
                    </a:cubicBezTo>
                    <a:cubicBezTo>
                      <a:pt x="8747" y="14605"/>
                      <a:pt x="8716" y="14627"/>
                      <a:pt x="8690" y="14605"/>
                    </a:cubicBezTo>
                    <a:cubicBezTo>
                      <a:pt x="8677" y="14605"/>
                      <a:pt x="8672" y="14594"/>
                      <a:pt x="8664" y="14594"/>
                    </a:cubicBezTo>
                    <a:cubicBezTo>
                      <a:pt x="8642" y="14605"/>
                      <a:pt x="8633" y="14638"/>
                      <a:pt x="8616" y="14682"/>
                    </a:cubicBezTo>
                    <a:cubicBezTo>
                      <a:pt x="8616" y="14682"/>
                      <a:pt x="8607" y="14682"/>
                      <a:pt x="8602" y="14682"/>
                    </a:cubicBezTo>
                    <a:cubicBezTo>
                      <a:pt x="8602" y="14682"/>
                      <a:pt x="8598" y="14693"/>
                      <a:pt x="8594" y="14693"/>
                    </a:cubicBezTo>
                    <a:cubicBezTo>
                      <a:pt x="8589" y="14704"/>
                      <a:pt x="8581" y="14715"/>
                      <a:pt x="8572" y="14726"/>
                    </a:cubicBezTo>
                    <a:cubicBezTo>
                      <a:pt x="8554" y="14748"/>
                      <a:pt x="8541" y="14792"/>
                      <a:pt x="8528" y="14825"/>
                    </a:cubicBezTo>
                    <a:cubicBezTo>
                      <a:pt x="8524" y="14836"/>
                      <a:pt x="8511" y="14847"/>
                      <a:pt x="8506" y="14858"/>
                    </a:cubicBezTo>
                    <a:cubicBezTo>
                      <a:pt x="8498" y="14881"/>
                      <a:pt x="8493" y="14925"/>
                      <a:pt x="8484" y="14947"/>
                    </a:cubicBezTo>
                    <a:cubicBezTo>
                      <a:pt x="8476" y="14980"/>
                      <a:pt x="8463" y="15013"/>
                      <a:pt x="8449" y="15057"/>
                    </a:cubicBezTo>
                    <a:cubicBezTo>
                      <a:pt x="8449" y="15057"/>
                      <a:pt x="8441" y="15068"/>
                      <a:pt x="8441" y="15079"/>
                    </a:cubicBezTo>
                    <a:cubicBezTo>
                      <a:pt x="8432" y="15123"/>
                      <a:pt x="8432" y="15156"/>
                      <a:pt x="8419" y="15211"/>
                    </a:cubicBezTo>
                    <a:cubicBezTo>
                      <a:pt x="8415" y="15211"/>
                      <a:pt x="8406" y="15233"/>
                      <a:pt x="8401" y="15244"/>
                    </a:cubicBezTo>
                    <a:cubicBezTo>
                      <a:pt x="8371" y="15343"/>
                      <a:pt x="8340" y="15465"/>
                      <a:pt x="8314" y="15597"/>
                    </a:cubicBezTo>
                    <a:cubicBezTo>
                      <a:pt x="8292" y="15707"/>
                      <a:pt x="8275" y="15817"/>
                      <a:pt x="8249" y="15928"/>
                    </a:cubicBezTo>
                    <a:cubicBezTo>
                      <a:pt x="8249" y="15928"/>
                      <a:pt x="8244" y="15928"/>
                      <a:pt x="8240" y="15939"/>
                    </a:cubicBezTo>
                    <a:cubicBezTo>
                      <a:pt x="8240" y="15950"/>
                      <a:pt x="8240" y="15961"/>
                      <a:pt x="8240" y="15972"/>
                    </a:cubicBezTo>
                    <a:cubicBezTo>
                      <a:pt x="8227" y="16027"/>
                      <a:pt x="8218" y="16126"/>
                      <a:pt x="8205" y="16203"/>
                    </a:cubicBezTo>
                    <a:cubicBezTo>
                      <a:pt x="8205" y="16225"/>
                      <a:pt x="8196" y="16225"/>
                      <a:pt x="8192" y="16247"/>
                    </a:cubicBezTo>
                    <a:cubicBezTo>
                      <a:pt x="8187" y="16291"/>
                      <a:pt x="8187" y="16335"/>
                      <a:pt x="8183" y="16379"/>
                    </a:cubicBezTo>
                    <a:cubicBezTo>
                      <a:pt x="8161" y="16401"/>
                      <a:pt x="8135" y="16435"/>
                      <a:pt x="8104" y="16468"/>
                    </a:cubicBezTo>
                    <a:cubicBezTo>
                      <a:pt x="8087" y="16490"/>
                      <a:pt x="8074" y="16501"/>
                      <a:pt x="8048" y="16523"/>
                    </a:cubicBezTo>
                    <a:cubicBezTo>
                      <a:pt x="8026" y="16534"/>
                      <a:pt x="7995" y="16600"/>
                      <a:pt x="7965" y="16534"/>
                    </a:cubicBezTo>
                    <a:cubicBezTo>
                      <a:pt x="7965" y="16490"/>
                      <a:pt x="7965" y="16457"/>
                      <a:pt x="7973" y="16412"/>
                    </a:cubicBezTo>
                    <a:cubicBezTo>
                      <a:pt x="7978" y="16379"/>
                      <a:pt x="7991" y="16357"/>
                      <a:pt x="7995" y="16335"/>
                    </a:cubicBezTo>
                    <a:cubicBezTo>
                      <a:pt x="7995" y="16313"/>
                      <a:pt x="7995" y="16280"/>
                      <a:pt x="8000" y="16258"/>
                    </a:cubicBezTo>
                    <a:cubicBezTo>
                      <a:pt x="8004" y="16247"/>
                      <a:pt x="8008" y="16236"/>
                      <a:pt x="8013" y="16214"/>
                    </a:cubicBezTo>
                    <a:cubicBezTo>
                      <a:pt x="8021" y="16159"/>
                      <a:pt x="8030" y="16093"/>
                      <a:pt x="8052" y="16027"/>
                    </a:cubicBezTo>
                    <a:cubicBezTo>
                      <a:pt x="8052" y="16027"/>
                      <a:pt x="8052" y="16005"/>
                      <a:pt x="8052" y="16005"/>
                    </a:cubicBezTo>
                    <a:lnTo>
                      <a:pt x="8056" y="16005"/>
                    </a:lnTo>
                    <a:cubicBezTo>
                      <a:pt x="8056" y="16005"/>
                      <a:pt x="8061" y="15961"/>
                      <a:pt x="8065" y="15939"/>
                    </a:cubicBezTo>
                    <a:cubicBezTo>
                      <a:pt x="8065" y="15939"/>
                      <a:pt x="8074" y="15917"/>
                      <a:pt x="8074" y="15906"/>
                    </a:cubicBezTo>
                    <a:cubicBezTo>
                      <a:pt x="8074" y="15906"/>
                      <a:pt x="8078" y="15873"/>
                      <a:pt x="8082" y="15850"/>
                    </a:cubicBezTo>
                    <a:cubicBezTo>
                      <a:pt x="8087" y="15828"/>
                      <a:pt x="8091" y="15795"/>
                      <a:pt x="8100" y="15762"/>
                    </a:cubicBezTo>
                    <a:cubicBezTo>
                      <a:pt x="8100" y="15762"/>
                      <a:pt x="8104" y="15762"/>
                      <a:pt x="8109" y="15740"/>
                    </a:cubicBezTo>
                    <a:cubicBezTo>
                      <a:pt x="8113" y="15729"/>
                      <a:pt x="8122" y="15685"/>
                      <a:pt x="8126" y="15663"/>
                    </a:cubicBezTo>
                    <a:cubicBezTo>
                      <a:pt x="8126" y="15663"/>
                      <a:pt x="8131" y="15663"/>
                      <a:pt x="8135" y="15652"/>
                    </a:cubicBezTo>
                    <a:cubicBezTo>
                      <a:pt x="8135" y="15630"/>
                      <a:pt x="8135" y="15630"/>
                      <a:pt x="8135" y="15619"/>
                    </a:cubicBezTo>
                    <a:cubicBezTo>
                      <a:pt x="8135" y="15608"/>
                      <a:pt x="8148" y="15597"/>
                      <a:pt x="8148" y="15586"/>
                    </a:cubicBezTo>
                    <a:cubicBezTo>
                      <a:pt x="8148" y="15575"/>
                      <a:pt x="8148" y="15553"/>
                      <a:pt x="8152" y="15553"/>
                    </a:cubicBezTo>
                    <a:cubicBezTo>
                      <a:pt x="8152" y="15542"/>
                      <a:pt x="8166" y="15509"/>
                      <a:pt x="8174" y="15487"/>
                    </a:cubicBezTo>
                    <a:cubicBezTo>
                      <a:pt x="8174" y="15465"/>
                      <a:pt x="8179" y="15454"/>
                      <a:pt x="8183" y="15443"/>
                    </a:cubicBezTo>
                    <a:cubicBezTo>
                      <a:pt x="8183" y="15443"/>
                      <a:pt x="8183" y="15421"/>
                      <a:pt x="8183" y="15421"/>
                    </a:cubicBezTo>
                    <a:cubicBezTo>
                      <a:pt x="8183" y="15421"/>
                      <a:pt x="8192" y="15421"/>
                      <a:pt x="8192" y="15421"/>
                    </a:cubicBezTo>
                    <a:cubicBezTo>
                      <a:pt x="8192" y="15410"/>
                      <a:pt x="8192" y="15410"/>
                      <a:pt x="8192" y="15377"/>
                    </a:cubicBezTo>
                    <a:cubicBezTo>
                      <a:pt x="8200" y="15332"/>
                      <a:pt x="8214" y="15299"/>
                      <a:pt x="8222" y="15255"/>
                    </a:cubicBezTo>
                    <a:cubicBezTo>
                      <a:pt x="8222" y="15222"/>
                      <a:pt x="8227" y="15178"/>
                      <a:pt x="8235" y="15156"/>
                    </a:cubicBezTo>
                    <a:cubicBezTo>
                      <a:pt x="8235" y="15145"/>
                      <a:pt x="8249" y="15134"/>
                      <a:pt x="8253" y="15112"/>
                    </a:cubicBezTo>
                    <a:cubicBezTo>
                      <a:pt x="8253" y="15101"/>
                      <a:pt x="8253" y="15090"/>
                      <a:pt x="8253" y="15079"/>
                    </a:cubicBezTo>
                    <a:cubicBezTo>
                      <a:pt x="8270" y="15013"/>
                      <a:pt x="8305" y="14958"/>
                      <a:pt x="8323" y="14892"/>
                    </a:cubicBezTo>
                    <a:cubicBezTo>
                      <a:pt x="8332" y="14858"/>
                      <a:pt x="8336" y="14825"/>
                      <a:pt x="8345" y="14803"/>
                    </a:cubicBezTo>
                    <a:cubicBezTo>
                      <a:pt x="8362" y="14759"/>
                      <a:pt x="8388" y="14726"/>
                      <a:pt x="8406" y="14671"/>
                    </a:cubicBezTo>
                    <a:cubicBezTo>
                      <a:pt x="8423" y="14616"/>
                      <a:pt x="8441" y="14561"/>
                      <a:pt x="8458" y="14528"/>
                    </a:cubicBezTo>
                    <a:cubicBezTo>
                      <a:pt x="8458" y="14517"/>
                      <a:pt x="8467" y="14528"/>
                      <a:pt x="8471" y="14506"/>
                    </a:cubicBezTo>
                    <a:cubicBezTo>
                      <a:pt x="8471" y="14506"/>
                      <a:pt x="8471" y="14495"/>
                      <a:pt x="8471" y="14495"/>
                    </a:cubicBezTo>
                    <a:cubicBezTo>
                      <a:pt x="8471" y="14484"/>
                      <a:pt x="8484" y="14484"/>
                      <a:pt x="8489" y="14473"/>
                    </a:cubicBezTo>
                    <a:cubicBezTo>
                      <a:pt x="8502" y="14451"/>
                      <a:pt x="8511" y="14429"/>
                      <a:pt x="8524" y="14407"/>
                    </a:cubicBezTo>
                    <a:cubicBezTo>
                      <a:pt x="8533" y="14385"/>
                      <a:pt x="8546" y="14374"/>
                      <a:pt x="8559" y="14363"/>
                    </a:cubicBezTo>
                    <a:cubicBezTo>
                      <a:pt x="8572" y="14341"/>
                      <a:pt x="8585" y="14319"/>
                      <a:pt x="8594" y="14308"/>
                    </a:cubicBezTo>
                    <a:cubicBezTo>
                      <a:pt x="8624" y="14286"/>
                      <a:pt x="8655" y="14286"/>
                      <a:pt x="8685" y="14275"/>
                    </a:cubicBezTo>
                    <a:cubicBezTo>
                      <a:pt x="8694" y="14264"/>
                      <a:pt x="8699" y="14253"/>
                      <a:pt x="8707" y="14253"/>
                    </a:cubicBezTo>
                    <a:cubicBezTo>
                      <a:pt x="8725" y="14242"/>
                      <a:pt x="8747" y="14253"/>
                      <a:pt x="8768" y="14208"/>
                    </a:cubicBezTo>
                    <a:cubicBezTo>
                      <a:pt x="8795" y="14231"/>
                      <a:pt x="8816" y="14208"/>
                      <a:pt x="8838" y="14208"/>
                    </a:cubicBezTo>
                    <a:cubicBezTo>
                      <a:pt x="8838" y="14208"/>
                      <a:pt x="8843" y="14208"/>
                      <a:pt x="8851" y="14208"/>
                    </a:cubicBezTo>
                    <a:cubicBezTo>
                      <a:pt x="8860" y="14208"/>
                      <a:pt x="8865" y="14186"/>
                      <a:pt x="8873" y="14186"/>
                    </a:cubicBezTo>
                    <a:cubicBezTo>
                      <a:pt x="8965" y="14164"/>
                      <a:pt x="9048" y="14219"/>
                      <a:pt x="9114" y="14286"/>
                    </a:cubicBezTo>
                    <a:cubicBezTo>
                      <a:pt x="9114" y="14286"/>
                      <a:pt x="9122" y="14319"/>
                      <a:pt x="9127" y="14319"/>
                    </a:cubicBezTo>
                    <a:cubicBezTo>
                      <a:pt x="9131" y="14319"/>
                      <a:pt x="9140" y="14341"/>
                      <a:pt x="9149" y="14352"/>
                    </a:cubicBezTo>
                    <a:cubicBezTo>
                      <a:pt x="9153" y="14352"/>
                      <a:pt x="9166" y="14385"/>
                      <a:pt x="9175" y="14396"/>
                    </a:cubicBezTo>
                    <a:cubicBezTo>
                      <a:pt x="9175" y="14407"/>
                      <a:pt x="9183" y="14396"/>
                      <a:pt x="9188" y="14407"/>
                    </a:cubicBezTo>
                    <a:cubicBezTo>
                      <a:pt x="9197" y="14429"/>
                      <a:pt x="9214" y="14451"/>
                      <a:pt x="9232" y="14473"/>
                    </a:cubicBezTo>
                    <a:cubicBezTo>
                      <a:pt x="9245" y="14495"/>
                      <a:pt x="9253" y="14517"/>
                      <a:pt x="9262" y="14539"/>
                    </a:cubicBezTo>
                    <a:cubicBezTo>
                      <a:pt x="9271" y="14550"/>
                      <a:pt x="9284" y="14561"/>
                      <a:pt x="9293" y="14572"/>
                    </a:cubicBezTo>
                    <a:cubicBezTo>
                      <a:pt x="9293" y="14572"/>
                      <a:pt x="9301" y="14594"/>
                      <a:pt x="9319" y="14594"/>
                    </a:cubicBezTo>
                    <a:cubicBezTo>
                      <a:pt x="9332" y="14660"/>
                      <a:pt x="9358" y="14682"/>
                      <a:pt x="9376" y="14737"/>
                    </a:cubicBezTo>
                    <a:cubicBezTo>
                      <a:pt x="9380" y="14748"/>
                      <a:pt x="9384" y="14781"/>
                      <a:pt x="9389" y="14792"/>
                    </a:cubicBezTo>
                    <a:cubicBezTo>
                      <a:pt x="9402" y="14836"/>
                      <a:pt x="9415" y="14847"/>
                      <a:pt x="9428" y="14892"/>
                    </a:cubicBezTo>
                    <a:cubicBezTo>
                      <a:pt x="9428" y="14892"/>
                      <a:pt x="9428" y="14892"/>
                      <a:pt x="9428" y="14914"/>
                    </a:cubicBezTo>
                    <a:cubicBezTo>
                      <a:pt x="9433" y="14914"/>
                      <a:pt x="9441" y="14947"/>
                      <a:pt x="9446" y="14969"/>
                    </a:cubicBezTo>
                    <a:cubicBezTo>
                      <a:pt x="9459" y="15002"/>
                      <a:pt x="9463" y="15079"/>
                      <a:pt x="9485" y="15123"/>
                    </a:cubicBezTo>
                    <a:cubicBezTo>
                      <a:pt x="9481" y="15145"/>
                      <a:pt x="9485" y="15167"/>
                      <a:pt x="9485" y="15200"/>
                    </a:cubicBezTo>
                    <a:cubicBezTo>
                      <a:pt x="9485" y="15222"/>
                      <a:pt x="9498" y="15255"/>
                      <a:pt x="9502" y="15288"/>
                    </a:cubicBezTo>
                    <a:cubicBezTo>
                      <a:pt x="9511" y="15365"/>
                      <a:pt x="9502" y="15454"/>
                      <a:pt x="9520" y="15509"/>
                    </a:cubicBezTo>
                    <a:cubicBezTo>
                      <a:pt x="9520" y="15531"/>
                      <a:pt x="9511" y="15553"/>
                      <a:pt x="9511" y="15597"/>
                    </a:cubicBezTo>
                    <a:cubicBezTo>
                      <a:pt x="9511" y="15619"/>
                      <a:pt x="9511" y="15641"/>
                      <a:pt x="9511" y="15674"/>
                    </a:cubicBezTo>
                    <a:cubicBezTo>
                      <a:pt x="9511" y="15707"/>
                      <a:pt x="9498" y="15751"/>
                      <a:pt x="9494" y="15784"/>
                    </a:cubicBezTo>
                    <a:cubicBezTo>
                      <a:pt x="9494" y="15817"/>
                      <a:pt x="9494" y="15861"/>
                      <a:pt x="9476" y="15873"/>
                    </a:cubicBezTo>
                    <a:cubicBezTo>
                      <a:pt x="9467" y="16016"/>
                      <a:pt x="9446" y="16126"/>
                      <a:pt x="9419" y="16236"/>
                    </a:cubicBezTo>
                    <a:cubicBezTo>
                      <a:pt x="9419" y="16247"/>
                      <a:pt x="9419" y="16258"/>
                      <a:pt x="9419" y="16280"/>
                    </a:cubicBezTo>
                    <a:cubicBezTo>
                      <a:pt x="9419" y="16280"/>
                      <a:pt x="9411" y="16291"/>
                      <a:pt x="9406" y="16302"/>
                    </a:cubicBezTo>
                    <a:cubicBezTo>
                      <a:pt x="9406" y="16313"/>
                      <a:pt x="9406" y="16324"/>
                      <a:pt x="9406" y="16324"/>
                    </a:cubicBezTo>
                    <a:cubicBezTo>
                      <a:pt x="9406" y="16335"/>
                      <a:pt x="9384" y="16401"/>
                      <a:pt x="9384" y="16424"/>
                    </a:cubicBezTo>
                    <a:cubicBezTo>
                      <a:pt x="9380" y="16457"/>
                      <a:pt x="9384" y="16479"/>
                      <a:pt x="9380" y="16512"/>
                    </a:cubicBezTo>
                    <a:cubicBezTo>
                      <a:pt x="9363" y="16567"/>
                      <a:pt x="9345" y="16655"/>
                      <a:pt x="9345" y="16721"/>
                    </a:cubicBezTo>
                    <a:cubicBezTo>
                      <a:pt x="9332" y="16754"/>
                      <a:pt x="9328" y="16809"/>
                      <a:pt x="9315" y="16842"/>
                    </a:cubicBezTo>
                    <a:cubicBezTo>
                      <a:pt x="9315" y="16875"/>
                      <a:pt x="9310" y="16897"/>
                      <a:pt x="9310" y="16930"/>
                    </a:cubicBezTo>
                    <a:cubicBezTo>
                      <a:pt x="9293" y="16974"/>
                      <a:pt x="9284" y="17041"/>
                      <a:pt x="9271" y="17085"/>
                    </a:cubicBezTo>
                    <a:cubicBezTo>
                      <a:pt x="9249" y="17162"/>
                      <a:pt x="9232" y="17239"/>
                      <a:pt x="9205" y="17305"/>
                    </a:cubicBezTo>
                    <a:cubicBezTo>
                      <a:pt x="9197" y="17327"/>
                      <a:pt x="9192" y="17349"/>
                      <a:pt x="9188" y="17371"/>
                    </a:cubicBezTo>
                    <a:cubicBezTo>
                      <a:pt x="9188" y="17382"/>
                      <a:pt x="9188" y="17415"/>
                      <a:pt x="9179" y="17426"/>
                    </a:cubicBezTo>
                    <a:cubicBezTo>
                      <a:pt x="9175" y="17448"/>
                      <a:pt x="9153" y="17492"/>
                      <a:pt x="9153" y="17548"/>
                    </a:cubicBezTo>
                    <a:cubicBezTo>
                      <a:pt x="9140" y="17592"/>
                      <a:pt x="9118" y="17625"/>
                      <a:pt x="9100" y="17669"/>
                    </a:cubicBezTo>
                    <a:cubicBezTo>
                      <a:pt x="9100" y="17680"/>
                      <a:pt x="9100" y="17691"/>
                      <a:pt x="9100" y="17702"/>
                    </a:cubicBezTo>
                    <a:cubicBezTo>
                      <a:pt x="9100" y="17702"/>
                      <a:pt x="9092" y="17702"/>
                      <a:pt x="9092" y="17702"/>
                    </a:cubicBezTo>
                    <a:cubicBezTo>
                      <a:pt x="9092" y="17724"/>
                      <a:pt x="9092" y="17735"/>
                      <a:pt x="9083" y="17746"/>
                    </a:cubicBezTo>
                    <a:cubicBezTo>
                      <a:pt x="9074" y="17768"/>
                      <a:pt x="9066" y="17790"/>
                      <a:pt x="9057" y="17801"/>
                    </a:cubicBezTo>
                    <a:cubicBezTo>
                      <a:pt x="9057" y="17801"/>
                      <a:pt x="9057" y="17823"/>
                      <a:pt x="9057" y="17834"/>
                    </a:cubicBezTo>
                    <a:cubicBezTo>
                      <a:pt x="9057" y="17834"/>
                      <a:pt x="9048" y="17834"/>
                      <a:pt x="9048" y="17834"/>
                    </a:cubicBezTo>
                    <a:cubicBezTo>
                      <a:pt x="9048" y="17856"/>
                      <a:pt x="9044" y="17867"/>
                      <a:pt x="9039" y="17878"/>
                    </a:cubicBezTo>
                    <a:cubicBezTo>
                      <a:pt x="9017" y="17933"/>
                      <a:pt x="8991" y="17999"/>
                      <a:pt x="8965" y="18066"/>
                    </a:cubicBezTo>
                    <a:cubicBezTo>
                      <a:pt x="8965" y="18077"/>
                      <a:pt x="8956" y="18088"/>
                      <a:pt x="8952" y="18110"/>
                    </a:cubicBezTo>
                    <a:cubicBezTo>
                      <a:pt x="8952" y="18121"/>
                      <a:pt x="8943" y="18132"/>
                      <a:pt x="8939" y="18143"/>
                    </a:cubicBezTo>
                    <a:cubicBezTo>
                      <a:pt x="8939" y="18154"/>
                      <a:pt x="8939" y="18165"/>
                      <a:pt x="8930" y="18176"/>
                    </a:cubicBezTo>
                    <a:cubicBezTo>
                      <a:pt x="8930" y="18187"/>
                      <a:pt x="8921" y="18198"/>
                      <a:pt x="8921" y="18209"/>
                    </a:cubicBezTo>
                    <a:cubicBezTo>
                      <a:pt x="8913" y="18242"/>
                      <a:pt x="8908" y="18264"/>
                      <a:pt x="8900" y="18297"/>
                    </a:cubicBezTo>
                    <a:cubicBezTo>
                      <a:pt x="8895" y="18319"/>
                      <a:pt x="8882" y="18330"/>
                      <a:pt x="8878" y="18352"/>
                    </a:cubicBezTo>
                    <a:cubicBezTo>
                      <a:pt x="8878" y="18374"/>
                      <a:pt x="8878" y="18385"/>
                      <a:pt x="8873" y="18385"/>
                    </a:cubicBezTo>
                    <a:cubicBezTo>
                      <a:pt x="8865" y="18418"/>
                      <a:pt x="8847" y="18473"/>
                      <a:pt x="8838" y="18517"/>
                    </a:cubicBezTo>
                    <a:cubicBezTo>
                      <a:pt x="8825" y="18572"/>
                      <a:pt x="8808" y="18616"/>
                      <a:pt x="8803" y="18672"/>
                    </a:cubicBezTo>
                    <a:cubicBezTo>
                      <a:pt x="8795" y="18683"/>
                      <a:pt x="8795" y="18694"/>
                      <a:pt x="8786" y="18705"/>
                    </a:cubicBezTo>
                    <a:moveTo>
                      <a:pt x="9192" y="15751"/>
                    </a:moveTo>
                    <a:cubicBezTo>
                      <a:pt x="9192" y="15751"/>
                      <a:pt x="9183" y="15850"/>
                      <a:pt x="9175" y="15884"/>
                    </a:cubicBezTo>
                    <a:cubicBezTo>
                      <a:pt x="9175" y="15884"/>
                      <a:pt x="9153" y="15928"/>
                      <a:pt x="9140" y="15950"/>
                    </a:cubicBezTo>
                    <a:cubicBezTo>
                      <a:pt x="9140" y="15950"/>
                      <a:pt x="9127" y="15950"/>
                      <a:pt x="9127" y="15950"/>
                    </a:cubicBezTo>
                    <a:cubicBezTo>
                      <a:pt x="9127" y="15961"/>
                      <a:pt x="9109" y="16005"/>
                      <a:pt x="9100" y="16016"/>
                    </a:cubicBezTo>
                    <a:cubicBezTo>
                      <a:pt x="9092" y="16016"/>
                      <a:pt x="9079" y="16016"/>
                      <a:pt x="9066" y="16038"/>
                    </a:cubicBezTo>
                    <a:cubicBezTo>
                      <a:pt x="9057" y="16038"/>
                      <a:pt x="9048" y="16060"/>
                      <a:pt x="9039" y="16082"/>
                    </a:cubicBezTo>
                    <a:cubicBezTo>
                      <a:pt x="8991" y="16137"/>
                      <a:pt x="8930" y="16181"/>
                      <a:pt x="8873" y="16225"/>
                    </a:cubicBezTo>
                    <a:cubicBezTo>
                      <a:pt x="8865" y="16225"/>
                      <a:pt x="8851" y="16247"/>
                      <a:pt x="8843" y="16258"/>
                    </a:cubicBezTo>
                    <a:cubicBezTo>
                      <a:pt x="8838" y="16258"/>
                      <a:pt x="8838" y="16247"/>
                      <a:pt x="8838" y="16247"/>
                    </a:cubicBezTo>
                    <a:cubicBezTo>
                      <a:pt x="8838" y="16247"/>
                      <a:pt x="8838" y="16258"/>
                      <a:pt x="8830" y="16258"/>
                    </a:cubicBezTo>
                    <a:cubicBezTo>
                      <a:pt x="8830" y="16258"/>
                      <a:pt x="8830" y="16236"/>
                      <a:pt x="8825" y="16247"/>
                    </a:cubicBezTo>
                    <a:cubicBezTo>
                      <a:pt x="8816" y="16269"/>
                      <a:pt x="8799" y="16247"/>
                      <a:pt x="8782" y="16269"/>
                    </a:cubicBezTo>
                    <a:cubicBezTo>
                      <a:pt x="8782" y="16280"/>
                      <a:pt x="8782" y="16302"/>
                      <a:pt x="8782" y="16324"/>
                    </a:cubicBezTo>
                    <a:cubicBezTo>
                      <a:pt x="8782" y="16357"/>
                      <a:pt x="8782" y="16368"/>
                      <a:pt x="8799" y="16379"/>
                    </a:cubicBezTo>
                    <a:cubicBezTo>
                      <a:pt x="8803" y="16401"/>
                      <a:pt x="8816" y="16412"/>
                      <a:pt x="8825" y="16412"/>
                    </a:cubicBezTo>
                    <a:cubicBezTo>
                      <a:pt x="8834" y="16424"/>
                      <a:pt x="8843" y="16412"/>
                      <a:pt x="8856" y="16424"/>
                    </a:cubicBezTo>
                    <a:cubicBezTo>
                      <a:pt x="8869" y="16424"/>
                      <a:pt x="8878" y="16446"/>
                      <a:pt x="8886" y="16446"/>
                    </a:cubicBezTo>
                    <a:cubicBezTo>
                      <a:pt x="8956" y="16468"/>
                      <a:pt x="9035" y="16368"/>
                      <a:pt x="9079" y="16368"/>
                    </a:cubicBezTo>
                    <a:cubicBezTo>
                      <a:pt x="9087" y="16401"/>
                      <a:pt x="9074" y="16446"/>
                      <a:pt x="9061" y="16468"/>
                    </a:cubicBezTo>
                    <a:cubicBezTo>
                      <a:pt x="9044" y="16523"/>
                      <a:pt x="9022" y="16567"/>
                      <a:pt x="9000" y="16633"/>
                    </a:cubicBezTo>
                    <a:cubicBezTo>
                      <a:pt x="8987" y="16677"/>
                      <a:pt x="8978" y="16754"/>
                      <a:pt x="8952" y="16754"/>
                    </a:cubicBezTo>
                    <a:cubicBezTo>
                      <a:pt x="8961" y="16776"/>
                      <a:pt x="8952" y="16765"/>
                      <a:pt x="8943" y="16787"/>
                    </a:cubicBezTo>
                    <a:cubicBezTo>
                      <a:pt x="8934" y="16809"/>
                      <a:pt x="8921" y="16853"/>
                      <a:pt x="8904" y="16875"/>
                    </a:cubicBezTo>
                    <a:cubicBezTo>
                      <a:pt x="8891" y="16897"/>
                      <a:pt x="8865" y="16908"/>
                      <a:pt x="8843" y="16930"/>
                    </a:cubicBezTo>
                    <a:cubicBezTo>
                      <a:pt x="8808" y="16963"/>
                      <a:pt x="8790" y="17030"/>
                      <a:pt x="8738" y="17007"/>
                    </a:cubicBezTo>
                    <a:cubicBezTo>
                      <a:pt x="8729" y="17007"/>
                      <a:pt x="8703" y="16952"/>
                      <a:pt x="8690" y="16930"/>
                    </a:cubicBezTo>
                    <a:cubicBezTo>
                      <a:pt x="8690" y="16919"/>
                      <a:pt x="8681" y="16930"/>
                      <a:pt x="8681" y="16919"/>
                    </a:cubicBezTo>
                    <a:cubicBezTo>
                      <a:pt x="8681" y="16919"/>
                      <a:pt x="8672" y="16919"/>
                      <a:pt x="8668" y="16919"/>
                    </a:cubicBezTo>
                    <a:cubicBezTo>
                      <a:pt x="8664" y="16908"/>
                      <a:pt x="8655" y="16875"/>
                      <a:pt x="8642" y="16864"/>
                    </a:cubicBezTo>
                    <a:cubicBezTo>
                      <a:pt x="8642" y="16864"/>
                      <a:pt x="8633" y="16864"/>
                      <a:pt x="8629" y="16864"/>
                    </a:cubicBezTo>
                    <a:cubicBezTo>
                      <a:pt x="8611" y="16842"/>
                      <a:pt x="8589" y="16798"/>
                      <a:pt x="8567" y="16776"/>
                    </a:cubicBezTo>
                    <a:cubicBezTo>
                      <a:pt x="8537" y="16732"/>
                      <a:pt x="8502" y="16666"/>
                      <a:pt x="8471" y="16600"/>
                    </a:cubicBezTo>
                    <a:cubicBezTo>
                      <a:pt x="8467" y="16600"/>
                      <a:pt x="8463" y="16578"/>
                      <a:pt x="8454" y="16556"/>
                    </a:cubicBezTo>
                    <a:cubicBezTo>
                      <a:pt x="8441" y="16534"/>
                      <a:pt x="8432" y="16512"/>
                      <a:pt x="8423" y="16457"/>
                    </a:cubicBezTo>
                    <a:cubicBezTo>
                      <a:pt x="8423" y="16446"/>
                      <a:pt x="8419" y="16435"/>
                      <a:pt x="8415" y="16412"/>
                    </a:cubicBezTo>
                    <a:cubicBezTo>
                      <a:pt x="8406" y="16390"/>
                      <a:pt x="8380" y="16280"/>
                      <a:pt x="8380" y="16247"/>
                    </a:cubicBezTo>
                    <a:cubicBezTo>
                      <a:pt x="8380" y="16214"/>
                      <a:pt x="8380" y="16192"/>
                      <a:pt x="8380" y="16137"/>
                    </a:cubicBezTo>
                    <a:cubicBezTo>
                      <a:pt x="8380" y="16071"/>
                      <a:pt x="8380" y="16027"/>
                      <a:pt x="8380" y="15983"/>
                    </a:cubicBezTo>
                    <a:cubicBezTo>
                      <a:pt x="8388" y="15906"/>
                      <a:pt x="8406" y="15795"/>
                      <a:pt x="8415" y="15707"/>
                    </a:cubicBezTo>
                    <a:cubicBezTo>
                      <a:pt x="8423" y="15663"/>
                      <a:pt x="8436" y="15586"/>
                      <a:pt x="8445" y="15542"/>
                    </a:cubicBezTo>
                    <a:cubicBezTo>
                      <a:pt x="8463" y="15454"/>
                      <a:pt x="8467" y="15421"/>
                      <a:pt x="8484" y="15354"/>
                    </a:cubicBezTo>
                    <a:cubicBezTo>
                      <a:pt x="8484" y="15354"/>
                      <a:pt x="8493" y="15343"/>
                      <a:pt x="8493" y="15332"/>
                    </a:cubicBezTo>
                    <a:cubicBezTo>
                      <a:pt x="8493" y="15332"/>
                      <a:pt x="8493" y="15299"/>
                      <a:pt x="8493" y="15299"/>
                    </a:cubicBezTo>
                    <a:cubicBezTo>
                      <a:pt x="8493" y="15299"/>
                      <a:pt x="8506" y="15288"/>
                      <a:pt x="8511" y="15277"/>
                    </a:cubicBezTo>
                    <a:cubicBezTo>
                      <a:pt x="8511" y="15277"/>
                      <a:pt x="8511" y="15277"/>
                      <a:pt x="8511" y="15277"/>
                    </a:cubicBezTo>
                    <a:cubicBezTo>
                      <a:pt x="8511" y="15277"/>
                      <a:pt x="8519" y="15277"/>
                      <a:pt x="8519" y="15277"/>
                    </a:cubicBezTo>
                    <a:cubicBezTo>
                      <a:pt x="8528" y="15255"/>
                      <a:pt x="8533" y="15233"/>
                      <a:pt x="8546" y="15222"/>
                    </a:cubicBezTo>
                    <a:cubicBezTo>
                      <a:pt x="8559" y="15090"/>
                      <a:pt x="8598" y="15046"/>
                      <a:pt x="8637" y="15002"/>
                    </a:cubicBezTo>
                    <a:cubicBezTo>
                      <a:pt x="8690" y="15002"/>
                      <a:pt x="8760" y="14980"/>
                      <a:pt x="8808" y="15046"/>
                    </a:cubicBezTo>
                    <a:cubicBezTo>
                      <a:pt x="8816" y="15046"/>
                      <a:pt x="8816" y="15046"/>
                      <a:pt x="8816" y="15057"/>
                    </a:cubicBezTo>
                    <a:cubicBezTo>
                      <a:pt x="8816" y="15068"/>
                      <a:pt x="8838" y="15079"/>
                      <a:pt x="8847" y="15090"/>
                    </a:cubicBezTo>
                    <a:cubicBezTo>
                      <a:pt x="8865" y="15112"/>
                      <a:pt x="8878" y="15134"/>
                      <a:pt x="8895" y="15145"/>
                    </a:cubicBezTo>
                    <a:cubicBezTo>
                      <a:pt x="8921" y="15178"/>
                      <a:pt x="8943" y="15200"/>
                      <a:pt x="8969" y="15233"/>
                    </a:cubicBezTo>
                    <a:cubicBezTo>
                      <a:pt x="8974" y="15255"/>
                      <a:pt x="8982" y="15266"/>
                      <a:pt x="8987" y="15277"/>
                    </a:cubicBezTo>
                    <a:cubicBezTo>
                      <a:pt x="8991" y="15277"/>
                      <a:pt x="9000" y="15277"/>
                      <a:pt x="9004" y="15277"/>
                    </a:cubicBezTo>
                    <a:cubicBezTo>
                      <a:pt x="9013" y="15288"/>
                      <a:pt x="9022" y="15332"/>
                      <a:pt x="9035" y="15354"/>
                    </a:cubicBezTo>
                    <a:cubicBezTo>
                      <a:pt x="9035" y="15354"/>
                      <a:pt x="9044" y="15365"/>
                      <a:pt x="9048" y="15377"/>
                    </a:cubicBezTo>
                    <a:cubicBezTo>
                      <a:pt x="9048" y="15377"/>
                      <a:pt x="9052" y="15388"/>
                      <a:pt x="9057" y="15399"/>
                    </a:cubicBezTo>
                    <a:cubicBezTo>
                      <a:pt x="9066" y="15421"/>
                      <a:pt x="9070" y="15421"/>
                      <a:pt x="9074" y="15443"/>
                    </a:cubicBezTo>
                    <a:cubicBezTo>
                      <a:pt x="9092" y="15487"/>
                      <a:pt x="9109" y="15520"/>
                      <a:pt x="9131" y="15575"/>
                    </a:cubicBezTo>
                    <a:cubicBezTo>
                      <a:pt x="9149" y="15608"/>
                      <a:pt x="9149" y="15608"/>
                      <a:pt x="9162" y="15652"/>
                    </a:cubicBezTo>
                    <a:cubicBezTo>
                      <a:pt x="9170" y="15674"/>
                      <a:pt x="9175" y="15696"/>
                      <a:pt x="9183" y="15718"/>
                    </a:cubicBezTo>
                    <a:cubicBezTo>
                      <a:pt x="9183" y="15718"/>
                      <a:pt x="9183" y="15751"/>
                      <a:pt x="9183" y="15751"/>
                    </a:cubicBezTo>
                    <a:cubicBezTo>
                      <a:pt x="9183" y="15773"/>
                      <a:pt x="9192" y="15751"/>
                      <a:pt x="9183" y="15795"/>
                    </a:cubicBezTo>
                    <a:moveTo>
                      <a:pt x="9865" y="19597"/>
                    </a:moveTo>
                    <a:cubicBezTo>
                      <a:pt x="9865" y="19597"/>
                      <a:pt x="9856" y="19686"/>
                      <a:pt x="9848" y="19730"/>
                    </a:cubicBezTo>
                    <a:cubicBezTo>
                      <a:pt x="9848" y="19763"/>
                      <a:pt x="9826" y="19829"/>
                      <a:pt x="9821" y="19873"/>
                    </a:cubicBezTo>
                    <a:cubicBezTo>
                      <a:pt x="9817" y="19917"/>
                      <a:pt x="9813" y="19950"/>
                      <a:pt x="9804" y="19994"/>
                    </a:cubicBezTo>
                    <a:cubicBezTo>
                      <a:pt x="9804" y="20016"/>
                      <a:pt x="9791" y="20038"/>
                      <a:pt x="9786" y="20060"/>
                    </a:cubicBezTo>
                    <a:cubicBezTo>
                      <a:pt x="9778" y="20104"/>
                      <a:pt x="9778" y="20148"/>
                      <a:pt x="9773" y="20204"/>
                    </a:cubicBezTo>
                    <a:cubicBezTo>
                      <a:pt x="9773" y="20226"/>
                      <a:pt x="9765" y="20259"/>
                      <a:pt x="9756" y="20292"/>
                    </a:cubicBezTo>
                    <a:cubicBezTo>
                      <a:pt x="9756" y="20303"/>
                      <a:pt x="9747" y="20314"/>
                      <a:pt x="9747" y="20314"/>
                    </a:cubicBezTo>
                    <a:cubicBezTo>
                      <a:pt x="9747" y="20325"/>
                      <a:pt x="9747" y="20336"/>
                      <a:pt x="9747" y="20347"/>
                    </a:cubicBezTo>
                    <a:cubicBezTo>
                      <a:pt x="9747" y="20347"/>
                      <a:pt x="9738" y="20347"/>
                      <a:pt x="9738" y="20358"/>
                    </a:cubicBezTo>
                    <a:cubicBezTo>
                      <a:pt x="9738" y="20358"/>
                      <a:pt x="9738" y="20358"/>
                      <a:pt x="9738" y="20380"/>
                    </a:cubicBezTo>
                    <a:cubicBezTo>
                      <a:pt x="9738" y="20380"/>
                      <a:pt x="9730" y="20380"/>
                      <a:pt x="9725" y="20380"/>
                    </a:cubicBezTo>
                    <a:cubicBezTo>
                      <a:pt x="9725" y="20380"/>
                      <a:pt x="9725" y="20391"/>
                      <a:pt x="9725" y="20413"/>
                    </a:cubicBezTo>
                    <a:cubicBezTo>
                      <a:pt x="9721" y="20424"/>
                      <a:pt x="9712" y="20457"/>
                      <a:pt x="9703" y="20479"/>
                    </a:cubicBezTo>
                    <a:cubicBezTo>
                      <a:pt x="9703" y="20490"/>
                      <a:pt x="9699" y="20501"/>
                      <a:pt x="9695" y="20501"/>
                    </a:cubicBezTo>
                    <a:cubicBezTo>
                      <a:pt x="9695" y="20501"/>
                      <a:pt x="9695" y="20523"/>
                      <a:pt x="9695" y="20534"/>
                    </a:cubicBezTo>
                    <a:cubicBezTo>
                      <a:pt x="9695" y="20545"/>
                      <a:pt x="9682" y="20534"/>
                      <a:pt x="9677" y="20545"/>
                    </a:cubicBezTo>
                    <a:cubicBezTo>
                      <a:pt x="9668" y="20545"/>
                      <a:pt x="9660" y="20600"/>
                      <a:pt x="9647" y="20611"/>
                    </a:cubicBezTo>
                    <a:cubicBezTo>
                      <a:pt x="9629" y="20633"/>
                      <a:pt x="9612" y="20655"/>
                      <a:pt x="9594" y="20688"/>
                    </a:cubicBezTo>
                    <a:cubicBezTo>
                      <a:pt x="9585" y="20688"/>
                      <a:pt x="9581" y="20721"/>
                      <a:pt x="9568" y="20721"/>
                    </a:cubicBezTo>
                    <a:cubicBezTo>
                      <a:pt x="9559" y="20743"/>
                      <a:pt x="9550" y="20743"/>
                      <a:pt x="9542" y="20754"/>
                    </a:cubicBezTo>
                    <a:cubicBezTo>
                      <a:pt x="9524" y="20776"/>
                      <a:pt x="9511" y="20810"/>
                      <a:pt x="9494" y="20832"/>
                    </a:cubicBezTo>
                    <a:cubicBezTo>
                      <a:pt x="9485" y="20843"/>
                      <a:pt x="9467" y="20843"/>
                      <a:pt x="9459" y="20854"/>
                    </a:cubicBezTo>
                    <a:cubicBezTo>
                      <a:pt x="9446" y="20854"/>
                      <a:pt x="9428" y="20876"/>
                      <a:pt x="9411" y="20898"/>
                    </a:cubicBezTo>
                    <a:cubicBezTo>
                      <a:pt x="9398" y="20909"/>
                      <a:pt x="9384" y="20920"/>
                      <a:pt x="9371" y="20953"/>
                    </a:cubicBezTo>
                    <a:cubicBezTo>
                      <a:pt x="9354" y="20975"/>
                      <a:pt x="9336" y="20997"/>
                      <a:pt x="9315" y="21019"/>
                    </a:cubicBezTo>
                    <a:cubicBezTo>
                      <a:pt x="9297" y="21041"/>
                      <a:pt x="9275" y="21052"/>
                      <a:pt x="9258" y="21096"/>
                    </a:cubicBezTo>
                    <a:cubicBezTo>
                      <a:pt x="9262" y="21129"/>
                      <a:pt x="9284" y="21118"/>
                      <a:pt x="9293" y="21118"/>
                    </a:cubicBezTo>
                    <a:cubicBezTo>
                      <a:pt x="9336" y="21140"/>
                      <a:pt x="9380" y="21118"/>
                      <a:pt x="9433" y="21118"/>
                    </a:cubicBezTo>
                    <a:cubicBezTo>
                      <a:pt x="9433" y="21118"/>
                      <a:pt x="9433" y="21118"/>
                      <a:pt x="9437" y="21118"/>
                    </a:cubicBezTo>
                    <a:cubicBezTo>
                      <a:pt x="9459" y="21118"/>
                      <a:pt x="9489" y="21096"/>
                      <a:pt x="9516" y="21085"/>
                    </a:cubicBezTo>
                    <a:cubicBezTo>
                      <a:pt x="9577" y="21063"/>
                      <a:pt x="9633" y="21085"/>
                      <a:pt x="9686" y="21063"/>
                    </a:cubicBezTo>
                    <a:cubicBezTo>
                      <a:pt x="9703" y="21063"/>
                      <a:pt x="9716" y="21030"/>
                      <a:pt x="9730" y="21030"/>
                    </a:cubicBezTo>
                    <a:cubicBezTo>
                      <a:pt x="9743" y="21030"/>
                      <a:pt x="9751" y="21030"/>
                      <a:pt x="9769" y="21030"/>
                    </a:cubicBezTo>
                    <a:cubicBezTo>
                      <a:pt x="9786" y="21030"/>
                      <a:pt x="9800" y="21008"/>
                      <a:pt x="9813" y="20997"/>
                    </a:cubicBezTo>
                    <a:cubicBezTo>
                      <a:pt x="9813" y="21052"/>
                      <a:pt x="9808" y="21074"/>
                      <a:pt x="9813" y="21129"/>
                    </a:cubicBezTo>
                    <a:cubicBezTo>
                      <a:pt x="9800" y="21129"/>
                      <a:pt x="9795" y="21173"/>
                      <a:pt x="9786" y="21195"/>
                    </a:cubicBezTo>
                    <a:lnTo>
                      <a:pt x="9778" y="21195"/>
                    </a:lnTo>
                    <a:cubicBezTo>
                      <a:pt x="9778" y="21195"/>
                      <a:pt x="9778" y="21217"/>
                      <a:pt x="9778" y="21217"/>
                    </a:cubicBezTo>
                    <a:cubicBezTo>
                      <a:pt x="9778" y="21228"/>
                      <a:pt x="9760" y="21228"/>
                      <a:pt x="9747" y="21239"/>
                    </a:cubicBezTo>
                    <a:cubicBezTo>
                      <a:pt x="9730" y="21250"/>
                      <a:pt x="9699" y="21295"/>
                      <a:pt x="9673" y="21306"/>
                    </a:cubicBezTo>
                    <a:cubicBezTo>
                      <a:pt x="9651" y="21328"/>
                      <a:pt x="9629" y="21328"/>
                      <a:pt x="9607" y="21328"/>
                    </a:cubicBezTo>
                    <a:cubicBezTo>
                      <a:pt x="9542" y="21350"/>
                      <a:pt x="9476" y="21394"/>
                      <a:pt x="9398" y="21405"/>
                    </a:cubicBezTo>
                    <a:cubicBezTo>
                      <a:pt x="9376" y="21405"/>
                      <a:pt x="9358" y="21405"/>
                      <a:pt x="9328" y="21405"/>
                    </a:cubicBezTo>
                    <a:cubicBezTo>
                      <a:pt x="9315" y="21405"/>
                      <a:pt x="9306" y="21416"/>
                      <a:pt x="9297" y="21405"/>
                    </a:cubicBezTo>
                    <a:cubicBezTo>
                      <a:pt x="9288" y="21405"/>
                      <a:pt x="9271" y="21383"/>
                      <a:pt x="9253" y="21372"/>
                    </a:cubicBezTo>
                    <a:cubicBezTo>
                      <a:pt x="9227" y="21372"/>
                      <a:pt x="9201" y="21372"/>
                      <a:pt x="9179" y="21372"/>
                    </a:cubicBezTo>
                    <a:cubicBezTo>
                      <a:pt x="9157" y="21361"/>
                      <a:pt x="9135" y="21339"/>
                      <a:pt x="9114" y="21328"/>
                    </a:cubicBezTo>
                    <a:cubicBezTo>
                      <a:pt x="9092" y="21317"/>
                      <a:pt x="9070" y="21306"/>
                      <a:pt x="9048" y="21283"/>
                    </a:cubicBezTo>
                    <a:cubicBezTo>
                      <a:pt x="9048" y="21283"/>
                      <a:pt x="9044" y="21261"/>
                      <a:pt x="9035" y="21261"/>
                    </a:cubicBezTo>
                    <a:cubicBezTo>
                      <a:pt x="9026" y="21261"/>
                      <a:pt x="8996" y="21250"/>
                      <a:pt x="8987" y="21228"/>
                    </a:cubicBezTo>
                    <a:cubicBezTo>
                      <a:pt x="8987" y="21228"/>
                      <a:pt x="8987" y="21206"/>
                      <a:pt x="8987" y="21206"/>
                    </a:cubicBezTo>
                    <a:cubicBezTo>
                      <a:pt x="8978" y="21206"/>
                      <a:pt x="8978" y="21206"/>
                      <a:pt x="8969" y="21184"/>
                    </a:cubicBezTo>
                    <a:cubicBezTo>
                      <a:pt x="8969" y="21173"/>
                      <a:pt x="8969" y="21162"/>
                      <a:pt x="8969" y="21151"/>
                    </a:cubicBezTo>
                    <a:cubicBezTo>
                      <a:pt x="8969" y="21140"/>
                      <a:pt x="8961" y="21151"/>
                      <a:pt x="8956" y="21140"/>
                    </a:cubicBezTo>
                    <a:cubicBezTo>
                      <a:pt x="8943" y="21118"/>
                      <a:pt x="8930" y="21107"/>
                      <a:pt x="8917" y="21074"/>
                    </a:cubicBezTo>
                    <a:cubicBezTo>
                      <a:pt x="8908" y="21052"/>
                      <a:pt x="8895" y="21030"/>
                      <a:pt x="8882" y="20997"/>
                    </a:cubicBezTo>
                    <a:cubicBezTo>
                      <a:pt x="8882" y="20997"/>
                      <a:pt x="8873" y="20997"/>
                      <a:pt x="8873" y="20997"/>
                    </a:cubicBezTo>
                    <a:cubicBezTo>
                      <a:pt x="8873" y="20997"/>
                      <a:pt x="8869" y="20997"/>
                      <a:pt x="8869" y="20997"/>
                    </a:cubicBezTo>
                    <a:cubicBezTo>
                      <a:pt x="8869" y="20997"/>
                      <a:pt x="8860" y="20997"/>
                      <a:pt x="8856" y="20986"/>
                    </a:cubicBezTo>
                    <a:cubicBezTo>
                      <a:pt x="8851" y="20975"/>
                      <a:pt x="8847" y="20942"/>
                      <a:pt x="8847" y="20920"/>
                    </a:cubicBezTo>
                    <a:cubicBezTo>
                      <a:pt x="8847" y="20865"/>
                      <a:pt x="8891" y="20843"/>
                      <a:pt x="8926" y="20832"/>
                    </a:cubicBezTo>
                    <a:lnTo>
                      <a:pt x="8943" y="20832"/>
                    </a:lnTo>
                    <a:cubicBezTo>
                      <a:pt x="8943" y="20832"/>
                      <a:pt x="8952" y="20843"/>
                      <a:pt x="8952" y="20843"/>
                    </a:cubicBezTo>
                    <a:cubicBezTo>
                      <a:pt x="8961" y="20843"/>
                      <a:pt x="8965" y="20821"/>
                      <a:pt x="8974" y="20821"/>
                    </a:cubicBezTo>
                    <a:cubicBezTo>
                      <a:pt x="9013" y="20821"/>
                      <a:pt x="9048" y="20821"/>
                      <a:pt x="9083" y="20799"/>
                    </a:cubicBezTo>
                    <a:cubicBezTo>
                      <a:pt x="9096" y="20799"/>
                      <a:pt x="9114" y="20776"/>
                      <a:pt x="9127" y="20754"/>
                    </a:cubicBezTo>
                    <a:cubicBezTo>
                      <a:pt x="9127" y="20754"/>
                      <a:pt x="9140" y="20765"/>
                      <a:pt x="9140" y="20754"/>
                    </a:cubicBezTo>
                    <a:cubicBezTo>
                      <a:pt x="9140" y="20754"/>
                      <a:pt x="9140" y="20754"/>
                      <a:pt x="9140" y="20743"/>
                    </a:cubicBezTo>
                    <a:cubicBezTo>
                      <a:pt x="9149" y="20732"/>
                      <a:pt x="9157" y="20743"/>
                      <a:pt x="9166" y="20721"/>
                    </a:cubicBezTo>
                    <a:cubicBezTo>
                      <a:pt x="9179" y="20721"/>
                      <a:pt x="9192" y="20688"/>
                      <a:pt x="9201" y="20666"/>
                    </a:cubicBezTo>
                    <a:cubicBezTo>
                      <a:pt x="9262" y="20655"/>
                      <a:pt x="9301" y="20589"/>
                      <a:pt x="9345" y="20523"/>
                    </a:cubicBezTo>
                    <a:cubicBezTo>
                      <a:pt x="9367" y="20468"/>
                      <a:pt x="9402" y="20424"/>
                      <a:pt x="9428" y="20380"/>
                    </a:cubicBezTo>
                    <a:cubicBezTo>
                      <a:pt x="9446" y="20347"/>
                      <a:pt x="9467" y="20314"/>
                      <a:pt x="9489" y="20292"/>
                    </a:cubicBezTo>
                    <a:cubicBezTo>
                      <a:pt x="9498" y="20292"/>
                      <a:pt x="9511" y="20259"/>
                      <a:pt x="9520" y="20248"/>
                    </a:cubicBezTo>
                    <a:cubicBezTo>
                      <a:pt x="9533" y="20248"/>
                      <a:pt x="9537" y="20204"/>
                      <a:pt x="9550" y="20193"/>
                    </a:cubicBezTo>
                    <a:cubicBezTo>
                      <a:pt x="9559" y="20170"/>
                      <a:pt x="9568" y="20159"/>
                      <a:pt x="9577" y="20148"/>
                    </a:cubicBezTo>
                    <a:cubicBezTo>
                      <a:pt x="9577" y="20137"/>
                      <a:pt x="9577" y="20126"/>
                      <a:pt x="9577" y="20115"/>
                    </a:cubicBezTo>
                    <a:cubicBezTo>
                      <a:pt x="9577" y="20115"/>
                      <a:pt x="9581" y="20115"/>
                      <a:pt x="9581" y="20115"/>
                    </a:cubicBezTo>
                    <a:cubicBezTo>
                      <a:pt x="9564" y="20115"/>
                      <a:pt x="9555" y="20159"/>
                      <a:pt x="9533" y="20159"/>
                    </a:cubicBezTo>
                    <a:cubicBezTo>
                      <a:pt x="9524" y="20193"/>
                      <a:pt x="9524" y="20159"/>
                      <a:pt x="9516" y="20159"/>
                    </a:cubicBezTo>
                    <a:cubicBezTo>
                      <a:pt x="9494" y="20182"/>
                      <a:pt x="9476" y="20226"/>
                      <a:pt x="9454" y="20248"/>
                    </a:cubicBezTo>
                    <a:cubicBezTo>
                      <a:pt x="9441" y="20270"/>
                      <a:pt x="9424" y="20292"/>
                      <a:pt x="9411" y="20292"/>
                    </a:cubicBezTo>
                    <a:cubicBezTo>
                      <a:pt x="9389" y="20314"/>
                      <a:pt x="9358" y="20314"/>
                      <a:pt x="9336" y="20336"/>
                    </a:cubicBezTo>
                    <a:cubicBezTo>
                      <a:pt x="9310" y="20358"/>
                      <a:pt x="9288" y="20402"/>
                      <a:pt x="9262" y="20413"/>
                    </a:cubicBezTo>
                    <a:cubicBezTo>
                      <a:pt x="9236" y="20435"/>
                      <a:pt x="9205" y="20435"/>
                      <a:pt x="9175" y="20446"/>
                    </a:cubicBezTo>
                    <a:cubicBezTo>
                      <a:pt x="9144" y="20446"/>
                      <a:pt x="9118" y="20468"/>
                      <a:pt x="9087" y="20468"/>
                    </a:cubicBezTo>
                    <a:cubicBezTo>
                      <a:pt x="9061" y="20479"/>
                      <a:pt x="9031" y="20501"/>
                      <a:pt x="9000" y="20501"/>
                    </a:cubicBezTo>
                    <a:cubicBezTo>
                      <a:pt x="8930" y="20512"/>
                      <a:pt x="8865" y="20468"/>
                      <a:pt x="8808" y="20413"/>
                    </a:cubicBezTo>
                    <a:cubicBezTo>
                      <a:pt x="8821" y="20358"/>
                      <a:pt x="8847" y="20358"/>
                      <a:pt x="8860" y="20314"/>
                    </a:cubicBezTo>
                    <a:cubicBezTo>
                      <a:pt x="8904" y="20314"/>
                      <a:pt x="8939" y="20237"/>
                      <a:pt x="8974" y="20193"/>
                    </a:cubicBezTo>
                    <a:cubicBezTo>
                      <a:pt x="8996" y="20170"/>
                      <a:pt x="9017" y="20137"/>
                      <a:pt x="9039" y="20115"/>
                    </a:cubicBezTo>
                    <a:cubicBezTo>
                      <a:pt x="9044" y="20115"/>
                      <a:pt x="9052" y="20115"/>
                      <a:pt x="9061" y="20104"/>
                    </a:cubicBezTo>
                    <a:cubicBezTo>
                      <a:pt x="9061" y="20104"/>
                      <a:pt x="9061" y="20082"/>
                      <a:pt x="9061" y="20082"/>
                    </a:cubicBezTo>
                    <a:cubicBezTo>
                      <a:pt x="9061" y="20082"/>
                      <a:pt x="9070" y="20082"/>
                      <a:pt x="9074" y="20082"/>
                    </a:cubicBezTo>
                    <a:cubicBezTo>
                      <a:pt x="9083" y="20060"/>
                      <a:pt x="9096" y="20049"/>
                      <a:pt x="9109" y="20038"/>
                    </a:cubicBezTo>
                    <a:cubicBezTo>
                      <a:pt x="9114" y="20038"/>
                      <a:pt x="9122" y="20038"/>
                      <a:pt x="9127" y="20038"/>
                    </a:cubicBezTo>
                    <a:cubicBezTo>
                      <a:pt x="9135" y="20038"/>
                      <a:pt x="9135" y="20016"/>
                      <a:pt x="9140" y="20016"/>
                    </a:cubicBezTo>
                    <a:cubicBezTo>
                      <a:pt x="9166" y="20005"/>
                      <a:pt x="9188" y="20016"/>
                      <a:pt x="9210" y="19983"/>
                    </a:cubicBezTo>
                    <a:cubicBezTo>
                      <a:pt x="9210" y="19983"/>
                      <a:pt x="9214" y="19961"/>
                      <a:pt x="9214" y="19961"/>
                    </a:cubicBezTo>
                    <a:cubicBezTo>
                      <a:pt x="9223" y="19961"/>
                      <a:pt x="9227" y="19961"/>
                      <a:pt x="9236" y="19950"/>
                    </a:cubicBezTo>
                    <a:cubicBezTo>
                      <a:pt x="9271" y="19906"/>
                      <a:pt x="9319" y="19895"/>
                      <a:pt x="9354" y="19851"/>
                    </a:cubicBezTo>
                    <a:cubicBezTo>
                      <a:pt x="9371" y="19829"/>
                      <a:pt x="9345" y="19829"/>
                      <a:pt x="9363" y="19807"/>
                    </a:cubicBezTo>
                    <a:cubicBezTo>
                      <a:pt x="9371" y="19807"/>
                      <a:pt x="9371" y="19785"/>
                      <a:pt x="9376" y="19785"/>
                    </a:cubicBezTo>
                    <a:cubicBezTo>
                      <a:pt x="9376" y="19785"/>
                      <a:pt x="9384" y="19785"/>
                      <a:pt x="9389" y="19785"/>
                    </a:cubicBezTo>
                    <a:cubicBezTo>
                      <a:pt x="9393" y="19774"/>
                      <a:pt x="9398" y="19752"/>
                      <a:pt x="9402" y="19741"/>
                    </a:cubicBezTo>
                    <a:cubicBezTo>
                      <a:pt x="9406" y="19741"/>
                      <a:pt x="9419" y="19719"/>
                      <a:pt x="9428" y="19719"/>
                    </a:cubicBezTo>
                    <a:cubicBezTo>
                      <a:pt x="9446" y="19697"/>
                      <a:pt x="9467" y="19675"/>
                      <a:pt x="9485" y="19641"/>
                    </a:cubicBezTo>
                    <a:cubicBezTo>
                      <a:pt x="9494" y="19630"/>
                      <a:pt x="9502" y="19608"/>
                      <a:pt x="9511" y="19586"/>
                    </a:cubicBezTo>
                    <a:cubicBezTo>
                      <a:pt x="9520" y="19586"/>
                      <a:pt x="9533" y="19564"/>
                      <a:pt x="9537" y="19542"/>
                    </a:cubicBezTo>
                    <a:cubicBezTo>
                      <a:pt x="9446" y="19542"/>
                      <a:pt x="9371" y="19619"/>
                      <a:pt x="9297" y="19664"/>
                    </a:cubicBezTo>
                    <a:cubicBezTo>
                      <a:pt x="9284" y="19664"/>
                      <a:pt x="9275" y="19664"/>
                      <a:pt x="9262" y="19675"/>
                    </a:cubicBezTo>
                    <a:cubicBezTo>
                      <a:pt x="9253" y="19675"/>
                      <a:pt x="9245" y="19686"/>
                      <a:pt x="9236" y="19697"/>
                    </a:cubicBezTo>
                    <a:cubicBezTo>
                      <a:pt x="9227" y="19697"/>
                      <a:pt x="9214" y="19697"/>
                      <a:pt x="9205" y="19697"/>
                    </a:cubicBezTo>
                    <a:cubicBezTo>
                      <a:pt x="9179" y="19708"/>
                      <a:pt x="9157" y="19730"/>
                      <a:pt x="9127" y="19752"/>
                    </a:cubicBezTo>
                    <a:cubicBezTo>
                      <a:pt x="9118" y="19752"/>
                      <a:pt x="9100" y="19774"/>
                      <a:pt x="9092" y="19785"/>
                    </a:cubicBezTo>
                    <a:cubicBezTo>
                      <a:pt x="9083" y="19785"/>
                      <a:pt x="9074" y="19785"/>
                      <a:pt x="9070" y="19785"/>
                    </a:cubicBezTo>
                    <a:cubicBezTo>
                      <a:pt x="9061" y="19785"/>
                      <a:pt x="9061" y="19796"/>
                      <a:pt x="9052" y="19796"/>
                    </a:cubicBezTo>
                    <a:cubicBezTo>
                      <a:pt x="9022" y="19796"/>
                      <a:pt x="8982" y="19807"/>
                      <a:pt x="8952" y="19807"/>
                    </a:cubicBezTo>
                    <a:cubicBezTo>
                      <a:pt x="8934" y="19807"/>
                      <a:pt x="8913" y="19785"/>
                      <a:pt x="8895" y="19785"/>
                    </a:cubicBezTo>
                    <a:cubicBezTo>
                      <a:pt x="8873" y="19785"/>
                      <a:pt x="8847" y="19807"/>
                      <a:pt x="8830" y="19752"/>
                    </a:cubicBezTo>
                    <a:cubicBezTo>
                      <a:pt x="8821" y="19730"/>
                      <a:pt x="8830" y="19719"/>
                      <a:pt x="8830" y="19697"/>
                    </a:cubicBezTo>
                    <a:cubicBezTo>
                      <a:pt x="8830" y="19641"/>
                      <a:pt x="8838" y="19608"/>
                      <a:pt x="8851" y="19575"/>
                    </a:cubicBezTo>
                    <a:cubicBezTo>
                      <a:pt x="8851" y="19575"/>
                      <a:pt x="8851" y="19553"/>
                      <a:pt x="8851" y="19553"/>
                    </a:cubicBezTo>
                    <a:cubicBezTo>
                      <a:pt x="8851" y="19553"/>
                      <a:pt x="8865" y="19553"/>
                      <a:pt x="8873" y="19553"/>
                    </a:cubicBezTo>
                    <a:cubicBezTo>
                      <a:pt x="8882" y="19498"/>
                      <a:pt x="8900" y="19487"/>
                      <a:pt x="8921" y="19454"/>
                    </a:cubicBezTo>
                    <a:cubicBezTo>
                      <a:pt x="8934" y="19432"/>
                      <a:pt x="8952" y="19399"/>
                      <a:pt x="8974" y="19377"/>
                    </a:cubicBezTo>
                    <a:cubicBezTo>
                      <a:pt x="9026" y="19300"/>
                      <a:pt x="9105" y="19245"/>
                      <a:pt x="9188" y="19212"/>
                    </a:cubicBezTo>
                    <a:cubicBezTo>
                      <a:pt x="9192" y="19212"/>
                      <a:pt x="9197" y="19201"/>
                      <a:pt x="9201" y="19212"/>
                    </a:cubicBezTo>
                    <a:cubicBezTo>
                      <a:pt x="9201" y="19212"/>
                      <a:pt x="9201" y="19212"/>
                      <a:pt x="9210" y="19212"/>
                    </a:cubicBezTo>
                    <a:cubicBezTo>
                      <a:pt x="9232" y="19201"/>
                      <a:pt x="9249" y="19168"/>
                      <a:pt x="9275" y="19157"/>
                    </a:cubicBezTo>
                    <a:cubicBezTo>
                      <a:pt x="9280" y="19157"/>
                      <a:pt x="9288" y="19157"/>
                      <a:pt x="9293" y="19134"/>
                    </a:cubicBezTo>
                    <a:cubicBezTo>
                      <a:pt x="9349" y="19101"/>
                      <a:pt x="9441" y="19057"/>
                      <a:pt x="9481" y="18969"/>
                    </a:cubicBezTo>
                    <a:cubicBezTo>
                      <a:pt x="9507" y="18914"/>
                      <a:pt x="9529" y="18837"/>
                      <a:pt x="9559" y="18782"/>
                    </a:cubicBezTo>
                    <a:cubicBezTo>
                      <a:pt x="9612" y="18661"/>
                      <a:pt x="9664" y="18550"/>
                      <a:pt x="9716" y="18407"/>
                    </a:cubicBezTo>
                    <a:cubicBezTo>
                      <a:pt x="9716" y="18385"/>
                      <a:pt x="9721" y="18385"/>
                      <a:pt x="9725" y="18363"/>
                    </a:cubicBezTo>
                    <a:cubicBezTo>
                      <a:pt x="9725" y="18363"/>
                      <a:pt x="9734" y="18363"/>
                      <a:pt x="9734" y="18352"/>
                    </a:cubicBezTo>
                    <a:cubicBezTo>
                      <a:pt x="9734" y="18341"/>
                      <a:pt x="9734" y="18330"/>
                      <a:pt x="9734" y="18330"/>
                    </a:cubicBezTo>
                    <a:cubicBezTo>
                      <a:pt x="9734" y="18330"/>
                      <a:pt x="9747" y="18286"/>
                      <a:pt x="9756" y="18275"/>
                    </a:cubicBezTo>
                    <a:cubicBezTo>
                      <a:pt x="9756" y="18253"/>
                      <a:pt x="9765" y="18242"/>
                      <a:pt x="9773" y="18220"/>
                    </a:cubicBezTo>
                    <a:cubicBezTo>
                      <a:pt x="9782" y="18198"/>
                      <a:pt x="9800" y="18121"/>
                      <a:pt x="9804" y="18077"/>
                    </a:cubicBezTo>
                    <a:cubicBezTo>
                      <a:pt x="9804" y="18066"/>
                      <a:pt x="9804" y="18033"/>
                      <a:pt x="9804" y="18022"/>
                    </a:cubicBezTo>
                    <a:cubicBezTo>
                      <a:pt x="9813" y="17977"/>
                      <a:pt x="9826" y="17944"/>
                      <a:pt x="9834" y="17900"/>
                    </a:cubicBezTo>
                    <a:cubicBezTo>
                      <a:pt x="9843" y="17856"/>
                      <a:pt x="9848" y="17812"/>
                      <a:pt x="9861" y="17779"/>
                    </a:cubicBezTo>
                    <a:cubicBezTo>
                      <a:pt x="9861" y="17779"/>
                      <a:pt x="9869" y="17779"/>
                      <a:pt x="9869" y="17757"/>
                    </a:cubicBezTo>
                    <a:cubicBezTo>
                      <a:pt x="9882" y="17691"/>
                      <a:pt x="9909" y="17603"/>
                      <a:pt x="9917" y="17515"/>
                    </a:cubicBezTo>
                    <a:cubicBezTo>
                      <a:pt x="9917" y="17515"/>
                      <a:pt x="9917" y="17489"/>
                      <a:pt x="9917" y="17437"/>
                    </a:cubicBezTo>
                    <a:cubicBezTo>
                      <a:pt x="9917" y="17437"/>
                      <a:pt x="9917" y="17393"/>
                      <a:pt x="9917" y="17360"/>
                    </a:cubicBezTo>
                    <a:lnTo>
                      <a:pt x="9909" y="17360"/>
                    </a:lnTo>
                    <a:cubicBezTo>
                      <a:pt x="9909" y="17360"/>
                      <a:pt x="9909" y="17239"/>
                      <a:pt x="9904" y="17206"/>
                    </a:cubicBezTo>
                    <a:cubicBezTo>
                      <a:pt x="9904" y="17162"/>
                      <a:pt x="9882" y="17118"/>
                      <a:pt x="9874" y="17085"/>
                    </a:cubicBezTo>
                    <a:cubicBezTo>
                      <a:pt x="9830" y="16941"/>
                      <a:pt x="9765" y="16809"/>
                      <a:pt x="9716" y="16677"/>
                    </a:cubicBezTo>
                    <a:cubicBezTo>
                      <a:pt x="9690" y="16655"/>
                      <a:pt x="9664" y="16622"/>
                      <a:pt x="9647" y="16556"/>
                    </a:cubicBezTo>
                    <a:cubicBezTo>
                      <a:pt x="9633" y="16545"/>
                      <a:pt x="9620" y="16534"/>
                      <a:pt x="9607" y="16523"/>
                    </a:cubicBezTo>
                    <a:cubicBezTo>
                      <a:pt x="9607" y="16479"/>
                      <a:pt x="9581" y="16468"/>
                      <a:pt x="9572" y="16412"/>
                    </a:cubicBezTo>
                    <a:cubicBezTo>
                      <a:pt x="9568" y="16390"/>
                      <a:pt x="9572" y="16335"/>
                      <a:pt x="9564" y="16302"/>
                    </a:cubicBezTo>
                    <a:cubicBezTo>
                      <a:pt x="9559" y="16247"/>
                      <a:pt x="9555" y="16214"/>
                      <a:pt x="9555" y="16192"/>
                    </a:cubicBezTo>
                    <a:cubicBezTo>
                      <a:pt x="9555" y="16104"/>
                      <a:pt x="9585" y="16071"/>
                      <a:pt x="9599" y="16016"/>
                    </a:cubicBezTo>
                    <a:cubicBezTo>
                      <a:pt x="9616" y="16005"/>
                      <a:pt x="9642" y="16005"/>
                      <a:pt x="9668" y="16005"/>
                    </a:cubicBezTo>
                    <a:cubicBezTo>
                      <a:pt x="9668" y="16038"/>
                      <a:pt x="9690" y="16005"/>
                      <a:pt x="9686" y="16027"/>
                    </a:cubicBezTo>
                    <a:cubicBezTo>
                      <a:pt x="9699" y="16060"/>
                      <a:pt x="9721" y="16060"/>
                      <a:pt x="9738" y="16082"/>
                    </a:cubicBezTo>
                    <a:cubicBezTo>
                      <a:pt x="9756" y="16093"/>
                      <a:pt x="9760" y="16126"/>
                      <a:pt x="9773" y="16148"/>
                    </a:cubicBezTo>
                    <a:cubicBezTo>
                      <a:pt x="9817" y="16192"/>
                      <a:pt x="9856" y="16269"/>
                      <a:pt x="9896" y="16357"/>
                    </a:cubicBezTo>
                    <a:cubicBezTo>
                      <a:pt x="9913" y="16390"/>
                      <a:pt x="9931" y="16435"/>
                      <a:pt x="9948" y="16479"/>
                    </a:cubicBezTo>
                    <a:cubicBezTo>
                      <a:pt x="9957" y="16490"/>
                      <a:pt x="9961" y="16523"/>
                      <a:pt x="9970" y="16545"/>
                    </a:cubicBezTo>
                    <a:cubicBezTo>
                      <a:pt x="9970" y="16556"/>
                      <a:pt x="9979" y="16556"/>
                      <a:pt x="9983" y="16567"/>
                    </a:cubicBezTo>
                    <a:cubicBezTo>
                      <a:pt x="9987" y="16589"/>
                      <a:pt x="9992" y="16611"/>
                      <a:pt x="9996" y="16633"/>
                    </a:cubicBezTo>
                    <a:cubicBezTo>
                      <a:pt x="10005" y="16655"/>
                      <a:pt x="10027" y="16710"/>
                      <a:pt x="10035" y="16743"/>
                    </a:cubicBezTo>
                    <a:cubicBezTo>
                      <a:pt x="10040" y="16765"/>
                      <a:pt x="10035" y="16776"/>
                      <a:pt x="10044" y="16787"/>
                    </a:cubicBezTo>
                    <a:cubicBezTo>
                      <a:pt x="10044" y="16809"/>
                      <a:pt x="10053" y="16809"/>
                      <a:pt x="10057" y="16820"/>
                    </a:cubicBezTo>
                    <a:cubicBezTo>
                      <a:pt x="10062" y="16842"/>
                      <a:pt x="10066" y="16875"/>
                      <a:pt x="10075" y="16897"/>
                    </a:cubicBezTo>
                    <a:cubicBezTo>
                      <a:pt x="10088" y="16952"/>
                      <a:pt x="10101" y="17007"/>
                      <a:pt x="10114" y="17063"/>
                    </a:cubicBezTo>
                    <a:cubicBezTo>
                      <a:pt x="10127" y="17118"/>
                      <a:pt x="10140" y="17162"/>
                      <a:pt x="10149" y="17217"/>
                    </a:cubicBezTo>
                    <a:cubicBezTo>
                      <a:pt x="10149" y="17228"/>
                      <a:pt x="10149" y="17250"/>
                      <a:pt x="10149" y="17261"/>
                    </a:cubicBezTo>
                    <a:cubicBezTo>
                      <a:pt x="10149" y="17261"/>
                      <a:pt x="10158" y="17283"/>
                      <a:pt x="10158" y="17283"/>
                    </a:cubicBezTo>
                    <a:cubicBezTo>
                      <a:pt x="10158" y="17316"/>
                      <a:pt x="10162" y="17382"/>
                      <a:pt x="10167" y="17426"/>
                    </a:cubicBezTo>
                    <a:cubicBezTo>
                      <a:pt x="10167" y="17426"/>
                      <a:pt x="10167" y="17426"/>
                      <a:pt x="10167" y="17426"/>
                    </a:cubicBezTo>
                    <a:cubicBezTo>
                      <a:pt x="10167" y="17526"/>
                      <a:pt x="10175" y="17559"/>
                      <a:pt x="10167" y="17647"/>
                    </a:cubicBezTo>
                    <a:cubicBezTo>
                      <a:pt x="10167" y="17669"/>
                      <a:pt x="10158" y="17691"/>
                      <a:pt x="10158" y="17713"/>
                    </a:cubicBezTo>
                    <a:cubicBezTo>
                      <a:pt x="10158" y="17746"/>
                      <a:pt x="10158" y="17779"/>
                      <a:pt x="10158" y="17812"/>
                    </a:cubicBezTo>
                    <a:cubicBezTo>
                      <a:pt x="10158" y="17812"/>
                      <a:pt x="10149" y="17878"/>
                      <a:pt x="10149" y="17889"/>
                    </a:cubicBezTo>
                    <a:cubicBezTo>
                      <a:pt x="10149" y="17889"/>
                      <a:pt x="10153" y="17911"/>
                      <a:pt x="10153" y="17922"/>
                    </a:cubicBezTo>
                    <a:cubicBezTo>
                      <a:pt x="10153" y="17944"/>
                      <a:pt x="10153" y="18011"/>
                      <a:pt x="10149" y="18055"/>
                    </a:cubicBezTo>
                    <a:cubicBezTo>
                      <a:pt x="10149" y="18121"/>
                      <a:pt x="10132" y="18176"/>
                      <a:pt x="10140" y="18242"/>
                    </a:cubicBezTo>
                    <a:cubicBezTo>
                      <a:pt x="10123" y="18297"/>
                      <a:pt x="10110" y="18352"/>
                      <a:pt x="10101" y="18418"/>
                    </a:cubicBezTo>
                    <a:cubicBezTo>
                      <a:pt x="10097" y="18462"/>
                      <a:pt x="10097" y="18473"/>
                      <a:pt x="10088" y="18506"/>
                    </a:cubicBezTo>
                    <a:cubicBezTo>
                      <a:pt x="10088" y="18528"/>
                      <a:pt x="10088" y="18561"/>
                      <a:pt x="10079" y="18583"/>
                    </a:cubicBezTo>
                    <a:cubicBezTo>
                      <a:pt x="10079" y="18583"/>
                      <a:pt x="10079" y="18616"/>
                      <a:pt x="10075" y="18616"/>
                    </a:cubicBezTo>
                    <a:cubicBezTo>
                      <a:pt x="10075" y="18616"/>
                      <a:pt x="10066" y="18628"/>
                      <a:pt x="10066" y="18628"/>
                    </a:cubicBezTo>
                    <a:cubicBezTo>
                      <a:pt x="10062" y="18661"/>
                      <a:pt x="10057" y="18694"/>
                      <a:pt x="10049" y="18738"/>
                    </a:cubicBezTo>
                    <a:cubicBezTo>
                      <a:pt x="10040" y="18760"/>
                      <a:pt x="10035" y="18793"/>
                      <a:pt x="10027" y="18826"/>
                    </a:cubicBezTo>
                    <a:cubicBezTo>
                      <a:pt x="10027" y="18837"/>
                      <a:pt x="10027" y="18859"/>
                      <a:pt x="10027" y="18870"/>
                    </a:cubicBezTo>
                    <a:cubicBezTo>
                      <a:pt x="10027" y="18870"/>
                      <a:pt x="10018" y="18870"/>
                      <a:pt x="10018" y="18881"/>
                    </a:cubicBezTo>
                    <a:cubicBezTo>
                      <a:pt x="10014" y="18914"/>
                      <a:pt x="10009" y="18947"/>
                      <a:pt x="10000" y="18980"/>
                    </a:cubicBezTo>
                    <a:cubicBezTo>
                      <a:pt x="9992" y="19035"/>
                      <a:pt x="9974" y="19101"/>
                      <a:pt x="9952" y="19145"/>
                    </a:cubicBezTo>
                    <a:cubicBezTo>
                      <a:pt x="9939" y="19223"/>
                      <a:pt x="9931" y="19289"/>
                      <a:pt x="9922" y="19344"/>
                    </a:cubicBezTo>
                    <a:cubicBezTo>
                      <a:pt x="9922" y="19366"/>
                      <a:pt x="9913" y="19399"/>
                      <a:pt x="9909" y="19421"/>
                    </a:cubicBezTo>
                    <a:cubicBezTo>
                      <a:pt x="9909" y="19443"/>
                      <a:pt x="9909" y="19454"/>
                      <a:pt x="9909" y="19465"/>
                    </a:cubicBezTo>
                    <a:cubicBezTo>
                      <a:pt x="9909" y="19465"/>
                      <a:pt x="9904" y="19465"/>
                      <a:pt x="9900" y="19476"/>
                    </a:cubicBezTo>
                    <a:cubicBezTo>
                      <a:pt x="9900" y="19487"/>
                      <a:pt x="9900" y="19509"/>
                      <a:pt x="9891" y="19520"/>
                    </a:cubicBezTo>
                    <a:cubicBezTo>
                      <a:pt x="9882" y="19553"/>
                      <a:pt x="9874" y="19553"/>
                      <a:pt x="9869" y="19586"/>
                    </a:cubicBezTo>
                    <a:moveTo>
                      <a:pt x="11346" y="20633"/>
                    </a:moveTo>
                    <a:cubicBezTo>
                      <a:pt x="11346" y="20633"/>
                      <a:pt x="11337" y="20710"/>
                      <a:pt x="11329" y="20743"/>
                    </a:cubicBezTo>
                    <a:cubicBezTo>
                      <a:pt x="11329" y="20743"/>
                      <a:pt x="11324" y="20743"/>
                      <a:pt x="11320" y="20765"/>
                    </a:cubicBezTo>
                    <a:cubicBezTo>
                      <a:pt x="11320" y="20787"/>
                      <a:pt x="11316" y="20821"/>
                      <a:pt x="11311" y="20843"/>
                    </a:cubicBezTo>
                    <a:cubicBezTo>
                      <a:pt x="11302" y="20876"/>
                      <a:pt x="11285" y="20909"/>
                      <a:pt x="11272" y="20931"/>
                    </a:cubicBezTo>
                    <a:cubicBezTo>
                      <a:pt x="11263" y="20942"/>
                      <a:pt x="11259" y="20964"/>
                      <a:pt x="11250" y="20975"/>
                    </a:cubicBezTo>
                    <a:cubicBezTo>
                      <a:pt x="11241" y="20997"/>
                      <a:pt x="11228" y="21008"/>
                      <a:pt x="11224" y="21041"/>
                    </a:cubicBezTo>
                    <a:cubicBezTo>
                      <a:pt x="11224" y="21041"/>
                      <a:pt x="11224" y="21063"/>
                      <a:pt x="11224" y="21063"/>
                    </a:cubicBezTo>
                    <a:cubicBezTo>
                      <a:pt x="11215" y="21096"/>
                      <a:pt x="11215" y="21085"/>
                      <a:pt x="11206" y="21096"/>
                    </a:cubicBezTo>
                    <a:cubicBezTo>
                      <a:pt x="11189" y="21140"/>
                      <a:pt x="11171" y="21173"/>
                      <a:pt x="11154" y="21217"/>
                    </a:cubicBezTo>
                    <a:cubicBezTo>
                      <a:pt x="11154" y="21228"/>
                      <a:pt x="11145" y="21239"/>
                      <a:pt x="11141" y="21261"/>
                    </a:cubicBezTo>
                    <a:cubicBezTo>
                      <a:pt x="11136" y="21261"/>
                      <a:pt x="11123" y="21261"/>
                      <a:pt x="11115" y="21283"/>
                    </a:cubicBezTo>
                    <a:cubicBezTo>
                      <a:pt x="11115" y="21283"/>
                      <a:pt x="11106" y="21317"/>
                      <a:pt x="11097" y="21317"/>
                    </a:cubicBezTo>
                    <a:cubicBezTo>
                      <a:pt x="11088" y="21339"/>
                      <a:pt x="11080" y="21339"/>
                      <a:pt x="11067" y="21361"/>
                    </a:cubicBezTo>
                    <a:cubicBezTo>
                      <a:pt x="11053" y="21372"/>
                      <a:pt x="11040" y="21405"/>
                      <a:pt x="11027" y="21427"/>
                    </a:cubicBezTo>
                    <a:cubicBezTo>
                      <a:pt x="11027" y="21427"/>
                      <a:pt x="11023" y="21449"/>
                      <a:pt x="11018" y="21449"/>
                    </a:cubicBezTo>
                    <a:cubicBezTo>
                      <a:pt x="11005" y="21471"/>
                      <a:pt x="10988" y="21482"/>
                      <a:pt x="10975" y="21504"/>
                    </a:cubicBezTo>
                    <a:cubicBezTo>
                      <a:pt x="10962" y="21526"/>
                      <a:pt x="10949" y="21559"/>
                      <a:pt x="10940" y="21559"/>
                    </a:cubicBezTo>
                    <a:cubicBezTo>
                      <a:pt x="10922" y="21581"/>
                      <a:pt x="10887" y="21592"/>
                      <a:pt x="10861" y="21592"/>
                    </a:cubicBezTo>
                    <a:cubicBezTo>
                      <a:pt x="10813" y="21592"/>
                      <a:pt x="10748" y="21581"/>
                      <a:pt x="10704" y="21559"/>
                    </a:cubicBezTo>
                    <a:cubicBezTo>
                      <a:pt x="10691" y="21559"/>
                      <a:pt x="10678" y="21548"/>
                      <a:pt x="10665" y="21537"/>
                    </a:cubicBezTo>
                    <a:cubicBezTo>
                      <a:pt x="10651" y="21526"/>
                      <a:pt x="10638" y="21482"/>
                      <a:pt x="10621" y="21471"/>
                    </a:cubicBezTo>
                    <a:cubicBezTo>
                      <a:pt x="10612" y="21471"/>
                      <a:pt x="10603" y="21471"/>
                      <a:pt x="10595" y="21449"/>
                    </a:cubicBezTo>
                    <a:cubicBezTo>
                      <a:pt x="10595" y="21449"/>
                      <a:pt x="10590" y="21438"/>
                      <a:pt x="10586" y="21427"/>
                    </a:cubicBezTo>
                    <a:cubicBezTo>
                      <a:pt x="10577" y="21427"/>
                      <a:pt x="10568" y="21427"/>
                      <a:pt x="10560" y="21416"/>
                    </a:cubicBezTo>
                    <a:cubicBezTo>
                      <a:pt x="10560" y="21416"/>
                      <a:pt x="10551" y="21416"/>
                      <a:pt x="10551" y="21416"/>
                    </a:cubicBezTo>
                    <a:cubicBezTo>
                      <a:pt x="10551" y="21416"/>
                      <a:pt x="10551" y="21394"/>
                      <a:pt x="10551" y="21394"/>
                    </a:cubicBezTo>
                    <a:cubicBezTo>
                      <a:pt x="10551" y="21394"/>
                      <a:pt x="10538" y="21394"/>
                      <a:pt x="10538" y="21394"/>
                    </a:cubicBezTo>
                    <a:cubicBezTo>
                      <a:pt x="10533" y="21394"/>
                      <a:pt x="10525" y="21361"/>
                      <a:pt x="10516" y="21350"/>
                    </a:cubicBezTo>
                    <a:cubicBezTo>
                      <a:pt x="10512" y="21350"/>
                      <a:pt x="10503" y="21339"/>
                      <a:pt x="10494" y="21328"/>
                    </a:cubicBezTo>
                    <a:cubicBezTo>
                      <a:pt x="10485" y="21328"/>
                      <a:pt x="10477" y="21283"/>
                      <a:pt x="10468" y="21272"/>
                    </a:cubicBezTo>
                    <a:cubicBezTo>
                      <a:pt x="10468" y="21272"/>
                      <a:pt x="10459" y="21272"/>
                      <a:pt x="10455" y="21250"/>
                    </a:cubicBezTo>
                    <a:cubicBezTo>
                      <a:pt x="10455" y="21250"/>
                      <a:pt x="10455" y="21239"/>
                      <a:pt x="10450" y="21239"/>
                    </a:cubicBezTo>
                    <a:cubicBezTo>
                      <a:pt x="10446" y="21228"/>
                      <a:pt x="10433" y="21228"/>
                      <a:pt x="10429" y="21217"/>
                    </a:cubicBezTo>
                    <a:cubicBezTo>
                      <a:pt x="10420" y="21217"/>
                      <a:pt x="10411" y="21206"/>
                      <a:pt x="10407" y="21195"/>
                    </a:cubicBezTo>
                    <a:cubicBezTo>
                      <a:pt x="10402" y="21195"/>
                      <a:pt x="10398" y="21162"/>
                      <a:pt x="10389" y="21151"/>
                    </a:cubicBezTo>
                    <a:cubicBezTo>
                      <a:pt x="10381" y="21151"/>
                      <a:pt x="10376" y="21151"/>
                      <a:pt x="10372" y="21129"/>
                    </a:cubicBezTo>
                    <a:cubicBezTo>
                      <a:pt x="10367" y="21129"/>
                      <a:pt x="10363" y="21107"/>
                      <a:pt x="10354" y="21096"/>
                    </a:cubicBezTo>
                    <a:cubicBezTo>
                      <a:pt x="10315" y="21019"/>
                      <a:pt x="10271" y="20953"/>
                      <a:pt x="10228" y="20887"/>
                    </a:cubicBezTo>
                    <a:cubicBezTo>
                      <a:pt x="10228" y="20887"/>
                      <a:pt x="10219" y="20887"/>
                      <a:pt x="10219" y="20887"/>
                    </a:cubicBezTo>
                    <a:cubicBezTo>
                      <a:pt x="10219" y="20887"/>
                      <a:pt x="10219" y="20865"/>
                      <a:pt x="10215" y="20865"/>
                    </a:cubicBezTo>
                    <a:cubicBezTo>
                      <a:pt x="10210" y="20865"/>
                      <a:pt x="10201" y="20854"/>
                      <a:pt x="10197" y="20843"/>
                    </a:cubicBezTo>
                    <a:cubicBezTo>
                      <a:pt x="10193" y="20832"/>
                      <a:pt x="10188" y="20810"/>
                      <a:pt x="10180" y="20799"/>
                    </a:cubicBezTo>
                    <a:cubicBezTo>
                      <a:pt x="10171" y="20799"/>
                      <a:pt x="10167" y="20799"/>
                      <a:pt x="10158" y="20776"/>
                    </a:cubicBezTo>
                    <a:cubicBezTo>
                      <a:pt x="10149" y="20776"/>
                      <a:pt x="10149" y="20743"/>
                      <a:pt x="10140" y="20743"/>
                    </a:cubicBezTo>
                    <a:cubicBezTo>
                      <a:pt x="10136" y="20721"/>
                      <a:pt x="10127" y="20721"/>
                      <a:pt x="10123" y="20721"/>
                    </a:cubicBezTo>
                    <a:cubicBezTo>
                      <a:pt x="10114" y="20721"/>
                      <a:pt x="10110" y="20688"/>
                      <a:pt x="10105" y="20666"/>
                    </a:cubicBezTo>
                    <a:cubicBezTo>
                      <a:pt x="10101" y="20666"/>
                      <a:pt x="10092" y="20666"/>
                      <a:pt x="10083" y="20666"/>
                    </a:cubicBezTo>
                    <a:cubicBezTo>
                      <a:pt x="10070" y="20644"/>
                      <a:pt x="10062" y="20622"/>
                      <a:pt x="10053" y="20611"/>
                    </a:cubicBezTo>
                    <a:cubicBezTo>
                      <a:pt x="10040" y="20589"/>
                      <a:pt x="10027" y="20567"/>
                      <a:pt x="10018" y="20545"/>
                    </a:cubicBezTo>
                    <a:cubicBezTo>
                      <a:pt x="10018" y="20545"/>
                      <a:pt x="10009" y="20545"/>
                      <a:pt x="10005" y="20534"/>
                    </a:cubicBezTo>
                    <a:cubicBezTo>
                      <a:pt x="10005" y="20534"/>
                      <a:pt x="10005" y="20512"/>
                      <a:pt x="10005" y="20512"/>
                    </a:cubicBezTo>
                    <a:cubicBezTo>
                      <a:pt x="10000" y="20512"/>
                      <a:pt x="9987" y="20512"/>
                      <a:pt x="9987" y="20490"/>
                    </a:cubicBezTo>
                    <a:cubicBezTo>
                      <a:pt x="9979" y="20479"/>
                      <a:pt x="9974" y="20457"/>
                      <a:pt x="9970" y="20446"/>
                    </a:cubicBezTo>
                    <a:cubicBezTo>
                      <a:pt x="9961" y="20446"/>
                      <a:pt x="9957" y="20446"/>
                      <a:pt x="9948" y="20424"/>
                    </a:cubicBezTo>
                    <a:cubicBezTo>
                      <a:pt x="9948" y="20424"/>
                      <a:pt x="9948" y="20402"/>
                      <a:pt x="9939" y="20391"/>
                    </a:cubicBezTo>
                    <a:cubicBezTo>
                      <a:pt x="9931" y="20391"/>
                      <a:pt x="9922" y="20391"/>
                      <a:pt x="9913" y="20369"/>
                    </a:cubicBezTo>
                    <a:cubicBezTo>
                      <a:pt x="9922" y="20270"/>
                      <a:pt x="9948" y="20170"/>
                      <a:pt x="9970" y="20082"/>
                    </a:cubicBezTo>
                    <a:cubicBezTo>
                      <a:pt x="9979" y="20049"/>
                      <a:pt x="9987" y="20005"/>
                      <a:pt x="9992" y="19972"/>
                    </a:cubicBezTo>
                    <a:cubicBezTo>
                      <a:pt x="9996" y="19939"/>
                      <a:pt x="9992" y="19873"/>
                      <a:pt x="10000" y="19829"/>
                    </a:cubicBezTo>
                    <a:cubicBezTo>
                      <a:pt x="10000" y="19796"/>
                      <a:pt x="10014" y="19752"/>
                      <a:pt x="10018" y="19719"/>
                    </a:cubicBezTo>
                    <a:cubicBezTo>
                      <a:pt x="10022" y="19675"/>
                      <a:pt x="10022" y="19630"/>
                      <a:pt x="10031" y="19597"/>
                    </a:cubicBezTo>
                    <a:cubicBezTo>
                      <a:pt x="10040" y="19553"/>
                      <a:pt x="10057" y="19509"/>
                      <a:pt x="10062" y="19465"/>
                    </a:cubicBezTo>
                    <a:cubicBezTo>
                      <a:pt x="10062" y="19443"/>
                      <a:pt x="10062" y="19399"/>
                      <a:pt x="10062" y="19366"/>
                    </a:cubicBezTo>
                    <a:cubicBezTo>
                      <a:pt x="10062" y="19366"/>
                      <a:pt x="10070" y="19355"/>
                      <a:pt x="10070" y="19344"/>
                    </a:cubicBezTo>
                    <a:cubicBezTo>
                      <a:pt x="10070" y="19333"/>
                      <a:pt x="10070" y="19322"/>
                      <a:pt x="10070" y="19311"/>
                    </a:cubicBezTo>
                    <a:cubicBezTo>
                      <a:pt x="10075" y="19267"/>
                      <a:pt x="10092" y="19223"/>
                      <a:pt x="10097" y="19168"/>
                    </a:cubicBezTo>
                    <a:cubicBezTo>
                      <a:pt x="10097" y="19145"/>
                      <a:pt x="10097" y="19112"/>
                      <a:pt x="10105" y="19090"/>
                    </a:cubicBezTo>
                    <a:cubicBezTo>
                      <a:pt x="10114" y="19057"/>
                      <a:pt x="10136" y="19035"/>
                      <a:pt x="10145" y="19024"/>
                    </a:cubicBezTo>
                    <a:cubicBezTo>
                      <a:pt x="10149" y="19002"/>
                      <a:pt x="10153" y="18991"/>
                      <a:pt x="10162" y="18969"/>
                    </a:cubicBezTo>
                    <a:cubicBezTo>
                      <a:pt x="10180" y="18925"/>
                      <a:pt x="10197" y="18848"/>
                      <a:pt x="10206" y="18771"/>
                    </a:cubicBezTo>
                    <a:cubicBezTo>
                      <a:pt x="10223" y="18738"/>
                      <a:pt x="10241" y="18705"/>
                      <a:pt x="10258" y="18683"/>
                    </a:cubicBezTo>
                    <a:cubicBezTo>
                      <a:pt x="10263" y="18661"/>
                      <a:pt x="10267" y="18650"/>
                      <a:pt x="10276" y="18628"/>
                    </a:cubicBezTo>
                    <a:cubicBezTo>
                      <a:pt x="10280" y="18616"/>
                      <a:pt x="10293" y="18594"/>
                      <a:pt x="10298" y="18572"/>
                    </a:cubicBezTo>
                    <a:cubicBezTo>
                      <a:pt x="10381" y="18484"/>
                      <a:pt x="10512" y="18484"/>
                      <a:pt x="10608" y="18462"/>
                    </a:cubicBezTo>
                    <a:cubicBezTo>
                      <a:pt x="10634" y="18517"/>
                      <a:pt x="10682" y="18539"/>
                      <a:pt x="10704" y="18605"/>
                    </a:cubicBezTo>
                    <a:cubicBezTo>
                      <a:pt x="10704" y="18650"/>
                      <a:pt x="10691" y="18639"/>
                      <a:pt x="10686" y="18650"/>
                    </a:cubicBezTo>
                    <a:cubicBezTo>
                      <a:pt x="10686" y="18650"/>
                      <a:pt x="10686" y="18672"/>
                      <a:pt x="10686" y="18672"/>
                    </a:cubicBezTo>
                    <a:cubicBezTo>
                      <a:pt x="10678" y="18694"/>
                      <a:pt x="10669" y="18694"/>
                      <a:pt x="10660" y="18716"/>
                    </a:cubicBezTo>
                    <a:cubicBezTo>
                      <a:pt x="10647" y="18738"/>
                      <a:pt x="10638" y="18782"/>
                      <a:pt x="10621" y="18804"/>
                    </a:cubicBezTo>
                    <a:cubicBezTo>
                      <a:pt x="10616" y="18804"/>
                      <a:pt x="10616" y="18826"/>
                      <a:pt x="10612" y="18837"/>
                    </a:cubicBezTo>
                    <a:cubicBezTo>
                      <a:pt x="10608" y="18837"/>
                      <a:pt x="10599" y="18848"/>
                      <a:pt x="10590" y="18870"/>
                    </a:cubicBezTo>
                    <a:cubicBezTo>
                      <a:pt x="10590" y="18870"/>
                      <a:pt x="10590" y="18892"/>
                      <a:pt x="10590" y="18903"/>
                    </a:cubicBezTo>
                    <a:cubicBezTo>
                      <a:pt x="10582" y="18925"/>
                      <a:pt x="10568" y="18925"/>
                      <a:pt x="10564" y="18947"/>
                    </a:cubicBezTo>
                    <a:cubicBezTo>
                      <a:pt x="10564" y="18947"/>
                      <a:pt x="10564" y="18969"/>
                      <a:pt x="10564" y="18980"/>
                    </a:cubicBezTo>
                    <a:cubicBezTo>
                      <a:pt x="10542" y="19035"/>
                      <a:pt x="10516" y="19079"/>
                      <a:pt x="10503" y="19157"/>
                    </a:cubicBezTo>
                    <a:cubicBezTo>
                      <a:pt x="10481" y="19157"/>
                      <a:pt x="10468" y="19212"/>
                      <a:pt x="10450" y="19234"/>
                    </a:cubicBezTo>
                    <a:cubicBezTo>
                      <a:pt x="10442" y="19234"/>
                      <a:pt x="10433" y="19256"/>
                      <a:pt x="10424" y="19278"/>
                    </a:cubicBezTo>
                    <a:cubicBezTo>
                      <a:pt x="10424" y="19278"/>
                      <a:pt x="10424" y="19300"/>
                      <a:pt x="10424" y="19300"/>
                    </a:cubicBezTo>
                    <a:cubicBezTo>
                      <a:pt x="10416" y="19300"/>
                      <a:pt x="10411" y="19300"/>
                      <a:pt x="10402" y="19322"/>
                    </a:cubicBezTo>
                    <a:cubicBezTo>
                      <a:pt x="10402" y="19322"/>
                      <a:pt x="10402" y="19333"/>
                      <a:pt x="10398" y="19333"/>
                    </a:cubicBezTo>
                    <a:cubicBezTo>
                      <a:pt x="10367" y="19366"/>
                      <a:pt x="10337" y="19432"/>
                      <a:pt x="10306" y="19476"/>
                    </a:cubicBezTo>
                    <a:cubicBezTo>
                      <a:pt x="10284" y="19509"/>
                      <a:pt x="10263" y="19542"/>
                      <a:pt x="10241" y="19575"/>
                    </a:cubicBezTo>
                    <a:cubicBezTo>
                      <a:pt x="10241" y="19575"/>
                      <a:pt x="10241" y="19597"/>
                      <a:pt x="10241" y="19597"/>
                    </a:cubicBezTo>
                    <a:cubicBezTo>
                      <a:pt x="10241" y="19597"/>
                      <a:pt x="10236" y="19597"/>
                      <a:pt x="10236" y="19597"/>
                    </a:cubicBezTo>
                    <a:cubicBezTo>
                      <a:pt x="10236" y="19597"/>
                      <a:pt x="10236" y="19619"/>
                      <a:pt x="10228" y="19619"/>
                    </a:cubicBezTo>
                    <a:cubicBezTo>
                      <a:pt x="10228" y="19619"/>
                      <a:pt x="10223" y="19619"/>
                      <a:pt x="10219" y="19619"/>
                    </a:cubicBezTo>
                    <a:cubicBezTo>
                      <a:pt x="10219" y="19619"/>
                      <a:pt x="10219" y="19641"/>
                      <a:pt x="10219" y="19641"/>
                    </a:cubicBezTo>
                    <a:lnTo>
                      <a:pt x="10210" y="19641"/>
                    </a:lnTo>
                    <a:cubicBezTo>
                      <a:pt x="10210" y="19641"/>
                      <a:pt x="10210" y="19664"/>
                      <a:pt x="10210" y="19664"/>
                    </a:cubicBezTo>
                    <a:lnTo>
                      <a:pt x="10201" y="19664"/>
                    </a:lnTo>
                    <a:cubicBezTo>
                      <a:pt x="10201" y="19664"/>
                      <a:pt x="10201" y="19686"/>
                      <a:pt x="10197" y="19686"/>
                    </a:cubicBezTo>
                    <a:lnTo>
                      <a:pt x="10188" y="19686"/>
                    </a:lnTo>
                    <a:cubicBezTo>
                      <a:pt x="10188" y="19686"/>
                      <a:pt x="10188" y="19708"/>
                      <a:pt x="10184" y="19708"/>
                    </a:cubicBezTo>
                    <a:cubicBezTo>
                      <a:pt x="10184" y="19708"/>
                      <a:pt x="10180" y="19708"/>
                      <a:pt x="10175" y="19708"/>
                    </a:cubicBezTo>
                    <a:cubicBezTo>
                      <a:pt x="10175" y="19708"/>
                      <a:pt x="10175" y="19719"/>
                      <a:pt x="10175" y="19730"/>
                    </a:cubicBezTo>
                    <a:cubicBezTo>
                      <a:pt x="10175" y="19730"/>
                      <a:pt x="10171" y="19730"/>
                      <a:pt x="10167" y="19730"/>
                    </a:cubicBezTo>
                    <a:cubicBezTo>
                      <a:pt x="10167" y="19730"/>
                      <a:pt x="10167" y="19752"/>
                      <a:pt x="10167" y="19752"/>
                    </a:cubicBezTo>
                    <a:cubicBezTo>
                      <a:pt x="10153" y="19774"/>
                      <a:pt x="10132" y="19774"/>
                      <a:pt x="10123" y="19818"/>
                    </a:cubicBezTo>
                    <a:cubicBezTo>
                      <a:pt x="10149" y="19862"/>
                      <a:pt x="10171" y="19807"/>
                      <a:pt x="10188" y="19785"/>
                    </a:cubicBezTo>
                    <a:cubicBezTo>
                      <a:pt x="10206" y="19763"/>
                      <a:pt x="10223" y="19752"/>
                      <a:pt x="10245" y="19730"/>
                    </a:cubicBezTo>
                    <a:cubicBezTo>
                      <a:pt x="10254" y="19719"/>
                      <a:pt x="10271" y="19708"/>
                      <a:pt x="10284" y="19697"/>
                    </a:cubicBezTo>
                    <a:cubicBezTo>
                      <a:pt x="10311" y="19664"/>
                      <a:pt x="10333" y="19608"/>
                      <a:pt x="10363" y="19575"/>
                    </a:cubicBezTo>
                    <a:cubicBezTo>
                      <a:pt x="10367" y="19575"/>
                      <a:pt x="10372" y="19575"/>
                      <a:pt x="10381" y="19564"/>
                    </a:cubicBezTo>
                    <a:cubicBezTo>
                      <a:pt x="10394" y="19553"/>
                      <a:pt x="10407" y="19531"/>
                      <a:pt x="10420" y="19520"/>
                    </a:cubicBezTo>
                    <a:cubicBezTo>
                      <a:pt x="10424" y="19520"/>
                      <a:pt x="10442" y="19520"/>
                      <a:pt x="10442" y="19476"/>
                    </a:cubicBezTo>
                    <a:cubicBezTo>
                      <a:pt x="10455" y="19487"/>
                      <a:pt x="10468" y="19465"/>
                      <a:pt x="10477" y="19454"/>
                    </a:cubicBezTo>
                    <a:cubicBezTo>
                      <a:pt x="10507" y="19421"/>
                      <a:pt x="10547" y="19333"/>
                      <a:pt x="10582" y="19289"/>
                    </a:cubicBezTo>
                    <a:cubicBezTo>
                      <a:pt x="10586" y="19289"/>
                      <a:pt x="10590" y="19267"/>
                      <a:pt x="10599" y="19256"/>
                    </a:cubicBezTo>
                    <a:cubicBezTo>
                      <a:pt x="10612" y="19256"/>
                      <a:pt x="10625" y="19245"/>
                      <a:pt x="10634" y="19223"/>
                    </a:cubicBezTo>
                    <a:cubicBezTo>
                      <a:pt x="10647" y="19201"/>
                      <a:pt x="10665" y="19168"/>
                      <a:pt x="10682" y="19134"/>
                    </a:cubicBezTo>
                    <a:cubicBezTo>
                      <a:pt x="10691" y="19123"/>
                      <a:pt x="10695" y="19112"/>
                      <a:pt x="10700" y="19101"/>
                    </a:cubicBezTo>
                    <a:cubicBezTo>
                      <a:pt x="10708" y="19090"/>
                      <a:pt x="10717" y="19079"/>
                      <a:pt x="10730" y="19057"/>
                    </a:cubicBezTo>
                    <a:cubicBezTo>
                      <a:pt x="10739" y="19046"/>
                      <a:pt x="10752" y="19002"/>
                      <a:pt x="10769" y="18991"/>
                    </a:cubicBezTo>
                    <a:cubicBezTo>
                      <a:pt x="10769" y="18991"/>
                      <a:pt x="10787" y="18991"/>
                      <a:pt x="10791" y="18991"/>
                    </a:cubicBezTo>
                    <a:cubicBezTo>
                      <a:pt x="10796" y="18980"/>
                      <a:pt x="10804" y="18958"/>
                      <a:pt x="10809" y="18936"/>
                    </a:cubicBezTo>
                    <a:cubicBezTo>
                      <a:pt x="10822" y="18903"/>
                      <a:pt x="10839" y="18881"/>
                      <a:pt x="10857" y="18859"/>
                    </a:cubicBezTo>
                    <a:cubicBezTo>
                      <a:pt x="10866" y="18837"/>
                      <a:pt x="10874" y="18826"/>
                      <a:pt x="10879" y="18826"/>
                    </a:cubicBezTo>
                    <a:cubicBezTo>
                      <a:pt x="10900" y="18826"/>
                      <a:pt x="10914" y="18870"/>
                      <a:pt x="10927" y="18892"/>
                    </a:cubicBezTo>
                    <a:cubicBezTo>
                      <a:pt x="10931" y="19013"/>
                      <a:pt x="10914" y="19057"/>
                      <a:pt x="10900" y="19134"/>
                    </a:cubicBezTo>
                    <a:cubicBezTo>
                      <a:pt x="10887" y="19145"/>
                      <a:pt x="10879" y="19168"/>
                      <a:pt x="10870" y="19190"/>
                    </a:cubicBezTo>
                    <a:cubicBezTo>
                      <a:pt x="10857" y="19223"/>
                      <a:pt x="10844" y="19256"/>
                      <a:pt x="10831" y="19289"/>
                    </a:cubicBezTo>
                    <a:cubicBezTo>
                      <a:pt x="10831" y="19311"/>
                      <a:pt x="10813" y="19311"/>
                      <a:pt x="10809" y="19311"/>
                    </a:cubicBezTo>
                    <a:cubicBezTo>
                      <a:pt x="10809" y="19333"/>
                      <a:pt x="10809" y="19344"/>
                      <a:pt x="10796" y="19355"/>
                    </a:cubicBezTo>
                    <a:cubicBezTo>
                      <a:pt x="10782" y="19377"/>
                      <a:pt x="10769" y="19421"/>
                      <a:pt x="10756" y="19454"/>
                    </a:cubicBezTo>
                    <a:cubicBezTo>
                      <a:pt x="10748" y="19476"/>
                      <a:pt x="10739" y="19498"/>
                      <a:pt x="10734" y="19531"/>
                    </a:cubicBezTo>
                    <a:cubicBezTo>
                      <a:pt x="10717" y="19575"/>
                      <a:pt x="10695" y="19608"/>
                      <a:pt x="10686" y="19675"/>
                    </a:cubicBezTo>
                    <a:cubicBezTo>
                      <a:pt x="10665" y="19686"/>
                      <a:pt x="10651" y="19730"/>
                      <a:pt x="10634" y="19752"/>
                    </a:cubicBezTo>
                    <a:cubicBezTo>
                      <a:pt x="10625" y="19774"/>
                      <a:pt x="10616" y="19774"/>
                      <a:pt x="10608" y="19796"/>
                    </a:cubicBezTo>
                    <a:cubicBezTo>
                      <a:pt x="10608" y="19796"/>
                      <a:pt x="10608" y="19807"/>
                      <a:pt x="10608" y="19818"/>
                    </a:cubicBezTo>
                    <a:cubicBezTo>
                      <a:pt x="10603" y="19818"/>
                      <a:pt x="10595" y="19818"/>
                      <a:pt x="10586" y="19840"/>
                    </a:cubicBezTo>
                    <a:cubicBezTo>
                      <a:pt x="10586" y="19840"/>
                      <a:pt x="10586" y="19862"/>
                      <a:pt x="10586" y="19862"/>
                    </a:cubicBezTo>
                    <a:cubicBezTo>
                      <a:pt x="10555" y="19895"/>
                      <a:pt x="10525" y="19950"/>
                      <a:pt x="10494" y="20005"/>
                    </a:cubicBezTo>
                    <a:cubicBezTo>
                      <a:pt x="10472" y="20038"/>
                      <a:pt x="10450" y="20071"/>
                      <a:pt x="10429" y="20104"/>
                    </a:cubicBezTo>
                    <a:lnTo>
                      <a:pt x="10429" y="20126"/>
                    </a:lnTo>
                    <a:cubicBezTo>
                      <a:pt x="10429" y="20126"/>
                      <a:pt x="10420" y="20126"/>
                      <a:pt x="10416" y="20126"/>
                    </a:cubicBezTo>
                    <a:cubicBezTo>
                      <a:pt x="10416" y="20126"/>
                      <a:pt x="10416" y="20148"/>
                      <a:pt x="10411" y="20148"/>
                    </a:cubicBezTo>
                    <a:cubicBezTo>
                      <a:pt x="10411" y="20148"/>
                      <a:pt x="10407" y="20148"/>
                      <a:pt x="10407" y="20148"/>
                    </a:cubicBezTo>
                    <a:cubicBezTo>
                      <a:pt x="10407" y="20148"/>
                      <a:pt x="10407" y="20170"/>
                      <a:pt x="10402" y="20170"/>
                    </a:cubicBezTo>
                    <a:cubicBezTo>
                      <a:pt x="10402" y="20170"/>
                      <a:pt x="10394" y="20170"/>
                      <a:pt x="10394" y="20170"/>
                    </a:cubicBezTo>
                    <a:cubicBezTo>
                      <a:pt x="10394" y="20170"/>
                      <a:pt x="10394" y="20193"/>
                      <a:pt x="10394" y="20193"/>
                    </a:cubicBezTo>
                    <a:cubicBezTo>
                      <a:pt x="10394" y="20193"/>
                      <a:pt x="10389" y="20193"/>
                      <a:pt x="10385" y="20193"/>
                    </a:cubicBezTo>
                    <a:cubicBezTo>
                      <a:pt x="10385" y="20193"/>
                      <a:pt x="10385" y="20204"/>
                      <a:pt x="10381" y="20204"/>
                    </a:cubicBezTo>
                    <a:cubicBezTo>
                      <a:pt x="10381" y="20204"/>
                      <a:pt x="10376" y="20204"/>
                      <a:pt x="10372" y="20204"/>
                    </a:cubicBezTo>
                    <a:cubicBezTo>
                      <a:pt x="10372" y="20204"/>
                      <a:pt x="10372" y="20226"/>
                      <a:pt x="10367" y="20237"/>
                    </a:cubicBezTo>
                    <a:cubicBezTo>
                      <a:pt x="10367" y="20237"/>
                      <a:pt x="10363" y="20237"/>
                      <a:pt x="10359" y="20237"/>
                    </a:cubicBezTo>
                    <a:cubicBezTo>
                      <a:pt x="10359" y="20237"/>
                      <a:pt x="10359" y="20259"/>
                      <a:pt x="10359" y="20259"/>
                    </a:cubicBezTo>
                    <a:lnTo>
                      <a:pt x="10350" y="20259"/>
                    </a:lnTo>
                    <a:cubicBezTo>
                      <a:pt x="10350" y="20259"/>
                      <a:pt x="10350" y="20281"/>
                      <a:pt x="10350" y="20281"/>
                    </a:cubicBezTo>
                    <a:cubicBezTo>
                      <a:pt x="10337" y="20292"/>
                      <a:pt x="10315" y="20303"/>
                      <a:pt x="10306" y="20336"/>
                    </a:cubicBezTo>
                    <a:cubicBezTo>
                      <a:pt x="10333" y="20380"/>
                      <a:pt x="10354" y="20325"/>
                      <a:pt x="10372" y="20303"/>
                    </a:cubicBezTo>
                    <a:cubicBezTo>
                      <a:pt x="10389" y="20281"/>
                      <a:pt x="10407" y="20270"/>
                      <a:pt x="10429" y="20248"/>
                    </a:cubicBezTo>
                    <a:cubicBezTo>
                      <a:pt x="10442" y="20237"/>
                      <a:pt x="10459" y="20226"/>
                      <a:pt x="10468" y="20215"/>
                    </a:cubicBezTo>
                    <a:cubicBezTo>
                      <a:pt x="10494" y="20182"/>
                      <a:pt x="10516" y="20126"/>
                      <a:pt x="10551" y="20093"/>
                    </a:cubicBezTo>
                    <a:cubicBezTo>
                      <a:pt x="10555" y="20093"/>
                      <a:pt x="10560" y="20093"/>
                      <a:pt x="10568" y="20093"/>
                    </a:cubicBezTo>
                    <a:cubicBezTo>
                      <a:pt x="10582" y="20093"/>
                      <a:pt x="10595" y="20060"/>
                      <a:pt x="10608" y="20049"/>
                    </a:cubicBezTo>
                    <a:cubicBezTo>
                      <a:pt x="10612" y="20049"/>
                      <a:pt x="10630" y="20049"/>
                      <a:pt x="10630" y="20005"/>
                    </a:cubicBezTo>
                    <a:cubicBezTo>
                      <a:pt x="10643" y="20016"/>
                      <a:pt x="10656" y="20005"/>
                      <a:pt x="10665" y="19994"/>
                    </a:cubicBezTo>
                    <a:cubicBezTo>
                      <a:pt x="10686" y="19961"/>
                      <a:pt x="10708" y="19917"/>
                      <a:pt x="10734" y="19884"/>
                    </a:cubicBezTo>
                    <a:cubicBezTo>
                      <a:pt x="10748" y="19862"/>
                      <a:pt x="10761" y="19851"/>
                      <a:pt x="10769" y="19829"/>
                    </a:cubicBezTo>
                    <a:cubicBezTo>
                      <a:pt x="10774" y="19829"/>
                      <a:pt x="10778" y="19807"/>
                      <a:pt x="10787" y="19796"/>
                    </a:cubicBezTo>
                    <a:cubicBezTo>
                      <a:pt x="10800" y="19785"/>
                      <a:pt x="10809" y="19785"/>
                      <a:pt x="10822" y="19763"/>
                    </a:cubicBezTo>
                    <a:cubicBezTo>
                      <a:pt x="10835" y="19741"/>
                      <a:pt x="10852" y="19697"/>
                      <a:pt x="10870" y="19664"/>
                    </a:cubicBezTo>
                    <a:cubicBezTo>
                      <a:pt x="10870" y="19664"/>
                      <a:pt x="10879" y="19641"/>
                      <a:pt x="10887" y="19630"/>
                    </a:cubicBezTo>
                    <a:cubicBezTo>
                      <a:pt x="10892" y="19630"/>
                      <a:pt x="10900" y="19630"/>
                      <a:pt x="10909" y="19608"/>
                    </a:cubicBezTo>
                    <a:cubicBezTo>
                      <a:pt x="10918" y="19586"/>
                      <a:pt x="10931" y="19564"/>
                      <a:pt x="10940" y="19553"/>
                    </a:cubicBezTo>
                    <a:cubicBezTo>
                      <a:pt x="10940" y="19553"/>
                      <a:pt x="10953" y="19531"/>
                      <a:pt x="10962" y="19531"/>
                    </a:cubicBezTo>
                    <a:cubicBezTo>
                      <a:pt x="10962" y="19531"/>
                      <a:pt x="10975" y="19531"/>
                      <a:pt x="10979" y="19531"/>
                    </a:cubicBezTo>
                    <a:cubicBezTo>
                      <a:pt x="11010" y="19487"/>
                      <a:pt x="11023" y="19388"/>
                      <a:pt x="11062" y="19388"/>
                    </a:cubicBezTo>
                    <a:cubicBezTo>
                      <a:pt x="11080" y="19322"/>
                      <a:pt x="11106" y="19223"/>
                      <a:pt x="11149" y="19267"/>
                    </a:cubicBezTo>
                    <a:cubicBezTo>
                      <a:pt x="11163" y="19311"/>
                      <a:pt x="11149" y="19377"/>
                      <a:pt x="11145" y="19410"/>
                    </a:cubicBezTo>
                    <a:cubicBezTo>
                      <a:pt x="11141" y="19465"/>
                      <a:pt x="11119" y="19509"/>
                      <a:pt x="11106" y="19553"/>
                    </a:cubicBezTo>
                    <a:cubicBezTo>
                      <a:pt x="11097" y="19586"/>
                      <a:pt x="11088" y="19608"/>
                      <a:pt x="11080" y="19641"/>
                    </a:cubicBezTo>
                    <a:cubicBezTo>
                      <a:pt x="11075" y="19664"/>
                      <a:pt x="11071" y="19686"/>
                      <a:pt x="11067" y="19697"/>
                    </a:cubicBezTo>
                    <a:cubicBezTo>
                      <a:pt x="11049" y="19752"/>
                      <a:pt x="11027" y="19774"/>
                      <a:pt x="11018" y="19862"/>
                    </a:cubicBezTo>
                    <a:cubicBezTo>
                      <a:pt x="10988" y="19906"/>
                      <a:pt x="10966" y="19983"/>
                      <a:pt x="10944" y="20038"/>
                    </a:cubicBezTo>
                    <a:cubicBezTo>
                      <a:pt x="10922" y="20082"/>
                      <a:pt x="10905" y="20115"/>
                      <a:pt x="10887" y="20170"/>
                    </a:cubicBezTo>
                    <a:cubicBezTo>
                      <a:pt x="10887" y="20170"/>
                      <a:pt x="10883" y="20170"/>
                      <a:pt x="10879" y="20170"/>
                    </a:cubicBezTo>
                    <a:cubicBezTo>
                      <a:pt x="10874" y="20204"/>
                      <a:pt x="10861" y="20226"/>
                      <a:pt x="10852" y="20248"/>
                    </a:cubicBezTo>
                    <a:cubicBezTo>
                      <a:pt x="10852" y="20248"/>
                      <a:pt x="10844" y="20259"/>
                      <a:pt x="10839" y="20270"/>
                    </a:cubicBezTo>
                    <a:cubicBezTo>
                      <a:pt x="10839" y="20270"/>
                      <a:pt x="10835" y="20281"/>
                      <a:pt x="10831" y="20292"/>
                    </a:cubicBezTo>
                    <a:cubicBezTo>
                      <a:pt x="10831" y="20292"/>
                      <a:pt x="10822" y="20292"/>
                      <a:pt x="10813" y="20303"/>
                    </a:cubicBezTo>
                    <a:cubicBezTo>
                      <a:pt x="10813" y="20303"/>
                      <a:pt x="10813" y="20325"/>
                      <a:pt x="10804" y="20325"/>
                    </a:cubicBezTo>
                    <a:cubicBezTo>
                      <a:pt x="10796" y="20347"/>
                      <a:pt x="10787" y="20347"/>
                      <a:pt x="10782" y="20358"/>
                    </a:cubicBezTo>
                    <a:cubicBezTo>
                      <a:pt x="10765" y="20391"/>
                      <a:pt x="10752" y="20424"/>
                      <a:pt x="10743" y="20457"/>
                    </a:cubicBezTo>
                    <a:cubicBezTo>
                      <a:pt x="10734" y="20435"/>
                      <a:pt x="10730" y="20468"/>
                      <a:pt x="10721" y="20479"/>
                    </a:cubicBezTo>
                    <a:cubicBezTo>
                      <a:pt x="10708" y="20490"/>
                      <a:pt x="10704" y="20501"/>
                      <a:pt x="10691" y="20534"/>
                    </a:cubicBezTo>
                    <a:cubicBezTo>
                      <a:pt x="10691" y="20534"/>
                      <a:pt x="10682" y="20534"/>
                      <a:pt x="10678" y="20556"/>
                    </a:cubicBezTo>
                    <a:cubicBezTo>
                      <a:pt x="10673" y="20556"/>
                      <a:pt x="10669" y="20589"/>
                      <a:pt x="10665" y="20600"/>
                    </a:cubicBezTo>
                    <a:cubicBezTo>
                      <a:pt x="10660" y="20600"/>
                      <a:pt x="10656" y="20600"/>
                      <a:pt x="10647" y="20622"/>
                    </a:cubicBezTo>
                    <a:cubicBezTo>
                      <a:pt x="10638" y="20633"/>
                      <a:pt x="10625" y="20655"/>
                      <a:pt x="10621" y="20688"/>
                    </a:cubicBezTo>
                    <a:cubicBezTo>
                      <a:pt x="10643" y="20688"/>
                      <a:pt x="10665" y="20677"/>
                      <a:pt x="10682" y="20666"/>
                    </a:cubicBezTo>
                    <a:cubicBezTo>
                      <a:pt x="10700" y="20666"/>
                      <a:pt x="10713" y="20622"/>
                      <a:pt x="10730" y="20644"/>
                    </a:cubicBezTo>
                    <a:cubicBezTo>
                      <a:pt x="10734" y="20622"/>
                      <a:pt x="10743" y="20611"/>
                      <a:pt x="10752" y="20600"/>
                    </a:cubicBezTo>
                    <a:cubicBezTo>
                      <a:pt x="10761" y="20589"/>
                      <a:pt x="10765" y="20578"/>
                      <a:pt x="10774" y="20567"/>
                    </a:cubicBezTo>
                    <a:cubicBezTo>
                      <a:pt x="10791" y="20556"/>
                      <a:pt x="10809" y="20556"/>
                      <a:pt x="10826" y="20534"/>
                    </a:cubicBezTo>
                    <a:cubicBezTo>
                      <a:pt x="10826" y="20534"/>
                      <a:pt x="10831" y="20523"/>
                      <a:pt x="10835" y="20512"/>
                    </a:cubicBezTo>
                    <a:cubicBezTo>
                      <a:pt x="10835" y="20501"/>
                      <a:pt x="10848" y="20512"/>
                      <a:pt x="10857" y="20490"/>
                    </a:cubicBezTo>
                    <a:cubicBezTo>
                      <a:pt x="10857" y="20490"/>
                      <a:pt x="10866" y="20468"/>
                      <a:pt x="10874" y="20457"/>
                    </a:cubicBezTo>
                    <a:cubicBezTo>
                      <a:pt x="10887" y="20435"/>
                      <a:pt x="10905" y="20424"/>
                      <a:pt x="10918" y="20402"/>
                    </a:cubicBezTo>
                    <a:cubicBezTo>
                      <a:pt x="10922" y="20402"/>
                      <a:pt x="10931" y="20358"/>
                      <a:pt x="10949" y="20369"/>
                    </a:cubicBezTo>
                    <a:cubicBezTo>
                      <a:pt x="10970" y="20336"/>
                      <a:pt x="10992" y="20292"/>
                      <a:pt x="11018" y="20259"/>
                    </a:cubicBezTo>
                    <a:cubicBezTo>
                      <a:pt x="11023" y="20248"/>
                      <a:pt x="11032" y="20237"/>
                      <a:pt x="11036" y="20226"/>
                    </a:cubicBezTo>
                    <a:cubicBezTo>
                      <a:pt x="11036" y="20226"/>
                      <a:pt x="11045" y="20226"/>
                      <a:pt x="11049" y="20204"/>
                    </a:cubicBezTo>
                    <a:cubicBezTo>
                      <a:pt x="11049" y="20204"/>
                      <a:pt x="11049" y="20204"/>
                      <a:pt x="11049" y="20193"/>
                    </a:cubicBezTo>
                    <a:cubicBezTo>
                      <a:pt x="11062" y="20170"/>
                      <a:pt x="11075" y="20148"/>
                      <a:pt x="11088" y="20148"/>
                    </a:cubicBezTo>
                    <a:cubicBezTo>
                      <a:pt x="11097" y="20126"/>
                      <a:pt x="11106" y="20093"/>
                      <a:pt x="11115" y="20071"/>
                    </a:cubicBezTo>
                    <a:cubicBezTo>
                      <a:pt x="11136" y="20027"/>
                      <a:pt x="11154" y="19983"/>
                      <a:pt x="11176" y="19939"/>
                    </a:cubicBezTo>
                    <a:cubicBezTo>
                      <a:pt x="11184" y="19917"/>
                      <a:pt x="11193" y="19884"/>
                      <a:pt x="11206" y="19895"/>
                    </a:cubicBezTo>
                    <a:cubicBezTo>
                      <a:pt x="11228" y="19818"/>
                      <a:pt x="11285" y="19686"/>
                      <a:pt x="11298" y="19851"/>
                    </a:cubicBezTo>
                    <a:cubicBezTo>
                      <a:pt x="11298" y="19851"/>
                      <a:pt x="11298" y="19873"/>
                      <a:pt x="11298" y="19873"/>
                    </a:cubicBezTo>
                    <a:cubicBezTo>
                      <a:pt x="11298" y="19895"/>
                      <a:pt x="11285" y="19928"/>
                      <a:pt x="11281" y="19950"/>
                    </a:cubicBezTo>
                    <a:cubicBezTo>
                      <a:pt x="11281" y="19950"/>
                      <a:pt x="11281" y="19972"/>
                      <a:pt x="11276" y="19983"/>
                    </a:cubicBezTo>
                    <a:cubicBezTo>
                      <a:pt x="11276" y="19983"/>
                      <a:pt x="11272" y="19983"/>
                      <a:pt x="11267" y="19983"/>
                    </a:cubicBezTo>
                    <a:cubicBezTo>
                      <a:pt x="11267" y="19994"/>
                      <a:pt x="11267" y="20005"/>
                      <a:pt x="11267" y="20005"/>
                    </a:cubicBezTo>
                    <a:cubicBezTo>
                      <a:pt x="11267" y="20027"/>
                      <a:pt x="11259" y="20027"/>
                      <a:pt x="11259" y="20027"/>
                    </a:cubicBezTo>
                    <a:cubicBezTo>
                      <a:pt x="11259" y="20027"/>
                      <a:pt x="11259" y="20049"/>
                      <a:pt x="11254" y="20060"/>
                    </a:cubicBezTo>
                    <a:cubicBezTo>
                      <a:pt x="11246" y="20082"/>
                      <a:pt x="11237" y="20115"/>
                      <a:pt x="11228" y="20148"/>
                    </a:cubicBezTo>
                    <a:cubicBezTo>
                      <a:pt x="11211" y="20204"/>
                      <a:pt x="11184" y="20270"/>
                      <a:pt x="11163" y="20325"/>
                    </a:cubicBezTo>
                    <a:cubicBezTo>
                      <a:pt x="11149" y="20369"/>
                      <a:pt x="11136" y="20391"/>
                      <a:pt x="11123" y="20435"/>
                    </a:cubicBezTo>
                    <a:cubicBezTo>
                      <a:pt x="11115" y="20457"/>
                      <a:pt x="11115" y="20468"/>
                      <a:pt x="11106" y="20479"/>
                    </a:cubicBezTo>
                    <a:cubicBezTo>
                      <a:pt x="11106" y="20479"/>
                      <a:pt x="11093" y="20534"/>
                      <a:pt x="11088" y="20556"/>
                    </a:cubicBezTo>
                    <a:cubicBezTo>
                      <a:pt x="11088" y="20556"/>
                      <a:pt x="11088" y="20578"/>
                      <a:pt x="11088" y="20589"/>
                    </a:cubicBezTo>
                    <a:cubicBezTo>
                      <a:pt x="11071" y="20644"/>
                      <a:pt x="11040" y="20688"/>
                      <a:pt x="11018" y="20754"/>
                    </a:cubicBezTo>
                    <a:cubicBezTo>
                      <a:pt x="10997" y="20810"/>
                      <a:pt x="10975" y="20876"/>
                      <a:pt x="10953" y="20931"/>
                    </a:cubicBezTo>
                    <a:cubicBezTo>
                      <a:pt x="10988" y="20909"/>
                      <a:pt x="11018" y="20865"/>
                      <a:pt x="11053" y="20821"/>
                    </a:cubicBezTo>
                    <a:cubicBezTo>
                      <a:pt x="11071" y="20799"/>
                      <a:pt x="11084" y="20776"/>
                      <a:pt x="11101" y="20754"/>
                    </a:cubicBezTo>
                    <a:cubicBezTo>
                      <a:pt x="11115" y="20743"/>
                      <a:pt x="11132" y="20721"/>
                      <a:pt x="11145" y="20699"/>
                    </a:cubicBezTo>
                    <a:cubicBezTo>
                      <a:pt x="11158" y="20677"/>
                      <a:pt x="11171" y="20644"/>
                      <a:pt x="11184" y="20622"/>
                    </a:cubicBezTo>
                    <a:cubicBezTo>
                      <a:pt x="11184" y="20622"/>
                      <a:pt x="11184" y="20622"/>
                      <a:pt x="11193" y="20622"/>
                    </a:cubicBezTo>
                    <a:cubicBezTo>
                      <a:pt x="11211" y="20578"/>
                      <a:pt x="11237" y="20545"/>
                      <a:pt x="11263" y="20545"/>
                    </a:cubicBezTo>
                    <a:cubicBezTo>
                      <a:pt x="11281" y="20523"/>
                      <a:pt x="11294" y="20490"/>
                      <a:pt x="11311" y="20446"/>
                    </a:cubicBezTo>
                    <a:cubicBezTo>
                      <a:pt x="11333" y="20391"/>
                      <a:pt x="11359" y="20303"/>
                      <a:pt x="11385" y="20402"/>
                    </a:cubicBezTo>
                    <a:cubicBezTo>
                      <a:pt x="11412" y="20479"/>
                      <a:pt x="11403" y="20578"/>
                      <a:pt x="11385" y="20688"/>
                    </a:cubicBezTo>
                    <a:moveTo>
                      <a:pt x="12473" y="18782"/>
                    </a:moveTo>
                    <a:cubicBezTo>
                      <a:pt x="12473" y="18782"/>
                      <a:pt x="12465" y="18804"/>
                      <a:pt x="12465" y="18804"/>
                    </a:cubicBezTo>
                    <a:cubicBezTo>
                      <a:pt x="12465" y="18804"/>
                      <a:pt x="12465" y="18826"/>
                      <a:pt x="12465" y="18837"/>
                    </a:cubicBezTo>
                    <a:cubicBezTo>
                      <a:pt x="12465" y="18837"/>
                      <a:pt x="12456" y="18837"/>
                      <a:pt x="12456" y="18859"/>
                    </a:cubicBezTo>
                    <a:cubicBezTo>
                      <a:pt x="12456" y="18859"/>
                      <a:pt x="12456" y="18881"/>
                      <a:pt x="12456" y="18892"/>
                    </a:cubicBezTo>
                    <a:cubicBezTo>
                      <a:pt x="12451" y="18914"/>
                      <a:pt x="12443" y="18947"/>
                      <a:pt x="12434" y="18980"/>
                    </a:cubicBezTo>
                    <a:cubicBezTo>
                      <a:pt x="12430" y="19013"/>
                      <a:pt x="12425" y="19057"/>
                      <a:pt x="12421" y="19079"/>
                    </a:cubicBezTo>
                    <a:cubicBezTo>
                      <a:pt x="12421" y="19079"/>
                      <a:pt x="12416" y="19090"/>
                      <a:pt x="12412" y="19101"/>
                    </a:cubicBezTo>
                    <a:cubicBezTo>
                      <a:pt x="12403" y="19134"/>
                      <a:pt x="12373" y="19201"/>
                      <a:pt x="12355" y="19223"/>
                    </a:cubicBezTo>
                    <a:cubicBezTo>
                      <a:pt x="12347" y="19245"/>
                      <a:pt x="12333" y="19267"/>
                      <a:pt x="12329" y="19300"/>
                    </a:cubicBezTo>
                    <a:cubicBezTo>
                      <a:pt x="12329" y="19289"/>
                      <a:pt x="12329" y="19311"/>
                      <a:pt x="12325" y="19333"/>
                    </a:cubicBezTo>
                    <a:cubicBezTo>
                      <a:pt x="12325" y="19333"/>
                      <a:pt x="12312" y="19344"/>
                      <a:pt x="12307" y="19366"/>
                    </a:cubicBezTo>
                    <a:cubicBezTo>
                      <a:pt x="12294" y="19388"/>
                      <a:pt x="12281" y="19432"/>
                      <a:pt x="12264" y="19465"/>
                    </a:cubicBezTo>
                    <a:cubicBezTo>
                      <a:pt x="12237" y="19520"/>
                      <a:pt x="12207" y="19564"/>
                      <a:pt x="12176" y="19608"/>
                    </a:cubicBezTo>
                    <a:cubicBezTo>
                      <a:pt x="12176" y="19608"/>
                      <a:pt x="12167" y="19608"/>
                      <a:pt x="12163" y="19608"/>
                    </a:cubicBezTo>
                    <a:cubicBezTo>
                      <a:pt x="12154" y="19630"/>
                      <a:pt x="12137" y="19664"/>
                      <a:pt x="12124" y="19686"/>
                    </a:cubicBezTo>
                    <a:cubicBezTo>
                      <a:pt x="12111" y="19686"/>
                      <a:pt x="12098" y="19708"/>
                      <a:pt x="12084" y="19730"/>
                    </a:cubicBezTo>
                    <a:cubicBezTo>
                      <a:pt x="12071" y="19752"/>
                      <a:pt x="12063" y="19785"/>
                      <a:pt x="12049" y="19796"/>
                    </a:cubicBezTo>
                    <a:cubicBezTo>
                      <a:pt x="12032" y="19807"/>
                      <a:pt x="11997" y="19818"/>
                      <a:pt x="11980" y="19829"/>
                    </a:cubicBezTo>
                    <a:cubicBezTo>
                      <a:pt x="11927" y="19829"/>
                      <a:pt x="11862" y="19807"/>
                      <a:pt x="11818" y="19785"/>
                    </a:cubicBezTo>
                    <a:cubicBezTo>
                      <a:pt x="11779" y="19763"/>
                      <a:pt x="11766" y="19730"/>
                      <a:pt x="11726" y="19686"/>
                    </a:cubicBezTo>
                    <a:cubicBezTo>
                      <a:pt x="11717" y="19686"/>
                      <a:pt x="11704" y="19664"/>
                      <a:pt x="11691" y="19653"/>
                    </a:cubicBezTo>
                    <a:cubicBezTo>
                      <a:pt x="11682" y="19653"/>
                      <a:pt x="11665" y="19653"/>
                      <a:pt x="11665" y="19608"/>
                    </a:cubicBezTo>
                    <a:cubicBezTo>
                      <a:pt x="11643" y="19608"/>
                      <a:pt x="11639" y="19586"/>
                      <a:pt x="11630" y="19564"/>
                    </a:cubicBezTo>
                    <a:cubicBezTo>
                      <a:pt x="11621" y="19564"/>
                      <a:pt x="11617" y="19564"/>
                      <a:pt x="11608" y="19553"/>
                    </a:cubicBezTo>
                    <a:cubicBezTo>
                      <a:pt x="11595" y="19553"/>
                      <a:pt x="11591" y="19531"/>
                      <a:pt x="11573" y="19498"/>
                    </a:cubicBezTo>
                    <a:cubicBezTo>
                      <a:pt x="11573" y="19498"/>
                      <a:pt x="11565" y="19498"/>
                      <a:pt x="11565" y="19498"/>
                    </a:cubicBezTo>
                    <a:cubicBezTo>
                      <a:pt x="11565" y="19498"/>
                      <a:pt x="11565" y="19476"/>
                      <a:pt x="11565" y="19476"/>
                    </a:cubicBezTo>
                    <a:cubicBezTo>
                      <a:pt x="11560" y="19476"/>
                      <a:pt x="11547" y="19476"/>
                      <a:pt x="11543" y="19465"/>
                    </a:cubicBezTo>
                    <a:cubicBezTo>
                      <a:pt x="11538" y="19465"/>
                      <a:pt x="11534" y="19443"/>
                      <a:pt x="11525" y="19443"/>
                    </a:cubicBezTo>
                    <a:cubicBezTo>
                      <a:pt x="11516" y="19432"/>
                      <a:pt x="11512" y="19410"/>
                      <a:pt x="11512" y="19388"/>
                    </a:cubicBezTo>
                    <a:cubicBezTo>
                      <a:pt x="11495" y="19399"/>
                      <a:pt x="11495" y="19377"/>
                      <a:pt x="11482" y="19388"/>
                    </a:cubicBezTo>
                    <a:cubicBezTo>
                      <a:pt x="11420" y="19267"/>
                      <a:pt x="11350" y="19168"/>
                      <a:pt x="11285" y="19046"/>
                    </a:cubicBezTo>
                    <a:cubicBezTo>
                      <a:pt x="11281" y="19046"/>
                      <a:pt x="11272" y="19035"/>
                      <a:pt x="11267" y="19024"/>
                    </a:cubicBezTo>
                    <a:cubicBezTo>
                      <a:pt x="11267" y="19024"/>
                      <a:pt x="11267" y="19002"/>
                      <a:pt x="11267" y="19002"/>
                    </a:cubicBezTo>
                    <a:cubicBezTo>
                      <a:pt x="11259" y="19002"/>
                      <a:pt x="11246" y="18969"/>
                      <a:pt x="11233" y="18958"/>
                    </a:cubicBezTo>
                    <a:cubicBezTo>
                      <a:pt x="11224" y="18936"/>
                      <a:pt x="11215" y="18914"/>
                      <a:pt x="11206" y="18903"/>
                    </a:cubicBezTo>
                    <a:cubicBezTo>
                      <a:pt x="11198" y="18881"/>
                      <a:pt x="11184" y="18881"/>
                      <a:pt x="11176" y="18859"/>
                    </a:cubicBezTo>
                    <a:cubicBezTo>
                      <a:pt x="11163" y="18837"/>
                      <a:pt x="11154" y="18815"/>
                      <a:pt x="11136" y="18782"/>
                    </a:cubicBezTo>
                    <a:cubicBezTo>
                      <a:pt x="11110" y="18738"/>
                      <a:pt x="11075" y="18672"/>
                      <a:pt x="11036" y="18639"/>
                    </a:cubicBezTo>
                    <a:cubicBezTo>
                      <a:pt x="11010" y="18572"/>
                      <a:pt x="10979" y="18517"/>
                      <a:pt x="10944" y="18462"/>
                    </a:cubicBezTo>
                    <a:cubicBezTo>
                      <a:pt x="10940" y="18462"/>
                      <a:pt x="10935" y="18462"/>
                      <a:pt x="10931" y="18462"/>
                    </a:cubicBezTo>
                    <a:cubicBezTo>
                      <a:pt x="10931" y="18462"/>
                      <a:pt x="10931" y="18440"/>
                      <a:pt x="10927" y="18440"/>
                    </a:cubicBezTo>
                    <a:cubicBezTo>
                      <a:pt x="10927" y="18440"/>
                      <a:pt x="10918" y="18440"/>
                      <a:pt x="10918" y="18440"/>
                    </a:cubicBezTo>
                    <a:cubicBezTo>
                      <a:pt x="10918" y="18440"/>
                      <a:pt x="10905" y="18418"/>
                      <a:pt x="10900" y="18407"/>
                    </a:cubicBezTo>
                    <a:cubicBezTo>
                      <a:pt x="10892" y="18396"/>
                      <a:pt x="10879" y="18385"/>
                      <a:pt x="10870" y="18363"/>
                    </a:cubicBezTo>
                    <a:cubicBezTo>
                      <a:pt x="10861" y="18341"/>
                      <a:pt x="10857" y="18341"/>
                      <a:pt x="10844" y="18319"/>
                    </a:cubicBezTo>
                    <a:cubicBezTo>
                      <a:pt x="10835" y="18308"/>
                      <a:pt x="10822" y="18275"/>
                      <a:pt x="10809" y="18253"/>
                    </a:cubicBezTo>
                    <a:cubicBezTo>
                      <a:pt x="10778" y="18209"/>
                      <a:pt x="10752" y="18110"/>
                      <a:pt x="10713" y="18066"/>
                    </a:cubicBezTo>
                    <a:cubicBezTo>
                      <a:pt x="10704" y="17999"/>
                      <a:pt x="10682" y="17988"/>
                      <a:pt x="10673" y="17933"/>
                    </a:cubicBezTo>
                    <a:cubicBezTo>
                      <a:pt x="10695" y="17889"/>
                      <a:pt x="10726" y="17878"/>
                      <a:pt x="10743" y="17823"/>
                    </a:cubicBezTo>
                    <a:cubicBezTo>
                      <a:pt x="10765" y="17845"/>
                      <a:pt x="10782" y="17801"/>
                      <a:pt x="10804" y="17790"/>
                    </a:cubicBezTo>
                    <a:cubicBezTo>
                      <a:pt x="10817" y="17790"/>
                      <a:pt x="10831" y="17790"/>
                      <a:pt x="10848" y="17779"/>
                    </a:cubicBezTo>
                    <a:cubicBezTo>
                      <a:pt x="10870" y="17779"/>
                      <a:pt x="10879" y="17746"/>
                      <a:pt x="10909" y="17746"/>
                    </a:cubicBezTo>
                    <a:cubicBezTo>
                      <a:pt x="10909" y="17746"/>
                      <a:pt x="10909" y="17757"/>
                      <a:pt x="10918" y="17757"/>
                    </a:cubicBezTo>
                    <a:cubicBezTo>
                      <a:pt x="10922" y="17757"/>
                      <a:pt x="10949" y="17746"/>
                      <a:pt x="10962" y="17768"/>
                    </a:cubicBezTo>
                    <a:cubicBezTo>
                      <a:pt x="10975" y="17790"/>
                      <a:pt x="10962" y="17867"/>
                      <a:pt x="10962" y="17922"/>
                    </a:cubicBezTo>
                    <a:cubicBezTo>
                      <a:pt x="10935" y="17966"/>
                      <a:pt x="10892" y="17966"/>
                      <a:pt x="10852" y="17966"/>
                    </a:cubicBezTo>
                    <a:cubicBezTo>
                      <a:pt x="10852" y="18011"/>
                      <a:pt x="10874" y="18022"/>
                      <a:pt x="10887" y="18044"/>
                    </a:cubicBezTo>
                    <a:cubicBezTo>
                      <a:pt x="10900" y="18066"/>
                      <a:pt x="10918" y="18088"/>
                      <a:pt x="10931" y="18099"/>
                    </a:cubicBezTo>
                    <a:cubicBezTo>
                      <a:pt x="10949" y="18121"/>
                      <a:pt x="10975" y="18121"/>
                      <a:pt x="10992" y="18132"/>
                    </a:cubicBezTo>
                    <a:cubicBezTo>
                      <a:pt x="11005" y="18143"/>
                      <a:pt x="11023" y="18176"/>
                      <a:pt x="11049" y="18176"/>
                    </a:cubicBezTo>
                    <a:cubicBezTo>
                      <a:pt x="11062" y="18176"/>
                      <a:pt x="11071" y="18154"/>
                      <a:pt x="11080" y="18154"/>
                    </a:cubicBezTo>
                    <a:cubicBezTo>
                      <a:pt x="11106" y="18154"/>
                      <a:pt x="11132" y="18154"/>
                      <a:pt x="11158" y="18154"/>
                    </a:cubicBezTo>
                    <a:cubicBezTo>
                      <a:pt x="11171" y="18143"/>
                      <a:pt x="11184" y="18132"/>
                      <a:pt x="11193" y="18121"/>
                    </a:cubicBezTo>
                    <a:cubicBezTo>
                      <a:pt x="11206" y="18121"/>
                      <a:pt x="11215" y="18099"/>
                      <a:pt x="11228" y="18088"/>
                    </a:cubicBezTo>
                    <a:cubicBezTo>
                      <a:pt x="11241" y="18088"/>
                      <a:pt x="11254" y="18088"/>
                      <a:pt x="11267" y="18066"/>
                    </a:cubicBezTo>
                    <a:cubicBezTo>
                      <a:pt x="11276" y="18055"/>
                      <a:pt x="11289" y="18033"/>
                      <a:pt x="11298" y="18033"/>
                    </a:cubicBezTo>
                    <a:cubicBezTo>
                      <a:pt x="11324" y="17999"/>
                      <a:pt x="11346" y="17977"/>
                      <a:pt x="11368" y="17955"/>
                    </a:cubicBezTo>
                    <a:cubicBezTo>
                      <a:pt x="11377" y="17955"/>
                      <a:pt x="11390" y="17922"/>
                      <a:pt x="11399" y="17922"/>
                    </a:cubicBezTo>
                    <a:cubicBezTo>
                      <a:pt x="11412" y="17911"/>
                      <a:pt x="11425" y="17922"/>
                      <a:pt x="11433" y="17900"/>
                    </a:cubicBezTo>
                    <a:cubicBezTo>
                      <a:pt x="11464" y="17867"/>
                      <a:pt x="11490" y="17823"/>
                      <a:pt x="11521" y="17790"/>
                    </a:cubicBezTo>
                    <a:cubicBezTo>
                      <a:pt x="11525" y="17790"/>
                      <a:pt x="11534" y="17768"/>
                      <a:pt x="11538" y="17768"/>
                    </a:cubicBezTo>
                    <a:cubicBezTo>
                      <a:pt x="11551" y="17768"/>
                      <a:pt x="11569" y="17768"/>
                      <a:pt x="11582" y="17757"/>
                    </a:cubicBezTo>
                    <a:cubicBezTo>
                      <a:pt x="11604" y="17735"/>
                      <a:pt x="11621" y="17669"/>
                      <a:pt x="11652" y="17658"/>
                    </a:cubicBezTo>
                    <a:cubicBezTo>
                      <a:pt x="11669" y="17636"/>
                      <a:pt x="11678" y="17603"/>
                      <a:pt x="11696" y="17581"/>
                    </a:cubicBezTo>
                    <a:cubicBezTo>
                      <a:pt x="11696" y="17581"/>
                      <a:pt x="11713" y="17581"/>
                      <a:pt x="11717" y="17581"/>
                    </a:cubicBezTo>
                    <a:cubicBezTo>
                      <a:pt x="11717" y="17581"/>
                      <a:pt x="11717" y="17548"/>
                      <a:pt x="11726" y="17548"/>
                    </a:cubicBezTo>
                    <a:cubicBezTo>
                      <a:pt x="11752" y="17503"/>
                      <a:pt x="11774" y="17470"/>
                      <a:pt x="11800" y="17448"/>
                    </a:cubicBezTo>
                    <a:cubicBezTo>
                      <a:pt x="11809" y="17448"/>
                      <a:pt x="11800" y="17437"/>
                      <a:pt x="11809" y="17415"/>
                    </a:cubicBezTo>
                    <a:cubicBezTo>
                      <a:pt x="11818" y="17437"/>
                      <a:pt x="11822" y="17371"/>
                      <a:pt x="11822" y="17415"/>
                    </a:cubicBezTo>
                    <a:cubicBezTo>
                      <a:pt x="11835" y="17393"/>
                      <a:pt x="11835" y="17349"/>
                      <a:pt x="11844" y="17349"/>
                    </a:cubicBezTo>
                    <a:cubicBezTo>
                      <a:pt x="11844" y="17349"/>
                      <a:pt x="11844" y="17349"/>
                      <a:pt x="11853" y="17349"/>
                    </a:cubicBezTo>
                    <a:cubicBezTo>
                      <a:pt x="11853" y="17349"/>
                      <a:pt x="11853" y="17327"/>
                      <a:pt x="11853" y="17327"/>
                    </a:cubicBezTo>
                    <a:cubicBezTo>
                      <a:pt x="11862" y="17327"/>
                      <a:pt x="11866" y="17327"/>
                      <a:pt x="11870" y="17327"/>
                    </a:cubicBezTo>
                    <a:cubicBezTo>
                      <a:pt x="11883" y="17272"/>
                      <a:pt x="11888" y="17283"/>
                      <a:pt x="11905" y="17272"/>
                    </a:cubicBezTo>
                    <a:cubicBezTo>
                      <a:pt x="11905" y="17250"/>
                      <a:pt x="11923" y="17272"/>
                      <a:pt x="11927" y="17250"/>
                    </a:cubicBezTo>
                    <a:cubicBezTo>
                      <a:pt x="11936" y="17217"/>
                      <a:pt x="11949" y="17184"/>
                      <a:pt x="11953" y="17151"/>
                    </a:cubicBezTo>
                    <a:cubicBezTo>
                      <a:pt x="11962" y="17151"/>
                      <a:pt x="11967" y="17140"/>
                      <a:pt x="11971" y="17129"/>
                    </a:cubicBezTo>
                    <a:cubicBezTo>
                      <a:pt x="11984" y="17107"/>
                      <a:pt x="11997" y="17085"/>
                      <a:pt x="12010" y="17052"/>
                    </a:cubicBezTo>
                    <a:cubicBezTo>
                      <a:pt x="12015" y="17052"/>
                      <a:pt x="12023" y="17052"/>
                      <a:pt x="12028" y="17030"/>
                    </a:cubicBezTo>
                    <a:cubicBezTo>
                      <a:pt x="12028" y="17019"/>
                      <a:pt x="12028" y="16996"/>
                      <a:pt x="12036" y="16985"/>
                    </a:cubicBezTo>
                    <a:cubicBezTo>
                      <a:pt x="12041" y="16963"/>
                      <a:pt x="12045" y="16985"/>
                      <a:pt x="12054" y="16963"/>
                    </a:cubicBezTo>
                    <a:cubicBezTo>
                      <a:pt x="12058" y="16963"/>
                      <a:pt x="12063" y="16930"/>
                      <a:pt x="12076" y="16930"/>
                    </a:cubicBezTo>
                    <a:cubicBezTo>
                      <a:pt x="12076" y="16930"/>
                      <a:pt x="12080" y="16930"/>
                      <a:pt x="12089" y="16930"/>
                    </a:cubicBezTo>
                    <a:cubicBezTo>
                      <a:pt x="12089" y="16996"/>
                      <a:pt x="12089" y="17041"/>
                      <a:pt x="12080" y="17096"/>
                    </a:cubicBezTo>
                    <a:cubicBezTo>
                      <a:pt x="12071" y="17151"/>
                      <a:pt x="12054" y="17184"/>
                      <a:pt x="12049" y="17217"/>
                    </a:cubicBezTo>
                    <a:cubicBezTo>
                      <a:pt x="12049" y="17239"/>
                      <a:pt x="12049" y="17250"/>
                      <a:pt x="12049" y="17272"/>
                    </a:cubicBezTo>
                    <a:cubicBezTo>
                      <a:pt x="12045" y="17294"/>
                      <a:pt x="12036" y="17349"/>
                      <a:pt x="12028" y="17393"/>
                    </a:cubicBezTo>
                    <a:cubicBezTo>
                      <a:pt x="12015" y="17415"/>
                      <a:pt x="12006" y="17437"/>
                      <a:pt x="11997" y="17459"/>
                    </a:cubicBezTo>
                    <a:cubicBezTo>
                      <a:pt x="11984" y="17492"/>
                      <a:pt x="11971" y="17537"/>
                      <a:pt x="11958" y="17559"/>
                    </a:cubicBezTo>
                    <a:cubicBezTo>
                      <a:pt x="11953" y="17570"/>
                      <a:pt x="11940" y="17570"/>
                      <a:pt x="11936" y="17581"/>
                    </a:cubicBezTo>
                    <a:cubicBezTo>
                      <a:pt x="11932" y="17581"/>
                      <a:pt x="11932" y="17603"/>
                      <a:pt x="11923" y="17625"/>
                    </a:cubicBezTo>
                    <a:cubicBezTo>
                      <a:pt x="11910" y="17647"/>
                      <a:pt x="11897" y="17691"/>
                      <a:pt x="11883" y="17724"/>
                    </a:cubicBezTo>
                    <a:cubicBezTo>
                      <a:pt x="11875" y="17746"/>
                      <a:pt x="11870" y="17768"/>
                      <a:pt x="11862" y="17790"/>
                    </a:cubicBezTo>
                    <a:cubicBezTo>
                      <a:pt x="11844" y="17834"/>
                      <a:pt x="11822" y="17867"/>
                      <a:pt x="11814" y="17933"/>
                    </a:cubicBezTo>
                    <a:cubicBezTo>
                      <a:pt x="11792" y="17933"/>
                      <a:pt x="11779" y="17988"/>
                      <a:pt x="11761" y="18011"/>
                    </a:cubicBezTo>
                    <a:cubicBezTo>
                      <a:pt x="11752" y="18022"/>
                      <a:pt x="11744" y="18033"/>
                      <a:pt x="11735" y="18055"/>
                    </a:cubicBezTo>
                    <a:cubicBezTo>
                      <a:pt x="11735" y="18055"/>
                      <a:pt x="11735" y="18077"/>
                      <a:pt x="11735" y="18077"/>
                    </a:cubicBezTo>
                    <a:cubicBezTo>
                      <a:pt x="11731" y="18077"/>
                      <a:pt x="11722" y="18088"/>
                      <a:pt x="11713" y="18099"/>
                    </a:cubicBezTo>
                    <a:cubicBezTo>
                      <a:pt x="11713" y="18099"/>
                      <a:pt x="11713" y="18121"/>
                      <a:pt x="11713" y="18121"/>
                    </a:cubicBezTo>
                    <a:cubicBezTo>
                      <a:pt x="11682" y="18154"/>
                      <a:pt x="11652" y="18220"/>
                      <a:pt x="11617" y="18264"/>
                    </a:cubicBezTo>
                    <a:cubicBezTo>
                      <a:pt x="11595" y="18297"/>
                      <a:pt x="11573" y="18330"/>
                      <a:pt x="11551" y="18363"/>
                    </a:cubicBezTo>
                    <a:cubicBezTo>
                      <a:pt x="11551" y="18363"/>
                      <a:pt x="11551" y="18385"/>
                      <a:pt x="11551" y="18385"/>
                    </a:cubicBezTo>
                    <a:lnTo>
                      <a:pt x="11543" y="18385"/>
                    </a:lnTo>
                    <a:cubicBezTo>
                      <a:pt x="11543" y="18385"/>
                      <a:pt x="11543" y="18407"/>
                      <a:pt x="11543" y="18407"/>
                    </a:cubicBezTo>
                    <a:lnTo>
                      <a:pt x="11534" y="18407"/>
                    </a:lnTo>
                    <a:cubicBezTo>
                      <a:pt x="11534" y="18407"/>
                      <a:pt x="11534" y="18429"/>
                      <a:pt x="11534" y="18429"/>
                    </a:cubicBezTo>
                    <a:cubicBezTo>
                      <a:pt x="11534" y="18429"/>
                      <a:pt x="11525" y="18429"/>
                      <a:pt x="11525" y="18429"/>
                    </a:cubicBezTo>
                    <a:cubicBezTo>
                      <a:pt x="11525" y="18429"/>
                      <a:pt x="11525" y="18451"/>
                      <a:pt x="11521" y="18451"/>
                    </a:cubicBezTo>
                    <a:cubicBezTo>
                      <a:pt x="11521" y="18451"/>
                      <a:pt x="11516" y="18451"/>
                      <a:pt x="11512" y="18451"/>
                    </a:cubicBezTo>
                    <a:cubicBezTo>
                      <a:pt x="11512" y="18451"/>
                      <a:pt x="11512" y="18462"/>
                      <a:pt x="11512" y="18462"/>
                    </a:cubicBezTo>
                    <a:cubicBezTo>
                      <a:pt x="11512" y="18462"/>
                      <a:pt x="11503" y="18462"/>
                      <a:pt x="11503" y="18462"/>
                    </a:cubicBezTo>
                    <a:cubicBezTo>
                      <a:pt x="11503" y="18462"/>
                      <a:pt x="11503" y="18484"/>
                      <a:pt x="11503" y="18484"/>
                    </a:cubicBezTo>
                    <a:cubicBezTo>
                      <a:pt x="11503" y="18484"/>
                      <a:pt x="11499" y="18484"/>
                      <a:pt x="11495" y="18484"/>
                    </a:cubicBezTo>
                    <a:cubicBezTo>
                      <a:pt x="11495" y="18484"/>
                      <a:pt x="11495" y="18506"/>
                      <a:pt x="11490" y="18506"/>
                    </a:cubicBezTo>
                    <a:cubicBezTo>
                      <a:pt x="11490" y="18506"/>
                      <a:pt x="11490" y="18506"/>
                      <a:pt x="11486" y="18506"/>
                    </a:cubicBezTo>
                    <a:cubicBezTo>
                      <a:pt x="11486" y="18506"/>
                      <a:pt x="11486" y="18528"/>
                      <a:pt x="11482" y="18528"/>
                    </a:cubicBezTo>
                    <a:cubicBezTo>
                      <a:pt x="11468" y="18539"/>
                      <a:pt x="11447" y="18550"/>
                      <a:pt x="11438" y="18583"/>
                    </a:cubicBezTo>
                    <a:cubicBezTo>
                      <a:pt x="11464" y="18628"/>
                      <a:pt x="11486" y="18572"/>
                      <a:pt x="11503" y="18561"/>
                    </a:cubicBezTo>
                    <a:cubicBezTo>
                      <a:pt x="11521" y="18539"/>
                      <a:pt x="11538" y="18528"/>
                      <a:pt x="11560" y="18506"/>
                    </a:cubicBezTo>
                    <a:cubicBezTo>
                      <a:pt x="11582" y="18484"/>
                      <a:pt x="11604" y="18473"/>
                      <a:pt x="11621" y="18451"/>
                    </a:cubicBezTo>
                    <a:cubicBezTo>
                      <a:pt x="11621" y="18451"/>
                      <a:pt x="11630" y="18429"/>
                      <a:pt x="11630" y="18429"/>
                    </a:cubicBezTo>
                    <a:cubicBezTo>
                      <a:pt x="11639" y="18429"/>
                      <a:pt x="11648" y="18407"/>
                      <a:pt x="11665" y="18385"/>
                    </a:cubicBezTo>
                    <a:cubicBezTo>
                      <a:pt x="11691" y="18352"/>
                      <a:pt x="11722" y="18319"/>
                      <a:pt x="11752" y="18286"/>
                    </a:cubicBezTo>
                    <a:cubicBezTo>
                      <a:pt x="11752" y="18286"/>
                      <a:pt x="11770" y="18286"/>
                      <a:pt x="11770" y="18242"/>
                    </a:cubicBezTo>
                    <a:cubicBezTo>
                      <a:pt x="11800" y="18264"/>
                      <a:pt x="11827" y="18198"/>
                      <a:pt x="11849" y="18154"/>
                    </a:cubicBezTo>
                    <a:cubicBezTo>
                      <a:pt x="11875" y="18121"/>
                      <a:pt x="11901" y="18077"/>
                      <a:pt x="11927" y="18033"/>
                    </a:cubicBezTo>
                    <a:cubicBezTo>
                      <a:pt x="11936" y="18022"/>
                      <a:pt x="11945" y="18022"/>
                      <a:pt x="11949" y="18011"/>
                    </a:cubicBezTo>
                    <a:cubicBezTo>
                      <a:pt x="11962" y="17999"/>
                      <a:pt x="11971" y="17966"/>
                      <a:pt x="11984" y="17944"/>
                    </a:cubicBezTo>
                    <a:cubicBezTo>
                      <a:pt x="11984" y="17944"/>
                      <a:pt x="11988" y="17944"/>
                      <a:pt x="11993" y="17944"/>
                    </a:cubicBezTo>
                    <a:cubicBezTo>
                      <a:pt x="11993" y="17944"/>
                      <a:pt x="11993" y="17944"/>
                      <a:pt x="11993" y="17922"/>
                    </a:cubicBezTo>
                    <a:cubicBezTo>
                      <a:pt x="11993" y="17911"/>
                      <a:pt x="11997" y="17911"/>
                      <a:pt x="12001" y="17911"/>
                    </a:cubicBezTo>
                    <a:cubicBezTo>
                      <a:pt x="12019" y="17878"/>
                      <a:pt x="12041" y="17856"/>
                      <a:pt x="12058" y="17823"/>
                    </a:cubicBezTo>
                    <a:cubicBezTo>
                      <a:pt x="12067" y="17801"/>
                      <a:pt x="12080" y="17779"/>
                      <a:pt x="12098" y="17768"/>
                    </a:cubicBezTo>
                    <a:cubicBezTo>
                      <a:pt x="12098" y="17768"/>
                      <a:pt x="12111" y="17768"/>
                      <a:pt x="12115" y="17768"/>
                    </a:cubicBezTo>
                    <a:cubicBezTo>
                      <a:pt x="12141" y="17724"/>
                      <a:pt x="12159" y="17625"/>
                      <a:pt x="12194" y="17625"/>
                    </a:cubicBezTo>
                    <a:cubicBezTo>
                      <a:pt x="12207" y="17603"/>
                      <a:pt x="12220" y="17526"/>
                      <a:pt x="12242" y="17503"/>
                    </a:cubicBezTo>
                    <a:cubicBezTo>
                      <a:pt x="12264" y="17481"/>
                      <a:pt x="12285" y="17470"/>
                      <a:pt x="12299" y="17526"/>
                    </a:cubicBezTo>
                    <a:cubicBezTo>
                      <a:pt x="12303" y="17559"/>
                      <a:pt x="12299" y="17603"/>
                      <a:pt x="12285" y="17614"/>
                    </a:cubicBezTo>
                    <a:cubicBezTo>
                      <a:pt x="12285" y="17614"/>
                      <a:pt x="12285" y="17658"/>
                      <a:pt x="12285" y="17669"/>
                    </a:cubicBezTo>
                    <a:cubicBezTo>
                      <a:pt x="12285" y="17680"/>
                      <a:pt x="12268" y="17702"/>
                      <a:pt x="12264" y="17724"/>
                    </a:cubicBezTo>
                    <a:cubicBezTo>
                      <a:pt x="12264" y="17724"/>
                      <a:pt x="12264" y="17735"/>
                      <a:pt x="12259" y="17746"/>
                    </a:cubicBezTo>
                    <a:cubicBezTo>
                      <a:pt x="12259" y="17746"/>
                      <a:pt x="12250" y="17768"/>
                      <a:pt x="12246" y="17790"/>
                    </a:cubicBezTo>
                    <a:cubicBezTo>
                      <a:pt x="12233" y="17823"/>
                      <a:pt x="12224" y="17867"/>
                      <a:pt x="12211" y="17911"/>
                    </a:cubicBezTo>
                    <a:cubicBezTo>
                      <a:pt x="12189" y="17966"/>
                      <a:pt x="12167" y="18011"/>
                      <a:pt x="12154" y="18099"/>
                    </a:cubicBezTo>
                    <a:cubicBezTo>
                      <a:pt x="12124" y="18154"/>
                      <a:pt x="12102" y="18209"/>
                      <a:pt x="12076" y="18275"/>
                    </a:cubicBezTo>
                    <a:cubicBezTo>
                      <a:pt x="12054" y="18319"/>
                      <a:pt x="12036" y="18352"/>
                      <a:pt x="12019" y="18407"/>
                    </a:cubicBezTo>
                    <a:cubicBezTo>
                      <a:pt x="12019" y="18407"/>
                      <a:pt x="12015" y="18407"/>
                      <a:pt x="12010" y="18429"/>
                    </a:cubicBezTo>
                    <a:cubicBezTo>
                      <a:pt x="12010" y="18451"/>
                      <a:pt x="11997" y="18473"/>
                      <a:pt x="11984" y="18495"/>
                    </a:cubicBezTo>
                    <a:cubicBezTo>
                      <a:pt x="11980" y="18495"/>
                      <a:pt x="11975" y="18517"/>
                      <a:pt x="11971" y="18517"/>
                    </a:cubicBezTo>
                    <a:cubicBezTo>
                      <a:pt x="11971" y="18517"/>
                      <a:pt x="11967" y="18539"/>
                      <a:pt x="11962" y="18539"/>
                    </a:cubicBezTo>
                    <a:cubicBezTo>
                      <a:pt x="11962" y="18539"/>
                      <a:pt x="11949" y="18539"/>
                      <a:pt x="11945" y="18539"/>
                    </a:cubicBezTo>
                    <a:cubicBezTo>
                      <a:pt x="11940" y="18539"/>
                      <a:pt x="11940" y="18561"/>
                      <a:pt x="11936" y="18561"/>
                    </a:cubicBezTo>
                    <a:cubicBezTo>
                      <a:pt x="11927" y="18583"/>
                      <a:pt x="11918" y="18583"/>
                      <a:pt x="11910" y="18594"/>
                    </a:cubicBezTo>
                    <a:cubicBezTo>
                      <a:pt x="11897" y="18628"/>
                      <a:pt x="11883" y="18661"/>
                      <a:pt x="11870" y="18705"/>
                    </a:cubicBezTo>
                    <a:cubicBezTo>
                      <a:pt x="11862" y="18705"/>
                      <a:pt x="11857" y="18716"/>
                      <a:pt x="11849" y="18727"/>
                    </a:cubicBezTo>
                    <a:cubicBezTo>
                      <a:pt x="11835" y="18749"/>
                      <a:pt x="11831" y="18760"/>
                      <a:pt x="11818" y="18793"/>
                    </a:cubicBezTo>
                    <a:cubicBezTo>
                      <a:pt x="11814" y="18793"/>
                      <a:pt x="11805" y="18793"/>
                      <a:pt x="11800" y="18815"/>
                    </a:cubicBezTo>
                    <a:cubicBezTo>
                      <a:pt x="11796" y="18815"/>
                      <a:pt x="11792" y="18837"/>
                      <a:pt x="11787" y="18859"/>
                    </a:cubicBezTo>
                    <a:cubicBezTo>
                      <a:pt x="11787" y="18870"/>
                      <a:pt x="11779" y="18870"/>
                      <a:pt x="11774" y="18881"/>
                    </a:cubicBezTo>
                    <a:cubicBezTo>
                      <a:pt x="11766" y="18903"/>
                      <a:pt x="11752" y="18914"/>
                      <a:pt x="11744" y="18936"/>
                    </a:cubicBezTo>
                    <a:cubicBezTo>
                      <a:pt x="11766" y="18936"/>
                      <a:pt x="11787" y="18936"/>
                      <a:pt x="11805" y="18914"/>
                    </a:cubicBezTo>
                    <a:cubicBezTo>
                      <a:pt x="11822" y="18914"/>
                      <a:pt x="11835" y="18859"/>
                      <a:pt x="11853" y="18892"/>
                    </a:cubicBezTo>
                    <a:cubicBezTo>
                      <a:pt x="11853" y="18870"/>
                      <a:pt x="11866" y="18859"/>
                      <a:pt x="11875" y="18848"/>
                    </a:cubicBezTo>
                    <a:cubicBezTo>
                      <a:pt x="11892" y="18826"/>
                      <a:pt x="11918" y="18815"/>
                      <a:pt x="11945" y="18782"/>
                    </a:cubicBezTo>
                    <a:cubicBezTo>
                      <a:pt x="11958" y="18771"/>
                      <a:pt x="11967" y="18749"/>
                      <a:pt x="11984" y="18738"/>
                    </a:cubicBezTo>
                    <a:cubicBezTo>
                      <a:pt x="12006" y="18705"/>
                      <a:pt x="12036" y="18694"/>
                      <a:pt x="12054" y="18639"/>
                    </a:cubicBezTo>
                    <a:lnTo>
                      <a:pt x="12076" y="18639"/>
                    </a:lnTo>
                    <a:cubicBezTo>
                      <a:pt x="12102" y="18605"/>
                      <a:pt x="12124" y="18561"/>
                      <a:pt x="12146" y="18528"/>
                    </a:cubicBezTo>
                    <a:cubicBezTo>
                      <a:pt x="12154" y="18528"/>
                      <a:pt x="12154" y="18506"/>
                      <a:pt x="12163" y="18495"/>
                    </a:cubicBezTo>
                    <a:cubicBezTo>
                      <a:pt x="12163" y="18495"/>
                      <a:pt x="12172" y="18495"/>
                      <a:pt x="12176" y="18473"/>
                    </a:cubicBezTo>
                    <a:cubicBezTo>
                      <a:pt x="12176" y="18473"/>
                      <a:pt x="12176" y="18462"/>
                      <a:pt x="12176" y="18462"/>
                    </a:cubicBezTo>
                    <a:cubicBezTo>
                      <a:pt x="12189" y="18440"/>
                      <a:pt x="12202" y="18429"/>
                      <a:pt x="12211" y="18407"/>
                    </a:cubicBezTo>
                    <a:cubicBezTo>
                      <a:pt x="12220" y="18385"/>
                      <a:pt x="12229" y="18363"/>
                      <a:pt x="12242" y="18330"/>
                    </a:cubicBezTo>
                    <a:cubicBezTo>
                      <a:pt x="12259" y="18286"/>
                      <a:pt x="12277" y="18242"/>
                      <a:pt x="12303" y="18198"/>
                    </a:cubicBezTo>
                    <a:cubicBezTo>
                      <a:pt x="12312" y="18176"/>
                      <a:pt x="12320" y="18143"/>
                      <a:pt x="12333" y="18143"/>
                    </a:cubicBezTo>
                    <a:cubicBezTo>
                      <a:pt x="12355" y="18077"/>
                      <a:pt x="12399" y="17944"/>
                      <a:pt x="12421" y="18077"/>
                    </a:cubicBezTo>
                    <a:cubicBezTo>
                      <a:pt x="12421" y="18077"/>
                      <a:pt x="12421" y="18110"/>
                      <a:pt x="12430" y="18121"/>
                    </a:cubicBezTo>
                    <a:cubicBezTo>
                      <a:pt x="12421" y="18165"/>
                      <a:pt x="12412" y="18176"/>
                      <a:pt x="12403" y="18220"/>
                    </a:cubicBezTo>
                    <a:cubicBezTo>
                      <a:pt x="12386" y="18286"/>
                      <a:pt x="12373" y="18352"/>
                      <a:pt x="12351" y="18418"/>
                    </a:cubicBezTo>
                    <a:cubicBezTo>
                      <a:pt x="12351" y="18440"/>
                      <a:pt x="12342" y="18451"/>
                      <a:pt x="12338" y="18462"/>
                    </a:cubicBezTo>
                    <a:cubicBezTo>
                      <a:pt x="12329" y="18495"/>
                      <a:pt x="12307" y="18517"/>
                      <a:pt x="12299" y="18561"/>
                    </a:cubicBezTo>
                    <a:cubicBezTo>
                      <a:pt x="12299" y="18561"/>
                      <a:pt x="12299" y="18583"/>
                      <a:pt x="12299" y="18583"/>
                    </a:cubicBezTo>
                    <a:cubicBezTo>
                      <a:pt x="12290" y="18616"/>
                      <a:pt x="12277" y="18628"/>
                      <a:pt x="12268" y="18661"/>
                    </a:cubicBezTo>
                    <a:cubicBezTo>
                      <a:pt x="12264" y="18672"/>
                      <a:pt x="12259" y="18705"/>
                      <a:pt x="12255" y="18705"/>
                    </a:cubicBezTo>
                    <a:cubicBezTo>
                      <a:pt x="12246" y="18738"/>
                      <a:pt x="12233" y="18760"/>
                      <a:pt x="12224" y="18804"/>
                    </a:cubicBezTo>
                    <a:cubicBezTo>
                      <a:pt x="12224" y="18815"/>
                      <a:pt x="12220" y="18848"/>
                      <a:pt x="12216" y="18859"/>
                    </a:cubicBezTo>
                    <a:cubicBezTo>
                      <a:pt x="12198" y="18914"/>
                      <a:pt x="12167" y="18958"/>
                      <a:pt x="12141" y="19013"/>
                    </a:cubicBezTo>
                    <a:cubicBezTo>
                      <a:pt x="12115" y="19068"/>
                      <a:pt x="12098" y="19134"/>
                      <a:pt x="12080" y="19190"/>
                    </a:cubicBezTo>
                    <a:cubicBezTo>
                      <a:pt x="12115" y="19168"/>
                      <a:pt x="12146" y="19123"/>
                      <a:pt x="12181" y="19079"/>
                    </a:cubicBezTo>
                    <a:cubicBezTo>
                      <a:pt x="12194" y="19057"/>
                      <a:pt x="12211" y="19046"/>
                      <a:pt x="12229" y="19013"/>
                    </a:cubicBezTo>
                    <a:cubicBezTo>
                      <a:pt x="12242" y="18991"/>
                      <a:pt x="12259" y="18969"/>
                      <a:pt x="12272" y="18958"/>
                    </a:cubicBezTo>
                    <a:cubicBezTo>
                      <a:pt x="12281" y="18947"/>
                      <a:pt x="12281" y="18925"/>
                      <a:pt x="12285" y="18914"/>
                    </a:cubicBezTo>
                    <a:cubicBezTo>
                      <a:pt x="12299" y="18892"/>
                      <a:pt x="12316" y="18881"/>
                      <a:pt x="12329" y="18859"/>
                    </a:cubicBezTo>
                    <a:cubicBezTo>
                      <a:pt x="12338" y="18826"/>
                      <a:pt x="12351" y="18804"/>
                      <a:pt x="12368" y="18793"/>
                    </a:cubicBezTo>
                    <a:cubicBezTo>
                      <a:pt x="12373" y="18771"/>
                      <a:pt x="12386" y="18804"/>
                      <a:pt x="12390" y="18793"/>
                    </a:cubicBezTo>
                    <a:cubicBezTo>
                      <a:pt x="12408" y="18771"/>
                      <a:pt x="12421" y="18738"/>
                      <a:pt x="12438" y="18694"/>
                    </a:cubicBezTo>
                    <a:cubicBezTo>
                      <a:pt x="12456" y="18650"/>
                      <a:pt x="12469" y="18594"/>
                      <a:pt x="12486" y="18594"/>
                    </a:cubicBezTo>
                    <a:cubicBezTo>
                      <a:pt x="12521" y="18594"/>
                      <a:pt x="12539" y="18727"/>
                      <a:pt x="12526" y="18837"/>
                    </a:cubicBezTo>
                    <a:moveTo>
                      <a:pt x="14369" y="15487"/>
                    </a:moveTo>
                    <a:cubicBezTo>
                      <a:pt x="14369" y="15487"/>
                      <a:pt x="14356" y="15520"/>
                      <a:pt x="14352" y="15542"/>
                    </a:cubicBezTo>
                    <a:cubicBezTo>
                      <a:pt x="14343" y="15575"/>
                      <a:pt x="14334" y="15619"/>
                      <a:pt x="14326" y="15663"/>
                    </a:cubicBezTo>
                    <a:cubicBezTo>
                      <a:pt x="14326" y="15674"/>
                      <a:pt x="14317" y="15685"/>
                      <a:pt x="14313" y="15685"/>
                    </a:cubicBezTo>
                    <a:cubicBezTo>
                      <a:pt x="14308" y="15685"/>
                      <a:pt x="14313" y="15707"/>
                      <a:pt x="14313" y="15718"/>
                    </a:cubicBezTo>
                    <a:cubicBezTo>
                      <a:pt x="14304" y="15751"/>
                      <a:pt x="14295" y="15795"/>
                      <a:pt x="14291" y="15828"/>
                    </a:cubicBezTo>
                    <a:cubicBezTo>
                      <a:pt x="14291" y="15861"/>
                      <a:pt x="14282" y="15884"/>
                      <a:pt x="14278" y="15906"/>
                    </a:cubicBezTo>
                    <a:cubicBezTo>
                      <a:pt x="14278" y="15906"/>
                      <a:pt x="14269" y="15917"/>
                      <a:pt x="14265" y="15928"/>
                    </a:cubicBezTo>
                    <a:cubicBezTo>
                      <a:pt x="14265" y="15939"/>
                      <a:pt x="14265" y="15950"/>
                      <a:pt x="14265" y="15961"/>
                    </a:cubicBezTo>
                    <a:cubicBezTo>
                      <a:pt x="14256" y="15983"/>
                      <a:pt x="14247" y="15994"/>
                      <a:pt x="14234" y="16027"/>
                    </a:cubicBezTo>
                    <a:cubicBezTo>
                      <a:pt x="14234" y="16038"/>
                      <a:pt x="14221" y="16082"/>
                      <a:pt x="14216" y="16093"/>
                    </a:cubicBezTo>
                    <a:cubicBezTo>
                      <a:pt x="14216" y="16104"/>
                      <a:pt x="14203" y="16104"/>
                      <a:pt x="14195" y="16115"/>
                    </a:cubicBezTo>
                    <a:cubicBezTo>
                      <a:pt x="14190" y="16115"/>
                      <a:pt x="14186" y="16137"/>
                      <a:pt x="14182" y="16148"/>
                    </a:cubicBezTo>
                    <a:cubicBezTo>
                      <a:pt x="14168" y="16170"/>
                      <a:pt x="14155" y="16170"/>
                      <a:pt x="14147" y="16192"/>
                    </a:cubicBezTo>
                    <a:cubicBezTo>
                      <a:pt x="14125" y="16225"/>
                      <a:pt x="14107" y="16269"/>
                      <a:pt x="14085" y="16291"/>
                    </a:cubicBezTo>
                    <a:cubicBezTo>
                      <a:pt x="14050" y="16335"/>
                      <a:pt x="14007" y="16357"/>
                      <a:pt x="13963" y="16379"/>
                    </a:cubicBezTo>
                    <a:cubicBezTo>
                      <a:pt x="13933" y="16401"/>
                      <a:pt x="13836" y="16457"/>
                      <a:pt x="13836" y="16335"/>
                    </a:cubicBezTo>
                    <a:cubicBezTo>
                      <a:pt x="13836" y="16258"/>
                      <a:pt x="13902" y="16247"/>
                      <a:pt x="13928" y="16203"/>
                    </a:cubicBezTo>
                    <a:cubicBezTo>
                      <a:pt x="13941" y="16181"/>
                      <a:pt x="13946" y="16148"/>
                      <a:pt x="13959" y="16115"/>
                    </a:cubicBezTo>
                    <a:lnTo>
                      <a:pt x="13967" y="16115"/>
                    </a:lnTo>
                    <a:lnTo>
                      <a:pt x="13967" y="16093"/>
                    </a:lnTo>
                    <a:cubicBezTo>
                      <a:pt x="13967" y="16093"/>
                      <a:pt x="13981" y="16093"/>
                      <a:pt x="13989" y="16082"/>
                    </a:cubicBezTo>
                    <a:cubicBezTo>
                      <a:pt x="13989" y="16082"/>
                      <a:pt x="13998" y="16049"/>
                      <a:pt x="14007" y="16038"/>
                    </a:cubicBezTo>
                    <a:cubicBezTo>
                      <a:pt x="14016" y="16038"/>
                      <a:pt x="14020" y="16038"/>
                      <a:pt x="14029" y="16016"/>
                    </a:cubicBezTo>
                    <a:cubicBezTo>
                      <a:pt x="14046" y="15994"/>
                      <a:pt x="14064" y="15961"/>
                      <a:pt x="14085" y="15950"/>
                    </a:cubicBezTo>
                    <a:cubicBezTo>
                      <a:pt x="14120" y="15873"/>
                      <a:pt x="14173" y="15828"/>
                      <a:pt x="14199" y="15729"/>
                    </a:cubicBezTo>
                    <a:lnTo>
                      <a:pt x="14221" y="15729"/>
                    </a:lnTo>
                    <a:cubicBezTo>
                      <a:pt x="14247" y="15663"/>
                      <a:pt x="14273" y="15608"/>
                      <a:pt x="14300" y="15553"/>
                    </a:cubicBezTo>
                    <a:cubicBezTo>
                      <a:pt x="14313" y="15520"/>
                      <a:pt x="14334" y="15487"/>
                      <a:pt x="14348" y="15443"/>
                    </a:cubicBezTo>
                    <a:cubicBezTo>
                      <a:pt x="14361" y="15443"/>
                      <a:pt x="14365" y="15432"/>
                      <a:pt x="14374" y="15421"/>
                    </a:cubicBezTo>
                    <a:lnTo>
                      <a:pt x="14382" y="15421"/>
                    </a:lnTo>
                    <a:cubicBezTo>
                      <a:pt x="14382" y="15421"/>
                      <a:pt x="14378" y="15476"/>
                      <a:pt x="14369" y="154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2" name="Google Shape;1246;g257743a6ece_0_185"/>
              <p:cNvSpPr/>
              <p:nvPr/>
            </p:nvSpPr>
            <p:spPr>
              <a:xfrm>
                <a:off x="320676" y="231953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24" y="0"/>
                    </a:moveTo>
                    <a:cubicBezTo>
                      <a:pt x="21224" y="0"/>
                      <a:pt x="20098" y="928"/>
                      <a:pt x="19721" y="1624"/>
                    </a:cubicBezTo>
                    <a:cubicBezTo>
                      <a:pt x="18972" y="2092"/>
                      <a:pt x="18409" y="2556"/>
                      <a:pt x="17843" y="3020"/>
                    </a:cubicBezTo>
                    <a:cubicBezTo>
                      <a:pt x="17280" y="3484"/>
                      <a:pt x="16717" y="4180"/>
                      <a:pt x="16341" y="4644"/>
                    </a:cubicBezTo>
                    <a:cubicBezTo>
                      <a:pt x="15778" y="5344"/>
                      <a:pt x="15025" y="5808"/>
                      <a:pt x="14462" y="6272"/>
                    </a:cubicBezTo>
                    <a:cubicBezTo>
                      <a:pt x="13713" y="6736"/>
                      <a:pt x="12960" y="6736"/>
                      <a:pt x="12584" y="7432"/>
                    </a:cubicBezTo>
                    <a:cubicBezTo>
                      <a:pt x="11271" y="8360"/>
                      <a:pt x="9766" y="9292"/>
                      <a:pt x="9016" y="10452"/>
                    </a:cubicBezTo>
                    <a:cubicBezTo>
                      <a:pt x="8454" y="10452"/>
                      <a:pt x="8077" y="10916"/>
                      <a:pt x="7701" y="11380"/>
                    </a:cubicBezTo>
                    <a:cubicBezTo>
                      <a:pt x="7701" y="11380"/>
                      <a:pt x="7514" y="11844"/>
                      <a:pt x="7324" y="11844"/>
                    </a:cubicBezTo>
                    <a:cubicBezTo>
                      <a:pt x="6761" y="12312"/>
                      <a:pt x="6012" y="12776"/>
                      <a:pt x="5446" y="13240"/>
                    </a:cubicBezTo>
                    <a:cubicBezTo>
                      <a:pt x="5446" y="13240"/>
                      <a:pt x="5073" y="13936"/>
                      <a:pt x="4883" y="14168"/>
                    </a:cubicBezTo>
                    <a:cubicBezTo>
                      <a:pt x="4696" y="14168"/>
                      <a:pt x="4506" y="14168"/>
                      <a:pt x="4320" y="14168"/>
                    </a:cubicBezTo>
                    <a:cubicBezTo>
                      <a:pt x="4320" y="14168"/>
                      <a:pt x="4134" y="14632"/>
                      <a:pt x="3944" y="14864"/>
                    </a:cubicBezTo>
                    <a:cubicBezTo>
                      <a:pt x="3381" y="15328"/>
                      <a:pt x="2441" y="16260"/>
                      <a:pt x="2065" y="16724"/>
                    </a:cubicBezTo>
                    <a:cubicBezTo>
                      <a:pt x="1692" y="17188"/>
                      <a:pt x="1316" y="18116"/>
                      <a:pt x="1126" y="18580"/>
                    </a:cubicBezTo>
                    <a:cubicBezTo>
                      <a:pt x="753" y="19280"/>
                      <a:pt x="0" y="20208"/>
                      <a:pt x="0" y="21368"/>
                    </a:cubicBezTo>
                    <a:cubicBezTo>
                      <a:pt x="1126" y="21368"/>
                      <a:pt x="2065" y="21136"/>
                      <a:pt x="3004" y="21600"/>
                    </a:cubicBezTo>
                    <a:cubicBezTo>
                      <a:pt x="3381" y="21136"/>
                      <a:pt x="4134" y="21136"/>
                      <a:pt x="4883" y="20904"/>
                    </a:cubicBezTo>
                    <a:cubicBezTo>
                      <a:pt x="5636" y="20904"/>
                      <a:pt x="6575" y="20208"/>
                      <a:pt x="7138" y="20440"/>
                    </a:cubicBezTo>
                    <a:cubicBezTo>
                      <a:pt x="7138" y="19744"/>
                      <a:pt x="7514" y="19744"/>
                      <a:pt x="8077" y="19512"/>
                    </a:cubicBezTo>
                    <a:cubicBezTo>
                      <a:pt x="9203" y="19512"/>
                      <a:pt x="9956" y="18580"/>
                      <a:pt x="10705" y="18348"/>
                    </a:cubicBezTo>
                    <a:cubicBezTo>
                      <a:pt x="11081" y="18348"/>
                      <a:pt x="11458" y="18348"/>
                      <a:pt x="11834" y="18348"/>
                    </a:cubicBezTo>
                    <a:cubicBezTo>
                      <a:pt x="12211" y="17884"/>
                      <a:pt x="12584" y="16956"/>
                      <a:pt x="13150" y="17188"/>
                    </a:cubicBezTo>
                    <a:cubicBezTo>
                      <a:pt x="13150" y="16724"/>
                      <a:pt x="13336" y="16724"/>
                      <a:pt x="13713" y="16028"/>
                    </a:cubicBezTo>
                    <a:cubicBezTo>
                      <a:pt x="14652" y="16028"/>
                      <a:pt x="14462" y="15096"/>
                      <a:pt x="15591" y="15328"/>
                    </a:cubicBezTo>
                    <a:cubicBezTo>
                      <a:pt x="15778" y="14864"/>
                      <a:pt x="15964" y="14168"/>
                      <a:pt x="16531" y="13936"/>
                    </a:cubicBezTo>
                    <a:cubicBezTo>
                      <a:pt x="18219" y="12544"/>
                      <a:pt x="19911" y="10916"/>
                      <a:pt x="21600" y="975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3" name="Google Shape;1247;g257743a6ece_0_185"/>
              <p:cNvSpPr/>
              <p:nvPr/>
            </p:nvSpPr>
            <p:spPr>
              <a:xfrm>
                <a:off x="317862" y="229597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25" y="0"/>
                    </a:moveTo>
                    <a:cubicBezTo>
                      <a:pt x="20815" y="678"/>
                      <a:pt x="20119" y="1357"/>
                      <a:pt x="19509" y="1922"/>
                    </a:cubicBezTo>
                    <a:cubicBezTo>
                      <a:pt x="17855" y="3280"/>
                      <a:pt x="16460" y="4976"/>
                      <a:pt x="14893" y="6446"/>
                    </a:cubicBezTo>
                    <a:cubicBezTo>
                      <a:pt x="13239" y="8030"/>
                      <a:pt x="11322" y="9726"/>
                      <a:pt x="9668" y="11309"/>
                    </a:cubicBezTo>
                    <a:cubicBezTo>
                      <a:pt x="9580" y="11309"/>
                      <a:pt x="9493" y="11535"/>
                      <a:pt x="9405" y="11535"/>
                    </a:cubicBezTo>
                    <a:cubicBezTo>
                      <a:pt x="9319" y="11648"/>
                      <a:pt x="9144" y="11648"/>
                      <a:pt x="8971" y="11761"/>
                    </a:cubicBezTo>
                    <a:cubicBezTo>
                      <a:pt x="8971" y="11761"/>
                      <a:pt x="8797" y="11987"/>
                      <a:pt x="8709" y="12100"/>
                    </a:cubicBezTo>
                    <a:cubicBezTo>
                      <a:pt x="8273" y="12439"/>
                      <a:pt x="7838" y="12893"/>
                      <a:pt x="7490" y="13119"/>
                    </a:cubicBezTo>
                    <a:cubicBezTo>
                      <a:pt x="7229" y="13344"/>
                      <a:pt x="7055" y="13457"/>
                      <a:pt x="6967" y="13683"/>
                    </a:cubicBezTo>
                    <a:cubicBezTo>
                      <a:pt x="6358" y="14248"/>
                      <a:pt x="5662" y="14815"/>
                      <a:pt x="5052" y="15154"/>
                    </a:cubicBezTo>
                    <a:cubicBezTo>
                      <a:pt x="4703" y="15380"/>
                      <a:pt x="4616" y="15493"/>
                      <a:pt x="4528" y="15605"/>
                    </a:cubicBezTo>
                    <a:cubicBezTo>
                      <a:pt x="4442" y="15718"/>
                      <a:pt x="4181" y="15831"/>
                      <a:pt x="4093" y="15944"/>
                    </a:cubicBezTo>
                    <a:cubicBezTo>
                      <a:pt x="3571" y="16398"/>
                      <a:pt x="3310" y="16850"/>
                      <a:pt x="2874" y="17415"/>
                    </a:cubicBezTo>
                    <a:cubicBezTo>
                      <a:pt x="2613" y="17869"/>
                      <a:pt x="2264" y="18320"/>
                      <a:pt x="1917" y="18772"/>
                    </a:cubicBezTo>
                    <a:cubicBezTo>
                      <a:pt x="1568" y="19224"/>
                      <a:pt x="1220" y="19565"/>
                      <a:pt x="871" y="19904"/>
                    </a:cubicBezTo>
                    <a:cubicBezTo>
                      <a:pt x="522" y="20355"/>
                      <a:pt x="0" y="20694"/>
                      <a:pt x="0" y="21374"/>
                    </a:cubicBezTo>
                    <a:cubicBezTo>
                      <a:pt x="522" y="21374"/>
                      <a:pt x="785" y="21600"/>
                      <a:pt x="1307" y="21600"/>
                    </a:cubicBezTo>
                    <a:cubicBezTo>
                      <a:pt x="1654" y="21374"/>
                      <a:pt x="1568" y="21374"/>
                      <a:pt x="2003" y="21600"/>
                    </a:cubicBezTo>
                    <a:cubicBezTo>
                      <a:pt x="2090" y="21261"/>
                      <a:pt x="2525" y="21374"/>
                      <a:pt x="2525" y="21374"/>
                    </a:cubicBezTo>
                    <a:cubicBezTo>
                      <a:pt x="2613" y="21374"/>
                      <a:pt x="2525" y="21261"/>
                      <a:pt x="2700" y="21261"/>
                    </a:cubicBezTo>
                    <a:cubicBezTo>
                      <a:pt x="2700" y="21261"/>
                      <a:pt x="2788" y="21261"/>
                      <a:pt x="2874" y="21261"/>
                    </a:cubicBezTo>
                    <a:cubicBezTo>
                      <a:pt x="2874" y="21261"/>
                      <a:pt x="2874" y="21261"/>
                      <a:pt x="3049" y="21261"/>
                    </a:cubicBezTo>
                    <a:cubicBezTo>
                      <a:pt x="4442" y="20694"/>
                      <a:pt x="5748" y="20017"/>
                      <a:pt x="6967" y="19337"/>
                    </a:cubicBezTo>
                    <a:cubicBezTo>
                      <a:pt x="7490" y="18320"/>
                      <a:pt x="8273" y="17756"/>
                      <a:pt x="8971" y="17076"/>
                    </a:cubicBezTo>
                    <a:cubicBezTo>
                      <a:pt x="9144" y="16963"/>
                      <a:pt x="9319" y="16737"/>
                      <a:pt x="9493" y="16624"/>
                    </a:cubicBezTo>
                    <a:cubicBezTo>
                      <a:pt x="9668" y="16511"/>
                      <a:pt x="9929" y="16398"/>
                      <a:pt x="10015" y="16172"/>
                    </a:cubicBezTo>
                    <a:cubicBezTo>
                      <a:pt x="10451" y="15718"/>
                      <a:pt x="10712" y="15041"/>
                      <a:pt x="11147" y="14589"/>
                    </a:cubicBezTo>
                    <a:cubicBezTo>
                      <a:pt x="11410" y="14135"/>
                      <a:pt x="11844" y="14022"/>
                      <a:pt x="12107" y="13796"/>
                    </a:cubicBezTo>
                    <a:cubicBezTo>
                      <a:pt x="12279" y="13570"/>
                      <a:pt x="12368" y="13457"/>
                      <a:pt x="12542" y="13231"/>
                    </a:cubicBezTo>
                    <a:cubicBezTo>
                      <a:pt x="12715" y="13006"/>
                      <a:pt x="12890" y="12893"/>
                      <a:pt x="13064" y="12667"/>
                    </a:cubicBezTo>
                    <a:cubicBezTo>
                      <a:pt x="13325" y="12326"/>
                      <a:pt x="13586" y="11987"/>
                      <a:pt x="13935" y="11648"/>
                    </a:cubicBezTo>
                    <a:cubicBezTo>
                      <a:pt x="14196" y="11309"/>
                      <a:pt x="14545" y="11083"/>
                      <a:pt x="14893" y="10742"/>
                    </a:cubicBezTo>
                    <a:cubicBezTo>
                      <a:pt x="16113" y="9500"/>
                      <a:pt x="17070" y="7804"/>
                      <a:pt x="18202" y="6446"/>
                    </a:cubicBezTo>
                    <a:cubicBezTo>
                      <a:pt x="18726" y="5767"/>
                      <a:pt x="19248" y="4976"/>
                      <a:pt x="19770" y="4411"/>
                    </a:cubicBezTo>
                    <a:cubicBezTo>
                      <a:pt x="19770" y="4411"/>
                      <a:pt x="19770" y="4183"/>
                      <a:pt x="19770" y="4183"/>
                    </a:cubicBezTo>
                    <a:cubicBezTo>
                      <a:pt x="20031" y="3844"/>
                      <a:pt x="20380" y="3506"/>
                      <a:pt x="20641" y="3280"/>
                    </a:cubicBezTo>
                    <a:cubicBezTo>
                      <a:pt x="20902" y="2941"/>
                      <a:pt x="21164" y="2487"/>
                      <a:pt x="21425" y="2148"/>
                    </a:cubicBezTo>
                    <a:cubicBezTo>
                      <a:pt x="21425" y="2035"/>
                      <a:pt x="21512" y="1922"/>
                      <a:pt x="21600" y="1922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4" name="Google Shape;1248;g257743a6ece_0_185"/>
              <p:cNvSpPr/>
              <p:nvPr/>
            </p:nvSpPr>
            <p:spPr>
              <a:xfrm>
                <a:off x="937308" y="80226"/>
                <a:ext cx="248297" cy="217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500" y="21600"/>
                    </a:lnTo>
                    <a:lnTo>
                      <a:pt x="14939" y="17324"/>
                    </a:lnTo>
                    <a:lnTo>
                      <a:pt x="6437" y="17324"/>
                    </a:lnTo>
                    <a:lnTo>
                      <a:pt x="5015" y="21600"/>
                    </a:lnTo>
                    <a:lnTo>
                      <a:pt x="0" y="21600"/>
                    </a:lnTo>
                    <a:lnTo>
                      <a:pt x="7663" y="0"/>
                    </a:lnTo>
                    <a:lnTo>
                      <a:pt x="13157" y="0"/>
                    </a:lnTo>
                    <a:lnTo>
                      <a:pt x="21600" y="21600"/>
                    </a:lnTo>
                    <a:close/>
                    <a:moveTo>
                      <a:pt x="10480" y="5163"/>
                    </a:moveTo>
                    <a:lnTo>
                      <a:pt x="7692" y="13555"/>
                    </a:lnTo>
                    <a:lnTo>
                      <a:pt x="13543" y="13555"/>
                    </a:lnTo>
                    <a:lnTo>
                      <a:pt x="10476" y="51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5" name="Google Shape;1249;g257743a6ece_0_185"/>
              <p:cNvSpPr/>
              <p:nvPr/>
            </p:nvSpPr>
            <p:spPr>
              <a:xfrm>
                <a:off x="1209646" y="80268"/>
                <a:ext cx="54478" cy="2171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6" name="Google Shape;1250;g257743a6ece_0_185"/>
              <p:cNvSpPr/>
              <p:nvPr/>
            </p:nvSpPr>
            <p:spPr>
              <a:xfrm>
                <a:off x="1310853" y="80268"/>
                <a:ext cx="217270" cy="217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90" y="0"/>
                    </a:moveTo>
                    <a:cubicBezTo>
                      <a:pt x="17522" y="0"/>
                      <a:pt x="21600" y="4908"/>
                      <a:pt x="21600" y="10833"/>
                    </a:cubicBezTo>
                    <a:cubicBezTo>
                      <a:pt x="21600" y="16759"/>
                      <a:pt x="17649" y="21600"/>
                      <a:pt x="8984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90" y="0"/>
                    </a:lnTo>
                    <a:close/>
                    <a:moveTo>
                      <a:pt x="5416" y="17642"/>
                    </a:moveTo>
                    <a:lnTo>
                      <a:pt x="8955" y="17642"/>
                    </a:lnTo>
                    <a:cubicBezTo>
                      <a:pt x="14400" y="17642"/>
                      <a:pt x="16024" y="13968"/>
                      <a:pt x="16024" y="10800"/>
                    </a:cubicBezTo>
                    <a:cubicBezTo>
                      <a:pt x="16024" y="7093"/>
                      <a:pt x="14017" y="3958"/>
                      <a:pt x="8892" y="3958"/>
                    </a:cubicBezTo>
                    <a:lnTo>
                      <a:pt x="5420" y="3958"/>
                    </a:lnTo>
                    <a:lnTo>
                      <a:pt x="5420" y="176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7" name="Google Shape;1251;g257743a6ece_0_185"/>
              <p:cNvSpPr/>
              <p:nvPr/>
            </p:nvSpPr>
            <p:spPr>
              <a:xfrm>
                <a:off x="123302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1366" y="12186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8" name="Google Shape;1252;g257743a6ece_0_185"/>
              <p:cNvSpPr/>
              <p:nvPr/>
            </p:nvSpPr>
            <p:spPr>
              <a:xfrm>
                <a:off x="151068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21600" y="21600"/>
                      <a:pt x="7990" y="19712"/>
                      <a:pt x="0" y="16997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9" name="Google Shape;1253;g257743a6ece_0_185"/>
              <p:cNvSpPr/>
              <p:nvPr/>
            </p:nvSpPr>
            <p:spPr>
              <a:xfrm>
                <a:off x="184041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" y="0"/>
                    </a:moveTo>
                    <a:lnTo>
                      <a:pt x="38" y="19341"/>
                    </a:lnTo>
                    <a:cubicBezTo>
                      <a:pt x="38" y="19341"/>
                      <a:pt x="7684" y="20067"/>
                      <a:pt x="8908" y="20108"/>
                    </a:cubicBezTo>
                    <a:cubicBezTo>
                      <a:pt x="10131" y="20148"/>
                      <a:pt x="18121" y="20753"/>
                      <a:pt x="21600" y="21600"/>
                    </a:cubicBezTo>
                    <a:lnTo>
                      <a:pt x="2160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0" name="Google Shape;1254;g257743a6ece_0_185"/>
              <p:cNvSpPr/>
              <p:nvPr/>
            </p:nvSpPr>
            <p:spPr>
              <a:xfrm>
                <a:off x="314624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0233" y="12186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1" name="Google Shape;1255;g257743a6ece_0_185"/>
              <p:cNvSpPr/>
              <p:nvPr/>
            </p:nvSpPr>
            <p:spPr>
              <a:xfrm>
                <a:off x="282792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cubicBezTo>
                      <a:pt x="0" y="21600"/>
                      <a:pt x="13572" y="19712"/>
                      <a:pt x="21600" y="16997"/>
                    </a:cubicBezTo>
                    <a:lnTo>
                      <a:pt x="2160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2" name="Google Shape;1256;g257743a6ece_0_185"/>
              <p:cNvSpPr/>
              <p:nvPr/>
            </p:nvSpPr>
            <p:spPr>
              <a:xfrm>
                <a:off x="250199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2" y="0"/>
                    </a:moveTo>
                    <a:lnTo>
                      <a:pt x="21562" y="19341"/>
                    </a:lnTo>
                    <a:cubicBezTo>
                      <a:pt x="21562" y="19341"/>
                      <a:pt x="13916" y="20067"/>
                      <a:pt x="12693" y="20108"/>
                    </a:cubicBezTo>
                    <a:cubicBezTo>
                      <a:pt x="11431" y="20148"/>
                      <a:pt x="3440" y="20753"/>
                      <a:pt x="0" y="21600"/>
                    </a:cubicBezTo>
                    <a:lnTo>
                      <a:pt x="0" y="20"/>
                    </a:lnTo>
                    <a:lnTo>
                      <a:pt x="2160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3" name="Google Shape;1257;g257743a6ece_0_185"/>
              <p:cNvSpPr/>
              <p:nvPr/>
            </p:nvSpPr>
            <p:spPr>
              <a:xfrm>
                <a:off x="217480" y="327552"/>
                <a:ext cx="23239" cy="60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21600"/>
                    </a:moveTo>
                    <a:cubicBezTo>
                      <a:pt x="6807" y="18938"/>
                      <a:pt x="0" y="17622"/>
                      <a:pt x="0" y="17622"/>
                    </a:cubicBez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7622"/>
                    </a:lnTo>
                    <a:cubicBezTo>
                      <a:pt x="21600" y="17622"/>
                      <a:pt x="14793" y="18938"/>
                      <a:pt x="10780" y="21600"/>
                    </a:cubicBezTo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4" name="Google Shape;1258;g257743a6ece_0_185"/>
              <p:cNvSpPr/>
              <p:nvPr/>
            </p:nvSpPr>
            <p:spPr>
              <a:xfrm>
                <a:off x="132570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43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5" name="Google Shape;1259;g257743a6ece_0_185"/>
              <p:cNvSpPr/>
              <p:nvPr/>
            </p:nvSpPr>
            <p:spPr>
              <a:xfrm>
                <a:off x="161353" y="296253"/>
                <a:ext cx="21165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60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6" name="Google Shape;1260;g257743a6ece_0_185"/>
              <p:cNvSpPr/>
              <p:nvPr/>
            </p:nvSpPr>
            <p:spPr>
              <a:xfrm>
                <a:off x="190136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7" name="Google Shape;1261;g257743a6ece_0_185"/>
              <p:cNvSpPr/>
              <p:nvPr/>
            </p:nvSpPr>
            <p:spPr>
              <a:xfrm>
                <a:off x="218876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8" name="Google Shape;1262;g257743a6ece_0_185"/>
              <p:cNvSpPr/>
              <p:nvPr/>
            </p:nvSpPr>
            <p:spPr>
              <a:xfrm>
                <a:off x="247660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531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311" y="8083"/>
                    </a:lnTo>
                    <a:lnTo>
                      <a:pt x="10779" y="0"/>
                    </a:lnTo>
                    <a:lnTo>
                      <a:pt x="10865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9" name="Google Shape;1263;g257743a6ece_0_185"/>
              <p:cNvSpPr/>
              <p:nvPr/>
            </p:nvSpPr>
            <p:spPr>
              <a:xfrm>
                <a:off x="276443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46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56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46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0" name="Google Shape;1264;g257743a6ece_0_185"/>
              <p:cNvSpPr/>
              <p:nvPr/>
            </p:nvSpPr>
            <p:spPr>
              <a:xfrm>
                <a:off x="305183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39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757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1" name="Google Shape;1265;g257743a6ece_0_185"/>
              <p:cNvSpPr/>
              <p:nvPr/>
            </p:nvSpPr>
            <p:spPr>
              <a:xfrm>
                <a:off x="147131" y="114933"/>
                <a:ext cx="34371" cy="3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2088"/>
                    </a:lnTo>
                    <a:cubicBezTo>
                      <a:pt x="21600" y="19156"/>
                      <a:pt x="16732" y="21600"/>
                      <a:pt x="10800" y="21600"/>
                    </a:cubicBezTo>
                    <a:cubicBezTo>
                      <a:pt x="4522" y="21600"/>
                      <a:pt x="0" y="18710"/>
                      <a:pt x="0" y="12140"/>
                    </a:cubicBezTo>
                    <a:lnTo>
                      <a:pt x="0" y="0"/>
                    </a:lnTo>
                    <a:lnTo>
                      <a:pt x="5373" y="0"/>
                    </a:lnTo>
                    <a:lnTo>
                      <a:pt x="5373" y="12245"/>
                    </a:lnTo>
                    <a:cubicBezTo>
                      <a:pt x="5373" y="15320"/>
                      <a:pt x="7608" y="17159"/>
                      <a:pt x="10720" y="17159"/>
                    </a:cubicBezTo>
                    <a:cubicBezTo>
                      <a:pt x="13567" y="17159"/>
                      <a:pt x="16200" y="15688"/>
                      <a:pt x="16200" y="11877"/>
                    </a:cubicBezTo>
                    <a:lnTo>
                      <a:pt x="16200" y="0"/>
                    </a:lnTo>
                    <a:lnTo>
                      <a:pt x="215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2" name="Google Shape;1266;g257743a6ece_0_185"/>
              <p:cNvSpPr/>
              <p:nvPr/>
            </p:nvSpPr>
            <p:spPr>
              <a:xfrm>
                <a:off x="187215" y="114470"/>
                <a:ext cx="26330" cy="35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5" y="5757"/>
                    </a:moveTo>
                    <a:cubicBezTo>
                      <a:pt x="16217" y="4408"/>
                      <a:pt x="13786" y="3864"/>
                      <a:pt x="11390" y="3864"/>
                    </a:cubicBezTo>
                    <a:cubicBezTo>
                      <a:pt x="8855" y="3864"/>
                      <a:pt x="7258" y="4538"/>
                      <a:pt x="7258" y="5601"/>
                    </a:cubicBezTo>
                    <a:cubicBezTo>
                      <a:pt x="7258" y="8765"/>
                      <a:pt x="21600" y="7883"/>
                      <a:pt x="21600" y="15221"/>
                    </a:cubicBezTo>
                    <a:cubicBezTo>
                      <a:pt x="21600" y="19266"/>
                      <a:pt x="17051" y="21600"/>
                      <a:pt x="10765" y="21600"/>
                    </a:cubicBezTo>
                    <a:cubicBezTo>
                      <a:pt x="5834" y="21600"/>
                      <a:pt x="3403" y="20640"/>
                      <a:pt x="591" y="19552"/>
                    </a:cubicBezTo>
                    <a:lnTo>
                      <a:pt x="591" y="15014"/>
                    </a:lnTo>
                    <a:cubicBezTo>
                      <a:pt x="4654" y="17010"/>
                      <a:pt x="7119" y="17736"/>
                      <a:pt x="10210" y="17736"/>
                    </a:cubicBezTo>
                    <a:cubicBezTo>
                      <a:pt x="12884" y="17736"/>
                      <a:pt x="14342" y="17036"/>
                      <a:pt x="14342" y="15792"/>
                    </a:cubicBezTo>
                    <a:cubicBezTo>
                      <a:pt x="14342" y="12343"/>
                      <a:pt x="0" y="13613"/>
                      <a:pt x="0" y="6042"/>
                    </a:cubicBezTo>
                    <a:cubicBezTo>
                      <a:pt x="0" y="2386"/>
                      <a:pt x="4202" y="0"/>
                      <a:pt x="10730" y="0"/>
                    </a:cubicBezTo>
                    <a:cubicBezTo>
                      <a:pt x="13856" y="0"/>
                      <a:pt x="16738" y="493"/>
                      <a:pt x="20280" y="1633"/>
                    </a:cubicBezTo>
                    <a:lnTo>
                      <a:pt x="20280" y="57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3" name="Google Shape;1267;g257743a6ece_0_185"/>
              <p:cNvSpPr/>
              <p:nvPr/>
            </p:nvSpPr>
            <p:spPr>
              <a:xfrm>
                <a:off x="215617" y="114975"/>
                <a:ext cx="3907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498" y="21600"/>
                    </a:lnTo>
                    <a:lnTo>
                      <a:pt x="14930" y="17312"/>
                    </a:lnTo>
                    <a:lnTo>
                      <a:pt x="6435" y="17312"/>
                    </a:lnTo>
                    <a:lnTo>
                      <a:pt x="5008" y="21600"/>
                    </a:lnTo>
                    <a:lnTo>
                      <a:pt x="0" y="21600"/>
                    </a:lnTo>
                    <a:lnTo>
                      <a:pt x="7653" y="0"/>
                    </a:lnTo>
                    <a:lnTo>
                      <a:pt x="13129" y="0"/>
                    </a:lnTo>
                    <a:lnTo>
                      <a:pt x="21553" y="21600"/>
                    </a:lnTo>
                    <a:close/>
                    <a:moveTo>
                      <a:pt x="10484" y="5167"/>
                    </a:moveTo>
                    <a:lnTo>
                      <a:pt x="7699" y="13557"/>
                    </a:lnTo>
                    <a:lnTo>
                      <a:pt x="13550" y="13557"/>
                    </a:lnTo>
                    <a:lnTo>
                      <a:pt x="10484" y="516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4" name="Google Shape;1268;g257743a6ece_0_185"/>
              <p:cNvSpPr/>
              <p:nvPr/>
            </p:nvSpPr>
            <p:spPr>
              <a:xfrm>
                <a:off x="253312" y="114933"/>
                <a:ext cx="19850" cy="341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5" name="Google Shape;1269;g257743a6ece_0_185"/>
              <p:cNvSpPr/>
              <p:nvPr/>
            </p:nvSpPr>
            <p:spPr>
              <a:xfrm>
                <a:off x="275384" y="114933"/>
                <a:ext cx="3416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2" y="0"/>
                    </a:moveTo>
                    <a:cubicBezTo>
                      <a:pt x="17505" y="0"/>
                      <a:pt x="21600" y="4900"/>
                      <a:pt x="21600" y="10840"/>
                    </a:cubicBezTo>
                    <a:cubicBezTo>
                      <a:pt x="21600" y="17046"/>
                      <a:pt x="17666" y="21600"/>
                      <a:pt x="8993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82" y="0"/>
                    </a:lnTo>
                    <a:close/>
                    <a:moveTo>
                      <a:pt x="5407" y="17659"/>
                    </a:moveTo>
                    <a:lnTo>
                      <a:pt x="8940" y="17659"/>
                    </a:lnTo>
                    <a:cubicBezTo>
                      <a:pt x="14373" y="17659"/>
                      <a:pt x="16006" y="13983"/>
                      <a:pt x="16006" y="10813"/>
                    </a:cubicBezTo>
                    <a:cubicBezTo>
                      <a:pt x="16006" y="7111"/>
                      <a:pt x="13999" y="3968"/>
                      <a:pt x="8859" y="3968"/>
                    </a:cubicBezTo>
                    <a:lnTo>
                      <a:pt x="5380" y="3968"/>
                    </a:lnTo>
                    <a:lnTo>
                      <a:pt x="5380" y="176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405" name="Google Shape;1270;g257743a6ece_0_185"/>
            <p:cNvGrpSpPr/>
            <p:nvPr/>
          </p:nvGrpSpPr>
          <p:grpSpPr>
            <a:xfrm>
              <a:off x="2164411" y="81849"/>
              <a:ext cx="1446995" cy="338522"/>
              <a:chOff x="0" y="0"/>
              <a:chExt cx="1446993" cy="338521"/>
            </a:xfrm>
          </p:grpSpPr>
          <p:sp>
            <p:nvSpPr>
              <p:cNvPr id="377" name="Google Shape;1271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8" name="Google Shape;1272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9" name="Google Shape;1273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0" name="Google Shape;1274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1" name="Google Shape;1275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2" name="Google Shape;1276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3" name="Google Shape;1277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4" name="Google Shape;1278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5" name="Google Shape;1279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6" name="Google Shape;1280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7" name="Google Shape;1281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8" name="Google Shape;1282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9" name="Google Shape;1283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0" name="Google Shape;1284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1" name="Google Shape;1285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2" name="Google Shape;1286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3" name="Google Shape;1287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4" name="Google Shape;1288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5" name="Google Shape;1289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6" name="Google Shape;1290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7" name="Google Shape;1291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8" name="Google Shape;1292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9" name="Google Shape;1293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0" name="Google Shape;1294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1" name="Google Shape;1295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2" name="Google Shape;1296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3" name="Google Shape;1297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4" name="Google Shape;1298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406" name="Google Shape;1299;g257743a6ece_0_185" descr="Google Shape;1299;g257743a6ece_0_1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4760" y="131642"/>
              <a:ext cx="895884" cy="2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Округлений прямокутник 2"/>
          <p:cNvSpPr/>
          <p:nvPr/>
        </p:nvSpPr>
        <p:spPr>
          <a:xfrm>
            <a:off x="645423" y="2143125"/>
            <a:ext cx="3526528" cy="4043363"/>
          </a:xfrm>
          <a:prstGeom prst="roundRect">
            <a:avLst/>
          </a:prstGeom>
          <a:solidFill>
            <a:srgbClr val="FFFFFF">
              <a:alpha val="81176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81" name="Округлений прямокутник 180"/>
          <p:cNvSpPr/>
          <p:nvPr/>
        </p:nvSpPr>
        <p:spPr>
          <a:xfrm>
            <a:off x="4393029" y="2143124"/>
            <a:ext cx="3396201" cy="4043363"/>
          </a:xfrm>
          <a:prstGeom prst="roundRect">
            <a:avLst/>
          </a:prstGeom>
          <a:solidFill>
            <a:srgbClr val="FFFFFF">
              <a:alpha val="78039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82" name="Округлений прямокутник 181"/>
          <p:cNvSpPr/>
          <p:nvPr/>
        </p:nvSpPr>
        <p:spPr>
          <a:xfrm>
            <a:off x="8010310" y="2143124"/>
            <a:ext cx="3396201" cy="4043363"/>
          </a:xfrm>
          <a:prstGeom prst="roundRect">
            <a:avLst/>
          </a:prstGeom>
          <a:solidFill>
            <a:srgbClr val="FFFFFF">
              <a:alpha val="78039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2510" y="2471738"/>
            <a:ext cx="2971800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Поховання та поминальні послуги</a:t>
            </a:r>
            <a:endParaRPr kumimoji="0" lang="pl-PL" sz="2000" b="1" i="0" u="none" strike="noStrike" cap="none" spc="0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допомог</a:t>
            </a:r>
            <a:r>
              <a:rPr lang="pl-PL" sz="18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плануванні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поховання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одному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зі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130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національних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кладовищ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pl-PL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надгробні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камені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інші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меморіальні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предмети</a:t>
            </a:r>
          </a:p>
          <a:p>
            <a:endParaRPr lang="pl-PL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пільг</a:t>
            </a: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зв’язку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втратою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годувальника</a:t>
            </a:r>
            <a:endParaRPr kumimoji="0" lang="uk-UA" sz="180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1030" y="2743200"/>
            <a:ext cx="3235142" cy="2769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Компенсація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непрацездатності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Освітні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переваги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Професійна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реабілітаці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я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Кредити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житло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страхування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життя</a:t>
            </a:r>
            <a:endParaRPr kumimoji="0" lang="uk-UA" sz="20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sym typeface="Arial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606139" y="2558533"/>
            <a:ext cx="2995396" cy="3139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Лікування та п</a:t>
            </a:r>
            <a:r>
              <a:rPr kumimoji="0" lang="uk-UA" sz="20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Arial"/>
              </a:rPr>
              <a:t>сихологічна</a:t>
            </a:r>
            <a:r>
              <a:rPr kumimoji="0" lang="uk-UA" sz="2000" b="1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Arial"/>
              </a:rPr>
              <a:t> допомога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uk-UA" sz="2000" baseline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онлайн-портал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самодопомоги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Veteran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Training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програми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смартфонів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програма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підтримки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типу “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рівний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рівному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”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BeThere</a:t>
            </a:r>
            <a:endParaRPr kumimoji="0" lang="uk-UA" sz="28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456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1" grpId="0" animBg="1"/>
      <p:bldP spid="182" grpId="0" animBg="1"/>
      <p:bldP spid="4" grpId="0"/>
      <p:bldP spid="184" grpId="0"/>
      <p:bldP spid="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4" descr="IMAGE: A Veteran calling another friend for the #BeThere sucide prevention campaig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" y="365125"/>
            <a:ext cx="12193632" cy="614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56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1125;g257743a6ece_0_185"/>
          <p:cNvSpPr txBox="1">
            <a:spLocks noGrp="1"/>
          </p:cNvSpPr>
          <p:nvPr>
            <p:ph type="title"/>
          </p:nvPr>
        </p:nvSpPr>
        <p:spPr>
          <a:xfrm>
            <a:off x="6961046" y="542377"/>
            <a:ext cx="4605820" cy="4869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/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ПОЛЬЩА ТА ХОРВАТІЯ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407" name="Google Shape;1126;g257743a6ece_0_185"/>
          <p:cNvGrpSpPr/>
          <p:nvPr/>
        </p:nvGrpSpPr>
        <p:grpSpPr>
          <a:xfrm>
            <a:off x="428873" y="576946"/>
            <a:ext cx="5260645" cy="454227"/>
            <a:chOff x="0" y="0"/>
            <a:chExt cx="5260643" cy="454224"/>
          </a:xfrm>
        </p:grpSpPr>
        <p:grpSp>
          <p:nvGrpSpPr>
            <p:cNvPr id="376" name="Google Shape;1127;g257743a6ece_0_185"/>
            <p:cNvGrpSpPr/>
            <p:nvPr/>
          </p:nvGrpSpPr>
          <p:grpSpPr>
            <a:xfrm>
              <a:off x="-1" y="0"/>
              <a:ext cx="1528124" cy="454225"/>
              <a:chOff x="0" y="0"/>
              <a:chExt cx="1528122" cy="454224"/>
            </a:xfrm>
          </p:grpSpPr>
          <p:sp>
            <p:nvSpPr>
              <p:cNvPr id="234" name="Google Shape;1128;g257743a6ece_0_185"/>
              <p:cNvSpPr/>
              <p:nvPr/>
            </p:nvSpPr>
            <p:spPr>
              <a:xfrm>
                <a:off x="1904" y="1893"/>
                <a:ext cx="453205" cy="45048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5" name="Google Shape;1129;g257743a6ece_0_185"/>
              <p:cNvSpPr/>
              <p:nvPr/>
            </p:nvSpPr>
            <p:spPr>
              <a:xfrm>
                <a:off x="47830" y="47537"/>
                <a:ext cx="361397" cy="35919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6" name="Google Shape;1130;g257743a6ece_0_185"/>
              <p:cNvSpPr/>
              <p:nvPr/>
            </p:nvSpPr>
            <p:spPr>
              <a:xfrm>
                <a:off x="507934" y="80226"/>
                <a:ext cx="218540" cy="220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"/>
                    </a:moveTo>
                    <a:lnTo>
                      <a:pt x="21600" y="12100"/>
                    </a:lnTo>
                    <a:cubicBezTo>
                      <a:pt x="21600" y="19164"/>
                      <a:pt x="16722" y="21600"/>
                      <a:pt x="10798" y="21600"/>
                    </a:cubicBezTo>
                    <a:cubicBezTo>
                      <a:pt x="4527" y="21600"/>
                      <a:pt x="0" y="18727"/>
                      <a:pt x="0" y="12129"/>
                    </a:cubicBezTo>
                    <a:lnTo>
                      <a:pt x="0" y="4"/>
                    </a:lnTo>
                    <a:lnTo>
                      <a:pt x="5384" y="4"/>
                    </a:lnTo>
                    <a:lnTo>
                      <a:pt x="5384" y="12253"/>
                    </a:lnTo>
                    <a:cubicBezTo>
                      <a:pt x="5384" y="15317"/>
                      <a:pt x="7635" y="17158"/>
                      <a:pt x="10739" y="17158"/>
                    </a:cubicBezTo>
                    <a:cubicBezTo>
                      <a:pt x="13588" y="17158"/>
                      <a:pt x="16216" y="15688"/>
                      <a:pt x="16216" y="11878"/>
                    </a:cubicBezTo>
                    <a:lnTo>
                      <a:pt x="16216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7" name="Google Shape;1131;g257743a6ece_0_185"/>
              <p:cNvSpPr/>
              <p:nvPr/>
            </p:nvSpPr>
            <p:spPr>
              <a:xfrm>
                <a:off x="759785" y="77407"/>
                <a:ext cx="167281" cy="222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6" y="5739"/>
                    </a:moveTo>
                    <a:cubicBezTo>
                      <a:pt x="16216" y="4382"/>
                      <a:pt x="13779" y="3856"/>
                      <a:pt x="11379" y="3856"/>
                    </a:cubicBezTo>
                    <a:cubicBezTo>
                      <a:pt x="8854" y="3856"/>
                      <a:pt x="7242" y="4533"/>
                      <a:pt x="7242" y="5584"/>
                    </a:cubicBezTo>
                    <a:cubicBezTo>
                      <a:pt x="7242" y="8760"/>
                      <a:pt x="21600" y="7867"/>
                      <a:pt x="21600" y="15213"/>
                    </a:cubicBezTo>
                    <a:cubicBezTo>
                      <a:pt x="21600" y="19252"/>
                      <a:pt x="17047" y="21600"/>
                      <a:pt x="10756" y="21600"/>
                    </a:cubicBezTo>
                    <a:cubicBezTo>
                      <a:pt x="5832" y="21600"/>
                      <a:pt x="3394" y="20642"/>
                      <a:pt x="579" y="19566"/>
                    </a:cubicBezTo>
                    <a:lnTo>
                      <a:pt x="579" y="15029"/>
                    </a:lnTo>
                    <a:cubicBezTo>
                      <a:pt x="4635" y="17035"/>
                      <a:pt x="7116" y="17744"/>
                      <a:pt x="10221" y="17744"/>
                    </a:cubicBezTo>
                    <a:cubicBezTo>
                      <a:pt x="12910" y="17744"/>
                      <a:pt x="14358" y="17035"/>
                      <a:pt x="14358" y="15799"/>
                    </a:cubicBezTo>
                    <a:cubicBezTo>
                      <a:pt x="14358" y="12343"/>
                      <a:pt x="0" y="13606"/>
                      <a:pt x="0" y="6049"/>
                    </a:cubicBezTo>
                    <a:cubicBezTo>
                      <a:pt x="0" y="2409"/>
                      <a:pt x="4219" y="0"/>
                      <a:pt x="10756" y="0"/>
                    </a:cubicBezTo>
                    <a:cubicBezTo>
                      <a:pt x="13899" y="0"/>
                      <a:pt x="16757" y="493"/>
                      <a:pt x="20316" y="1635"/>
                    </a:cubicBezTo>
                    <a:lnTo>
                      <a:pt x="20316" y="57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8" name="Google Shape;1132;g257743a6ece_0_185"/>
              <p:cNvSpPr/>
              <p:nvPr/>
            </p:nvSpPr>
            <p:spPr>
              <a:xfrm>
                <a:off x="508019" y="344296"/>
                <a:ext cx="27853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5811" y="2783"/>
                    </a:lnTo>
                    <a:lnTo>
                      <a:pt x="5811" y="8770"/>
                    </a:lnTo>
                    <a:lnTo>
                      <a:pt x="21600" y="8770"/>
                    </a:lnTo>
                    <a:lnTo>
                      <a:pt x="21600" y="11570"/>
                    </a:lnTo>
                    <a:lnTo>
                      <a:pt x="5811" y="11570"/>
                    </a:lnTo>
                    <a:lnTo>
                      <a:pt x="581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9" name="Google Shape;1133;g257743a6ece_0_185"/>
              <p:cNvSpPr/>
              <p:nvPr/>
            </p:nvSpPr>
            <p:spPr>
              <a:xfrm>
                <a:off x="543913" y="344296"/>
                <a:ext cx="40381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64" y="0"/>
                    </a:moveTo>
                    <a:cubicBezTo>
                      <a:pt x="12725" y="0"/>
                      <a:pt x="16234" y="2309"/>
                      <a:pt x="16234" y="6051"/>
                    </a:cubicBezTo>
                    <a:cubicBezTo>
                      <a:pt x="16234" y="8553"/>
                      <a:pt x="14559" y="10424"/>
                      <a:pt x="11570" y="11334"/>
                    </a:cubicBezTo>
                    <a:cubicBezTo>
                      <a:pt x="14106" y="12628"/>
                      <a:pt x="15668" y="14621"/>
                      <a:pt x="17796" y="17315"/>
                    </a:cubicBezTo>
                    <a:cubicBezTo>
                      <a:pt x="18996" y="18802"/>
                      <a:pt x="19676" y="19536"/>
                      <a:pt x="21600" y="21583"/>
                    </a:cubicBezTo>
                    <a:lnTo>
                      <a:pt x="16800" y="21583"/>
                    </a:lnTo>
                    <a:lnTo>
                      <a:pt x="13110" y="17158"/>
                    </a:lnTo>
                    <a:cubicBezTo>
                      <a:pt x="9419" y="12733"/>
                      <a:pt x="7743" y="12225"/>
                      <a:pt x="5683" y="12225"/>
                    </a:cubicBezTo>
                    <a:lnTo>
                      <a:pt x="4008" y="12225"/>
                    </a:lnTo>
                    <a:lnTo>
                      <a:pt x="4008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1" y="17"/>
                    </a:lnTo>
                    <a:close/>
                    <a:moveTo>
                      <a:pt x="4030" y="9427"/>
                    </a:moveTo>
                    <a:lnTo>
                      <a:pt x="6611" y="9427"/>
                    </a:lnTo>
                    <a:cubicBezTo>
                      <a:pt x="10913" y="9427"/>
                      <a:pt x="12136" y="7713"/>
                      <a:pt x="12091" y="5912"/>
                    </a:cubicBezTo>
                    <a:cubicBezTo>
                      <a:pt x="12045" y="3883"/>
                      <a:pt x="10483" y="2658"/>
                      <a:pt x="6611" y="2658"/>
                    </a:cubicBezTo>
                    <a:lnTo>
                      <a:pt x="4030" y="2658"/>
                    </a:lnTo>
                    <a:lnTo>
                      <a:pt x="4030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0" name="Google Shape;1134;g257743a6ece_0_185"/>
              <p:cNvSpPr/>
              <p:nvPr/>
            </p:nvSpPr>
            <p:spPr>
              <a:xfrm>
                <a:off x="582346" y="343623"/>
                <a:ext cx="5617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2" y="0"/>
                    </a:moveTo>
                    <a:cubicBezTo>
                      <a:pt x="17417" y="0"/>
                      <a:pt x="21600" y="4931"/>
                      <a:pt x="21600" y="10800"/>
                    </a:cubicBezTo>
                    <a:cubicBezTo>
                      <a:pt x="21600" y="16669"/>
                      <a:pt x="17530" y="21600"/>
                      <a:pt x="10727" y="21600"/>
                    </a:cubicBezTo>
                    <a:cubicBezTo>
                      <a:pt x="3923" y="21600"/>
                      <a:pt x="0" y="16499"/>
                      <a:pt x="0" y="10800"/>
                    </a:cubicBezTo>
                    <a:cubicBezTo>
                      <a:pt x="0" y="5101"/>
                      <a:pt x="4265" y="0"/>
                      <a:pt x="10775" y="0"/>
                    </a:cubicBezTo>
                    <a:moveTo>
                      <a:pt x="10775" y="18819"/>
                    </a:moveTo>
                    <a:cubicBezTo>
                      <a:pt x="15284" y="18819"/>
                      <a:pt x="18605" y="15390"/>
                      <a:pt x="18605" y="10800"/>
                    </a:cubicBezTo>
                    <a:cubicBezTo>
                      <a:pt x="18605" y="6210"/>
                      <a:pt x="15268" y="2781"/>
                      <a:pt x="10775" y="2781"/>
                    </a:cubicBezTo>
                    <a:cubicBezTo>
                      <a:pt x="6283" y="2781"/>
                      <a:pt x="2963" y="6176"/>
                      <a:pt x="2963" y="10800"/>
                    </a:cubicBezTo>
                    <a:cubicBezTo>
                      <a:pt x="2963" y="15424"/>
                      <a:pt x="6283" y="18819"/>
                      <a:pt x="10775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1" name="Google Shape;1135;g257743a6ece_0_185"/>
              <p:cNvSpPr/>
              <p:nvPr/>
            </p:nvSpPr>
            <p:spPr>
              <a:xfrm>
                <a:off x="645965" y="344296"/>
                <a:ext cx="4872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9" y="21600"/>
                    </a:lnTo>
                    <a:lnTo>
                      <a:pt x="18279" y="4778"/>
                    </a:lnTo>
                    <a:lnTo>
                      <a:pt x="18203" y="4778"/>
                    </a:lnTo>
                    <a:lnTo>
                      <a:pt x="11072" y="13145"/>
                    </a:lnTo>
                    <a:lnTo>
                      <a:pt x="10528" y="13145"/>
                    </a:lnTo>
                    <a:lnTo>
                      <a:pt x="3397" y="4778"/>
                    </a:lnTo>
                    <a:lnTo>
                      <a:pt x="3340" y="4778"/>
                    </a:lnTo>
                    <a:lnTo>
                      <a:pt x="334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34" y="0"/>
                    </a:lnTo>
                    <a:lnTo>
                      <a:pt x="10809" y="8875"/>
                    </a:lnTo>
                    <a:lnTo>
                      <a:pt x="18522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2" name="Google Shape;1136;g257743a6ece_0_185"/>
              <p:cNvSpPr/>
              <p:nvPr/>
            </p:nvSpPr>
            <p:spPr>
              <a:xfrm>
                <a:off x="720462" y="344296"/>
                <a:ext cx="43641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12654" y="2783"/>
                    </a:lnTo>
                    <a:lnTo>
                      <a:pt x="12654" y="21600"/>
                    </a:lnTo>
                    <a:lnTo>
                      <a:pt x="8946" y="21600"/>
                    </a:lnTo>
                    <a:lnTo>
                      <a:pt x="8946" y="2783"/>
                    </a:lnTo>
                    <a:lnTo>
                      <a:pt x="0" y="2783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3" name="Google Shape;1137;g257743a6ece_0_185"/>
              <p:cNvSpPr/>
              <p:nvPr/>
            </p:nvSpPr>
            <p:spPr>
              <a:xfrm>
                <a:off x="770325" y="344296"/>
                <a:ext cx="44275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45" y="21600"/>
                    </a:lnTo>
                    <a:lnTo>
                      <a:pt x="17945" y="12200"/>
                    </a:lnTo>
                    <a:lnTo>
                      <a:pt x="3676" y="12200"/>
                    </a:lnTo>
                    <a:lnTo>
                      <a:pt x="3676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676" y="0"/>
                    </a:lnTo>
                    <a:lnTo>
                      <a:pt x="3676" y="9417"/>
                    </a:lnTo>
                    <a:lnTo>
                      <a:pt x="17945" y="9417"/>
                    </a:lnTo>
                    <a:lnTo>
                      <a:pt x="17945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4" name="Google Shape;1138;g257743a6ece_0_185"/>
              <p:cNvSpPr/>
              <p:nvPr/>
            </p:nvSpPr>
            <p:spPr>
              <a:xfrm>
                <a:off x="82598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5" name="Google Shape;1139;g257743a6ece_0_185"/>
              <p:cNvSpPr/>
              <p:nvPr/>
            </p:nvSpPr>
            <p:spPr>
              <a:xfrm>
                <a:off x="878557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6" name="Google Shape;1140;g257743a6ece_0_185"/>
              <p:cNvSpPr/>
              <p:nvPr/>
            </p:nvSpPr>
            <p:spPr>
              <a:xfrm>
                <a:off x="934515" y="344296"/>
                <a:ext cx="4867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5" y="21600"/>
                    </a:lnTo>
                    <a:lnTo>
                      <a:pt x="18275" y="4778"/>
                    </a:lnTo>
                    <a:lnTo>
                      <a:pt x="18200" y="4778"/>
                    </a:lnTo>
                    <a:lnTo>
                      <a:pt x="11063" y="13145"/>
                    </a:lnTo>
                    <a:lnTo>
                      <a:pt x="10518" y="13145"/>
                    </a:lnTo>
                    <a:lnTo>
                      <a:pt x="3400" y="4778"/>
                    </a:lnTo>
                    <a:lnTo>
                      <a:pt x="3325" y="4778"/>
                    </a:lnTo>
                    <a:lnTo>
                      <a:pt x="3325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18" y="0"/>
                    </a:lnTo>
                    <a:lnTo>
                      <a:pt x="10800" y="8875"/>
                    </a:lnTo>
                    <a:lnTo>
                      <a:pt x="1852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7" name="Google Shape;1141;g257743a6ece_0_185"/>
              <p:cNvSpPr/>
              <p:nvPr/>
            </p:nvSpPr>
            <p:spPr>
              <a:xfrm>
                <a:off x="994281" y="344296"/>
                <a:ext cx="3030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8" name="Google Shape;1142;g257743a6ece_0_185"/>
              <p:cNvSpPr/>
              <p:nvPr/>
            </p:nvSpPr>
            <p:spPr>
              <a:xfrm>
                <a:off x="1032715" y="344296"/>
                <a:ext cx="40340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49" y="0"/>
                    </a:moveTo>
                    <a:cubicBezTo>
                      <a:pt x="12715" y="0"/>
                      <a:pt x="16228" y="2309"/>
                      <a:pt x="16228" y="6051"/>
                    </a:cubicBezTo>
                    <a:cubicBezTo>
                      <a:pt x="16228" y="8553"/>
                      <a:pt x="14551" y="10424"/>
                      <a:pt x="11559" y="11334"/>
                    </a:cubicBezTo>
                    <a:cubicBezTo>
                      <a:pt x="14098" y="12628"/>
                      <a:pt x="15662" y="14621"/>
                      <a:pt x="17792" y="17315"/>
                    </a:cubicBezTo>
                    <a:cubicBezTo>
                      <a:pt x="18971" y="18802"/>
                      <a:pt x="19673" y="19536"/>
                      <a:pt x="21600" y="21583"/>
                    </a:cubicBezTo>
                    <a:lnTo>
                      <a:pt x="16818" y="21583"/>
                    </a:lnTo>
                    <a:lnTo>
                      <a:pt x="13123" y="17158"/>
                    </a:lnTo>
                    <a:cubicBezTo>
                      <a:pt x="9429" y="12733"/>
                      <a:pt x="7751" y="12225"/>
                      <a:pt x="5689" y="12225"/>
                    </a:cubicBezTo>
                    <a:lnTo>
                      <a:pt x="4012" y="12225"/>
                    </a:lnTo>
                    <a:lnTo>
                      <a:pt x="4012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9" y="17"/>
                    </a:lnTo>
                    <a:close/>
                    <a:moveTo>
                      <a:pt x="4012" y="9427"/>
                    </a:moveTo>
                    <a:lnTo>
                      <a:pt x="6595" y="9427"/>
                    </a:lnTo>
                    <a:cubicBezTo>
                      <a:pt x="10902" y="9427"/>
                      <a:pt x="12126" y="7713"/>
                      <a:pt x="12081" y="5912"/>
                    </a:cubicBezTo>
                    <a:cubicBezTo>
                      <a:pt x="12035" y="3883"/>
                      <a:pt x="10494" y="2658"/>
                      <a:pt x="6595" y="2658"/>
                    </a:cubicBezTo>
                    <a:lnTo>
                      <a:pt x="4012" y="2658"/>
                    </a:lnTo>
                    <a:lnTo>
                      <a:pt x="4012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9" name="Google Shape;1143;g257743a6ece_0_185"/>
              <p:cNvSpPr/>
              <p:nvPr/>
            </p:nvSpPr>
            <p:spPr>
              <a:xfrm>
                <a:off x="1070346" y="344296"/>
                <a:ext cx="19851" cy="5191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0" name="Google Shape;1144;g257743a6ece_0_185"/>
              <p:cNvSpPr/>
              <p:nvPr/>
            </p:nvSpPr>
            <p:spPr>
              <a:xfrm>
                <a:off x="1091975" y="343665"/>
                <a:ext cx="4711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7" y="4948"/>
                    </a:moveTo>
                    <a:cubicBezTo>
                      <a:pt x="18417" y="3429"/>
                      <a:pt x="15894" y="2764"/>
                      <a:pt x="13119" y="2764"/>
                    </a:cubicBezTo>
                    <a:cubicBezTo>
                      <a:pt x="7646" y="2764"/>
                      <a:pt x="3571" y="6193"/>
                      <a:pt x="3571" y="10817"/>
                    </a:cubicBezTo>
                    <a:cubicBezTo>
                      <a:pt x="3571" y="15441"/>
                      <a:pt x="7491" y="18802"/>
                      <a:pt x="13255" y="18802"/>
                    </a:cubicBezTo>
                    <a:cubicBezTo>
                      <a:pt x="15953" y="18802"/>
                      <a:pt x="18903" y="17966"/>
                      <a:pt x="21600" y="16430"/>
                    </a:cubicBezTo>
                    <a:lnTo>
                      <a:pt x="21600" y="19740"/>
                    </a:lnTo>
                    <a:cubicBezTo>
                      <a:pt x="19252" y="20815"/>
                      <a:pt x="16690" y="21600"/>
                      <a:pt x="12925" y="21600"/>
                    </a:cubicBezTo>
                    <a:cubicBezTo>
                      <a:pt x="3940" y="21600"/>
                      <a:pt x="0" y="15509"/>
                      <a:pt x="0" y="11107"/>
                    </a:cubicBezTo>
                    <a:cubicBezTo>
                      <a:pt x="0" y="4692"/>
                      <a:pt x="5512" y="0"/>
                      <a:pt x="13139" y="0"/>
                    </a:cubicBezTo>
                    <a:cubicBezTo>
                      <a:pt x="15603" y="0"/>
                      <a:pt x="18087" y="529"/>
                      <a:pt x="21348" y="1723"/>
                    </a:cubicBezTo>
                    <a:lnTo>
                      <a:pt x="21348" y="4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1" name="Google Shape;1145;g257743a6ece_0_185"/>
              <p:cNvSpPr/>
              <p:nvPr/>
            </p:nvSpPr>
            <p:spPr>
              <a:xfrm>
                <a:off x="1141541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2" name="Google Shape;1146;g257743a6ece_0_185"/>
              <p:cNvSpPr/>
              <p:nvPr/>
            </p:nvSpPr>
            <p:spPr>
              <a:xfrm>
                <a:off x="1197540" y="344296"/>
                <a:ext cx="48382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7" y="21600"/>
                    </a:lnTo>
                    <a:lnTo>
                      <a:pt x="3137" y="4971"/>
                    </a:lnTo>
                    <a:lnTo>
                      <a:pt x="313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664" y="0"/>
                    </a:lnTo>
                    <a:lnTo>
                      <a:pt x="18463" y="16716"/>
                    </a:lnTo>
                    <a:lnTo>
                      <a:pt x="18463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3" name="Google Shape;1147;g257743a6ece_0_185"/>
              <p:cNvSpPr/>
              <p:nvPr/>
            </p:nvSpPr>
            <p:spPr>
              <a:xfrm>
                <a:off x="1280207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4" name="Google Shape;1148;g257743a6ece_0_185"/>
              <p:cNvSpPr/>
              <p:nvPr/>
            </p:nvSpPr>
            <p:spPr>
              <a:xfrm>
                <a:off x="1319614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5" name="Google Shape;1149;g257743a6ece_0_185"/>
              <p:cNvSpPr/>
              <p:nvPr/>
            </p:nvSpPr>
            <p:spPr>
              <a:xfrm>
                <a:off x="1355593" y="343623"/>
                <a:ext cx="56127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4" y="0"/>
                    </a:moveTo>
                    <a:cubicBezTo>
                      <a:pt x="17414" y="0"/>
                      <a:pt x="21600" y="4931"/>
                      <a:pt x="21600" y="10800"/>
                    </a:cubicBezTo>
                    <a:cubicBezTo>
                      <a:pt x="21600" y="16669"/>
                      <a:pt x="17528" y="21600"/>
                      <a:pt x="10719" y="21600"/>
                    </a:cubicBezTo>
                    <a:cubicBezTo>
                      <a:pt x="3909" y="21600"/>
                      <a:pt x="0" y="16499"/>
                      <a:pt x="0" y="10800"/>
                    </a:cubicBezTo>
                    <a:cubicBezTo>
                      <a:pt x="0" y="5101"/>
                      <a:pt x="4268" y="0"/>
                      <a:pt x="10784" y="0"/>
                    </a:cubicBezTo>
                    <a:moveTo>
                      <a:pt x="10784" y="18819"/>
                    </a:moveTo>
                    <a:cubicBezTo>
                      <a:pt x="15296" y="18819"/>
                      <a:pt x="18619" y="15390"/>
                      <a:pt x="18619" y="10800"/>
                    </a:cubicBezTo>
                    <a:cubicBezTo>
                      <a:pt x="18619" y="6210"/>
                      <a:pt x="15280" y="2781"/>
                      <a:pt x="10784" y="2781"/>
                    </a:cubicBezTo>
                    <a:cubicBezTo>
                      <a:pt x="6288" y="2781"/>
                      <a:pt x="2981" y="6176"/>
                      <a:pt x="2981" y="10800"/>
                    </a:cubicBezTo>
                    <a:cubicBezTo>
                      <a:pt x="2981" y="15424"/>
                      <a:pt x="6304" y="18819"/>
                      <a:pt x="10784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6" name="Google Shape;1150;g257743a6ece_0_185"/>
              <p:cNvSpPr/>
              <p:nvPr/>
            </p:nvSpPr>
            <p:spPr>
              <a:xfrm>
                <a:off x="1418958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7" name="Google Shape;1151;g257743a6ece_0_185"/>
              <p:cNvSpPr/>
              <p:nvPr/>
            </p:nvSpPr>
            <p:spPr>
              <a:xfrm>
                <a:off x="1458280" y="344296"/>
                <a:ext cx="3107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09" y="18817"/>
                    </a:move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5209" y="0"/>
                    </a:lnTo>
                    <a:lnTo>
                      <a:pt x="5209" y="18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8" name="Google Shape;1152;g257743a6ece_0_185"/>
              <p:cNvSpPr/>
              <p:nvPr/>
            </p:nvSpPr>
            <p:spPr>
              <a:xfrm>
                <a:off x="149510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9" name="Google Shape;1153;g257743a6ece_0_185"/>
              <p:cNvSpPr/>
              <p:nvPr/>
            </p:nvSpPr>
            <p:spPr>
              <a:xfrm>
                <a:off x="-1" y="0"/>
                <a:ext cx="457016" cy="45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7"/>
                      <a:pt x="4845" y="21600"/>
                      <a:pt x="10799" y="21600"/>
                    </a:cubicBezTo>
                    <a:cubicBezTo>
                      <a:pt x="16753" y="21600"/>
                      <a:pt x="21600" y="16757"/>
                      <a:pt x="21600" y="10801"/>
                    </a:cubicBezTo>
                    <a:cubicBezTo>
                      <a:pt x="21600" y="4845"/>
                      <a:pt x="16755" y="0"/>
                      <a:pt x="10799" y="0"/>
                    </a:cubicBezTo>
                    <a:cubicBezTo>
                      <a:pt x="4843" y="0"/>
                      <a:pt x="0" y="4845"/>
                      <a:pt x="0" y="10801"/>
                    </a:cubicBezTo>
                    <a:moveTo>
                      <a:pt x="178" y="10801"/>
                    </a:moveTo>
                    <a:cubicBezTo>
                      <a:pt x="178" y="4943"/>
                      <a:pt x="4943" y="178"/>
                      <a:pt x="10799" y="178"/>
                    </a:cubicBezTo>
                    <a:cubicBezTo>
                      <a:pt x="16655" y="178"/>
                      <a:pt x="21420" y="4943"/>
                      <a:pt x="21420" y="10799"/>
                    </a:cubicBezTo>
                    <a:cubicBezTo>
                      <a:pt x="21420" y="16655"/>
                      <a:pt x="16655" y="21420"/>
                      <a:pt x="10799" y="21420"/>
                    </a:cubicBezTo>
                    <a:cubicBezTo>
                      <a:pt x="4943" y="21420"/>
                      <a:pt x="178" y="16657"/>
                      <a:pt x="178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0" name="Google Shape;1154;g257743a6ece_0_185"/>
              <p:cNvSpPr/>
              <p:nvPr/>
            </p:nvSpPr>
            <p:spPr>
              <a:xfrm>
                <a:off x="45925" y="45644"/>
                <a:ext cx="365121" cy="362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1"/>
                    </a:cubicBezTo>
                    <a:cubicBezTo>
                      <a:pt x="21600" y="4847"/>
                      <a:pt x="16757" y="0"/>
                      <a:pt x="10803" y="0"/>
                    </a:cubicBezTo>
                    <a:cubicBezTo>
                      <a:pt x="4848" y="0"/>
                      <a:pt x="0" y="4845"/>
                      <a:pt x="0" y="10801"/>
                    </a:cubicBezTo>
                    <a:moveTo>
                      <a:pt x="223" y="10801"/>
                    </a:moveTo>
                    <a:cubicBezTo>
                      <a:pt x="223" y="4970"/>
                      <a:pt x="4968" y="225"/>
                      <a:pt x="10800" y="225"/>
                    </a:cubicBezTo>
                    <a:cubicBezTo>
                      <a:pt x="16632" y="225"/>
                      <a:pt x="21377" y="4970"/>
                      <a:pt x="21377" y="10801"/>
                    </a:cubicBezTo>
                    <a:cubicBezTo>
                      <a:pt x="21377" y="16633"/>
                      <a:pt x="16632" y="21377"/>
                      <a:pt x="10800" y="21377"/>
                    </a:cubicBezTo>
                    <a:cubicBezTo>
                      <a:pt x="4968" y="21377"/>
                      <a:pt x="223" y="16633"/>
                      <a:pt x="223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1" name="Google Shape;1155;g257743a6ece_0_185"/>
              <p:cNvSpPr/>
              <p:nvPr/>
            </p:nvSpPr>
            <p:spPr>
              <a:xfrm>
                <a:off x="124528" y="291204"/>
                <a:ext cx="208804" cy="3252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2" name="Google Shape;1156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3" name="Google Shape;1157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4" name="Google Shape;1158;g257743a6ece_0_185"/>
              <p:cNvSpPr/>
              <p:nvPr/>
            </p:nvSpPr>
            <p:spPr>
              <a:xfrm>
                <a:off x="418791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21" y="13280"/>
                    </a:moveTo>
                    <a:lnTo>
                      <a:pt x="13521" y="21600"/>
                    </a:lnTo>
                    <a:lnTo>
                      <a:pt x="8292" y="14878"/>
                    </a:lnTo>
                    <a:lnTo>
                      <a:pt x="0" y="17461"/>
                    </a:lnTo>
                    <a:lnTo>
                      <a:pt x="5145" y="10780"/>
                    </a:lnTo>
                    <a:lnTo>
                      <a:pt x="42" y="4099"/>
                    </a:lnTo>
                    <a:lnTo>
                      <a:pt x="8334" y="6763"/>
                    </a:lnTo>
                    <a:lnTo>
                      <a:pt x="13563" y="0"/>
                    </a:lnTo>
                    <a:lnTo>
                      <a:pt x="13521" y="8280"/>
                    </a:lnTo>
                    <a:lnTo>
                      <a:pt x="21600" y="10821"/>
                    </a:lnTo>
                    <a:lnTo>
                      <a:pt x="13521" y="1328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5" name="Google Shape;1159;g257743a6ece_0_185"/>
              <p:cNvSpPr/>
              <p:nvPr/>
            </p:nvSpPr>
            <p:spPr>
              <a:xfrm>
                <a:off x="15195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9" y="8321"/>
                    </a:moveTo>
                    <a:lnTo>
                      <a:pt x="8121" y="0"/>
                    </a:lnTo>
                    <a:lnTo>
                      <a:pt x="13308" y="6722"/>
                    </a:lnTo>
                    <a:lnTo>
                      <a:pt x="21600" y="4140"/>
                    </a:lnTo>
                    <a:lnTo>
                      <a:pt x="16498" y="10780"/>
                    </a:lnTo>
                    <a:lnTo>
                      <a:pt x="21557" y="17502"/>
                    </a:lnTo>
                    <a:lnTo>
                      <a:pt x="13266" y="14837"/>
                    </a:lnTo>
                    <a:lnTo>
                      <a:pt x="8079" y="21600"/>
                    </a:lnTo>
                    <a:lnTo>
                      <a:pt x="8079" y="13280"/>
                    </a:lnTo>
                    <a:lnTo>
                      <a:pt x="0" y="10739"/>
                    </a:lnTo>
                    <a:lnTo>
                      <a:pt x="8079" y="832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6" name="Google Shape;1160;g257743a6ece_0_185"/>
              <p:cNvSpPr/>
              <p:nvPr/>
            </p:nvSpPr>
            <p:spPr>
              <a:xfrm>
                <a:off x="28613" y="120991"/>
                <a:ext cx="30018" cy="29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3" h="20225" extrusionOk="0">
                    <a:moveTo>
                      <a:pt x="7660" y="0"/>
                    </a:moveTo>
                    <a:lnTo>
                      <a:pt x="16435" y="4200"/>
                    </a:lnTo>
                    <a:cubicBezTo>
                      <a:pt x="21571" y="6657"/>
                      <a:pt x="21600" y="10914"/>
                      <a:pt x="19516" y="15057"/>
                    </a:cubicBezTo>
                    <a:cubicBezTo>
                      <a:pt x="17286" y="19429"/>
                      <a:pt x="13617" y="21600"/>
                      <a:pt x="8804" y="19285"/>
                    </a:cubicBezTo>
                    <a:lnTo>
                      <a:pt x="0" y="15057"/>
                    </a:lnTo>
                    <a:lnTo>
                      <a:pt x="1908" y="11314"/>
                    </a:lnTo>
                    <a:lnTo>
                      <a:pt x="10800" y="15572"/>
                    </a:lnTo>
                    <a:cubicBezTo>
                      <a:pt x="13031" y="16628"/>
                      <a:pt x="15144" y="15714"/>
                      <a:pt x="16259" y="13543"/>
                    </a:cubicBezTo>
                    <a:cubicBezTo>
                      <a:pt x="17257" y="11571"/>
                      <a:pt x="17140" y="9200"/>
                      <a:pt x="14351" y="7886"/>
                    </a:cubicBezTo>
                    <a:lnTo>
                      <a:pt x="5723" y="3743"/>
                    </a:lnTo>
                    <a:lnTo>
                      <a:pt x="763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7" name="Google Shape;1161;g257743a6ece_0_185"/>
              <p:cNvSpPr/>
              <p:nvPr/>
            </p:nvSpPr>
            <p:spPr>
              <a:xfrm>
                <a:off x="43851" y="93394"/>
                <a:ext cx="34879" cy="34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0"/>
                    </a:moveTo>
                    <a:lnTo>
                      <a:pt x="19739" y="11494"/>
                    </a:lnTo>
                    <a:lnTo>
                      <a:pt x="6763" y="12803"/>
                    </a:lnTo>
                    <a:lnTo>
                      <a:pt x="14837" y="18458"/>
                    </a:lnTo>
                    <a:lnTo>
                      <a:pt x="12635" y="21600"/>
                    </a:lnTo>
                    <a:lnTo>
                      <a:pt x="0" y="12777"/>
                    </a:lnTo>
                    <a:lnTo>
                      <a:pt x="2045" y="9870"/>
                    </a:lnTo>
                    <a:lnTo>
                      <a:pt x="14470" y="8562"/>
                    </a:lnTo>
                    <a:lnTo>
                      <a:pt x="6763" y="3168"/>
                    </a:lnTo>
                    <a:lnTo>
                      <a:pt x="8965" y="0"/>
                    </a:lnTo>
                    <a:lnTo>
                      <a:pt x="21600" y="885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8" name="Google Shape;1162;g257743a6ece_0_185"/>
              <p:cNvSpPr/>
              <p:nvPr/>
            </p:nvSpPr>
            <p:spPr>
              <a:xfrm rot="18675194">
                <a:off x="65003" y="81105"/>
                <a:ext cx="19851" cy="2476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9" name="Google Shape;1163;g257743a6ece_0_185"/>
              <p:cNvSpPr/>
              <p:nvPr/>
            </p:nvSpPr>
            <p:spPr>
              <a:xfrm>
                <a:off x="71322" y="62052"/>
                <a:ext cx="28148" cy="2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48" y="2528"/>
                    </a:moveTo>
                    <a:lnTo>
                      <a:pt x="10914" y="7200"/>
                    </a:lnTo>
                    <a:lnTo>
                      <a:pt x="21600" y="18400"/>
                    </a:lnTo>
                    <a:lnTo>
                      <a:pt x="18157" y="21600"/>
                    </a:lnTo>
                    <a:lnTo>
                      <a:pt x="7438" y="10400"/>
                    </a:lnTo>
                    <a:lnTo>
                      <a:pt x="2404" y="15072"/>
                    </a:lnTo>
                    <a:lnTo>
                      <a:pt x="0" y="12576"/>
                    </a:lnTo>
                    <a:lnTo>
                      <a:pt x="13545" y="0"/>
                    </a:lnTo>
                    <a:lnTo>
                      <a:pt x="15948" y="252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0" name="Google Shape;1164;g257743a6ece_0_185"/>
              <p:cNvSpPr/>
              <p:nvPr/>
            </p:nvSpPr>
            <p:spPr>
              <a:xfrm>
                <a:off x="93840" y="47706"/>
                <a:ext cx="29504" cy="30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5"/>
                    </a:moveTo>
                    <a:lnTo>
                      <a:pt x="10753" y="21600"/>
                    </a:lnTo>
                    <a:lnTo>
                      <a:pt x="0" y="7507"/>
                    </a:lnTo>
                    <a:lnTo>
                      <a:pt x="10723" y="0"/>
                    </a:lnTo>
                    <a:lnTo>
                      <a:pt x="12675" y="2581"/>
                    </a:lnTo>
                    <a:lnTo>
                      <a:pt x="5640" y="7507"/>
                    </a:lnTo>
                    <a:lnTo>
                      <a:pt x="7902" y="10474"/>
                    </a:lnTo>
                    <a:lnTo>
                      <a:pt x="14596" y="5786"/>
                    </a:lnTo>
                    <a:lnTo>
                      <a:pt x="16579" y="8367"/>
                    </a:lnTo>
                    <a:lnTo>
                      <a:pt x="9855" y="13055"/>
                    </a:lnTo>
                    <a:lnTo>
                      <a:pt x="12458" y="16437"/>
                    </a:lnTo>
                    <a:lnTo>
                      <a:pt x="19647" y="11423"/>
                    </a:lnTo>
                    <a:lnTo>
                      <a:pt x="21600" y="1400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1" name="Google Shape;1165;g257743a6ece_0_185"/>
              <p:cNvSpPr/>
              <p:nvPr/>
            </p:nvSpPr>
            <p:spPr>
              <a:xfrm>
                <a:off x="114666" y="36289"/>
                <a:ext cx="29433" cy="2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7" h="20072" extrusionOk="0">
                    <a:moveTo>
                      <a:pt x="6692" y="1462"/>
                    </a:moveTo>
                    <a:cubicBezTo>
                      <a:pt x="12209" y="-1528"/>
                      <a:pt x="16934" y="359"/>
                      <a:pt x="19223" y="4482"/>
                    </a:cubicBezTo>
                    <a:cubicBezTo>
                      <a:pt x="21600" y="8779"/>
                      <a:pt x="20573" y="13453"/>
                      <a:pt x="14528" y="16705"/>
                    </a:cubicBezTo>
                    <a:lnTo>
                      <a:pt x="8247" y="20072"/>
                    </a:lnTo>
                    <a:lnTo>
                      <a:pt x="0" y="5063"/>
                    </a:lnTo>
                    <a:lnTo>
                      <a:pt x="6692" y="1462"/>
                    </a:lnTo>
                    <a:close/>
                    <a:moveTo>
                      <a:pt x="10507" y="15282"/>
                    </a:moveTo>
                    <a:lnTo>
                      <a:pt x="12972" y="13946"/>
                    </a:lnTo>
                    <a:cubicBezTo>
                      <a:pt x="16787" y="11885"/>
                      <a:pt x="16523" y="8750"/>
                      <a:pt x="15290" y="6543"/>
                    </a:cubicBezTo>
                    <a:cubicBezTo>
                      <a:pt x="13882" y="3988"/>
                      <a:pt x="11270" y="2537"/>
                      <a:pt x="7689" y="4482"/>
                    </a:cubicBezTo>
                    <a:lnTo>
                      <a:pt x="5253" y="5788"/>
                    </a:lnTo>
                    <a:lnTo>
                      <a:pt x="10477" y="1528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2" name="Google Shape;1166;g257743a6ece_0_185"/>
              <p:cNvSpPr/>
              <p:nvPr/>
            </p:nvSpPr>
            <p:spPr>
              <a:xfrm>
                <a:off x="153767" y="21379"/>
                <a:ext cx="22233" cy="25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0" h="21119" extrusionOk="0">
                    <a:moveTo>
                      <a:pt x="15335" y="3793"/>
                    </a:moveTo>
                    <a:cubicBezTo>
                      <a:pt x="11841" y="3485"/>
                      <a:pt x="9850" y="3554"/>
                      <a:pt x="8085" y="4067"/>
                    </a:cubicBezTo>
                    <a:cubicBezTo>
                      <a:pt x="6207" y="4615"/>
                      <a:pt x="5230" y="5608"/>
                      <a:pt x="5568" y="6566"/>
                    </a:cubicBezTo>
                    <a:cubicBezTo>
                      <a:pt x="6582" y="9476"/>
                      <a:pt x="16988" y="5471"/>
                      <a:pt x="19392" y="12146"/>
                    </a:cubicBezTo>
                    <a:cubicBezTo>
                      <a:pt x="20707" y="15809"/>
                      <a:pt x="18077" y="18958"/>
                      <a:pt x="13420" y="20362"/>
                    </a:cubicBezTo>
                    <a:cubicBezTo>
                      <a:pt x="9738" y="21457"/>
                      <a:pt x="7634" y="21149"/>
                      <a:pt x="5155" y="20773"/>
                    </a:cubicBezTo>
                    <a:lnTo>
                      <a:pt x="3652" y="16664"/>
                    </a:lnTo>
                    <a:cubicBezTo>
                      <a:pt x="7334" y="17589"/>
                      <a:pt x="9399" y="17692"/>
                      <a:pt x="11729" y="17007"/>
                    </a:cubicBezTo>
                    <a:cubicBezTo>
                      <a:pt x="13720" y="16425"/>
                      <a:pt x="14584" y="15432"/>
                      <a:pt x="14170" y="14303"/>
                    </a:cubicBezTo>
                    <a:cubicBezTo>
                      <a:pt x="13044" y="11153"/>
                      <a:pt x="2751" y="15500"/>
                      <a:pt x="309" y="8620"/>
                    </a:cubicBezTo>
                    <a:cubicBezTo>
                      <a:pt x="-893" y="5299"/>
                      <a:pt x="1474" y="2184"/>
                      <a:pt x="6319" y="747"/>
                    </a:cubicBezTo>
                    <a:cubicBezTo>
                      <a:pt x="8649" y="62"/>
                      <a:pt x="10940" y="-143"/>
                      <a:pt x="13982" y="96"/>
                    </a:cubicBezTo>
                    <a:lnTo>
                      <a:pt x="15335" y="3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3" name="Google Shape;1167;g257743a6ece_0_185"/>
              <p:cNvSpPr/>
              <p:nvPr/>
            </p:nvSpPr>
            <p:spPr>
              <a:xfrm>
                <a:off x="174644" y="13629"/>
                <a:ext cx="24678" cy="2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11"/>
                    </a:moveTo>
                    <a:lnTo>
                      <a:pt x="13857" y="4915"/>
                    </a:lnTo>
                    <a:lnTo>
                      <a:pt x="17265" y="20664"/>
                    </a:lnTo>
                    <a:lnTo>
                      <a:pt x="11967" y="21600"/>
                    </a:lnTo>
                    <a:lnTo>
                      <a:pt x="8521" y="5852"/>
                    </a:lnTo>
                    <a:lnTo>
                      <a:pt x="778" y="7223"/>
                    </a:lnTo>
                    <a:lnTo>
                      <a:pt x="0" y="3678"/>
                    </a:lnTo>
                    <a:lnTo>
                      <a:pt x="20822" y="0"/>
                    </a:lnTo>
                    <a:lnTo>
                      <a:pt x="21600" y="351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4" name="Google Shape;1168;g257743a6ece_0_185"/>
              <p:cNvSpPr/>
              <p:nvPr/>
            </p:nvSpPr>
            <p:spPr>
              <a:xfrm>
                <a:off x="199279" y="12325"/>
                <a:ext cx="28191" cy="2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83"/>
                    </a:moveTo>
                    <a:lnTo>
                      <a:pt x="16508" y="20202"/>
                    </a:lnTo>
                    <a:lnTo>
                      <a:pt x="14660" y="16287"/>
                    </a:lnTo>
                    <a:lnTo>
                      <a:pt x="6162" y="16987"/>
                    </a:lnTo>
                    <a:lnTo>
                      <a:pt x="5027" y="21181"/>
                    </a:lnTo>
                    <a:lnTo>
                      <a:pt x="0" y="21600"/>
                    </a:lnTo>
                    <a:lnTo>
                      <a:pt x="6195" y="454"/>
                    </a:lnTo>
                    <a:lnTo>
                      <a:pt x="11676" y="0"/>
                    </a:lnTo>
                    <a:lnTo>
                      <a:pt x="21600" y="19783"/>
                    </a:lnTo>
                    <a:close/>
                    <a:moveTo>
                      <a:pt x="9340" y="5103"/>
                    </a:moveTo>
                    <a:lnTo>
                      <a:pt x="7135" y="13282"/>
                    </a:lnTo>
                    <a:lnTo>
                      <a:pt x="13006" y="12793"/>
                    </a:lnTo>
                    <a:lnTo>
                      <a:pt x="9340" y="510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5" name="Google Shape;1169;g257743a6ece_0_185"/>
              <p:cNvSpPr/>
              <p:nvPr/>
            </p:nvSpPr>
            <p:spPr>
              <a:xfrm>
                <a:off x="224507" y="11610"/>
                <a:ext cx="24424" cy="25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3" y="4637"/>
                    </a:moveTo>
                    <a:lnTo>
                      <a:pt x="13439" y="4349"/>
                    </a:lnTo>
                    <a:lnTo>
                      <a:pt x="12765" y="21600"/>
                    </a:lnTo>
                    <a:lnTo>
                      <a:pt x="7300" y="21385"/>
                    </a:lnTo>
                    <a:lnTo>
                      <a:pt x="7974" y="4169"/>
                    </a:lnTo>
                    <a:lnTo>
                      <a:pt x="0" y="3846"/>
                    </a:lnTo>
                    <a:lnTo>
                      <a:pt x="150" y="0"/>
                    </a:lnTo>
                    <a:lnTo>
                      <a:pt x="21600" y="754"/>
                    </a:lnTo>
                    <a:lnTo>
                      <a:pt x="21413" y="463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6" name="Google Shape;1170;g257743a6ece_0_185"/>
              <p:cNvSpPr/>
              <p:nvPr/>
            </p:nvSpPr>
            <p:spPr>
              <a:xfrm>
                <a:off x="251004" y="13335"/>
                <a:ext cx="21842" cy="27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16" y="21600"/>
                    </a:moveTo>
                    <a:lnTo>
                      <a:pt x="0" y="19274"/>
                    </a:lnTo>
                    <a:lnTo>
                      <a:pt x="3935" y="0"/>
                    </a:lnTo>
                    <a:lnTo>
                      <a:pt x="21600" y="2260"/>
                    </a:lnTo>
                    <a:lnTo>
                      <a:pt x="20888" y="5815"/>
                    </a:lnTo>
                    <a:lnTo>
                      <a:pt x="9293" y="4287"/>
                    </a:lnTo>
                    <a:lnTo>
                      <a:pt x="8455" y="8341"/>
                    </a:lnTo>
                    <a:lnTo>
                      <a:pt x="19507" y="9770"/>
                    </a:lnTo>
                    <a:lnTo>
                      <a:pt x="18796" y="13325"/>
                    </a:lnTo>
                    <a:lnTo>
                      <a:pt x="7702" y="11896"/>
                    </a:lnTo>
                    <a:lnTo>
                      <a:pt x="6782" y="16515"/>
                    </a:lnTo>
                    <a:lnTo>
                      <a:pt x="18628" y="18078"/>
                    </a:lnTo>
                    <a:lnTo>
                      <a:pt x="17916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7" name="Google Shape;1171;g257743a6ece_0_185"/>
              <p:cNvSpPr/>
              <p:nvPr/>
            </p:nvSpPr>
            <p:spPr>
              <a:xfrm>
                <a:off x="272929" y="19181"/>
                <a:ext cx="22604" cy="25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62" extrusionOk="0">
                    <a:moveTo>
                      <a:pt x="20265" y="7322"/>
                    </a:moveTo>
                    <a:cubicBezTo>
                      <a:pt x="17353" y="5343"/>
                      <a:pt x="15533" y="4420"/>
                      <a:pt x="13591" y="3991"/>
                    </a:cubicBezTo>
                    <a:cubicBezTo>
                      <a:pt x="11568" y="3529"/>
                      <a:pt x="10031" y="3826"/>
                      <a:pt x="9708" y="4749"/>
                    </a:cubicBezTo>
                    <a:cubicBezTo>
                      <a:pt x="8737" y="7552"/>
                      <a:pt x="20629" y="9465"/>
                      <a:pt x="18364" y="15994"/>
                    </a:cubicBezTo>
                    <a:cubicBezTo>
                      <a:pt x="17110" y="19589"/>
                      <a:pt x="12701" y="20809"/>
                      <a:pt x="7605" y="19622"/>
                    </a:cubicBezTo>
                    <a:cubicBezTo>
                      <a:pt x="3600" y="18699"/>
                      <a:pt x="1942" y="17379"/>
                      <a:pt x="0" y="15895"/>
                    </a:cubicBezTo>
                    <a:lnTo>
                      <a:pt x="1416" y="11872"/>
                    </a:lnTo>
                    <a:cubicBezTo>
                      <a:pt x="4086" y="14411"/>
                      <a:pt x="5905" y="15500"/>
                      <a:pt x="8414" y="16093"/>
                    </a:cubicBezTo>
                    <a:cubicBezTo>
                      <a:pt x="10598" y="16588"/>
                      <a:pt x="11973" y="16258"/>
                      <a:pt x="12377" y="15137"/>
                    </a:cubicBezTo>
                    <a:cubicBezTo>
                      <a:pt x="13430" y="12070"/>
                      <a:pt x="1416" y="10487"/>
                      <a:pt x="3762" y="3793"/>
                    </a:cubicBezTo>
                    <a:cubicBezTo>
                      <a:pt x="4895" y="561"/>
                      <a:pt x="9061" y="-791"/>
                      <a:pt x="14360" y="462"/>
                    </a:cubicBezTo>
                    <a:cubicBezTo>
                      <a:pt x="16908" y="1056"/>
                      <a:pt x="19092" y="2012"/>
                      <a:pt x="21600" y="3694"/>
                    </a:cubicBezTo>
                    <a:lnTo>
                      <a:pt x="20346" y="732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8" name="Google Shape;1172;g257743a6ece_0_185"/>
              <p:cNvSpPr/>
              <p:nvPr/>
            </p:nvSpPr>
            <p:spPr>
              <a:xfrm>
                <a:off x="296972" y="30373"/>
                <a:ext cx="26160" cy="30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0" y="21600"/>
                    </a:moveTo>
                    <a:lnTo>
                      <a:pt x="16112" y="19579"/>
                    </a:lnTo>
                    <a:lnTo>
                      <a:pt x="16323" y="15778"/>
                    </a:lnTo>
                    <a:lnTo>
                      <a:pt x="8004" y="12399"/>
                    </a:lnTo>
                    <a:lnTo>
                      <a:pt x="4893" y="15023"/>
                    </a:lnTo>
                    <a:lnTo>
                      <a:pt x="0" y="13032"/>
                    </a:lnTo>
                    <a:lnTo>
                      <a:pt x="16217" y="0"/>
                    </a:lnTo>
                    <a:lnTo>
                      <a:pt x="21600" y="2172"/>
                    </a:lnTo>
                    <a:lnTo>
                      <a:pt x="21146" y="21570"/>
                    </a:lnTo>
                    <a:close/>
                    <a:moveTo>
                      <a:pt x="16846" y="4978"/>
                    </a:moveTo>
                    <a:lnTo>
                      <a:pt x="10730" y="10106"/>
                    </a:lnTo>
                    <a:lnTo>
                      <a:pt x="16462" y="12429"/>
                    </a:lnTo>
                    <a:lnTo>
                      <a:pt x="16846" y="497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9" name="Google Shape;1173;g257743a6ece_0_185"/>
              <p:cNvSpPr/>
              <p:nvPr/>
            </p:nvSpPr>
            <p:spPr>
              <a:xfrm>
                <a:off x="326860" y="44488"/>
                <a:ext cx="28695" cy="2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19943" extrusionOk="0">
                    <a:moveTo>
                      <a:pt x="18061" y="10677"/>
                    </a:moveTo>
                    <a:cubicBezTo>
                      <a:pt x="16783" y="8489"/>
                      <a:pt x="15268" y="6794"/>
                      <a:pt x="13456" y="5562"/>
                    </a:cubicBezTo>
                    <a:cubicBezTo>
                      <a:pt x="9474" y="2882"/>
                      <a:pt x="6503" y="4453"/>
                      <a:pt x="5077" y="6702"/>
                    </a:cubicBezTo>
                    <a:cubicBezTo>
                      <a:pt x="3384" y="9383"/>
                      <a:pt x="4305" y="12557"/>
                      <a:pt x="7335" y="14621"/>
                    </a:cubicBezTo>
                    <a:cubicBezTo>
                      <a:pt x="8227" y="15238"/>
                      <a:pt x="8732" y="15453"/>
                      <a:pt x="10099" y="15731"/>
                    </a:cubicBezTo>
                    <a:lnTo>
                      <a:pt x="11228" y="13943"/>
                    </a:lnTo>
                    <a:lnTo>
                      <a:pt x="9118" y="12495"/>
                    </a:lnTo>
                    <a:lnTo>
                      <a:pt x="10871" y="9722"/>
                    </a:lnTo>
                    <a:lnTo>
                      <a:pt x="16635" y="13635"/>
                    </a:lnTo>
                    <a:lnTo>
                      <a:pt x="12713" y="19829"/>
                    </a:lnTo>
                    <a:cubicBezTo>
                      <a:pt x="10871" y="20291"/>
                      <a:pt x="7632" y="19305"/>
                      <a:pt x="5256" y="17733"/>
                    </a:cubicBezTo>
                    <a:cubicBezTo>
                      <a:pt x="145" y="14282"/>
                      <a:pt x="-1459" y="8582"/>
                      <a:pt x="1423" y="4052"/>
                    </a:cubicBezTo>
                    <a:cubicBezTo>
                      <a:pt x="4334" y="-570"/>
                      <a:pt x="9950" y="-1309"/>
                      <a:pt x="15150" y="2203"/>
                    </a:cubicBezTo>
                    <a:cubicBezTo>
                      <a:pt x="17318" y="3683"/>
                      <a:pt x="19130" y="5655"/>
                      <a:pt x="20141" y="7349"/>
                    </a:cubicBezTo>
                    <a:lnTo>
                      <a:pt x="18061" y="1067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0" name="Google Shape;1174;g257743a6ece_0_185"/>
              <p:cNvSpPr/>
              <p:nvPr/>
            </p:nvSpPr>
            <p:spPr>
              <a:xfrm>
                <a:off x="346876" y="58265"/>
                <a:ext cx="29969" cy="30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07" y="21600"/>
                    </a:moveTo>
                    <a:lnTo>
                      <a:pt x="0" y="13215"/>
                    </a:lnTo>
                    <a:lnTo>
                      <a:pt x="11685" y="0"/>
                    </a:lnTo>
                    <a:lnTo>
                      <a:pt x="21600" y="8296"/>
                    </a:lnTo>
                    <a:lnTo>
                      <a:pt x="19434" y="10696"/>
                    </a:lnTo>
                    <a:lnTo>
                      <a:pt x="12936" y="5274"/>
                    </a:lnTo>
                    <a:lnTo>
                      <a:pt x="10495" y="8030"/>
                    </a:lnTo>
                    <a:lnTo>
                      <a:pt x="16688" y="13215"/>
                    </a:lnTo>
                    <a:lnTo>
                      <a:pt x="14522" y="15644"/>
                    </a:lnTo>
                    <a:lnTo>
                      <a:pt x="8329" y="10459"/>
                    </a:lnTo>
                    <a:lnTo>
                      <a:pt x="5522" y="13630"/>
                    </a:lnTo>
                    <a:lnTo>
                      <a:pt x="12173" y="19200"/>
                    </a:lnTo>
                    <a:lnTo>
                      <a:pt x="1000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1" name="Google Shape;1175;g257743a6ece_0_185"/>
              <p:cNvSpPr/>
              <p:nvPr/>
            </p:nvSpPr>
            <p:spPr>
              <a:xfrm>
                <a:off x="363723" y="75135"/>
                <a:ext cx="35345" cy="35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92" y="21600"/>
                    </a:moveTo>
                    <a:lnTo>
                      <a:pt x="8071" y="19223"/>
                    </a:lnTo>
                    <a:lnTo>
                      <a:pt x="9804" y="6459"/>
                    </a:lnTo>
                    <a:lnTo>
                      <a:pt x="2509" y="12919"/>
                    </a:lnTo>
                    <a:lnTo>
                      <a:pt x="0" y="10076"/>
                    </a:lnTo>
                    <a:lnTo>
                      <a:pt x="11382" y="0"/>
                    </a:lnTo>
                    <a:lnTo>
                      <a:pt x="13684" y="2610"/>
                    </a:lnTo>
                    <a:lnTo>
                      <a:pt x="12106" y="14857"/>
                    </a:lnTo>
                    <a:lnTo>
                      <a:pt x="19065" y="8682"/>
                    </a:lnTo>
                    <a:lnTo>
                      <a:pt x="21600" y="11524"/>
                    </a:lnTo>
                    <a:lnTo>
                      <a:pt x="10192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2" name="Google Shape;1176;g257743a6ece_0_185"/>
              <p:cNvSpPr/>
              <p:nvPr/>
            </p:nvSpPr>
            <p:spPr>
              <a:xfrm>
                <a:off x="387305" y="104484"/>
                <a:ext cx="27635" cy="27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2" h="20374" extrusionOk="0">
                    <a:moveTo>
                      <a:pt x="7389" y="20374"/>
                    </a:moveTo>
                    <a:cubicBezTo>
                      <a:pt x="4955" y="18951"/>
                      <a:pt x="3495" y="17620"/>
                      <a:pt x="2065" y="15361"/>
                    </a:cubicBezTo>
                    <a:cubicBezTo>
                      <a:pt x="-1738" y="9450"/>
                      <a:pt x="179" y="3973"/>
                      <a:pt x="4042" y="1435"/>
                    </a:cubicBezTo>
                    <a:cubicBezTo>
                      <a:pt x="8058" y="-1226"/>
                      <a:pt x="13930" y="-359"/>
                      <a:pt x="17642" y="5489"/>
                    </a:cubicBezTo>
                    <a:cubicBezTo>
                      <a:pt x="19010" y="7624"/>
                      <a:pt x="19771" y="9822"/>
                      <a:pt x="19862" y="11895"/>
                    </a:cubicBezTo>
                    <a:lnTo>
                      <a:pt x="16516" y="14092"/>
                    </a:lnTo>
                    <a:cubicBezTo>
                      <a:pt x="16364" y="11802"/>
                      <a:pt x="15907" y="9698"/>
                      <a:pt x="14691" y="7810"/>
                    </a:cubicBezTo>
                    <a:cubicBezTo>
                      <a:pt x="12622" y="4561"/>
                      <a:pt x="9275" y="3539"/>
                      <a:pt x="6598" y="5303"/>
                    </a:cubicBezTo>
                    <a:cubicBezTo>
                      <a:pt x="3921" y="7067"/>
                      <a:pt x="3434" y="10595"/>
                      <a:pt x="5472" y="13783"/>
                    </a:cubicBezTo>
                    <a:cubicBezTo>
                      <a:pt x="6750" y="15763"/>
                      <a:pt x="8210" y="16691"/>
                      <a:pt x="10644" y="18208"/>
                    </a:cubicBezTo>
                    <a:lnTo>
                      <a:pt x="7359" y="2037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3" name="Google Shape;1177;g257743a6ece_0_185"/>
              <p:cNvSpPr/>
              <p:nvPr/>
            </p:nvSpPr>
            <p:spPr>
              <a:xfrm>
                <a:off x="400675" y="123894"/>
                <a:ext cx="29334" cy="24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1" y="12494"/>
                    </a:moveTo>
                    <a:lnTo>
                      <a:pt x="13496" y="0"/>
                    </a:lnTo>
                    <a:lnTo>
                      <a:pt x="15865" y="5865"/>
                    </a:lnTo>
                    <a:lnTo>
                      <a:pt x="12343" y="12931"/>
                    </a:lnTo>
                    <a:lnTo>
                      <a:pt x="19263" y="14315"/>
                    </a:lnTo>
                    <a:lnTo>
                      <a:pt x="21600" y="20143"/>
                    </a:lnTo>
                    <a:lnTo>
                      <a:pt x="9693" y="17338"/>
                    </a:lnTo>
                    <a:lnTo>
                      <a:pt x="1932" y="21600"/>
                    </a:lnTo>
                    <a:lnTo>
                      <a:pt x="0" y="16792"/>
                    </a:lnTo>
                    <a:lnTo>
                      <a:pt x="7761" y="1249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4" name="Google Shape;1178;g257743a6ece_0_185"/>
              <p:cNvSpPr/>
              <p:nvPr/>
            </p:nvSpPr>
            <p:spPr>
              <a:xfrm rot="21471145">
                <a:off x="12577" y="225289"/>
                <a:ext cx="24908" cy="1985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5" name="Google Shape;1179;g257743a6ece_0_185"/>
              <p:cNvSpPr/>
              <p:nvPr/>
            </p:nvSpPr>
            <p:spPr>
              <a:xfrm>
                <a:off x="12867" y="242698"/>
                <a:ext cx="28318" cy="2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9" y="21600"/>
                    </a:moveTo>
                    <a:lnTo>
                      <a:pt x="2228" y="17690"/>
                    </a:lnTo>
                    <a:lnTo>
                      <a:pt x="12753" y="5608"/>
                    </a:lnTo>
                    <a:lnTo>
                      <a:pt x="711" y="7371"/>
                    </a:lnTo>
                    <a:lnTo>
                      <a:pt x="0" y="2724"/>
                    </a:lnTo>
                    <a:lnTo>
                      <a:pt x="18823" y="0"/>
                    </a:lnTo>
                    <a:lnTo>
                      <a:pt x="19437" y="4230"/>
                    </a:lnTo>
                    <a:lnTo>
                      <a:pt x="9428" y="15863"/>
                    </a:lnTo>
                    <a:lnTo>
                      <a:pt x="20922" y="14197"/>
                    </a:lnTo>
                    <a:lnTo>
                      <a:pt x="21600" y="18844"/>
                    </a:lnTo>
                    <a:lnTo>
                      <a:pt x="280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6" name="Google Shape;1180;g257743a6ece_0_185"/>
              <p:cNvSpPr/>
              <p:nvPr/>
            </p:nvSpPr>
            <p:spPr>
              <a:xfrm>
                <a:off x="20528" y="270001"/>
                <a:ext cx="28192" cy="24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59" y="21600"/>
                    </a:moveTo>
                    <a:lnTo>
                      <a:pt x="16281" y="13989"/>
                    </a:lnTo>
                    <a:lnTo>
                      <a:pt x="1330" y="19137"/>
                    </a:lnTo>
                    <a:lnTo>
                      <a:pt x="0" y="13878"/>
                    </a:lnTo>
                    <a:lnTo>
                      <a:pt x="14919" y="8767"/>
                    </a:lnTo>
                    <a:lnTo>
                      <a:pt x="12941" y="1156"/>
                    </a:lnTo>
                    <a:lnTo>
                      <a:pt x="16281" y="0"/>
                    </a:lnTo>
                    <a:lnTo>
                      <a:pt x="21600" y="20444"/>
                    </a:lnTo>
                    <a:lnTo>
                      <a:pt x="1825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7" name="Google Shape;1181;g257743a6ece_0_185"/>
              <p:cNvSpPr/>
              <p:nvPr/>
            </p:nvSpPr>
            <p:spPr>
              <a:xfrm>
                <a:off x="27089" y="295621"/>
                <a:ext cx="30096" cy="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17" y="21600"/>
                    </a:moveTo>
                    <a:lnTo>
                      <a:pt x="0" y="8074"/>
                    </a:lnTo>
                    <a:lnTo>
                      <a:pt x="16375" y="0"/>
                    </a:lnTo>
                    <a:lnTo>
                      <a:pt x="21600" y="13321"/>
                    </a:lnTo>
                    <a:lnTo>
                      <a:pt x="18592" y="14820"/>
                    </a:lnTo>
                    <a:lnTo>
                      <a:pt x="15159" y="6064"/>
                    </a:lnTo>
                    <a:lnTo>
                      <a:pt x="11727" y="7733"/>
                    </a:lnTo>
                    <a:lnTo>
                      <a:pt x="15007" y="16115"/>
                    </a:lnTo>
                    <a:lnTo>
                      <a:pt x="12000" y="17580"/>
                    </a:lnTo>
                    <a:lnTo>
                      <a:pt x="8749" y="9233"/>
                    </a:lnTo>
                    <a:lnTo>
                      <a:pt x="4800" y="11175"/>
                    </a:lnTo>
                    <a:lnTo>
                      <a:pt x="8324" y="20101"/>
                    </a:lnTo>
                    <a:lnTo>
                      <a:pt x="531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8" name="Google Shape;1182;g257743a6ece_0_185"/>
              <p:cNvSpPr/>
              <p:nvPr/>
            </p:nvSpPr>
            <p:spPr>
              <a:xfrm>
                <a:off x="37587" y="315689"/>
                <a:ext cx="28452" cy="3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2" h="21600" extrusionOk="0">
                    <a:moveTo>
                      <a:pt x="19693" y="6541"/>
                    </a:moveTo>
                    <a:cubicBezTo>
                      <a:pt x="21600" y="9564"/>
                      <a:pt x="20554" y="12559"/>
                      <a:pt x="18216" y="13867"/>
                    </a:cubicBezTo>
                    <a:cubicBezTo>
                      <a:pt x="16523" y="14826"/>
                      <a:pt x="14708" y="14710"/>
                      <a:pt x="12831" y="13489"/>
                    </a:cubicBezTo>
                    <a:cubicBezTo>
                      <a:pt x="12985" y="15437"/>
                      <a:pt x="11354" y="16977"/>
                      <a:pt x="8092" y="21600"/>
                    </a:cubicBezTo>
                    <a:lnTo>
                      <a:pt x="5569" y="17559"/>
                    </a:lnTo>
                    <a:cubicBezTo>
                      <a:pt x="7908" y="14100"/>
                      <a:pt x="10554" y="11861"/>
                      <a:pt x="9292" y="9884"/>
                    </a:cubicBezTo>
                    <a:lnTo>
                      <a:pt x="8646" y="8837"/>
                    </a:lnTo>
                    <a:lnTo>
                      <a:pt x="2307" y="12385"/>
                    </a:lnTo>
                    <a:lnTo>
                      <a:pt x="0" y="8721"/>
                    </a:lnTo>
                    <a:lnTo>
                      <a:pt x="15569" y="0"/>
                    </a:lnTo>
                    <a:lnTo>
                      <a:pt x="19693" y="6570"/>
                    </a:lnTo>
                    <a:close/>
                    <a:moveTo>
                      <a:pt x="11477" y="7210"/>
                    </a:moveTo>
                    <a:lnTo>
                      <a:pt x="12707" y="9157"/>
                    </a:lnTo>
                    <a:cubicBezTo>
                      <a:pt x="13354" y="10175"/>
                      <a:pt x="14431" y="10902"/>
                      <a:pt x="15754" y="10175"/>
                    </a:cubicBezTo>
                    <a:cubicBezTo>
                      <a:pt x="16923" y="9506"/>
                      <a:pt x="17077" y="8489"/>
                      <a:pt x="16185" y="7093"/>
                    </a:cubicBezTo>
                    <a:lnTo>
                      <a:pt x="15015" y="5233"/>
                    </a:lnTo>
                    <a:lnTo>
                      <a:pt x="11477" y="721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9" name="Google Shape;1183;g257743a6ece_0_185"/>
              <p:cNvSpPr/>
              <p:nvPr/>
            </p:nvSpPr>
            <p:spPr>
              <a:xfrm>
                <a:off x="51682" y="335798"/>
                <a:ext cx="35176" cy="35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69" y="21600"/>
                    </a:moveTo>
                    <a:lnTo>
                      <a:pt x="7668" y="19107"/>
                    </a:lnTo>
                    <a:lnTo>
                      <a:pt x="10033" y="6413"/>
                    </a:lnTo>
                    <a:lnTo>
                      <a:pt x="2391" y="12513"/>
                    </a:lnTo>
                    <a:lnTo>
                      <a:pt x="0" y="9528"/>
                    </a:lnTo>
                    <a:lnTo>
                      <a:pt x="11957" y="0"/>
                    </a:lnTo>
                    <a:lnTo>
                      <a:pt x="14140" y="2726"/>
                    </a:lnTo>
                    <a:lnTo>
                      <a:pt x="11930" y="14928"/>
                    </a:lnTo>
                    <a:lnTo>
                      <a:pt x="19235" y="9113"/>
                    </a:lnTo>
                    <a:lnTo>
                      <a:pt x="21600" y="12072"/>
                    </a:lnTo>
                    <a:lnTo>
                      <a:pt x="966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0" name="Google Shape;1184;g257743a6ece_0_185"/>
              <p:cNvSpPr/>
              <p:nvPr/>
            </p:nvSpPr>
            <p:spPr>
              <a:xfrm>
                <a:off x="70983" y="363522"/>
                <a:ext cx="29546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64" y="21570"/>
                    </a:moveTo>
                    <a:lnTo>
                      <a:pt x="11574" y="18382"/>
                    </a:lnTo>
                    <a:lnTo>
                      <a:pt x="12935" y="14866"/>
                    </a:lnTo>
                    <a:lnTo>
                      <a:pt x="6963" y="9533"/>
                    </a:lnTo>
                    <a:lnTo>
                      <a:pt x="3528" y="11172"/>
                    </a:lnTo>
                    <a:lnTo>
                      <a:pt x="0" y="8014"/>
                    </a:lnTo>
                    <a:lnTo>
                      <a:pt x="17763" y="0"/>
                    </a:lnTo>
                    <a:lnTo>
                      <a:pt x="21600" y="3456"/>
                    </a:lnTo>
                    <a:lnTo>
                      <a:pt x="15132" y="21600"/>
                    </a:lnTo>
                    <a:close/>
                    <a:moveTo>
                      <a:pt x="16803" y="4827"/>
                    </a:moveTo>
                    <a:lnTo>
                      <a:pt x="10026" y="8074"/>
                    </a:lnTo>
                    <a:lnTo>
                      <a:pt x="14142" y="11738"/>
                    </a:lnTo>
                    <a:lnTo>
                      <a:pt x="16803" y="4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1" name="Google Shape;1185;g257743a6ece_0_185"/>
              <p:cNvSpPr/>
              <p:nvPr/>
            </p:nvSpPr>
            <p:spPr>
              <a:xfrm>
                <a:off x="98073" y="373114"/>
                <a:ext cx="27006" cy="28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3" y="13406"/>
                    </a:moveTo>
                    <a:lnTo>
                      <a:pt x="13610" y="9450"/>
                    </a:lnTo>
                    <a:lnTo>
                      <a:pt x="3961" y="21600"/>
                    </a:lnTo>
                    <a:lnTo>
                      <a:pt x="0" y="18837"/>
                    </a:lnTo>
                    <a:lnTo>
                      <a:pt x="9615" y="6687"/>
                    </a:lnTo>
                    <a:lnTo>
                      <a:pt x="3825" y="2732"/>
                    </a:lnTo>
                    <a:lnTo>
                      <a:pt x="5993" y="0"/>
                    </a:lnTo>
                    <a:lnTo>
                      <a:pt x="21600" y="10675"/>
                    </a:lnTo>
                    <a:lnTo>
                      <a:pt x="19433" y="1340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2" name="Google Shape;1186;g257743a6ece_0_185"/>
              <p:cNvSpPr/>
              <p:nvPr/>
            </p:nvSpPr>
            <p:spPr>
              <a:xfrm rot="18047520">
                <a:off x="111782" y="391083"/>
                <a:ext cx="24918" cy="1985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3" name="Google Shape;1187;g257743a6ece_0_185"/>
              <p:cNvSpPr/>
              <p:nvPr/>
            </p:nvSpPr>
            <p:spPr>
              <a:xfrm>
                <a:off x="130140" y="398344"/>
                <a:ext cx="28093" cy="2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31" h="18399" extrusionOk="0">
                    <a:moveTo>
                      <a:pt x="6105" y="17341"/>
                    </a:moveTo>
                    <a:cubicBezTo>
                      <a:pt x="336" y="14703"/>
                      <a:pt x="-1076" y="9104"/>
                      <a:pt x="748" y="5074"/>
                    </a:cubicBezTo>
                    <a:cubicBezTo>
                      <a:pt x="2485" y="1222"/>
                      <a:pt x="7517" y="-1652"/>
                      <a:pt x="13461" y="1074"/>
                    </a:cubicBezTo>
                    <a:cubicBezTo>
                      <a:pt x="19406" y="3800"/>
                      <a:pt x="20524" y="9548"/>
                      <a:pt x="18788" y="13341"/>
                    </a:cubicBezTo>
                    <a:cubicBezTo>
                      <a:pt x="16963" y="17400"/>
                      <a:pt x="11754" y="19948"/>
                      <a:pt x="6105" y="17341"/>
                    </a:cubicBezTo>
                    <a:moveTo>
                      <a:pt x="11990" y="4363"/>
                    </a:moveTo>
                    <a:cubicBezTo>
                      <a:pt x="8988" y="3000"/>
                      <a:pt x="6134" y="4007"/>
                      <a:pt x="4809" y="6911"/>
                    </a:cubicBezTo>
                    <a:cubicBezTo>
                      <a:pt x="3485" y="9815"/>
                      <a:pt x="4604" y="12659"/>
                      <a:pt x="7605" y="14022"/>
                    </a:cubicBezTo>
                    <a:cubicBezTo>
                      <a:pt x="10577" y="15385"/>
                      <a:pt x="13461" y="14378"/>
                      <a:pt x="14756" y="11474"/>
                    </a:cubicBezTo>
                    <a:cubicBezTo>
                      <a:pt x="16081" y="8570"/>
                      <a:pt x="14962" y="5726"/>
                      <a:pt x="11990" y="43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4" name="Google Shape;1188;g257743a6ece_0_185"/>
              <p:cNvSpPr/>
              <p:nvPr/>
            </p:nvSpPr>
            <p:spPr>
              <a:xfrm>
                <a:off x="158814" y="407022"/>
                <a:ext cx="30900" cy="3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84" y="21600"/>
                    </a:moveTo>
                    <a:lnTo>
                      <a:pt x="13463" y="20616"/>
                    </a:lnTo>
                    <a:lnTo>
                      <a:pt x="7131" y="7210"/>
                    </a:lnTo>
                    <a:lnTo>
                      <a:pt x="4172" y="18055"/>
                    </a:lnTo>
                    <a:lnTo>
                      <a:pt x="0" y="16893"/>
                    </a:lnTo>
                    <a:lnTo>
                      <a:pt x="4616" y="0"/>
                    </a:lnTo>
                    <a:lnTo>
                      <a:pt x="8462" y="1043"/>
                    </a:lnTo>
                    <a:lnTo>
                      <a:pt x="14587" y="13883"/>
                    </a:lnTo>
                    <a:lnTo>
                      <a:pt x="17398" y="3545"/>
                    </a:lnTo>
                    <a:lnTo>
                      <a:pt x="21600" y="4707"/>
                    </a:lnTo>
                    <a:lnTo>
                      <a:pt x="16984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5" name="Google Shape;1189;g257743a6ece_0_185"/>
              <p:cNvSpPr/>
              <p:nvPr/>
            </p:nvSpPr>
            <p:spPr>
              <a:xfrm>
                <a:off x="188443" y="415309"/>
                <a:ext cx="28107" cy="26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8" y="21600"/>
                    </a:moveTo>
                    <a:lnTo>
                      <a:pt x="16460" y="20953"/>
                    </a:lnTo>
                    <a:lnTo>
                      <a:pt x="15355" y="16837"/>
                    </a:lnTo>
                    <a:lnTo>
                      <a:pt x="6864" y="15783"/>
                    </a:lnTo>
                    <a:lnTo>
                      <a:pt x="5010" y="19525"/>
                    </a:lnTo>
                    <a:lnTo>
                      <a:pt x="0" y="18912"/>
                    </a:lnTo>
                    <a:lnTo>
                      <a:pt x="9954" y="0"/>
                    </a:lnTo>
                    <a:lnTo>
                      <a:pt x="15452" y="680"/>
                    </a:lnTo>
                    <a:lnTo>
                      <a:pt x="21600" y="21600"/>
                    </a:lnTo>
                    <a:close/>
                    <a:moveTo>
                      <a:pt x="12199" y="5068"/>
                    </a:moveTo>
                    <a:lnTo>
                      <a:pt x="8523" y="12450"/>
                    </a:lnTo>
                    <a:lnTo>
                      <a:pt x="14378" y="13198"/>
                    </a:lnTo>
                    <a:lnTo>
                      <a:pt x="12199" y="51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6" name="Google Shape;1190;g257743a6ece_0_185"/>
              <p:cNvSpPr/>
              <p:nvPr/>
            </p:nvSpPr>
            <p:spPr>
              <a:xfrm>
                <a:off x="221058" y="417160"/>
                <a:ext cx="19850" cy="2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89"/>
                    </a:moveTo>
                    <a:lnTo>
                      <a:pt x="192" y="21600"/>
                    </a:lnTo>
                    <a:lnTo>
                      <a:pt x="0" y="37"/>
                    </a:lnTo>
                    <a:lnTo>
                      <a:pt x="6977" y="0"/>
                    </a:lnTo>
                    <a:lnTo>
                      <a:pt x="7121" y="17602"/>
                    </a:lnTo>
                    <a:lnTo>
                      <a:pt x="21552" y="17529"/>
                    </a:lnTo>
                    <a:lnTo>
                      <a:pt x="21600" y="214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7" name="Google Shape;1191;g257743a6ece_0_185"/>
              <p:cNvSpPr/>
              <p:nvPr/>
            </p:nvSpPr>
            <p:spPr>
              <a:xfrm>
                <a:off x="252527" y="413761"/>
                <a:ext cx="26848" cy="26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8" h="20585" extrusionOk="0">
                    <a:moveTo>
                      <a:pt x="8358" y="254"/>
                    </a:moveTo>
                    <a:cubicBezTo>
                      <a:pt x="15274" y="-1015"/>
                      <a:pt x="19633" y="2629"/>
                      <a:pt x="20584" y="7768"/>
                    </a:cubicBezTo>
                    <a:cubicBezTo>
                      <a:pt x="21600" y="13168"/>
                      <a:pt x="18879" y="17787"/>
                      <a:pt x="11308" y="19154"/>
                    </a:cubicBezTo>
                    <a:lnTo>
                      <a:pt x="3475" y="20585"/>
                    </a:lnTo>
                    <a:lnTo>
                      <a:pt x="0" y="1750"/>
                    </a:lnTo>
                    <a:lnTo>
                      <a:pt x="8358" y="221"/>
                    </a:lnTo>
                    <a:close/>
                    <a:moveTo>
                      <a:pt x="7572" y="16291"/>
                    </a:moveTo>
                    <a:lnTo>
                      <a:pt x="10653" y="15738"/>
                    </a:lnTo>
                    <a:cubicBezTo>
                      <a:pt x="15405" y="14860"/>
                      <a:pt x="16225" y="11412"/>
                      <a:pt x="15733" y="8646"/>
                    </a:cubicBezTo>
                    <a:cubicBezTo>
                      <a:pt x="15143" y="5426"/>
                      <a:pt x="12882" y="3018"/>
                      <a:pt x="8391" y="3832"/>
                    </a:cubicBezTo>
                    <a:lnTo>
                      <a:pt x="5375" y="4385"/>
                    </a:lnTo>
                    <a:lnTo>
                      <a:pt x="7572" y="1632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8" name="Google Shape;1192;g257743a6ece_0_185"/>
              <p:cNvSpPr/>
              <p:nvPr/>
            </p:nvSpPr>
            <p:spPr>
              <a:xfrm>
                <a:off x="280252" y="405003"/>
                <a:ext cx="25101" cy="2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42"/>
                    </a:moveTo>
                    <a:lnTo>
                      <a:pt x="6557" y="21600"/>
                    </a:lnTo>
                    <a:lnTo>
                      <a:pt x="0" y="4095"/>
                    </a:lnTo>
                    <a:lnTo>
                      <a:pt x="14825" y="0"/>
                    </a:lnTo>
                    <a:lnTo>
                      <a:pt x="16027" y="3189"/>
                    </a:lnTo>
                    <a:lnTo>
                      <a:pt x="6265" y="5908"/>
                    </a:lnTo>
                    <a:lnTo>
                      <a:pt x="7650" y="9566"/>
                    </a:lnTo>
                    <a:lnTo>
                      <a:pt x="16938" y="7002"/>
                    </a:lnTo>
                    <a:lnTo>
                      <a:pt x="18176" y="10191"/>
                    </a:lnTo>
                    <a:lnTo>
                      <a:pt x="8852" y="12785"/>
                    </a:lnTo>
                    <a:lnTo>
                      <a:pt x="10454" y="16974"/>
                    </a:lnTo>
                    <a:lnTo>
                      <a:pt x="20398" y="14223"/>
                    </a:lnTo>
                    <a:lnTo>
                      <a:pt x="21600" y="1744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9" name="Google Shape;1193;g257743a6ece_0_185"/>
              <p:cNvSpPr/>
              <p:nvPr/>
            </p:nvSpPr>
            <p:spPr>
              <a:xfrm>
                <a:off x="298664" y="393728"/>
                <a:ext cx="24043" cy="28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45"/>
                    </a:moveTo>
                    <a:lnTo>
                      <a:pt x="19433" y="21600"/>
                    </a:lnTo>
                    <a:lnTo>
                      <a:pt x="0" y="8330"/>
                    </a:lnTo>
                    <a:lnTo>
                      <a:pt x="5514" y="6176"/>
                    </a:lnTo>
                    <a:lnTo>
                      <a:pt x="16276" y="13714"/>
                    </a:lnTo>
                    <a:lnTo>
                      <a:pt x="15934" y="2122"/>
                    </a:lnTo>
                    <a:lnTo>
                      <a:pt x="21372" y="0"/>
                    </a:lnTo>
                    <a:lnTo>
                      <a:pt x="21600" y="2074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0" name="Google Shape;1194;g257743a6ece_0_185"/>
              <p:cNvSpPr/>
              <p:nvPr/>
            </p:nvSpPr>
            <p:spPr>
              <a:xfrm>
                <a:off x="323934" y="383042"/>
                <a:ext cx="28827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8"/>
                    </a:moveTo>
                    <a:lnTo>
                      <a:pt x="9959" y="21600"/>
                    </a:lnTo>
                    <a:lnTo>
                      <a:pt x="0" y="6793"/>
                    </a:lnTo>
                    <a:lnTo>
                      <a:pt x="11482" y="0"/>
                    </a:lnTo>
                    <a:lnTo>
                      <a:pt x="13290" y="2711"/>
                    </a:lnTo>
                    <a:lnTo>
                      <a:pt x="5741" y="7180"/>
                    </a:lnTo>
                    <a:lnTo>
                      <a:pt x="7834" y="10278"/>
                    </a:lnTo>
                    <a:lnTo>
                      <a:pt x="15034" y="6018"/>
                    </a:lnTo>
                    <a:lnTo>
                      <a:pt x="16842" y="8729"/>
                    </a:lnTo>
                    <a:lnTo>
                      <a:pt x="9674" y="12990"/>
                    </a:lnTo>
                    <a:lnTo>
                      <a:pt x="12053" y="16565"/>
                    </a:lnTo>
                    <a:lnTo>
                      <a:pt x="19760" y="12006"/>
                    </a:lnTo>
                    <a:lnTo>
                      <a:pt x="21600" y="1471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1" name="Google Shape;1195;g257743a6ece_0_185"/>
              <p:cNvSpPr/>
              <p:nvPr/>
            </p:nvSpPr>
            <p:spPr>
              <a:xfrm>
                <a:off x="342517" y="376774"/>
                <a:ext cx="30392" cy="23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64"/>
                    </a:moveTo>
                    <a:lnTo>
                      <a:pt x="11101" y="21600"/>
                    </a:lnTo>
                    <a:lnTo>
                      <a:pt x="0" y="3613"/>
                    </a:lnTo>
                    <a:lnTo>
                      <a:pt x="3430" y="0"/>
                    </a:lnTo>
                    <a:lnTo>
                      <a:pt x="12515" y="14688"/>
                    </a:lnTo>
                    <a:lnTo>
                      <a:pt x="19585" y="7265"/>
                    </a:lnTo>
                    <a:lnTo>
                      <a:pt x="21600" y="1056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2" name="Google Shape;1196;g257743a6ece_0_185"/>
              <p:cNvSpPr/>
              <p:nvPr/>
            </p:nvSpPr>
            <p:spPr>
              <a:xfrm>
                <a:off x="363649" y="352661"/>
                <a:ext cx="27173" cy="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9" h="19073" extrusionOk="0">
                    <a:moveTo>
                      <a:pt x="15899" y="15615"/>
                    </a:moveTo>
                    <a:cubicBezTo>
                      <a:pt x="11555" y="20248"/>
                      <a:pt x="5891" y="19805"/>
                      <a:pt x="2663" y="16766"/>
                    </a:cubicBezTo>
                    <a:cubicBezTo>
                      <a:pt x="-389" y="13904"/>
                      <a:pt x="-1475" y="8179"/>
                      <a:pt x="2986" y="3428"/>
                    </a:cubicBezTo>
                    <a:cubicBezTo>
                      <a:pt x="7447" y="-1352"/>
                      <a:pt x="13170" y="-555"/>
                      <a:pt x="16192" y="2307"/>
                    </a:cubicBezTo>
                    <a:cubicBezTo>
                      <a:pt x="19421" y="5346"/>
                      <a:pt x="20125" y="11100"/>
                      <a:pt x="15870" y="15645"/>
                    </a:cubicBezTo>
                    <a:moveTo>
                      <a:pt x="5568" y="5907"/>
                    </a:moveTo>
                    <a:cubicBezTo>
                      <a:pt x="3309" y="8327"/>
                      <a:pt x="3368" y="11366"/>
                      <a:pt x="5656" y="13550"/>
                    </a:cubicBezTo>
                    <a:cubicBezTo>
                      <a:pt x="7946" y="15733"/>
                      <a:pt x="10968" y="15585"/>
                      <a:pt x="13228" y="13166"/>
                    </a:cubicBezTo>
                    <a:cubicBezTo>
                      <a:pt x="15459" y="10776"/>
                      <a:pt x="15429" y="7737"/>
                      <a:pt x="13111" y="5553"/>
                    </a:cubicBezTo>
                    <a:cubicBezTo>
                      <a:pt x="10821" y="3369"/>
                      <a:pt x="7799" y="3517"/>
                      <a:pt x="5539" y="590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3" name="Google Shape;1197;g257743a6ece_0_185"/>
              <p:cNvSpPr/>
              <p:nvPr/>
            </p:nvSpPr>
            <p:spPr>
              <a:xfrm>
                <a:off x="379977" y="331665"/>
                <a:ext cx="23916" cy="27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6" extrusionOk="0">
                    <a:moveTo>
                      <a:pt x="5735" y="2940"/>
                    </a:moveTo>
                    <a:cubicBezTo>
                      <a:pt x="8678" y="-644"/>
                      <a:pt x="12960" y="-514"/>
                      <a:pt x="15483" y="1017"/>
                    </a:cubicBezTo>
                    <a:cubicBezTo>
                      <a:pt x="18083" y="2582"/>
                      <a:pt x="19765" y="5904"/>
                      <a:pt x="16783" y="9521"/>
                    </a:cubicBezTo>
                    <a:lnTo>
                      <a:pt x="14221" y="12616"/>
                    </a:lnTo>
                    <a:lnTo>
                      <a:pt x="21600" y="17046"/>
                    </a:lnTo>
                    <a:lnTo>
                      <a:pt x="18389" y="20956"/>
                    </a:lnTo>
                    <a:lnTo>
                      <a:pt x="0" y="9944"/>
                    </a:lnTo>
                    <a:lnTo>
                      <a:pt x="5773" y="2972"/>
                    </a:lnTo>
                    <a:close/>
                    <a:moveTo>
                      <a:pt x="10819" y="10596"/>
                    </a:moveTo>
                    <a:lnTo>
                      <a:pt x="12310" y="8771"/>
                    </a:lnTo>
                    <a:cubicBezTo>
                      <a:pt x="13801" y="6980"/>
                      <a:pt x="13572" y="5872"/>
                      <a:pt x="12195" y="5058"/>
                    </a:cubicBezTo>
                    <a:cubicBezTo>
                      <a:pt x="10628" y="4113"/>
                      <a:pt x="9443" y="4536"/>
                      <a:pt x="7684" y="6654"/>
                    </a:cubicBezTo>
                    <a:lnTo>
                      <a:pt x="6537" y="8022"/>
                    </a:lnTo>
                    <a:lnTo>
                      <a:pt x="10819" y="105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4" name="Google Shape;1198;g257743a6ece_0_185"/>
              <p:cNvSpPr/>
              <p:nvPr/>
            </p:nvSpPr>
            <p:spPr>
              <a:xfrm>
                <a:off x="392887" y="302353"/>
                <a:ext cx="34329" cy="34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99" y="2963"/>
                    </a:moveTo>
                    <a:lnTo>
                      <a:pt x="7644" y="0"/>
                    </a:lnTo>
                    <a:lnTo>
                      <a:pt x="21600" y="6940"/>
                    </a:lnTo>
                    <a:lnTo>
                      <a:pt x="19842" y="10319"/>
                    </a:lnTo>
                    <a:lnTo>
                      <a:pt x="11133" y="6004"/>
                    </a:lnTo>
                    <a:lnTo>
                      <a:pt x="13583" y="11853"/>
                    </a:lnTo>
                    <a:lnTo>
                      <a:pt x="13317" y="12373"/>
                    </a:lnTo>
                    <a:lnTo>
                      <a:pt x="7031" y="13880"/>
                    </a:lnTo>
                    <a:lnTo>
                      <a:pt x="15740" y="18195"/>
                    </a:lnTo>
                    <a:lnTo>
                      <a:pt x="13982" y="21600"/>
                    </a:lnTo>
                    <a:lnTo>
                      <a:pt x="0" y="14686"/>
                    </a:lnTo>
                    <a:lnTo>
                      <a:pt x="1545" y="11723"/>
                    </a:lnTo>
                    <a:lnTo>
                      <a:pt x="9002" y="9903"/>
                    </a:lnTo>
                    <a:lnTo>
                      <a:pt x="6099" y="29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5" name="Google Shape;1199;g257743a6ece_0_185"/>
              <p:cNvSpPr/>
              <p:nvPr/>
            </p:nvSpPr>
            <p:spPr>
              <a:xfrm>
                <a:off x="406474" y="281150"/>
                <a:ext cx="29504" cy="2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16"/>
                    </a:moveTo>
                    <a:lnTo>
                      <a:pt x="17231" y="21600"/>
                    </a:lnTo>
                    <a:lnTo>
                      <a:pt x="0" y="14702"/>
                    </a:lnTo>
                    <a:lnTo>
                      <a:pt x="4308" y="0"/>
                    </a:lnTo>
                    <a:lnTo>
                      <a:pt x="7469" y="1270"/>
                    </a:lnTo>
                    <a:lnTo>
                      <a:pt x="4618" y="10927"/>
                    </a:lnTo>
                    <a:lnTo>
                      <a:pt x="8244" y="12379"/>
                    </a:lnTo>
                    <a:lnTo>
                      <a:pt x="10940" y="3158"/>
                    </a:lnTo>
                    <a:lnTo>
                      <a:pt x="14101" y="4429"/>
                    </a:lnTo>
                    <a:lnTo>
                      <a:pt x="11404" y="13650"/>
                    </a:lnTo>
                    <a:lnTo>
                      <a:pt x="15557" y="15319"/>
                    </a:lnTo>
                    <a:lnTo>
                      <a:pt x="18439" y="5445"/>
                    </a:lnTo>
                    <a:lnTo>
                      <a:pt x="21600" y="671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6" name="Google Shape;1200;g257743a6ece_0_185"/>
              <p:cNvSpPr/>
              <p:nvPr/>
            </p:nvSpPr>
            <p:spPr>
              <a:xfrm>
                <a:off x="413585" y="252837"/>
                <a:ext cx="29292" cy="29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02"/>
                    </a:moveTo>
                    <a:lnTo>
                      <a:pt x="20851" y="7252"/>
                    </a:lnTo>
                    <a:lnTo>
                      <a:pt x="7335" y="14906"/>
                    </a:lnTo>
                    <a:lnTo>
                      <a:pt x="18885" y="17137"/>
                    </a:lnTo>
                    <a:lnTo>
                      <a:pt x="18011" y="21600"/>
                    </a:lnTo>
                    <a:lnTo>
                      <a:pt x="0" y="18098"/>
                    </a:lnTo>
                    <a:lnTo>
                      <a:pt x="811" y="14007"/>
                    </a:lnTo>
                    <a:lnTo>
                      <a:pt x="13703" y="6601"/>
                    </a:lnTo>
                    <a:lnTo>
                      <a:pt x="2685" y="4432"/>
                    </a:lnTo>
                    <a:lnTo>
                      <a:pt x="3589" y="0"/>
                    </a:lnTo>
                    <a:lnTo>
                      <a:pt x="21600" y="35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7" name="Google Shape;1201;g257743a6ece_0_185"/>
              <p:cNvSpPr/>
              <p:nvPr/>
            </p:nvSpPr>
            <p:spPr>
              <a:xfrm>
                <a:off x="418749" y="226081"/>
                <a:ext cx="25695" cy="24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6" y="224"/>
                    </a:moveTo>
                    <a:lnTo>
                      <a:pt x="4519" y="8161"/>
                    </a:lnTo>
                    <a:lnTo>
                      <a:pt x="21600" y="9134"/>
                    </a:lnTo>
                    <a:lnTo>
                      <a:pt x="21315" y="14637"/>
                    </a:lnTo>
                    <a:lnTo>
                      <a:pt x="4235" y="13663"/>
                    </a:lnTo>
                    <a:lnTo>
                      <a:pt x="3807" y="21600"/>
                    </a:lnTo>
                    <a:lnTo>
                      <a:pt x="0" y="21412"/>
                    </a:lnTo>
                    <a:lnTo>
                      <a:pt x="1103" y="0"/>
                    </a:lnTo>
                    <a:lnTo>
                      <a:pt x="4946" y="22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8" name="Google Shape;1202;g257743a6ece_0_185"/>
              <p:cNvSpPr/>
              <p:nvPr/>
            </p:nvSpPr>
            <p:spPr>
              <a:xfrm>
                <a:off x="184554" y="238105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183" extrusionOk="0">
                    <a:moveTo>
                      <a:pt x="20490" y="9813"/>
                    </a:moveTo>
                    <a:cubicBezTo>
                      <a:pt x="19386" y="8109"/>
                      <a:pt x="18276" y="6974"/>
                      <a:pt x="16891" y="5549"/>
                    </a:cubicBezTo>
                    <a:cubicBezTo>
                      <a:pt x="16891" y="4982"/>
                      <a:pt x="16616" y="4982"/>
                      <a:pt x="16336" y="4982"/>
                    </a:cubicBezTo>
                    <a:cubicBezTo>
                      <a:pt x="15506" y="3846"/>
                      <a:pt x="14951" y="3279"/>
                      <a:pt x="14397" y="2711"/>
                    </a:cubicBezTo>
                    <a:cubicBezTo>
                      <a:pt x="13847" y="2143"/>
                      <a:pt x="13567" y="1575"/>
                      <a:pt x="13292" y="1002"/>
                    </a:cubicBezTo>
                    <a:cubicBezTo>
                      <a:pt x="12182" y="-417"/>
                      <a:pt x="10248" y="-417"/>
                      <a:pt x="9968" y="1575"/>
                    </a:cubicBezTo>
                    <a:cubicBezTo>
                      <a:pt x="11077" y="1859"/>
                      <a:pt x="12462" y="1859"/>
                      <a:pt x="12462" y="2995"/>
                    </a:cubicBezTo>
                    <a:cubicBezTo>
                      <a:pt x="11907" y="5839"/>
                      <a:pt x="10523" y="7542"/>
                      <a:pt x="10523" y="10386"/>
                    </a:cubicBezTo>
                    <a:cubicBezTo>
                      <a:pt x="9968" y="11237"/>
                      <a:pt x="9413" y="12089"/>
                      <a:pt x="8863" y="12940"/>
                    </a:cubicBezTo>
                    <a:cubicBezTo>
                      <a:pt x="5259" y="14933"/>
                      <a:pt x="3044" y="18339"/>
                      <a:pt x="0" y="21183"/>
                    </a:cubicBezTo>
                    <a:cubicBezTo>
                      <a:pt x="4154" y="20331"/>
                      <a:pt x="7478" y="18628"/>
                      <a:pt x="11352" y="17487"/>
                    </a:cubicBezTo>
                    <a:cubicBezTo>
                      <a:pt x="11907" y="17204"/>
                      <a:pt x="12737" y="16920"/>
                      <a:pt x="13012" y="16636"/>
                    </a:cubicBezTo>
                    <a:cubicBezTo>
                      <a:pt x="13847" y="16068"/>
                      <a:pt x="14951" y="15500"/>
                      <a:pt x="15506" y="15217"/>
                    </a:cubicBezTo>
                    <a:cubicBezTo>
                      <a:pt x="15506" y="15217"/>
                      <a:pt x="15506" y="14649"/>
                      <a:pt x="16061" y="14649"/>
                    </a:cubicBezTo>
                    <a:cubicBezTo>
                      <a:pt x="16891" y="14081"/>
                      <a:pt x="18001" y="13792"/>
                      <a:pt x="18831" y="13224"/>
                    </a:cubicBezTo>
                    <a:cubicBezTo>
                      <a:pt x="18831" y="13224"/>
                      <a:pt x="18831" y="12657"/>
                      <a:pt x="19386" y="12657"/>
                    </a:cubicBezTo>
                    <a:cubicBezTo>
                      <a:pt x="20215" y="12089"/>
                      <a:pt x="20490" y="11521"/>
                      <a:pt x="21320" y="11521"/>
                    </a:cubicBezTo>
                    <a:cubicBezTo>
                      <a:pt x="21600" y="10386"/>
                      <a:pt x="20765" y="10386"/>
                      <a:pt x="20215" y="981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9" name="Google Shape;1203;g257743a6ece_0_185"/>
              <p:cNvSpPr/>
              <p:nvPr/>
            </p:nvSpPr>
            <p:spPr>
              <a:xfrm>
                <a:off x="197938" y="181566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1456" extrusionOk="0">
                    <a:moveTo>
                      <a:pt x="898" y="896"/>
                    </a:moveTo>
                    <a:cubicBezTo>
                      <a:pt x="898" y="896"/>
                      <a:pt x="3091" y="2196"/>
                      <a:pt x="4188" y="2975"/>
                    </a:cubicBezTo>
                    <a:cubicBezTo>
                      <a:pt x="4922" y="3495"/>
                      <a:pt x="5655" y="4280"/>
                      <a:pt x="6018" y="4540"/>
                    </a:cubicBezTo>
                    <a:cubicBezTo>
                      <a:pt x="6752" y="5060"/>
                      <a:pt x="7115" y="5580"/>
                      <a:pt x="7485" y="5840"/>
                    </a:cubicBezTo>
                    <a:cubicBezTo>
                      <a:pt x="8212" y="6360"/>
                      <a:pt x="8945" y="7139"/>
                      <a:pt x="9316" y="7664"/>
                    </a:cubicBezTo>
                    <a:cubicBezTo>
                      <a:pt x="10042" y="8444"/>
                      <a:pt x="10776" y="9484"/>
                      <a:pt x="11509" y="10524"/>
                    </a:cubicBezTo>
                    <a:cubicBezTo>
                      <a:pt x="12969" y="12868"/>
                      <a:pt x="15170" y="15732"/>
                      <a:pt x="16266" y="17812"/>
                    </a:cubicBezTo>
                    <a:cubicBezTo>
                      <a:pt x="16266" y="18332"/>
                      <a:pt x="16266" y="19376"/>
                      <a:pt x="16630" y="19636"/>
                    </a:cubicBezTo>
                    <a:cubicBezTo>
                      <a:pt x="16630" y="19636"/>
                      <a:pt x="17363" y="19896"/>
                      <a:pt x="17363" y="20156"/>
                    </a:cubicBezTo>
                    <a:cubicBezTo>
                      <a:pt x="18097" y="20936"/>
                      <a:pt x="18830" y="21456"/>
                      <a:pt x="19927" y="21456"/>
                    </a:cubicBezTo>
                    <a:cubicBezTo>
                      <a:pt x="20661" y="20936"/>
                      <a:pt x="20290" y="20156"/>
                      <a:pt x="20661" y="19376"/>
                    </a:cubicBezTo>
                    <a:cubicBezTo>
                      <a:pt x="20661" y="18592"/>
                      <a:pt x="21394" y="18072"/>
                      <a:pt x="21394" y="17552"/>
                    </a:cubicBezTo>
                    <a:cubicBezTo>
                      <a:pt x="21394" y="16512"/>
                      <a:pt x="20661" y="15207"/>
                      <a:pt x="20661" y="13648"/>
                    </a:cubicBezTo>
                    <a:cubicBezTo>
                      <a:pt x="20661" y="12868"/>
                      <a:pt x="20661" y="12088"/>
                      <a:pt x="20290" y="11568"/>
                    </a:cubicBezTo>
                    <a:cubicBezTo>
                      <a:pt x="20290" y="11043"/>
                      <a:pt x="19564" y="10524"/>
                      <a:pt x="19194" y="10004"/>
                    </a:cubicBezTo>
                    <a:cubicBezTo>
                      <a:pt x="17733" y="7139"/>
                      <a:pt x="16630" y="4800"/>
                      <a:pt x="14800" y="3760"/>
                    </a:cubicBezTo>
                    <a:cubicBezTo>
                      <a:pt x="13339" y="2715"/>
                      <a:pt x="11146" y="2455"/>
                      <a:pt x="9679" y="1936"/>
                    </a:cubicBezTo>
                    <a:cubicBezTo>
                      <a:pt x="9679" y="1416"/>
                      <a:pt x="8945" y="636"/>
                      <a:pt x="7849" y="116"/>
                    </a:cubicBezTo>
                    <a:cubicBezTo>
                      <a:pt x="5655" y="-144"/>
                      <a:pt x="2721" y="116"/>
                      <a:pt x="164" y="116"/>
                    </a:cubicBezTo>
                    <a:cubicBezTo>
                      <a:pt x="-206" y="636"/>
                      <a:pt x="164" y="636"/>
                      <a:pt x="164" y="89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0" name="Google Shape;1204;g257743a6ece_0_185"/>
              <p:cNvSpPr/>
              <p:nvPr/>
            </p:nvSpPr>
            <p:spPr>
              <a:xfrm>
                <a:off x="195482" y="18877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522" extrusionOk="0">
                    <a:moveTo>
                      <a:pt x="19515" y="3812"/>
                    </a:moveTo>
                    <a:cubicBezTo>
                      <a:pt x="19515" y="3812"/>
                      <a:pt x="19200" y="4376"/>
                      <a:pt x="19096" y="4799"/>
                    </a:cubicBezTo>
                    <a:cubicBezTo>
                      <a:pt x="19096" y="4940"/>
                      <a:pt x="18887" y="5081"/>
                      <a:pt x="18784" y="5222"/>
                    </a:cubicBezTo>
                    <a:cubicBezTo>
                      <a:pt x="18784" y="5222"/>
                      <a:pt x="18784" y="5648"/>
                      <a:pt x="18575" y="5789"/>
                    </a:cubicBezTo>
                    <a:cubicBezTo>
                      <a:pt x="18575" y="5930"/>
                      <a:pt x="18365" y="6071"/>
                      <a:pt x="18262" y="6212"/>
                    </a:cubicBezTo>
                    <a:cubicBezTo>
                      <a:pt x="18262" y="6353"/>
                      <a:pt x="18156" y="6635"/>
                      <a:pt x="17949" y="6776"/>
                    </a:cubicBezTo>
                    <a:cubicBezTo>
                      <a:pt x="17844" y="7058"/>
                      <a:pt x="17635" y="7484"/>
                      <a:pt x="17427" y="7766"/>
                    </a:cubicBezTo>
                    <a:cubicBezTo>
                      <a:pt x="17218" y="8189"/>
                      <a:pt x="16906" y="8330"/>
                      <a:pt x="16696" y="8612"/>
                    </a:cubicBezTo>
                    <a:cubicBezTo>
                      <a:pt x="16696" y="8753"/>
                      <a:pt x="16593" y="8894"/>
                      <a:pt x="16384" y="9176"/>
                    </a:cubicBezTo>
                    <a:cubicBezTo>
                      <a:pt x="15862" y="10024"/>
                      <a:pt x="15235" y="10588"/>
                      <a:pt x="14609" y="11435"/>
                    </a:cubicBezTo>
                    <a:cubicBezTo>
                      <a:pt x="14400" y="11719"/>
                      <a:pt x="14087" y="11860"/>
                      <a:pt x="13878" y="12283"/>
                    </a:cubicBezTo>
                    <a:cubicBezTo>
                      <a:pt x="13044" y="12988"/>
                      <a:pt x="12106" y="14401"/>
                      <a:pt x="11062" y="14401"/>
                    </a:cubicBezTo>
                    <a:cubicBezTo>
                      <a:pt x="10435" y="14401"/>
                      <a:pt x="10018" y="13693"/>
                      <a:pt x="9809" y="13270"/>
                    </a:cubicBezTo>
                    <a:cubicBezTo>
                      <a:pt x="9496" y="12142"/>
                      <a:pt x="10018" y="11153"/>
                      <a:pt x="10331" y="10165"/>
                    </a:cubicBezTo>
                    <a:cubicBezTo>
                      <a:pt x="10435" y="9742"/>
                      <a:pt x="10540" y="9317"/>
                      <a:pt x="10644" y="8894"/>
                    </a:cubicBezTo>
                    <a:cubicBezTo>
                      <a:pt x="10644" y="8471"/>
                      <a:pt x="10956" y="7907"/>
                      <a:pt x="11062" y="7625"/>
                    </a:cubicBezTo>
                    <a:cubicBezTo>
                      <a:pt x="10435" y="7907"/>
                      <a:pt x="10018" y="8894"/>
                      <a:pt x="9600" y="9601"/>
                    </a:cubicBezTo>
                    <a:cubicBezTo>
                      <a:pt x="9287" y="10165"/>
                      <a:pt x="8869" y="10729"/>
                      <a:pt x="8556" y="11153"/>
                    </a:cubicBezTo>
                    <a:cubicBezTo>
                      <a:pt x="8453" y="11294"/>
                      <a:pt x="8244" y="11294"/>
                      <a:pt x="8035" y="11578"/>
                    </a:cubicBezTo>
                    <a:cubicBezTo>
                      <a:pt x="7513" y="12142"/>
                      <a:pt x="7096" y="12988"/>
                      <a:pt x="6575" y="13552"/>
                    </a:cubicBezTo>
                    <a:cubicBezTo>
                      <a:pt x="6053" y="14119"/>
                      <a:pt x="5425" y="14683"/>
                      <a:pt x="4904" y="15388"/>
                    </a:cubicBezTo>
                    <a:cubicBezTo>
                      <a:pt x="4487" y="15955"/>
                      <a:pt x="4069" y="16660"/>
                      <a:pt x="3653" y="17083"/>
                    </a:cubicBezTo>
                    <a:cubicBezTo>
                      <a:pt x="3235" y="17647"/>
                      <a:pt x="2713" y="18354"/>
                      <a:pt x="2191" y="18777"/>
                    </a:cubicBezTo>
                    <a:cubicBezTo>
                      <a:pt x="1878" y="18918"/>
                      <a:pt x="1565" y="18777"/>
                      <a:pt x="1253" y="19200"/>
                    </a:cubicBezTo>
                    <a:cubicBezTo>
                      <a:pt x="731" y="19200"/>
                      <a:pt x="313" y="19482"/>
                      <a:pt x="0" y="19905"/>
                    </a:cubicBezTo>
                    <a:cubicBezTo>
                      <a:pt x="209" y="20190"/>
                      <a:pt x="0" y="20613"/>
                      <a:pt x="313" y="20895"/>
                    </a:cubicBezTo>
                    <a:cubicBezTo>
                      <a:pt x="522" y="21177"/>
                      <a:pt x="731" y="21036"/>
                      <a:pt x="940" y="21177"/>
                    </a:cubicBezTo>
                    <a:cubicBezTo>
                      <a:pt x="940" y="21177"/>
                      <a:pt x="940" y="21459"/>
                      <a:pt x="940" y="21459"/>
                    </a:cubicBezTo>
                    <a:cubicBezTo>
                      <a:pt x="1565" y="21600"/>
                      <a:pt x="2400" y="21459"/>
                      <a:pt x="3131" y="21459"/>
                    </a:cubicBezTo>
                    <a:cubicBezTo>
                      <a:pt x="3131" y="21459"/>
                      <a:pt x="3235" y="21459"/>
                      <a:pt x="3340" y="21459"/>
                    </a:cubicBezTo>
                    <a:cubicBezTo>
                      <a:pt x="3444" y="21459"/>
                      <a:pt x="3862" y="21459"/>
                      <a:pt x="3862" y="21459"/>
                    </a:cubicBezTo>
                    <a:cubicBezTo>
                      <a:pt x="3862" y="21459"/>
                      <a:pt x="3862" y="21459"/>
                      <a:pt x="4069" y="21459"/>
                    </a:cubicBezTo>
                    <a:cubicBezTo>
                      <a:pt x="4069" y="21459"/>
                      <a:pt x="4069" y="21459"/>
                      <a:pt x="4278" y="21459"/>
                    </a:cubicBezTo>
                    <a:cubicBezTo>
                      <a:pt x="4800" y="21459"/>
                      <a:pt x="5322" y="21318"/>
                      <a:pt x="5844" y="21177"/>
                    </a:cubicBezTo>
                    <a:cubicBezTo>
                      <a:pt x="6575" y="21036"/>
                      <a:pt x="7096" y="20895"/>
                      <a:pt x="7722" y="20613"/>
                    </a:cubicBezTo>
                    <a:cubicBezTo>
                      <a:pt x="8765" y="20190"/>
                      <a:pt x="9600" y="19905"/>
                      <a:pt x="10331" y="19341"/>
                    </a:cubicBezTo>
                    <a:cubicBezTo>
                      <a:pt x="10956" y="18777"/>
                      <a:pt x="11687" y="18636"/>
                      <a:pt x="12313" y="18354"/>
                    </a:cubicBezTo>
                    <a:cubicBezTo>
                      <a:pt x="12627" y="18354"/>
                      <a:pt x="12835" y="17931"/>
                      <a:pt x="13149" y="17788"/>
                    </a:cubicBezTo>
                    <a:cubicBezTo>
                      <a:pt x="13462" y="17647"/>
                      <a:pt x="13984" y="17506"/>
                      <a:pt x="14191" y="17224"/>
                    </a:cubicBezTo>
                    <a:cubicBezTo>
                      <a:pt x="14506" y="16942"/>
                      <a:pt x="14713" y="16519"/>
                      <a:pt x="14922" y="16237"/>
                    </a:cubicBezTo>
                    <a:cubicBezTo>
                      <a:pt x="14922" y="16237"/>
                      <a:pt x="15027" y="16237"/>
                      <a:pt x="15131" y="16237"/>
                    </a:cubicBezTo>
                    <a:cubicBezTo>
                      <a:pt x="15131" y="16237"/>
                      <a:pt x="15131" y="15955"/>
                      <a:pt x="15131" y="15955"/>
                    </a:cubicBezTo>
                    <a:cubicBezTo>
                      <a:pt x="15340" y="15814"/>
                      <a:pt x="15549" y="15670"/>
                      <a:pt x="15756" y="15670"/>
                    </a:cubicBezTo>
                    <a:cubicBezTo>
                      <a:pt x="15862" y="15529"/>
                      <a:pt x="16071" y="14965"/>
                      <a:pt x="16278" y="15247"/>
                    </a:cubicBezTo>
                    <a:cubicBezTo>
                      <a:pt x="16384" y="14683"/>
                      <a:pt x="16800" y="14401"/>
                      <a:pt x="17009" y="13978"/>
                    </a:cubicBezTo>
                    <a:cubicBezTo>
                      <a:pt x="17218" y="13552"/>
                      <a:pt x="17427" y="13129"/>
                      <a:pt x="17531" y="12565"/>
                    </a:cubicBezTo>
                    <a:cubicBezTo>
                      <a:pt x="17740" y="12283"/>
                      <a:pt x="18053" y="11860"/>
                      <a:pt x="18156" y="11435"/>
                    </a:cubicBezTo>
                    <a:cubicBezTo>
                      <a:pt x="18365" y="11012"/>
                      <a:pt x="18575" y="10588"/>
                      <a:pt x="18887" y="10306"/>
                    </a:cubicBezTo>
                    <a:cubicBezTo>
                      <a:pt x="18887" y="9458"/>
                      <a:pt x="19096" y="9458"/>
                      <a:pt x="19096" y="8753"/>
                    </a:cubicBezTo>
                    <a:cubicBezTo>
                      <a:pt x="19409" y="8471"/>
                      <a:pt x="19515" y="7766"/>
                      <a:pt x="19618" y="7340"/>
                    </a:cubicBezTo>
                    <a:cubicBezTo>
                      <a:pt x="20140" y="6071"/>
                      <a:pt x="20556" y="4658"/>
                      <a:pt x="20975" y="3389"/>
                    </a:cubicBezTo>
                    <a:cubicBezTo>
                      <a:pt x="21184" y="2682"/>
                      <a:pt x="21600" y="846"/>
                      <a:pt x="21393" y="0"/>
                    </a:cubicBezTo>
                    <a:cubicBezTo>
                      <a:pt x="20662" y="1272"/>
                      <a:pt x="20035" y="2682"/>
                      <a:pt x="19200" y="409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1" name="Google Shape;1205;g257743a6ece_0_185"/>
              <p:cNvSpPr/>
              <p:nvPr/>
            </p:nvSpPr>
            <p:spPr>
              <a:xfrm>
                <a:off x="190047" y="189946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extrusionOk="0">
                    <a:moveTo>
                      <a:pt x="20282" y="899"/>
                    </a:moveTo>
                    <a:cubicBezTo>
                      <a:pt x="20282" y="899"/>
                      <a:pt x="20282" y="1348"/>
                      <a:pt x="20282" y="1348"/>
                    </a:cubicBezTo>
                    <a:cubicBezTo>
                      <a:pt x="18676" y="2252"/>
                      <a:pt x="17527" y="3600"/>
                      <a:pt x="16378" y="4724"/>
                    </a:cubicBezTo>
                    <a:cubicBezTo>
                      <a:pt x="14768" y="5852"/>
                      <a:pt x="13618" y="7425"/>
                      <a:pt x="12008" y="8777"/>
                    </a:cubicBezTo>
                    <a:cubicBezTo>
                      <a:pt x="11320" y="9452"/>
                      <a:pt x="10403" y="9901"/>
                      <a:pt x="9710" y="10575"/>
                    </a:cubicBezTo>
                    <a:cubicBezTo>
                      <a:pt x="8104" y="11928"/>
                      <a:pt x="6723" y="13276"/>
                      <a:pt x="5345" y="14849"/>
                    </a:cubicBezTo>
                    <a:cubicBezTo>
                      <a:pt x="4656" y="15528"/>
                      <a:pt x="3735" y="15977"/>
                      <a:pt x="3046" y="16652"/>
                    </a:cubicBezTo>
                    <a:cubicBezTo>
                      <a:pt x="3046" y="16652"/>
                      <a:pt x="3046" y="17101"/>
                      <a:pt x="3046" y="17101"/>
                    </a:cubicBezTo>
                    <a:cubicBezTo>
                      <a:pt x="3046" y="17326"/>
                      <a:pt x="2586" y="17551"/>
                      <a:pt x="2358" y="17551"/>
                    </a:cubicBezTo>
                    <a:cubicBezTo>
                      <a:pt x="1897" y="18000"/>
                      <a:pt x="1669" y="18678"/>
                      <a:pt x="1437" y="19128"/>
                    </a:cubicBezTo>
                    <a:cubicBezTo>
                      <a:pt x="1437" y="19128"/>
                      <a:pt x="976" y="19128"/>
                      <a:pt x="976" y="19353"/>
                    </a:cubicBezTo>
                    <a:cubicBezTo>
                      <a:pt x="287" y="19802"/>
                      <a:pt x="-169" y="20476"/>
                      <a:pt x="59" y="21600"/>
                    </a:cubicBezTo>
                    <a:cubicBezTo>
                      <a:pt x="1897" y="21600"/>
                      <a:pt x="3735" y="21600"/>
                      <a:pt x="4884" y="21151"/>
                    </a:cubicBezTo>
                    <a:cubicBezTo>
                      <a:pt x="7644" y="18000"/>
                      <a:pt x="10859" y="14849"/>
                      <a:pt x="13846" y="11474"/>
                    </a:cubicBezTo>
                    <a:cubicBezTo>
                      <a:pt x="16606" y="8324"/>
                      <a:pt x="20054" y="4274"/>
                      <a:pt x="21431" y="0"/>
                    </a:cubicBezTo>
                    <a:cubicBezTo>
                      <a:pt x="20975" y="449"/>
                      <a:pt x="20742" y="449"/>
                      <a:pt x="20282" y="67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2" name="Google Shape;1206;g257743a6ece_0_185"/>
              <p:cNvSpPr/>
              <p:nvPr/>
            </p:nvSpPr>
            <p:spPr>
              <a:xfrm>
                <a:off x="186222" y="19055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08" y="966"/>
                    </a:moveTo>
                    <a:cubicBezTo>
                      <a:pt x="19308" y="966"/>
                      <a:pt x="19308" y="1610"/>
                      <a:pt x="19308" y="1610"/>
                    </a:cubicBezTo>
                    <a:cubicBezTo>
                      <a:pt x="19308" y="1932"/>
                      <a:pt x="18652" y="2254"/>
                      <a:pt x="18002" y="2254"/>
                    </a:cubicBezTo>
                    <a:cubicBezTo>
                      <a:pt x="17671" y="2254"/>
                      <a:pt x="17346" y="2903"/>
                      <a:pt x="17015" y="3225"/>
                    </a:cubicBezTo>
                    <a:cubicBezTo>
                      <a:pt x="17015" y="3547"/>
                      <a:pt x="16035" y="3547"/>
                      <a:pt x="15710" y="3869"/>
                    </a:cubicBezTo>
                    <a:cubicBezTo>
                      <a:pt x="15054" y="4513"/>
                      <a:pt x="14398" y="5157"/>
                      <a:pt x="13748" y="5479"/>
                    </a:cubicBezTo>
                    <a:cubicBezTo>
                      <a:pt x="13092" y="6123"/>
                      <a:pt x="12437" y="6445"/>
                      <a:pt x="11781" y="7089"/>
                    </a:cubicBezTo>
                    <a:cubicBezTo>
                      <a:pt x="9819" y="8704"/>
                      <a:pt x="7852" y="10314"/>
                      <a:pt x="5890" y="11602"/>
                    </a:cubicBezTo>
                    <a:cubicBezTo>
                      <a:pt x="4585" y="12896"/>
                      <a:pt x="3598" y="13539"/>
                      <a:pt x="2617" y="14505"/>
                    </a:cubicBezTo>
                    <a:cubicBezTo>
                      <a:pt x="1312" y="16115"/>
                      <a:pt x="0" y="18053"/>
                      <a:pt x="0" y="20628"/>
                    </a:cubicBezTo>
                    <a:cubicBezTo>
                      <a:pt x="2948" y="20950"/>
                      <a:pt x="4254" y="21272"/>
                      <a:pt x="7202" y="21600"/>
                    </a:cubicBezTo>
                    <a:cubicBezTo>
                      <a:pt x="8183" y="20950"/>
                      <a:pt x="8839" y="19984"/>
                      <a:pt x="9488" y="19018"/>
                    </a:cubicBezTo>
                    <a:cubicBezTo>
                      <a:pt x="10144" y="18375"/>
                      <a:pt x="10475" y="17731"/>
                      <a:pt x="11125" y="17087"/>
                    </a:cubicBezTo>
                    <a:cubicBezTo>
                      <a:pt x="11781" y="16115"/>
                      <a:pt x="12112" y="15793"/>
                      <a:pt x="12761" y="14827"/>
                    </a:cubicBezTo>
                    <a:cubicBezTo>
                      <a:pt x="13417" y="14183"/>
                      <a:pt x="13748" y="13539"/>
                      <a:pt x="14398" y="12896"/>
                    </a:cubicBezTo>
                    <a:cubicBezTo>
                      <a:pt x="15054" y="12252"/>
                      <a:pt x="15379" y="11602"/>
                      <a:pt x="16035" y="10636"/>
                    </a:cubicBezTo>
                    <a:cubicBezTo>
                      <a:pt x="16035" y="10314"/>
                      <a:pt x="16690" y="10314"/>
                      <a:pt x="17015" y="9670"/>
                    </a:cubicBezTo>
                    <a:cubicBezTo>
                      <a:pt x="18002" y="8704"/>
                      <a:pt x="18652" y="7417"/>
                      <a:pt x="18983" y="6445"/>
                    </a:cubicBezTo>
                    <a:cubicBezTo>
                      <a:pt x="18983" y="6123"/>
                      <a:pt x="19963" y="5479"/>
                      <a:pt x="19963" y="5479"/>
                    </a:cubicBezTo>
                    <a:cubicBezTo>
                      <a:pt x="19963" y="4835"/>
                      <a:pt x="19963" y="3547"/>
                      <a:pt x="20619" y="2903"/>
                    </a:cubicBezTo>
                    <a:cubicBezTo>
                      <a:pt x="20619" y="1932"/>
                      <a:pt x="21275" y="966"/>
                      <a:pt x="21600" y="322"/>
                    </a:cubicBezTo>
                    <a:cubicBezTo>
                      <a:pt x="21600" y="0"/>
                      <a:pt x="21600" y="0"/>
                      <a:pt x="20944" y="0"/>
                    </a:cubicBezTo>
                    <a:cubicBezTo>
                      <a:pt x="20944" y="644"/>
                      <a:pt x="20288" y="644"/>
                      <a:pt x="19639" y="64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3" name="Google Shape;1207;g257743a6ece_0_185"/>
              <p:cNvSpPr/>
              <p:nvPr/>
            </p:nvSpPr>
            <p:spPr>
              <a:xfrm>
                <a:off x="183196" y="190489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03" extrusionOk="0">
                    <a:moveTo>
                      <a:pt x="18341" y="1750"/>
                    </a:moveTo>
                    <a:cubicBezTo>
                      <a:pt x="18341" y="1750"/>
                      <a:pt x="16708" y="2333"/>
                      <a:pt x="15891" y="2916"/>
                    </a:cubicBezTo>
                    <a:cubicBezTo>
                      <a:pt x="15891" y="2916"/>
                      <a:pt x="15891" y="4082"/>
                      <a:pt x="15891" y="4082"/>
                    </a:cubicBezTo>
                    <a:cubicBezTo>
                      <a:pt x="13448" y="5260"/>
                      <a:pt x="10189" y="7009"/>
                      <a:pt x="8556" y="7592"/>
                    </a:cubicBezTo>
                    <a:cubicBezTo>
                      <a:pt x="6930" y="8759"/>
                      <a:pt x="6114" y="9342"/>
                      <a:pt x="4480" y="10508"/>
                    </a:cubicBezTo>
                    <a:cubicBezTo>
                      <a:pt x="2855" y="11675"/>
                      <a:pt x="405" y="12841"/>
                      <a:pt x="0" y="15185"/>
                    </a:cubicBezTo>
                    <a:cubicBezTo>
                      <a:pt x="817" y="15185"/>
                      <a:pt x="1221" y="15768"/>
                      <a:pt x="2038" y="16351"/>
                    </a:cubicBezTo>
                    <a:cubicBezTo>
                      <a:pt x="2442" y="16351"/>
                      <a:pt x="2855" y="17518"/>
                      <a:pt x="3671" y="18101"/>
                    </a:cubicBezTo>
                    <a:cubicBezTo>
                      <a:pt x="4892" y="18684"/>
                      <a:pt x="6114" y="19850"/>
                      <a:pt x="7335" y="20434"/>
                    </a:cubicBezTo>
                    <a:cubicBezTo>
                      <a:pt x="9373" y="21600"/>
                      <a:pt x="10189" y="20434"/>
                      <a:pt x="11411" y="18684"/>
                    </a:cubicBezTo>
                    <a:cubicBezTo>
                      <a:pt x="13044" y="16934"/>
                      <a:pt x="14265" y="15768"/>
                      <a:pt x="15486" y="14019"/>
                    </a:cubicBezTo>
                    <a:cubicBezTo>
                      <a:pt x="16303" y="13435"/>
                      <a:pt x="16303" y="11675"/>
                      <a:pt x="17524" y="11092"/>
                    </a:cubicBezTo>
                    <a:cubicBezTo>
                      <a:pt x="17524" y="9925"/>
                      <a:pt x="18341" y="8176"/>
                      <a:pt x="18745" y="7009"/>
                    </a:cubicBezTo>
                    <a:cubicBezTo>
                      <a:pt x="18745" y="7009"/>
                      <a:pt x="19150" y="7009"/>
                      <a:pt x="19562" y="7009"/>
                    </a:cubicBezTo>
                    <a:cubicBezTo>
                      <a:pt x="19562" y="7009"/>
                      <a:pt x="19562" y="5260"/>
                      <a:pt x="19562" y="4677"/>
                    </a:cubicBezTo>
                    <a:cubicBezTo>
                      <a:pt x="19562" y="4677"/>
                      <a:pt x="20379" y="4677"/>
                      <a:pt x="20379" y="4677"/>
                    </a:cubicBezTo>
                    <a:cubicBezTo>
                      <a:pt x="20783" y="3499"/>
                      <a:pt x="21188" y="2333"/>
                      <a:pt x="21600" y="1166"/>
                    </a:cubicBezTo>
                    <a:cubicBezTo>
                      <a:pt x="21600" y="583"/>
                      <a:pt x="21600" y="0"/>
                      <a:pt x="20783" y="0"/>
                    </a:cubicBezTo>
                    <a:cubicBezTo>
                      <a:pt x="19967" y="583"/>
                      <a:pt x="19150" y="1166"/>
                      <a:pt x="18341" y="116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4" name="Google Shape;1208;g257743a6ece_0_185"/>
              <p:cNvSpPr/>
              <p:nvPr/>
            </p:nvSpPr>
            <p:spPr>
              <a:xfrm>
                <a:off x="302856" y="1935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46" extrusionOk="0">
                    <a:moveTo>
                      <a:pt x="20120" y="0"/>
                    </a:moveTo>
                    <a:cubicBezTo>
                      <a:pt x="20120" y="0"/>
                      <a:pt x="18641" y="1106"/>
                      <a:pt x="18641" y="1106"/>
                    </a:cubicBezTo>
                    <a:lnTo>
                      <a:pt x="17754" y="1106"/>
                    </a:lnTo>
                    <a:cubicBezTo>
                      <a:pt x="17754" y="1106"/>
                      <a:pt x="17161" y="553"/>
                      <a:pt x="16568" y="1106"/>
                    </a:cubicBezTo>
                    <a:cubicBezTo>
                      <a:pt x="15976" y="1106"/>
                      <a:pt x="15089" y="1659"/>
                      <a:pt x="14496" y="1659"/>
                    </a:cubicBezTo>
                    <a:cubicBezTo>
                      <a:pt x="13903" y="1659"/>
                      <a:pt x="13017" y="1659"/>
                      <a:pt x="12429" y="1659"/>
                    </a:cubicBezTo>
                    <a:cubicBezTo>
                      <a:pt x="12130" y="1659"/>
                      <a:pt x="11836" y="2765"/>
                      <a:pt x="11537" y="2765"/>
                    </a:cubicBezTo>
                    <a:cubicBezTo>
                      <a:pt x="11243" y="2765"/>
                      <a:pt x="10650" y="2765"/>
                      <a:pt x="10357" y="2765"/>
                    </a:cubicBezTo>
                    <a:cubicBezTo>
                      <a:pt x="10057" y="2765"/>
                      <a:pt x="9470" y="3871"/>
                      <a:pt x="9171" y="3871"/>
                    </a:cubicBezTo>
                    <a:cubicBezTo>
                      <a:pt x="7098" y="5541"/>
                      <a:pt x="6805" y="6094"/>
                      <a:pt x="5619" y="8859"/>
                    </a:cubicBezTo>
                    <a:cubicBezTo>
                      <a:pt x="4732" y="10518"/>
                      <a:pt x="3846" y="12177"/>
                      <a:pt x="3253" y="13294"/>
                    </a:cubicBezTo>
                    <a:cubicBezTo>
                      <a:pt x="2665" y="14400"/>
                      <a:pt x="1773" y="16612"/>
                      <a:pt x="1186" y="17165"/>
                    </a:cubicBezTo>
                    <a:cubicBezTo>
                      <a:pt x="593" y="18271"/>
                      <a:pt x="0" y="19377"/>
                      <a:pt x="0" y="20483"/>
                    </a:cubicBezTo>
                    <a:cubicBezTo>
                      <a:pt x="887" y="21600"/>
                      <a:pt x="2072" y="20483"/>
                      <a:pt x="2665" y="19377"/>
                    </a:cubicBezTo>
                    <a:cubicBezTo>
                      <a:pt x="3552" y="18271"/>
                      <a:pt x="4439" y="17165"/>
                      <a:pt x="5325" y="16612"/>
                    </a:cubicBezTo>
                    <a:cubicBezTo>
                      <a:pt x="6212" y="16612"/>
                      <a:pt x="6805" y="14400"/>
                      <a:pt x="7691" y="13847"/>
                    </a:cubicBezTo>
                    <a:cubicBezTo>
                      <a:pt x="8578" y="12741"/>
                      <a:pt x="9764" y="12177"/>
                      <a:pt x="10650" y="11071"/>
                    </a:cubicBezTo>
                    <a:cubicBezTo>
                      <a:pt x="14202" y="7200"/>
                      <a:pt x="18048" y="3871"/>
                      <a:pt x="21600" y="553"/>
                    </a:cubicBezTo>
                    <a:cubicBezTo>
                      <a:pt x="21007" y="553"/>
                      <a:pt x="20414" y="0"/>
                      <a:pt x="20120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5" name="Google Shape;1209;g257743a6ece_0_185"/>
              <p:cNvSpPr/>
              <p:nvPr/>
            </p:nvSpPr>
            <p:spPr>
              <a:xfrm>
                <a:off x="308465" y="19343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51" y="5807"/>
                    </a:moveTo>
                    <a:cubicBezTo>
                      <a:pt x="6051" y="5807"/>
                      <a:pt x="4320" y="10800"/>
                      <a:pt x="3026" y="13289"/>
                    </a:cubicBezTo>
                    <a:cubicBezTo>
                      <a:pt x="1731" y="15777"/>
                      <a:pt x="429" y="17437"/>
                      <a:pt x="0" y="21600"/>
                    </a:cubicBezTo>
                    <a:cubicBezTo>
                      <a:pt x="3026" y="20770"/>
                      <a:pt x="6480" y="17437"/>
                      <a:pt x="9069" y="16607"/>
                    </a:cubicBezTo>
                    <a:cubicBezTo>
                      <a:pt x="9934" y="16607"/>
                      <a:pt x="11229" y="14948"/>
                      <a:pt x="12094" y="14118"/>
                    </a:cubicBezTo>
                    <a:cubicBezTo>
                      <a:pt x="12960" y="14118"/>
                      <a:pt x="14254" y="14118"/>
                      <a:pt x="15120" y="14118"/>
                    </a:cubicBezTo>
                    <a:cubicBezTo>
                      <a:pt x="16414" y="13289"/>
                      <a:pt x="17280" y="11630"/>
                      <a:pt x="18146" y="9970"/>
                    </a:cubicBezTo>
                    <a:cubicBezTo>
                      <a:pt x="18574" y="9970"/>
                      <a:pt x="19869" y="8311"/>
                      <a:pt x="19869" y="8311"/>
                    </a:cubicBezTo>
                    <a:cubicBezTo>
                      <a:pt x="19869" y="8311"/>
                      <a:pt x="19869" y="6652"/>
                      <a:pt x="19869" y="5807"/>
                    </a:cubicBezTo>
                    <a:cubicBezTo>
                      <a:pt x="19869" y="4148"/>
                      <a:pt x="21163" y="4148"/>
                      <a:pt x="21600" y="4148"/>
                    </a:cubicBezTo>
                    <a:cubicBezTo>
                      <a:pt x="21600" y="4148"/>
                      <a:pt x="21600" y="1659"/>
                      <a:pt x="21600" y="0"/>
                    </a:cubicBezTo>
                    <a:cubicBezTo>
                      <a:pt x="15549" y="830"/>
                      <a:pt x="11666" y="6652"/>
                      <a:pt x="4749" y="66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6" name="Google Shape;1210;g257743a6ece_0_185"/>
              <p:cNvSpPr/>
              <p:nvPr/>
            </p:nvSpPr>
            <p:spPr>
              <a:xfrm>
                <a:off x="212952" y="19829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14186"/>
                    </a:moveTo>
                    <a:cubicBezTo>
                      <a:pt x="19333" y="13165"/>
                      <a:pt x="18697" y="12397"/>
                      <a:pt x="18201" y="11759"/>
                    </a:cubicBezTo>
                    <a:cubicBezTo>
                      <a:pt x="17846" y="11248"/>
                      <a:pt x="17563" y="10610"/>
                      <a:pt x="17280" y="10224"/>
                    </a:cubicBezTo>
                    <a:cubicBezTo>
                      <a:pt x="17280" y="10224"/>
                      <a:pt x="17138" y="10224"/>
                      <a:pt x="17068" y="10224"/>
                    </a:cubicBezTo>
                    <a:cubicBezTo>
                      <a:pt x="17068" y="10224"/>
                      <a:pt x="17068" y="9841"/>
                      <a:pt x="16926" y="9841"/>
                    </a:cubicBezTo>
                    <a:cubicBezTo>
                      <a:pt x="16572" y="9331"/>
                      <a:pt x="16076" y="8693"/>
                      <a:pt x="15793" y="8179"/>
                    </a:cubicBezTo>
                    <a:cubicBezTo>
                      <a:pt x="15509" y="7669"/>
                      <a:pt x="15227" y="7286"/>
                      <a:pt x="14943" y="6903"/>
                    </a:cubicBezTo>
                    <a:cubicBezTo>
                      <a:pt x="14801" y="6903"/>
                      <a:pt x="14731" y="6775"/>
                      <a:pt x="14659" y="6645"/>
                    </a:cubicBezTo>
                    <a:cubicBezTo>
                      <a:pt x="14659" y="6645"/>
                      <a:pt x="14659" y="6390"/>
                      <a:pt x="14659" y="6390"/>
                    </a:cubicBezTo>
                    <a:cubicBezTo>
                      <a:pt x="14518" y="6262"/>
                      <a:pt x="14235" y="6135"/>
                      <a:pt x="14093" y="5879"/>
                    </a:cubicBezTo>
                    <a:cubicBezTo>
                      <a:pt x="13526" y="5369"/>
                      <a:pt x="13030" y="4728"/>
                      <a:pt x="12464" y="4217"/>
                    </a:cubicBezTo>
                    <a:cubicBezTo>
                      <a:pt x="12252" y="3962"/>
                      <a:pt x="12039" y="3962"/>
                      <a:pt x="11827" y="3834"/>
                    </a:cubicBezTo>
                    <a:cubicBezTo>
                      <a:pt x="11614" y="3707"/>
                      <a:pt x="11473" y="3451"/>
                      <a:pt x="11261" y="3324"/>
                    </a:cubicBezTo>
                    <a:cubicBezTo>
                      <a:pt x="10623" y="2941"/>
                      <a:pt x="9915" y="2683"/>
                      <a:pt x="9206" y="2428"/>
                    </a:cubicBezTo>
                    <a:cubicBezTo>
                      <a:pt x="8498" y="2173"/>
                      <a:pt x="7932" y="1662"/>
                      <a:pt x="7223" y="1407"/>
                    </a:cubicBezTo>
                    <a:cubicBezTo>
                      <a:pt x="6727" y="1151"/>
                      <a:pt x="6233" y="1151"/>
                      <a:pt x="5807" y="894"/>
                    </a:cubicBezTo>
                    <a:cubicBezTo>
                      <a:pt x="5595" y="894"/>
                      <a:pt x="5382" y="766"/>
                      <a:pt x="5170" y="511"/>
                    </a:cubicBezTo>
                    <a:cubicBezTo>
                      <a:pt x="5028" y="511"/>
                      <a:pt x="4958" y="511"/>
                      <a:pt x="4816" y="511"/>
                    </a:cubicBezTo>
                    <a:cubicBezTo>
                      <a:pt x="4674" y="511"/>
                      <a:pt x="4604" y="383"/>
                      <a:pt x="4462" y="255"/>
                    </a:cubicBezTo>
                    <a:cubicBezTo>
                      <a:pt x="3824" y="0"/>
                      <a:pt x="3116" y="0"/>
                      <a:pt x="2479" y="0"/>
                    </a:cubicBezTo>
                    <a:cubicBezTo>
                      <a:pt x="1699" y="0"/>
                      <a:pt x="638" y="0"/>
                      <a:pt x="142" y="128"/>
                    </a:cubicBezTo>
                    <a:cubicBezTo>
                      <a:pt x="70" y="128"/>
                      <a:pt x="0" y="128"/>
                      <a:pt x="0" y="383"/>
                    </a:cubicBezTo>
                    <a:cubicBezTo>
                      <a:pt x="1204" y="894"/>
                      <a:pt x="2337" y="1279"/>
                      <a:pt x="3399" y="1917"/>
                    </a:cubicBezTo>
                    <a:cubicBezTo>
                      <a:pt x="4462" y="2683"/>
                      <a:pt x="5453" y="3324"/>
                      <a:pt x="6373" y="4345"/>
                    </a:cubicBezTo>
                    <a:cubicBezTo>
                      <a:pt x="6373" y="5241"/>
                      <a:pt x="6799" y="5752"/>
                      <a:pt x="6727" y="6903"/>
                    </a:cubicBezTo>
                    <a:cubicBezTo>
                      <a:pt x="6657" y="6903"/>
                      <a:pt x="6587" y="7158"/>
                      <a:pt x="6587" y="7286"/>
                    </a:cubicBezTo>
                    <a:cubicBezTo>
                      <a:pt x="6445" y="7669"/>
                      <a:pt x="6303" y="7924"/>
                      <a:pt x="6161" y="8307"/>
                    </a:cubicBezTo>
                    <a:cubicBezTo>
                      <a:pt x="6019" y="8693"/>
                      <a:pt x="5878" y="9203"/>
                      <a:pt x="5737" y="9458"/>
                    </a:cubicBezTo>
                    <a:cubicBezTo>
                      <a:pt x="5737" y="9458"/>
                      <a:pt x="5737" y="9841"/>
                      <a:pt x="5595" y="9969"/>
                    </a:cubicBezTo>
                    <a:cubicBezTo>
                      <a:pt x="5382" y="10352"/>
                      <a:pt x="5170" y="10865"/>
                      <a:pt x="4958" y="11376"/>
                    </a:cubicBezTo>
                    <a:cubicBezTo>
                      <a:pt x="4958" y="11376"/>
                      <a:pt x="4958" y="11503"/>
                      <a:pt x="4958" y="11631"/>
                    </a:cubicBezTo>
                    <a:cubicBezTo>
                      <a:pt x="4958" y="11759"/>
                      <a:pt x="4674" y="12014"/>
                      <a:pt x="4604" y="12142"/>
                    </a:cubicBezTo>
                    <a:cubicBezTo>
                      <a:pt x="4604" y="12142"/>
                      <a:pt x="4320" y="12655"/>
                      <a:pt x="4604" y="12782"/>
                    </a:cubicBezTo>
                    <a:cubicBezTo>
                      <a:pt x="4816" y="12527"/>
                      <a:pt x="5028" y="12269"/>
                      <a:pt x="5241" y="12142"/>
                    </a:cubicBezTo>
                    <a:cubicBezTo>
                      <a:pt x="5453" y="11886"/>
                      <a:pt x="5595" y="11631"/>
                      <a:pt x="5807" y="11248"/>
                    </a:cubicBezTo>
                    <a:cubicBezTo>
                      <a:pt x="6161" y="10737"/>
                      <a:pt x="6657" y="10352"/>
                      <a:pt x="7082" y="9841"/>
                    </a:cubicBezTo>
                    <a:cubicBezTo>
                      <a:pt x="7507" y="9458"/>
                      <a:pt x="7932" y="8948"/>
                      <a:pt x="8498" y="8562"/>
                    </a:cubicBezTo>
                    <a:cubicBezTo>
                      <a:pt x="8710" y="8307"/>
                      <a:pt x="8994" y="8179"/>
                      <a:pt x="9206" y="7924"/>
                    </a:cubicBezTo>
                    <a:cubicBezTo>
                      <a:pt x="9490" y="7669"/>
                      <a:pt x="9702" y="7286"/>
                      <a:pt x="9915" y="7286"/>
                    </a:cubicBezTo>
                    <a:cubicBezTo>
                      <a:pt x="10198" y="7286"/>
                      <a:pt x="10553" y="7669"/>
                      <a:pt x="10623" y="7924"/>
                    </a:cubicBezTo>
                    <a:cubicBezTo>
                      <a:pt x="10623" y="7924"/>
                      <a:pt x="10623" y="8179"/>
                      <a:pt x="10623" y="8179"/>
                    </a:cubicBezTo>
                    <a:cubicBezTo>
                      <a:pt x="10693" y="9331"/>
                      <a:pt x="10269" y="9969"/>
                      <a:pt x="10127" y="10482"/>
                    </a:cubicBezTo>
                    <a:cubicBezTo>
                      <a:pt x="10127" y="10482"/>
                      <a:pt x="9985" y="10482"/>
                      <a:pt x="9985" y="10482"/>
                    </a:cubicBezTo>
                    <a:cubicBezTo>
                      <a:pt x="9985" y="10482"/>
                      <a:pt x="9985" y="10865"/>
                      <a:pt x="9985" y="10865"/>
                    </a:cubicBezTo>
                    <a:cubicBezTo>
                      <a:pt x="9844" y="11503"/>
                      <a:pt x="9702" y="12014"/>
                      <a:pt x="9490" y="12269"/>
                    </a:cubicBezTo>
                    <a:cubicBezTo>
                      <a:pt x="8994" y="13421"/>
                      <a:pt x="8356" y="14186"/>
                      <a:pt x="8144" y="15593"/>
                    </a:cubicBezTo>
                    <a:cubicBezTo>
                      <a:pt x="8710" y="15593"/>
                      <a:pt x="8852" y="14955"/>
                      <a:pt x="9419" y="14955"/>
                    </a:cubicBezTo>
                    <a:cubicBezTo>
                      <a:pt x="9702" y="14444"/>
                      <a:pt x="10127" y="14317"/>
                      <a:pt x="10481" y="13931"/>
                    </a:cubicBezTo>
                    <a:cubicBezTo>
                      <a:pt x="10835" y="13548"/>
                      <a:pt x="11189" y="13165"/>
                      <a:pt x="11543" y="12782"/>
                    </a:cubicBezTo>
                    <a:cubicBezTo>
                      <a:pt x="12181" y="12014"/>
                      <a:pt x="13314" y="10482"/>
                      <a:pt x="14164" y="10865"/>
                    </a:cubicBezTo>
                    <a:cubicBezTo>
                      <a:pt x="14377" y="11503"/>
                      <a:pt x="14447" y="12014"/>
                      <a:pt x="14447" y="12910"/>
                    </a:cubicBezTo>
                    <a:cubicBezTo>
                      <a:pt x="14447" y="12910"/>
                      <a:pt x="14305" y="12910"/>
                      <a:pt x="14305" y="12910"/>
                    </a:cubicBezTo>
                    <a:cubicBezTo>
                      <a:pt x="14305" y="13038"/>
                      <a:pt x="14377" y="13038"/>
                      <a:pt x="14305" y="13293"/>
                    </a:cubicBezTo>
                    <a:cubicBezTo>
                      <a:pt x="14164" y="13803"/>
                      <a:pt x="13810" y="14699"/>
                      <a:pt x="13597" y="14955"/>
                    </a:cubicBezTo>
                    <a:cubicBezTo>
                      <a:pt x="13597" y="15210"/>
                      <a:pt x="13456" y="15593"/>
                      <a:pt x="13456" y="15593"/>
                    </a:cubicBezTo>
                    <a:cubicBezTo>
                      <a:pt x="13384" y="15848"/>
                      <a:pt x="13314" y="16104"/>
                      <a:pt x="13244" y="16234"/>
                    </a:cubicBezTo>
                    <a:cubicBezTo>
                      <a:pt x="13244" y="16234"/>
                      <a:pt x="13172" y="16489"/>
                      <a:pt x="13102" y="16489"/>
                    </a:cubicBezTo>
                    <a:cubicBezTo>
                      <a:pt x="12960" y="16744"/>
                      <a:pt x="12818" y="17127"/>
                      <a:pt x="12606" y="17510"/>
                    </a:cubicBezTo>
                    <a:cubicBezTo>
                      <a:pt x="12464" y="17893"/>
                      <a:pt x="12394" y="18279"/>
                      <a:pt x="12181" y="18662"/>
                    </a:cubicBezTo>
                    <a:cubicBezTo>
                      <a:pt x="12110" y="18917"/>
                      <a:pt x="11968" y="19045"/>
                      <a:pt x="11827" y="19300"/>
                    </a:cubicBezTo>
                    <a:cubicBezTo>
                      <a:pt x="11685" y="19810"/>
                      <a:pt x="11473" y="19938"/>
                      <a:pt x="11261" y="20451"/>
                    </a:cubicBezTo>
                    <a:cubicBezTo>
                      <a:pt x="11189" y="20706"/>
                      <a:pt x="11119" y="20834"/>
                      <a:pt x="11047" y="21089"/>
                    </a:cubicBezTo>
                    <a:cubicBezTo>
                      <a:pt x="11047" y="21217"/>
                      <a:pt x="10765" y="21345"/>
                      <a:pt x="10907" y="21600"/>
                    </a:cubicBezTo>
                    <a:cubicBezTo>
                      <a:pt x="11685" y="20962"/>
                      <a:pt x="12464" y="20196"/>
                      <a:pt x="13102" y="19427"/>
                    </a:cubicBezTo>
                    <a:cubicBezTo>
                      <a:pt x="13244" y="19172"/>
                      <a:pt x="13456" y="19172"/>
                      <a:pt x="13597" y="18917"/>
                    </a:cubicBezTo>
                    <a:cubicBezTo>
                      <a:pt x="13668" y="18917"/>
                      <a:pt x="13739" y="18662"/>
                      <a:pt x="13810" y="18534"/>
                    </a:cubicBezTo>
                    <a:cubicBezTo>
                      <a:pt x="14164" y="18151"/>
                      <a:pt x="14589" y="18021"/>
                      <a:pt x="14801" y="17383"/>
                    </a:cubicBezTo>
                    <a:cubicBezTo>
                      <a:pt x="15013" y="17383"/>
                      <a:pt x="15227" y="17127"/>
                      <a:pt x="15439" y="16872"/>
                    </a:cubicBezTo>
                    <a:cubicBezTo>
                      <a:pt x="15580" y="16744"/>
                      <a:pt x="15722" y="16744"/>
                      <a:pt x="15863" y="16617"/>
                    </a:cubicBezTo>
                    <a:cubicBezTo>
                      <a:pt x="16005" y="16617"/>
                      <a:pt x="16076" y="16361"/>
                      <a:pt x="16218" y="16234"/>
                    </a:cubicBezTo>
                    <a:cubicBezTo>
                      <a:pt x="16359" y="16234"/>
                      <a:pt x="16501" y="16234"/>
                      <a:pt x="16642" y="16104"/>
                    </a:cubicBezTo>
                    <a:cubicBezTo>
                      <a:pt x="17068" y="15976"/>
                      <a:pt x="17492" y="16104"/>
                      <a:pt x="17704" y="16744"/>
                    </a:cubicBezTo>
                    <a:cubicBezTo>
                      <a:pt x="17846" y="17127"/>
                      <a:pt x="17846" y="18021"/>
                      <a:pt x="17846" y="18534"/>
                    </a:cubicBezTo>
                    <a:cubicBezTo>
                      <a:pt x="17846" y="19172"/>
                      <a:pt x="17776" y="19683"/>
                      <a:pt x="17846" y="20323"/>
                    </a:cubicBezTo>
                    <a:cubicBezTo>
                      <a:pt x="18909" y="19938"/>
                      <a:pt x="19545" y="18789"/>
                      <a:pt x="20467" y="18279"/>
                    </a:cubicBezTo>
                    <a:cubicBezTo>
                      <a:pt x="20821" y="17510"/>
                      <a:pt x="21458" y="17255"/>
                      <a:pt x="21600" y="16234"/>
                    </a:cubicBezTo>
                    <a:cubicBezTo>
                      <a:pt x="20821" y="15721"/>
                      <a:pt x="20538" y="14444"/>
                      <a:pt x="19829" y="1380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7" name="Google Shape;1211;g257743a6ece_0_185"/>
              <p:cNvSpPr/>
              <p:nvPr/>
            </p:nvSpPr>
            <p:spPr>
              <a:xfrm>
                <a:off x="273735" y="19823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97" y="385"/>
                    </a:moveTo>
                    <a:cubicBezTo>
                      <a:pt x="20197" y="385"/>
                      <a:pt x="18794" y="1541"/>
                      <a:pt x="18516" y="2311"/>
                    </a:cubicBezTo>
                    <a:cubicBezTo>
                      <a:pt x="17954" y="3089"/>
                      <a:pt x="17675" y="3089"/>
                      <a:pt x="17113" y="3859"/>
                    </a:cubicBezTo>
                    <a:cubicBezTo>
                      <a:pt x="16551" y="4630"/>
                      <a:pt x="16272" y="5015"/>
                      <a:pt x="15989" y="5400"/>
                    </a:cubicBezTo>
                    <a:cubicBezTo>
                      <a:pt x="15148" y="6556"/>
                      <a:pt x="13745" y="7326"/>
                      <a:pt x="13183" y="8096"/>
                    </a:cubicBezTo>
                    <a:cubicBezTo>
                      <a:pt x="12626" y="8874"/>
                      <a:pt x="12064" y="9259"/>
                      <a:pt x="11501" y="9644"/>
                    </a:cubicBezTo>
                    <a:cubicBezTo>
                      <a:pt x="11223" y="10030"/>
                      <a:pt x="10661" y="10415"/>
                      <a:pt x="10382" y="10415"/>
                    </a:cubicBezTo>
                    <a:cubicBezTo>
                      <a:pt x="9536" y="11570"/>
                      <a:pt x="8696" y="12341"/>
                      <a:pt x="7855" y="13111"/>
                    </a:cubicBezTo>
                    <a:cubicBezTo>
                      <a:pt x="7293" y="13882"/>
                      <a:pt x="6452" y="14267"/>
                      <a:pt x="5890" y="15044"/>
                    </a:cubicBezTo>
                    <a:cubicBezTo>
                      <a:pt x="5328" y="15815"/>
                      <a:pt x="4771" y="16585"/>
                      <a:pt x="3930" y="17356"/>
                    </a:cubicBezTo>
                    <a:cubicBezTo>
                      <a:pt x="3930" y="17356"/>
                      <a:pt x="3930" y="17356"/>
                      <a:pt x="3368" y="17741"/>
                    </a:cubicBezTo>
                    <a:cubicBezTo>
                      <a:pt x="3368" y="17741"/>
                      <a:pt x="3368" y="18126"/>
                      <a:pt x="3084" y="18511"/>
                    </a:cubicBezTo>
                    <a:cubicBezTo>
                      <a:pt x="2806" y="18511"/>
                      <a:pt x="2244" y="18511"/>
                      <a:pt x="1681" y="19282"/>
                    </a:cubicBezTo>
                    <a:cubicBezTo>
                      <a:pt x="1681" y="19282"/>
                      <a:pt x="1681" y="19667"/>
                      <a:pt x="1681" y="20052"/>
                    </a:cubicBezTo>
                    <a:cubicBezTo>
                      <a:pt x="1681" y="20052"/>
                      <a:pt x="1124" y="20052"/>
                      <a:pt x="841" y="20052"/>
                    </a:cubicBezTo>
                    <a:cubicBezTo>
                      <a:pt x="841" y="20052"/>
                      <a:pt x="0" y="20830"/>
                      <a:pt x="0" y="21600"/>
                    </a:cubicBezTo>
                    <a:cubicBezTo>
                      <a:pt x="1965" y="21215"/>
                      <a:pt x="4209" y="21600"/>
                      <a:pt x="5890" y="21215"/>
                    </a:cubicBezTo>
                    <a:cubicBezTo>
                      <a:pt x="6452" y="21215"/>
                      <a:pt x="7014" y="20052"/>
                      <a:pt x="7855" y="19667"/>
                    </a:cubicBezTo>
                    <a:cubicBezTo>
                      <a:pt x="8696" y="18896"/>
                      <a:pt x="9820" y="18896"/>
                      <a:pt x="10382" y="18126"/>
                    </a:cubicBezTo>
                    <a:cubicBezTo>
                      <a:pt x="10382" y="18126"/>
                      <a:pt x="10382" y="18126"/>
                      <a:pt x="10939" y="18126"/>
                    </a:cubicBezTo>
                    <a:cubicBezTo>
                      <a:pt x="10939" y="18126"/>
                      <a:pt x="11501" y="16970"/>
                      <a:pt x="11785" y="16970"/>
                    </a:cubicBezTo>
                    <a:cubicBezTo>
                      <a:pt x="12342" y="16200"/>
                      <a:pt x="13183" y="16200"/>
                      <a:pt x="13745" y="15815"/>
                    </a:cubicBezTo>
                    <a:cubicBezTo>
                      <a:pt x="13745" y="15815"/>
                      <a:pt x="14029" y="15044"/>
                      <a:pt x="14307" y="14659"/>
                    </a:cubicBezTo>
                    <a:cubicBezTo>
                      <a:pt x="14586" y="14659"/>
                      <a:pt x="15148" y="14267"/>
                      <a:pt x="15432" y="13882"/>
                    </a:cubicBezTo>
                    <a:cubicBezTo>
                      <a:pt x="15989" y="13111"/>
                      <a:pt x="16834" y="12341"/>
                      <a:pt x="17391" y="11956"/>
                    </a:cubicBezTo>
                    <a:cubicBezTo>
                      <a:pt x="17391" y="11956"/>
                      <a:pt x="17675" y="11570"/>
                      <a:pt x="17675" y="11185"/>
                    </a:cubicBezTo>
                    <a:cubicBezTo>
                      <a:pt x="17954" y="11185"/>
                      <a:pt x="18516" y="11185"/>
                      <a:pt x="18794" y="10415"/>
                    </a:cubicBezTo>
                    <a:cubicBezTo>
                      <a:pt x="19356" y="9644"/>
                      <a:pt x="19640" y="8874"/>
                      <a:pt x="20197" y="8482"/>
                    </a:cubicBezTo>
                    <a:cubicBezTo>
                      <a:pt x="20197" y="5015"/>
                      <a:pt x="21322" y="3474"/>
                      <a:pt x="21600" y="0"/>
                    </a:cubicBezTo>
                    <a:lnTo>
                      <a:pt x="20759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8" name="Google Shape;1212;g257743a6ece_0_185"/>
              <p:cNvSpPr/>
              <p:nvPr/>
            </p:nvSpPr>
            <p:spPr>
              <a:xfrm>
                <a:off x="217721" y="20397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5" h="21600" extrusionOk="0">
                    <a:moveTo>
                      <a:pt x="11715" y="7889"/>
                    </a:moveTo>
                    <a:cubicBezTo>
                      <a:pt x="10618" y="8917"/>
                      <a:pt x="9885" y="9259"/>
                      <a:pt x="8787" y="9601"/>
                    </a:cubicBezTo>
                    <a:cubicBezTo>
                      <a:pt x="8421" y="9601"/>
                      <a:pt x="8054" y="9944"/>
                      <a:pt x="7872" y="10286"/>
                    </a:cubicBezTo>
                    <a:cubicBezTo>
                      <a:pt x="7323" y="10286"/>
                      <a:pt x="5674" y="10971"/>
                      <a:pt x="5493" y="11656"/>
                    </a:cubicBezTo>
                    <a:cubicBezTo>
                      <a:pt x="5493" y="11656"/>
                      <a:pt x="5493" y="11656"/>
                      <a:pt x="5126" y="11656"/>
                    </a:cubicBezTo>
                    <a:cubicBezTo>
                      <a:pt x="3662" y="13032"/>
                      <a:pt x="2379" y="14402"/>
                      <a:pt x="1282" y="15772"/>
                    </a:cubicBezTo>
                    <a:cubicBezTo>
                      <a:pt x="734" y="15772"/>
                      <a:pt x="0" y="16114"/>
                      <a:pt x="0" y="17484"/>
                    </a:cubicBezTo>
                    <a:cubicBezTo>
                      <a:pt x="0" y="18860"/>
                      <a:pt x="549" y="19545"/>
                      <a:pt x="1282" y="19888"/>
                    </a:cubicBezTo>
                    <a:cubicBezTo>
                      <a:pt x="2013" y="20915"/>
                      <a:pt x="2013" y="21258"/>
                      <a:pt x="2746" y="21600"/>
                    </a:cubicBezTo>
                    <a:cubicBezTo>
                      <a:pt x="3477" y="21600"/>
                      <a:pt x="5307" y="21258"/>
                      <a:pt x="6041" y="20915"/>
                    </a:cubicBezTo>
                    <a:cubicBezTo>
                      <a:pt x="6223" y="20915"/>
                      <a:pt x="6223" y="20573"/>
                      <a:pt x="6590" y="20230"/>
                    </a:cubicBezTo>
                    <a:cubicBezTo>
                      <a:pt x="6775" y="20230"/>
                      <a:pt x="6957" y="20230"/>
                      <a:pt x="7323" y="20230"/>
                    </a:cubicBezTo>
                    <a:cubicBezTo>
                      <a:pt x="7323" y="20230"/>
                      <a:pt x="7690" y="19545"/>
                      <a:pt x="7872" y="19545"/>
                    </a:cubicBezTo>
                    <a:cubicBezTo>
                      <a:pt x="8969" y="18860"/>
                      <a:pt x="10070" y="17484"/>
                      <a:pt x="10985" y="16799"/>
                    </a:cubicBezTo>
                    <a:cubicBezTo>
                      <a:pt x="11349" y="16457"/>
                      <a:pt x="11901" y="16457"/>
                      <a:pt x="12082" y="16114"/>
                    </a:cubicBezTo>
                    <a:cubicBezTo>
                      <a:pt x="12082" y="16114"/>
                      <a:pt x="12449" y="15429"/>
                      <a:pt x="12631" y="15429"/>
                    </a:cubicBezTo>
                    <a:cubicBezTo>
                      <a:pt x="13546" y="14402"/>
                      <a:pt x="14462" y="13375"/>
                      <a:pt x="15195" y="12341"/>
                    </a:cubicBezTo>
                    <a:cubicBezTo>
                      <a:pt x="17208" y="8917"/>
                      <a:pt x="19221" y="3431"/>
                      <a:pt x="21051" y="1027"/>
                    </a:cubicBezTo>
                    <a:cubicBezTo>
                      <a:pt x="21051" y="1027"/>
                      <a:pt x="21600" y="0"/>
                      <a:pt x="21051" y="0"/>
                    </a:cubicBezTo>
                    <a:cubicBezTo>
                      <a:pt x="18123" y="2397"/>
                      <a:pt x="14643" y="5143"/>
                      <a:pt x="11901" y="71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9" name="Google Shape;1213;g257743a6ece_0_185"/>
              <p:cNvSpPr/>
              <p:nvPr/>
            </p:nvSpPr>
            <p:spPr>
              <a:xfrm>
                <a:off x="164437" y="21110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600" extrusionOk="0">
                    <a:moveTo>
                      <a:pt x="20422" y="530"/>
                    </a:moveTo>
                    <a:cubicBezTo>
                      <a:pt x="20422" y="530"/>
                      <a:pt x="20150" y="530"/>
                      <a:pt x="20015" y="354"/>
                    </a:cubicBezTo>
                    <a:cubicBezTo>
                      <a:pt x="19606" y="354"/>
                      <a:pt x="20015" y="177"/>
                      <a:pt x="19606" y="0"/>
                    </a:cubicBezTo>
                    <a:cubicBezTo>
                      <a:pt x="19606" y="0"/>
                      <a:pt x="19606" y="0"/>
                      <a:pt x="19336" y="0"/>
                    </a:cubicBezTo>
                    <a:cubicBezTo>
                      <a:pt x="18657" y="0"/>
                      <a:pt x="18519" y="530"/>
                      <a:pt x="17840" y="530"/>
                    </a:cubicBezTo>
                    <a:cubicBezTo>
                      <a:pt x="17705" y="1061"/>
                      <a:pt x="17161" y="1238"/>
                      <a:pt x="16754" y="1595"/>
                    </a:cubicBezTo>
                    <a:cubicBezTo>
                      <a:pt x="16619" y="1595"/>
                      <a:pt x="16482" y="1948"/>
                      <a:pt x="16212" y="2302"/>
                    </a:cubicBezTo>
                    <a:cubicBezTo>
                      <a:pt x="15940" y="2479"/>
                      <a:pt x="15802" y="2656"/>
                      <a:pt x="15533" y="2833"/>
                    </a:cubicBezTo>
                    <a:cubicBezTo>
                      <a:pt x="15533" y="2833"/>
                      <a:pt x="15533" y="3009"/>
                      <a:pt x="15533" y="3186"/>
                    </a:cubicBezTo>
                    <a:cubicBezTo>
                      <a:pt x="15533" y="3186"/>
                      <a:pt x="15260" y="3186"/>
                      <a:pt x="15123" y="3363"/>
                    </a:cubicBezTo>
                    <a:cubicBezTo>
                      <a:pt x="14988" y="3363"/>
                      <a:pt x="14853" y="3717"/>
                      <a:pt x="14581" y="3894"/>
                    </a:cubicBezTo>
                    <a:cubicBezTo>
                      <a:pt x="14174" y="4251"/>
                      <a:pt x="13767" y="4251"/>
                      <a:pt x="13630" y="4604"/>
                    </a:cubicBezTo>
                    <a:cubicBezTo>
                      <a:pt x="13495" y="4604"/>
                      <a:pt x="13495" y="4781"/>
                      <a:pt x="13357" y="4958"/>
                    </a:cubicBezTo>
                    <a:cubicBezTo>
                      <a:pt x="11999" y="6019"/>
                      <a:pt x="10370" y="7437"/>
                      <a:pt x="9284" y="8498"/>
                    </a:cubicBezTo>
                    <a:cubicBezTo>
                      <a:pt x="8874" y="8852"/>
                      <a:pt x="8605" y="9385"/>
                      <a:pt x="8333" y="9739"/>
                    </a:cubicBezTo>
                    <a:cubicBezTo>
                      <a:pt x="8195" y="9916"/>
                      <a:pt x="7926" y="10093"/>
                      <a:pt x="7653" y="10270"/>
                    </a:cubicBezTo>
                    <a:cubicBezTo>
                      <a:pt x="7109" y="10800"/>
                      <a:pt x="6430" y="11330"/>
                      <a:pt x="5888" y="11861"/>
                    </a:cubicBezTo>
                    <a:cubicBezTo>
                      <a:pt x="5750" y="12218"/>
                      <a:pt x="5615" y="12395"/>
                      <a:pt x="5481" y="12572"/>
                    </a:cubicBezTo>
                    <a:cubicBezTo>
                      <a:pt x="5343" y="12748"/>
                      <a:pt x="5071" y="12925"/>
                      <a:pt x="4801" y="13102"/>
                    </a:cubicBezTo>
                    <a:cubicBezTo>
                      <a:pt x="4529" y="13279"/>
                      <a:pt x="4529" y="13633"/>
                      <a:pt x="4257" y="13633"/>
                    </a:cubicBezTo>
                    <a:cubicBezTo>
                      <a:pt x="3305" y="14874"/>
                      <a:pt x="2084" y="16112"/>
                      <a:pt x="1267" y="17353"/>
                    </a:cubicBezTo>
                    <a:cubicBezTo>
                      <a:pt x="726" y="18237"/>
                      <a:pt x="318" y="18944"/>
                      <a:pt x="181" y="20009"/>
                    </a:cubicBezTo>
                    <a:cubicBezTo>
                      <a:pt x="181" y="20362"/>
                      <a:pt x="-91" y="20716"/>
                      <a:pt x="181" y="21070"/>
                    </a:cubicBezTo>
                    <a:cubicBezTo>
                      <a:pt x="181" y="21423"/>
                      <a:pt x="-226" y="21600"/>
                      <a:pt x="181" y="21600"/>
                    </a:cubicBezTo>
                    <a:cubicBezTo>
                      <a:pt x="726" y="21600"/>
                      <a:pt x="998" y="21070"/>
                      <a:pt x="1267" y="20716"/>
                    </a:cubicBezTo>
                    <a:cubicBezTo>
                      <a:pt x="1677" y="20362"/>
                      <a:pt x="2084" y="20009"/>
                      <a:pt x="2491" y="19832"/>
                    </a:cubicBezTo>
                    <a:cubicBezTo>
                      <a:pt x="2491" y="19832"/>
                      <a:pt x="2626" y="19475"/>
                      <a:pt x="2763" y="19475"/>
                    </a:cubicBezTo>
                    <a:cubicBezTo>
                      <a:pt x="2763" y="19475"/>
                      <a:pt x="3033" y="19475"/>
                      <a:pt x="3170" y="19475"/>
                    </a:cubicBezTo>
                    <a:cubicBezTo>
                      <a:pt x="3305" y="19475"/>
                      <a:pt x="3443" y="19121"/>
                      <a:pt x="3712" y="18767"/>
                    </a:cubicBezTo>
                    <a:cubicBezTo>
                      <a:pt x="4122" y="18414"/>
                      <a:pt x="4664" y="18237"/>
                      <a:pt x="5071" y="17883"/>
                    </a:cubicBezTo>
                    <a:cubicBezTo>
                      <a:pt x="5071" y="17883"/>
                      <a:pt x="5071" y="17706"/>
                      <a:pt x="5208" y="17530"/>
                    </a:cubicBezTo>
                    <a:cubicBezTo>
                      <a:pt x="5481" y="17530"/>
                      <a:pt x="5750" y="17176"/>
                      <a:pt x="5888" y="16996"/>
                    </a:cubicBezTo>
                    <a:cubicBezTo>
                      <a:pt x="6022" y="16996"/>
                      <a:pt x="6157" y="16996"/>
                      <a:pt x="6295" y="16819"/>
                    </a:cubicBezTo>
                    <a:cubicBezTo>
                      <a:pt x="6702" y="16642"/>
                      <a:pt x="6974" y="16288"/>
                      <a:pt x="7246" y="16112"/>
                    </a:cubicBezTo>
                    <a:cubicBezTo>
                      <a:pt x="7246" y="16112"/>
                      <a:pt x="7381" y="16112"/>
                      <a:pt x="7516" y="16112"/>
                    </a:cubicBezTo>
                    <a:cubicBezTo>
                      <a:pt x="8060" y="15758"/>
                      <a:pt x="8605" y="15051"/>
                      <a:pt x="9012" y="14697"/>
                    </a:cubicBezTo>
                    <a:cubicBezTo>
                      <a:pt x="9284" y="14697"/>
                      <a:pt x="9691" y="14340"/>
                      <a:pt x="9826" y="14340"/>
                    </a:cubicBezTo>
                    <a:cubicBezTo>
                      <a:pt x="9826" y="14340"/>
                      <a:pt x="9826" y="13986"/>
                      <a:pt x="9963" y="13986"/>
                    </a:cubicBezTo>
                    <a:cubicBezTo>
                      <a:pt x="10370" y="13809"/>
                      <a:pt x="10912" y="13456"/>
                      <a:pt x="11319" y="13102"/>
                    </a:cubicBezTo>
                    <a:cubicBezTo>
                      <a:pt x="11457" y="12925"/>
                      <a:pt x="11592" y="12572"/>
                      <a:pt x="11864" y="12395"/>
                    </a:cubicBezTo>
                    <a:cubicBezTo>
                      <a:pt x="12136" y="12218"/>
                      <a:pt x="12408" y="12395"/>
                      <a:pt x="12678" y="12218"/>
                    </a:cubicBezTo>
                    <a:cubicBezTo>
                      <a:pt x="13495" y="11507"/>
                      <a:pt x="14444" y="10800"/>
                      <a:pt x="15260" y="10270"/>
                    </a:cubicBezTo>
                    <a:cubicBezTo>
                      <a:pt x="15940" y="9562"/>
                      <a:pt x="16891" y="8852"/>
                      <a:pt x="17705" y="8144"/>
                    </a:cubicBezTo>
                    <a:cubicBezTo>
                      <a:pt x="18112" y="7791"/>
                      <a:pt x="18519" y="7614"/>
                      <a:pt x="19064" y="7260"/>
                    </a:cubicBezTo>
                    <a:cubicBezTo>
                      <a:pt x="19064" y="7260"/>
                      <a:pt x="19064" y="6906"/>
                      <a:pt x="19336" y="6906"/>
                    </a:cubicBezTo>
                    <a:cubicBezTo>
                      <a:pt x="19878" y="6549"/>
                      <a:pt x="20150" y="6196"/>
                      <a:pt x="20422" y="5665"/>
                    </a:cubicBezTo>
                    <a:cubicBezTo>
                      <a:pt x="20422" y="5665"/>
                      <a:pt x="20557" y="5665"/>
                      <a:pt x="20695" y="5488"/>
                    </a:cubicBezTo>
                    <a:cubicBezTo>
                      <a:pt x="20964" y="4958"/>
                      <a:pt x="20964" y="4074"/>
                      <a:pt x="21374" y="3717"/>
                    </a:cubicBezTo>
                    <a:cubicBezTo>
                      <a:pt x="21102" y="2833"/>
                      <a:pt x="21102" y="2656"/>
                      <a:pt x="21374" y="1772"/>
                    </a:cubicBezTo>
                    <a:cubicBezTo>
                      <a:pt x="20964" y="1948"/>
                      <a:pt x="20964" y="1418"/>
                      <a:pt x="20695" y="123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0" name="Google Shape;1214;g257743a6ece_0_185"/>
              <p:cNvSpPr/>
              <p:nvPr/>
            </p:nvSpPr>
            <p:spPr>
              <a:xfrm>
                <a:off x="168574" y="211327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77" extrusionOk="0">
                    <a:moveTo>
                      <a:pt x="19625" y="407"/>
                    </a:moveTo>
                    <a:cubicBezTo>
                      <a:pt x="18928" y="407"/>
                      <a:pt x="18231" y="1425"/>
                      <a:pt x="17396" y="1425"/>
                    </a:cubicBezTo>
                    <a:cubicBezTo>
                      <a:pt x="16837" y="2650"/>
                      <a:pt x="15723" y="3260"/>
                      <a:pt x="14888" y="4074"/>
                    </a:cubicBezTo>
                    <a:cubicBezTo>
                      <a:pt x="14888" y="4074"/>
                      <a:pt x="14888" y="4481"/>
                      <a:pt x="14888" y="4481"/>
                    </a:cubicBezTo>
                    <a:cubicBezTo>
                      <a:pt x="14888" y="4481"/>
                      <a:pt x="14608" y="4481"/>
                      <a:pt x="14470" y="4481"/>
                    </a:cubicBezTo>
                    <a:cubicBezTo>
                      <a:pt x="14052" y="4892"/>
                      <a:pt x="13773" y="5096"/>
                      <a:pt x="13356" y="5503"/>
                    </a:cubicBezTo>
                    <a:cubicBezTo>
                      <a:pt x="12935" y="5910"/>
                      <a:pt x="12379" y="6520"/>
                      <a:pt x="12100" y="6724"/>
                    </a:cubicBezTo>
                    <a:cubicBezTo>
                      <a:pt x="12100" y="6724"/>
                      <a:pt x="11821" y="6724"/>
                      <a:pt x="11683" y="6724"/>
                    </a:cubicBezTo>
                    <a:cubicBezTo>
                      <a:pt x="10986" y="7538"/>
                      <a:pt x="10427" y="8152"/>
                      <a:pt x="9592" y="8966"/>
                    </a:cubicBezTo>
                    <a:cubicBezTo>
                      <a:pt x="8895" y="9577"/>
                      <a:pt x="8198" y="10391"/>
                      <a:pt x="7363" y="11005"/>
                    </a:cubicBezTo>
                    <a:cubicBezTo>
                      <a:pt x="5273" y="13041"/>
                      <a:pt x="3041" y="15487"/>
                      <a:pt x="1371" y="17933"/>
                    </a:cubicBezTo>
                    <a:cubicBezTo>
                      <a:pt x="1091" y="18340"/>
                      <a:pt x="674" y="18747"/>
                      <a:pt x="395" y="19357"/>
                    </a:cubicBezTo>
                    <a:cubicBezTo>
                      <a:pt x="115" y="19972"/>
                      <a:pt x="-164" y="20379"/>
                      <a:pt x="115" y="21193"/>
                    </a:cubicBezTo>
                    <a:cubicBezTo>
                      <a:pt x="953" y="21600"/>
                      <a:pt x="1509" y="20379"/>
                      <a:pt x="2347" y="20786"/>
                    </a:cubicBezTo>
                    <a:cubicBezTo>
                      <a:pt x="2347" y="20175"/>
                      <a:pt x="2764" y="20379"/>
                      <a:pt x="3041" y="20175"/>
                    </a:cubicBezTo>
                    <a:cubicBezTo>
                      <a:pt x="3320" y="19972"/>
                      <a:pt x="3600" y="19561"/>
                      <a:pt x="3879" y="19357"/>
                    </a:cubicBezTo>
                    <a:cubicBezTo>
                      <a:pt x="4017" y="19357"/>
                      <a:pt x="4296" y="18950"/>
                      <a:pt x="4435" y="18950"/>
                    </a:cubicBezTo>
                    <a:cubicBezTo>
                      <a:pt x="4435" y="18950"/>
                      <a:pt x="4714" y="18543"/>
                      <a:pt x="4855" y="18340"/>
                    </a:cubicBezTo>
                    <a:cubicBezTo>
                      <a:pt x="5411" y="17729"/>
                      <a:pt x="6108" y="17322"/>
                      <a:pt x="6666" y="16712"/>
                    </a:cubicBezTo>
                    <a:cubicBezTo>
                      <a:pt x="6946" y="16504"/>
                      <a:pt x="7222" y="16097"/>
                      <a:pt x="7501" y="15690"/>
                    </a:cubicBezTo>
                    <a:cubicBezTo>
                      <a:pt x="8060" y="15283"/>
                      <a:pt x="8478" y="14876"/>
                      <a:pt x="8895" y="14469"/>
                    </a:cubicBezTo>
                    <a:cubicBezTo>
                      <a:pt x="9313" y="13859"/>
                      <a:pt x="9871" y="13655"/>
                      <a:pt x="10289" y="13041"/>
                    </a:cubicBezTo>
                    <a:cubicBezTo>
                      <a:pt x="11821" y="11820"/>
                      <a:pt x="13632" y="10391"/>
                      <a:pt x="15026" y="9170"/>
                    </a:cubicBezTo>
                    <a:cubicBezTo>
                      <a:pt x="16561" y="8152"/>
                      <a:pt x="17675" y="6520"/>
                      <a:pt x="19486" y="6317"/>
                    </a:cubicBezTo>
                    <a:cubicBezTo>
                      <a:pt x="19766" y="6113"/>
                      <a:pt x="19766" y="5299"/>
                      <a:pt x="19904" y="4892"/>
                    </a:cubicBezTo>
                    <a:cubicBezTo>
                      <a:pt x="20601" y="4074"/>
                      <a:pt x="21298" y="3260"/>
                      <a:pt x="21436" y="1836"/>
                    </a:cubicBezTo>
                    <a:cubicBezTo>
                      <a:pt x="21018" y="1018"/>
                      <a:pt x="20601" y="204"/>
                      <a:pt x="19625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1" name="Google Shape;1215;g257743a6ece_0_185"/>
              <p:cNvSpPr/>
              <p:nvPr/>
            </p:nvSpPr>
            <p:spPr>
              <a:xfrm>
                <a:off x="170116" y="213422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19" y="981"/>
                    </a:moveTo>
                    <a:cubicBezTo>
                      <a:pt x="20919" y="981"/>
                      <a:pt x="20237" y="981"/>
                      <a:pt x="20012" y="981"/>
                    </a:cubicBezTo>
                    <a:cubicBezTo>
                      <a:pt x="20012" y="981"/>
                      <a:pt x="20012" y="327"/>
                      <a:pt x="19556" y="0"/>
                    </a:cubicBezTo>
                    <a:cubicBezTo>
                      <a:pt x="18419" y="0"/>
                      <a:pt x="17737" y="654"/>
                      <a:pt x="17282" y="654"/>
                    </a:cubicBezTo>
                    <a:cubicBezTo>
                      <a:pt x="16370" y="981"/>
                      <a:pt x="15463" y="654"/>
                      <a:pt x="14552" y="1308"/>
                    </a:cubicBezTo>
                    <a:cubicBezTo>
                      <a:pt x="14552" y="1308"/>
                      <a:pt x="14552" y="1961"/>
                      <a:pt x="14552" y="1961"/>
                    </a:cubicBezTo>
                    <a:cubicBezTo>
                      <a:pt x="14552" y="1961"/>
                      <a:pt x="14096" y="1961"/>
                      <a:pt x="13871" y="1961"/>
                    </a:cubicBezTo>
                    <a:cubicBezTo>
                      <a:pt x="12959" y="2948"/>
                      <a:pt x="12508" y="3602"/>
                      <a:pt x="12052" y="4256"/>
                    </a:cubicBezTo>
                    <a:cubicBezTo>
                      <a:pt x="11822" y="4256"/>
                      <a:pt x="11371" y="4910"/>
                      <a:pt x="10915" y="4910"/>
                    </a:cubicBezTo>
                    <a:cubicBezTo>
                      <a:pt x="8415" y="7858"/>
                      <a:pt x="5911" y="10473"/>
                      <a:pt x="3637" y="13421"/>
                    </a:cubicBezTo>
                    <a:cubicBezTo>
                      <a:pt x="2274" y="15056"/>
                      <a:pt x="911" y="16363"/>
                      <a:pt x="0" y="17677"/>
                    </a:cubicBezTo>
                    <a:cubicBezTo>
                      <a:pt x="0" y="18985"/>
                      <a:pt x="0" y="19312"/>
                      <a:pt x="456" y="19966"/>
                    </a:cubicBezTo>
                    <a:cubicBezTo>
                      <a:pt x="1137" y="19966"/>
                      <a:pt x="0" y="21600"/>
                      <a:pt x="456" y="21600"/>
                    </a:cubicBezTo>
                    <a:cubicBezTo>
                      <a:pt x="6592" y="16037"/>
                      <a:pt x="13189" y="10800"/>
                      <a:pt x="19782" y="5890"/>
                    </a:cubicBezTo>
                    <a:cubicBezTo>
                      <a:pt x="19782" y="4256"/>
                      <a:pt x="21149" y="4256"/>
                      <a:pt x="21600" y="2948"/>
                    </a:cubicBezTo>
                    <a:cubicBezTo>
                      <a:pt x="21374" y="2288"/>
                      <a:pt x="21374" y="1634"/>
                      <a:pt x="20919" y="98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2" name="Google Shape;1216;g257743a6ece_0_185"/>
              <p:cNvSpPr/>
              <p:nvPr/>
            </p:nvSpPr>
            <p:spPr>
              <a:xfrm>
                <a:off x="267774" y="21383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360" extrusionOk="0">
                    <a:moveTo>
                      <a:pt x="19770" y="2158"/>
                    </a:moveTo>
                    <a:cubicBezTo>
                      <a:pt x="19248" y="2589"/>
                      <a:pt x="18726" y="3021"/>
                      <a:pt x="18202" y="3021"/>
                    </a:cubicBezTo>
                    <a:cubicBezTo>
                      <a:pt x="17157" y="3460"/>
                      <a:pt x="16025" y="4323"/>
                      <a:pt x="14893" y="4755"/>
                    </a:cubicBezTo>
                    <a:cubicBezTo>
                      <a:pt x="12715" y="4755"/>
                      <a:pt x="10625" y="3460"/>
                      <a:pt x="8448" y="3892"/>
                    </a:cubicBezTo>
                    <a:cubicBezTo>
                      <a:pt x="8187" y="3892"/>
                      <a:pt x="7926" y="3892"/>
                      <a:pt x="7577" y="3892"/>
                    </a:cubicBezTo>
                    <a:cubicBezTo>
                      <a:pt x="7055" y="3892"/>
                      <a:pt x="6531" y="3021"/>
                      <a:pt x="6009" y="2589"/>
                    </a:cubicBezTo>
                    <a:cubicBezTo>
                      <a:pt x="5835" y="2589"/>
                      <a:pt x="5662" y="2589"/>
                      <a:pt x="5574" y="2589"/>
                    </a:cubicBezTo>
                    <a:cubicBezTo>
                      <a:pt x="5574" y="2589"/>
                      <a:pt x="5399" y="1726"/>
                      <a:pt x="5226" y="1726"/>
                    </a:cubicBezTo>
                    <a:cubicBezTo>
                      <a:pt x="4093" y="432"/>
                      <a:pt x="3049" y="863"/>
                      <a:pt x="2090" y="432"/>
                    </a:cubicBezTo>
                    <a:cubicBezTo>
                      <a:pt x="1917" y="432"/>
                      <a:pt x="1742" y="1295"/>
                      <a:pt x="1568" y="1726"/>
                    </a:cubicBezTo>
                    <a:cubicBezTo>
                      <a:pt x="1132" y="432"/>
                      <a:pt x="349" y="863"/>
                      <a:pt x="0" y="2158"/>
                    </a:cubicBezTo>
                    <a:cubicBezTo>
                      <a:pt x="0" y="5186"/>
                      <a:pt x="175" y="6481"/>
                      <a:pt x="436" y="8207"/>
                    </a:cubicBezTo>
                    <a:cubicBezTo>
                      <a:pt x="522" y="9070"/>
                      <a:pt x="785" y="9070"/>
                      <a:pt x="957" y="9941"/>
                    </a:cubicBezTo>
                    <a:cubicBezTo>
                      <a:pt x="957" y="9941"/>
                      <a:pt x="957" y="11236"/>
                      <a:pt x="1046" y="11236"/>
                    </a:cubicBezTo>
                    <a:cubicBezTo>
                      <a:pt x="1046" y="12099"/>
                      <a:pt x="1220" y="11236"/>
                      <a:pt x="1307" y="12530"/>
                    </a:cubicBezTo>
                    <a:cubicBezTo>
                      <a:pt x="1481" y="12530"/>
                      <a:pt x="1654" y="12530"/>
                      <a:pt x="1829" y="12962"/>
                    </a:cubicBezTo>
                    <a:cubicBezTo>
                      <a:pt x="1917" y="12962"/>
                      <a:pt x="2090" y="12962"/>
                      <a:pt x="2178" y="13825"/>
                    </a:cubicBezTo>
                    <a:cubicBezTo>
                      <a:pt x="2525" y="14688"/>
                      <a:pt x="2525" y="16853"/>
                      <a:pt x="2788" y="17716"/>
                    </a:cubicBezTo>
                    <a:cubicBezTo>
                      <a:pt x="2961" y="17716"/>
                      <a:pt x="3571" y="17716"/>
                      <a:pt x="3659" y="17716"/>
                    </a:cubicBezTo>
                    <a:cubicBezTo>
                      <a:pt x="3832" y="17716"/>
                      <a:pt x="4093" y="18148"/>
                      <a:pt x="4267" y="18579"/>
                    </a:cubicBezTo>
                    <a:cubicBezTo>
                      <a:pt x="4442" y="18579"/>
                      <a:pt x="4616" y="19442"/>
                      <a:pt x="4791" y="19874"/>
                    </a:cubicBezTo>
                    <a:cubicBezTo>
                      <a:pt x="5052" y="19874"/>
                      <a:pt x="5226" y="19874"/>
                      <a:pt x="5487" y="20305"/>
                    </a:cubicBezTo>
                    <a:cubicBezTo>
                      <a:pt x="5835" y="20305"/>
                      <a:pt x="6270" y="21168"/>
                      <a:pt x="6794" y="21168"/>
                    </a:cubicBezTo>
                    <a:cubicBezTo>
                      <a:pt x="8273" y="21600"/>
                      <a:pt x="9668" y="21168"/>
                      <a:pt x="11147" y="21168"/>
                    </a:cubicBezTo>
                    <a:cubicBezTo>
                      <a:pt x="11671" y="21168"/>
                      <a:pt x="12279" y="21168"/>
                      <a:pt x="12715" y="21168"/>
                    </a:cubicBezTo>
                    <a:cubicBezTo>
                      <a:pt x="13500" y="20737"/>
                      <a:pt x="14196" y="19011"/>
                      <a:pt x="14893" y="18579"/>
                    </a:cubicBezTo>
                    <a:cubicBezTo>
                      <a:pt x="15328" y="18579"/>
                      <a:pt x="15764" y="18579"/>
                      <a:pt x="16113" y="18579"/>
                    </a:cubicBezTo>
                    <a:cubicBezTo>
                      <a:pt x="16374" y="18579"/>
                      <a:pt x="16809" y="16422"/>
                      <a:pt x="17245" y="15551"/>
                    </a:cubicBezTo>
                    <a:cubicBezTo>
                      <a:pt x="17419" y="15119"/>
                      <a:pt x="17680" y="15119"/>
                      <a:pt x="17855" y="14688"/>
                    </a:cubicBezTo>
                    <a:cubicBezTo>
                      <a:pt x="18028" y="14688"/>
                      <a:pt x="18290" y="14256"/>
                      <a:pt x="18463" y="13393"/>
                    </a:cubicBezTo>
                    <a:cubicBezTo>
                      <a:pt x="19334" y="11667"/>
                      <a:pt x="19944" y="11236"/>
                      <a:pt x="20293" y="8207"/>
                    </a:cubicBezTo>
                    <a:cubicBezTo>
                      <a:pt x="21164" y="8207"/>
                      <a:pt x="21600" y="3892"/>
                      <a:pt x="21251" y="0"/>
                    </a:cubicBezTo>
                    <a:cubicBezTo>
                      <a:pt x="20729" y="0"/>
                      <a:pt x="20205" y="863"/>
                      <a:pt x="19683" y="12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3" name="Google Shape;1217;g257743a6ece_0_185"/>
              <p:cNvSpPr/>
              <p:nvPr/>
            </p:nvSpPr>
            <p:spPr>
              <a:xfrm>
                <a:off x="181933" y="215882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5" h="21600" extrusionOk="0">
                    <a:moveTo>
                      <a:pt x="20083" y="0"/>
                    </a:moveTo>
                    <a:cubicBezTo>
                      <a:pt x="20083" y="0"/>
                      <a:pt x="19037" y="1171"/>
                      <a:pt x="18572" y="1675"/>
                    </a:cubicBezTo>
                    <a:cubicBezTo>
                      <a:pt x="17180" y="3180"/>
                      <a:pt x="15901" y="4856"/>
                      <a:pt x="14624" y="6026"/>
                    </a:cubicBezTo>
                    <a:cubicBezTo>
                      <a:pt x="14161" y="6531"/>
                      <a:pt x="13347" y="6866"/>
                      <a:pt x="12999" y="7367"/>
                    </a:cubicBezTo>
                    <a:cubicBezTo>
                      <a:pt x="12767" y="7702"/>
                      <a:pt x="12419" y="8036"/>
                      <a:pt x="12186" y="8371"/>
                    </a:cubicBezTo>
                    <a:cubicBezTo>
                      <a:pt x="12068" y="8371"/>
                      <a:pt x="11838" y="8538"/>
                      <a:pt x="11720" y="8705"/>
                    </a:cubicBezTo>
                    <a:cubicBezTo>
                      <a:pt x="11024" y="9377"/>
                      <a:pt x="10444" y="10213"/>
                      <a:pt x="9748" y="10715"/>
                    </a:cubicBezTo>
                    <a:cubicBezTo>
                      <a:pt x="9748" y="10715"/>
                      <a:pt x="9515" y="10882"/>
                      <a:pt x="9397" y="11049"/>
                    </a:cubicBezTo>
                    <a:cubicBezTo>
                      <a:pt x="9167" y="11049"/>
                      <a:pt x="9167" y="10882"/>
                      <a:pt x="8934" y="11049"/>
                    </a:cubicBezTo>
                    <a:cubicBezTo>
                      <a:pt x="8934" y="11049"/>
                      <a:pt x="8701" y="11387"/>
                      <a:pt x="8586" y="11387"/>
                    </a:cubicBezTo>
                    <a:cubicBezTo>
                      <a:pt x="8236" y="11721"/>
                      <a:pt x="8005" y="11889"/>
                      <a:pt x="7888" y="12223"/>
                    </a:cubicBezTo>
                    <a:cubicBezTo>
                      <a:pt x="7888" y="12390"/>
                      <a:pt x="7888" y="12557"/>
                      <a:pt x="7888" y="12725"/>
                    </a:cubicBezTo>
                    <a:cubicBezTo>
                      <a:pt x="7888" y="12725"/>
                      <a:pt x="7657" y="12725"/>
                      <a:pt x="7425" y="12725"/>
                    </a:cubicBezTo>
                    <a:cubicBezTo>
                      <a:pt x="7307" y="12725"/>
                      <a:pt x="7077" y="13059"/>
                      <a:pt x="7077" y="13226"/>
                    </a:cubicBezTo>
                    <a:cubicBezTo>
                      <a:pt x="6727" y="13561"/>
                      <a:pt x="6379" y="13731"/>
                      <a:pt x="6146" y="14066"/>
                    </a:cubicBezTo>
                    <a:cubicBezTo>
                      <a:pt x="5335" y="14066"/>
                      <a:pt x="4869" y="15403"/>
                      <a:pt x="4288" y="15905"/>
                    </a:cubicBezTo>
                    <a:cubicBezTo>
                      <a:pt x="4288" y="15905"/>
                      <a:pt x="3940" y="15905"/>
                      <a:pt x="3825" y="16072"/>
                    </a:cubicBezTo>
                    <a:cubicBezTo>
                      <a:pt x="3825" y="16072"/>
                      <a:pt x="3708" y="16410"/>
                      <a:pt x="3592" y="16577"/>
                    </a:cubicBezTo>
                    <a:cubicBezTo>
                      <a:pt x="2779" y="17413"/>
                      <a:pt x="2083" y="18416"/>
                      <a:pt x="1502" y="19590"/>
                    </a:cubicBezTo>
                    <a:cubicBezTo>
                      <a:pt x="1269" y="19757"/>
                      <a:pt x="804" y="20092"/>
                      <a:pt x="573" y="20426"/>
                    </a:cubicBezTo>
                    <a:cubicBezTo>
                      <a:pt x="341" y="20761"/>
                      <a:pt x="-240" y="21600"/>
                      <a:pt x="108" y="21600"/>
                    </a:cubicBezTo>
                    <a:cubicBezTo>
                      <a:pt x="456" y="21266"/>
                      <a:pt x="804" y="21266"/>
                      <a:pt x="1269" y="21095"/>
                    </a:cubicBezTo>
                    <a:cubicBezTo>
                      <a:pt x="1617" y="20928"/>
                      <a:pt x="1965" y="20594"/>
                      <a:pt x="2313" y="20259"/>
                    </a:cubicBezTo>
                    <a:cubicBezTo>
                      <a:pt x="2779" y="20092"/>
                      <a:pt x="3127" y="20259"/>
                      <a:pt x="3592" y="19925"/>
                    </a:cubicBezTo>
                    <a:cubicBezTo>
                      <a:pt x="3708" y="19925"/>
                      <a:pt x="4056" y="19590"/>
                      <a:pt x="4288" y="19423"/>
                    </a:cubicBezTo>
                    <a:cubicBezTo>
                      <a:pt x="4636" y="19256"/>
                      <a:pt x="5102" y="18921"/>
                      <a:pt x="5102" y="18921"/>
                    </a:cubicBezTo>
                    <a:cubicBezTo>
                      <a:pt x="5335" y="18584"/>
                      <a:pt x="5565" y="18584"/>
                      <a:pt x="5683" y="18249"/>
                    </a:cubicBezTo>
                    <a:cubicBezTo>
                      <a:pt x="5798" y="18249"/>
                      <a:pt x="5915" y="18249"/>
                      <a:pt x="6031" y="18249"/>
                    </a:cubicBezTo>
                    <a:cubicBezTo>
                      <a:pt x="6031" y="18249"/>
                      <a:pt x="6146" y="18082"/>
                      <a:pt x="6263" y="17915"/>
                    </a:cubicBezTo>
                    <a:cubicBezTo>
                      <a:pt x="6959" y="17413"/>
                      <a:pt x="7425" y="16744"/>
                      <a:pt x="8121" y="16410"/>
                    </a:cubicBezTo>
                    <a:cubicBezTo>
                      <a:pt x="8586" y="16072"/>
                      <a:pt x="9049" y="15738"/>
                      <a:pt x="9397" y="15571"/>
                    </a:cubicBezTo>
                    <a:cubicBezTo>
                      <a:pt x="9748" y="15236"/>
                      <a:pt x="10211" y="14734"/>
                      <a:pt x="10676" y="14400"/>
                    </a:cubicBezTo>
                    <a:cubicBezTo>
                      <a:pt x="10559" y="13731"/>
                      <a:pt x="10909" y="13561"/>
                      <a:pt x="11140" y="13226"/>
                    </a:cubicBezTo>
                    <a:cubicBezTo>
                      <a:pt x="11372" y="12892"/>
                      <a:pt x="11488" y="12390"/>
                      <a:pt x="11720" y="12056"/>
                    </a:cubicBezTo>
                    <a:cubicBezTo>
                      <a:pt x="11838" y="12056"/>
                      <a:pt x="11953" y="12056"/>
                      <a:pt x="12068" y="12056"/>
                    </a:cubicBezTo>
                    <a:cubicBezTo>
                      <a:pt x="12068" y="12056"/>
                      <a:pt x="12068" y="11721"/>
                      <a:pt x="12301" y="11554"/>
                    </a:cubicBezTo>
                    <a:cubicBezTo>
                      <a:pt x="12534" y="11554"/>
                      <a:pt x="12767" y="11387"/>
                      <a:pt x="12882" y="11220"/>
                    </a:cubicBezTo>
                    <a:cubicBezTo>
                      <a:pt x="13115" y="10882"/>
                      <a:pt x="13230" y="10380"/>
                      <a:pt x="13463" y="10046"/>
                    </a:cubicBezTo>
                    <a:cubicBezTo>
                      <a:pt x="13695" y="9711"/>
                      <a:pt x="14043" y="9377"/>
                      <a:pt x="14391" y="9210"/>
                    </a:cubicBezTo>
                    <a:cubicBezTo>
                      <a:pt x="14972" y="8538"/>
                      <a:pt x="15437" y="7869"/>
                      <a:pt x="16133" y="7367"/>
                    </a:cubicBezTo>
                    <a:cubicBezTo>
                      <a:pt x="16366" y="7033"/>
                      <a:pt x="16714" y="6866"/>
                      <a:pt x="16947" y="6531"/>
                    </a:cubicBezTo>
                    <a:cubicBezTo>
                      <a:pt x="17180" y="6194"/>
                      <a:pt x="17412" y="5859"/>
                      <a:pt x="17643" y="5525"/>
                    </a:cubicBezTo>
                    <a:cubicBezTo>
                      <a:pt x="17643" y="5525"/>
                      <a:pt x="17760" y="5525"/>
                      <a:pt x="17876" y="5357"/>
                    </a:cubicBezTo>
                    <a:cubicBezTo>
                      <a:pt x="18224" y="5023"/>
                      <a:pt x="18456" y="4689"/>
                      <a:pt x="18804" y="4521"/>
                    </a:cubicBezTo>
                    <a:cubicBezTo>
                      <a:pt x="18804" y="4521"/>
                      <a:pt x="18804" y="4354"/>
                      <a:pt x="19037" y="4187"/>
                    </a:cubicBezTo>
                    <a:cubicBezTo>
                      <a:pt x="19152" y="4020"/>
                      <a:pt x="19385" y="4020"/>
                      <a:pt x="19618" y="3852"/>
                    </a:cubicBezTo>
                    <a:cubicBezTo>
                      <a:pt x="19618" y="3852"/>
                      <a:pt x="19851" y="3348"/>
                      <a:pt x="19966" y="3180"/>
                    </a:cubicBezTo>
                    <a:cubicBezTo>
                      <a:pt x="20314" y="2679"/>
                      <a:pt x="20547" y="2511"/>
                      <a:pt x="20779" y="2177"/>
                    </a:cubicBezTo>
                    <a:cubicBezTo>
                      <a:pt x="21127" y="1843"/>
                      <a:pt x="21360" y="1508"/>
                      <a:pt x="21245" y="836"/>
                    </a:cubicBezTo>
                    <a:cubicBezTo>
                      <a:pt x="21245" y="502"/>
                      <a:pt x="20779" y="334"/>
                      <a:pt x="20431" y="5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4" name="Google Shape;1218;g257743a6ece_0_185"/>
              <p:cNvSpPr/>
              <p:nvPr/>
            </p:nvSpPr>
            <p:spPr>
              <a:xfrm>
                <a:off x="237396" y="21597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6" extrusionOk="0">
                    <a:moveTo>
                      <a:pt x="19513" y="1314"/>
                    </a:moveTo>
                    <a:cubicBezTo>
                      <a:pt x="19513" y="1314"/>
                      <a:pt x="18758" y="2496"/>
                      <a:pt x="18378" y="2792"/>
                    </a:cubicBezTo>
                    <a:cubicBezTo>
                      <a:pt x="17998" y="2792"/>
                      <a:pt x="17622" y="3383"/>
                      <a:pt x="17242" y="3679"/>
                    </a:cubicBezTo>
                    <a:cubicBezTo>
                      <a:pt x="16103" y="4867"/>
                      <a:pt x="14780" y="5753"/>
                      <a:pt x="13453" y="6640"/>
                    </a:cubicBezTo>
                    <a:cubicBezTo>
                      <a:pt x="12125" y="7527"/>
                      <a:pt x="10990" y="8715"/>
                      <a:pt x="9851" y="9897"/>
                    </a:cubicBezTo>
                    <a:cubicBezTo>
                      <a:pt x="9095" y="10488"/>
                      <a:pt x="8147" y="11375"/>
                      <a:pt x="7580" y="11671"/>
                    </a:cubicBezTo>
                    <a:cubicBezTo>
                      <a:pt x="7388" y="11671"/>
                      <a:pt x="7012" y="11671"/>
                      <a:pt x="7012" y="11966"/>
                    </a:cubicBezTo>
                    <a:cubicBezTo>
                      <a:pt x="6632" y="11966"/>
                      <a:pt x="6064" y="11966"/>
                      <a:pt x="5873" y="12262"/>
                    </a:cubicBezTo>
                    <a:cubicBezTo>
                      <a:pt x="5493" y="12557"/>
                      <a:pt x="5117" y="13450"/>
                      <a:pt x="4546" y="14041"/>
                    </a:cubicBezTo>
                    <a:cubicBezTo>
                      <a:pt x="4170" y="14041"/>
                      <a:pt x="3790" y="14041"/>
                      <a:pt x="3410" y="14041"/>
                    </a:cubicBezTo>
                    <a:cubicBezTo>
                      <a:pt x="3030" y="14041"/>
                      <a:pt x="3030" y="14928"/>
                      <a:pt x="2654" y="15223"/>
                    </a:cubicBezTo>
                    <a:cubicBezTo>
                      <a:pt x="2083" y="15519"/>
                      <a:pt x="1515" y="15814"/>
                      <a:pt x="1136" y="16405"/>
                    </a:cubicBezTo>
                    <a:cubicBezTo>
                      <a:pt x="568" y="16997"/>
                      <a:pt x="0" y="17889"/>
                      <a:pt x="0" y="18776"/>
                    </a:cubicBezTo>
                    <a:cubicBezTo>
                      <a:pt x="0" y="19662"/>
                      <a:pt x="380" y="20549"/>
                      <a:pt x="759" y="21140"/>
                    </a:cubicBezTo>
                    <a:cubicBezTo>
                      <a:pt x="759" y="21140"/>
                      <a:pt x="1136" y="21140"/>
                      <a:pt x="1136" y="21436"/>
                    </a:cubicBezTo>
                    <a:cubicBezTo>
                      <a:pt x="2083" y="21436"/>
                      <a:pt x="2842" y="21140"/>
                      <a:pt x="3598" y="20845"/>
                    </a:cubicBezTo>
                    <a:cubicBezTo>
                      <a:pt x="4358" y="20845"/>
                      <a:pt x="5305" y="20845"/>
                      <a:pt x="6064" y="20254"/>
                    </a:cubicBezTo>
                    <a:cubicBezTo>
                      <a:pt x="6441" y="20254"/>
                      <a:pt x="6820" y="19662"/>
                      <a:pt x="7200" y="19367"/>
                    </a:cubicBezTo>
                    <a:cubicBezTo>
                      <a:pt x="7959" y="18776"/>
                      <a:pt x="8527" y="18480"/>
                      <a:pt x="8903" y="17889"/>
                    </a:cubicBezTo>
                    <a:cubicBezTo>
                      <a:pt x="9283" y="17292"/>
                      <a:pt x="9663" y="16997"/>
                      <a:pt x="9851" y="16701"/>
                    </a:cubicBezTo>
                    <a:cubicBezTo>
                      <a:pt x="10422" y="15814"/>
                      <a:pt x="10610" y="15814"/>
                      <a:pt x="11178" y="15223"/>
                    </a:cubicBezTo>
                    <a:cubicBezTo>
                      <a:pt x="12125" y="14041"/>
                      <a:pt x="12693" y="12557"/>
                      <a:pt x="13453" y="11375"/>
                    </a:cubicBezTo>
                    <a:cubicBezTo>
                      <a:pt x="14020" y="10193"/>
                      <a:pt x="14968" y="9306"/>
                      <a:pt x="15536" y="8715"/>
                    </a:cubicBezTo>
                    <a:cubicBezTo>
                      <a:pt x="15915" y="8118"/>
                      <a:pt x="16483" y="7527"/>
                      <a:pt x="16483" y="7231"/>
                    </a:cubicBezTo>
                    <a:cubicBezTo>
                      <a:pt x="16483" y="7231"/>
                      <a:pt x="16675" y="7231"/>
                      <a:pt x="16863" y="6936"/>
                    </a:cubicBezTo>
                    <a:cubicBezTo>
                      <a:pt x="16863" y="6936"/>
                      <a:pt x="16863" y="6640"/>
                      <a:pt x="16863" y="6640"/>
                    </a:cubicBezTo>
                    <a:cubicBezTo>
                      <a:pt x="16863" y="6640"/>
                      <a:pt x="17242" y="6640"/>
                      <a:pt x="17242" y="6640"/>
                    </a:cubicBezTo>
                    <a:cubicBezTo>
                      <a:pt x="17242" y="6640"/>
                      <a:pt x="17242" y="6049"/>
                      <a:pt x="17242" y="6049"/>
                    </a:cubicBezTo>
                    <a:cubicBezTo>
                      <a:pt x="17242" y="6049"/>
                      <a:pt x="17430" y="6049"/>
                      <a:pt x="17622" y="6049"/>
                    </a:cubicBezTo>
                    <a:cubicBezTo>
                      <a:pt x="17810" y="5458"/>
                      <a:pt x="18190" y="5458"/>
                      <a:pt x="18570" y="4867"/>
                    </a:cubicBezTo>
                    <a:cubicBezTo>
                      <a:pt x="19137" y="3974"/>
                      <a:pt x="19513" y="3087"/>
                      <a:pt x="20085" y="2496"/>
                    </a:cubicBezTo>
                    <a:cubicBezTo>
                      <a:pt x="20653" y="1610"/>
                      <a:pt x="21408" y="1314"/>
                      <a:pt x="21600" y="132"/>
                    </a:cubicBezTo>
                    <a:cubicBezTo>
                      <a:pt x="21600" y="132"/>
                      <a:pt x="21600" y="-164"/>
                      <a:pt x="21408" y="132"/>
                    </a:cubicBezTo>
                    <a:cubicBezTo>
                      <a:pt x="21032" y="723"/>
                      <a:pt x="19893" y="1018"/>
                      <a:pt x="19513" y="131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5" name="Google Shape;1219;g257743a6ece_0_185"/>
              <p:cNvSpPr/>
              <p:nvPr/>
            </p:nvSpPr>
            <p:spPr>
              <a:xfrm>
                <a:off x="171918" y="217079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421" extrusionOk="0">
                    <a:moveTo>
                      <a:pt x="20465" y="1031"/>
                    </a:moveTo>
                    <a:cubicBezTo>
                      <a:pt x="20465" y="1031"/>
                      <a:pt x="20465" y="-179"/>
                      <a:pt x="19814" y="23"/>
                    </a:cubicBezTo>
                    <a:cubicBezTo>
                      <a:pt x="18841" y="426"/>
                      <a:pt x="18190" y="829"/>
                      <a:pt x="17052" y="1031"/>
                    </a:cubicBezTo>
                    <a:cubicBezTo>
                      <a:pt x="16730" y="1841"/>
                      <a:pt x="16079" y="2043"/>
                      <a:pt x="15592" y="2244"/>
                    </a:cubicBezTo>
                    <a:cubicBezTo>
                      <a:pt x="14941" y="2647"/>
                      <a:pt x="14616" y="2647"/>
                      <a:pt x="14294" y="3252"/>
                    </a:cubicBezTo>
                    <a:cubicBezTo>
                      <a:pt x="13804" y="3656"/>
                      <a:pt x="13317" y="4260"/>
                      <a:pt x="12830" y="4869"/>
                    </a:cubicBezTo>
                    <a:cubicBezTo>
                      <a:pt x="9746" y="8099"/>
                      <a:pt x="6984" y="11530"/>
                      <a:pt x="4386" y="15365"/>
                    </a:cubicBezTo>
                    <a:cubicBezTo>
                      <a:pt x="3735" y="15365"/>
                      <a:pt x="3249" y="16373"/>
                      <a:pt x="2923" y="16575"/>
                    </a:cubicBezTo>
                    <a:cubicBezTo>
                      <a:pt x="2923" y="16575"/>
                      <a:pt x="2762" y="16780"/>
                      <a:pt x="2598" y="16982"/>
                    </a:cubicBezTo>
                    <a:cubicBezTo>
                      <a:pt x="1950" y="17788"/>
                      <a:pt x="1463" y="18191"/>
                      <a:pt x="973" y="18796"/>
                    </a:cubicBezTo>
                    <a:cubicBezTo>
                      <a:pt x="651" y="19199"/>
                      <a:pt x="0" y="19603"/>
                      <a:pt x="0" y="20211"/>
                    </a:cubicBezTo>
                    <a:cubicBezTo>
                      <a:pt x="487" y="20413"/>
                      <a:pt x="161" y="21421"/>
                      <a:pt x="812" y="21421"/>
                    </a:cubicBezTo>
                    <a:cubicBezTo>
                      <a:pt x="1138" y="21421"/>
                      <a:pt x="1138" y="21421"/>
                      <a:pt x="1299" y="21219"/>
                    </a:cubicBezTo>
                    <a:cubicBezTo>
                      <a:pt x="1299" y="21219"/>
                      <a:pt x="1786" y="21018"/>
                      <a:pt x="1950" y="20816"/>
                    </a:cubicBezTo>
                    <a:cubicBezTo>
                      <a:pt x="2111" y="20816"/>
                      <a:pt x="1950" y="20413"/>
                      <a:pt x="2275" y="20413"/>
                    </a:cubicBezTo>
                    <a:cubicBezTo>
                      <a:pt x="2275" y="20413"/>
                      <a:pt x="2762" y="20010"/>
                      <a:pt x="2923" y="20010"/>
                    </a:cubicBezTo>
                    <a:cubicBezTo>
                      <a:pt x="3574" y="19401"/>
                      <a:pt x="4548" y="18595"/>
                      <a:pt x="5198" y="18191"/>
                    </a:cubicBezTo>
                    <a:cubicBezTo>
                      <a:pt x="5198" y="18191"/>
                      <a:pt x="5198" y="17990"/>
                      <a:pt x="5360" y="17990"/>
                    </a:cubicBezTo>
                    <a:cubicBezTo>
                      <a:pt x="5360" y="17990"/>
                      <a:pt x="5685" y="17586"/>
                      <a:pt x="6011" y="17586"/>
                    </a:cubicBezTo>
                    <a:cubicBezTo>
                      <a:pt x="6659" y="16982"/>
                      <a:pt x="7310" y="16373"/>
                      <a:pt x="7957" y="15970"/>
                    </a:cubicBezTo>
                    <a:cubicBezTo>
                      <a:pt x="8122" y="15768"/>
                      <a:pt x="8283" y="15970"/>
                      <a:pt x="8608" y="15566"/>
                    </a:cubicBezTo>
                    <a:cubicBezTo>
                      <a:pt x="8608" y="15566"/>
                      <a:pt x="8770" y="15163"/>
                      <a:pt x="9095" y="15163"/>
                    </a:cubicBezTo>
                    <a:cubicBezTo>
                      <a:pt x="10394" y="14357"/>
                      <a:pt x="11532" y="13345"/>
                      <a:pt x="12669" y="12538"/>
                    </a:cubicBezTo>
                    <a:cubicBezTo>
                      <a:pt x="12992" y="12538"/>
                      <a:pt x="13317" y="12538"/>
                      <a:pt x="13481" y="12135"/>
                    </a:cubicBezTo>
                    <a:cubicBezTo>
                      <a:pt x="13804" y="11732"/>
                      <a:pt x="13968" y="11329"/>
                      <a:pt x="14294" y="11329"/>
                    </a:cubicBezTo>
                    <a:cubicBezTo>
                      <a:pt x="14455" y="10925"/>
                      <a:pt x="14780" y="10925"/>
                      <a:pt x="15106" y="10925"/>
                    </a:cubicBezTo>
                    <a:cubicBezTo>
                      <a:pt x="15106" y="10925"/>
                      <a:pt x="15106" y="10724"/>
                      <a:pt x="15106" y="10518"/>
                    </a:cubicBezTo>
                    <a:cubicBezTo>
                      <a:pt x="15428" y="10518"/>
                      <a:pt x="15918" y="10115"/>
                      <a:pt x="16079" y="9913"/>
                    </a:cubicBezTo>
                    <a:cubicBezTo>
                      <a:pt x="16891" y="9107"/>
                      <a:pt x="17217" y="8099"/>
                      <a:pt x="17865" y="7289"/>
                    </a:cubicBezTo>
                    <a:cubicBezTo>
                      <a:pt x="17865" y="7289"/>
                      <a:pt x="18190" y="7289"/>
                      <a:pt x="18351" y="6885"/>
                    </a:cubicBezTo>
                    <a:cubicBezTo>
                      <a:pt x="18516" y="6684"/>
                      <a:pt x="18677" y="6280"/>
                      <a:pt x="18841" y="6079"/>
                    </a:cubicBezTo>
                    <a:cubicBezTo>
                      <a:pt x="19002" y="5877"/>
                      <a:pt x="19328" y="5877"/>
                      <a:pt x="19653" y="5676"/>
                    </a:cubicBezTo>
                    <a:cubicBezTo>
                      <a:pt x="19653" y="5676"/>
                      <a:pt x="19976" y="4667"/>
                      <a:pt x="20301" y="4260"/>
                    </a:cubicBezTo>
                    <a:cubicBezTo>
                      <a:pt x="20952" y="3656"/>
                      <a:pt x="21600" y="3051"/>
                      <a:pt x="21439" y="1841"/>
                    </a:cubicBezTo>
                    <a:cubicBezTo>
                      <a:pt x="21439" y="1232"/>
                      <a:pt x="20952" y="1232"/>
                      <a:pt x="20301" y="123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6" name="Google Shape;1220;g257743a6ece_0_185"/>
              <p:cNvSpPr/>
              <p:nvPr/>
            </p:nvSpPr>
            <p:spPr>
              <a:xfrm>
                <a:off x="191103" y="21705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5" h="21386" extrusionOk="0">
                    <a:moveTo>
                      <a:pt x="19124" y="557"/>
                    </a:moveTo>
                    <a:cubicBezTo>
                      <a:pt x="17018" y="1713"/>
                      <a:pt x="14384" y="3254"/>
                      <a:pt x="11484" y="5573"/>
                    </a:cubicBezTo>
                    <a:cubicBezTo>
                      <a:pt x="10433" y="6344"/>
                      <a:pt x="9116" y="7500"/>
                      <a:pt x="8060" y="8270"/>
                    </a:cubicBezTo>
                    <a:cubicBezTo>
                      <a:pt x="7799" y="8270"/>
                      <a:pt x="7799" y="8270"/>
                      <a:pt x="7271" y="9041"/>
                    </a:cubicBezTo>
                    <a:cubicBezTo>
                      <a:pt x="6743" y="9041"/>
                      <a:pt x="6482" y="9041"/>
                      <a:pt x="5954" y="9041"/>
                    </a:cubicBezTo>
                    <a:cubicBezTo>
                      <a:pt x="5954" y="9041"/>
                      <a:pt x="5954" y="9812"/>
                      <a:pt x="5165" y="10197"/>
                    </a:cubicBezTo>
                    <a:cubicBezTo>
                      <a:pt x="4637" y="10582"/>
                      <a:pt x="4109" y="10197"/>
                      <a:pt x="3848" y="10582"/>
                    </a:cubicBezTo>
                    <a:cubicBezTo>
                      <a:pt x="3586" y="10582"/>
                      <a:pt x="2531" y="12516"/>
                      <a:pt x="2269" y="12902"/>
                    </a:cubicBezTo>
                    <a:cubicBezTo>
                      <a:pt x="1742" y="12902"/>
                      <a:pt x="1742" y="13287"/>
                      <a:pt x="1480" y="14058"/>
                    </a:cubicBezTo>
                    <a:cubicBezTo>
                      <a:pt x="1480" y="14443"/>
                      <a:pt x="686" y="14828"/>
                      <a:pt x="425" y="15599"/>
                    </a:cubicBezTo>
                    <a:cubicBezTo>
                      <a:pt x="-631" y="18303"/>
                      <a:pt x="425" y="21001"/>
                      <a:pt x="2003" y="21386"/>
                    </a:cubicBezTo>
                    <a:cubicBezTo>
                      <a:pt x="4109" y="19845"/>
                      <a:pt x="5954" y="16755"/>
                      <a:pt x="7799" y="14828"/>
                    </a:cubicBezTo>
                    <a:cubicBezTo>
                      <a:pt x="8588" y="14058"/>
                      <a:pt x="9116" y="13672"/>
                      <a:pt x="9644" y="12902"/>
                    </a:cubicBezTo>
                    <a:cubicBezTo>
                      <a:pt x="9644" y="12902"/>
                      <a:pt x="9644" y="12902"/>
                      <a:pt x="10171" y="12902"/>
                    </a:cubicBezTo>
                    <a:cubicBezTo>
                      <a:pt x="10171" y="12902"/>
                      <a:pt x="10694" y="12902"/>
                      <a:pt x="10961" y="12516"/>
                    </a:cubicBezTo>
                    <a:cubicBezTo>
                      <a:pt x="10961" y="12516"/>
                      <a:pt x="10961" y="11746"/>
                      <a:pt x="11484" y="11360"/>
                    </a:cubicBezTo>
                    <a:cubicBezTo>
                      <a:pt x="11484" y="11360"/>
                      <a:pt x="12011" y="11360"/>
                      <a:pt x="12278" y="10968"/>
                    </a:cubicBezTo>
                    <a:cubicBezTo>
                      <a:pt x="12278" y="10968"/>
                      <a:pt x="12278" y="10197"/>
                      <a:pt x="12801" y="10197"/>
                    </a:cubicBezTo>
                    <a:cubicBezTo>
                      <a:pt x="13328" y="9426"/>
                      <a:pt x="14118" y="8656"/>
                      <a:pt x="14645" y="8270"/>
                    </a:cubicBezTo>
                    <a:cubicBezTo>
                      <a:pt x="15435" y="7885"/>
                      <a:pt x="15962" y="7114"/>
                      <a:pt x="16490" y="6344"/>
                    </a:cubicBezTo>
                    <a:cubicBezTo>
                      <a:pt x="18069" y="4795"/>
                      <a:pt x="20969" y="3639"/>
                      <a:pt x="20441" y="171"/>
                    </a:cubicBezTo>
                    <a:cubicBezTo>
                      <a:pt x="19913" y="171"/>
                      <a:pt x="18858" y="-214"/>
                      <a:pt x="18858" y="17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7" name="Google Shape;1221;g257743a6ece_0_185"/>
              <p:cNvSpPr/>
              <p:nvPr/>
            </p:nvSpPr>
            <p:spPr>
              <a:xfrm>
                <a:off x="238748" y="217859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21600" extrusionOk="0">
                    <a:moveTo>
                      <a:pt x="17739" y="2736"/>
                    </a:moveTo>
                    <a:cubicBezTo>
                      <a:pt x="17739" y="2736"/>
                      <a:pt x="16683" y="3282"/>
                      <a:pt x="16156" y="3828"/>
                    </a:cubicBezTo>
                    <a:cubicBezTo>
                      <a:pt x="15630" y="3828"/>
                      <a:pt x="14752" y="3828"/>
                      <a:pt x="14226" y="4375"/>
                    </a:cubicBezTo>
                    <a:cubicBezTo>
                      <a:pt x="13874" y="4375"/>
                      <a:pt x="13699" y="5194"/>
                      <a:pt x="13347" y="5467"/>
                    </a:cubicBezTo>
                    <a:cubicBezTo>
                      <a:pt x="12996" y="5740"/>
                      <a:pt x="12644" y="6013"/>
                      <a:pt x="12295" y="6291"/>
                    </a:cubicBezTo>
                    <a:cubicBezTo>
                      <a:pt x="11943" y="6291"/>
                      <a:pt x="11765" y="6291"/>
                      <a:pt x="11417" y="6291"/>
                    </a:cubicBezTo>
                    <a:cubicBezTo>
                      <a:pt x="11065" y="6291"/>
                      <a:pt x="10713" y="6838"/>
                      <a:pt x="10361" y="7111"/>
                    </a:cubicBezTo>
                    <a:cubicBezTo>
                      <a:pt x="8430" y="7930"/>
                      <a:pt x="5970" y="8749"/>
                      <a:pt x="4565" y="10115"/>
                    </a:cubicBezTo>
                    <a:cubicBezTo>
                      <a:pt x="4213" y="10393"/>
                      <a:pt x="3865" y="10393"/>
                      <a:pt x="3687" y="10666"/>
                    </a:cubicBezTo>
                    <a:cubicBezTo>
                      <a:pt x="3335" y="11212"/>
                      <a:pt x="3161" y="11212"/>
                      <a:pt x="2809" y="11758"/>
                    </a:cubicBezTo>
                    <a:cubicBezTo>
                      <a:pt x="2460" y="12031"/>
                      <a:pt x="1931" y="12305"/>
                      <a:pt x="2108" y="13124"/>
                    </a:cubicBezTo>
                    <a:cubicBezTo>
                      <a:pt x="1582" y="13124"/>
                      <a:pt x="1582" y="13670"/>
                      <a:pt x="1053" y="13670"/>
                    </a:cubicBezTo>
                    <a:cubicBezTo>
                      <a:pt x="1053" y="14768"/>
                      <a:pt x="174" y="15314"/>
                      <a:pt x="0" y="16679"/>
                    </a:cubicBezTo>
                    <a:cubicBezTo>
                      <a:pt x="0" y="18045"/>
                      <a:pt x="352" y="19142"/>
                      <a:pt x="704" y="20508"/>
                    </a:cubicBezTo>
                    <a:cubicBezTo>
                      <a:pt x="1404" y="20508"/>
                      <a:pt x="1931" y="21327"/>
                      <a:pt x="2635" y="21600"/>
                    </a:cubicBezTo>
                    <a:cubicBezTo>
                      <a:pt x="2635" y="21600"/>
                      <a:pt x="3161" y="21600"/>
                      <a:pt x="3513" y="21327"/>
                    </a:cubicBezTo>
                    <a:cubicBezTo>
                      <a:pt x="4039" y="21327"/>
                      <a:pt x="4391" y="21327"/>
                      <a:pt x="4743" y="21327"/>
                    </a:cubicBezTo>
                    <a:cubicBezTo>
                      <a:pt x="4743" y="21327"/>
                      <a:pt x="5092" y="21054"/>
                      <a:pt x="5269" y="21054"/>
                    </a:cubicBezTo>
                    <a:cubicBezTo>
                      <a:pt x="5970" y="20781"/>
                      <a:pt x="5970" y="21054"/>
                      <a:pt x="6322" y="20508"/>
                    </a:cubicBezTo>
                    <a:cubicBezTo>
                      <a:pt x="7200" y="19688"/>
                      <a:pt x="7904" y="18318"/>
                      <a:pt x="8604" y="17772"/>
                    </a:cubicBezTo>
                    <a:cubicBezTo>
                      <a:pt x="9131" y="16952"/>
                      <a:pt x="9660" y="16406"/>
                      <a:pt x="10187" y="15860"/>
                    </a:cubicBezTo>
                    <a:cubicBezTo>
                      <a:pt x="10713" y="15314"/>
                      <a:pt x="11239" y="14768"/>
                      <a:pt x="11417" y="14216"/>
                    </a:cubicBezTo>
                    <a:cubicBezTo>
                      <a:pt x="11417" y="14216"/>
                      <a:pt x="11417" y="13670"/>
                      <a:pt x="11765" y="13397"/>
                    </a:cubicBezTo>
                    <a:cubicBezTo>
                      <a:pt x="11765" y="13397"/>
                      <a:pt x="12117" y="13397"/>
                      <a:pt x="12295" y="13397"/>
                    </a:cubicBezTo>
                    <a:cubicBezTo>
                      <a:pt x="12295" y="13397"/>
                      <a:pt x="12295" y="12851"/>
                      <a:pt x="12469" y="12578"/>
                    </a:cubicBezTo>
                    <a:cubicBezTo>
                      <a:pt x="13347" y="11485"/>
                      <a:pt x="14226" y="10393"/>
                      <a:pt x="14926" y="9295"/>
                    </a:cubicBezTo>
                    <a:cubicBezTo>
                      <a:pt x="17035" y="6291"/>
                      <a:pt x="18965" y="3009"/>
                      <a:pt x="21251" y="546"/>
                    </a:cubicBezTo>
                    <a:cubicBezTo>
                      <a:pt x="21251" y="273"/>
                      <a:pt x="21600" y="0"/>
                      <a:pt x="21251" y="0"/>
                    </a:cubicBezTo>
                    <a:cubicBezTo>
                      <a:pt x="20196" y="1365"/>
                      <a:pt x="18439" y="1912"/>
                      <a:pt x="17561" y="328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8" name="Google Shape;1222;g257743a6ece_0_185"/>
              <p:cNvSpPr/>
              <p:nvPr/>
            </p:nvSpPr>
            <p:spPr>
              <a:xfrm>
                <a:off x="240936" y="2189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01" extrusionOk="0">
                    <a:moveTo>
                      <a:pt x="19214" y="2181"/>
                    </a:moveTo>
                    <a:cubicBezTo>
                      <a:pt x="19214" y="2181"/>
                      <a:pt x="19214" y="2379"/>
                      <a:pt x="18919" y="2577"/>
                    </a:cubicBezTo>
                    <a:cubicBezTo>
                      <a:pt x="18038" y="3368"/>
                      <a:pt x="17009" y="4358"/>
                      <a:pt x="16274" y="4956"/>
                    </a:cubicBezTo>
                    <a:cubicBezTo>
                      <a:pt x="15982" y="5154"/>
                      <a:pt x="15688" y="5351"/>
                      <a:pt x="15539" y="5549"/>
                    </a:cubicBezTo>
                    <a:cubicBezTo>
                      <a:pt x="15099" y="5945"/>
                      <a:pt x="14804" y="6539"/>
                      <a:pt x="14364" y="6935"/>
                    </a:cubicBezTo>
                    <a:cubicBezTo>
                      <a:pt x="14364" y="6935"/>
                      <a:pt x="14070" y="6935"/>
                      <a:pt x="13924" y="6935"/>
                    </a:cubicBezTo>
                    <a:cubicBezTo>
                      <a:pt x="13924" y="6935"/>
                      <a:pt x="13778" y="7133"/>
                      <a:pt x="13629" y="7331"/>
                    </a:cubicBezTo>
                    <a:cubicBezTo>
                      <a:pt x="13335" y="7730"/>
                      <a:pt x="12894" y="7928"/>
                      <a:pt x="12600" y="8126"/>
                    </a:cubicBezTo>
                    <a:cubicBezTo>
                      <a:pt x="12014" y="8324"/>
                      <a:pt x="11868" y="8324"/>
                      <a:pt x="11279" y="8720"/>
                    </a:cubicBezTo>
                    <a:cubicBezTo>
                      <a:pt x="10690" y="8918"/>
                      <a:pt x="10249" y="9512"/>
                      <a:pt x="9663" y="9710"/>
                    </a:cubicBezTo>
                    <a:cubicBezTo>
                      <a:pt x="9220" y="10105"/>
                      <a:pt x="8634" y="10303"/>
                      <a:pt x="8045" y="10703"/>
                    </a:cubicBezTo>
                    <a:cubicBezTo>
                      <a:pt x="7750" y="10703"/>
                      <a:pt x="7458" y="11099"/>
                      <a:pt x="7164" y="11099"/>
                    </a:cubicBezTo>
                    <a:cubicBezTo>
                      <a:pt x="6870" y="11099"/>
                      <a:pt x="6575" y="11099"/>
                      <a:pt x="6283" y="11495"/>
                    </a:cubicBezTo>
                    <a:cubicBezTo>
                      <a:pt x="6135" y="11693"/>
                      <a:pt x="5840" y="12088"/>
                      <a:pt x="5694" y="12286"/>
                    </a:cubicBezTo>
                    <a:cubicBezTo>
                      <a:pt x="5694" y="12286"/>
                      <a:pt x="5400" y="12286"/>
                      <a:pt x="5254" y="12484"/>
                    </a:cubicBezTo>
                    <a:cubicBezTo>
                      <a:pt x="5254" y="12484"/>
                      <a:pt x="5105" y="12682"/>
                      <a:pt x="4959" y="12880"/>
                    </a:cubicBezTo>
                    <a:cubicBezTo>
                      <a:pt x="4814" y="13078"/>
                      <a:pt x="4519" y="13280"/>
                      <a:pt x="4370" y="13478"/>
                    </a:cubicBezTo>
                    <a:cubicBezTo>
                      <a:pt x="3930" y="13676"/>
                      <a:pt x="3490" y="14071"/>
                      <a:pt x="3195" y="14269"/>
                    </a:cubicBezTo>
                    <a:cubicBezTo>
                      <a:pt x="3195" y="14269"/>
                      <a:pt x="2903" y="14269"/>
                      <a:pt x="2755" y="14467"/>
                    </a:cubicBezTo>
                    <a:cubicBezTo>
                      <a:pt x="2755" y="14467"/>
                      <a:pt x="2755" y="15061"/>
                      <a:pt x="2460" y="15259"/>
                    </a:cubicBezTo>
                    <a:cubicBezTo>
                      <a:pt x="2460" y="15259"/>
                      <a:pt x="2169" y="15259"/>
                      <a:pt x="2169" y="15259"/>
                    </a:cubicBezTo>
                    <a:cubicBezTo>
                      <a:pt x="1874" y="15259"/>
                      <a:pt x="1874" y="15853"/>
                      <a:pt x="1580" y="16051"/>
                    </a:cubicBezTo>
                    <a:cubicBezTo>
                      <a:pt x="1580" y="16051"/>
                      <a:pt x="1285" y="16051"/>
                      <a:pt x="1139" y="16051"/>
                    </a:cubicBezTo>
                    <a:cubicBezTo>
                      <a:pt x="699" y="16450"/>
                      <a:pt x="699" y="16648"/>
                      <a:pt x="550" y="17044"/>
                    </a:cubicBezTo>
                    <a:cubicBezTo>
                      <a:pt x="550" y="17242"/>
                      <a:pt x="110" y="17440"/>
                      <a:pt x="110" y="17638"/>
                    </a:cubicBezTo>
                    <a:cubicBezTo>
                      <a:pt x="-36" y="18232"/>
                      <a:pt x="-36" y="19225"/>
                      <a:pt x="110" y="19621"/>
                    </a:cubicBezTo>
                    <a:cubicBezTo>
                      <a:pt x="110" y="20215"/>
                      <a:pt x="699" y="20610"/>
                      <a:pt x="845" y="21204"/>
                    </a:cubicBezTo>
                    <a:cubicBezTo>
                      <a:pt x="1874" y="21600"/>
                      <a:pt x="2460" y="21600"/>
                      <a:pt x="3636" y="21204"/>
                    </a:cubicBezTo>
                    <a:cubicBezTo>
                      <a:pt x="5254" y="20808"/>
                      <a:pt x="5840" y="20610"/>
                      <a:pt x="6870" y="19819"/>
                    </a:cubicBezTo>
                    <a:cubicBezTo>
                      <a:pt x="7164" y="19621"/>
                      <a:pt x="7458" y="19423"/>
                      <a:pt x="7604" y="19023"/>
                    </a:cubicBezTo>
                    <a:cubicBezTo>
                      <a:pt x="7604" y="19023"/>
                      <a:pt x="7899" y="19023"/>
                      <a:pt x="8045" y="18825"/>
                    </a:cubicBezTo>
                    <a:cubicBezTo>
                      <a:pt x="8045" y="18825"/>
                      <a:pt x="8045" y="18429"/>
                      <a:pt x="8045" y="18429"/>
                    </a:cubicBezTo>
                    <a:cubicBezTo>
                      <a:pt x="8339" y="18034"/>
                      <a:pt x="8780" y="18034"/>
                      <a:pt x="9074" y="17836"/>
                    </a:cubicBezTo>
                    <a:cubicBezTo>
                      <a:pt x="9369" y="17440"/>
                      <a:pt x="9369" y="17242"/>
                      <a:pt x="9514" y="17044"/>
                    </a:cubicBezTo>
                    <a:cubicBezTo>
                      <a:pt x="9663" y="17044"/>
                      <a:pt x="9955" y="16846"/>
                      <a:pt x="10249" y="16450"/>
                    </a:cubicBezTo>
                    <a:cubicBezTo>
                      <a:pt x="10398" y="16450"/>
                      <a:pt x="10544" y="16051"/>
                      <a:pt x="10838" y="15853"/>
                    </a:cubicBezTo>
                    <a:cubicBezTo>
                      <a:pt x="10984" y="15853"/>
                      <a:pt x="11133" y="15457"/>
                      <a:pt x="11425" y="15259"/>
                    </a:cubicBezTo>
                    <a:cubicBezTo>
                      <a:pt x="11573" y="15259"/>
                      <a:pt x="11425" y="15259"/>
                      <a:pt x="11573" y="15061"/>
                    </a:cubicBezTo>
                    <a:cubicBezTo>
                      <a:pt x="11573" y="15061"/>
                      <a:pt x="11868" y="15061"/>
                      <a:pt x="12014" y="15061"/>
                    </a:cubicBezTo>
                    <a:cubicBezTo>
                      <a:pt x="12894" y="14071"/>
                      <a:pt x="13778" y="12880"/>
                      <a:pt x="14658" y="11890"/>
                    </a:cubicBezTo>
                    <a:cubicBezTo>
                      <a:pt x="15982" y="10105"/>
                      <a:pt x="17303" y="8522"/>
                      <a:pt x="18479" y="6539"/>
                    </a:cubicBezTo>
                    <a:cubicBezTo>
                      <a:pt x="18479" y="6143"/>
                      <a:pt x="18627" y="5945"/>
                      <a:pt x="18919" y="5747"/>
                    </a:cubicBezTo>
                    <a:cubicBezTo>
                      <a:pt x="19214" y="5154"/>
                      <a:pt x="19654" y="4358"/>
                      <a:pt x="19803" y="3962"/>
                    </a:cubicBezTo>
                    <a:cubicBezTo>
                      <a:pt x="19803" y="3962"/>
                      <a:pt x="20097" y="3962"/>
                      <a:pt x="20097" y="3764"/>
                    </a:cubicBezTo>
                    <a:cubicBezTo>
                      <a:pt x="20097" y="3566"/>
                      <a:pt x="20097" y="3171"/>
                      <a:pt x="20389" y="2973"/>
                    </a:cubicBezTo>
                    <a:cubicBezTo>
                      <a:pt x="20683" y="1983"/>
                      <a:pt x="21272" y="1188"/>
                      <a:pt x="21564" y="396"/>
                    </a:cubicBezTo>
                    <a:cubicBezTo>
                      <a:pt x="21564" y="198"/>
                      <a:pt x="21564" y="0"/>
                      <a:pt x="21272" y="0"/>
                    </a:cubicBezTo>
                    <a:cubicBezTo>
                      <a:pt x="20829" y="990"/>
                      <a:pt x="19948" y="1385"/>
                      <a:pt x="19362" y="19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9" name="Google Shape;1223;g257743a6ece_0_185"/>
              <p:cNvSpPr/>
              <p:nvPr/>
            </p:nvSpPr>
            <p:spPr>
              <a:xfrm>
                <a:off x="134201" y="22492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0" y="21448"/>
                    </a:moveTo>
                    <a:cubicBezTo>
                      <a:pt x="1780" y="21448"/>
                      <a:pt x="1958" y="21448"/>
                      <a:pt x="2077" y="21448"/>
                    </a:cubicBezTo>
                    <a:cubicBezTo>
                      <a:pt x="2077" y="21448"/>
                      <a:pt x="2077" y="21295"/>
                      <a:pt x="2077" y="21295"/>
                    </a:cubicBezTo>
                    <a:cubicBezTo>
                      <a:pt x="2136" y="21295"/>
                      <a:pt x="2255" y="21295"/>
                      <a:pt x="2314" y="21295"/>
                    </a:cubicBezTo>
                    <a:cubicBezTo>
                      <a:pt x="2314" y="21295"/>
                      <a:pt x="2552" y="21066"/>
                      <a:pt x="2552" y="21066"/>
                    </a:cubicBezTo>
                    <a:cubicBezTo>
                      <a:pt x="2552" y="20989"/>
                      <a:pt x="2552" y="21066"/>
                      <a:pt x="2671" y="20989"/>
                    </a:cubicBezTo>
                    <a:cubicBezTo>
                      <a:pt x="2788" y="20913"/>
                      <a:pt x="2907" y="20760"/>
                      <a:pt x="3026" y="20684"/>
                    </a:cubicBezTo>
                    <a:cubicBezTo>
                      <a:pt x="3382" y="20379"/>
                      <a:pt x="3739" y="20150"/>
                      <a:pt x="4035" y="19844"/>
                    </a:cubicBezTo>
                    <a:cubicBezTo>
                      <a:pt x="4154" y="19768"/>
                      <a:pt x="4332" y="19691"/>
                      <a:pt x="4450" y="19691"/>
                    </a:cubicBezTo>
                    <a:cubicBezTo>
                      <a:pt x="4569" y="19539"/>
                      <a:pt x="4807" y="19310"/>
                      <a:pt x="4926" y="19234"/>
                    </a:cubicBezTo>
                    <a:cubicBezTo>
                      <a:pt x="4926" y="19158"/>
                      <a:pt x="5104" y="19082"/>
                      <a:pt x="5104" y="19082"/>
                    </a:cubicBezTo>
                    <a:cubicBezTo>
                      <a:pt x="5281" y="18929"/>
                      <a:pt x="5459" y="18623"/>
                      <a:pt x="5697" y="18394"/>
                    </a:cubicBezTo>
                    <a:cubicBezTo>
                      <a:pt x="5697" y="18394"/>
                      <a:pt x="5756" y="18394"/>
                      <a:pt x="5816" y="18394"/>
                    </a:cubicBezTo>
                    <a:cubicBezTo>
                      <a:pt x="5816" y="18394"/>
                      <a:pt x="5816" y="18242"/>
                      <a:pt x="5816" y="18242"/>
                    </a:cubicBezTo>
                    <a:cubicBezTo>
                      <a:pt x="6112" y="17937"/>
                      <a:pt x="6408" y="17708"/>
                      <a:pt x="6646" y="17478"/>
                    </a:cubicBezTo>
                    <a:cubicBezTo>
                      <a:pt x="7002" y="17173"/>
                      <a:pt x="7299" y="16792"/>
                      <a:pt x="7655" y="16485"/>
                    </a:cubicBezTo>
                    <a:cubicBezTo>
                      <a:pt x="8189" y="15952"/>
                      <a:pt x="8782" y="15341"/>
                      <a:pt x="9257" y="14959"/>
                    </a:cubicBezTo>
                    <a:cubicBezTo>
                      <a:pt x="9376" y="14807"/>
                      <a:pt x="9495" y="14655"/>
                      <a:pt x="9614" y="14578"/>
                    </a:cubicBezTo>
                    <a:cubicBezTo>
                      <a:pt x="9614" y="14578"/>
                      <a:pt x="9791" y="14578"/>
                      <a:pt x="9791" y="14502"/>
                    </a:cubicBezTo>
                    <a:cubicBezTo>
                      <a:pt x="9791" y="14502"/>
                      <a:pt x="9850" y="14350"/>
                      <a:pt x="9910" y="14273"/>
                    </a:cubicBezTo>
                    <a:cubicBezTo>
                      <a:pt x="9910" y="14273"/>
                      <a:pt x="9910" y="14350"/>
                      <a:pt x="10028" y="14273"/>
                    </a:cubicBezTo>
                    <a:cubicBezTo>
                      <a:pt x="10028" y="14273"/>
                      <a:pt x="10028" y="14196"/>
                      <a:pt x="10088" y="14196"/>
                    </a:cubicBezTo>
                    <a:cubicBezTo>
                      <a:pt x="10325" y="13967"/>
                      <a:pt x="10563" y="13662"/>
                      <a:pt x="10741" y="13433"/>
                    </a:cubicBezTo>
                    <a:cubicBezTo>
                      <a:pt x="10801" y="13281"/>
                      <a:pt x="10918" y="13281"/>
                      <a:pt x="10978" y="13205"/>
                    </a:cubicBezTo>
                    <a:cubicBezTo>
                      <a:pt x="10978" y="13205"/>
                      <a:pt x="10978" y="13129"/>
                      <a:pt x="10978" y="13051"/>
                    </a:cubicBezTo>
                    <a:cubicBezTo>
                      <a:pt x="10978" y="13051"/>
                      <a:pt x="11037" y="13051"/>
                      <a:pt x="11037" y="13051"/>
                    </a:cubicBezTo>
                    <a:cubicBezTo>
                      <a:pt x="11275" y="12746"/>
                      <a:pt x="11453" y="12289"/>
                      <a:pt x="11809" y="12060"/>
                    </a:cubicBezTo>
                    <a:cubicBezTo>
                      <a:pt x="11750" y="11830"/>
                      <a:pt x="11928" y="11906"/>
                      <a:pt x="11986" y="11754"/>
                    </a:cubicBezTo>
                    <a:cubicBezTo>
                      <a:pt x="12046" y="11754"/>
                      <a:pt x="12046" y="11601"/>
                      <a:pt x="12165" y="11449"/>
                    </a:cubicBezTo>
                    <a:cubicBezTo>
                      <a:pt x="12580" y="10915"/>
                      <a:pt x="12937" y="10456"/>
                      <a:pt x="13351" y="9923"/>
                    </a:cubicBezTo>
                    <a:cubicBezTo>
                      <a:pt x="13886" y="9540"/>
                      <a:pt x="14301" y="9083"/>
                      <a:pt x="14776" y="8625"/>
                    </a:cubicBezTo>
                    <a:cubicBezTo>
                      <a:pt x="14776" y="8625"/>
                      <a:pt x="14895" y="8549"/>
                      <a:pt x="14895" y="8471"/>
                    </a:cubicBezTo>
                    <a:cubicBezTo>
                      <a:pt x="14895" y="8395"/>
                      <a:pt x="14954" y="8243"/>
                      <a:pt x="15013" y="8167"/>
                    </a:cubicBezTo>
                    <a:cubicBezTo>
                      <a:pt x="15013" y="8090"/>
                      <a:pt x="15132" y="8167"/>
                      <a:pt x="15192" y="8014"/>
                    </a:cubicBezTo>
                    <a:cubicBezTo>
                      <a:pt x="15251" y="7938"/>
                      <a:pt x="15192" y="7785"/>
                      <a:pt x="15309" y="7709"/>
                    </a:cubicBezTo>
                    <a:cubicBezTo>
                      <a:pt x="15488" y="7404"/>
                      <a:pt x="15785" y="7174"/>
                      <a:pt x="15903" y="6869"/>
                    </a:cubicBezTo>
                    <a:cubicBezTo>
                      <a:pt x="16200" y="6717"/>
                      <a:pt x="16438" y="6336"/>
                      <a:pt x="16674" y="6105"/>
                    </a:cubicBezTo>
                    <a:cubicBezTo>
                      <a:pt x="16793" y="5953"/>
                      <a:pt x="16912" y="5877"/>
                      <a:pt x="17031" y="5801"/>
                    </a:cubicBezTo>
                    <a:cubicBezTo>
                      <a:pt x="17031" y="5801"/>
                      <a:pt x="17150" y="5648"/>
                      <a:pt x="17209" y="5572"/>
                    </a:cubicBezTo>
                    <a:cubicBezTo>
                      <a:pt x="17268" y="5572"/>
                      <a:pt x="17268" y="5419"/>
                      <a:pt x="17387" y="5267"/>
                    </a:cubicBezTo>
                    <a:cubicBezTo>
                      <a:pt x="17506" y="5115"/>
                      <a:pt x="17625" y="5037"/>
                      <a:pt x="17802" y="4884"/>
                    </a:cubicBezTo>
                    <a:cubicBezTo>
                      <a:pt x="17921" y="4732"/>
                      <a:pt x="17980" y="4579"/>
                      <a:pt x="18099" y="4427"/>
                    </a:cubicBezTo>
                    <a:cubicBezTo>
                      <a:pt x="18218" y="4351"/>
                      <a:pt x="18336" y="4198"/>
                      <a:pt x="18455" y="4046"/>
                    </a:cubicBezTo>
                    <a:cubicBezTo>
                      <a:pt x="18574" y="3892"/>
                      <a:pt x="18693" y="3740"/>
                      <a:pt x="18751" y="3511"/>
                    </a:cubicBezTo>
                    <a:cubicBezTo>
                      <a:pt x="19583" y="2518"/>
                      <a:pt x="20473" y="1526"/>
                      <a:pt x="21244" y="457"/>
                    </a:cubicBezTo>
                    <a:cubicBezTo>
                      <a:pt x="21363" y="305"/>
                      <a:pt x="21481" y="152"/>
                      <a:pt x="21600" y="0"/>
                    </a:cubicBezTo>
                    <a:lnTo>
                      <a:pt x="21422" y="0"/>
                    </a:lnTo>
                    <a:cubicBezTo>
                      <a:pt x="21422" y="0"/>
                      <a:pt x="21244" y="152"/>
                      <a:pt x="21184" y="305"/>
                    </a:cubicBezTo>
                    <a:cubicBezTo>
                      <a:pt x="21125" y="381"/>
                      <a:pt x="21007" y="381"/>
                      <a:pt x="20948" y="457"/>
                    </a:cubicBezTo>
                    <a:cubicBezTo>
                      <a:pt x="20948" y="457"/>
                      <a:pt x="20888" y="611"/>
                      <a:pt x="20829" y="687"/>
                    </a:cubicBezTo>
                    <a:cubicBezTo>
                      <a:pt x="20829" y="687"/>
                      <a:pt x="20710" y="687"/>
                      <a:pt x="20651" y="687"/>
                    </a:cubicBezTo>
                    <a:cubicBezTo>
                      <a:pt x="20651" y="687"/>
                      <a:pt x="20651" y="840"/>
                      <a:pt x="20591" y="840"/>
                    </a:cubicBezTo>
                    <a:cubicBezTo>
                      <a:pt x="20354" y="992"/>
                      <a:pt x="20176" y="1145"/>
                      <a:pt x="19997" y="1297"/>
                    </a:cubicBezTo>
                    <a:cubicBezTo>
                      <a:pt x="19880" y="1450"/>
                      <a:pt x="19820" y="1450"/>
                      <a:pt x="19761" y="1526"/>
                    </a:cubicBezTo>
                    <a:cubicBezTo>
                      <a:pt x="19761" y="1526"/>
                      <a:pt x="19761" y="1678"/>
                      <a:pt x="19761" y="1678"/>
                    </a:cubicBezTo>
                    <a:cubicBezTo>
                      <a:pt x="19583" y="1832"/>
                      <a:pt x="19523" y="1909"/>
                      <a:pt x="19405" y="2061"/>
                    </a:cubicBezTo>
                    <a:cubicBezTo>
                      <a:pt x="19345" y="2061"/>
                      <a:pt x="19286" y="2061"/>
                      <a:pt x="19167" y="2214"/>
                    </a:cubicBezTo>
                    <a:cubicBezTo>
                      <a:pt x="19048" y="2290"/>
                      <a:pt x="18929" y="2442"/>
                      <a:pt x="18812" y="2595"/>
                    </a:cubicBezTo>
                    <a:cubicBezTo>
                      <a:pt x="18812" y="2595"/>
                      <a:pt x="18693" y="2595"/>
                      <a:pt x="18574" y="2747"/>
                    </a:cubicBezTo>
                    <a:cubicBezTo>
                      <a:pt x="18040" y="3282"/>
                      <a:pt x="17506" y="3816"/>
                      <a:pt x="16971" y="4351"/>
                    </a:cubicBezTo>
                    <a:cubicBezTo>
                      <a:pt x="16853" y="4503"/>
                      <a:pt x="16734" y="4579"/>
                      <a:pt x="16615" y="4656"/>
                    </a:cubicBezTo>
                    <a:cubicBezTo>
                      <a:pt x="16496" y="4808"/>
                      <a:pt x="16379" y="4884"/>
                      <a:pt x="16200" y="4961"/>
                    </a:cubicBezTo>
                    <a:cubicBezTo>
                      <a:pt x="15963" y="5191"/>
                      <a:pt x="15666" y="5343"/>
                      <a:pt x="15488" y="5648"/>
                    </a:cubicBezTo>
                    <a:cubicBezTo>
                      <a:pt x="15192" y="5648"/>
                      <a:pt x="15251" y="6029"/>
                      <a:pt x="14954" y="5877"/>
                    </a:cubicBezTo>
                    <a:cubicBezTo>
                      <a:pt x="14954" y="6182"/>
                      <a:pt x="14598" y="6336"/>
                      <a:pt x="14479" y="6488"/>
                    </a:cubicBezTo>
                    <a:cubicBezTo>
                      <a:pt x="14420" y="6488"/>
                      <a:pt x="14420" y="6564"/>
                      <a:pt x="14360" y="6564"/>
                    </a:cubicBezTo>
                    <a:cubicBezTo>
                      <a:pt x="14301" y="6641"/>
                      <a:pt x="14183" y="6641"/>
                      <a:pt x="14124" y="6717"/>
                    </a:cubicBezTo>
                    <a:cubicBezTo>
                      <a:pt x="14124" y="6717"/>
                      <a:pt x="14124" y="6869"/>
                      <a:pt x="14064" y="6869"/>
                    </a:cubicBezTo>
                    <a:cubicBezTo>
                      <a:pt x="14064" y="6869"/>
                      <a:pt x="13945" y="6869"/>
                      <a:pt x="13886" y="6945"/>
                    </a:cubicBezTo>
                    <a:cubicBezTo>
                      <a:pt x="13648" y="7174"/>
                      <a:pt x="13351" y="7557"/>
                      <a:pt x="13114" y="7709"/>
                    </a:cubicBezTo>
                    <a:cubicBezTo>
                      <a:pt x="13114" y="7709"/>
                      <a:pt x="13054" y="7785"/>
                      <a:pt x="12996" y="7862"/>
                    </a:cubicBezTo>
                    <a:cubicBezTo>
                      <a:pt x="12937" y="7862"/>
                      <a:pt x="12759" y="7862"/>
                      <a:pt x="12699" y="8014"/>
                    </a:cubicBezTo>
                    <a:cubicBezTo>
                      <a:pt x="12699" y="8014"/>
                      <a:pt x="12640" y="8243"/>
                      <a:pt x="12521" y="8319"/>
                    </a:cubicBezTo>
                    <a:cubicBezTo>
                      <a:pt x="12462" y="8319"/>
                      <a:pt x="12343" y="8319"/>
                      <a:pt x="12283" y="8471"/>
                    </a:cubicBezTo>
                    <a:cubicBezTo>
                      <a:pt x="12283" y="8471"/>
                      <a:pt x="12283" y="8625"/>
                      <a:pt x="12283" y="8625"/>
                    </a:cubicBezTo>
                    <a:cubicBezTo>
                      <a:pt x="12283" y="8625"/>
                      <a:pt x="12165" y="8625"/>
                      <a:pt x="12105" y="8625"/>
                    </a:cubicBezTo>
                    <a:cubicBezTo>
                      <a:pt x="11928" y="8778"/>
                      <a:pt x="11690" y="9006"/>
                      <a:pt x="11572" y="9159"/>
                    </a:cubicBezTo>
                    <a:cubicBezTo>
                      <a:pt x="11572" y="9159"/>
                      <a:pt x="11453" y="9159"/>
                      <a:pt x="11393" y="9159"/>
                    </a:cubicBezTo>
                    <a:cubicBezTo>
                      <a:pt x="11275" y="9311"/>
                      <a:pt x="11097" y="9388"/>
                      <a:pt x="11097" y="9464"/>
                    </a:cubicBezTo>
                    <a:cubicBezTo>
                      <a:pt x="10918" y="9540"/>
                      <a:pt x="10741" y="9770"/>
                      <a:pt x="10682" y="9846"/>
                    </a:cubicBezTo>
                    <a:cubicBezTo>
                      <a:pt x="10682" y="9846"/>
                      <a:pt x="10682" y="9999"/>
                      <a:pt x="10563" y="9999"/>
                    </a:cubicBezTo>
                    <a:cubicBezTo>
                      <a:pt x="10444" y="9999"/>
                      <a:pt x="10385" y="9999"/>
                      <a:pt x="10266" y="10151"/>
                    </a:cubicBezTo>
                    <a:cubicBezTo>
                      <a:pt x="10266" y="10151"/>
                      <a:pt x="10266" y="10228"/>
                      <a:pt x="10266" y="10304"/>
                    </a:cubicBezTo>
                    <a:cubicBezTo>
                      <a:pt x="10266" y="10304"/>
                      <a:pt x="10147" y="10304"/>
                      <a:pt x="10147" y="10304"/>
                    </a:cubicBezTo>
                    <a:cubicBezTo>
                      <a:pt x="10147" y="10304"/>
                      <a:pt x="10147" y="10380"/>
                      <a:pt x="10147" y="10456"/>
                    </a:cubicBezTo>
                    <a:cubicBezTo>
                      <a:pt x="10147" y="10456"/>
                      <a:pt x="10147" y="10456"/>
                      <a:pt x="10028" y="10456"/>
                    </a:cubicBezTo>
                    <a:cubicBezTo>
                      <a:pt x="9850" y="10685"/>
                      <a:pt x="9791" y="10685"/>
                      <a:pt x="9672" y="10761"/>
                    </a:cubicBezTo>
                    <a:cubicBezTo>
                      <a:pt x="9198" y="11220"/>
                      <a:pt x="8663" y="11754"/>
                      <a:pt x="8249" y="12136"/>
                    </a:cubicBezTo>
                    <a:cubicBezTo>
                      <a:pt x="8189" y="12136"/>
                      <a:pt x="8189" y="12136"/>
                      <a:pt x="8130" y="12289"/>
                    </a:cubicBezTo>
                    <a:cubicBezTo>
                      <a:pt x="7833" y="12594"/>
                      <a:pt x="7477" y="12746"/>
                      <a:pt x="7121" y="12822"/>
                    </a:cubicBezTo>
                    <a:cubicBezTo>
                      <a:pt x="6765" y="13357"/>
                      <a:pt x="6291" y="13662"/>
                      <a:pt x="5875" y="14043"/>
                    </a:cubicBezTo>
                    <a:cubicBezTo>
                      <a:pt x="5519" y="14350"/>
                      <a:pt x="5162" y="14807"/>
                      <a:pt x="4866" y="15036"/>
                    </a:cubicBezTo>
                    <a:cubicBezTo>
                      <a:pt x="4866" y="15036"/>
                      <a:pt x="4866" y="15188"/>
                      <a:pt x="4807" y="15188"/>
                    </a:cubicBezTo>
                    <a:cubicBezTo>
                      <a:pt x="4747" y="15188"/>
                      <a:pt x="4629" y="15264"/>
                      <a:pt x="4569" y="15341"/>
                    </a:cubicBezTo>
                    <a:cubicBezTo>
                      <a:pt x="4450" y="15495"/>
                      <a:pt x="4332" y="15723"/>
                      <a:pt x="4332" y="15799"/>
                    </a:cubicBezTo>
                    <a:cubicBezTo>
                      <a:pt x="4332" y="15799"/>
                      <a:pt x="4213" y="15799"/>
                      <a:pt x="4213" y="15799"/>
                    </a:cubicBezTo>
                    <a:cubicBezTo>
                      <a:pt x="4154" y="15952"/>
                      <a:pt x="4094" y="16028"/>
                      <a:pt x="4035" y="16181"/>
                    </a:cubicBezTo>
                    <a:cubicBezTo>
                      <a:pt x="4035" y="16181"/>
                      <a:pt x="3917" y="16181"/>
                      <a:pt x="3917" y="16181"/>
                    </a:cubicBezTo>
                    <a:cubicBezTo>
                      <a:pt x="3679" y="16563"/>
                      <a:pt x="3264" y="17021"/>
                      <a:pt x="3026" y="17325"/>
                    </a:cubicBezTo>
                    <a:cubicBezTo>
                      <a:pt x="3026" y="17325"/>
                      <a:pt x="3026" y="17554"/>
                      <a:pt x="2907" y="17632"/>
                    </a:cubicBezTo>
                    <a:cubicBezTo>
                      <a:pt x="2907" y="17632"/>
                      <a:pt x="2788" y="17632"/>
                      <a:pt x="2730" y="17784"/>
                    </a:cubicBezTo>
                    <a:cubicBezTo>
                      <a:pt x="2730" y="17784"/>
                      <a:pt x="2671" y="17937"/>
                      <a:pt x="2552" y="18013"/>
                    </a:cubicBezTo>
                    <a:cubicBezTo>
                      <a:pt x="2552" y="18013"/>
                      <a:pt x="2552" y="18165"/>
                      <a:pt x="2433" y="18242"/>
                    </a:cubicBezTo>
                    <a:cubicBezTo>
                      <a:pt x="2433" y="18318"/>
                      <a:pt x="2255" y="18318"/>
                      <a:pt x="2196" y="18394"/>
                    </a:cubicBezTo>
                    <a:cubicBezTo>
                      <a:pt x="1484" y="19234"/>
                      <a:pt x="771" y="20303"/>
                      <a:pt x="238" y="21143"/>
                    </a:cubicBezTo>
                    <a:cubicBezTo>
                      <a:pt x="119" y="21219"/>
                      <a:pt x="0" y="21448"/>
                      <a:pt x="0" y="21600"/>
                    </a:cubicBezTo>
                    <a:cubicBezTo>
                      <a:pt x="593" y="21448"/>
                      <a:pt x="1246" y="21371"/>
                      <a:pt x="1662" y="2114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0" name="Google Shape;1224;g257743a6ece_0_185"/>
              <p:cNvSpPr/>
              <p:nvPr/>
            </p:nvSpPr>
            <p:spPr>
              <a:xfrm>
                <a:off x="292876" y="226240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554" extrusionOk="0">
                    <a:moveTo>
                      <a:pt x="16004" y="1331"/>
                    </a:moveTo>
                    <a:cubicBezTo>
                      <a:pt x="15652" y="1776"/>
                      <a:pt x="15301" y="2219"/>
                      <a:pt x="14949" y="2662"/>
                    </a:cubicBezTo>
                    <a:cubicBezTo>
                      <a:pt x="14798" y="2885"/>
                      <a:pt x="14597" y="3033"/>
                      <a:pt x="14447" y="3329"/>
                    </a:cubicBezTo>
                    <a:cubicBezTo>
                      <a:pt x="14146" y="3698"/>
                      <a:pt x="13844" y="4217"/>
                      <a:pt x="13643" y="4512"/>
                    </a:cubicBezTo>
                    <a:cubicBezTo>
                      <a:pt x="13643" y="4586"/>
                      <a:pt x="13493" y="4586"/>
                      <a:pt x="13442" y="4660"/>
                    </a:cubicBezTo>
                    <a:cubicBezTo>
                      <a:pt x="13341" y="4808"/>
                      <a:pt x="13291" y="4955"/>
                      <a:pt x="13191" y="5031"/>
                    </a:cubicBezTo>
                    <a:cubicBezTo>
                      <a:pt x="12739" y="5548"/>
                      <a:pt x="12387" y="6140"/>
                      <a:pt x="11935" y="6731"/>
                    </a:cubicBezTo>
                    <a:cubicBezTo>
                      <a:pt x="11935" y="6731"/>
                      <a:pt x="11835" y="6731"/>
                      <a:pt x="11784" y="6805"/>
                    </a:cubicBezTo>
                    <a:cubicBezTo>
                      <a:pt x="11634" y="7027"/>
                      <a:pt x="11533" y="7176"/>
                      <a:pt x="11432" y="7397"/>
                    </a:cubicBezTo>
                    <a:cubicBezTo>
                      <a:pt x="11333" y="7471"/>
                      <a:pt x="11232" y="7545"/>
                      <a:pt x="11131" y="7693"/>
                    </a:cubicBezTo>
                    <a:cubicBezTo>
                      <a:pt x="11131" y="7693"/>
                      <a:pt x="11131" y="7841"/>
                      <a:pt x="11131" y="7841"/>
                    </a:cubicBezTo>
                    <a:lnTo>
                      <a:pt x="11081" y="7841"/>
                    </a:lnTo>
                    <a:cubicBezTo>
                      <a:pt x="11081" y="7841"/>
                      <a:pt x="10779" y="8210"/>
                      <a:pt x="10680" y="8433"/>
                    </a:cubicBezTo>
                    <a:cubicBezTo>
                      <a:pt x="10579" y="8507"/>
                      <a:pt x="10528" y="8581"/>
                      <a:pt x="10478" y="8655"/>
                    </a:cubicBezTo>
                    <a:cubicBezTo>
                      <a:pt x="10478" y="8729"/>
                      <a:pt x="10478" y="8655"/>
                      <a:pt x="10378" y="8729"/>
                    </a:cubicBezTo>
                    <a:cubicBezTo>
                      <a:pt x="10026" y="9246"/>
                      <a:pt x="9574" y="9838"/>
                      <a:pt x="9222" y="10208"/>
                    </a:cubicBezTo>
                    <a:cubicBezTo>
                      <a:pt x="9072" y="10355"/>
                      <a:pt x="8971" y="10578"/>
                      <a:pt x="8821" y="10726"/>
                    </a:cubicBezTo>
                    <a:cubicBezTo>
                      <a:pt x="8670" y="11022"/>
                      <a:pt x="8469" y="11096"/>
                      <a:pt x="8318" y="11317"/>
                    </a:cubicBezTo>
                    <a:cubicBezTo>
                      <a:pt x="7816" y="12057"/>
                      <a:pt x="7313" y="12797"/>
                      <a:pt x="6811" y="13388"/>
                    </a:cubicBezTo>
                    <a:cubicBezTo>
                      <a:pt x="6611" y="13610"/>
                      <a:pt x="6309" y="13833"/>
                      <a:pt x="6158" y="14055"/>
                    </a:cubicBezTo>
                    <a:cubicBezTo>
                      <a:pt x="6158" y="14055"/>
                      <a:pt x="6057" y="14055"/>
                      <a:pt x="6057" y="14203"/>
                    </a:cubicBezTo>
                    <a:cubicBezTo>
                      <a:pt x="5907" y="14424"/>
                      <a:pt x="5806" y="14572"/>
                      <a:pt x="5656" y="14720"/>
                    </a:cubicBezTo>
                    <a:cubicBezTo>
                      <a:pt x="5606" y="14720"/>
                      <a:pt x="5505" y="14867"/>
                      <a:pt x="5455" y="14943"/>
                    </a:cubicBezTo>
                    <a:cubicBezTo>
                      <a:pt x="5355" y="15090"/>
                      <a:pt x="5254" y="15238"/>
                      <a:pt x="5153" y="15312"/>
                    </a:cubicBezTo>
                    <a:cubicBezTo>
                      <a:pt x="4953" y="15460"/>
                      <a:pt x="4752" y="15608"/>
                      <a:pt x="4551" y="15829"/>
                    </a:cubicBezTo>
                    <a:cubicBezTo>
                      <a:pt x="4451" y="15903"/>
                      <a:pt x="4400" y="16052"/>
                      <a:pt x="4300" y="16126"/>
                    </a:cubicBezTo>
                    <a:cubicBezTo>
                      <a:pt x="4300" y="16126"/>
                      <a:pt x="4249" y="16126"/>
                      <a:pt x="4199" y="16126"/>
                    </a:cubicBezTo>
                    <a:cubicBezTo>
                      <a:pt x="4199" y="16126"/>
                      <a:pt x="4199" y="16274"/>
                      <a:pt x="4199" y="16274"/>
                    </a:cubicBezTo>
                    <a:cubicBezTo>
                      <a:pt x="4049" y="16422"/>
                      <a:pt x="3897" y="16569"/>
                      <a:pt x="3798" y="16717"/>
                    </a:cubicBezTo>
                    <a:cubicBezTo>
                      <a:pt x="3697" y="16865"/>
                      <a:pt x="3446" y="17013"/>
                      <a:pt x="3396" y="17088"/>
                    </a:cubicBezTo>
                    <a:cubicBezTo>
                      <a:pt x="3396" y="17088"/>
                      <a:pt x="3295" y="17088"/>
                      <a:pt x="3244" y="17162"/>
                    </a:cubicBezTo>
                    <a:cubicBezTo>
                      <a:pt x="3145" y="17310"/>
                      <a:pt x="2993" y="17457"/>
                      <a:pt x="2843" y="17605"/>
                    </a:cubicBezTo>
                    <a:cubicBezTo>
                      <a:pt x="2642" y="17901"/>
                      <a:pt x="2391" y="18122"/>
                      <a:pt x="2190" y="18197"/>
                    </a:cubicBezTo>
                    <a:cubicBezTo>
                      <a:pt x="2190" y="18197"/>
                      <a:pt x="2190" y="18345"/>
                      <a:pt x="2190" y="18345"/>
                    </a:cubicBezTo>
                    <a:cubicBezTo>
                      <a:pt x="2190" y="18345"/>
                      <a:pt x="2089" y="18345"/>
                      <a:pt x="2089" y="18345"/>
                    </a:cubicBezTo>
                    <a:cubicBezTo>
                      <a:pt x="2089" y="18345"/>
                      <a:pt x="2089" y="18419"/>
                      <a:pt x="2089" y="18493"/>
                    </a:cubicBezTo>
                    <a:cubicBezTo>
                      <a:pt x="2089" y="18493"/>
                      <a:pt x="1989" y="18493"/>
                      <a:pt x="1989" y="18493"/>
                    </a:cubicBezTo>
                    <a:cubicBezTo>
                      <a:pt x="1989" y="18493"/>
                      <a:pt x="1989" y="18641"/>
                      <a:pt x="1989" y="18641"/>
                    </a:cubicBezTo>
                    <a:cubicBezTo>
                      <a:pt x="1989" y="18641"/>
                      <a:pt x="1889" y="18641"/>
                      <a:pt x="1788" y="18715"/>
                    </a:cubicBezTo>
                    <a:cubicBezTo>
                      <a:pt x="1236" y="19307"/>
                      <a:pt x="633" y="19898"/>
                      <a:pt x="80" y="20490"/>
                    </a:cubicBezTo>
                    <a:cubicBezTo>
                      <a:pt x="30" y="20490"/>
                      <a:pt x="-71" y="20712"/>
                      <a:pt x="80" y="20638"/>
                    </a:cubicBezTo>
                    <a:cubicBezTo>
                      <a:pt x="2441" y="21008"/>
                      <a:pt x="5103" y="21081"/>
                      <a:pt x="7313" y="21526"/>
                    </a:cubicBezTo>
                    <a:cubicBezTo>
                      <a:pt x="7766" y="21600"/>
                      <a:pt x="8268" y="21526"/>
                      <a:pt x="8569" y="21303"/>
                    </a:cubicBezTo>
                    <a:cubicBezTo>
                      <a:pt x="8870" y="21081"/>
                      <a:pt x="9222" y="20490"/>
                      <a:pt x="9574" y="20046"/>
                    </a:cubicBezTo>
                    <a:cubicBezTo>
                      <a:pt x="9725" y="19824"/>
                      <a:pt x="9926" y="19676"/>
                      <a:pt x="10077" y="19455"/>
                    </a:cubicBezTo>
                    <a:cubicBezTo>
                      <a:pt x="10729" y="18493"/>
                      <a:pt x="11333" y="17457"/>
                      <a:pt x="12035" y="16717"/>
                    </a:cubicBezTo>
                    <a:cubicBezTo>
                      <a:pt x="12237" y="16569"/>
                      <a:pt x="12437" y="16422"/>
                      <a:pt x="12638" y="16200"/>
                    </a:cubicBezTo>
                    <a:cubicBezTo>
                      <a:pt x="12739" y="16126"/>
                      <a:pt x="12789" y="15977"/>
                      <a:pt x="12890" y="15903"/>
                    </a:cubicBezTo>
                    <a:cubicBezTo>
                      <a:pt x="13191" y="15534"/>
                      <a:pt x="13442" y="15312"/>
                      <a:pt x="13693" y="14943"/>
                    </a:cubicBezTo>
                    <a:cubicBezTo>
                      <a:pt x="13844" y="14720"/>
                      <a:pt x="14045" y="14572"/>
                      <a:pt x="14195" y="14350"/>
                    </a:cubicBezTo>
                    <a:cubicBezTo>
                      <a:pt x="14999" y="13167"/>
                      <a:pt x="15903" y="12057"/>
                      <a:pt x="16657" y="10948"/>
                    </a:cubicBezTo>
                    <a:cubicBezTo>
                      <a:pt x="16757" y="10874"/>
                      <a:pt x="16808" y="10948"/>
                      <a:pt x="16908" y="10800"/>
                    </a:cubicBezTo>
                    <a:lnTo>
                      <a:pt x="16908" y="10652"/>
                    </a:lnTo>
                    <a:cubicBezTo>
                      <a:pt x="16908" y="10652"/>
                      <a:pt x="17008" y="10652"/>
                      <a:pt x="17058" y="10504"/>
                    </a:cubicBezTo>
                    <a:cubicBezTo>
                      <a:pt x="17309" y="10134"/>
                      <a:pt x="17461" y="9838"/>
                      <a:pt x="17661" y="9469"/>
                    </a:cubicBezTo>
                    <a:cubicBezTo>
                      <a:pt x="17762" y="9320"/>
                      <a:pt x="17913" y="9172"/>
                      <a:pt x="17963" y="9024"/>
                    </a:cubicBezTo>
                    <a:cubicBezTo>
                      <a:pt x="18063" y="8876"/>
                      <a:pt x="18063" y="8729"/>
                      <a:pt x="18164" y="8655"/>
                    </a:cubicBezTo>
                    <a:cubicBezTo>
                      <a:pt x="18415" y="8210"/>
                      <a:pt x="18666" y="7841"/>
                      <a:pt x="18867" y="7471"/>
                    </a:cubicBezTo>
                    <a:cubicBezTo>
                      <a:pt x="19169" y="6879"/>
                      <a:pt x="19520" y="6436"/>
                      <a:pt x="19821" y="5991"/>
                    </a:cubicBezTo>
                    <a:cubicBezTo>
                      <a:pt x="19821" y="5991"/>
                      <a:pt x="19821" y="5917"/>
                      <a:pt x="19871" y="5843"/>
                    </a:cubicBezTo>
                    <a:cubicBezTo>
                      <a:pt x="19871" y="5843"/>
                      <a:pt x="19922" y="5843"/>
                      <a:pt x="19972" y="5843"/>
                    </a:cubicBezTo>
                    <a:cubicBezTo>
                      <a:pt x="19972" y="5843"/>
                      <a:pt x="19972" y="5696"/>
                      <a:pt x="19972" y="5696"/>
                    </a:cubicBezTo>
                    <a:cubicBezTo>
                      <a:pt x="20223" y="5178"/>
                      <a:pt x="20474" y="4808"/>
                      <a:pt x="20726" y="4364"/>
                    </a:cubicBezTo>
                    <a:cubicBezTo>
                      <a:pt x="20927" y="3995"/>
                      <a:pt x="21127" y="3624"/>
                      <a:pt x="21278" y="3255"/>
                    </a:cubicBezTo>
                    <a:cubicBezTo>
                      <a:pt x="21378" y="3107"/>
                      <a:pt x="21529" y="2885"/>
                      <a:pt x="21529" y="2662"/>
                    </a:cubicBezTo>
                    <a:cubicBezTo>
                      <a:pt x="21228" y="2812"/>
                      <a:pt x="20977" y="3181"/>
                      <a:pt x="20676" y="3476"/>
                    </a:cubicBezTo>
                    <a:cubicBezTo>
                      <a:pt x="20424" y="3772"/>
                      <a:pt x="20173" y="4069"/>
                      <a:pt x="19871" y="4290"/>
                    </a:cubicBezTo>
                    <a:cubicBezTo>
                      <a:pt x="19772" y="4586"/>
                      <a:pt x="19671" y="4881"/>
                      <a:pt x="19520" y="5104"/>
                    </a:cubicBezTo>
                    <a:cubicBezTo>
                      <a:pt x="19269" y="5474"/>
                      <a:pt x="18867" y="5769"/>
                      <a:pt x="18666" y="6066"/>
                    </a:cubicBezTo>
                    <a:cubicBezTo>
                      <a:pt x="18616" y="6214"/>
                      <a:pt x="18516" y="6362"/>
                      <a:pt x="18415" y="6436"/>
                    </a:cubicBezTo>
                    <a:cubicBezTo>
                      <a:pt x="18314" y="6510"/>
                      <a:pt x="18215" y="6657"/>
                      <a:pt x="18164" y="6805"/>
                    </a:cubicBezTo>
                    <a:cubicBezTo>
                      <a:pt x="17963" y="7027"/>
                      <a:pt x="17712" y="7324"/>
                      <a:pt x="17461" y="7545"/>
                    </a:cubicBezTo>
                    <a:cubicBezTo>
                      <a:pt x="17461" y="7619"/>
                      <a:pt x="17410" y="7545"/>
                      <a:pt x="17360" y="7619"/>
                    </a:cubicBezTo>
                    <a:cubicBezTo>
                      <a:pt x="17360" y="7693"/>
                      <a:pt x="17260" y="7767"/>
                      <a:pt x="17210" y="7841"/>
                    </a:cubicBezTo>
                    <a:cubicBezTo>
                      <a:pt x="17109" y="7988"/>
                      <a:pt x="17008" y="8062"/>
                      <a:pt x="16959" y="8210"/>
                    </a:cubicBezTo>
                    <a:cubicBezTo>
                      <a:pt x="16959" y="8210"/>
                      <a:pt x="16908" y="8210"/>
                      <a:pt x="16858" y="8285"/>
                    </a:cubicBezTo>
                    <a:cubicBezTo>
                      <a:pt x="16858" y="8285"/>
                      <a:pt x="16858" y="8359"/>
                      <a:pt x="16858" y="8433"/>
                    </a:cubicBezTo>
                    <a:cubicBezTo>
                      <a:pt x="16858" y="8433"/>
                      <a:pt x="16757" y="8433"/>
                      <a:pt x="16757" y="8433"/>
                    </a:cubicBezTo>
                    <a:cubicBezTo>
                      <a:pt x="16306" y="8950"/>
                      <a:pt x="15853" y="9469"/>
                      <a:pt x="15351" y="10060"/>
                    </a:cubicBezTo>
                    <a:cubicBezTo>
                      <a:pt x="15200" y="10208"/>
                      <a:pt x="15050" y="10504"/>
                      <a:pt x="14949" y="10578"/>
                    </a:cubicBezTo>
                    <a:cubicBezTo>
                      <a:pt x="14949" y="10578"/>
                      <a:pt x="14848" y="10578"/>
                      <a:pt x="14848" y="10578"/>
                    </a:cubicBezTo>
                    <a:cubicBezTo>
                      <a:pt x="14848" y="10578"/>
                      <a:pt x="14848" y="10726"/>
                      <a:pt x="14848" y="10726"/>
                    </a:cubicBezTo>
                    <a:cubicBezTo>
                      <a:pt x="14848" y="10726"/>
                      <a:pt x="14748" y="10726"/>
                      <a:pt x="14698" y="10726"/>
                    </a:cubicBezTo>
                    <a:cubicBezTo>
                      <a:pt x="14496" y="10948"/>
                      <a:pt x="14346" y="11169"/>
                      <a:pt x="14195" y="11391"/>
                    </a:cubicBezTo>
                    <a:cubicBezTo>
                      <a:pt x="13994" y="11539"/>
                      <a:pt x="13794" y="11614"/>
                      <a:pt x="13592" y="11762"/>
                    </a:cubicBezTo>
                    <a:cubicBezTo>
                      <a:pt x="13592" y="11762"/>
                      <a:pt x="13592" y="11836"/>
                      <a:pt x="13592" y="11836"/>
                    </a:cubicBezTo>
                    <a:cubicBezTo>
                      <a:pt x="13592" y="11836"/>
                      <a:pt x="13442" y="11836"/>
                      <a:pt x="13392" y="11910"/>
                    </a:cubicBezTo>
                    <a:cubicBezTo>
                      <a:pt x="13291" y="12057"/>
                      <a:pt x="13191" y="12279"/>
                      <a:pt x="13090" y="12501"/>
                    </a:cubicBezTo>
                    <a:cubicBezTo>
                      <a:pt x="13040" y="12574"/>
                      <a:pt x="12990" y="12724"/>
                      <a:pt x="12890" y="12797"/>
                    </a:cubicBezTo>
                    <a:cubicBezTo>
                      <a:pt x="12890" y="12797"/>
                      <a:pt x="12789" y="12797"/>
                      <a:pt x="12739" y="12871"/>
                    </a:cubicBezTo>
                    <a:cubicBezTo>
                      <a:pt x="12739" y="12871"/>
                      <a:pt x="12739" y="13019"/>
                      <a:pt x="12638" y="13093"/>
                    </a:cubicBezTo>
                    <a:cubicBezTo>
                      <a:pt x="12488" y="13241"/>
                      <a:pt x="12287" y="13388"/>
                      <a:pt x="12186" y="13536"/>
                    </a:cubicBezTo>
                    <a:cubicBezTo>
                      <a:pt x="11885" y="13907"/>
                      <a:pt x="11683" y="14350"/>
                      <a:pt x="11382" y="14646"/>
                    </a:cubicBezTo>
                    <a:cubicBezTo>
                      <a:pt x="11382" y="14646"/>
                      <a:pt x="11282" y="14646"/>
                      <a:pt x="11232" y="14646"/>
                    </a:cubicBezTo>
                    <a:cubicBezTo>
                      <a:pt x="11232" y="14646"/>
                      <a:pt x="11181" y="14720"/>
                      <a:pt x="11131" y="14794"/>
                    </a:cubicBezTo>
                    <a:cubicBezTo>
                      <a:pt x="11081" y="14943"/>
                      <a:pt x="10981" y="15017"/>
                      <a:pt x="10880" y="15090"/>
                    </a:cubicBezTo>
                    <a:cubicBezTo>
                      <a:pt x="10629" y="15386"/>
                      <a:pt x="10328" y="15829"/>
                      <a:pt x="10026" y="16126"/>
                    </a:cubicBezTo>
                    <a:cubicBezTo>
                      <a:pt x="9926" y="16126"/>
                      <a:pt x="9875" y="16126"/>
                      <a:pt x="9825" y="16126"/>
                    </a:cubicBezTo>
                    <a:cubicBezTo>
                      <a:pt x="9725" y="16200"/>
                      <a:pt x="9725" y="16274"/>
                      <a:pt x="9675" y="16348"/>
                    </a:cubicBezTo>
                    <a:cubicBezTo>
                      <a:pt x="9574" y="16422"/>
                      <a:pt x="9424" y="16422"/>
                      <a:pt x="9323" y="16569"/>
                    </a:cubicBezTo>
                    <a:cubicBezTo>
                      <a:pt x="9172" y="16569"/>
                      <a:pt x="8971" y="16717"/>
                      <a:pt x="8921" y="16791"/>
                    </a:cubicBezTo>
                    <a:cubicBezTo>
                      <a:pt x="8771" y="17013"/>
                      <a:pt x="8569" y="16939"/>
                      <a:pt x="8469" y="17088"/>
                    </a:cubicBezTo>
                    <a:cubicBezTo>
                      <a:pt x="8419" y="17162"/>
                      <a:pt x="8368" y="17236"/>
                      <a:pt x="8318" y="17310"/>
                    </a:cubicBezTo>
                    <a:cubicBezTo>
                      <a:pt x="8168" y="17457"/>
                      <a:pt x="7966" y="17531"/>
                      <a:pt x="7916" y="17605"/>
                    </a:cubicBezTo>
                    <a:cubicBezTo>
                      <a:pt x="7816" y="17753"/>
                      <a:pt x="7766" y="17827"/>
                      <a:pt x="7665" y="17901"/>
                    </a:cubicBezTo>
                    <a:lnTo>
                      <a:pt x="7565" y="17901"/>
                    </a:lnTo>
                    <a:cubicBezTo>
                      <a:pt x="7565" y="17901"/>
                      <a:pt x="7565" y="17974"/>
                      <a:pt x="7565" y="17974"/>
                    </a:cubicBezTo>
                    <a:cubicBezTo>
                      <a:pt x="7515" y="18048"/>
                      <a:pt x="7414" y="17974"/>
                      <a:pt x="7313" y="18048"/>
                    </a:cubicBezTo>
                    <a:cubicBezTo>
                      <a:pt x="7163" y="18197"/>
                      <a:pt x="7113" y="18345"/>
                      <a:pt x="6962" y="18345"/>
                    </a:cubicBezTo>
                    <a:cubicBezTo>
                      <a:pt x="6862" y="18345"/>
                      <a:pt x="6711" y="18345"/>
                      <a:pt x="6611" y="18419"/>
                    </a:cubicBezTo>
                    <a:cubicBezTo>
                      <a:pt x="6359" y="18493"/>
                      <a:pt x="6259" y="18567"/>
                      <a:pt x="6008" y="18419"/>
                    </a:cubicBezTo>
                    <a:cubicBezTo>
                      <a:pt x="5806" y="18419"/>
                      <a:pt x="5555" y="18419"/>
                      <a:pt x="5455" y="18271"/>
                    </a:cubicBezTo>
                    <a:cubicBezTo>
                      <a:pt x="5254" y="18122"/>
                      <a:pt x="5254" y="17531"/>
                      <a:pt x="5404" y="17236"/>
                    </a:cubicBezTo>
                    <a:cubicBezTo>
                      <a:pt x="5404" y="17236"/>
                      <a:pt x="5555" y="17162"/>
                      <a:pt x="5606" y="17088"/>
                    </a:cubicBezTo>
                    <a:cubicBezTo>
                      <a:pt x="5606" y="17013"/>
                      <a:pt x="5706" y="16939"/>
                      <a:pt x="5756" y="16939"/>
                    </a:cubicBezTo>
                    <a:cubicBezTo>
                      <a:pt x="6359" y="16126"/>
                      <a:pt x="6962" y="15460"/>
                      <a:pt x="7515" y="14867"/>
                    </a:cubicBezTo>
                    <a:cubicBezTo>
                      <a:pt x="7515" y="14867"/>
                      <a:pt x="7515" y="14720"/>
                      <a:pt x="7515" y="14720"/>
                    </a:cubicBezTo>
                    <a:cubicBezTo>
                      <a:pt x="7515" y="14720"/>
                      <a:pt x="7615" y="14720"/>
                      <a:pt x="7665" y="14646"/>
                    </a:cubicBezTo>
                    <a:cubicBezTo>
                      <a:pt x="7766" y="14572"/>
                      <a:pt x="7816" y="14350"/>
                      <a:pt x="7966" y="14203"/>
                    </a:cubicBezTo>
                    <a:cubicBezTo>
                      <a:pt x="8218" y="13907"/>
                      <a:pt x="8520" y="13610"/>
                      <a:pt x="8771" y="13315"/>
                    </a:cubicBezTo>
                    <a:cubicBezTo>
                      <a:pt x="8771" y="13241"/>
                      <a:pt x="8870" y="13167"/>
                      <a:pt x="8921" y="13093"/>
                    </a:cubicBezTo>
                    <a:cubicBezTo>
                      <a:pt x="9172" y="12797"/>
                      <a:pt x="9473" y="12353"/>
                      <a:pt x="9675" y="12131"/>
                    </a:cubicBezTo>
                    <a:cubicBezTo>
                      <a:pt x="9875" y="11910"/>
                      <a:pt x="10077" y="11762"/>
                      <a:pt x="10177" y="11539"/>
                    </a:cubicBezTo>
                    <a:cubicBezTo>
                      <a:pt x="10328" y="11465"/>
                      <a:pt x="10428" y="11243"/>
                      <a:pt x="10528" y="11096"/>
                    </a:cubicBezTo>
                    <a:cubicBezTo>
                      <a:pt x="10629" y="11022"/>
                      <a:pt x="10830" y="10800"/>
                      <a:pt x="10830" y="10578"/>
                    </a:cubicBezTo>
                    <a:cubicBezTo>
                      <a:pt x="10981" y="10578"/>
                      <a:pt x="11031" y="10281"/>
                      <a:pt x="11131" y="10134"/>
                    </a:cubicBezTo>
                    <a:cubicBezTo>
                      <a:pt x="11333" y="9838"/>
                      <a:pt x="11533" y="9617"/>
                      <a:pt x="11683" y="9320"/>
                    </a:cubicBezTo>
                    <a:cubicBezTo>
                      <a:pt x="11784" y="9172"/>
                      <a:pt x="11885" y="9024"/>
                      <a:pt x="11985" y="8876"/>
                    </a:cubicBezTo>
                    <a:cubicBezTo>
                      <a:pt x="12136" y="8581"/>
                      <a:pt x="12387" y="8359"/>
                      <a:pt x="12488" y="8210"/>
                    </a:cubicBezTo>
                    <a:cubicBezTo>
                      <a:pt x="12588" y="7988"/>
                      <a:pt x="12588" y="7841"/>
                      <a:pt x="12688" y="7767"/>
                    </a:cubicBezTo>
                    <a:cubicBezTo>
                      <a:pt x="12839" y="7471"/>
                      <a:pt x="12990" y="7324"/>
                      <a:pt x="13191" y="7176"/>
                    </a:cubicBezTo>
                    <a:cubicBezTo>
                      <a:pt x="13643" y="6510"/>
                      <a:pt x="14195" y="5843"/>
                      <a:pt x="14547" y="5104"/>
                    </a:cubicBezTo>
                    <a:cubicBezTo>
                      <a:pt x="14547" y="4955"/>
                      <a:pt x="14648" y="4955"/>
                      <a:pt x="14698" y="4881"/>
                    </a:cubicBezTo>
                    <a:cubicBezTo>
                      <a:pt x="14698" y="4734"/>
                      <a:pt x="14698" y="4660"/>
                      <a:pt x="14798" y="4512"/>
                    </a:cubicBezTo>
                    <a:cubicBezTo>
                      <a:pt x="14899" y="4364"/>
                      <a:pt x="14999" y="4217"/>
                      <a:pt x="15100" y="4069"/>
                    </a:cubicBezTo>
                    <a:cubicBezTo>
                      <a:pt x="15100" y="4069"/>
                      <a:pt x="15150" y="3921"/>
                      <a:pt x="15200" y="3772"/>
                    </a:cubicBezTo>
                    <a:cubicBezTo>
                      <a:pt x="15200" y="3698"/>
                      <a:pt x="15301" y="3550"/>
                      <a:pt x="15351" y="3550"/>
                    </a:cubicBezTo>
                    <a:cubicBezTo>
                      <a:pt x="15552" y="3329"/>
                      <a:pt x="15652" y="3033"/>
                      <a:pt x="15752" y="2736"/>
                    </a:cubicBezTo>
                    <a:cubicBezTo>
                      <a:pt x="15752" y="2736"/>
                      <a:pt x="15803" y="2736"/>
                      <a:pt x="15853" y="2588"/>
                    </a:cubicBezTo>
                    <a:cubicBezTo>
                      <a:pt x="15853" y="2588"/>
                      <a:pt x="15853" y="2441"/>
                      <a:pt x="15853" y="2441"/>
                    </a:cubicBezTo>
                    <a:cubicBezTo>
                      <a:pt x="15903" y="2441"/>
                      <a:pt x="15954" y="2441"/>
                      <a:pt x="16004" y="2367"/>
                    </a:cubicBezTo>
                    <a:cubicBezTo>
                      <a:pt x="16004" y="2367"/>
                      <a:pt x="16004" y="2219"/>
                      <a:pt x="16004" y="2145"/>
                    </a:cubicBezTo>
                    <a:cubicBezTo>
                      <a:pt x="16054" y="2145"/>
                      <a:pt x="16154" y="1997"/>
                      <a:pt x="16205" y="1924"/>
                    </a:cubicBezTo>
                    <a:cubicBezTo>
                      <a:pt x="16255" y="1924"/>
                      <a:pt x="16255" y="1627"/>
                      <a:pt x="16356" y="1553"/>
                    </a:cubicBezTo>
                    <a:cubicBezTo>
                      <a:pt x="16356" y="1553"/>
                      <a:pt x="16456" y="1553"/>
                      <a:pt x="16506" y="1553"/>
                    </a:cubicBezTo>
                    <a:cubicBezTo>
                      <a:pt x="16506" y="1553"/>
                      <a:pt x="16557" y="1405"/>
                      <a:pt x="16557" y="1331"/>
                    </a:cubicBezTo>
                    <a:cubicBezTo>
                      <a:pt x="16707" y="1110"/>
                      <a:pt x="16757" y="888"/>
                      <a:pt x="16908" y="666"/>
                    </a:cubicBezTo>
                    <a:cubicBezTo>
                      <a:pt x="16908" y="517"/>
                      <a:pt x="17058" y="443"/>
                      <a:pt x="17109" y="369"/>
                    </a:cubicBezTo>
                    <a:cubicBezTo>
                      <a:pt x="17109" y="369"/>
                      <a:pt x="17109" y="296"/>
                      <a:pt x="17109" y="148"/>
                    </a:cubicBezTo>
                    <a:cubicBezTo>
                      <a:pt x="17109" y="148"/>
                      <a:pt x="17309" y="148"/>
                      <a:pt x="17159" y="0"/>
                    </a:cubicBezTo>
                    <a:cubicBezTo>
                      <a:pt x="16808" y="443"/>
                      <a:pt x="16456" y="888"/>
                      <a:pt x="16054" y="11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1" name="Google Shape;1225;g257743a6ece_0_185"/>
              <p:cNvSpPr/>
              <p:nvPr/>
            </p:nvSpPr>
            <p:spPr>
              <a:xfrm>
                <a:off x="283376" y="2262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extrusionOk="0">
                    <a:moveTo>
                      <a:pt x="16694" y="485"/>
                    </a:moveTo>
                    <a:cubicBezTo>
                      <a:pt x="16296" y="890"/>
                      <a:pt x="15787" y="1375"/>
                      <a:pt x="15446" y="1779"/>
                    </a:cubicBezTo>
                    <a:cubicBezTo>
                      <a:pt x="15333" y="1779"/>
                      <a:pt x="15162" y="1861"/>
                      <a:pt x="15106" y="1942"/>
                    </a:cubicBezTo>
                    <a:cubicBezTo>
                      <a:pt x="14993" y="2104"/>
                      <a:pt x="14880" y="2346"/>
                      <a:pt x="14766" y="2346"/>
                    </a:cubicBezTo>
                    <a:cubicBezTo>
                      <a:pt x="14313" y="2912"/>
                      <a:pt x="13859" y="3560"/>
                      <a:pt x="13519" y="4044"/>
                    </a:cubicBezTo>
                    <a:cubicBezTo>
                      <a:pt x="13405" y="4206"/>
                      <a:pt x="13293" y="4450"/>
                      <a:pt x="13235" y="4531"/>
                    </a:cubicBezTo>
                    <a:cubicBezTo>
                      <a:pt x="13009" y="4692"/>
                      <a:pt x="12896" y="4935"/>
                      <a:pt x="12726" y="5096"/>
                    </a:cubicBezTo>
                    <a:cubicBezTo>
                      <a:pt x="12726" y="5096"/>
                      <a:pt x="12668" y="5177"/>
                      <a:pt x="12612" y="5258"/>
                    </a:cubicBezTo>
                    <a:cubicBezTo>
                      <a:pt x="12612" y="5258"/>
                      <a:pt x="12498" y="5258"/>
                      <a:pt x="12442" y="5258"/>
                    </a:cubicBezTo>
                    <a:cubicBezTo>
                      <a:pt x="12159" y="5583"/>
                      <a:pt x="11931" y="5987"/>
                      <a:pt x="11648" y="6310"/>
                    </a:cubicBezTo>
                    <a:cubicBezTo>
                      <a:pt x="11422" y="6634"/>
                      <a:pt x="11138" y="6715"/>
                      <a:pt x="10911" y="7038"/>
                    </a:cubicBezTo>
                    <a:cubicBezTo>
                      <a:pt x="10911" y="7038"/>
                      <a:pt x="10911" y="7200"/>
                      <a:pt x="10797" y="7200"/>
                    </a:cubicBezTo>
                    <a:cubicBezTo>
                      <a:pt x="10797" y="7281"/>
                      <a:pt x="10628" y="7281"/>
                      <a:pt x="10628" y="7362"/>
                    </a:cubicBezTo>
                    <a:cubicBezTo>
                      <a:pt x="10514" y="7523"/>
                      <a:pt x="10400" y="7685"/>
                      <a:pt x="10288" y="7848"/>
                    </a:cubicBezTo>
                    <a:cubicBezTo>
                      <a:pt x="9834" y="8413"/>
                      <a:pt x="9437" y="8979"/>
                      <a:pt x="8984" y="9465"/>
                    </a:cubicBezTo>
                    <a:cubicBezTo>
                      <a:pt x="8076" y="10598"/>
                      <a:pt x="7226" y="11650"/>
                      <a:pt x="6319" y="12702"/>
                    </a:cubicBezTo>
                    <a:cubicBezTo>
                      <a:pt x="6319" y="12863"/>
                      <a:pt x="5979" y="12702"/>
                      <a:pt x="5922" y="12863"/>
                    </a:cubicBezTo>
                    <a:cubicBezTo>
                      <a:pt x="5355" y="13752"/>
                      <a:pt x="4618" y="14319"/>
                      <a:pt x="3995" y="15046"/>
                    </a:cubicBezTo>
                    <a:cubicBezTo>
                      <a:pt x="3825" y="15209"/>
                      <a:pt x="3711" y="15452"/>
                      <a:pt x="3541" y="15613"/>
                    </a:cubicBezTo>
                    <a:cubicBezTo>
                      <a:pt x="3201" y="16017"/>
                      <a:pt x="2918" y="16423"/>
                      <a:pt x="2634" y="16827"/>
                    </a:cubicBezTo>
                    <a:cubicBezTo>
                      <a:pt x="2521" y="17069"/>
                      <a:pt x="2294" y="17231"/>
                      <a:pt x="2237" y="17473"/>
                    </a:cubicBezTo>
                    <a:cubicBezTo>
                      <a:pt x="1840" y="17717"/>
                      <a:pt x="1614" y="18202"/>
                      <a:pt x="1330" y="18606"/>
                    </a:cubicBezTo>
                    <a:cubicBezTo>
                      <a:pt x="1217" y="18688"/>
                      <a:pt x="1160" y="18688"/>
                      <a:pt x="1047" y="18769"/>
                    </a:cubicBezTo>
                    <a:cubicBezTo>
                      <a:pt x="763" y="19092"/>
                      <a:pt x="593" y="19415"/>
                      <a:pt x="366" y="19658"/>
                    </a:cubicBezTo>
                    <a:cubicBezTo>
                      <a:pt x="196" y="19739"/>
                      <a:pt x="-87" y="19902"/>
                      <a:pt x="27" y="20144"/>
                    </a:cubicBezTo>
                    <a:cubicBezTo>
                      <a:pt x="309" y="20548"/>
                      <a:pt x="763" y="20548"/>
                      <a:pt x="1160" y="20710"/>
                    </a:cubicBezTo>
                    <a:cubicBezTo>
                      <a:pt x="1557" y="20791"/>
                      <a:pt x="2010" y="21033"/>
                      <a:pt x="2407" y="21033"/>
                    </a:cubicBezTo>
                    <a:cubicBezTo>
                      <a:pt x="2918" y="21115"/>
                      <a:pt x="3485" y="21033"/>
                      <a:pt x="4108" y="21033"/>
                    </a:cubicBezTo>
                    <a:cubicBezTo>
                      <a:pt x="4789" y="21115"/>
                      <a:pt x="5582" y="21196"/>
                      <a:pt x="6319" y="21277"/>
                    </a:cubicBezTo>
                    <a:cubicBezTo>
                      <a:pt x="6886" y="21277"/>
                      <a:pt x="7509" y="21358"/>
                      <a:pt x="8076" y="21438"/>
                    </a:cubicBezTo>
                    <a:cubicBezTo>
                      <a:pt x="8303" y="21438"/>
                      <a:pt x="8473" y="21600"/>
                      <a:pt x="8643" y="21600"/>
                    </a:cubicBezTo>
                    <a:cubicBezTo>
                      <a:pt x="8870" y="21438"/>
                      <a:pt x="9210" y="20871"/>
                      <a:pt x="9494" y="20548"/>
                    </a:cubicBezTo>
                    <a:cubicBezTo>
                      <a:pt x="10118" y="19658"/>
                      <a:pt x="10628" y="19092"/>
                      <a:pt x="11195" y="18364"/>
                    </a:cubicBezTo>
                    <a:cubicBezTo>
                      <a:pt x="11762" y="17636"/>
                      <a:pt x="12329" y="16989"/>
                      <a:pt x="12896" y="16179"/>
                    </a:cubicBezTo>
                    <a:cubicBezTo>
                      <a:pt x="13179" y="15856"/>
                      <a:pt x="13463" y="15452"/>
                      <a:pt x="13746" y="15129"/>
                    </a:cubicBezTo>
                    <a:cubicBezTo>
                      <a:pt x="14086" y="14642"/>
                      <a:pt x="14483" y="14158"/>
                      <a:pt x="14823" y="13752"/>
                    </a:cubicBezTo>
                    <a:cubicBezTo>
                      <a:pt x="14880" y="13752"/>
                      <a:pt x="14936" y="13591"/>
                      <a:pt x="15050" y="13510"/>
                    </a:cubicBezTo>
                    <a:cubicBezTo>
                      <a:pt x="15050" y="13510"/>
                      <a:pt x="15162" y="13510"/>
                      <a:pt x="15162" y="13510"/>
                    </a:cubicBezTo>
                    <a:cubicBezTo>
                      <a:pt x="15162" y="13510"/>
                      <a:pt x="15162" y="13348"/>
                      <a:pt x="15162" y="13348"/>
                    </a:cubicBezTo>
                    <a:cubicBezTo>
                      <a:pt x="15162" y="13348"/>
                      <a:pt x="15276" y="13348"/>
                      <a:pt x="15333" y="13348"/>
                    </a:cubicBezTo>
                    <a:cubicBezTo>
                      <a:pt x="15390" y="13267"/>
                      <a:pt x="15503" y="13025"/>
                      <a:pt x="15617" y="13106"/>
                    </a:cubicBezTo>
                    <a:cubicBezTo>
                      <a:pt x="15560" y="12944"/>
                      <a:pt x="15729" y="12863"/>
                      <a:pt x="15787" y="12702"/>
                    </a:cubicBezTo>
                    <a:cubicBezTo>
                      <a:pt x="15843" y="12539"/>
                      <a:pt x="15900" y="12377"/>
                      <a:pt x="15957" y="12296"/>
                    </a:cubicBezTo>
                    <a:cubicBezTo>
                      <a:pt x="16240" y="11811"/>
                      <a:pt x="16580" y="11569"/>
                      <a:pt x="16863" y="11164"/>
                    </a:cubicBezTo>
                    <a:cubicBezTo>
                      <a:pt x="16863" y="11164"/>
                      <a:pt x="16863" y="11002"/>
                      <a:pt x="16921" y="10921"/>
                    </a:cubicBezTo>
                    <a:cubicBezTo>
                      <a:pt x="16921" y="10921"/>
                      <a:pt x="17033" y="10921"/>
                      <a:pt x="17033" y="10840"/>
                    </a:cubicBezTo>
                    <a:cubicBezTo>
                      <a:pt x="17204" y="10679"/>
                      <a:pt x="17261" y="10517"/>
                      <a:pt x="17374" y="10356"/>
                    </a:cubicBezTo>
                    <a:cubicBezTo>
                      <a:pt x="17714" y="9627"/>
                      <a:pt x="18055" y="9142"/>
                      <a:pt x="18395" y="8656"/>
                    </a:cubicBezTo>
                    <a:cubicBezTo>
                      <a:pt x="18678" y="8333"/>
                      <a:pt x="18962" y="7766"/>
                      <a:pt x="19131" y="7442"/>
                    </a:cubicBezTo>
                    <a:cubicBezTo>
                      <a:pt x="19245" y="7281"/>
                      <a:pt x="19301" y="7281"/>
                      <a:pt x="19359" y="7119"/>
                    </a:cubicBezTo>
                    <a:cubicBezTo>
                      <a:pt x="19359" y="7038"/>
                      <a:pt x="19359" y="6877"/>
                      <a:pt x="19471" y="6796"/>
                    </a:cubicBezTo>
                    <a:cubicBezTo>
                      <a:pt x="19642" y="6471"/>
                      <a:pt x="19926" y="6391"/>
                      <a:pt x="20096" y="6067"/>
                    </a:cubicBezTo>
                    <a:cubicBezTo>
                      <a:pt x="20152" y="5987"/>
                      <a:pt x="20152" y="5825"/>
                      <a:pt x="20265" y="5663"/>
                    </a:cubicBezTo>
                    <a:cubicBezTo>
                      <a:pt x="20435" y="5339"/>
                      <a:pt x="20549" y="5177"/>
                      <a:pt x="20663" y="4935"/>
                    </a:cubicBezTo>
                    <a:cubicBezTo>
                      <a:pt x="20663" y="4854"/>
                      <a:pt x="20663" y="4773"/>
                      <a:pt x="20663" y="4692"/>
                    </a:cubicBezTo>
                    <a:cubicBezTo>
                      <a:pt x="20663" y="4611"/>
                      <a:pt x="20832" y="4611"/>
                      <a:pt x="20832" y="4531"/>
                    </a:cubicBezTo>
                    <a:cubicBezTo>
                      <a:pt x="20832" y="4369"/>
                      <a:pt x="20889" y="4206"/>
                      <a:pt x="21002" y="4044"/>
                    </a:cubicBezTo>
                    <a:cubicBezTo>
                      <a:pt x="21230" y="3640"/>
                      <a:pt x="21513" y="3317"/>
                      <a:pt x="21513" y="2831"/>
                    </a:cubicBezTo>
                    <a:cubicBezTo>
                      <a:pt x="21172" y="2912"/>
                      <a:pt x="21002" y="3398"/>
                      <a:pt x="20775" y="3721"/>
                    </a:cubicBezTo>
                    <a:cubicBezTo>
                      <a:pt x="20605" y="3883"/>
                      <a:pt x="20379" y="3964"/>
                      <a:pt x="20322" y="4125"/>
                    </a:cubicBezTo>
                    <a:cubicBezTo>
                      <a:pt x="20265" y="4206"/>
                      <a:pt x="20208" y="4369"/>
                      <a:pt x="20152" y="4369"/>
                    </a:cubicBezTo>
                    <a:cubicBezTo>
                      <a:pt x="20038" y="4450"/>
                      <a:pt x="19926" y="4531"/>
                      <a:pt x="19812" y="4692"/>
                    </a:cubicBezTo>
                    <a:cubicBezTo>
                      <a:pt x="19755" y="4773"/>
                      <a:pt x="19698" y="4854"/>
                      <a:pt x="19642" y="4935"/>
                    </a:cubicBezTo>
                    <a:cubicBezTo>
                      <a:pt x="19301" y="5339"/>
                      <a:pt x="18904" y="5825"/>
                      <a:pt x="18564" y="6310"/>
                    </a:cubicBezTo>
                    <a:cubicBezTo>
                      <a:pt x="18167" y="6958"/>
                      <a:pt x="17658" y="7442"/>
                      <a:pt x="17147" y="8009"/>
                    </a:cubicBezTo>
                    <a:cubicBezTo>
                      <a:pt x="16694" y="8575"/>
                      <a:pt x="16240" y="9304"/>
                      <a:pt x="15787" y="9869"/>
                    </a:cubicBezTo>
                    <a:cubicBezTo>
                      <a:pt x="15673" y="10031"/>
                      <a:pt x="15503" y="10193"/>
                      <a:pt x="15446" y="10275"/>
                    </a:cubicBezTo>
                    <a:cubicBezTo>
                      <a:pt x="15333" y="10436"/>
                      <a:pt x="15276" y="10679"/>
                      <a:pt x="15106" y="10760"/>
                    </a:cubicBezTo>
                    <a:cubicBezTo>
                      <a:pt x="15106" y="10760"/>
                      <a:pt x="14936" y="10840"/>
                      <a:pt x="14880" y="10921"/>
                    </a:cubicBezTo>
                    <a:cubicBezTo>
                      <a:pt x="14709" y="11164"/>
                      <a:pt x="14539" y="11406"/>
                      <a:pt x="14369" y="11650"/>
                    </a:cubicBezTo>
                    <a:cubicBezTo>
                      <a:pt x="14142" y="11811"/>
                      <a:pt x="13916" y="11973"/>
                      <a:pt x="13802" y="12054"/>
                    </a:cubicBezTo>
                    <a:cubicBezTo>
                      <a:pt x="13632" y="12296"/>
                      <a:pt x="13575" y="12377"/>
                      <a:pt x="13405" y="12539"/>
                    </a:cubicBezTo>
                    <a:cubicBezTo>
                      <a:pt x="13122" y="12863"/>
                      <a:pt x="12896" y="13187"/>
                      <a:pt x="12612" y="13429"/>
                    </a:cubicBezTo>
                    <a:cubicBezTo>
                      <a:pt x="12555" y="13429"/>
                      <a:pt x="12442" y="13510"/>
                      <a:pt x="12385" y="13591"/>
                    </a:cubicBezTo>
                    <a:cubicBezTo>
                      <a:pt x="12101" y="13833"/>
                      <a:pt x="11931" y="14238"/>
                      <a:pt x="11705" y="14481"/>
                    </a:cubicBezTo>
                    <a:cubicBezTo>
                      <a:pt x="11534" y="14562"/>
                      <a:pt x="11422" y="14723"/>
                      <a:pt x="11251" y="14885"/>
                    </a:cubicBezTo>
                    <a:cubicBezTo>
                      <a:pt x="10741" y="15371"/>
                      <a:pt x="10288" y="16017"/>
                      <a:pt x="9777" y="16504"/>
                    </a:cubicBezTo>
                    <a:cubicBezTo>
                      <a:pt x="9380" y="16827"/>
                      <a:pt x="8927" y="17069"/>
                      <a:pt x="8473" y="17231"/>
                    </a:cubicBezTo>
                    <a:cubicBezTo>
                      <a:pt x="8133" y="17393"/>
                      <a:pt x="7793" y="17473"/>
                      <a:pt x="7396" y="17636"/>
                    </a:cubicBezTo>
                    <a:cubicBezTo>
                      <a:pt x="6546" y="17879"/>
                      <a:pt x="5582" y="18283"/>
                      <a:pt x="4789" y="18525"/>
                    </a:cubicBezTo>
                    <a:cubicBezTo>
                      <a:pt x="4562" y="18688"/>
                      <a:pt x="4334" y="18850"/>
                      <a:pt x="4108" y="18688"/>
                    </a:cubicBezTo>
                    <a:cubicBezTo>
                      <a:pt x="4278" y="18202"/>
                      <a:pt x="4618" y="18040"/>
                      <a:pt x="4901" y="17717"/>
                    </a:cubicBezTo>
                    <a:cubicBezTo>
                      <a:pt x="5185" y="17473"/>
                      <a:pt x="5412" y="17150"/>
                      <a:pt x="5638" y="16746"/>
                    </a:cubicBezTo>
                    <a:cubicBezTo>
                      <a:pt x="6093" y="16746"/>
                      <a:pt x="6149" y="16017"/>
                      <a:pt x="6602" y="16017"/>
                    </a:cubicBezTo>
                    <a:cubicBezTo>
                      <a:pt x="7113" y="15452"/>
                      <a:pt x="7509" y="14723"/>
                      <a:pt x="8020" y="14077"/>
                    </a:cubicBezTo>
                    <a:cubicBezTo>
                      <a:pt x="8247" y="13752"/>
                      <a:pt x="8530" y="13510"/>
                      <a:pt x="8757" y="13187"/>
                    </a:cubicBezTo>
                    <a:cubicBezTo>
                      <a:pt x="9494" y="12215"/>
                      <a:pt x="10118" y="11164"/>
                      <a:pt x="10797" y="10193"/>
                    </a:cubicBezTo>
                    <a:cubicBezTo>
                      <a:pt x="10911" y="10031"/>
                      <a:pt x="11025" y="9789"/>
                      <a:pt x="11081" y="9627"/>
                    </a:cubicBezTo>
                    <a:cubicBezTo>
                      <a:pt x="11478" y="9142"/>
                      <a:pt x="11818" y="8656"/>
                      <a:pt x="12159" y="8171"/>
                    </a:cubicBezTo>
                    <a:cubicBezTo>
                      <a:pt x="12612" y="7523"/>
                      <a:pt x="13065" y="6877"/>
                      <a:pt x="13519" y="6229"/>
                    </a:cubicBezTo>
                    <a:cubicBezTo>
                      <a:pt x="13519" y="6148"/>
                      <a:pt x="13519" y="6067"/>
                      <a:pt x="13632" y="5906"/>
                    </a:cubicBezTo>
                    <a:cubicBezTo>
                      <a:pt x="13916" y="5421"/>
                      <a:pt x="14369" y="5015"/>
                      <a:pt x="14596" y="4611"/>
                    </a:cubicBezTo>
                    <a:cubicBezTo>
                      <a:pt x="14709" y="4288"/>
                      <a:pt x="14993" y="4044"/>
                      <a:pt x="15106" y="3802"/>
                    </a:cubicBezTo>
                    <a:cubicBezTo>
                      <a:pt x="15333" y="3398"/>
                      <a:pt x="15617" y="3075"/>
                      <a:pt x="15900" y="2750"/>
                    </a:cubicBezTo>
                    <a:cubicBezTo>
                      <a:pt x="16013" y="2589"/>
                      <a:pt x="16070" y="2265"/>
                      <a:pt x="16184" y="2185"/>
                    </a:cubicBezTo>
                    <a:cubicBezTo>
                      <a:pt x="16410" y="1861"/>
                      <a:pt x="16637" y="1537"/>
                      <a:pt x="16863" y="1213"/>
                    </a:cubicBezTo>
                    <a:cubicBezTo>
                      <a:pt x="17091" y="809"/>
                      <a:pt x="17261" y="485"/>
                      <a:pt x="17488" y="162"/>
                    </a:cubicBezTo>
                    <a:cubicBezTo>
                      <a:pt x="17488" y="0"/>
                      <a:pt x="17544" y="0"/>
                      <a:pt x="17488" y="0"/>
                    </a:cubicBezTo>
                    <a:cubicBezTo>
                      <a:pt x="17317" y="323"/>
                      <a:pt x="16977" y="485"/>
                      <a:pt x="16807" y="7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2" name="Google Shape;1226;g257743a6ece_0_185"/>
              <p:cNvSpPr/>
              <p:nvPr/>
            </p:nvSpPr>
            <p:spPr>
              <a:xfrm>
                <a:off x="128740" y="22598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9" extrusionOk="0">
                    <a:moveTo>
                      <a:pt x="20188" y="0"/>
                    </a:moveTo>
                    <a:cubicBezTo>
                      <a:pt x="20188" y="0"/>
                      <a:pt x="19553" y="528"/>
                      <a:pt x="19271" y="706"/>
                    </a:cubicBezTo>
                    <a:cubicBezTo>
                      <a:pt x="19271" y="706"/>
                      <a:pt x="19271" y="882"/>
                      <a:pt x="19271" y="882"/>
                    </a:cubicBezTo>
                    <a:cubicBezTo>
                      <a:pt x="19059" y="1058"/>
                      <a:pt x="18777" y="1146"/>
                      <a:pt x="18565" y="1411"/>
                    </a:cubicBezTo>
                    <a:cubicBezTo>
                      <a:pt x="18283" y="1587"/>
                      <a:pt x="18071" y="1851"/>
                      <a:pt x="17788" y="2117"/>
                    </a:cubicBezTo>
                    <a:cubicBezTo>
                      <a:pt x="17506" y="2381"/>
                      <a:pt x="17224" y="2557"/>
                      <a:pt x="16941" y="2821"/>
                    </a:cubicBezTo>
                    <a:cubicBezTo>
                      <a:pt x="16801" y="2997"/>
                      <a:pt x="16659" y="3173"/>
                      <a:pt x="16518" y="3173"/>
                    </a:cubicBezTo>
                    <a:cubicBezTo>
                      <a:pt x="16448" y="3261"/>
                      <a:pt x="16376" y="3615"/>
                      <a:pt x="16235" y="3615"/>
                    </a:cubicBezTo>
                    <a:cubicBezTo>
                      <a:pt x="16095" y="3791"/>
                      <a:pt x="15882" y="3791"/>
                      <a:pt x="15812" y="3879"/>
                    </a:cubicBezTo>
                    <a:cubicBezTo>
                      <a:pt x="15812" y="3967"/>
                      <a:pt x="15812" y="4144"/>
                      <a:pt x="15671" y="4144"/>
                    </a:cubicBezTo>
                    <a:cubicBezTo>
                      <a:pt x="15600" y="4144"/>
                      <a:pt x="15529" y="4144"/>
                      <a:pt x="15389" y="4320"/>
                    </a:cubicBezTo>
                    <a:cubicBezTo>
                      <a:pt x="15389" y="4320"/>
                      <a:pt x="15389" y="4320"/>
                      <a:pt x="15318" y="4320"/>
                    </a:cubicBezTo>
                    <a:cubicBezTo>
                      <a:pt x="15318" y="4320"/>
                      <a:pt x="15177" y="4408"/>
                      <a:pt x="15106" y="4496"/>
                    </a:cubicBezTo>
                    <a:cubicBezTo>
                      <a:pt x="15036" y="4584"/>
                      <a:pt x="14965" y="4496"/>
                      <a:pt x="14894" y="4674"/>
                    </a:cubicBezTo>
                    <a:cubicBezTo>
                      <a:pt x="14894" y="4674"/>
                      <a:pt x="14894" y="4674"/>
                      <a:pt x="14753" y="4762"/>
                    </a:cubicBezTo>
                    <a:cubicBezTo>
                      <a:pt x="14400" y="5026"/>
                      <a:pt x="14188" y="5290"/>
                      <a:pt x="13977" y="5554"/>
                    </a:cubicBezTo>
                    <a:cubicBezTo>
                      <a:pt x="13977" y="5554"/>
                      <a:pt x="13835" y="5554"/>
                      <a:pt x="13694" y="5730"/>
                    </a:cubicBezTo>
                    <a:cubicBezTo>
                      <a:pt x="13341" y="6084"/>
                      <a:pt x="12988" y="6348"/>
                      <a:pt x="12706" y="6612"/>
                    </a:cubicBezTo>
                    <a:cubicBezTo>
                      <a:pt x="12565" y="6700"/>
                      <a:pt x="12565" y="6789"/>
                      <a:pt x="12495" y="6965"/>
                    </a:cubicBezTo>
                    <a:cubicBezTo>
                      <a:pt x="12495" y="6965"/>
                      <a:pt x="12424" y="6965"/>
                      <a:pt x="12424" y="7053"/>
                    </a:cubicBezTo>
                    <a:cubicBezTo>
                      <a:pt x="12282" y="7141"/>
                      <a:pt x="12212" y="7230"/>
                      <a:pt x="12071" y="7319"/>
                    </a:cubicBezTo>
                    <a:cubicBezTo>
                      <a:pt x="12000" y="7319"/>
                      <a:pt x="11859" y="7495"/>
                      <a:pt x="11789" y="7671"/>
                    </a:cubicBezTo>
                    <a:cubicBezTo>
                      <a:pt x="11083" y="8375"/>
                      <a:pt x="10447" y="8993"/>
                      <a:pt x="9812" y="9610"/>
                    </a:cubicBezTo>
                    <a:cubicBezTo>
                      <a:pt x="9529" y="9875"/>
                      <a:pt x="9248" y="10228"/>
                      <a:pt x="8965" y="10404"/>
                    </a:cubicBezTo>
                    <a:cubicBezTo>
                      <a:pt x="8965" y="10404"/>
                      <a:pt x="8965" y="10580"/>
                      <a:pt x="8965" y="10580"/>
                    </a:cubicBezTo>
                    <a:cubicBezTo>
                      <a:pt x="8965" y="10580"/>
                      <a:pt x="8895" y="10580"/>
                      <a:pt x="8824" y="10580"/>
                    </a:cubicBezTo>
                    <a:cubicBezTo>
                      <a:pt x="8824" y="10580"/>
                      <a:pt x="8824" y="10756"/>
                      <a:pt x="8824" y="10844"/>
                    </a:cubicBezTo>
                    <a:cubicBezTo>
                      <a:pt x="8612" y="11020"/>
                      <a:pt x="8400" y="11286"/>
                      <a:pt x="8189" y="11374"/>
                    </a:cubicBezTo>
                    <a:cubicBezTo>
                      <a:pt x="7976" y="11550"/>
                      <a:pt x="7906" y="11726"/>
                      <a:pt x="7836" y="11814"/>
                    </a:cubicBezTo>
                    <a:cubicBezTo>
                      <a:pt x="7836" y="11814"/>
                      <a:pt x="7623" y="11902"/>
                      <a:pt x="7553" y="11990"/>
                    </a:cubicBezTo>
                    <a:cubicBezTo>
                      <a:pt x="7130" y="12431"/>
                      <a:pt x="6635" y="13137"/>
                      <a:pt x="6282" y="13577"/>
                    </a:cubicBezTo>
                    <a:cubicBezTo>
                      <a:pt x="6000" y="13931"/>
                      <a:pt x="5788" y="14195"/>
                      <a:pt x="5435" y="14547"/>
                    </a:cubicBezTo>
                    <a:cubicBezTo>
                      <a:pt x="5294" y="14723"/>
                      <a:pt x="5153" y="14900"/>
                      <a:pt x="5012" y="14988"/>
                    </a:cubicBezTo>
                    <a:cubicBezTo>
                      <a:pt x="4800" y="15165"/>
                      <a:pt x="4518" y="15430"/>
                      <a:pt x="4447" y="15518"/>
                    </a:cubicBezTo>
                    <a:cubicBezTo>
                      <a:pt x="4376" y="15518"/>
                      <a:pt x="4447" y="15606"/>
                      <a:pt x="4376" y="15782"/>
                    </a:cubicBezTo>
                    <a:cubicBezTo>
                      <a:pt x="4023" y="16134"/>
                      <a:pt x="3600" y="16310"/>
                      <a:pt x="3317" y="16576"/>
                    </a:cubicBezTo>
                    <a:cubicBezTo>
                      <a:pt x="3177" y="16840"/>
                      <a:pt x="3106" y="16928"/>
                      <a:pt x="3035" y="17104"/>
                    </a:cubicBezTo>
                    <a:cubicBezTo>
                      <a:pt x="2894" y="17280"/>
                      <a:pt x="2753" y="17456"/>
                      <a:pt x="2612" y="17544"/>
                    </a:cubicBezTo>
                    <a:cubicBezTo>
                      <a:pt x="2471" y="17721"/>
                      <a:pt x="2259" y="18163"/>
                      <a:pt x="2188" y="18251"/>
                    </a:cubicBezTo>
                    <a:cubicBezTo>
                      <a:pt x="2047" y="18339"/>
                      <a:pt x="1906" y="18515"/>
                      <a:pt x="1835" y="18603"/>
                    </a:cubicBezTo>
                    <a:cubicBezTo>
                      <a:pt x="1624" y="18779"/>
                      <a:pt x="1482" y="18955"/>
                      <a:pt x="1341" y="19133"/>
                    </a:cubicBezTo>
                    <a:cubicBezTo>
                      <a:pt x="989" y="19573"/>
                      <a:pt x="636" y="20101"/>
                      <a:pt x="423" y="20455"/>
                    </a:cubicBezTo>
                    <a:cubicBezTo>
                      <a:pt x="212" y="20808"/>
                      <a:pt x="0" y="21072"/>
                      <a:pt x="0" y="21424"/>
                    </a:cubicBezTo>
                    <a:cubicBezTo>
                      <a:pt x="565" y="21600"/>
                      <a:pt x="918" y="21072"/>
                      <a:pt x="1412" y="20896"/>
                    </a:cubicBezTo>
                    <a:cubicBezTo>
                      <a:pt x="1835" y="20808"/>
                      <a:pt x="2400" y="20896"/>
                      <a:pt x="2894" y="20808"/>
                    </a:cubicBezTo>
                    <a:cubicBezTo>
                      <a:pt x="2894" y="20808"/>
                      <a:pt x="2894" y="20631"/>
                      <a:pt x="2965" y="20631"/>
                    </a:cubicBezTo>
                    <a:cubicBezTo>
                      <a:pt x="3035" y="20543"/>
                      <a:pt x="3177" y="20631"/>
                      <a:pt x="3247" y="20543"/>
                    </a:cubicBezTo>
                    <a:cubicBezTo>
                      <a:pt x="3530" y="20366"/>
                      <a:pt x="3741" y="20189"/>
                      <a:pt x="4023" y="20013"/>
                    </a:cubicBezTo>
                    <a:cubicBezTo>
                      <a:pt x="4376" y="19837"/>
                      <a:pt x="4589" y="19573"/>
                      <a:pt x="4800" y="19397"/>
                    </a:cubicBezTo>
                    <a:cubicBezTo>
                      <a:pt x="4871" y="19221"/>
                      <a:pt x="5012" y="19221"/>
                      <a:pt x="5082" y="19133"/>
                    </a:cubicBezTo>
                    <a:cubicBezTo>
                      <a:pt x="5082" y="19043"/>
                      <a:pt x="5153" y="19043"/>
                      <a:pt x="5224" y="19043"/>
                    </a:cubicBezTo>
                    <a:cubicBezTo>
                      <a:pt x="5365" y="18955"/>
                      <a:pt x="5435" y="18779"/>
                      <a:pt x="5506" y="18691"/>
                    </a:cubicBezTo>
                    <a:cubicBezTo>
                      <a:pt x="5506" y="18691"/>
                      <a:pt x="5647" y="18691"/>
                      <a:pt x="5647" y="18691"/>
                    </a:cubicBezTo>
                    <a:cubicBezTo>
                      <a:pt x="5647" y="18691"/>
                      <a:pt x="5647" y="18603"/>
                      <a:pt x="5647" y="18515"/>
                    </a:cubicBezTo>
                    <a:cubicBezTo>
                      <a:pt x="5647" y="18515"/>
                      <a:pt x="5718" y="18515"/>
                      <a:pt x="5788" y="18515"/>
                    </a:cubicBezTo>
                    <a:cubicBezTo>
                      <a:pt x="5788" y="18515"/>
                      <a:pt x="5788" y="18339"/>
                      <a:pt x="5788" y="18339"/>
                    </a:cubicBezTo>
                    <a:cubicBezTo>
                      <a:pt x="5929" y="18163"/>
                      <a:pt x="6071" y="18163"/>
                      <a:pt x="6212" y="17986"/>
                    </a:cubicBezTo>
                    <a:cubicBezTo>
                      <a:pt x="6282" y="17898"/>
                      <a:pt x="6424" y="17721"/>
                      <a:pt x="6494" y="17633"/>
                    </a:cubicBezTo>
                    <a:cubicBezTo>
                      <a:pt x="6565" y="17456"/>
                      <a:pt x="6777" y="17456"/>
                      <a:pt x="6918" y="17280"/>
                    </a:cubicBezTo>
                    <a:cubicBezTo>
                      <a:pt x="7059" y="17104"/>
                      <a:pt x="7059" y="16928"/>
                      <a:pt x="7200" y="16840"/>
                    </a:cubicBezTo>
                    <a:cubicBezTo>
                      <a:pt x="7200" y="16840"/>
                      <a:pt x="7270" y="16752"/>
                      <a:pt x="7341" y="16752"/>
                    </a:cubicBezTo>
                    <a:cubicBezTo>
                      <a:pt x="7341" y="16752"/>
                      <a:pt x="7341" y="16664"/>
                      <a:pt x="7483" y="16576"/>
                    </a:cubicBezTo>
                    <a:cubicBezTo>
                      <a:pt x="7694" y="16310"/>
                      <a:pt x="7906" y="16310"/>
                      <a:pt x="8118" y="16134"/>
                    </a:cubicBezTo>
                    <a:cubicBezTo>
                      <a:pt x="8612" y="15782"/>
                      <a:pt x="8824" y="15341"/>
                      <a:pt x="9176" y="14900"/>
                    </a:cubicBezTo>
                    <a:cubicBezTo>
                      <a:pt x="9459" y="14547"/>
                      <a:pt x="9741" y="14459"/>
                      <a:pt x="9953" y="14019"/>
                    </a:cubicBezTo>
                    <a:cubicBezTo>
                      <a:pt x="10235" y="14107"/>
                      <a:pt x="10235" y="13753"/>
                      <a:pt x="10306" y="13577"/>
                    </a:cubicBezTo>
                    <a:cubicBezTo>
                      <a:pt x="10447" y="13401"/>
                      <a:pt x="10659" y="13313"/>
                      <a:pt x="10730" y="13137"/>
                    </a:cubicBezTo>
                    <a:cubicBezTo>
                      <a:pt x="10871" y="13049"/>
                      <a:pt x="11012" y="12785"/>
                      <a:pt x="11153" y="12608"/>
                    </a:cubicBezTo>
                    <a:cubicBezTo>
                      <a:pt x="11436" y="12255"/>
                      <a:pt x="11718" y="12167"/>
                      <a:pt x="12000" y="11726"/>
                    </a:cubicBezTo>
                    <a:cubicBezTo>
                      <a:pt x="12071" y="11550"/>
                      <a:pt x="12212" y="11374"/>
                      <a:pt x="12353" y="11286"/>
                    </a:cubicBezTo>
                    <a:cubicBezTo>
                      <a:pt x="12706" y="10844"/>
                      <a:pt x="12988" y="10228"/>
                      <a:pt x="13341" y="9875"/>
                    </a:cubicBezTo>
                    <a:cubicBezTo>
                      <a:pt x="13341" y="9875"/>
                      <a:pt x="13482" y="9875"/>
                      <a:pt x="13482" y="9875"/>
                    </a:cubicBezTo>
                    <a:cubicBezTo>
                      <a:pt x="13482" y="9786"/>
                      <a:pt x="13482" y="9610"/>
                      <a:pt x="13624" y="9522"/>
                    </a:cubicBezTo>
                    <a:cubicBezTo>
                      <a:pt x="13694" y="9522"/>
                      <a:pt x="13835" y="9522"/>
                      <a:pt x="13906" y="9433"/>
                    </a:cubicBezTo>
                    <a:cubicBezTo>
                      <a:pt x="13977" y="9257"/>
                      <a:pt x="13977" y="9081"/>
                      <a:pt x="14047" y="9081"/>
                    </a:cubicBezTo>
                    <a:cubicBezTo>
                      <a:pt x="14047" y="9081"/>
                      <a:pt x="14188" y="9081"/>
                      <a:pt x="14188" y="9081"/>
                    </a:cubicBezTo>
                    <a:cubicBezTo>
                      <a:pt x="14330" y="8905"/>
                      <a:pt x="14400" y="8905"/>
                      <a:pt x="14541" y="8729"/>
                    </a:cubicBezTo>
                    <a:cubicBezTo>
                      <a:pt x="14541" y="8729"/>
                      <a:pt x="14541" y="8553"/>
                      <a:pt x="14683" y="8463"/>
                    </a:cubicBezTo>
                    <a:cubicBezTo>
                      <a:pt x="14965" y="8111"/>
                      <a:pt x="15318" y="7671"/>
                      <a:pt x="15529" y="7319"/>
                    </a:cubicBezTo>
                    <a:cubicBezTo>
                      <a:pt x="15529" y="7319"/>
                      <a:pt x="15529" y="7319"/>
                      <a:pt x="15671" y="7319"/>
                    </a:cubicBezTo>
                    <a:cubicBezTo>
                      <a:pt x="15671" y="7319"/>
                      <a:pt x="15671" y="7053"/>
                      <a:pt x="15812" y="6965"/>
                    </a:cubicBezTo>
                    <a:cubicBezTo>
                      <a:pt x="15882" y="6789"/>
                      <a:pt x="16095" y="6700"/>
                      <a:pt x="16235" y="6524"/>
                    </a:cubicBezTo>
                    <a:cubicBezTo>
                      <a:pt x="16729" y="5818"/>
                      <a:pt x="17224" y="5114"/>
                      <a:pt x="17788" y="4674"/>
                    </a:cubicBezTo>
                    <a:cubicBezTo>
                      <a:pt x="18283" y="3703"/>
                      <a:pt x="19059" y="3085"/>
                      <a:pt x="19695" y="2381"/>
                    </a:cubicBezTo>
                    <a:cubicBezTo>
                      <a:pt x="19976" y="2029"/>
                      <a:pt x="20329" y="1675"/>
                      <a:pt x="20612" y="1322"/>
                    </a:cubicBezTo>
                    <a:cubicBezTo>
                      <a:pt x="20965" y="882"/>
                      <a:pt x="21247" y="528"/>
                      <a:pt x="21600" y="176"/>
                    </a:cubicBezTo>
                    <a:cubicBezTo>
                      <a:pt x="21600" y="88"/>
                      <a:pt x="21600" y="0"/>
                      <a:pt x="21460" y="0"/>
                    </a:cubicBezTo>
                    <a:cubicBezTo>
                      <a:pt x="21177" y="264"/>
                      <a:pt x="20754" y="176"/>
                      <a:pt x="20329" y="3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3" name="Google Shape;1227;g257743a6ece_0_185"/>
              <p:cNvSpPr/>
              <p:nvPr/>
            </p:nvSpPr>
            <p:spPr>
              <a:xfrm>
                <a:off x="220338" y="2240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96" y="1199"/>
                    </a:moveTo>
                    <a:cubicBezTo>
                      <a:pt x="17471" y="2601"/>
                      <a:pt x="15088" y="4199"/>
                      <a:pt x="13024" y="5800"/>
                    </a:cubicBezTo>
                    <a:cubicBezTo>
                      <a:pt x="12072" y="6599"/>
                      <a:pt x="10959" y="7398"/>
                      <a:pt x="10165" y="8002"/>
                    </a:cubicBezTo>
                    <a:cubicBezTo>
                      <a:pt x="10165" y="8002"/>
                      <a:pt x="10007" y="8002"/>
                      <a:pt x="9847" y="8002"/>
                    </a:cubicBezTo>
                    <a:cubicBezTo>
                      <a:pt x="9847" y="8002"/>
                      <a:pt x="9847" y="8401"/>
                      <a:pt x="9847" y="8401"/>
                    </a:cubicBezTo>
                    <a:cubicBezTo>
                      <a:pt x="9531" y="8601"/>
                      <a:pt x="9213" y="8801"/>
                      <a:pt x="8895" y="9000"/>
                    </a:cubicBezTo>
                    <a:cubicBezTo>
                      <a:pt x="8419" y="9400"/>
                      <a:pt x="7943" y="9600"/>
                      <a:pt x="7782" y="9999"/>
                    </a:cubicBezTo>
                    <a:cubicBezTo>
                      <a:pt x="7148" y="10602"/>
                      <a:pt x="6512" y="11002"/>
                      <a:pt x="6354" y="11601"/>
                    </a:cubicBezTo>
                    <a:cubicBezTo>
                      <a:pt x="6354" y="11601"/>
                      <a:pt x="6036" y="12000"/>
                      <a:pt x="5878" y="12200"/>
                    </a:cubicBezTo>
                    <a:cubicBezTo>
                      <a:pt x="5878" y="12400"/>
                      <a:pt x="5878" y="12600"/>
                      <a:pt x="5560" y="12999"/>
                    </a:cubicBezTo>
                    <a:cubicBezTo>
                      <a:pt x="5560" y="12999"/>
                      <a:pt x="5399" y="12999"/>
                      <a:pt x="5242" y="12999"/>
                    </a:cubicBezTo>
                    <a:cubicBezTo>
                      <a:pt x="5242" y="12999"/>
                      <a:pt x="5242" y="13402"/>
                      <a:pt x="5242" y="13402"/>
                    </a:cubicBezTo>
                    <a:cubicBezTo>
                      <a:pt x="5242" y="13402"/>
                      <a:pt x="4766" y="13602"/>
                      <a:pt x="4766" y="13802"/>
                    </a:cubicBezTo>
                    <a:cubicBezTo>
                      <a:pt x="4605" y="14002"/>
                      <a:pt x="4447" y="14202"/>
                      <a:pt x="4290" y="14401"/>
                    </a:cubicBezTo>
                    <a:cubicBezTo>
                      <a:pt x="3971" y="14601"/>
                      <a:pt x="3653" y="15001"/>
                      <a:pt x="3335" y="15400"/>
                    </a:cubicBezTo>
                    <a:cubicBezTo>
                      <a:pt x="2701" y="15800"/>
                      <a:pt x="2225" y="16802"/>
                      <a:pt x="1589" y="17601"/>
                    </a:cubicBezTo>
                    <a:cubicBezTo>
                      <a:pt x="1589" y="17601"/>
                      <a:pt x="1113" y="17801"/>
                      <a:pt x="952" y="18001"/>
                    </a:cubicBezTo>
                    <a:cubicBezTo>
                      <a:pt x="476" y="18600"/>
                      <a:pt x="158" y="19199"/>
                      <a:pt x="0" y="20202"/>
                    </a:cubicBezTo>
                    <a:cubicBezTo>
                      <a:pt x="637" y="20401"/>
                      <a:pt x="1113" y="21400"/>
                      <a:pt x="2065" y="21600"/>
                    </a:cubicBezTo>
                    <a:cubicBezTo>
                      <a:pt x="2383" y="21600"/>
                      <a:pt x="2859" y="21600"/>
                      <a:pt x="3335" y="21600"/>
                    </a:cubicBezTo>
                    <a:cubicBezTo>
                      <a:pt x="4766" y="21600"/>
                      <a:pt x="5399" y="20601"/>
                      <a:pt x="6194" y="20202"/>
                    </a:cubicBezTo>
                    <a:cubicBezTo>
                      <a:pt x="6354" y="20002"/>
                      <a:pt x="6194" y="19199"/>
                      <a:pt x="6194" y="19199"/>
                    </a:cubicBezTo>
                    <a:cubicBezTo>
                      <a:pt x="6194" y="19199"/>
                      <a:pt x="6354" y="19199"/>
                      <a:pt x="6354" y="19199"/>
                    </a:cubicBezTo>
                    <a:cubicBezTo>
                      <a:pt x="6354" y="18800"/>
                      <a:pt x="6830" y="18600"/>
                      <a:pt x="6830" y="18001"/>
                    </a:cubicBezTo>
                    <a:cubicBezTo>
                      <a:pt x="8100" y="17002"/>
                      <a:pt x="9213" y="15400"/>
                      <a:pt x="10326" y="14202"/>
                    </a:cubicBezTo>
                    <a:cubicBezTo>
                      <a:pt x="11596" y="12799"/>
                      <a:pt x="12866" y="11601"/>
                      <a:pt x="13818" y="10199"/>
                    </a:cubicBezTo>
                    <a:cubicBezTo>
                      <a:pt x="15567" y="8002"/>
                      <a:pt x="17632" y="5401"/>
                      <a:pt x="19220" y="3200"/>
                    </a:cubicBezTo>
                    <a:cubicBezTo>
                      <a:pt x="19696" y="2601"/>
                      <a:pt x="20172" y="2001"/>
                      <a:pt x="20648" y="1802"/>
                    </a:cubicBezTo>
                    <a:cubicBezTo>
                      <a:pt x="20806" y="1199"/>
                      <a:pt x="21124" y="599"/>
                      <a:pt x="21600" y="400"/>
                    </a:cubicBezTo>
                    <a:cubicBezTo>
                      <a:pt x="21600" y="200"/>
                      <a:pt x="21600" y="0"/>
                      <a:pt x="21285" y="0"/>
                    </a:cubicBezTo>
                    <a:cubicBezTo>
                      <a:pt x="20806" y="599"/>
                      <a:pt x="20014" y="999"/>
                      <a:pt x="19535" y="16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4" name="Google Shape;1228;g257743a6ece_0_185"/>
              <p:cNvSpPr/>
              <p:nvPr/>
            </p:nvSpPr>
            <p:spPr>
              <a:xfrm>
                <a:off x="304989" y="22385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4" h="21600" extrusionOk="0">
                    <a:moveTo>
                      <a:pt x="19382" y="1871"/>
                    </a:moveTo>
                    <a:cubicBezTo>
                      <a:pt x="19382" y="1871"/>
                      <a:pt x="18872" y="1871"/>
                      <a:pt x="18620" y="1871"/>
                    </a:cubicBezTo>
                    <a:cubicBezTo>
                      <a:pt x="18620" y="1871"/>
                      <a:pt x="18620" y="2286"/>
                      <a:pt x="18363" y="2493"/>
                    </a:cubicBezTo>
                    <a:cubicBezTo>
                      <a:pt x="18111" y="2700"/>
                      <a:pt x="17601" y="2908"/>
                      <a:pt x="17097" y="3115"/>
                    </a:cubicBezTo>
                    <a:cubicBezTo>
                      <a:pt x="16331" y="3738"/>
                      <a:pt x="15060" y="4360"/>
                      <a:pt x="14298" y="4779"/>
                    </a:cubicBezTo>
                    <a:cubicBezTo>
                      <a:pt x="14298" y="4986"/>
                      <a:pt x="13789" y="4986"/>
                      <a:pt x="13789" y="4986"/>
                    </a:cubicBezTo>
                    <a:cubicBezTo>
                      <a:pt x="13789" y="4986"/>
                      <a:pt x="13789" y="5401"/>
                      <a:pt x="13789" y="5608"/>
                    </a:cubicBezTo>
                    <a:cubicBezTo>
                      <a:pt x="13789" y="5608"/>
                      <a:pt x="13284" y="5608"/>
                      <a:pt x="13027" y="5816"/>
                    </a:cubicBezTo>
                    <a:cubicBezTo>
                      <a:pt x="11756" y="6646"/>
                      <a:pt x="10233" y="7683"/>
                      <a:pt x="8710" y="8516"/>
                    </a:cubicBezTo>
                    <a:cubicBezTo>
                      <a:pt x="7439" y="9346"/>
                      <a:pt x="5150" y="11009"/>
                      <a:pt x="4388" y="12047"/>
                    </a:cubicBezTo>
                    <a:cubicBezTo>
                      <a:pt x="4388" y="12254"/>
                      <a:pt x="4388" y="12461"/>
                      <a:pt x="3879" y="12669"/>
                    </a:cubicBezTo>
                    <a:cubicBezTo>
                      <a:pt x="3117" y="14125"/>
                      <a:pt x="3117" y="15784"/>
                      <a:pt x="2608" y="16821"/>
                    </a:cubicBezTo>
                    <a:cubicBezTo>
                      <a:pt x="2356" y="17655"/>
                      <a:pt x="1337" y="18277"/>
                      <a:pt x="828" y="18900"/>
                    </a:cubicBezTo>
                    <a:cubicBezTo>
                      <a:pt x="323" y="19729"/>
                      <a:pt x="-186" y="20563"/>
                      <a:pt x="66" y="21600"/>
                    </a:cubicBezTo>
                    <a:cubicBezTo>
                      <a:pt x="1337" y="21185"/>
                      <a:pt x="1846" y="19937"/>
                      <a:pt x="2860" y="18900"/>
                    </a:cubicBezTo>
                    <a:cubicBezTo>
                      <a:pt x="3627" y="18070"/>
                      <a:pt x="5402" y="17033"/>
                      <a:pt x="6168" y="16199"/>
                    </a:cubicBezTo>
                    <a:cubicBezTo>
                      <a:pt x="6168" y="16199"/>
                      <a:pt x="6421" y="15925"/>
                      <a:pt x="6930" y="15369"/>
                    </a:cubicBezTo>
                    <a:cubicBezTo>
                      <a:pt x="6930" y="15369"/>
                      <a:pt x="8710" y="14125"/>
                      <a:pt x="8962" y="13499"/>
                    </a:cubicBezTo>
                    <a:cubicBezTo>
                      <a:pt x="9215" y="13291"/>
                      <a:pt x="9215" y="13084"/>
                      <a:pt x="9472" y="12669"/>
                    </a:cubicBezTo>
                    <a:cubicBezTo>
                      <a:pt x="9981" y="12254"/>
                      <a:pt x="10485" y="11839"/>
                      <a:pt x="10743" y="11217"/>
                    </a:cubicBezTo>
                    <a:cubicBezTo>
                      <a:pt x="12266" y="9761"/>
                      <a:pt x="13537" y="7894"/>
                      <a:pt x="15060" y="6438"/>
                    </a:cubicBezTo>
                    <a:cubicBezTo>
                      <a:pt x="15060" y="6231"/>
                      <a:pt x="15569" y="6023"/>
                      <a:pt x="15826" y="5608"/>
                    </a:cubicBezTo>
                    <a:cubicBezTo>
                      <a:pt x="16840" y="4779"/>
                      <a:pt x="17601" y="3945"/>
                      <a:pt x="18620" y="2908"/>
                    </a:cubicBezTo>
                    <a:cubicBezTo>
                      <a:pt x="19634" y="2078"/>
                      <a:pt x="20400" y="1037"/>
                      <a:pt x="21414" y="415"/>
                    </a:cubicBezTo>
                    <a:cubicBezTo>
                      <a:pt x="21414" y="207"/>
                      <a:pt x="21414" y="0"/>
                      <a:pt x="20905" y="0"/>
                    </a:cubicBezTo>
                    <a:cubicBezTo>
                      <a:pt x="20143" y="415"/>
                      <a:pt x="19634" y="1037"/>
                      <a:pt x="19129" y="16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5" name="Google Shape;1229;g257743a6ece_0_185"/>
              <p:cNvSpPr/>
              <p:nvPr/>
            </p:nvSpPr>
            <p:spPr>
              <a:xfrm>
                <a:off x="122855" y="22673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525" extrusionOk="0">
                    <a:moveTo>
                      <a:pt x="21140" y="340"/>
                    </a:moveTo>
                    <a:cubicBezTo>
                      <a:pt x="21140" y="340"/>
                      <a:pt x="20958" y="444"/>
                      <a:pt x="20958" y="444"/>
                    </a:cubicBezTo>
                    <a:cubicBezTo>
                      <a:pt x="20774" y="547"/>
                      <a:pt x="20589" y="547"/>
                      <a:pt x="20405" y="547"/>
                    </a:cubicBezTo>
                    <a:cubicBezTo>
                      <a:pt x="19946" y="755"/>
                      <a:pt x="19303" y="858"/>
                      <a:pt x="18844" y="1068"/>
                    </a:cubicBezTo>
                    <a:cubicBezTo>
                      <a:pt x="18751" y="1068"/>
                      <a:pt x="18567" y="1379"/>
                      <a:pt x="18475" y="1483"/>
                    </a:cubicBezTo>
                    <a:cubicBezTo>
                      <a:pt x="18107" y="1898"/>
                      <a:pt x="17740" y="2209"/>
                      <a:pt x="17372" y="2520"/>
                    </a:cubicBezTo>
                    <a:cubicBezTo>
                      <a:pt x="17189" y="2729"/>
                      <a:pt x="16912" y="3040"/>
                      <a:pt x="16637" y="3248"/>
                    </a:cubicBezTo>
                    <a:cubicBezTo>
                      <a:pt x="16637" y="3248"/>
                      <a:pt x="16453" y="3248"/>
                      <a:pt x="16361" y="3248"/>
                    </a:cubicBezTo>
                    <a:cubicBezTo>
                      <a:pt x="16361" y="3248"/>
                      <a:pt x="16361" y="3351"/>
                      <a:pt x="16177" y="3455"/>
                    </a:cubicBezTo>
                    <a:cubicBezTo>
                      <a:pt x="15718" y="3870"/>
                      <a:pt x="15442" y="4183"/>
                      <a:pt x="15074" y="4598"/>
                    </a:cubicBezTo>
                    <a:cubicBezTo>
                      <a:pt x="14798" y="4805"/>
                      <a:pt x="14616" y="5117"/>
                      <a:pt x="14432" y="5324"/>
                    </a:cubicBezTo>
                    <a:cubicBezTo>
                      <a:pt x="14432" y="5324"/>
                      <a:pt x="14432" y="5324"/>
                      <a:pt x="14339" y="5324"/>
                    </a:cubicBezTo>
                    <a:cubicBezTo>
                      <a:pt x="13328" y="6363"/>
                      <a:pt x="12225" y="7193"/>
                      <a:pt x="11305" y="8232"/>
                    </a:cubicBezTo>
                    <a:cubicBezTo>
                      <a:pt x="11214" y="8232"/>
                      <a:pt x="11030" y="8232"/>
                      <a:pt x="11030" y="8232"/>
                    </a:cubicBezTo>
                    <a:cubicBezTo>
                      <a:pt x="11030" y="8232"/>
                      <a:pt x="11030" y="8439"/>
                      <a:pt x="11030" y="8543"/>
                    </a:cubicBezTo>
                    <a:cubicBezTo>
                      <a:pt x="10754" y="8856"/>
                      <a:pt x="10479" y="9064"/>
                      <a:pt x="10203" y="9167"/>
                    </a:cubicBezTo>
                    <a:cubicBezTo>
                      <a:pt x="10019" y="9271"/>
                      <a:pt x="9926" y="9478"/>
                      <a:pt x="9744" y="9582"/>
                    </a:cubicBezTo>
                    <a:cubicBezTo>
                      <a:pt x="9284" y="10101"/>
                      <a:pt x="8732" y="10518"/>
                      <a:pt x="8272" y="11036"/>
                    </a:cubicBezTo>
                    <a:cubicBezTo>
                      <a:pt x="7905" y="11451"/>
                      <a:pt x="7446" y="11868"/>
                      <a:pt x="7170" y="12075"/>
                    </a:cubicBezTo>
                    <a:cubicBezTo>
                      <a:pt x="6986" y="12283"/>
                      <a:pt x="6986" y="12386"/>
                      <a:pt x="6802" y="12594"/>
                    </a:cubicBezTo>
                    <a:cubicBezTo>
                      <a:pt x="6711" y="12594"/>
                      <a:pt x="6435" y="12698"/>
                      <a:pt x="6342" y="12801"/>
                    </a:cubicBezTo>
                    <a:cubicBezTo>
                      <a:pt x="6342" y="12801"/>
                      <a:pt x="6342" y="13009"/>
                      <a:pt x="6342" y="13009"/>
                    </a:cubicBezTo>
                    <a:cubicBezTo>
                      <a:pt x="6342" y="13009"/>
                      <a:pt x="6158" y="13009"/>
                      <a:pt x="6158" y="13112"/>
                    </a:cubicBezTo>
                    <a:cubicBezTo>
                      <a:pt x="5882" y="13320"/>
                      <a:pt x="5882" y="13737"/>
                      <a:pt x="5698" y="13737"/>
                    </a:cubicBezTo>
                    <a:cubicBezTo>
                      <a:pt x="5698" y="13737"/>
                      <a:pt x="5516" y="13737"/>
                      <a:pt x="5423" y="13840"/>
                    </a:cubicBezTo>
                    <a:cubicBezTo>
                      <a:pt x="5239" y="14048"/>
                      <a:pt x="4963" y="14359"/>
                      <a:pt x="4688" y="14670"/>
                    </a:cubicBezTo>
                    <a:cubicBezTo>
                      <a:pt x="4688" y="14670"/>
                      <a:pt x="4504" y="14670"/>
                      <a:pt x="4504" y="14670"/>
                    </a:cubicBezTo>
                    <a:cubicBezTo>
                      <a:pt x="4412" y="14670"/>
                      <a:pt x="4504" y="14877"/>
                      <a:pt x="4412" y="14983"/>
                    </a:cubicBezTo>
                    <a:cubicBezTo>
                      <a:pt x="4044" y="15398"/>
                      <a:pt x="3493" y="15605"/>
                      <a:pt x="3218" y="16020"/>
                    </a:cubicBezTo>
                    <a:cubicBezTo>
                      <a:pt x="3125" y="16020"/>
                      <a:pt x="2849" y="16020"/>
                      <a:pt x="2758" y="16228"/>
                    </a:cubicBezTo>
                    <a:cubicBezTo>
                      <a:pt x="2205" y="17059"/>
                      <a:pt x="1746" y="17889"/>
                      <a:pt x="1288" y="18721"/>
                    </a:cubicBezTo>
                    <a:cubicBezTo>
                      <a:pt x="828" y="19656"/>
                      <a:pt x="275" y="20486"/>
                      <a:pt x="0" y="21525"/>
                    </a:cubicBezTo>
                    <a:cubicBezTo>
                      <a:pt x="644" y="21214"/>
                      <a:pt x="1195" y="21108"/>
                      <a:pt x="1930" y="20901"/>
                    </a:cubicBezTo>
                    <a:cubicBezTo>
                      <a:pt x="3033" y="20693"/>
                      <a:pt x="3768" y="20382"/>
                      <a:pt x="4504" y="19864"/>
                    </a:cubicBezTo>
                    <a:cubicBezTo>
                      <a:pt x="5056" y="19447"/>
                      <a:pt x="5516" y="19032"/>
                      <a:pt x="5975" y="18617"/>
                    </a:cubicBezTo>
                    <a:cubicBezTo>
                      <a:pt x="6251" y="18306"/>
                      <a:pt x="6342" y="18202"/>
                      <a:pt x="6435" y="17993"/>
                    </a:cubicBezTo>
                    <a:cubicBezTo>
                      <a:pt x="6711" y="17578"/>
                      <a:pt x="6986" y="17267"/>
                      <a:pt x="7170" y="16852"/>
                    </a:cubicBezTo>
                    <a:cubicBezTo>
                      <a:pt x="7905" y="16435"/>
                      <a:pt x="8456" y="15605"/>
                      <a:pt x="9009" y="14983"/>
                    </a:cubicBezTo>
                    <a:cubicBezTo>
                      <a:pt x="9651" y="14255"/>
                      <a:pt x="10203" y="13737"/>
                      <a:pt x="10754" y="12905"/>
                    </a:cubicBezTo>
                    <a:cubicBezTo>
                      <a:pt x="11305" y="12179"/>
                      <a:pt x="11949" y="11555"/>
                      <a:pt x="12500" y="10829"/>
                    </a:cubicBezTo>
                    <a:cubicBezTo>
                      <a:pt x="13053" y="10101"/>
                      <a:pt x="13604" y="9271"/>
                      <a:pt x="14156" y="8543"/>
                    </a:cubicBezTo>
                    <a:cubicBezTo>
                      <a:pt x="14432" y="8232"/>
                      <a:pt x="14798" y="7921"/>
                      <a:pt x="14891" y="7610"/>
                    </a:cubicBezTo>
                    <a:cubicBezTo>
                      <a:pt x="15074" y="7402"/>
                      <a:pt x="15258" y="7193"/>
                      <a:pt x="15442" y="6985"/>
                    </a:cubicBezTo>
                    <a:cubicBezTo>
                      <a:pt x="15442" y="6882"/>
                      <a:pt x="15442" y="6674"/>
                      <a:pt x="15626" y="6571"/>
                    </a:cubicBezTo>
                    <a:cubicBezTo>
                      <a:pt x="15718" y="6363"/>
                      <a:pt x="15902" y="6571"/>
                      <a:pt x="15993" y="6363"/>
                    </a:cubicBezTo>
                    <a:cubicBezTo>
                      <a:pt x="15993" y="6363"/>
                      <a:pt x="15993" y="6156"/>
                      <a:pt x="15993" y="6156"/>
                    </a:cubicBezTo>
                    <a:lnTo>
                      <a:pt x="16177" y="6156"/>
                    </a:lnTo>
                    <a:cubicBezTo>
                      <a:pt x="16177" y="6156"/>
                      <a:pt x="16546" y="5531"/>
                      <a:pt x="16821" y="5220"/>
                    </a:cubicBezTo>
                    <a:cubicBezTo>
                      <a:pt x="16821" y="5220"/>
                      <a:pt x="16912" y="5220"/>
                      <a:pt x="17005" y="5220"/>
                    </a:cubicBezTo>
                    <a:cubicBezTo>
                      <a:pt x="17005" y="5220"/>
                      <a:pt x="17005" y="5013"/>
                      <a:pt x="17005" y="5013"/>
                    </a:cubicBezTo>
                    <a:cubicBezTo>
                      <a:pt x="17281" y="4702"/>
                      <a:pt x="17465" y="4391"/>
                      <a:pt x="17647" y="4183"/>
                    </a:cubicBezTo>
                    <a:cubicBezTo>
                      <a:pt x="18844" y="2729"/>
                      <a:pt x="19946" y="1379"/>
                      <a:pt x="21325" y="132"/>
                    </a:cubicBezTo>
                    <a:cubicBezTo>
                      <a:pt x="21509" y="132"/>
                      <a:pt x="21600" y="-75"/>
                      <a:pt x="21325" y="2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6" name="Google Shape;1230;g257743a6ece_0_185"/>
              <p:cNvSpPr/>
              <p:nvPr/>
            </p:nvSpPr>
            <p:spPr>
              <a:xfrm>
                <a:off x="304211" y="227765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2" extrusionOk="0">
                    <a:moveTo>
                      <a:pt x="21287" y="390"/>
                    </a:moveTo>
                    <a:cubicBezTo>
                      <a:pt x="21287" y="390"/>
                      <a:pt x="21287" y="488"/>
                      <a:pt x="21133" y="586"/>
                    </a:cubicBezTo>
                    <a:cubicBezTo>
                      <a:pt x="20820" y="783"/>
                      <a:pt x="20353" y="1173"/>
                      <a:pt x="20197" y="1368"/>
                    </a:cubicBezTo>
                    <a:cubicBezTo>
                      <a:pt x="20197" y="1368"/>
                      <a:pt x="20197" y="1368"/>
                      <a:pt x="20040" y="1368"/>
                    </a:cubicBezTo>
                    <a:cubicBezTo>
                      <a:pt x="19963" y="1368"/>
                      <a:pt x="19884" y="1661"/>
                      <a:pt x="19728" y="1759"/>
                    </a:cubicBezTo>
                    <a:cubicBezTo>
                      <a:pt x="19573" y="1759"/>
                      <a:pt x="19417" y="1856"/>
                      <a:pt x="19338" y="1954"/>
                    </a:cubicBezTo>
                    <a:cubicBezTo>
                      <a:pt x="19104" y="2149"/>
                      <a:pt x="18949" y="2346"/>
                      <a:pt x="18793" y="2444"/>
                    </a:cubicBezTo>
                    <a:cubicBezTo>
                      <a:pt x="18637" y="2639"/>
                      <a:pt x="18480" y="2737"/>
                      <a:pt x="18324" y="2932"/>
                    </a:cubicBezTo>
                    <a:cubicBezTo>
                      <a:pt x="18091" y="3225"/>
                      <a:pt x="17857" y="3420"/>
                      <a:pt x="17623" y="3715"/>
                    </a:cubicBezTo>
                    <a:cubicBezTo>
                      <a:pt x="17077" y="4300"/>
                      <a:pt x="16531" y="4984"/>
                      <a:pt x="15907" y="5376"/>
                    </a:cubicBezTo>
                    <a:cubicBezTo>
                      <a:pt x="15751" y="6157"/>
                      <a:pt x="15361" y="6450"/>
                      <a:pt x="15050" y="6940"/>
                    </a:cubicBezTo>
                    <a:cubicBezTo>
                      <a:pt x="14816" y="7330"/>
                      <a:pt x="14581" y="7623"/>
                      <a:pt x="14426" y="7721"/>
                    </a:cubicBezTo>
                    <a:cubicBezTo>
                      <a:pt x="14426" y="7818"/>
                      <a:pt x="14270" y="7916"/>
                      <a:pt x="14270" y="7916"/>
                    </a:cubicBezTo>
                    <a:cubicBezTo>
                      <a:pt x="13803" y="8503"/>
                      <a:pt x="13413" y="9089"/>
                      <a:pt x="12944" y="9479"/>
                    </a:cubicBezTo>
                    <a:cubicBezTo>
                      <a:pt x="12867" y="9579"/>
                      <a:pt x="12788" y="9677"/>
                      <a:pt x="12633" y="9774"/>
                    </a:cubicBezTo>
                    <a:cubicBezTo>
                      <a:pt x="12477" y="9872"/>
                      <a:pt x="12398" y="10067"/>
                      <a:pt x="12320" y="10165"/>
                    </a:cubicBezTo>
                    <a:cubicBezTo>
                      <a:pt x="12243" y="10165"/>
                      <a:pt x="12009" y="10165"/>
                      <a:pt x="11930" y="10360"/>
                    </a:cubicBezTo>
                    <a:cubicBezTo>
                      <a:pt x="11853" y="10457"/>
                      <a:pt x="11774" y="10653"/>
                      <a:pt x="11697" y="10750"/>
                    </a:cubicBezTo>
                    <a:cubicBezTo>
                      <a:pt x="11619" y="10750"/>
                      <a:pt x="11463" y="10848"/>
                      <a:pt x="11307" y="10947"/>
                    </a:cubicBezTo>
                    <a:cubicBezTo>
                      <a:pt x="11151" y="11045"/>
                      <a:pt x="11151" y="11240"/>
                      <a:pt x="10917" y="11240"/>
                    </a:cubicBezTo>
                    <a:cubicBezTo>
                      <a:pt x="10449" y="12119"/>
                      <a:pt x="9357" y="12413"/>
                      <a:pt x="8733" y="13097"/>
                    </a:cubicBezTo>
                    <a:cubicBezTo>
                      <a:pt x="7407" y="14563"/>
                      <a:pt x="5770" y="15541"/>
                      <a:pt x="4289" y="16712"/>
                    </a:cubicBezTo>
                    <a:cubicBezTo>
                      <a:pt x="3509" y="17397"/>
                      <a:pt x="2807" y="18178"/>
                      <a:pt x="2106" y="18863"/>
                    </a:cubicBezTo>
                    <a:cubicBezTo>
                      <a:pt x="1950" y="18961"/>
                      <a:pt x="1793" y="19058"/>
                      <a:pt x="1716" y="19156"/>
                    </a:cubicBezTo>
                    <a:cubicBezTo>
                      <a:pt x="1326" y="19546"/>
                      <a:pt x="1014" y="19841"/>
                      <a:pt x="702" y="20134"/>
                    </a:cubicBezTo>
                    <a:cubicBezTo>
                      <a:pt x="390" y="20329"/>
                      <a:pt x="0" y="20524"/>
                      <a:pt x="0" y="21012"/>
                    </a:cubicBezTo>
                    <a:cubicBezTo>
                      <a:pt x="0" y="21210"/>
                      <a:pt x="234" y="21210"/>
                      <a:pt x="467" y="21210"/>
                    </a:cubicBezTo>
                    <a:cubicBezTo>
                      <a:pt x="780" y="21600"/>
                      <a:pt x="1170" y="21502"/>
                      <a:pt x="1637" y="21405"/>
                    </a:cubicBezTo>
                    <a:cubicBezTo>
                      <a:pt x="2261" y="21307"/>
                      <a:pt x="2573" y="21110"/>
                      <a:pt x="3041" y="21012"/>
                    </a:cubicBezTo>
                    <a:cubicBezTo>
                      <a:pt x="3276" y="21012"/>
                      <a:pt x="3587" y="20915"/>
                      <a:pt x="3821" y="20720"/>
                    </a:cubicBezTo>
                    <a:cubicBezTo>
                      <a:pt x="4210" y="20622"/>
                      <a:pt x="4834" y="20427"/>
                      <a:pt x="5147" y="20329"/>
                    </a:cubicBezTo>
                    <a:cubicBezTo>
                      <a:pt x="5147" y="20329"/>
                      <a:pt x="5303" y="20232"/>
                      <a:pt x="5380" y="20134"/>
                    </a:cubicBezTo>
                    <a:cubicBezTo>
                      <a:pt x="5380" y="20134"/>
                      <a:pt x="5380" y="19939"/>
                      <a:pt x="5537" y="19841"/>
                    </a:cubicBezTo>
                    <a:cubicBezTo>
                      <a:pt x="5693" y="19841"/>
                      <a:pt x="5770" y="19744"/>
                      <a:pt x="5848" y="19644"/>
                    </a:cubicBezTo>
                    <a:cubicBezTo>
                      <a:pt x="6083" y="19449"/>
                      <a:pt x="6316" y="19254"/>
                      <a:pt x="6473" y="19156"/>
                    </a:cubicBezTo>
                    <a:cubicBezTo>
                      <a:pt x="6473" y="19156"/>
                      <a:pt x="6473" y="18961"/>
                      <a:pt x="6473" y="18961"/>
                    </a:cubicBezTo>
                    <a:cubicBezTo>
                      <a:pt x="6550" y="18961"/>
                      <a:pt x="6706" y="18961"/>
                      <a:pt x="6784" y="18766"/>
                    </a:cubicBezTo>
                    <a:cubicBezTo>
                      <a:pt x="6940" y="18570"/>
                      <a:pt x="7174" y="18375"/>
                      <a:pt x="7330" y="18277"/>
                    </a:cubicBezTo>
                    <a:cubicBezTo>
                      <a:pt x="7330" y="18277"/>
                      <a:pt x="7330" y="18080"/>
                      <a:pt x="7330" y="18080"/>
                    </a:cubicBezTo>
                    <a:cubicBezTo>
                      <a:pt x="7407" y="18080"/>
                      <a:pt x="7564" y="18080"/>
                      <a:pt x="7643" y="17983"/>
                    </a:cubicBezTo>
                    <a:cubicBezTo>
                      <a:pt x="7876" y="17690"/>
                      <a:pt x="8031" y="17495"/>
                      <a:pt x="8187" y="17397"/>
                    </a:cubicBezTo>
                    <a:cubicBezTo>
                      <a:pt x="8187" y="17397"/>
                      <a:pt x="8187" y="17300"/>
                      <a:pt x="8266" y="17202"/>
                    </a:cubicBezTo>
                    <a:cubicBezTo>
                      <a:pt x="8266" y="17202"/>
                      <a:pt x="8421" y="17007"/>
                      <a:pt x="8577" y="17007"/>
                    </a:cubicBezTo>
                    <a:cubicBezTo>
                      <a:pt x="8733" y="16811"/>
                      <a:pt x="8890" y="16614"/>
                      <a:pt x="9046" y="16419"/>
                    </a:cubicBezTo>
                    <a:cubicBezTo>
                      <a:pt x="9670" y="15736"/>
                      <a:pt x="10293" y="15148"/>
                      <a:pt x="10917" y="14660"/>
                    </a:cubicBezTo>
                    <a:cubicBezTo>
                      <a:pt x="11151" y="14367"/>
                      <a:pt x="11384" y="14075"/>
                      <a:pt x="11540" y="13879"/>
                    </a:cubicBezTo>
                    <a:cubicBezTo>
                      <a:pt x="11540" y="13879"/>
                      <a:pt x="11774" y="13879"/>
                      <a:pt x="11853" y="13780"/>
                    </a:cubicBezTo>
                    <a:cubicBezTo>
                      <a:pt x="12009" y="13585"/>
                      <a:pt x="12164" y="13389"/>
                      <a:pt x="12243" y="13194"/>
                    </a:cubicBezTo>
                    <a:cubicBezTo>
                      <a:pt x="12398" y="12999"/>
                      <a:pt x="12633" y="12999"/>
                      <a:pt x="12788" y="12804"/>
                    </a:cubicBezTo>
                    <a:cubicBezTo>
                      <a:pt x="13023" y="12609"/>
                      <a:pt x="13178" y="12119"/>
                      <a:pt x="13334" y="11923"/>
                    </a:cubicBezTo>
                    <a:cubicBezTo>
                      <a:pt x="13490" y="11728"/>
                      <a:pt x="13568" y="11728"/>
                      <a:pt x="13724" y="11533"/>
                    </a:cubicBezTo>
                    <a:cubicBezTo>
                      <a:pt x="13803" y="11338"/>
                      <a:pt x="13880" y="11045"/>
                      <a:pt x="14036" y="10947"/>
                    </a:cubicBezTo>
                    <a:cubicBezTo>
                      <a:pt x="14036" y="10947"/>
                      <a:pt x="14193" y="10947"/>
                      <a:pt x="14270" y="10947"/>
                    </a:cubicBezTo>
                    <a:cubicBezTo>
                      <a:pt x="14426" y="10848"/>
                      <a:pt x="14504" y="10555"/>
                      <a:pt x="14581" y="10457"/>
                    </a:cubicBezTo>
                    <a:cubicBezTo>
                      <a:pt x="14581" y="10457"/>
                      <a:pt x="14737" y="10457"/>
                      <a:pt x="14816" y="10262"/>
                    </a:cubicBezTo>
                    <a:cubicBezTo>
                      <a:pt x="14816" y="10262"/>
                      <a:pt x="14816" y="10067"/>
                      <a:pt x="14816" y="9969"/>
                    </a:cubicBezTo>
                    <a:cubicBezTo>
                      <a:pt x="14816" y="9969"/>
                      <a:pt x="14894" y="9969"/>
                      <a:pt x="14971" y="9969"/>
                    </a:cubicBezTo>
                    <a:cubicBezTo>
                      <a:pt x="14971" y="9969"/>
                      <a:pt x="14971" y="9774"/>
                      <a:pt x="15050" y="9774"/>
                    </a:cubicBezTo>
                    <a:cubicBezTo>
                      <a:pt x="15127" y="9579"/>
                      <a:pt x="15206" y="9382"/>
                      <a:pt x="15361" y="9284"/>
                    </a:cubicBezTo>
                    <a:cubicBezTo>
                      <a:pt x="15596" y="9187"/>
                      <a:pt x="15517" y="8796"/>
                      <a:pt x="15674" y="8699"/>
                    </a:cubicBezTo>
                    <a:cubicBezTo>
                      <a:pt x="16141" y="8503"/>
                      <a:pt x="16376" y="8211"/>
                      <a:pt x="16610" y="7818"/>
                    </a:cubicBezTo>
                    <a:cubicBezTo>
                      <a:pt x="16687" y="7721"/>
                      <a:pt x="16843" y="7525"/>
                      <a:pt x="16921" y="7330"/>
                    </a:cubicBezTo>
                    <a:cubicBezTo>
                      <a:pt x="17154" y="7037"/>
                      <a:pt x="17311" y="6647"/>
                      <a:pt x="17623" y="6547"/>
                    </a:cubicBezTo>
                    <a:cubicBezTo>
                      <a:pt x="17779" y="6059"/>
                      <a:pt x="18091" y="5669"/>
                      <a:pt x="18324" y="5278"/>
                    </a:cubicBezTo>
                    <a:cubicBezTo>
                      <a:pt x="18480" y="5081"/>
                      <a:pt x="18637" y="5081"/>
                      <a:pt x="18793" y="4789"/>
                    </a:cubicBezTo>
                    <a:cubicBezTo>
                      <a:pt x="18793" y="4691"/>
                      <a:pt x="18949" y="4300"/>
                      <a:pt x="19027" y="4300"/>
                    </a:cubicBezTo>
                    <a:cubicBezTo>
                      <a:pt x="19027" y="4300"/>
                      <a:pt x="19183" y="4300"/>
                      <a:pt x="19183" y="4300"/>
                    </a:cubicBezTo>
                    <a:cubicBezTo>
                      <a:pt x="19183" y="4300"/>
                      <a:pt x="19183" y="4105"/>
                      <a:pt x="19183" y="4105"/>
                    </a:cubicBezTo>
                    <a:cubicBezTo>
                      <a:pt x="19260" y="3910"/>
                      <a:pt x="19494" y="3812"/>
                      <a:pt x="19573" y="3615"/>
                    </a:cubicBezTo>
                    <a:cubicBezTo>
                      <a:pt x="19573" y="3518"/>
                      <a:pt x="19650" y="3323"/>
                      <a:pt x="19728" y="3225"/>
                    </a:cubicBezTo>
                    <a:cubicBezTo>
                      <a:pt x="19884" y="2834"/>
                      <a:pt x="20118" y="2639"/>
                      <a:pt x="20274" y="2346"/>
                    </a:cubicBezTo>
                    <a:cubicBezTo>
                      <a:pt x="20430" y="2149"/>
                      <a:pt x="20430" y="1759"/>
                      <a:pt x="20743" y="1661"/>
                    </a:cubicBezTo>
                    <a:cubicBezTo>
                      <a:pt x="20743" y="1271"/>
                      <a:pt x="21054" y="1173"/>
                      <a:pt x="21210" y="978"/>
                    </a:cubicBezTo>
                    <a:cubicBezTo>
                      <a:pt x="21210" y="488"/>
                      <a:pt x="21444" y="488"/>
                      <a:pt x="21600" y="195"/>
                    </a:cubicBezTo>
                    <a:cubicBezTo>
                      <a:pt x="21600" y="0"/>
                      <a:pt x="21521" y="0"/>
                      <a:pt x="21444" y="0"/>
                    </a:cubicBezTo>
                    <a:cubicBezTo>
                      <a:pt x="21366" y="98"/>
                      <a:pt x="21133" y="195"/>
                      <a:pt x="21054" y="1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7" name="Google Shape;1231;g257743a6ece_0_185"/>
              <p:cNvSpPr/>
              <p:nvPr/>
            </p:nvSpPr>
            <p:spPr>
              <a:xfrm>
                <a:off x="308740" y="2280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46" y="19501"/>
                    </a:moveTo>
                    <a:cubicBezTo>
                      <a:pt x="7516" y="18901"/>
                      <a:pt x="8307" y="18200"/>
                      <a:pt x="9099" y="17501"/>
                    </a:cubicBezTo>
                    <a:cubicBezTo>
                      <a:pt x="9336" y="17301"/>
                      <a:pt x="9653" y="16900"/>
                      <a:pt x="9812" y="16800"/>
                    </a:cubicBezTo>
                    <a:cubicBezTo>
                      <a:pt x="9890" y="16800"/>
                      <a:pt x="10049" y="16600"/>
                      <a:pt x="10127" y="16501"/>
                    </a:cubicBezTo>
                    <a:cubicBezTo>
                      <a:pt x="10127" y="16401"/>
                      <a:pt x="10286" y="16501"/>
                      <a:pt x="10366" y="16401"/>
                    </a:cubicBezTo>
                    <a:cubicBezTo>
                      <a:pt x="10366" y="16401"/>
                      <a:pt x="10366" y="16301"/>
                      <a:pt x="10444" y="16301"/>
                    </a:cubicBezTo>
                    <a:cubicBezTo>
                      <a:pt x="10444" y="16301"/>
                      <a:pt x="10603" y="16301"/>
                      <a:pt x="10681" y="16201"/>
                    </a:cubicBezTo>
                    <a:cubicBezTo>
                      <a:pt x="10840" y="16101"/>
                      <a:pt x="10999" y="16001"/>
                      <a:pt x="11077" y="15801"/>
                    </a:cubicBezTo>
                    <a:cubicBezTo>
                      <a:pt x="11314" y="15801"/>
                      <a:pt x="11314" y="15600"/>
                      <a:pt x="11394" y="15400"/>
                    </a:cubicBezTo>
                    <a:cubicBezTo>
                      <a:pt x="11394" y="15400"/>
                      <a:pt x="11551" y="15400"/>
                      <a:pt x="11631" y="15400"/>
                    </a:cubicBezTo>
                    <a:cubicBezTo>
                      <a:pt x="11790" y="15200"/>
                      <a:pt x="11947" y="14901"/>
                      <a:pt x="12027" y="14701"/>
                    </a:cubicBezTo>
                    <a:cubicBezTo>
                      <a:pt x="12186" y="14401"/>
                      <a:pt x="12501" y="14301"/>
                      <a:pt x="12581" y="14000"/>
                    </a:cubicBezTo>
                    <a:cubicBezTo>
                      <a:pt x="12581" y="13700"/>
                      <a:pt x="12818" y="14000"/>
                      <a:pt x="12897" y="13700"/>
                    </a:cubicBezTo>
                    <a:cubicBezTo>
                      <a:pt x="12975" y="13301"/>
                      <a:pt x="13293" y="13001"/>
                      <a:pt x="13451" y="12801"/>
                    </a:cubicBezTo>
                    <a:cubicBezTo>
                      <a:pt x="13688" y="12500"/>
                      <a:pt x="13847" y="12100"/>
                      <a:pt x="14084" y="11901"/>
                    </a:cubicBezTo>
                    <a:cubicBezTo>
                      <a:pt x="14242" y="11601"/>
                      <a:pt x="14558" y="11501"/>
                      <a:pt x="14638" y="11201"/>
                    </a:cubicBezTo>
                    <a:cubicBezTo>
                      <a:pt x="14717" y="11000"/>
                      <a:pt x="15112" y="10900"/>
                      <a:pt x="15112" y="10900"/>
                    </a:cubicBezTo>
                    <a:cubicBezTo>
                      <a:pt x="15112" y="10900"/>
                      <a:pt x="15112" y="10700"/>
                      <a:pt x="15112" y="10700"/>
                    </a:cubicBezTo>
                    <a:cubicBezTo>
                      <a:pt x="15271" y="10400"/>
                      <a:pt x="15508" y="10201"/>
                      <a:pt x="15586" y="10001"/>
                    </a:cubicBezTo>
                    <a:lnTo>
                      <a:pt x="15745" y="10001"/>
                    </a:lnTo>
                    <a:cubicBezTo>
                      <a:pt x="15745" y="10001"/>
                      <a:pt x="15745" y="9801"/>
                      <a:pt x="15745" y="9801"/>
                    </a:cubicBezTo>
                    <a:cubicBezTo>
                      <a:pt x="15745" y="9699"/>
                      <a:pt x="15745" y="9600"/>
                      <a:pt x="15904" y="9500"/>
                    </a:cubicBezTo>
                    <a:cubicBezTo>
                      <a:pt x="15904" y="9400"/>
                      <a:pt x="16062" y="9400"/>
                      <a:pt x="16141" y="9400"/>
                    </a:cubicBezTo>
                    <a:cubicBezTo>
                      <a:pt x="16141" y="9300"/>
                      <a:pt x="16221" y="9200"/>
                      <a:pt x="16299" y="9100"/>
                    </a:cubicBezTo>
                    <a:cubicBezTo>
                      <a:pt x="16378" y="9000"/>
                      <a:pt x="16458" y="8801"/>
                      <a:pt x="16616" y="8601"/>
                    </a:cubicBezTo>
                    <a:cubicBezTo>
                      <a:pt x="17091" y="8000"/>
                      <a:pt x="17486" y="7400"/>
                      <a:pt x="17960" y="6801"/>
                    </a:cubicBezTo>
                    <a:cubicBezTo>
                      <a:pt x="18119" y="6500"/>
                      <a:pt x="18356" y="6100"/>
                      <a:pt x="18436" y="6000"/>
                    </a:cubicBezTo>
                    <a:cubicBezTo>
                      <a:pt x="18593" y="5800"/>
                      <a:pt x="18673" y="5501"/>
                      <a:pt x="18752" y="5301"/>
                    </a:cubicBezTo>
                    <a:cubicBezTo>
                      <a:pt x="19069" y="4800"/>
                      <a:pt x="19702" y="4201"/>
                      <a:pt x="19860" y="3699"/>
                    </a:cubicBezTo>
                    <a:cubicBezTo>
                      <a:pt x="19860" y="3699"/>
                      <a:pt x="19860" y="3499"/>
                      <a:pt x="19939" y="3400"/>
                    </a:cubicBezTo>
                    <a:cubicBezTo>
                      <a:pt x="20176" y="2900"/>
                      <a:pt x="20572" y="2601"/>
                      <a:pt x="20652" y="1999"/>
                    </a:cubicBezTo>
                    <a:cubicBezTo>
                      <a:pt x="20809" y="1999"/>
                      <a:pt x="20889" y="1800"/>
                      <a:pt x="20967" y="1600"/>
                    </a:cubicBezTo>
                    <a:cubicBezTo>
                      <a:pt x="20967" y="1600"/>
                      <a:pt x="20967" y="1400"/>
                      <a:pt x="20967" y="1300"/>
                    </a:cubicBezTo>
                    <a:cubicBezTo>
                      <a:pt x="20967" y="1300"/>
                      <a:pt x="21126" y="1200"/>
                      <a:pt x="21126" y="1101"/>
                    </a:cubicBezTo>
                    <a:cubicBezTo>
                      <a:pt x="21284" y="801"/>
                      <a:pt x="21363" y="400"/>
                      <a:pt x="21600" y="100"/>
                    </a:cubicBezTo>
                    <a:cubicBezTo>
                      <a:pt x="21521" y="100"/>
                      <a:pt x="21521" y="0"/>
                      <a:pt x="21363" y="0"/>
                    </a:cubicBezTo>
                    <a:cubicBezTo>
                      <a:pt x="21363" y="100"/>
                      <a:pt x="21126" y="300"/>
                      <a:pt x="21126" y="300"/>
                    </a:cubicBezTo>
                    <a:cubicBezTo>
                      <a:pt x="20967" y="300"/>
                      <a:pt x="20889" y="499"/>
                      <a:pt x="20809" y="599"/>
                    </a:cubicBezTo>
                    <a:cubicBezTo>
                      <a:pt x="20572" y="801"/>
                      <a:pt x="20413" y="1001"/>
                      <a:pt x="20256" y="1200"/>
                    </a:cubicBezTo>
                    <a:cubicBezTo>
                      <a:pt x="20256" y="1200"/>
                      <a:pt x="20097" y="1200"/>
                      <a:pt x="20017" y="1200"/>
                    </a:cubicBezTo>
                    <a:cubicBezTo>
                      <a:pt x="19543" y="1700"/>
                      <a:pt x="19147" y="2401"/>
                      <a:pt x="18673" y="2900"/>
                    </a:cubicBezTo>
                    <a:cubicBezTo>
                      <a:pt x="18436" y="3000"/>
                      <a:pt x="18278" y="3300"/>
                      <a:pt x="18198" y="3499"/>
                    </a:cubicBezTo>
                    <a:cubicBezTo>
                      <a:pt x="18119" y="3599"/>
                      <a:pt x="17960" y="3699"/>
                      <a:pt x="17802" y="3801"/>
                    </a:cubicBezTo>
                    <a:cubicBezTo>
                      <a:pt x="17645" y="4001"/>
                      <a:pt x="17486" y="4300"/>
                      <a:pt x="17328" y="4500"/>
                    </a:cubicBezTo>
                    <a:cubicBezTo>
                      <a:pt x="17091" y="4800"/>
                      <a:pt x="16773" y="5000"/>
                      <a:pt x="16536" y="5301"/>
                    </a:cubicBezTo>
                    <a:cubicBezTo>
                      <a:pt x="16536" y="5301"/>
                      <a:pt x="16378" y="5301"/>
                      <a:pt x="16378" y="5301"/>
                    </a:cubicBezTo>
                    <a:cubicBezTo>
                      <a:pt x="15982" y="5601"/>
                      <a:pt x="15745" y="5900"/>
                      <a:pt x="15508" y="6200"/>
                    </a:cubicBezTo>
                    <a:cubicBezTo>
                      <a:pt x="15112" y="6599"/>
                      <a:pt x="14638" y="7001"/>
                      <a:pt x="14242" y="7301"/>
                    </a:cubicBezTo>
                    <a:cubicBezTo>
                      <a:pt x="13925" y="7700"/>
                      <a:pt x="13610" y="7900"/>
                      <a:pt x="13371" y="8201"/>
                    </a:cubicBezTo>
                    <a:cubicBezTo>
                      <a:pt x="13371" y="8201"/>
                      <a:pt x="13371" y="8301"/>
                      <a:pt x="13214" y="8401"/>
                    </a:cubicBezTo>
                    <a:cubicBezTo>
                      <a:pt x="13214" y="8401"/>
                      <a:pt x="13055" y="8401"/>
                      <a:pt x="12975" y="8401"/>
                    </a:cubicBezTo>
                    <a:cubicBezTo>
                      <a:pt x="12818" y="8601"/>
                      <a:pt x="12660" y="8801"/>
                      <a:pt x="12423" y="9100"/>
                    </a:cubicBezTo>
                    <a:cubicBezTo>
                      <a:pt x="11868" y="9801"/>
                      <a:pt x="11236" y="10301"/>
                      <a:pt x="10681" y="10900"/>
                    </a:cubicBezTo>
                    <a:cubicBezTo>
                      <a:pt x="10523" y="11100"/>
                      <a:pt x="10286" y="11301"/>
                      <a:pt x="10127" y="11501"/>
                    </a:cubicBezTo>
                    <a:cubicBezTo>
                      <a:pt x="9970" y="11701"/>
                      <a:pt x="9732" y="11901"/>
                      <a:pt x="9494" y="12100"/>
                    </a:cubicBezTo>
                    <a:cubicBezTo>
                      <a:pt x="9099" y="12400"/>
                      <a:pt x="8703" y="13001"/>
                      <a:pt x="8307" y="13301"/>
                    </a:cubicBezTo>
                    <a:cubicBezTo>
                      <a:pt x="7912" y="13700"/>
                      <a:pt x="7516" y="14000"/>
                      <a:pt x="7042" y="14401"/>
                    </a:cubicBezTo>
                    <a:cubicBezTo>
                      <a:pt x="6172" y="15100"/>
                      <a:pt x="5301" y="15801"/>
                      <a:pt x="4509" y="16501"/>
                    </a:cubicBezTo>
                    <a:cubicBezTo>
                      <a:pt x="4509" y="16501"/>
                      <a:pt x="4352" y="16501"/>
                      <a:pt x="4352" y="16600"/>
                    </a:cubicBezTo>
                    <a:cubicBezTo>
                      <a:pt x="4194" y="16800"/>
                      <a:pt x="4114" y="16800"/>
                      <a:pt x="3957" y="17000"/>
                    </a:cubicBezTo>
                    <a:cubicBezTo>
                      <a:pt x="3324" y="17701"/>
                      <a:pt x="2374" y="18300"/>
                      <a:pt x="1898" y="19001"/>
                    </a:cubicBezTo>
                    <a:cubicBezTo>
                      <a:pt x="1741" y="19201"/>
                      <a:pt x="1503" y="19501"/>
                      <a:pt x="1424" y="19601"/>
                    </a:cubicBezTo>
                    <a:cubicBezTo>
                      <a:pt x="1108" y="20000"/>
                      <a:pt x="791" y="20401"/>
                      <a:pt x="474" y="20901"/>
                    </a:cubicBezTo>
                    <a:cubicBezTo>
                      <a:pt x="317" y="21101"/>
                      <a:pt x="0" y="21101"/>
                      <a:pt x="0" y="21600"/>
                    </a:cubicBezTo>
                    <a:cubicBezTo>
                      <a:pt x="2294" y="21400"/>
                      <a:pt x="4509" y="20501"/>
                      <a:pt x="6329" y="192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8" name="Google Shape;1232;g257743a6ece_0_185"/>
              <p:cNvSpPr/>
              <p:nvPr/>
            </p:nvSpPr>
            <p:spPr>
              <a:xfrm>
                <a:off x="222441" y="22570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extrusionOk="0">
                    <a:moveTo>
                      <a:pt x="21297" y="0"/>
                    </a:moveTo>
                    <a:cubicBezTo>
                      <a:pt x="19637" y="1573"/>
                      <a:pt x="17371" y="2476"/>
                      <a:pt x="15860" y="4274"/>
                    </a:cubicBezTo>
                    <a:cubicBezTo>
                      <a:pt x="15407" y="4274"/>
                      <a:pt x="15257" y="4724"/>
                      <a:pt x="14652" y="4724"/>
                    </a:cubicBezTo>
                    <a:cubicBezTo>
                      <a:pt x="14199" y="5627"/>
                      <a:pt x="13294" y="6076"/>
                      <a:pt x="12688" y="6526"/>
                    </a:cubicBezTo>
                    <a:cubicBezTo>
                      <a:pt x="12386" y="6526"/>
                      <a:pt x="12083" y="6975"/>
                      <a:pt x="11783" y="7200"/>
                    </a:cubicBezTo>
                    <a:cubicBezTo>
                      <a:pt x="11630" y="7200"/>
                      <a:pt x="11328" y="7200"/>
                      <a:pt x="11178" y="7425"/>
                    </a:cubicBezTo>
                    <a:cubicBezTo>
                      <a:pt x="11178" y="7425"/>
                      <a:pt x="11028" y="7874"/>
                      <a:pt x="10725" y="8099"/>
                    </a:cubicBezTo>
                    <a:cubicBezTo>
                      <a:pt x="10422" y="8324"/>
                      <a:pt x="9970" y="8324"/>
                      <a:pt x="9667" y="8777"/>
                    </a:cubicBezTo>
                    <a:cubicBezTo>
                      <a:pt x="9667" y="8777"/>
                      <a:pt x="9667" y="9452"/>
                      <a:pt x="9364" y="9452"/>
                    </a:cubicBezTo>
                    <a:cubicBezTo>
                      <a:pt x="9364" y="9452"/>
                      <a:pt x="8912" y="9676"/>
                      <a:pt x="8762" y="9901"/>
                    </a:cubicBezTo>
                    <a:cubicBezTo>
                      <a:pt x="8156" y="10575"/>
                      <a:pt x="7401" y="11249"/>
                      <a:pt x="6646" y="11699"/>
                    </a:cubicBezTo>
                    <a:cubicBezTo>
                      <a:pt x="6646" y="11699"/>
                      <a:pt x="6646" y="12153"/>
                      <a:pt x="6646" y="12153"/>
                    </a:cubicBezTo>
                    <a:cubicBezTo>
                      <a:pt x="6496" y="12153"/>
                      <a:pt x="6193" y="12153"/>
                      <a:pt x="6043" y="12377"/>
                    </a:cubicBezTo>
                    <a:cubicBezTo>
                      <a:pt x="5740" y="12827"/>
                      <a:pt x="5437" y="13276"/>
                      <a:pt x="5135" y="13501"/>
                    </a:cubicBezTo>
                    <a:cubicBezTo>
                      <a:pt x="4532" y="14400"/>
                      <a:pt x="3624" y="15303"/>
                      <a:pt x="3021" y="15977"/>
                    </a:cubicBezTo>
                    <a:cubicBezTo>
                      <a:pt x="2869" y="16202"/>
                      <a:pt x="2569" y="16427"/>
                      <a:pt x="2266" y="16652"/>
                    </a:cubicBezTo>
                    <a:cubicBezTo>
                      <a:pt x="2266" y="16652"/>
                      <a:pt x="2266" y="16876"/>
                      <a:pt x="2266" y="16876"/>
                    </a:cubicBezTo>
                    <a:cubicBezTo>
                      <a:pt x="2116" y="17101"/>
                      <a:pt x="1813" y="17326"/>
                      <a:pt x="1661" y="17326"/>
                    </a:cubicBezTo>
                    <a:cubicBezTo>
                      <a:pt x="1058" y="18000"/>
                      <a:pt x="605" y="18903"/>
                      <a:pt x="0" y="19353"/>
                    </a:cubicBezTo>
                    <a:cubicBezTo>
                      <a:pt x="303" y="20252"/>
                      <a:pt x="755" y="21375"/>
                      <a:pt x="1511" y="21600"/>
                    </a:cubicBezTo>
                    <a:cubicBezTo>
                      <a:pt x="1511" y="21600"/>
                      <a:pt x="1511" y="21375"/>
                      <a:pt x="1511" y="21600"/>
                    </a:cubicBezTo>
                    <a:cubicBezTo>
                      <a:pt x="1511" y="21600"/>
                      <a:pt x="1511" y="21375"/>
                      <a:pt x="1511" y="21375"/>
                    </a:cubicBezTo>
                    <a:cubicBezTo>
                      <a:pt x="2266" y="21375"/>
                      <a:pt x="3021" y="21375"/>
                      <a:pt x="3624" y="21375"/>
                    </a:cubicBezTo>
                    <a:cubicBezTo>
                      <a:pt x="4229" y="21375"/>
                      <a:pt x="4682" y="20476"/>
                      <a:pt x="5135" y="20701"/>
                    </a:cubicBezTo>
                    <a:cubicBezTo>
                      <a:pt x="5890" y="19577"/>
                      <a:pt x="6948" y="19128"/>
                      <a:pt x="7854" y="18678"/>
                    </a:cubicBezTo>
                    <a:cubicBezTo>
                      <a:pt x="7854" y="18225"/>
                      <a:pt x="8309" y="18000"/>
                      <a:pt x="8609" y="17551"/>
                    </a:cubicBezTo>
                    <a:cubicBezTo>
                      <a:pt x="8762" y="17101"/>
                      <a:pt x="9064" y="16876"/>
                      <a:pt x="9214" y="16652"/>
                    </a:cubicBezTo>
                    <a:cubicBezTo>
                      <a:pt x="9667" y="15977"/>
                      <a:pt x="10272" y="15753"/>
                      <a:pt x="10725" y="15303"/>
                    </a:cubicBezTo>
                    <a:cubicBezTo>
                      <a:pt x="11630" y="14625"/>
                      <a:pt x="12083" y="13726"/>
                      <a:pt x="12838" y="12827"/>
                    </a:cubicBezTo>
                    <a:cubicBezTo>
                      <a:pt x="13141" y="12377"/>
                      <a:pt x="13594" y="11699"/>
                      <a:pt x="13896" y="11699"/>
                    </a:cubicBezTo>
                    <a:cubicBezTo>
                      <a:pt x="14049" y="11249"/>
                      <a:pt x="14349" y="11025"/>
                      <a:pt x="14652" y="10800"/>
                    </a:cubicBezTo>
                    <a:cubicBezTo>
                      <a:pt x="14954" y="10351"/>
                      <a:pt x="14954" y="9901"/>
                      <a:pt x="15257" y="9452"/>
                    </a:cubicBezTo>
                    <a:cubicBezTo>
                      <a:pt x="15860" y="8324"/>
                      <a:pt x="16615" y="7425"/>
                      <a:pt x="17068" y="6975"/>
                    </a:cubicBezTo>
                    <a:cubicBezTo>
                      <a:pt x="17371" y="6301"/>
                      <a:pt x="17673" y="6076"/>
                      <a:pt x="17976" y="5627"/>
                    </a:cubicBezTo>
                    <a:cubicBezTo>
                      <a:pt x="18126" y="5402"/>
                      <a:pt x="18126" y="4948"/>
                      <a:pt x="18279" y="4724"/>
                    </a:cubicBezTo>
                    <a:cubicBezTo>
                      <a:pt x="18279" y="4724"/>
                      <a:pt x="18731" y="4724"/>
                      <a:pt x="18881" y="4274"/>
                    </a:cubicBezTo>
                    <a:cubicBezTo>
                      <a:pt x="19184" y="4049"/>
                      <a:pt x="19184" y="3375"/>
                      <a:pt x="19487" y="3151"/>
                    </a:cubicBezTo>
                    <a:cubicBezTo>
                      <a:pt x="19939" y="3151"/>
                      <a:pt x="20242" y="2252"/>
                      <a:pt x="20392" y="1802"/>
                    </a:cubicBezTo>
                    <a:cubicBezTo>
                      <a:pt x="20695" y="1348"/>
                      <a:pt x="20845" y="1348"/>
                      <a:pt x="21147" y="899"/>
                    </a:cubicBezTo>
                    <a:cubicBezTo>
                      <a:pt x="21147" y="1124"/>
                      <a:pt x="21600" y="225"/>
                      <a:pt x="21147" y="44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9" name="Google Shape;1233;g257743a6ece_0_185"/>
              <p:cNvSpPr/>
              <p:nvPr/>
            </p:nvSpPr>
            <p:spPr>
              <a:xfrm>
                <a:off x="225161" y="2270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extrusionOk="0">
                    <a:moveTo>
                      <a:pt x="18257" y="1879"/>
                    </a:moveTo>
                    <a:cubicBezTo>
                      <a:pt x="17281" y="2817"/>
                      <a:pt x="16304" y="3568"/>
                      <a:pt x="15328" y="4321"/>
                    </a:cubicBezTo>
                    <a:cubicBezTo>
                      <a:pt x="15049" y="4509"/>
                      <a:pt x="14911" y="4697"/>
                      <a:pt x="14631" y="4884"/>
                    </a:cubicBezTo>
                    <a:cubicBezTo>
                      <a:pt x="14493" y="5259"/>
                      <a:pt x="14214" y="5259"/>
                      <a:pt x="14075" y="5634"/>
                    </a:cubicBezTo>
                    <a:cubicBezTo>
                      <a:pt x="13517" y="6010"/>
                      <a:pt x="13099" y="6385"/>
                      <a:pt x="12682" y="6760"/>
                    </a:cubicBezTo>
                    <a:cubicBezTo>
                      <a:pt x="12403" y="6760"/>
                      <a:pt x="12264" y="7139"/>
                      <a:pt x="12123" y="7139"/>
                    </a:cubicBezTo>
                    <a:cubicBezTo>
                      <a:pt x="12123" y="7139"/>
                      <a:pt x="12123" y="7514"/>
                      <a:pt x="12123" y="7514"/>
                    </a:cubicBezTo>
                    <a:cubicBezTo>
                      <a:pt x="11844" y="7514"/>
                      <a:pt x="11567" y="7889"/>
                      <a:pt x="11288" y="8077"/>
                    </a:cubicBezTo>
                    <a:cubicBezTo>
                      <a:pt x="10730" y="8452"/>
                      <a:pt x="10174" y="8639"/>
                      <a:pt x="9756" y="9202"/>
                    </a:cubicBezTo>
                    <a:cubicBezTo>
                      <a:pt x="9477" y="9390"/>
                      <a:pt x="9059" y="9390"/>
                      <a:pt x="8918" y="9765"/>
                    </a:cubicBezTo>
                    <a:cubicBezTo>
                      <a:pt x="8918" y="9765"/>
                      <a:pt x="8918" y="10143"/>
                      <a:pt x="8918" y="10143"/>
                    </a:cubicBezTo>
                    <a:lnTo>
                      <a:pt x="8501" y="10143"/>
                    </a:lnTo>
                    <a:cubicBezTo>
                      <a:pt x="8501" y="10143"/>
                      <a:pt x="7525" y="11832"/>
                      <a:pt x="6969" y="12207"/>
                    </a:cubicBezTo>
                    <a:cubicBezTo>
                      <a:pt x="6689" y="12582"/>
                      <a:pt x="6131" y="12961"/>
                      <a:pt x="5854" y="13336"/>
                    </a:cubicBezTo>
                    <a:cubicBezTo>
                      <a:pt x="4599" y="14649"/>
                      <a:pt x="3343" y="16153"/>
                      <a:pt x="2091" y="17091"/>
                    </a:cubicBezTo>
                    <a:cubicBezTo>
                      <a:pt x="2091" y="17091"/>
                      <a:pt x="1952" y="17466"/>
                      <a:pt x="1811" y="17466"/>
                    </a:cubicBezTo>
                    <a:cubicBezTo>
                      <a:pt x="1114" y="18029"/>
                      <a:pt x="279" y="18220"/>
                      <a:pt x="0" y="19158"/>
                    </a:cubicBezTo>
                    <a:cubicBezTo>
                      <a:pt x="1532" y="20096"/>
                      <a:pt x="2646" y="21225"/>
                      <a:pt x="4460" y="21600"/>
                    </a:cubicBezTo>
                    <a:cubicBezTo>
                      <a:pt x="4737" y="21412"/>
                      <a:pt x="4878" y="21037"/>
                      <a:pt x="5016" y="20846"/>
                    </a:cubicBezTo>
                    <a:cubicBezTo>
                      <a:pt x="5016" y="20846"/>
                      <a:pt x="5296" y="20846"/>
                      <a:pt x="5296" y="20846"/>
                    </a:cubicBezTo>
                    <a:cubicBezTo>
                      <a:pt x="5296" y="20846"/>
                      <a:pt x="5296" y="20471"/>
                      <a:pt x="5296" y="20471"/>
                    </a:cubicBezTo>
                    <a:cubicBezTo>
                      <a:pt x="5296" y="20471"/>
                      <a:pt x="5575" y="20471"/>
                      <a:pt x="5575" y="20471"/>
                    </a:cubicBezTo>
                    <a:cubicBezTo>
                      <a:pt x="5575" y="20283"/>
                      <a:pt x="5992" y="20471"/>
                      <a:pt x="6131" y="20096"/>
                    </a:cubicBezTo>
                    <a:cubicBezTo>
                      <a:pt x="6131" y="20096"/>
                      <a:pt x="6131" y="19721"/>
                      <a:pt x="6131" y="19721"/>
                    </a:cubicBezTo>
                    <a:lnTo>
                      <a:pt x="6410" y="19721"/>
                    </a:lnTo>
                    <a:cubicBezTo>
                      <a:pt x="6410" y="19721"/>
                      <a:pt x="6969" y="19158"/>
                      <a:pt x="7107" y="18970"/>
                    </a:cubicBezTo>
                    <a:cubicBezTo>
                      <a:pt x="7107" y="18970"/>
                      <a:pt x="7386" y="18970"/>
                      <a:pt x="7386" y="18783"/>
                    </a:cubicBezTo>
                    <a:cubicBezTo>
                      <a:pt x="7525" y="18783"/>
                      <a:pt x="7665" y="18408"/>
                      <a:pt x="7804" y="18220"/>
                    </a:cubicBezTo>
                    <a:cubicBezTo>
                      <a:pt x="8362" y="17654"/>
                      <a:pt x="8918" y="17091"/>
                      <a:pt x="9336" y="16528"/>
                    </a:cubicBezTo>
                    <a:cubicBezTo>
                      <a:pt x="9615" y="16153"/>
                      <a:pt x="9894" y="15966"/>
                      <a:pt x="10033" y="15590"/>
                    </a:cubicBezTo>
                    <a:cubicBezTo>
                      <a:pt x="10312" y="15212"/>
                      <a:pt x="10450" y="14837"/>
                      <a:pt x="10870" y="14461"/>
                    </a:cubicBezTo>
                    <a:cubicBezTo>
                      <a:pt x="11985" y="13148"/>
                      <a:pt x="13379" y="12207"/>
                      <a:pt x="14493" y="11081"/>
                    </a:cubicBezTo>
                    <a:cubicBezTo>
                      <a:pt x="15608" y="9765"/>
                      <a:pt x="16584" y="8264"/>
                      <a:pt x="17836" y="6948"/>
                    </a:cubicBezTo>
                    <a:cubicBezTo>
                      <a:pt x="17836" y="6197"/>
                      <a:pt x="18395" y="6010"/>
                      <a:pt x="18674" y="5447"/>
                    </a:cubicBezTo>
                    <a:cubicBezTo>
                      <a:pt x="18813" y="5259"/>
                      <a:pt x="18951" y="4884"/>
                      <a:pt x="19092" y="4509"/>
                    </a:cubicBezTo>
                    <a:cubicBezTo>
                      <a:pt x="19927" y="3192"/>
                      <a:pt x="20903" y="2067"/>
                      <a:pt x="21321" y="375"/>
                    </a:cubicBezTo>
                    <a:cubicBezTo>
                      <a:pt x="21600" y="375"/>
                      <a:pt x="21321" y="0"/>
                      <a:pt x="21321" y="0"/>
                    </a:cubicBezTo>
                    <a:cubicBezTo>
                      <a:pt x="20624" y="938"/>
                      <a:pt x="19648" y="1504"/>
                      <a:pt x="18951" y="206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0" name="Google Shape;1234;g257743a6ece_0_185"/>
              <p:cNvSpPr/>
              <p:nvPr/>
            </p:nvSpPr>
            <p:spPr>
              <a:xfrm>
                <a:off x="298581" y="22858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0" y="0"/>
                    </a:moveTo>
                    <a:cubicBezTo>
                      <a:pt x="21480" y="0"/>
                      <a:pt x="21238" y="145"/>
                      <a:pt x="21119" y="290"/>
                    </a:cubicBezTo>
                    <a:cubicBezTo>
                      <a:pt x="20515" y="869"/>
                      <a:pt x="19912" y="1161"/>
                      <a:pt x="19428" y="1885"/>
                    </a:cubicBezTo>
                    <a:cubicBezTo>
                      <a:pt x="18947" y="2174"/>
                      <a:pt x="18343" y="2898"/>
                      <a:pt x="17982" y="3188"/>
                    </a:cubicBezTo>
                    <a:cubicBezTo>
                      <a:pt x="17740" y="3335"/>
                      <a:pt x="17498" y="3625"/>
                      <a:pt x="17256" y="3770"/>
                    </a:cubicBezTo>
                    <a:cubicBezTo>
                      <a:pt x="16533" y="4349"/>
                      <a:pt x="15810" y="5218"/>
                      <a:pt x="15084" y="5655"/>
                    </a:cubicBezTo>
                    <a:cubicBezTo>
                      <a:pt x="14964" y="5800"/>
                      <a:pt x="14722" y="5944"/>
                      <a:pt x="14481" y="5944"/>
                    </a:cubicBezTo>
                    <a:cubicBezTo>
                      <a:pt x="14361" y="6089"/>
                      <a:pt x="14239" y="6234"/>
                      <a:pt x="14119" y="6523"/>
                    </a:cubicBezTo>
                    <a:cubicBezTo>
                      <a:pt x="13516" y="6668"/>
                      <a:pt x="13154" y="7247"/>
                      <a:pt x="12670" y="7829"/>
                    </a:cubicBezTo>
                    <a:cubicBezTo>
                      <a:pt x="12428" y="8119"/>
                      <a:pt x="12067" y="8119"/>
                      <a:pt x="11827" y="8408"/>
                    </a:cubicBezTo>
                    <a:cubicBezTo>
                      <a:pt x="11827" y="8408"/>
                      <a:pt x="11827" y="8698"/>
                      <a:pt x="11827" y="8698"/>
                    </a:cubicBezTo>
                    <a:cubicBezTo>
                      <a:pt x="11463" y="8987"/>
                      <a:pt x="11224" y="9277"/>
                      <a:pt x="10860" y="9422"/>
                    </a:cubicBezTo>
                    <a:cubicBezTo>
                      <a:pt x="10860" y="9422"/>
                      <a:pt x="10498" y="9567"/>
                      <a:pt x="10378" y="9711"/>
                    </a:cubicBezTo>
                    <a:cubicBezTo>
                      <a:pt x="10378" y="9711"/>
                      <a:pt x="10378" y="10004"/>
                      <a:pt x="10378" y="10004"/>
                    </a:cubicBezTo>
                    <a:cubicBezTo>
                      <a:pt x="10378" y="10004"/>
                      <a:pt x="10137" y="10004"/>
                      <a:pt x="10137" y="10293"/>
                    </a:cubicBezTo>
                    <a:cubicBezTo>
                      <a:pt x="10137" y="10293"/>
                      <a:pt x="9895" y="10293"/>
                      <a:pt x="9895" y="10293"/>
                    </a:cubicBezTo>
                    <a:cubicBezTo>
                      <a:pt x="9895" y="10293"/>
                      <a:pt x="9895" y="10583"/>
                      <a:pt x="9895" y="10583"/>
                    </a:cubicBezTo>
                    <a:cubicBezTo>
                      <a:pt x="9653" y="10728"/>
                      <a:pt x="9291" y="10872"/>
                      <a:pt x="9050" y="11017"/>
                    </a:cubicBezTo>
                    <a:cubicBezTo>
                      <a:pt x="8688" y="11307"/>
                      <a:pt x="8448" y="11741"/>
                      <a:pt x="8207" y="11889"/>
                    </a:cubicBezTo>
                    <a:cubicBezTo>
                      <a:pt x="8207" y="11889"/>
                      <a:pt x="8207" y="12033"/>
                      <a:pt x="8207" y="12178"/>
                    </a:cubicBezTo>
                    <a:cubicBezTo>
                      <a:pt x="7603" y="13047"/>
                      <a:pt x="6878" y="13916"/>
                      <a:pt x="6274" y="14353"/>
                    </a:cubicBezTo>
                    <a:cubicBezTo>
                      <a:pt x="6154" y="14497"/>
                      <a:pt x="6035" y="14497"/>
                      <a:pt x="5793" y="14642"/>
                    </a:cubicBezTo>
                    <a:cubicBezTo>
                      <a:pt x="5189" y="15221"/>
                      <a:pt x="4706" y="15800"/>
                      <a:pt x="4224" y="16238"/>
                    </a:cubicBezTo>
                    <a:cubicBezTo>
                      <a:pt x="4224" y="16238"/>
                      <a:pt x="4224" y="16382"/>
                      <a:pt x="4224" y="16527"/>
                    </a:cubicBezTo>
                    <a:cubicBezTo>
                      <a:pt x="3863" y="16817"/>
                      <a:pt x="3741" y="17106"/>
                      <a:pt x="3379" y="17251"/>
                    </a:cubicBezTo>
                    <a:cubicBezTo>
                      <a:pt x="2656" y="17830"/>
                      <a:pt x="2172" y="18702"/>
                      <a:pt x="1449" y="19570"/>
                    </a:cubicBezTo>
                    <a:cubicBezTo>
                      <a:pt x="845" y="20149"/>
                      <a:pt x="242" y="20587"/>
                      <a:pt x="0" y="21600"/>
                    </a:cubicBezTo>
                    <a:cubicBezTo>
                      <a:pt x="242" y="21455"/>
                      <a:pt x="603" y="21600"/>
                      <a:pt x="723" y="21455"/>
                    </a:cubicBezTo>
                    <a:cubicBezTo>
                      <a:pt x="723" y="21455"/>
                      <a:pt x="723" y="21166"/>
                      <a:pt x="723" y="21166"/>
                    </a:cubicBezTo>
                    <a:cubicBezTo>
                      <a:pt x="1087" y="21166"/>
                      <a:pt x="1449" y="21166"/>
                      <a:pt x="1691" y="20876"/>
                    </a:cubicBezTo>
                    <a:cubicBezTo>
                      <a:pt x="1930" y="20876"/>
                      <a:pt x="2172" y="20439"/>
                      <a:pt x="2414" y="20294"/>
                    </a:cubicBezTo>
                    <a:cubicBezTo>
                      <a:pt x="2775" y="20149"/>
                      <a:pt x="3137" y="20149"/>
                      <a:pt x="3379" y="20005"/>
                    </a:cubicBezTo>
                    <a:cubicBezTo>
                      <a:pt x="3863" y="19715"/>
                      <a:pt x="4224" y="19281"/>
                      <a:pt x="4586" y="18846"/>
                    </a:cubicBezTo>
                    <a:cubicBezTo>
                      <a:pt x="5069" y="18557"/>
                      <a:pt x="6035" y="18265"/>
                      <a:pt x="6396" y="17975"/>
                    </a:cubicBezTo>
                    <a:cubicBezTo>
                      <a:pt x="6396" y="17975"/>
                      <a:pt x="6478" y="17929"/>
                      <a:pt x="6638" y="17830"/>
                    </a:cubicBezTo>
                    <a:cubicBezTo>
                      <a:pt x="6638" y="17830"/>
                      <a:pt x="7481" y="17251"/>
                      <a:pt x="7965" y="17106"/>
                    </a:cubicBezTo>
                    <a:cubicBezTo>
                      <a:pt x="8448" y="16672"/>
                      <a:pt x="9050" y="16527"/>
                      <a:pt x="9533" y="16090"/>
                    </a:cubicBezTo>
                    <a:cubicBezTo>
                      <a:pt x="10017" y="15800"/>
                      <a:pt x="10498" y="15221"/>
                      <a:pt x="11224" y="15221"/>
                    </a:cubicBezTo>
                    <a:cubicBezTo>
                      <a:pt x="11463" y="14642"/>
                      <a:pt x="11827" y="14353"/>
                      <a:pt x="12189" y="14060"/>
                    </a:cubicBezTo>
                    <a:cubicBezTo>
                      <a:pt x="12189" y="14060"/>
                      <a:pt x="12428" y="14060"/>
                      <a:pt x="12550" y="14060"/>
                    </a:cubicBezTo>
                    <a:cubicBezTo>
                      <a:pt x="12912" y="13771"/>
                      <a:pt x="13032" y="13336"/>
                      <a:pt x="13396" y="13047"/>
                    </a:cubicBezTo>
                    <a:cubicBezTo>
                      <a:pt x="13516" y="13047"/>
                      <a:pt x="13877" y="12757"/>
                      <a:pt x="14119" y="12613"/>
                    </a:cubicBezTo>
                    <a:cubicBezTo>
                      <a:pt x="14119" y="12613"/>
                      <a:pt x="14239" y="12468"/>
                      <a:pt x="14361" y="12323"/>
                    </a:cubicBezTo>
                    <a:cubicBezTo>
                      <a:pt x="14603" y="12178"/>
                      <a:pt x="14722" y="12033"/>
                      <a:pt x="14842" y="11741"/>
                    </a:cubicBezTo>
                    <a:cubicBezTo>
                      <a:pt x="15084" y="11596"/>
                      <a:pt x="15206" y="11452"/>
                      <a:pt x="15446" y="11162"/>
                    </a:cubicBezTo>
                    <a:cubicBezTo>
                      <a:pt x="15929" y="10583"/>
                      <a:pt x="16291" y="10148"/>
                      <a:pt x="16653" y="9567"/>
                    </a:cubicBezTo>
                    <a:cubicBezTo>
                      <a:pt x="17378" y="8843"/>
                      <a:pt x="17982" y="7974"/>
                      <a:pt x="18463" y="7247"/>
                    </a:cubicBezTo>
                    <a:cubicBezTo>
                      <a:pt x="18947" y="6668"/>
                      <a:pt x="19308" y="6234"/>
                      <a:pt x="19550" y="5800"/>
                    </a:cubicBezTo>
                    <a:cubicBezTo>
                      <a:pt x="19550" y="5800"/>
                      <a:pt x="19670" y="5800"/>
                      <a:pt x="19670" y="5655"/>
                    </a:cubicBezTo>
                    <a:cubicBezTo>
                      <a:pt x="19670" y="5655"/>
                      <a:pt x="19790" y="5218"/>
                      <a:pt x="19912" y="5218"/>
                    </a:cubicBezTo>
                    <a:cubicBezTo>
                      <a:pt x="19912" y="5073"/>
                      <a:pt x="20031" y="4928"/>
                      <a:pt x="20154" y="4639"/>
                    </a:cubicBezTo>
                    <a:cubicBezTo>
                      <a:pt x="20154" y="4639"/>
                      <a:pt x="20273" y="4204"/>
                      <a:pt x="20515" y="4349"/>
                    </a:cubicBezTo>
                    <a:cubicBezTo>
                      <a:pt x="20635" y="2754"/>
                      <a:pt x="21480" y="2030"/>
                      <a:pt x="21600" y="434"/>
                    </a:cubicBezTo>
                    <a:lnTo>
                      <a:pt x="21360" y="43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1" name="Google Shape;1235;g257743a6ece_0_185"/>
              <p:cNvSpPr/>
              <p:nvPr/>
            </p:nvSpPr>
            <p:spPr>
              <a:xfrm>
                <a:off x="312870" y="22949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295" extrusionOk="0">
                    <a:moveTo>
                      <a:pt x="2849" y="21029"/>
                    </a:moveTo>
                    <a:cubicBezTo>
                      <a:pt x="2849" y="21029"/>
                      <a:pt x="2849" y="21391"/>
                      <a:pt x="3125" y="21270"/>
                    </a:cubicBezTo>
                    <a:cubicBezTo>
                      <a:pt x="4872" y="20547"/>
                      <a:pt x="6618" y="19701"/>
                      <a:pt x="7996" y="18617"/>
                    </a:cubicBezTo>
                    <a:cubicBezTo>
                      <a:pt x="8272" y="18617"/>
                      <a:pt x="8456" y="18253"/>
                      <a:pt x="8640" y="18132"/>
                    </a:cubicBezTo>
                    <a:cubicBezTo>
                      <a:pt x="9191" y="17530"/>
                      <a:pt x="9926" y="16807"/>
                      <a:pt x="10295" y="16202"/>
                    </a:cubicBezTo>
                    <a:cubicBezTo>
                      <a:pt x="10295" y="16202"/>
                      <a:pt x="10295" y="16081"/>
                      <a:pt x="10295" y="15961"/>
                    </a:cubicBezTo>
                    <a:cubicBezTo>
                      <a:pt x="10386" y="15961"/>
                      <a:pt x="10570" y="15720"/>
                      <a:pt x="10663" y="15720"/>
                    </a:cubicBezTo>
                    <a:cubicBezTo>
                      <a:pt x="10939" y="15479"/>
                      <a:pt x="11123" y="15117"/>
                      <a:pt x="11398" y="14876"/>
                    </a:cubicBezTo>
                    <a:cubicBezTo>
                      <a:pt x="11398" y="14876"/>
                      <a:pt x="11674" y="14876"/>
                      <a:pt x="11674" y="14753"/>
                    </a:cubicBezTo>
                    <a:cubicBezTo>
                      <a:pt x="12042" y="14512"/>
                      <a:pt x="12318" y="14030"/>
                      <a:pt x="12593" y="13910"/>
                    </a:cubicBezTo>
                    <a:cubicBezTo>
                      <a:pt x="12868" y="13669"/>
                      <a:pt x="12960" y="13428"/>
                      <a:pt x="13144" y="13187"/>
                    </a:cubicBezTo>
                    <a:cubicBezTo>
                      <a:pt x="13328" y="13066"/>
                      <a:pt x="13512" y="12702"/>
                      <a:pt x="13604" y="12582"/>
                    </a:cubicBezTo>
                    <a:cubicBezTo>
                      <a:pt x="13604" y="12582"/>
                      <a:pt x="13696" y="12582"/>
                      <a:pt x="13788" y="12341"/>
                    </a:cubicBezTo>
                    <a:cubicBezTo>
                      <a:pt x="13879" y="12100"/>
                      <a:pt x="13972" y="11979"/>
                      <a:pt x="14063" y="11859"/>
                    </a:cubicBezTo>
                    <a:cubicBezTo>
                      <a:pt x="14063" y="11859"/>
                      <a:pt x="14247" y="11859"/>
                      <a:pt x="14247" y="11859"/>
                    </a:cubicBezTo>
                    <a:cubicBezTo>
                      <a:pt x="14432" y="11618"/>
                      <a:pt x="14707" y="11618"/>
                      <a:pt x="14798" y="11377"/>
                    </a:cubicBezTo>
                    <a:cubicBezTo>
                      <a:pt x="14798" y="11377"/>
                      <a:pt x="14798" y="11133"/>
                      <a:pt x="14891" y="11133"/>
                    </a:cubicBezTo>
                    <a:cubicBezTo>
                      <a:pt x="15075" y="10892"/>
                      <a:pt x="15258" y="10651"/>
                      <a:pt x="15442" y="10410"/>
                    </a:cubicBezTo>
                    <a:cubicBezTo>
                      <a:pt x="15442" y="10410"/>
                      <a:pt x="15533" y="10290"/>
                      <a:pt x="15533" y="10169"/>
                    </a:cubicBezTo>
                    <a:cubicBezTo>
                      <a:pt x="15902" y="9687"/>
                      <a:pt x="16270" y="9082"/>
                      <a:pt x="16637" y="8600"/>
                    </a:cubicBezTo>
                    <a:cubicBezTo>
                      <a:pt x="16821" y="8239"/>
                      <a:pt x="17096" y="8118"/>
                      <a:pt x="17281" y="7757"/>
                    </a:cubicBezTo>
                    <a:cubicBezTo>
                      <a:pt x="17465" y="7513"/>
                      <a:pt x="17556" y="7272"/>
                      <a:pt x="17740" y="7031"/>
                    </a:cubicBezTo>
                    <a:cubicBezTo>
                      <a:pt x="17832" y="6790"/>
                      <a:pt x="18016" y="6549"/>
                      <a:pt x="18107" y="6429"/>
                    </a:cubicBezTo>
                    <a:cubicBezTo>
                      <a:pt x="18660" y="5462"/>
                      <a:pt x="19119" y="4619"/>
                      <a:pt x="19579" y="3773"/>
                    </a:cubicBezTo>
                    <a:cubicBezTo>
                      <a:pt x="20039" y="2929"/>
                      <a:pt x="20589" y="1963"/>
                      <a:pt x="20958" y="1239"/>
                    </a:cubicBezTo>
                    <a:cubicBezTo>
                      <a:pt x="21140" y="878"/>
                      <a:pt x="21600" y="394"/>
                      <a:pt x="21509" y="153"/>
                    </a:cubicBezTo>
                    <a:cubicBezTo>
                      <a:pt x="20958" y="-209"/>
                      <a:pt x="20681" y="153"/>
                      <a:pt x="20130" y="394"/>
                    </a:cubicBezTo>
                    <a:cubicBezTo>
                      <a:pt x="19763" y="1239"/>
                      <a:pt x="19026" y="1722"/>
                      <a:pt x="18475" y="2326"/>
                    </a:cubicBezTo>
                    <a:cubicBezTo>
                      <a:pt x="17925" y="3050"/>
                      <a:pt x="17372" y="3773"/>
                      <a:pt x="16730" y="4498"/>
                    </a:cubicBezTo>
                    <a:cubicBezTo>
                      <a:pt x="16453" y="4860"/>
                      <a:pt x="16086" y="5101"/>
                      <a:pt x="15811" y="5462"/>
                    </a:cubicBezTo>
                    <a:cubicBezTo>
                      <a:pt x="15626" y="5462"/>
                      <a:pt x="15533" y="5824"/>
                      <a:pt x="15351" y="5947"/>
                    </a:cubicBezTo>
                    <a:cubicBezTo>
                      <a:pt x="15167" y="6067"/>
                      <a:pt x="14982" y="6188"/>
                      <a:pt x="14798" y="6429"/>
                    </a:cubicBezTo>
                    <a:cubicBezTo>
                      <a:pt x="14523" y="6670"/>
                      <a:pt x="14156" y="7031"/>
                      <a:pt x="13879" y="7393"/>
                    </a:cubicBezTo>
                    <a:cubicBezTo>
                      <a:pt x="13604" y="7757"/>
                      <a:pt x="13144" y="7998"/>
                      <a:pt x="12960" y="8359"/>
                    </a:cubicBezTo>
                    <a:cubicBezTo>
                      <a:pt x="12684" y="8359"/>
                      <a:pt x="12409" y="8841"/>
                      <a:pt x="12133" y="9082"/>
                    </a:cubicBezTo>
                    <a:cubicBezTo>
                      <a:pt x="11949" y="9323"/>
                      <a:pt x="11674" y="9687"/>
                      <a:pt x="11489" y="10049"/>
                    </a:cubicBezTo>
                    <a:cubicBezTo>
                      <a:pt x="11398" y="10049"/>
                      <a:pt x="11305" y="10049"/>
                      <a:pt x="11214" y="10049"/>
                    </a:cubicBezTo>
                    <a:cubicBezTo>
                      <a:pt x="11030" y="10169"/>
                      <a:pt x="10939" y="10410"/>
                      <a:pt x="10846" y="10531"/>
                    </a:cubicBezTo>
                    <a:cubicBezTo>
                      <a:pt x="10846" y="10651"/>
                      <a:pt x="10663" y="10651"/>
                      <a:pt x="10570" y="10651"/>
                    </a:cubicBezTo>
                    <a:cubicBezTo>
                      <a:pt x="10295" y="10892"/>
                      <a:pt x="10019" y="11256"/>
                      <a:pt x="9835" y="11497"/>
                    </a:cubicBezTo>
                    <a:cubicBezTo>
                      <a:pt x="9375" y="12100"/>
                      <a:pt x="8732" y="12582"/>
                      <a:pt x="8181" y="13066"/>
                    </a:cubicBezTo>
                    <a:cubicBezTo>
                      <a:pt x="7996" y="13307"/>
                      <a:pt x="7630" y="13307"/>
                      <a:pt x="7446" y="13548"/>
                    </a:cubicBezTo>
                    <a:cubicBezTo>
                      <a:pt x="6067" y="14997"/>
                      <a:pt x="4596" y="16202"/>
                      <a:pt x="3033" y="17530"/>
                    </a:cubicBezTo>
                    <a:cubicBezTo>
                      <a:pt x="3033" y="17650"/>
                      <a:pt x="2849" y="17530"/>
                      <a:pt x="2758" y="17771"/>
                    </a:cubicBezTo>
                    <a:cubicBezTo>
                      <a:pt x="2758" y="17771"/>
                      <a:pt x="2758" y="17771"/>
                      <a:pt x="2574" y="17771"/>
                    </a:cubicBezTo>
                    <a:cubicBezTo>
                      <a:pt x="2205" y="18132"/>
                      <a:pt x="1930" y="18253"/>
                      <a:pt x="1746" y="18374"/>
                    </a:cubicBezTo>
                    <a:cubicBezTo>
                      <a:pt x="1563" y="18617"/>
                      <a:pt x="1470" y="18737"/>
                      <a:pt x="1288" y="18858"/>
                    </a:cubicBezTo>
                    <a:cubicBezTo>
                      <a:pt x="1288" y="18858"/>
                      <a:pt x="1103" y="18858"/>
                      <a:pt x="1011" y="18978"/>
                    </a:cubicBezTo>
                    <a:cubicBezTo>
                      <a:pt x="551" y="19460"/>
                      <a:pt x="275" y="20063"/>
                      <a:pt x="0" y="20788"/>
                    </a:cubicBezTo>
                    <a:cubicBezTo>
                      <a:pt x="644" y="21029"/>
                      <a:pt x="1930" y="20788"/>
                      <a:pt x="2574" y="210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2" name="Google Shape;1236;g257743a6ece_0_185"/>
              <p:cNvSpPr/>
              <p:nvPr/>
            </p:nvSpPr>
            <p:spPr>
              <a:xfrm>
                <a:off x="227322" y="22879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9" y="0"/>
                    </a:moveTo>
                    <a:cubicBezTo>
                      <a:pt x="20519" y="0"/>
                      <a:pt x="20213" y="382"/>
                      <a:pt x="20057" y="573"/>
                    </a:cubicBezTo>
                    <a:cubicBezTo>
                      <a:pt x="19595" y="764"/>
                      <a:pt x="19132" y="954"/>
                      <a:pt x="18823" y="1336"/>
                    </a:cubicBezTo>
                    <a:cubicBezTo>
                      <a:pt x="18052" y="1913"/>
                      <a:pt x="17433" y="2485"/>
                      <a:pt x="16508" y="3058"/>
                    </a:cubicBezTo>
                    <a:cubicBezTo>
                      <a:pt x="15893" y="3440"/>
                      <a:pt x="15275" y="3822"/>
                      <a:pt x="14812" y="4203"/>
                    </a:cubicBezTo>
                    <a:cubicBezTo>
                      <a:pt x="14656" y="4203"/>
                      <a:pt x="14350" y="4780"/>
                      <a:pt x="14194" y="4780"/>
                    </a:cubicBezTo>
                    <a:lnTo>
                      <a:pt x="13732" y="4780"/>
                    </a:lnTo>
                    <a:cubicBezTo>
                      <a:pt x="13732" y="4780"/>
                      <a:pt x="13732" y="4970"/>
                      <a:pt x="13732" y="5161"/>
                    </a:cubicBezTo>
                    <a:cubicBezTo>
                      <a:pt x="13578" y="5161"/>
                      <a:pt x="13269" y="5161"/>
                      <a:pt x="12960" y="5543"/>
                    </a:cubicBezTo>
                    <a:cubicBezTo>
                      <a:pt x="12035" y="6116"/>
                      <a:pt x="11264" y="7265"/>
                      <a:pt x="10492" y="7838"/>
                    </a:cubicBezTo>
                    <a:cubicBezTo>
                      <a:pt x="10336" y="7838"/>
                      <a:pt x="10030" y="8028"/>
                      <a:pt x="9721" y="8219"/>
                    </a:cubicBezTo>
                    <a:cubicBezTo>
                      <a:pt x="8949" y="8983"/>
                      <a:pt x="8331" y="9556"/>
                      <a:pt x="7559" y="10323"/>
                    </a:cubicBezTo>
                    <a:cubicBezTo>
                      <a:pt x="6172" y="11850"/>
                      <a:pt x="4629" y="14144"/>
                      <a:pt x="2930" y="15099"/>
                    </a:cubicBezTo>
                    <a:cubicBezTo>
                      <a:pt x="2624" y="15290"/>
                      <a:pt x="2315" y="15290"/>
                      <a:pt x="2005" y="15481"/>
                    </a:cubicBezTo>
                    <a:cubicBezTo>
                      <a:pt x="1696" y="15675"/>
                      <a:pt x="1234" y="16248"/>
                      <a:pt x="925" y="16820"/>
                    </a:cubicBezTo>
                    <a:cubicBezTo>
                      <a:pt x="618" y="17202"/>
                      <a:pt x="0" y="17775"/>
                      <a:pt x="0" y="18542"/>
                    </a:cubicBezTo>
                    <a:cubicBezTo>
                      <a:pt x="925" y="18924"/>
                      <a:pt x="1543" y="20451"/>
                      <a:pt x="2624" y="20260"/>
                    </a:cubicBezTo>
                    <a:cubicBezTo>
                      <a:pt x="2930" y="21024"/>
                      <a:pt x="3548" y="21024"/>
                      <a:pt x="4167" y="21600"/>
                    </a:cubicBezTo>
                    <a:cubicBezTo>
                      <a:pt x="4167" y="21600"/>
                      <a:pt x="4473" y="21215"/>
                      <a:pt x="4629" y="21215"/>
                    </a:cubicBezTo>
                    <a:cubicBezTo>
                      <a:pt x="4782" y="21215"/>
                      <a:pt x="4938" y="21215"/>
                      <a:pt x="5245" y="21024"/>
                    </a:cubicBezTo>
                    <a:cubicBezTo>
                      <a:pt x="5401" y="20833"/>
                      <a:pt x="5554" y="20642"/>
                      <a:pt x="5710" y="20451"/>
                    </a:cubicBezTo>
                    <a:cubicBezTo>
                      <a:pt x="5710" y="20451"/>
                      <a:pt x="5863" y="20451"/>
                      <a:pt x="6016" y="20451"/>
                    </a:cubicBezTo>
                    <a:cubicBezTo>
                      <a:pt x="6016" y="20451"/>
                      <a:pt x="6016" y="20069"/>
                      <a:pt x="6016" y="20069"/>
                    </a:cubicBezTo>
                    <a:cubicBezTo>
                      <a:pt x="6172" y="19878"/>
                      <a:pt x="6325" y="19878"/>
                      <a:pt x="6635" y="19687"/>
                    </a:cubicBezTo>
                    <a:cubicBezTo>
                      <a:pt x="6944" y="19306"/>
                      <a:pt x="7250" y="18733"/>
                      <a:pt x="7559" y="18542"/>
                    </a:cubicBezTo>
                    <a:cubicBezTo>
                      <a:pt x="7715" y="18542"/>
                      <a:pt x="8022" y="18348"/>
                      <a:pt x="8178" y="18348"/>
                    </a:cubicBezTo>
                    <a:cubicBezTo>
                      <a:pt x="8178" y="18157"/>
                      <a:pt x="8178" y="18157"/>
                      <a:pt x="8178" y="18157"/>
                    </a:cubicBezTo>
                    <a:cubicBezTo>
                      <a:pt x="8487" y="17775"/>
                      <a:pt x="8640" y="17584"/>
                      <a:pt x="8793" y="17393"/>
                    </a:cubicBezTo>
                    <a:cubicBezTo>
                      <a:pt x="9258" y="17011"/>
                      <a:pt x="9721" y="16439"/>
                      <a:pt x="10030" y="16057"/>
                    </a:cubicBezTo>
                    <a:cubicBezTo>
                      <a:pt x="10030" y="16057"/>
                      <a:pt x="10030" y="16057"/>
                      <a:pt x="10336" y="15866"/>
                    </a:cubicBezTo>
                    <a:cubicBezTo>
                      <a:pt x="10336" y="15866"/>
                      <a:pt x="10645" y="15481"/>
                      <a:pt x="10801" y="15290"/>
                    </a:cubicBezTo>
                    <a:cubicBezTo>
                      <a:pt x="10801" y="15290"/>
                      <a:pt x="11108" y="15290"/>
                      <a:pt x="11264" y="14908"/>
                    </a:cubicBezTo>
                    <a:cubicBezTo>
                      <a:pt x="12342" y="14144"/>
                      <a:pt x="12807" y="12804"/>
                      <a:pt x="14041" y="12041"/>
                    </a:cubicBezTo>
                    <a:cubicBezTo>
                      <a:pt x="14350" y="10895"/>
                      <a:pt x="14965" y="10323"/>
                      <a:pt x="15584" y="9556"/>
                    </a:cubicBezTo>
                    <a:cubicBezTo>
                      <a:pt x="16355" y="8219"/>
                      <a:pt x="17433" y="6879"/>
                      <a:pt x="18052" y="5734"/>
                    </a:cubicBezTo>
                    <a:cubicBezTo>
                      <a:pt x="18052" y="5734"/>
                      <a:pt x="18104" y="5604"/>
                      <a:pt x="18205" y="5352"/>
                    </a:cubicBezTo>
                    <a:cubicBezTo>
                      <a:pt x="18205" y="5352"/>
                      <a:pt x="18514" y="5161"/>
                      <a:pt x="18514" y="5161"/>
                    </a:cubicBezTo>
                    <a:cubicBezTo>
                      <a:pt x="18514" y="4970"/>
                      <a:pt x="18514" y="4589"/>
                      <a:pt x="18823" y="4398"/>
                    </a:cubicBezTo>
                    <a:cubicBezTo>
                      <a:pt x="19441" y="3440"/>
                      <a:pt x="20213" y="2867"/>
                      <a:pt x="20519" y="1913"/>
                    </a:cubicBezTo>
                    <a:cubicBezTo>
                      <a:pt x="21138" y="1722"/>
                      <a:pt x="21291" y="954"/>
                      <a:pt x="21600" y="573"/>
                    </a:cubicBezTo>
                    <a:cubicBezTo>
                      <a:pt x="21600" y="382"/>
                      <a:pt x="21600" y="191"/>
                      <a:pt x="21447" y="0"/>
                    </a:cubicBezTo>
                    <a:cubicBezTo>
                      <a:pt x="21447" y="382"/>
                      <a:pt x="20828" y="382"/>
                      <a:pt x="20519" y="57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3" name="Google Shape;1237;g257743a6ece_0_185"/>
              <p:cNvSpPr/>
              <p:nvPr/>
            </p:nvSpPr>
            <p:spPr>
              <a:xfrm>
                <a:off x="229397" y="2305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56" y="0"/>
                    </a:moveTo>
                    <a:cubicBezTo>
                      <a:pt x="19886" y="970"/>
                      <a:pt x="18512" y="2186"/>
                      <a:pt x="17141" y="2913"/>
                    </a:cubicBezTo>
                    <a:cubicBezTo>
                      <a:pt x="15770" y="3883"/>
                      <a:pt x="14399" y="4852"/>
                      <a:pt x="13028" y="5826"/>
                    </a:cubicBezTo>
                    <a:cubicBezTo>
                      <a:pt x="12855" y="6311"/>
                      <a:pt x="12685" y="6796"/>
                      <a:pt x="12341" y="7038"/>
                    </a:cubicBezTo>
                    <a:cubicBezTo>
                      <a:pt x="11827" y="7523"/>
                      <a:pt x="11144" y="7766"/>
                      <a:pt x="10800" y="8250"/>
                    </a:cubicBezTo>
                    <a:cubicBezTo>
                      <a:pt x="10800" y="8250"/>
                      <a:pt x="10800" y="8250"/>
                      <a:pt x="10456" y="8250"/>
                    </a:cubicBezTo>
                    <a:cubicBezTo>
                      <a:pt x="9599" y="9224"/>
                      <a:pt x="9086" y="10921"/>
                      <a:pt x="8055" y="11891"/>
                    </a:cubicBezTo>
                    <a:cubicBezTo>
                      <a:pt x="7541" y="12133"/>
                      <a:pt x="7028" y="12865"/>
                      <a:pt x="6344" y="13107"/>
                    </a:cubicBezTo>
                    <a:cubicBezTo>
                      <a:pt x="5827" y="13592"/>
                      <a:pt x="5143" y="14319"/>
                      <a:pt x="4629" y="14562"/>
                    </a:cubicBezTo>
                    <a:cubicBezTo>
                      <a:pt x="4113" y="14804"/>
                      <a:pt x="3255" y="15046"/>
                      <a:pt x="2742" y="15531"/>
                    </a:cubicBezTo>
                    <a:cubicBezTo>
                      <a:pt x="2228" y="16016"/>
                      <a:pt x="1885" y="16505"/>
                      <a:pt x="1371" y="16990"/>
                    </a:cubicBezTo>
                    <a:cubicBezTo>
                      <a:pt x="857" y="17717"/>
                      <a:pt x="344" y="17960"/>
                      <a:pt x="0" y="18929"/>
                    </a:cubicBezTo>
                    <a:cubicBezTo>
                      <a:pt x="1027" y="19903"/>
                      <a:pt x="1714" y="21115"/>
                      <a:pt x="3085" y="21600"/>
                    </a:cubicBezTo>
                    <a:cubicBezTo>
                      <a:pt x="3429" y="21600"/>
                      <a:pt x="3942" y="21358"/>
                      <a:pt x="3942" y="21358"/>
                    </a:cubicBezTo>
                    <a:cubicBezTo>
                      <a:pt x="3942" y="21358"/>
                      <a:pt x="3942" y="21600"/>
                      <a:pt x="4286" y="21600"/>
                    </a:cubicBezTo>
                    <a:cubicBezTo>
                      <a:pt x="4286" y="21600"/>
                      <a:pt x="4629" y="21358"/>
                      <a:pt x="4970" y="21358"/>
                    </a:cubicBezTo>
                    <a:cubicBezTo>
                      <a:pt x="6684" y="21358"/>
                      <a:pt x="7541" y="20388"/>
                      <a:pt x="8572" y="19414"/>
                    </a:cubicBezTo>
                    <a:cubicBezTo>
                      <a:pt x="8742" y="19414"/>
                      <a:pt x="9086" y="19414"/>
                      <a:pt x="9256" y="18929"/>
                    </a:cubicBezTo>
                    <a:cubicBezTo>
                      <a:pt x="9943" y="18444"/>
                      <a:pt x="10456" y="17960"/>
                      <a:pt x="11144" y="17475"/>
                    </a:cubicBezTo>
                    <a:cubicBezTo>
                      <a:pt x="12341" y="16505"/>
                      <a:pt x="12685" y="16263"/>
                      <a:pt x="13542" y="15289"/>
                    </a:cubicBezTo>
                    <a:cubicBezTo>
                      <a:pt x="14055" y="14804"/>
                      <a:pt x="14569" y="14077"/>
                      <a:pt x="14742" y="14077"/>
                    </a:cubicBezTo>
                    <a:cubicBezTo>
                      <a:pt x="14913" y="13592"/>
                      <a:pt x="14742" y="13350"/>
                      <a:pt x="15086" y="12618"/>
                    </a:cubicBezTo>
                    <a:cubicBezTo>
                      <a:pt x="15086" y="12618"/>
                      <a:pt x="15256" y="12618"/>
                      <a:pt x="15426" y="12376"/>
                    </a:cubicBezTo>
                    <a:cubicBezTo>
                      <a:pt x="15943" y="10921"/>
                      <a:pt x="16800" y="10194"/>
                      <a:pt x="17314" y="8978"/>
                    </a:cubicBezTo>
                    <a:lnTo>
                      <a:pt x="17314" y="8493"/>
                    </a:lnTo>
                    <a:cubicBezTo>
                      <a:pt x="17314" y="8493"/>
                      <a:pt x="17484" y="8493"/>
                      <a:pt x="17654" y="8493"/>
                    </a:cubicBezTo>
                    <a:cubicBezTo>
                      <a:pt x="17998" y="7766"/>
                      <a:pt x="18512" y="7281"/>
                      <a:pt x="18341" y="6796"/>
                    </a:cubicBezTo>
                    <a:cubicBezTo>
                      <a:pt x="18341" y="6796"/>
                      <a:pt x="18341" y="6554"/>
                      <a:pt x="18341" y="6554"/>
                    </a:cubicBezTo>
                    <a:cubicBezTo>
                      <a:pt x="18512" y="5826"/>
                      <a:pt x="18855" y="5337"/>
                      <a:pt x="19199" y="4852"/>
                    </a:cubicBezTo>
                    <a:cubicBezTo>
                      <a:pt x="19542" y="4368"/>
                      <a:pt x="19712" y="4125"/>
                      <a:pt x="19886" y="3883"/>
                    </a:cubicBezTo>
                    <a:cubicBezTo>
                      <a:pt x="19886" y="3883"/>
                      <a:pt x="19886" y="3640"/>
                      <a:pt x="19886" y="3640"/>
                    </a:cubicBezTo>
                    <a:cubicBezTo>
                      <a:pt x="20399" y="2671"/>
                      <a:pt x="21083" y="1697"/>
                      <a:pt x="21600" y="970"/>
                    </a:cubicBezTo>
                    <a:cubicBezTo>
                      <a:pt x="21600" y="727"/>
                      <a:pt x="21600" y="242"/>
                      <a:pt x="21427" y="242"/>
                    </a:cubicBezTo>
                    <a:cubicBezTo>
                      <a:pt x="21427" y="242"/>
                      <a:pt x="21427" y="727"/>
                      <a:pt x="21083" y="24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4" name="Google Shape;1238;g257743a6ece_0_185"/>
              <p:cNvSpPr/>
              <p:nvPr/>
            </p:nvSpPr>
            <p:spPr>
              <a:xfrm>
                <a:off x="234624" y="233666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4" extrusionOk="0">
                    <a:moveTo>
                      <a:pt x="15060" y="0"/>
                    </a:moveTo>
                    <a:cubicBezTo>
                      <a:pt x="14457" y="194"/>
                      <a:pt x="14027" y="779"/>
                      <a:pt x="13596" y="1168"/>
                    </a:cubicBezTo>
                    <a:cubicBezTo>
                      <a:pt x="13424" y="1362"/>
                      <a:pt x="13166" y="1557"/>
                      <a:pt x="13081" y="1654"/>
                    </a:cubicBezTo>
                    <a:cubicBezTo>
                      <a:pt x="12908" y="1848"/>
                      <a:pt x="12736" y="2042"/>
                      <a:pt x="12650" y="2336"/>
                    </a:cubicBezTo>
                    <a:cubicBezTo>
                      <a:pt x="12133" y="2627"/>
                      <a:pt x="11617" y="3016"/>
                      <a:pt x="11274" y="3405"/>
                    </a:cubicBezTo>
                    <a:cubicBezTo>
                      <a:pt x="11101" y="3599"/>
                      <a:pt x="10929" y="3698"/>
                      <a:pt x="10756" y="3892"/>
                    </a:cubicBezTo>
                    <a:cubicBezTo>
                      <a:pt x="10241" y="4281"/>
                      <a:pt x="9638" y="4573"/>
                      <a:pt x="9208" y="4961"/>
                    </a:cubicBezTo>
                    <a:cubicBezTo>
                      <a:pt x="8950" y="5158"/>
                      <a:pt x="8777" y="5352"/>
                      <a:pt x="8519" y="5449"/>
                    </a:cubicBezTo>
                    <a:cubicBezTo>
                      <a:pt x="8089" y="5741"/>
                      <a:pt x="7659" y="6129"/>
                      <a:pt x="7314" y="6520"/>
                    </a:cubicBezTo>
                    <a:cubicBezTo>
                      <a:pt x="7056" y="6617"/>
                      <a:pt x="6884" y="6811"/>
                      <a:pt x="6713" y="6908"/>
                    </a:cubicBezTo>
                    <a:cubicBezTo>
                      <a:pt x="6453" y="7103"/>
                      <a:pt x="6110" y="7297"/>
                      <a:pt x="5938" y="7492"/>
                    </a:cubicBezTo>
                    <a:cubicBezTo>
                      <a:pt x="5680" y="7686"/>
                      <a:pt x="5249" y="8076"/>
                      <a:pt x="5077" y="7979"/>
                    </a:cubicBezTo>
                    <a:cubicBezTo>
                      <a:pt x="4819" y="8465"/>
                      <a:pt x="4389" y="8562"/>
                      <a:pt x="3958" y="8854"/>
                    </a:cubicBezTo>
                    <a:cubicBezTo>
                      <a:pt x="3528" y="9048"/>
                      <a:pt x="3185" y="9439"/>
                      <a:pt x="2754" y="9536"/>
                    </a:cubicBezTo>
                    <a:cubicBezTo>
                      <a:pt x="2667" y="9536"/>
                      <a:pt x="2495" y="9730"/>
                      <a:pt x="2409" y="9827"/>
                    </a:cubicBezTo>
                    <a:cubicBezTo>
                      <a:pt x="2324" y="9827"/>
                      <a:pt x="2065" y="9827"/>
                      <a:pt x="2065" y="9827"/>
                    </a:cubicBezTo>
                    <a:cubicBezTo>
                      <a:pt x="2065" y="9827"/>
                      <a:pt x="1894" y="10022"/>
                      <a:pt x="1894" y="10119"/>
                    </a:cubicBezTo>
                    <a:cubicBezTo>
                      <a:pt x="1894" y="10119"/>
                      <a:pt x="1721" y="10119"/>
                      <a:pt x="1549" y="10313"/>
                    </a:cubicBezTo>
                    <a:cubicBezTo>
                      <a:pt x="1549" y="10313"/>
                      <a:pt x="1549" y="10508"/>
                      <a:pt x="1376" y="10605"/>
                    </a:cubicBezTo>
                    <a:cubicBezTo>
                      <a:pt x="1291" y="10605"/>
                      <a:pt x="1119" y="10605"/>
                      <a:pt x="1033" y="10799"/>
                    </a:cubicBezTo>
                    <a:cubicBezTo>
                      <a:pt x="861" y="10995"/>
                      <a:pt x="603" y="11384"/>
                      <a:pt x="430" y="11578"/>
                    </a:cubicBezTo>
                    <a:cubicBezTo>
                      <a:pt x="258" y="11870"/>
                      <a:pt x="0" y="12259"/>
                      <a:pt x="0" y="12649"/>
                    </a:cubicBezTo>
                    <a:cubicBezTo>
                      <a:pt x="1206" y="13135"/>
                      <a:pt x="2409" y="12552"/>
                      <a:pt x="3528" y="11967"/>
                    </a:cubicBezTo>
                    <a:cubicBezTo>
                      <a:pt x="3958" y="11773"/>
                      <a:pt x="4389" y="11481"/>
                      <a:pt x="4819" y="11287"/>
                    </a:cubicBezTo>
                    <a:cubicBezTo>
                      <a:pt x="5077" y="11092"/>
                      <a:pt x="5249" y="10995"/>
                      <a:pt x="5507" y="10898"/>
                    </a:cubicBezTo>
                    <a:cubicBezTo>
                      <a:pt x="5507" y="10898"/>
                      <a:pt x="5680" y="10898"/>
                      <a:pt x="5765" y="10898"/>
                    </a:cubicBezTo>
                    <a:cubicBezTo>
                      <a:pt x="5765" y="10898"/>
                      <a:pt x="5765" y="10702"/>
                      <a:pt x="5765" y="10702"/>
                    </a:cubicBezTo>
                    <a:cubicBezTo>
                      <a:pt x="6282" y="10508"/>
                      <a:pt x="7056" y="10898"/>
                      <a:pt x="7314" y="11190"/>
                    </a:cubicBezTo>
                    <a:cubicBezTo>
                      <a:pt x="7573" y="11384"/>
                      <a:pt x="7659" y="11481"/>
                      <a:pt x="7744" y="11675"/>
                    </a:cubicBezTo>
                    <a:cubicBezTo>
                      <a:pt x="7744" y="11675"/>
                      <a:pt x="7831" y="11675"/>
                      <a:pt x="7917" y="11675"/>
                    </a:cubicBezTo>
                    <a:cubicBezTo>
                      <a:pt x="7917" y="11773"/>
                      <a:pt x="8004" y="11967"/>
                      <a:pt x="8089" y="12064"/>
                    </a:cubicBezTo>
                    <a:cubicBezTo>
                      <a:pt x="8262" y="12259"/>
                      <a:pt x="8347" y="12649"/>
                      <a:pt x="8434" y="12746"/>
                    </a:cubicBezTo>
                    <a:cubicBezTo>
                      <a:pt x="8434" y="13135"/>
                      <a:pt x="8262" y="13426"/>
                      <a:pt x="8262" y="14011"/>
                    </a:cubicBezTo>
                    <a:cubicBezTo>
                      <a:pt x="7831" y="14303"/>
                      <a:pt x="7573" y="14692"/>
                      <a:pt x="7056" y="14983"/>
                    </a:cubicBezTo>
                    <a:cubicBezTo>
                      <a:pt x="6884" y="15080"/>
                      <a:pt x="6626" y="14983"/>
                      <a:pt x="6453" y="15177"/>
                    </a:cubicBezTo>
                    <a:cubicBezTo>
                      <a:pt x="6110" y="15374"/>
                      <a:pt x="5852" y="15568"/>
                      <a:pt x="5594" y="15859"/>
                    </a:cubicBezTo>
                    <a:cubicBezTo>
                      <a:pt x="5249" y="15859"/>
                      <a:pt x="4904" y="16151"/>
                      <a:pt x="4647" y="16442"/>
                    </a:cubicBezTo>
                    <a:cubicBezTo>
                      <a:pt x="4991" y="16442"/>
                      <a:pt x="5680" y="16248"/>
                      <a:pt x="5765" y="16442"/>
                    </a:cubicBezTo>
                    <a:cubicBezTo>
                      <a:pt x="5765" y="16442"/>
                      <a:pt x="6368" y="16540"/>
                      <a:pt x="6368" y="16540"/>
                    </a:cubicBezTo>
                    <a:cubicBezTo>
                      <a:pt x="7401" y="16540"/>
                      <a:pt x="8434" y="16151"/>
                      <a:pt x="9380" y="15859"/>
                    </a:cubicBezTo>
                    <a:cubicBezTo>
                      <a:pt x="10068" y="15665"/>
                      <a:pt x="10844" y="15374"/>
                      <a:pt x="11445" y="15080"/>
                    </a:cubicBezTo>
                    <a:cubicBezTo>
                      <a:pt x="11445" y="15080"/>
                      <a:pt x="11617" y="15080"/>
                      <a:pt x="11703" y="15080"/>
                    </a:cubicBezTo>
                    <a:cubicBezTo>
                      <a:pt x="11875" y="15080"/>
                      <a:pt x="11875" y="14692"/>
                      <a:pt x="12220" y="14789"/>
                    </a:cubicBezTo>
                    <a:cubicBezTo>
                      <a:pt x="12563" y="15374"/>
                      <a:pt x="12220" y="15568"/>
                      <a:pt x="12133" y="15957"/>
                    </a:cubicBezTo>
                    <a:cubicBezTo>
                      <a:pt x="12133" y="16151"/>
                      <a:pt x="12220" y="16151"/>
                      <a:pt x="12220" y="16248"/>
                    </a:cubicBezTo>
                    <a:cubicBezTo>
                      <a:pt x="12220" y="16248"/>
                      <a:pt x="12047" y="16345"/>
                      <a:pt x="12133" y="16540"/>
                    </a:cubicBezTo>
                    <a:cubicBezTo>
                      <a:pt x="11962" y="16736"/>
                      <a:pt x="11790" y="16930"/>
                      <a:pt x="11790" y="17222"/>
                    </a:cubicBezTo>
                    <a:cubicBezTo>
                      <a:pt x="11014" y="18195"/>
                      <a:pt x="10154" y="19167"/>
                      <a:pt x="9293" y="20043"/>
                    </a:cubicBezTo>
                    <a:cubicBezTo>
                      <a:pt x="9035" y="20238"/>
                      <a:pt x="8692" y="20626"/>
                      <a:pt x="8519" y="20724"/>
                    </a:cubicBezTo>
                    <a:cubicBezTo>
                      <a:pt x="8175" y="21015"/>
                      <a:pt x="7831" y="21114"/>
                      <a:pt x="7659" y="21406"/>
                    </a:cubicBezTo>
                    <a:cubicBezTo>
                      <a:pt x="8519" y="21600"/>
                      <a:pt x="9380" y="21015"/>
                      <a:pt x="10154" y="20626"/>
                    </a:cubicBezTo>
                    <a:cubicBezTo>
                      <a:pt x="10499" y="20432"/>
                      <a:pt x="10844" y="20238"/>
                      <a:pt x="11274" y="20043"/>
                    </a:cubicBezTo>
                    <a:cubicBezTo>
                      <a:pt x="11617" y="19849"/>
                      <a:pt x="12047" y="19558"/>
                      <a:pt x="12392" y="19361"/>
                    </a:cubicBezTo>
                    <a:cubicBezTo>
                      <a:pt x="12563" y="19167"/>
                      <a:pt x="12908" y="19167"/>
                      <a:pt x="13081" y="19070"/>
                    </a:cubicBezTo>
                    <a:cubicBezTo>
                      <a:pt x="13511" y="18875"/>
                      <a:pt x="13769" y="18390"/>
                      <a:pt x="14284" y="17999"/>
                    </a:cubicBezTo>
                    <a:cubicBezTo>
                      <a:pt x="14372" y="17999"/>
                      <a:pt x="14542" y="17902"/>
                      <a:pt x="14629" y="17805"/>
                    </a:cubicBezTo>
                    <a:cubicBezTo>
                      <a:pt x="15403" y="17125"/>
                      <a:pt x="16093" y="16637"/>
                      <a:pt x="16866" y="15957"/>
                    </a:cubicBezTo>
                    <a:cubicBezTo>
                      <a:pt x="17039" y="15957"/>
                      <a:pt x="17297" y="15665"/>
                      <a:pt x="17469" y="15471"/>
                    </a:cubicBezTo>
                    <a:cubicBezTo>
                      <a:pt x="17727" y="15276"/>
                      <a:pt x="17985" y="15177"/>
                      <a:pt x="18157" y="15080"/>
                    </a:cubicBezTo>
                    <a:cubicBezTo>
                      <a:pt x="18157" y="15080"/>
                      <a:pt x="18157" y="14886"/>
                      <a:pt x="18243" y="14886"/>
                    </a:cubicBezTo>
                    <a:cubicBezTo>
                      <a:pt x="18243" y="14886"/>
                      <a:pt x="18415" y="14886"/>
                      <a:pt x="18502" y="14886"/>
                    </a:cubicBezTo>
                    <a:cubicBezTo>
                      <a:pt x="18673" y="14692"/>
                      <a:pt x="18673" y="14594"/>
                      <a:pt x="18846" y="14400"/>
                    </a:cubicBezTo>
                    <a:cubicBezTo>
                      <a:pt x="19276" y="13817"/>
                      <a:pt x="20051" y="13232"/>
                      <a:pt x="20222" y="12843"/>
                    </a:cubicBezTo>
                    <a:lnTo>
                      <a:pt x="20394" y="12843"/>
                    </a:lnTo>
                    <a:cubicBezTo>
                      <a:pt x="20394" y="12843"/>
                      <a:pt x="20481" y="12455"/>
                      <a:pt x="20567" y="12455"/>
                    </a:cubicBezTo>
                    <a:cubicBezTo>
                      <a:pt x="20652" y="12161"/>
                      <a:pt x="20739" y="11967"/>
                      <a:pt x="20997" y="11773"/>
                    </a:cubicBezTo>
                    <a:cubicBezTo>
                      <a:pt x="21170" y="11287"/>
                      <a:pt x="21513" y="10898"/>
                      <a:pt x="21600" y="10313"/>
                    </a:cubicBezTo>
                    <a:cubicBezTo>
                      <a:pt x="21255" y="10313"/>
                      <a:pt x="21083" y="10702"/>
                      <a:pt x="20825" y="10995"/>
                    </a:cubicBezTo>
                    <a:cubicBezTo>
                      <a:pt x="20567" y="11190"/>
                      <a:pt x="20309" y="11384"/>
                      <a:pt x="20051" y="11578"/>
                    </a:cubicBezTo>
                    <a:cubicBezTo>
                      <a:pt x="19706" y="11773"/>
                      <a:pt x="19191" y="11967"/>
                      <a:pt x="18760" y="12064"/>
                    </a:cubicBezTo>
                    <a:cubicBezTo>
                      <a:pt x="18330" y="12259"/>
                      <a:pt x="17900" y="12552"/>
                      <a:pt x="17469" y="12649"/>
                    </a:cubicBezTo>
                    <a:cubicBezTo>
                      <a:pt x="17297" y="12649"/>
                      <a:pt x="17039" y="12649"/>
                      <a:pt x="16866" y="12746"/>
                    </a:cubicBezTo>
                    <a:cubicBezTo>
                      <a:pt x="16522" y="12746"/>
                      <a:pt x="16178" y="12746"/>
                      <a:pt x="15920" y="12746"/>
                    </a:cubicBezTo>
                    <a:cubicBezTo>
                      <a:pt x="15748" y="12746"/>
                      <a:pt x="15403" y="13135"/>
                      <a:pt x="15232" y="12843"/>
                    </a:cubicBezTo>
                    <a:cubicBezTo>
                      <a:pt x="15490" y="12161"/>
                      <a:pt x="16006" y="11773"/>
                      <a:pt x="16436" y="11287"/>
                    </a:cubicBezTo>
                    <a:cubicBezTo>
                      <a:pt x="16866" y="10799"/>
                      <a:pt x="17124" y="10216"/>
                      <a:pt x="17727" y="9827"/>
                    </a:cubicBezTo>
                    <a:cubicBezTo>
                      <a:pt x="17727" y="9340"/>
                      <a:pt x="18157" y="9145"/>
                      <a:pt x="18330" y="8854"/>
                    </a:cubicBezTo>
                    <a:cubicBezTo>
                      <a:pt x="18588" y="8368"/>
                      <a:pt x="18588" y="7880"/>
                      <a:pt x="19018" y="7686"/>
                    </a:cubicBezTo>
                    <a:cubicBezTo>
                      <a:pt x="19018" y="7297"/>
                      <a:pt x="19103" y="7297"/>
                      <a:pt x="19018" y="6908"/>
                    </a:cubicBezTo>
                    <a:cubicBezTo>
                      <a:pt x="19276" y="6908"/>
                      <a:pt x="19276" y="6421"/>
                      <a:pt x="19361" y="6226"/>
                    </a:cubicBezTo>
                    <a:cubicBezTo>
                      <a:pt x="19361" y="6226"/>
                      <a:pt x="19534" y="6226"/>
                      <a:pt x="19621" y="6129"/>
                    </a:cubicBezTo>
                    <a:cubicBezTo>
                      <a:pt x="19621" y="6032"/>
                      <a:pt x="19621" y="5741"/>
                      <a:pt x="19621" y="5643"/>
                    </a:cubicBezTo>
                    <a:cubicBezTo>
                      <a:pt x="19792" y="5158"/>
                      <a:pt x="20051" y="4767"/>
                      <a:pt x="20222" y="4378"/>
                    </a:cubicBezTo>
                    <a:cubicBezTo>
                      <a:pt x="20309" y="3990"/>
                      <a:pt x="20394" y="3795"/>
                      <a:pt x="20394" y="3502"/>
                    </a:cubicBezTo>
                    <a:cubicBezTo>
                      <a:pt x="20222" y="3308"/>
                      <a:pt x="20137" y="3502"/>
                      <a:pt x="20051" y="3599"/>
                    </a:cubicBezTo>
                    <a:cubicBezTo>
                      <a:pt x="19879" y="3795"/>
                      <a:pt x="19792" y="3990"/>
                      <a:pt x="19621" y="3990"/>
                    </a:cubicBezTo>
                    <a:cubicBezTo>
                      <a:pt x="18846" y="4767"/>
                      <a:pt x="18157" y="5449"/>
                      <a:pt x="17382" y="6226"/>
                    </a:cubicBezTo>
                    <a:cubicBezTo>
                      <a:pt x="16952" y="6714"/>
                      <a:pt x="16436" y="7297"/>
                      <a:pt x="15920" y="7783"/>
                    </a:cubicBezTo>
                    <a:cubicBezTo>
                      <a:pt x="15920" y="7880"/>
                      <a:pt x="15748" y="7783"/>
                      <a:pt x="15662" y="7880"/>
                    </a:cubicBezTo>
                    <a:cubicBezTo>
                      <a:pt x="15662" y="7880"/>
                      <a:pt x="15662" y="8076"/>
                      <a:pt x="15490" y="8174"/>
                    </a:cubicBezTo>
                    <a:cubicBezTo>
                      <a:pt x="15145" y="8562"/>
                      <a:pt x="14715" y="8854"/>
                      <a:pt x="14284" y="9242"/>
                    </a:cubicBezTo>
                    <a:cubicBezTo>
                      <a:pt x="14027" y="9439"/>
                      <a:pt x="13424" y="9633"/>
                      <a:pt x="13253" y="9730"/>
                    </a:cubicBezTo>
                    <a:cubicBezTo>
                      <a:pt x="13166" y="9827"/>
                      <a:pt x="13081" y="9925"/>
                      <a:pt x="12994" y="9925"/>
                    </a:cubicBezTo>
                    <a:cubicBezTo>
                      <a:pt x="12994" y="10022"/>
                      <a:pt x="12823" y="10119"/>
                      <a:pt x="12736" y="10216"/>
                    </a:cubicBezTo>
                    <a:cubicBezTo>
                      <a:pt x="12392" y="10605"/>
                      <a:pt x="11703" y="10605"/>
                      <a:pt x="11187" y="10410"/>
                    </a:cubicBezTo>
                    <a:cubicBezTo>
                      <a:pt x="10929" y="10022"/>
                      <a:pt x="10756" y="9536"/>
                      <a:pt x="10844" y="8854"/>
                    </a:cubicBezTo>
                    <a:cubicBezTo>
                      <a:pt x="10844" y="8562"/>
                      <a:pt x="11274" y="8271"/>
                      <a:pt x="11187" y="7880"/>
                    </a:cubicBezTo>
                    <a:cubicBezTo>
                      <a:pt x="11359" y="7783"/>
                      <a:pt x="11532" y="7492"/>
                      <a:pt x="11617" y="7200"/>
                    </a:cubicBezTo>
                    <a:cubicBezTo>
                      <a:pt x="11790" y="7006"/>
                      <a:pt x="11962" y="6811"/>
                      <a:pt x="12047" y="6520"/>
                    </a:cubicBezTo>
                    <a:cubicBezTo>
                      <a:pt x="12392" y="6032"/>
                      <a:pt x="12736" y="5643"/>
                      <a:pt x="12908" y="4961"/>
                    </a:cubicBezTo>
                    <a:cubicBezTo>
                      <a:pt x="13253" y="4864"/>
                      <a:pt x="13338" y="4281"/>
                      <a:pt x="13683" y="4087"/>
                    </a:cubicBezTo>
                    <a:cubicBezTo>
                      <a:pt x="13683" y="4087"/>
                      <a:pt x="13596" y="4087"/>
                      <a:pt x="13596" y="3990"/>
                    </a:cubicBezTo>
                    <a:cubicBezTo>
                      <a:pt x="13596" y="3990"/>
                      <a:pt x="13596" y="3990"/>
                      <a:pt x="13596" y="3795"/>
                    </a:cubicBezTo>
                    <a:cubicBezTo>
                      <a:pt x="13941" y="3210"/>
                      <a:pt x="14199" y="2725"/>
                      <a:pt x="14457" y="2239"/>
                    </a:cubicBezTo>
                    <a:cubicBezTo>
                      <a:pt x="14715" y="1654"/>
                      <a:pt x="15060" y="1071"/>
                      <a:pt x="15232" y="389"/>
                    </a:cubicBezTo>
                    <a:lnTo>
                      <a:pt x="15060" y="3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5" name="Google Shape;1239;g257743a6ece_0_185"/>
              <p:cNvSpPr/>
              <p:nvPr/>
            </p:nvSpPr>
            <p:spPr>
              <a:xfrm>
                <a:off x="207212" y="215560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512" extrusionOk="0">
                    <a:moveTo>
                      <a:pt x="14799" y="1576"/>
                    </a:moveTo>
                    <a:cubicBezTo>
                      <a:pt x="14799" y="1576"/>
                      <a:pt x="14799" y="1642"/>
                      <a:pt x="14799" y="1642"/>
                    </a:cubicBezTo>
                    <a:cubicBezTo>
                      <a:pt x="14671" y="1904"/>
                      <a:pt x="14543" y="2232"/>
                      <a:pt x="14350" y="2627"/>
                    </a:cubicBezTo>
                    <a:cubicBezTo>
                      <a:pt x="14287" y="2758"/>
                      <a:pt x="14223" y="2954"/>
                      <a:pt x="14095" y="3086"/>
                    </a:cubicBezTo>
                    <a:cubicBezTo>
                      <a:pt x="14095" y="3151"/>
                      <a:pt x="13966" y="3217"/>
                      <a:pt x="13902" y="3282"/>
                    </a:cubicBezTo>
                    <a:cubicBezTo>
                      <a:pt x="13902" y="3282"/>
                      <a:pt x="13902" y="3413"/>
                      <a:pt x="13838" y="3480"/>
                    </a:cubicBezTo>
                    <a:cubicBezTo>
                      <a:pt x="13709" y="3677"/>
                      <a:pt x="13517" y="3742"/>
                      <a:pt x="13453" y="3874"/>
                    </a:cubicBezTo>
                    <a:cubicBezTo>
                      <a:pt x="13453" y="4005"/>
                      <a:pt x="13261" y="4267"/>
                      <a:pt x="13197" y="4465"/>
                    </a:cubicBezTo>
                    <a:cubicBezTo>
                      <a:pt x="13197" y="4465"/>
                      <a:pt x="13197" y="4662"/>
                      <a:pt x="13197" y="4727"/>
                    </a:cubicBezTo>
                    <a:cubicBezTo>
                      <a:pt x="13197" y="4793"/>
                      <a:pt x="13197" y="4793"/>
                      <a:pt x="13197" y="4858"/>
                    </a:cubicBezTo>
                    <a:cubicBezTo>
                      <a:pt x="13197" y="4924"/>
                      <a:pt x="13197" y="5055"/>
                      <a:pt x="13325" y="5317"/>
                    </a:cubicBezTo>
                    <a:cubicBezTo>
                      <a:pt x="13517" y="5647"/>
                      <a:pt x="13902" y="5778"/>
                      <a:pt x="14350" y="6040"/>
                    </a:cubicBezTo>
                    <a:cubicBezTo>
                      <a:pt x="15183" y="6040"/>
                      <a:pt x="15889" y="5909"/>
                      <a:pt x="16465" y="5647"/>
                    </a:cubicBezTo>
                    <a:cubicBezTo>
                      <a:pt x="17555" y="5252"/>
                      <a:pt x="18774" y="4662"/>
                      <a:pt x="19928" y="4267"/>
                    </a:cubicBezTo>
                    <a:cubicBezTo>
                      <a:pt x="19928" y="4465"/>
                      <a:pt x="19734" y="4531"/>
                      <a:pt x="19607" y="4727"/>
                    </a:cubicBezTo>
                    <a:cubicBezTo>
                      <a:pt x="19479" y="4858"/>
                      <a:pt x="19414" y="4990"/>
                      <a:pt x="19287" y="5186"/>
                    </a:cubicBezTo>
                    <a:cubicBezTo>
                      <a:pt x="19158" y="5384"/>
                      <a:pt x="18966" y="5581"/>
                      <a:pt x="18838" y="5778"/>
                    </a:cubicBezTo>
                    <a:cubicBezTo>
                      <a:pt x="18774" y="5909"/>
                      <a:pt x="18645" y="6040"/>
                      <a:pt x="18517" y="6171"/>
                    </a:cubicBezTo>
                    <a:cubicBezTo>
                      <a:pt x="18453" y="6302"/>
                      <a:pt x="18325" y="6435"/>
                      <a:pt x="18260" y="6631"/>
                    </a:cubicBezTo>
                    <a:cubicBezTo>
                      <a:pt x="18260" y="6697"/>
                      <a:pt x="18133" y="6762"/>
                      <a:pt x="18068" y="6828"/>
                    </a:cubicBezTo>
                    <a:cubicBezTo>
                      <a:pt x="17876" y="7156"/>
                      <a:pt x="17619" y="7419"/>
                      <a:pt x="17427" y="7616"/>
                    </a:cubicBezTo>
                    <a:cubicBezTo>
                      <a:pt x="17171" y="7878"/>
                      <a:pt x="16851" y="7944"/>
                      <a:pt x="16722" y="8206"/>
                    </a:cubicBezTo>
                    <a:cubicBezTo>
                      <a:pt x="16722" y="8272"/>
                      <a:pt x="16722" y="8404"/>
                      <a:pt x="16722" y="8470"/>
                    </a:cubicBezTo>
                    <a:cubicBezTo>
                      <a:pt x="16659" y="8601"/>
                      <a:pt x="16659" y="8470"/>
                      <a:pt x="16722" y="8732"/>
                    </a:cubicBezTo>
                    <a:cubicBezTo>
                      <a:pt x="16722" y="8994"/>
                      <a:pt x="16786" y="9323"/>
                      <a:pt x="17043" y="9455"/>
                    </a:cubicBezTo>
                    <a:cubicBezTo>
                      <a:pt x="17619" y="9455"/>
                      <a:pt x="18068" y="8994"/>
                      <a:pt x="18581" y="8798"/>
                    </a:cubicBezTo>
                    <a:cubicBezTo>
                      <a:pt x="18774" y="8798"/>
                      <a:pt x="18966" y="8798"/>
                      <a:pt x="19158" y="8798"/>
                    </a:cubicBezTo>
                    <a:cubicBezTo>
                      <a:pt x="19479" y="8732"/>
                      <a:pt x="19863" y="8535"/>
                      <a:pt x="20183" y="8470"/>
                    </a:cubicBezTo>
                    <a:cubicBezTo>
                      <a:pt x="20569" y="8339"/>
                      <a:pt x="20888" y="8272"/>
                      <a:pt x="21273" y="8141"/>
                    </a:cubicBezTo>
                    <a:cubicBezTo>
                      <a:pt x="21529" y="8339"/>
                      <a:pt x="21273" y="8535"/>
                      <a:pt x="21081" y="8732"/>
                    </a:cubicBezTo>
                    <a:cubicBezTo>
                      <a:pt x="20824" y="9257"/>
                      <a:pt x="20504" y="9586"/>
                      <a:pt x="19991" y="10045"/>
                    </a:cubicBezTo>
                    <a:cubicBezTo>
                      <a:pt x="19863" y="10110"/>
                      <a:pt x="19734" y="10176"/>
                      <a:pt x="19607" y="10308"/>
                    </a:cubicBezTo>
                    <a:cubicBezTo>
                      <a:pt x="19287" y="10636"/>
                      <a:pt x="18901" y="10964"/>
                      <a:pt x="18581" y="11359"/>
                    </a:cubicBezTo>
                    <a:cubicBezTo>
                      <a:pt x="18581" y="11359"/>
                      <a:pt x="18389" y="11555"/>
                      <a:pt x="18260" y="11686"/>
                    </a:cubicBezTo>
                    <a:cubicBezTo>
                      <a:pt x="18068" y="11949"/>
                      <a:pt x="18068" y="12014"/>
                      <a:pt x="18004" y="12475"/>
                    </a:cubicBezTo>
                    <a:cubicBezTo>
                      <a:pt x="18004" y="12671"/>
                      <a:pt x="17940" y="12671"/>
                      <a:pt x="18004" y="12868"/>
                    </a:cubicBezTo>
                    <a:cubicBezTo>
                      <a:pt x="18004" y="12868"/>
                      <a:pt x="18004" y="12868"/>
                      <a:pt x="18004" y="12934"/>
                    </a:cubicBezTo>
                    <a:lnTo>
                      <a:pt x="18004" y="13130"/>
                    </a:lnTo>
                    <a:cubicBezTo>
                      <a:pt x="18004" y="13130"/>
                      <a:pt x="17748" y="13263"/>
                      <a:pt x="18004" y="13263"/>
                    </a:cubicBezTo>
                    <a:cubicBezTo>
                      <a:pt x="17876" y="13459"/>
                      <a:pt x="17748" y="13590"/>
                      <a:pt x="17619" y="13787"/>
                    </a:cubicBezTo>
                    <a:cubicBezTo>
                      <a:pt x="17555" y="13984"/>
                      <a:pt x="17555" y="14247"/>
                      <a:pt x="17427" y="14510"/>
                    </a:cubicBezTo>
                    <a:cubicBezTo>
                      <a:pt x="17427" y="14706"/>
                      <a:pt x="17299" y="14969"/>
                      <a:pt x="17171" y="15100"/>
                    </a:cubicBezTo>
                    <a:cubicBezTo>
                      <a:pt x="17171" y="15429"/>
                      <a:pt x="17171" y="15757"/>
                      <a:pt x="17043" y="15888"/>
                    </a:cubicBezTo>
                    <a:cubicBezTo>
                      <a:pt x="16594" y="15888"/>
                      <a:pt x="16145" y="15560"/>
                      <a:pt x="15632" y="15560"/>
                    </a:cubicBezTo>
                    <a:cubicBezTo>
                      <a:pt x="15312" y="15560"/>
                      <a:pt x="15120" y="15822"/>
                      <a:pt x="14799" y="15888"/>
                    </a:cubicBezTo>
                    <a:cubicBezTo>
                      <a:pt x="14671" y="15888"/>
                      <a:pt x="14671" y="16151"/>
                      <a:pt x="14543" y="16151"/>
                    </a:cubicBezTo>
                    <a:cubicBezTo>
                      <a:pt x="14543" y="16151"/>
                      <a:pt x="14479" y="16151"/>
                      <a:pt x="14415" y="16151"/>
                    </a:cubicBezTo>
                    <a:cubicBezTo>
                      <a:pt x="14095" y="16414"/>
                      <a:pt x="13709" y="16742"/>
                      <a:pt x="13389" y="17069"/>
                    </a:cubicBezTo>
                    <a:cubicBezTo>
                      <a:pt x="13133" y="17267"/>
                      <a:pt x="12876" y="17399"/>
                      <a:pt x="12620" y="17595"/>
                    </a:cubicBezTo>
                    <a:cubicBezTo>
                      <a:pt x="12428" y="17792"/>
                      <a:pt x="12235" y="18054"/>
                      <a:pt x="11914" y="18187"/>
                    </a:cubicBezTo>
                    <a:cubicBezTo>
                      <a:pt x="11914" y="18383"/>
                      <a:pt x="11594" y="18318"/>
                      <a:pt x="11722" y="18646"/>
                    </a:cubicBezTo>
                    <a:cubicBezTo>
                      <a:pt x="11402" y="18580"/>
                      <a:pt x="11273" y="18777"/>
                      <a:pt x="11210" y="18973"/>
                    </a:cubicBezTo>
                    <a:cubicBezTo>
                      <a:pt x="11018" y="19106"/>
                      <a:pt x="10826" y="19171"/>
                      <a:pt x="10697" y="19368"/>
                    </a:cubicBezTo>
                    <a:cubicBezTo>
                      <a:pt x="10313" y="19368"/>
                      <a:pt x="10313" y="19762"/>
                      <a:pt x="9928" y="19762"/>
                    </a:cubicBezTo>
                    <a:cubicBezTo>
                      <a:pt x="9544" y="20091"/>
                      <a:pt x="9159" y="20418"/>
                      <a:pt x="8646" y="20615"/>
                    </a:cubicBezTo>
                    <a:cubicBezTo>
                      <a:pt x="8454" y="20615"/>
                      <a:pt x="8454" y="20943"/>
                      <a:pt x="8261" y="21009"/>
                    </a:cubicBezTo>
                    <a:cubicBezTo>
                      <a:pt x="8261" y="21009"/>
                      <a:pt x="8198" y="21009"/>
                      <a:pt x="8133" y="21009"/>
                    </a:cubicBezTo>
                    <a:cubicBezTo>
                      <a:pt x="8133" y="21009"/>
                      <a:pt x="8005" y="21141"/>
                      <a:pt x="8005" y="21141"/>
                    </a:cubicBezTo>
                    <a:cubicBezTo>
                      <a:pt x="7749" y="21272"/>
                      <a:pt x="7365" y="21141"/>
                      <a:pt x="7171" y="21403"/>
                    </a:cubicBezTo>
                    <a:cubicBezTo>
                      <a:pt x="6916" y="21403"/>
                      <a:pt x="6724" y="21469"/>
                      <a:pt x="6467" y="21469"/>
                    </a:cubicBezTo>
                    <a:cubicBezTo>
                      <a:pt x="6275" y="21469"/>
                      <a:pt x="6018" y="21600"/>
                      <a:pt x="5954" y="21403"/>
                    </a:cubicBezTo>
                    <a:cubicBezTo>
                      <a:pt x="5697" y="21403"/>
                      <a:pt x="6210" y="21075"/>
                      <a:pt x="6338" y="21009"/>
                    </a:cubicBezTo>
                    <a:cubicBezTo>
                      <a:pt x="6659" y="21009"/>
                      <a:pt x="7108" y="20615"/>
                      <a:pt x="7171" y="20222"/>
                    </a:cubicBezTo>
                    <a:cubicBezTo>
                      <a:pt x="7749" y="19958"/>
                      <a:pt x="8133" y="19368"/>
                      <a:pt x="8582" y="18908"/>
                    </a:cubicBezTo>
                    <a:cubicBezTo>
                      <a:pt x="8966" y="18580"/>
                      <a:pt x="9287" y="18121"/>
                      <a:pt x="9736" y="17726"/>
                    </a:cubicBezTo>
                    <a:cubicBezTo>
                      <a:pt x="9736" y="17726"/>
                      <a:pt x="9864" y="17726"/>
                      <a:pt x="9928" y="17595"/>
                    </a:cubicBezTo>
                    <a:cubicBezTo>
                      <a:pt x="10056" y="17464"/>
                      <a:pt x="10120" y="17333"/>
                      <a:pt x="10248" y="17202"/>
                    </a:cubicBezTo>
                    <a:cubicBezTo>
                      <a:pt x="10248" y="17202"/>
                      <a:pt x="10313" y="17202"/>
                      <a:pt x="10377" y="17136"/>
                    </a:cubicBezTo>
                    <a:cubicBezTo>
                      <a:pt x="10634" y="16873"/>
                      <a:pt x="10954" y="16479"/>
                      <a:pt x="11273" y="16217"/>
                    </a:cubicBezTo>
                    <a:cubicBezTo>
                      <a:pt x="11530" y="16019"/>
                      <a:pt x="11787" y="15822"/>
                      <a:pt x="11979" y="15626"/>
                    </a:cubicBezTo>
                    <a:cubicBezTo>
                      <a:pt x="12108" y="15494"/>
                      <a:pt x="12171" y="15363"/>
                      <a:pt x="12300" y="15232"/>
                    </a:cubicBezTo>
                    <a:cubicBezTo>
                      <a:pt x="12300" y="15232"/>
                      <a:pt x="12428" y="15232"/>
                      <a:pt x="12556" y="15100"/>
                    </a:cubicBezTo>
                    <a:cubicBezTo>
                      <a:pt x="12556" y="15100"/>
                      <a:pt x="12620" y="15034"/>
                      <a:pt x="12749" y="14969"/>
                    </a:cubicBezTo>
                    <a:cubicBezTo>
                      <a:pt x="12812" y="14706"/>
                      <a:pt x="13004" y="14444"/>
                      <a:pt x="13197" y="14181"/>
                    </a:cubicBezTo>
                    <a:cubicBezTo>
                      <a:pt x="13389" y="13984"/>
                      <a:pt x="13582" y="13722"/>
                      <a:pt x="13774" y="13525"/>
                    </a:cubicBezTo>
                    <a:cubicBezTo>
                      <a:pt x="13774" y="13459"/>
                      <a:pt x="13774" y="13328"/>
                      <a:pt x="13902" y="13263"/>
                    </a:cubicBezTo>
                    <a:cubicBezTo>
                      <a:pt x="14030" y="13130"/>
                      <a:pt x="14223" y="12999"/>
                      <a:pt x="14287" y="12802"/>
                    </a:cubicBezTo>
                    <a:cubicBezTo>
                      <a:pt x="14671" y="12211"/>
                      <a:pt x="14864" y="11490"/>
                      <a:pt x="14030" y="11095"/>
                    </a:cubicBezTo>
                    <a:cubicBezTo>
                      <a:pt x="13261" y="11424"/>
                      <a:pt x="12556" y="11883"/>
                      <a:pt x="11851" y="12409"/>
                    </a:cubicBezTo>
                    <a:cubicBezTo>
                      <a:pt x="11594" y="12540"/>
                      <a:pt x="11402" y="12802"/>
                      <a:pt x="11146" y="12934"/>
                    </a:cubicBezTo>
                    <a:cubicBezTo>
                      <a:pt x="11146" y="12934"/>
                      <a:pt x="11018" y="12934"/>
                      <a:pt x="10954" y="12999"/>
                    </a:cubicBezTo>
                    <a:cubicBezTo>
                      <a:pt x="10889" y="12999"/>
                      <a:pt x="10761" y="13197"/>
                      <a:pt x="10697" y="13263"/>
                    </a:cubicBezTo>
                    <a:cubicBezTo>
                      <a:pt x="10697" y="13263"/>
                      <a:pt x="10569" y="13263"/>
                      <a:pt x="10505" y="13263"/>
                    </a:cubicBezTo>
                    <a:cubicBezTo>
                      <a:pt x="10185" y="13459"/>
                      <a:pt x="9607" y="13853"/>
                      <a:pt x="9223" y="14181"/>
                    </a:cubicBezTo>
                    <a:cubicBezTo>
                      <a:pt x="7877" y="15167"/>
                      <a:pt x="6530" y="16151"/>
                      <a:pt x="5121" y="17004"/>
                    </a:cubicBezTo>
                    <a:cubicBezTo>
                      <a:pt x="4993" y="17136"/>
                      <a:pt x="4736" y="17399"/>
                      <a:pt x="4544" y="17267"/>
                    </a:cubicBezTo>
                    <a:cubicBezTo>
                      <a:pt x="4415" y="16807"/>
                      <a:pt x="4864" y="16479"/>
                      <a:pt x="5121" y="16217"/>
                    </a:cubicBezTo>
                    <a:cubicBezTo>
                      <a:pt x="5249" y="16085"/>
                      <a:pt x="5442" y="15953"/>
                      <a:pt x="5570" y="15822"/>
                    </a:cubicBezTo>
                    <a:cubicBezTo>
                      <a:pt x="5697" y="15691"/>
                      <a:pt x="5826" y="15494"/>
                      <a:pt x="5954" y="15363"/>
                    </a:cubicBezTo>
                    <a:cubicBezTo>
                      <a:pt x="6467" y="14772"/>
                      <a:pt x="7108" y="14247"/>
                      <a:pt x="7620" y="13656"/>
                    </a:cubicBezTo>
                    <a:cubicBezTo>
                      <a:pt x="7749" y="13525"/>
                      <a:pt x="7877" y="13328"/>
                      <a:pt x="8069" y="13197"/>
                    </a:cubicBezTo>
                    <a:cubicBezTo>
                      <a:pt x="8774" y="12343"/>
                      <a:pt x="9672" y="11424"/>
                      <a:pt x="10505" y="10571"/>
                    </a:cubicBezTo>
                    <a:cubicBezTo>
                      <a:pt x="10761" y="10374"/>
                      <a:pt x="10954" y="10110"/>
                      <a:pt x="11146" y="9848"/>
                    </a:cubicBezTo>
                    <a:cubicBezTo>
                      <a:pt x="11273" y="9586"/>
                      <a:pt x="11467" y="9323"/>
                      <a:pt x="11722" y="9060"/>
                    </a:cubicBezTo>
                    <a:cubicBezTo>
                      <a:pt x="11914" y="8404"/>
                      <a:pt x="11594" y="7813"/>
                      <a:pt x="11146" y="7616"/>
                    </a:cubicBezTo>
                    <a:cubicBezTo>
                      <a:pt x="10185" y="8141"/>
                      <a:pt x="9351" y="8863"/>
                      <a:pt x="8454" y="9455"/>
                    </a:cubicBezTo>
                    <a:cubicBezTo>
                      <a:pt x="7812" y="9914"/>
                      <a:pt x="7171" y="10308"/>
                      <a:pt x="6530" y="10833"/>
                    </a:cubicBezTo>
                    <a:cubicBezTo>
                      <a:pt x="6338" y="10964"/>
                      <a:pt x="6146" y="11161"/>
                      <a:pt x="5826" y="11293"/>
                    </a:cubicBezTo>
                    <a:cubicBezTo>
                      <a:pt x="5954" y="11095"/>
                      <a:pt x="5954" y="10964"/>
                      <a:pt x="6083" y="10833"/>
                    </a:cubicBezTo>
                    <a:cubicBezTo>
                      <a:pt x="6083" y="10702"/>
                      <a:pt x="6210" y="10636"/>
                      <a:pt x="6275" y="10505"/>
                    </a:cubicBezTo>
                    <a:cubicBezTo>
                      <a:pt x="6275" y="10374"/>
                      <a:pt x="6338" y="10308"/>
                      <a:pt x="6467" y="10176"/>
                    </a:cubicBezTo>
                    <a:cubicBezTo>
                      <a:pt x="6467" y="10045"/>
                      <a:pt x="6530" y="10045"/>
                      <a:pt x="6659" y="9848"/>
                    </a:cubicBezTo>
                    <a:cubicBezTo>
                      <a:pt x="6659" y="9848"/>
                      <a:pt x="6724" y="9717"/>
                      <a:pt x="6851" y="9520"/>
                    </a:cubicBezTo>
                    <a:cubicBezTo>
                      <a:pt x="6851" y="9389"/>
                      <a:pt x="6916" y="9323"/>
                      <a:pt x="6979" y="9191"/>
                    </a:cubicBezTo>
                    <a:cubicBezTo>
                      <a:pt x="7171" y="8929"/>
                      <a:pt x="7428" y="8535"/>
                      <a:pt x="7620" y="8141"/>
                    </a:cubicBezTo>
                    <a:cubicBezTo>
                      <a:pt x="7620" y="8141"/>
                      <a:pt x="7620" y="8010"/>
                      <a:pt x="7620" y="8010"/>
                    </a:cubicBezTo>
                    <a:cubicBezTo>
                      <a:pt x="7620" y="8010"/>
                      <a:pt x="7684" y="7944"/>
                      <a:pt x="7749" y="7878"/>
                    </a:cubicBezTo>
                    <a:cubicBezTo>
                      <a:pt x="7812" y="7682"/>
                      <a:pt x="7877" y="7551"/>
                      <a:pt x="8005" y="7354"/>
                    </a:cubicBezTo>
                    <a:cubicBezTo>
                      <a:pt x="8133" y="7221"/>
                      <a:pt x="8582" y="6566"/>
                      <a:pt x="8582" y="6369"/>
                    </a:cubicBezTo>
                    <a:cubicBezTo>
                      <a:pt x="8582" y="6106"/>
                      <a:pt x="8390" y="5843"/>
                      <a:pt x="8325" y="5712"/>
                    </a:cubicBezTo>
                    <a:cubicBezTo>
                      <a:pt x="8261" y="5581"/>
                      <a:pt x="8069" y="5450"/>
                      <a:pt x="7877" y="5317"/>
                    </a:cubicBezTo>
                    <a:cubicBezTo>
                      <a:pt x="7877" y="5317"/>
                      <a:pt x="7749" y="5317"/>
                      <a:pt x="7684" y="5252"/>
                    </a:cubicBezTo>
                    <a:cubicBezTo>
                      <a:pt x="7684" y="5252"/>
                      <a:pt x="7684" y="5121"/>
                      <a:pt x="7684" y="5121"/>
                    </a:cubicBezTo>
                    <a:cubicBezTo>
                      <a:pt x="7684" y="5121"/>
                      <a:pt x="7365" y="5121"/>
                      <a:pt x="7365" y="5121"/>
                    </a:cubicBezTo>
                    <a:cubicBezTo>
                      <a:pt x="6916" y="5121"/>
                      <a:pt x="6210" y="5515"/>
                      <a:pt x="5762" y="5778"/>
                    </a:cubicBezTo>
                    <a:cubicBezTo>
                      <a:pt x="5570" y="5778"/>
                      <a:pt x="5377" y="5909"/>
                      <a:pt x="5249" y="5909"/>
                    </a:cubicBezTo>
                    <a:cubicBezTo>
                      <a:pt x="5185" y="5909"/>
                      <a:pt x="5121" y="6040"/>
                      <a:pt x="4993" y="6106"/>
                    </a:cubicBezTo>
                    <a:cubicBezTo>
                      <a:pt x="4929" y="6106"/>
                      <a:pt x="4800" y="6106"/>
                      <a:pt x="4672" y="6106"/>
                    </a:cubicBezTo>
                    <a:cubicBezTo>
                      <a:pt x="4288" y="6302"/>
                      <a:pt x="3710" y="6762"/>
                      <a:pt x="3198" y="6631"/>
                    </a:cubicBezTo>
                    <a:cubicBezTo>
                      <a:pt x="3134" y="6566"/>
                      <a:pt x="3198" y="6435"/>
                      <a:pt x="3198" y="6369"/>
                    </a:cubicBezTo>
                    <a:cubicBezTo>
                      <a:pt x="3198" y="6369"/>
                      <a:pt x="3198" y="6237"/>
                      <a:pt x="3198" y="6171"/>
                    </a:cubicBezTo>
                    <a:cubicBezTo>
                      <a:pt x="3198" y="6171"/>
                      <a:pt x="3326" y="6171"/>
                      <a:pt x="3326" y="6106"/>
                    </a:cubicBezTo>
                    <a:cubicBezTo>
                      <a:pt x="3390" y="5974"/>
                      <a:pt x="3455" y="5778"/>
                      <a:pt x="3582" y="5647"/>
                    </a:cubicBezTo>
                    <a:cubicBezTo>
                      <a:pt x="3582" y="5581"/>
                      <a:pt x="3775" y="5515"/>
                      <a:pt x="3775" y="5450"/>
                    </a:cubicBezTo>
                    <a:cubicBezTo>
                      <a:pt x="3775" y="5384"/>
                      <a:pt x="3839" y="5317"/>
                      <a:pt x="3903" y="5186"/>
                    </a:cubicBezTo>
                    <a:cubicBezTo>
                      <a:pt x="3967" y="5055"/>
                      <a:pt x="4095" y="4924"/>
                      <a:pt x="4223" y="4793"/>
                    </a:cubicBezTo>
                    <a:cubicBezTo>
                      <a:pt x="3647" y="4793"/>
                      <a:pt x="3069" y="4793"/>
                      <a:pt x="2557" y="4793"/>
                    </a:cubicBezTo>
                    <a:cubicBezTo>
                      <a:pt x="2428" y="4793"/>
                      <a:pt x="2236" y="4924"/>
                      <a:pt x="2108" y="4924"/>
                    </a:cubicBezTo>
                    <a:cubicBezTo>
                      <a:pt x="1916" y="4924"/>
                      <a:pt x="1724" y="4924"/>
                      <a:pt x="1595" y="4924"/>
                    </a:cubicBezTo>
                    <a:cubicBezTo>
                      <a:pt x="1403" y="4924"/>
                      <a:pt x="1275" y="5055"/>
                      <a:pt x="1083" y="5186"/>
                    </a:cubicBezTo>
                    <a:cubicBezTo>
                      <a:pt x="1083" y="5186"/>
                      <a:pt x="954" y="5317"/>
                      <a:pt x="954" y="5317"/>
                    </a:cubicBezTo>
                    <a:cubicBezTo>
                      <a:pt x="826" y="5317"/>
                      <a:pt x="570" y="5317"/>
                      <a:pt x="442" y="5317"/>
                    </a:cubicBezTo>
                    <a:cubicBezTo>
                      <a:pt x="313" y="5317"/>
                      <a:pt x="250" y="5450"/>
                      <a:pt x="121" y="5515"/>
                    </a:cubicBezTo>
                    <a:cubicBezTo>
                      <a:pt x="-71" y="5515"/>
                      <a:pt x="-7" y="5384"/>
                      <a:pt x="121" y="5384"/>
                    </a:cubicBezTo>
                    <a:cubicBezTo>
                      <a:pt x="250" y="5186"/>
                      <a:pt x="442" y="4990"/>
                      <a:pt x="634" y="4858"/>
                    </a:cubicBezTo>
                    <a:cubicBezTo>
                      <a:pt x="762" y="4793"/>
                      <a:pt x="891" y="4727"/>
                      <a:pt x="1019" y="4662"/>
                    </a:cubicBezTo>
                    <a:cubicBezTo>
                      <a:pt x="1146" y="4596"/>
                      <a:pt x="1211" y="4465"/>
                      <a:pt x="1340" y="4399"/>
                    </a:cubicBezTo>
                    <a:cubicBezTo>
                      <a:pt x="1532" y="4267"/>
                      <a:pt x="1787" y="4267"/>
                      <a:pt x="2044" y="4201"/>
                    </a:cubicBezTo>
                    <a:cubicBezTo>
                      <a:pt x="2557" y="4005"/>
                      <a:pt x="3134" y="3742"/>
                      <a:pt x="3710" y="3611"/>
                    </a:cubicBezTo>
                    <a:cubicBezTo>
                      <a:pt x="3839" y="3611"/>
                      <a:pt x="3967" y="3611"/>
                      <a:pt x="4031" y="3611"/>
                    </a:cubicBezTo>
                    <a:cubicBezTo>
                      <a:pt x="4223" y="3546"/>
                      <a:pt x="4415" y="3348"/>
                      <a:pt x="4544" y="3348"/>
                    </a:cubicBezTo>
                    <a:cubicBezTo>
                      <a:pt x="4736" y="3282"/>
                      <a:pt x="4929" y="3282"/>
                      <a:pt x="5056" y="3217"/>
                    </a:cubicBezTo>
                    <a:cubicBezTo>
                      <a:pt x="5249" y="3217"/>
                      <a:pt x="5442" y="2954"/>
                      <a:pt x="5697" y="2954"/>
                    </a:cubicBezTo>
                    <a:cubicBezTo>
                      <a:pt x="6467" y="2692"/>
                      <a:pt x="7236" y="2232"/>
                      <a:pt x="7941" y="1773"/>
                    </a:cubicBezTo>
                    <a:cubicBezTo>
                      <a:pt x="9031" y="1116"/>
                      <a:pt x="10056" y="526"/>
                      <a:pt x="11146" y="0"/>
                    </a:cubicBezTo>
                    <a:cubicBezTo>
                      <a:pt x="10377" y="854"/>
                      <a:pt x="9799" y="1838"/>
                      <a:pt x="9415" y="3020"/>
                    </a:cubicBezTo>
                    <a:cubicBezTo>
                      <a:pt x="9415" y="3086"/>
                      <a:pt x="9607" y="3217"/>
                      <a:pt x="9607" y="3282"/>
                    </a:cubicBezTo>
                    <a:cubicBezTo>
                      <a:pt x="9607" y="3282"/>
                      <a:pt x="9544" y="3282"/>
                      <a:pt x="9607" y="3282"/>
                    </a:cubicBezTo>
                    <a:cubicBezTo>
                      <a:pt x="9672" y="3413"/>
                      <a:pt x="9799" y="3611"/>
                      <a:pt x="9993" y="3677"/>
                    </a:cubicBezTo>
                    <a:cubicBezTo>
                      <a:pt x="10248" y="3677"/>
                      <a:pt x="10440" y="3546"/>
                      <a:pt x="10697" y="3413"/>
                    </a:cubicBezTo>
                    <a:cubicBezTo>
                      <a:pt x="10954" y="3282"/>
                      <a:pt x="11210" y="3282"/>
                      <a:pt x="11402" y="3217"/>
                    </a:cubicBezTo>
                    <a:cubicBezTo>
                      <a:pt x="11594" y="3217"/>
                      <a:pt x="11787" y="3020"/>
                      <a:pt x="12043" y="2889"/>
                    </a:cubicBezTo>
                    <a:cubicBezTo>
                      <a:pt x="12620" y="2561"/>
                      <a:pt x="13197" y="2232"/>
                      <a:pt x="13838" y="1970"/>
                    </a:cubicBezTo>
                    <a:cubicBezTo>
                      <a:pt x="14223" y="1773"/>
                      <a:pt x="14607" y="1511"/>
                      <a:pt x="14928" y="124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6" name="Google Shape;1240;g257743a6ece_0_185"/>
              <p:cNvSpPr/>
              <p:nvPr/>
            </p:nvSpPr>
            <p:spPr>
              <a:xfrm>
                <a:off x="211890" y="22025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extrusionOk="0">
                    <a:moveTo>
                      <a:pt x="21517" y="0"/>
                    </a:moveTo>
                    <a:cubicBezTo>
                      <a:pt x="21517" y="0"/>
                      <a:pt x="21517" y="0"/>
                      <a:pt x="21517" y="0"/>
                    </a:cubicBezTo>
                    <a:cubicBezTo>
                      <a:pt x="21311" y="623"/>
                      <a:pt x="20901" y="1374"/>
                      <a:pt x="20488" y="1997"/>
                    </a:cubicBezTo>
                    <a:cubicBezTo>
                      <a:pt x="20076" y="2496"/>
                      <a:pt x="19666" y="3122"/>
                      <a:pt x="19254" y="3745"/>
                    </a:cubicBezTo>
                    <a:cubicBezTo>
                      <a:pt x="19254" y="3745"/>
                      <a:pt x="19254" y="3995"/>
                      <a:pt x="19254" y="4120"/>
                    </a:cubicBezTo>
                    <a:cubicBezTo>
                      <a:pt x="19047" y="4494"/>
                      <a:pt x="18431" y="4995"/>
                      <a:pt x="18123" y="5494"/>
                    </a:cubicBezTo>
                    <a:cubicBezTo>
                      <a:pt x="18123" y="5494"/>
                      <a:pt x="18123" y="5743"/>
                      <a:pt x="18123" y="5868"/>
                    </a:cubicBezTo>
                    <a:cubicBezTo>
                      <a:pt x="17815" y="6242"/>
                      <a:pt x="17300" y="6743"/>
                      <a:pt x="16992" y="7366"/>
                    </a:cubicBezTo>
                    <a:cubicBezTo>
                      <a:pt x="16478" y="7616"/>
                      <a:pt x="16272" y="8114"/>
                      <a:pt x="15859" y="8491"/>
                    </a:cubicBezTo>
                    <a:cubicBezTo>
                      <a:pt x="15757" y="8740"/>
                      <a:pt x="15345" y="8491"/>
                      <a:pt x="15141" y="8740"/>
                    </a:cubicBezTo>
                    <a:cubicBezTo>
                      <a:pt x="14729" y="9239"/>
                      <a:pt x="14316" y="9738"/>
                      <a:pt x="14008" y="10364"/>
                    </a:cubicBezTo>
                    <a:cubicBezTo>
                      <a:pt x="13288" y="10364"/>
                      <a:pt x="13186" y="11236"/>
                      <a:pt x="12569" y="11486"/>
                    </a:cubicBezTo>
                    <a:cubicBezTo>
                      <a:pt x="12261" y="11860"/>
                      <a:pt x="11951" y="12361"/>
                      <a:pt x="11541" y="12735"/>
                    </a:cubicBezTo>
                    <a:cubicBezTo>
                      <a:pt x="11232" y="13109"/>
                      <a:pt x="10922" y="13359"/>
                      <a:pt x="10512" y="13733"/>
                    </a:cubicBezTo>
                    <a:cubicBezTo>
                      <a:pt x="10512" y="13733"/>
                      <a:pt x="10512" y="13984"/>
                      <a:pt x="10512" y="13984"/>
                    </a:cubicBezTo>
                    <a:cubicBezTo>
                      <a:pt x="10100" y="14234"/>
                      <a:pt x="9585" y="14857"/>
                      <a:pt x="9175" y="15231"/>
                    </a:cubicBezTo>
                    <a:cubicBezTo>
                      <a:pt x="8969" y="15481"/>
                      <a:pt x="8763" y="15730"/>
                      <a:pt x="8557" y="15857"/>
                    </a:cubicBezTo>
                    <a:cubicBezTo>
                      <a:pt x="8557" y="15857"/>
                      <a:pt x="8352" y="16106"/>
                      <a:pt x="8248" y="16231"/>
                    </a:cubicBezTo>
                    <a:cubicBezTo>
                      <a:pt x="8248" y="16231"/>
                      <a:pt x="7940" y="16231"/>
                      <a:pt x="7940" y="16231"/>
                    </a:cubicBezTo>
                    <a:cubicBezTo>
                      <a:pt x="7838" y="16356"/>
                      <a:pt x="7734" y="16481"/>
                      <a:pt x="7632" y="16605"/>
                    </a:cubicBezTo>
                    <a:cubicBezTo>
                      <a:pt x="7528" y="16730"/>
                      <a:pt x="7324" y="16730"/>
                      <a:pt x="7220" y="16855"/>
                    </a:cubicBezTo>
                    <a:cubicBezTo>
                      <a:pt x="7014" y="16979"/>
                      <a:pt x="6912" y="17104"/>
                      <a:pt x="6705" y="17353"/>
                    </a:cubicBezTo>
                    <a:cubicBezTo>
                      <a:pt x="6397" y="17603"/>
                      <a:pt x="5677" y="17979"/>
                      <a:pt x="5162" y="18229"/>
                    </a:cubicBezTo>
                    <a:cubicBezTo>
                      <a:pt x="5162" y="18229"/>
                      <a:pt x="4958" y="18603"/>
                      <a:pt x="4854" y="18603"/>
                    </a:cubicBezTo>
                    <a:cubicBezTo>
                      <a:pt x="4752" y="18603"/>
                      <a:pt x="4648" y="18603"/>
                      <a:pt x="4444" y="18852"/>
                    </a:cubicBezTo>
                    <a:cubicBezTo>
                      <a:pt x="3930" y="19226"/>
                      <a:pt x="3107" y="19727"/>
                      <a:pt x="2593" y="20351"/>
                    </a:cubicBezTo>
                    <a:cubicBezTo>
                      <a:pt x="1460" y="20351"/>
                      <a:pt x="1050" y="21348"/>
                      <a:pt x="21" y="21600"/>
                    </a:cubicBezTo>
                    <a:cubicBezTo>
                      <a:pt x="-83" y="21224"/>
                      <a:pt x="227" y="20974"/>
                      <a:pt x="329" y="20725"/>
                    </a:cubicBezTo>
                    <a:cubicBezTo>
                      <a:pt x="1152" y="19603"/>
                      <a:pt x="2387" y="18478"/>
                      <a:pt x="3415" y="17353"/>
                    </a:cubicBezTo>
                    <a:cubicBezTo>
                      <a:pt x="3621" y="17104"/>
                      <a:pt x="3930" y="16855"/>
                      <a:pt x="4134" y="16481"/>
                    </a:cubicBezTo>
                    <a:cubicBezTo>
                      <a:pt x="4134" y="16231"/>
                      <a:pt x="4444" y="16231"/>
                      <a:pt x="4648" y="15982"/>
                    </a:cubicBezTo>
                    <a:cubicBezTo>
                      <a:pt x="4648" y="15982"/>
                      <a:pt x="4648" y="15730"/>
                      <a:pt x="4648" y="15605"/>
                    </a:cubicBezTo>
                    <a:cubicBezTo>
                      <a:pt x="4648" y="15605"/>
                      <a:pt x="4752" y="15356"/>
                      <a:pt x="4958" y="15231"/>
                    </a:cubicBezTo>
                    <a:cubicBezTo>
                      <a:pt x="4958" y="15231"/>
                      <a:pt x="5060" y="15231"/>
                      <a:pt x="5162" y="15107"/>
                    </a:cubicBezTo>
                    <a:cubicBezTo>
                      <a:pt x="5266" y="15107"/>
                      <a:pt x="5266" y="14857"/>
                      <a:pt x="5369" y="14733"/>
                    </a:cubicBezTo>
                    <a:cubicBezTo>
                      <a:pt x="5369" y="14733"/>
                      <a:pt x="5677" y="14733"/>
                      <a:pt x="5677" y="14483"/>
                    </a:cubicBezTo>
                    <a:cubicBezTo>
                      <a:pt x="6397" y="13608"/>
                      <a:pt x="7220" y="12486"/>
                      <a:pt x="8042" y="11611"/>
                    </a:cubicBezTo>
                    <a:cubicBezTo>
                      <a:pt x="8042" y="11611"/>
                      <a:pt x="8248" y="11611"/>
                      <a:pt x="8352" y="11611"/>
                    </a:cubicBezTo>
                    <a:cubicBezTo>
                      <a:pt x="8455" y="11486"/>
                      <a:pt x="8557" y="11112"/>
                      <a:pt x="8763" y="10987"/>
                    </a:cubicBezTo>
                    <a:cubicBezTo>
                      <a:pt x="8763" y="10987"/>
                      <a:pt x="9071" y="10862"/>
                      <a:pt x="9175" y="10738"/>
                    </a:cubicBezTo>
                    <a:cubicBezTo>
                      <a:pt x="9483" y="10364"/>
                      <a:pt x="9791" y="9862"/>
                      <a:pt x="9998" y="9239"/>
                    </a:cubicBezTo>
                    <a:cubicBezTo>
                      <a:pt x="10204" y="9114"/>
                      <a:pt x="10614" y="8990"/>
                      <a:pt x="10718" y="8616"/>
                    </a:cubicBezTo>
                    <a:cubicBezTo>
                      <a:pt x="10718" y="8366"/>
                      <a:pt x="10718" y="8491"/>
                      <a:pt x="11026" y="8239"/>
                    </a:cubicBezTo>
                    <a:cubicBezTo>
                      <a:pt x="11232" y="7990"/>
                      <a:pt x="11334" y="7990"/>
                      <a:pt x="11541" y="7740"/>
                    </a:cubicBezTo>
                    <a:cubicBezTo>
                      <a:pt x="11643" y="7616"/>
                      <a:pt x="11849" y="7366"/>
                      <a:pt x="11951" y="7366"/>
                    </a:cubicBezTo>
                    <a:cubicBezTo>
                      <a:pt x="12261" y="7117"/>
                      <a:pt x="12569" y="7117"/>
                      <a:pt x="12773" y="6992"/>
                    </a:cubicBezTo>
                    <a:cubicBezTo>
                      <a:pt x="13084" y="6743"/>
                      <a:pt x="13392" y="6366"/>
                      <a:pt x="13700" y="6117"/>
                    </a:cubicBezTo>
                    <a:cubicBezTo>
                      <a:pt x="13700" y="6117"/>
                      <a:pt x="13802" y="6117"/>
                      <a:pt x="13906" y="6117"/>
                    </a:cubicBezTo>
                    <a:cubicBezTo>
                      <a:pt x="13906" y="6117"/>
                      <a:pt x="13906" y="5868"/>
                      <a:pt x="14008" y="5868"/>
                    </a:cubicBezTo>
                    <a:cubicBezTo>
                      <a:pt x="14008" y="5868"/>
                      <a:pt x="14316" y="5868"/>
                      <a:pt x="14420" y="5618"/>
                    </a:cubicBezTo>
                    <a:cubicBezTo>
                      <a:pt x="14626" y="5494"/>
                      <a:pt x="14831" y="5119"/>
                      <a:pt x="15037" y="4995"/>
                    </a:cubicBezTo>
                    <a:cubicBezTo>
                      <a:pt x="15141" y="4995"/>
                      <a:pt x="15345" y="4870"/>
                      <a:pt x="15449" y="4745"/>
                    </a:cubicBezTo>
                    <a:cubicBezTo>
                      <a:pt x="15655" y="4618"/>
                      <a:pt x="15655" y="4369"/>
                      <a:pt x="15859" y="4244"/>
                    </a:cubicBezTo>
                    <a:cubicBezTo>
                      <a:pt x="15963" y="4244"/>
                      <a:pt x="16168" y="4244"/>
                      <a:pt x="16374" y="3995"/>
                    </a:cubicBezTo>
                    <a:cubicBezTo>
                      <a:pt x="16888" y="3496"/>
                      <a:pt x="17506" y="3122"/>
                      <a:pt x="18123" y="2746"/>
                    </a:cubicBezTo>
                    <a:cubicBezTo>
                      <a:pt x="19254" y="1873"/>
                      <a:pt x="20386" y="1000"/>
                      <a:pt x="21517" y="24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7" name="Google Shape;1241;g257743a6ece_0_185"/>
              <p:cNvSpPr/>
              <p:nvPr/>
            </p:nvSpPr>
            <p:spPr>
              <a:xfrm>
                <a:off x="154603" y="2195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1319" y="750"/>
                      <a:pt x="21038" y="938"/>
                    </a:cubicBezTo>
                    <a:cubicBezTo>
                      <a:pt x="20757" y="1313"/>
                      <a:pt x="20476" y="1504"/>
                      <a:pt x="20197" y="1879"/>
                    </a:cubicBezTo>
                    <a:cubicBezTo>
                      <a:pt x="19073" y="3005"/>
                      <a:pt x="17951" y="4130"/>
                      <a:pt x="16830" y="5447"/>
                    </a:cubicBezTo>
                    <a:cubicBezTo>
                      <a:pt x="16691" y="5634"/>
                      <a:pt x="16691" y="5822"/>
                      <a:pt x="16409" y="6010"/>
                    </a:cubicBezTo>
                    <a:cubicBezTo>
                      <a:pt x="16270" y="6010"/>
                      <a:pt x="15989" y="6010"/>
                      <a:pt x="15847" y="6385"/>
                    </a:cubicBezTo>
                    <a:cubicBezTo>
                      <a:pt x="15569" y="6385"/>
                      <a:pt x="15427" y="7139"/>
                      <a:pt x="15146" y="7326"/>
                    </a:cubicBezTo>
                    <a:cubicBezTo>
                      <a:pt x="15007" y="7326"/>
                      <a:pt x="14726" y="7514"/>
                      <a:pt x="14587" y="7701"/>
                    </a:cubicBezTo>
                    <a:cubicBezTo>
                      <a:pt x="14305" y="7889"/>
                      <a:pt x="14024" y="8077"/>
                      <a:pt x="13746" y="8639"/>
                    </a:cubicBezTo>
                    <a:cubicBezTo>
                      <a:pt x="13746" y="8639"/>
                      <a:pt x="13746" y="9014"/>
                      <a:pt x="13746" y="9014"/>
                    </a:cubicBezTo>
                    <a:cubicBezTo>
                      <a:pt x="13465" y="9014"/>
                      <a:pt x="12903" y="9577"/>
                      <a:pt x="12622" y="9956"/>
                    </a:cubicBezTo>
                    <a:cubicBezTo>
                      <a:pt x="12622" y="9956"/>
                      <a:pt x="12622" y="10331"/>
                      <a:pt x="12482" y="10331"/>
                    </a:cubicBezTo>
                    <a:cubicBezTo>
                      <a:pt x="12482" y="10331"/>
                      <a:pt x="12062" y="10706"/>
                      <a:pt x="11920" y="10894"/>
                    </a:cubicBezTo>
                    <a:cubicBezTo>
                      <a:pt x="11642" y="11269"/>
                      <a:pt x="11361" y="11457"/>
                      <a:pt x="11080" y="11832"/>
                    </a:cubicBezTo>
                    <a:cubicBezTo>
                      <a:pt x="10799" y="12207"/>
                      <a:pt x="10518" y="12586"/>
                      <a:pt x="10378" y="12773"/>
                    </a:cubicBezTo>
                    <a:cubicBezTo>
                      <a:pt x="10097" y="12773"/>
                      <a:pt x="9819" y="13523"/>
                      <a:pt x="9538" y="13711"/>
                    </a:cubicBezTo>
                    <a:cubicBezTo>
                      <a:pt x="9257" y="14086"/>
                      <a:pt x="8976" y="14461"/>
                      <a:pt x="8695" y="14461"/>
                    </a:cubicBezTo>
                    <a:cubicBezTo>
                      <a:pt x="8135" y="15403"/>
                      <a:pt x="7434" y="16341"/>
                      <a:pt x="6732" y="17279"/>
                    </a:cubicBezTo>
                    <a:cubicBezTo>
                      <a:pt x="6451" y="17654"/>
                      <a:pt x="6170" y="18029"/>
                      <a:pt x="6031" y="18220"/>
                    </a:cubicBezTo>
                    <a:cubicBezTo>
                      <a:pt x="5750" y="18408"/>
                      <a:pt x="5892" y="18220"/>
                      <a:pt x="5611" y="18220"/>
                    </a:cubicBezTo>
                    <a:cubicBezTo>
                      <a:pt x="5469" y="18220"/>
                      <a:pt x="4909" y="18783"/>
                      <a:pt x="4628" y="18970"/>
                    </a:cubicBezTo>
                    <a:cubicBezTo>
                      <a:pt x="4347" y="18970"/>
                      <a:pt x="4208" y="19158"/>
                      <a:pt x="3788" y="19346"/>
                    </a:cubicBezTo>
                    <a:cubicBezTo>
                      <a:pt x="3788" y="19346"/>
                      <a:pt x="3507" y="19721"/>
                      <a:pt x="3507" y="19721"/>
                    </a:cubicBezTo>
                    <a:cubicBezTo>
                      <a:pt x="3365" y="19721"/>
                      <a:pt x="3086" y="19721"/>
                      <a:pt x="3086" y="19721"/>
                    </a:cubicBezTo>
                    <a:cubicBezTo>
                      <a:pt x="2805" y="19721"/>
                      <a:pt x="2524" y="20096"/>
                      <a:pt x="2243" y="20283"/>
                    </a:cubicBezTo>
                    <a:cubicBezTo>
                      <a:pt x="2243" y="20283"/>
                      <a:pt x="1965" y="20283"/>
                      <a:pt x="1823" y="20283"/>
                    </a:cubicBezTo>
                    <a:cubicBezTo>
                      <a:pt x="1403" y="20659"/>
                      <a:pt x="701" y="21600"/>
                      <a:pt x="0" y="21600"/>
                    </a:cubicBezTo>
                    <a:cubicBezTo>
                      <a:pt x="281" y="20659"/>
                      <a:pt x="982" y="20096"/>
                      <a:pt x="1542" y="19533"/>
                    </a:cubicBezTo>
                    <a:cubicBezTo>
                      <a:pt x="2104" y="18970"/>
                      <a:pt x="2524" y="18220"/>
                      <a:pt x="3086" y="17654"/>
                    </a:cubicBezTo>
                    <a:cubicBezTo>
                      <a:pt x="3507" y="17279"/>
                      <a:pt x="3927" y="16716"/>
                      <a:pt x="4347" y="16341"/>
                    </a:cubicBezTo>
                    <a:cubicBezTo>
                      <a:pt x="5191" y="15403"/>
                      <a:pt x="6031" y="13899"/>
                      <a:pt x="6872" y="12961"/>
                    </a:cubicBezTo>
                    <a:cubicBezTo>
                      <a:pt x="6872" y="12961"/>
                      <a:pt x="7013" y="12961"/>
                      <a:pt x="7153" y="12773"/>
                    </a:cubicBezTo>
                    <a:cubicBezTo>
                      <a:pt x="7153" y="12586"/>
                      <a:pt x="7434" y="12394"/>
                      <a:pt x="7715" y="12207"/>
                    </a:cubicBezTo>
                    <a:cubicBezTo>
                      <a:pt x="8135" y="11644"/>
                      <a:pt x="8555" y="11269"/>
                      <a:pt x="8976" y="10706"/>
                    </a:cubicBezTo>
                    <a:cubicBezTo>
                      <a:pt x="8976" y="10706"/>
                      <a:pt x="8976" y="10331"/>
                      <a:pt x="8976" y="10331"/>
                    </a:cubicBezTo>
                    <a:cubicBezTo>
                      <a:pt x="9677" y="9956"/>
                      <a:pt x="10239" y="9390"/>
                      <a:pt x="10941" y="8639"/>
                    </a:cubicBezTo>
                    <a:cubicBezTo>
                      <a:pt x="10941" y="8639"/>
                      <a:pt x="11080" y="8452"/>
                      <a:pt x="11361" y="8077"/>
                    </a:cubicBezTo>
                    <a:cubicBezTo>
                      <a:pt x="11500" y="7889"/>
                      <a:pt x="11781" y="7889"/>
                      <a:pt x="11781" y="7701"/>
                    </a:cubicBezTo>
                    <a:cubicBezTo>
                      <a:pt x="12062" y="7326"/>
                      <a:pt x="12201" y="6948"/>
                      <a:pt x="12482" y="6760"/>
                    </a:cubicBezTo>
                    <a:cubicBezTo>
                      <a:pt x="12764" y="6385"/>
                      <a:pt x="13184" y="6385"/>
                      <a:pt x="13604" y="6010"/>
                    </a:cubicBezTo>
                    <a:cubicBezTo>
                      <a:pt x="14024" y="5822"/>
                      <a:pt x="14305" y="5447"/>
                      <a:pt x="14587" y="5259"/>
                    </a:cubicBezTo>
                    <a:cubicBezTo>
                      <a:pt x="16691" y="3755"/>
                      <a:pt x="19073" y="2254"/>
                      <a:pt x="21319" y="75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8" name="Google Shape;1242;g257743a6ece_0_185"/>
              <p:cNvSpPr/>
              <p:nvPr/>
            </p:nvSpPr>
            <p:spPr>
              <a:xfrm>
                <a:off x="139300" y="225221"/>
                <a:ext cx="20784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73" y="0"/>
                    </a:moveTo>
                    <a:cubicBezTo>
                      <a:pt x="18873" y="0"/>
                      <a:pt x="18873" y="64"/>
                      <a:pt x="18873" y="193"/>
                    </a:cubicBezTo>
                    <a:cubicBezTo>
                      <a:pt x="18785" y="193"/>
                      <a:pt x="18740" y="258"/>
                      <a:pt x="18696" y="386"/>
                    </a:cubicBezTo>
                    <a:cubicBezTo>
                      <a:pt x="18696" y="386"/>
                      <a:pt x="18696" y="581"/>
                      <a:pt x="18608" y="645"/>
                    </a:cubicBezTo>
                    <a:cubicBezTo>
                      <a:pt x="18521" y="774"/>
                      <a:pt x="18433" y="838"/>
                      <a:pt x="18345" y="967"/>
                    </a:cubicBezTo>
                    <a:cubicBezTo>
                      <a:pt x="17993" y="1484"/>
                      <a:pt x="17641" y="1999"/>
                      <a:pt x="17289" y="2515"/>
                    </a:cubicBezTo>
                    <a:cubicBezTo>
                      <a:pt x="16805" y="3224"/>
                      <a:pt x="16277" y="4062"/>
                      <a:pt x="15749" y="4772"/>
                    </a:cubicBezTo>
                    <a:cubicBezTo>
                      <a:pt x="15573" y="5029"/>
                      <a:pt x="15397" y="5288"/>
                      <a:pt x="15221" y="5546"/>
                    </a:cubicBezTo>
                    <a:cubicBezTo>
                      <a:pt x="15089" y="5739"/>
                      <a:pt x="14913" y="6125"/>
                      <a:pt x="14738" y="6319"/>
                    </a:cubicBezTo>
                    <a:cubicBezTo>
                      <a:pt x="14649" y="6448"/>
                      <a:pt x="14561" y="6448"/>
                      <a:pt x="14518" y="6513"/>
                    </a:cubicBezTo>
                    <a:cubicBezTo>
                      <a:pt x="14209" y="6835"/>
                      <a:pt x="13901" y="7287"/>
                      <a:pt x="13593" y="7802"/>
                    </a:cubicBezTo>
                    <a:cubicBezTo>
                      <a:pt x="13593" y="7866"/>
                      <a:pt x="13506" y="7995"/>
                      <a:pt x="13418" y="8059"/>
                    </a:cubicBezTo>
                    <a:cubicBezTo>
                      <a:pt x="13374" y="8059"/>
                      <a:pt x="13286" y="8189"/>
                      <a:pt x="13198" y="8254"/>
                    </a:cubicBezTo>
                    <a:cubicBezTo>
                      <a:pt x="13066" y="8447"/>
                      <a:pt x="12978" y="8640"/>
                      <a:pt x="12846" y="8769"/>
                    </a:cubicBezTo>
                    <a:cubicBezTo>
                      <a:pt x="12494" y="9221"/>
                      <a:pt x="12054" y="9607"/>
                      <a:pt x="11658" y="10058"/>
                    </a:cubicBezTo>
                    <a:cubicBezTo>
                      <a:pt x="11394" y="10317"/>
                      <a:pt x="11130" y="10703"/>
                      <a:pt x="10866" y="11025"/>
                    </a:cubicBezTo>
                    <a:cubicBezTo>
                      <a:pt x="10778" y="11155"/>
                      <a:pt x="10690" y="11284"/>
                      <a:pt x="10602" y="11413"/>
                    </a:cubicBezTo>
                    <a:cubicBezTo>
                      <a:pt x="10602" y="11413"/>
                      <a:pt x="10602" y="11542"/>
                      <a:pt x="10602" y="11542"/>
                    </a:cubicBezTo>
                    <a:cubicBezTo>
                      <a:pt x="10602" y="11542"/>
                      <a:pt x="10558" y="11542"/>
                      <a:pt x="10514" y="11542"/>
                    </a:cubicBezTo>
                    <a:cubicBezTo>
                      <a:pt x="10514" y="11542"/>
                      <a:pt x="10514" y="11671"/>
                      <a:pt x="10426" y="11735"/>
                    </a:cubicBezTo>
                    <a:cubicBezTo>
                      <a:pt x="10426" y="11735"/>
                      <a:pt x="10294" y="11864"/>
                      <a:pt x="10206" y="11928"/>
                    </a:cubicBezTo>
                    <a:cubicBezTo>
                      <a:pt x="10162" y="12058"/>
                      <a:pt x="10074" y="12251"/>
                      <a:pt x="9986" y="12316"/>
                    </a:cubicBezTo>
                    <a:cubicBezTo>
                      <a:pt x="9810" y="12573"/>
                      <a:pt x="9546" y="12767"/>
                      <a:pt x="9370" y="13025"/>
                    </a:cubicBezTo>
                    <a:cubicBezTo>
                      <a:pt x="9370" y="13025"/>
                      <a:pt x="9370" y="13154"/>
                      <a:pt x="9282" y="13154"/>
                    </a:cubicBezTo>
                    <a:cubicBezTo>
                      <a:pt x="9282" y="13154"/>
                      <a:pt x="9194" y="13154"/>
                      <a:pt x="9151" y="13219"/>
                    </a:cubicBezTo>
                    <a:cubicBezTo>
                      <a:pt x="9106" y="13283"/>
                      <a:pt x="9062" y="13347"/>
                      <a:pt x="8974" y="13476"/>
                    </a:cubicBezTo>
                    <a:cubicBezTo>
                      <a:pt x="8799" y="13669"/>
                      <a:pt x="8579" y="13798"/>
                      <a:pt x="8446" y="14057"/>
                    </a:cubicBezTo>
                    <a:cubicBezTo>
                      <a:pt x="8446" y="14057"/>
                      <a:pt x="8446" y="14121"/>
                      <a:pt x="8446" y="14186"/>
                    </a:cubicBezTo>
                    <a:cubicBezTo>
                      <a:pt x="8359" y="14315"/>
                      <a:pt x="8227" y="14443"/>
                      <a:pt x="8139" y="14572"/>
                    </a:cubicBezTo>
                    <a:cubicBezTo>
                      <a:pt x="7962" y="14830"/>
                      <a:pt x="7787" y="15089"/>
                      <a:pt x="7567" y="15153"/>
                    </a:cubicBezTo>
                    <a:cubicBezTo>
                      <a:pt x="7479" y="15475"/>
                      <a:pt x="7214" y="15733"/>
                      <a:pt x="7039" y="16056"/>
                    </a:cubicBezTo>
                    <a:cubicBezTo>
                      <a:pt x="6995" y="16185"/>
                      <a:pt x="6907" y="16249"/>
                      <a:pt x="6819" y="16378"/>
                    </a:cubicBezTo>
                    <a:cubicBezTo>
                      <a:pt x="6819" y="16378"/>
                      <a:pt x="6819" y="16442"/>
                      <a:pt x="6731" y="16506"/>
                    </a:cubicBezTo>
                    <a:cubicBezTo>
                      <a:pt x="6467" y="16894"/>
                      <a:pt x="6159" y="16958"/>
                      <a:pt x="6027" y="17409"/>
                    </a:cubicBezTo>
                    <a:cubicBezTo>
                      <a:pt x="5939" y="17797"/>
                      <a:pt x="5983" y="18183"/>
                      <a:pt x="6159" y="18441"/>
                    </a:cubicBezTo>
                    <a:cubicBezTo>
                      <a:pt x="6159" y="18441"/>
                      <a:pt x="6291" y="18441"/>
                      <a:pt x="6335" y="18570"/>
                    </a:cubicBezTo>
                    <a:cubicBezTo>
                      <a:pt x="6335" y="18570"/>
                      <a:pt x="6642" y="19086"/>
                      <a:pt x="6907" y="19086"/>
                    </a:cubicBezTo>
                    <a:cubicBezTo>
                      <a:pt x="6995" y="19086"/>
                      <a:pt x="7082" y="19086"/>
                      <a:pt x="7127" y="19086"/>
                    </a:cubicBezTo>
                    <a:cubicBezTo>
                      <a:pt x="7127" y="19086"/>
                      <a:pt x="7214" y="18957"/>
                      <a:pt x="7259" y="18957"/>
                    </a:cubicBezTo>
                    <a:cubicBezTo>
                      <a:pt x="7391" y="18893"/>
                      <a:pt x="7479" y="18893"/>
                      <a:pt x="7567" y="18828"/>
                    </a:cubicBezTo>
                    <a:cubicBezTo>
                      <a:pt x="7699" y="18828"/>
                      <a:pt x="7787" y="18698"/>
                      <a:pt x="7874" y="18505"/>
                    </a:cubicBezTo>
                    <a:cubicBezTo>
                      <a:pt x="7962" y="18441"/>
                      <a:pt x="8007" y="18376"/>
                      <a:pt x="8051" y="18376"/>
                    </a:cubicBezTo>
                    <a:cubicBezTo>
                      <a:pt x="8094" y="18312"/>
                      <a:pt x="8139" y="18248"/>
                      <a:pt x="8182" y="18183"/>
                    </a:cubicBezTo>
                    <a:cubicBezTo>
                      <a:pt x="8534" y="17797"/>
                      <a:pt x="8886" y="17474"/>
                      <a:pt x="9194" y="17023"/>
                    </a:cubicBezTo>
                    <a:cubicBezTo>
                      <a:pt x="9282" y="16894"/>
                      <a:pt x="9370" y="16635"/>
                      <a:pt x="9502" y="16571"/>
                    </a:cubicBezTo>
                    <a:cubicBezTo>
                      <a:pt x="9502" y="16571"/>
                      <a:pt x="9590" y="16571"/>
                      <a:pt x="9634" y="16571"/>
                    </a:cubicBezTo>
                    <a:cubicBezTo>
                      <a:pt x="9898" y="16185"/>
                      <a:pt x="10162" y="15863"/>
                      <a:pt x="10426" y="15539"/>
                    </a:cubicBezTo>
                    <a:cubicBezTo>
                      <a:pt x="10558" y="15411"/>
                      <a:pt x="10734" y="15282"/>
                      <a:pt x="10866" y="15089"/>
                    </a:cubicBezTo>
                    <a:cubicBezTo>
                      <a:pt x="10998" y="14960"/>
                      <a:pt x="11130" y="14765"/>
                      <a:pt x="11262" y="14572"/>
                    </a:cubicBezTo>
                    <a:cubicBezTo>
                      <a:pt x="11526" y="14186"/>
                      <a:pt x="11790" y="13863"/>
                      <a:pt x="12054" y="13541"/>
                    </a:cubicBezTo>
                    <a:cubicBezTo>
                      <a:pt x="12318" y="13219"/>
                      <a:pt x="12626" y="12831"/>
                      <a:pt x="12934" y="12509"/>
                    </a:cubicBezTo>
                    <a:cubicBezTo>
                      <a:pt x="13109" y="12251"/>
                      <a:pt x="13286" y="11928"/>
                      <a:pt x="13506" y="11671"/>
                    </a:cubicBezTo>
                    <a:cubicBezTo>
                      <a:pt x="13506" y="11606"/>
                      <a:pt x="13593" y="11606"/>
                      <a:pt x="13638" y="11542"/>
                    </a:cubicBezTo>
                    <a:cubicBezTo>
                      <a:pt x="13638" y="11542"/>
                      <a:pt x="13638" y="11477"/>
                      <a:pt x="13638" y="11413"/>
                    </a:cubicBezTo>
                    <a:cubicBezTo>
                      <a:pt x="13638" y="11413"/>
                      <a:pt x="13726" y="11413"/>
                      <a:pt x="13726" y="11413"/>
                    </a:cubicBezTo>
                    <a:cubicBezTo>
                      <a:pt x="13769" y="11284"/>
                      <a:pt x="13858" y="11220"/>
                      <a:pt x="13901" y="11155"/>
                    </a:cubicBezTo>
                    <a:cubicBezTo>
                      <a:pt x="14209" y="10703"/>
                      <a:pt x="14561" y="10188"/>
                      <a:pt x="14913" y="9801"/>
                    </a:cubicBezTo>
                    <a:cubicBezTo>
                      <a:pt x="15001" y="9736"/>
                      <a:pt x="15089" y="9736"/>
                      <a:pt x="15133" y="9672"/>
                    </a:cubicBezTo>
                    <a:cubicBezTo>
                      <a:pt x="15397" y="9414"/>
                      <a:pt x="15617" y="9027"/>
                      <a:pt x="15881" y="8705"/>
                    </a:cubicBezTo>
                    <a:cubicBezTo>
                      <a:pt x="15881" y="8705"/>
                      <a:pt x="15881" y="8576"/>
                      <a:pt x="15881" y="8576"/>
                    </a:cubicBezTo>
                    <a:cubicBezTo>
                      <a:pt x="15881" y="8576"/>
                      <a:pt x="15969" y="8576"/>
                      <a:pt x="15969" y="8576"/>
                    </a:cubicBezTo>
                    <a:cubicBezTo>
                      <a:pt x="16057" y="8511"/>
                      <a:pt x="16057" y="8318"/>
                      <a:pt x="16145" y="8318"/>
                    </a:cubicBezTo>
                    <a:cubicBezTo>
                      <a:pt x="16233" y="8318"/>
                      <a:pt x="16321" y="8318"/>
                      <a:pt x="16409" y="8189"/>
                    </a:cubicBezTo>
                    <a:cubicBezTo>
                      <a:pt x="16409" y="8189"/>
                      <a:pt x="16409" y="8124"/>
                      <a:pt x="16453" y="8059"/>
                    </a:cubicBezTo>
                    <a:cubicBezTo>
                      <a:pt x="16673" y="7866"/>
                      <a:pt x="16893" y="7544"/>
                      <a:pt x="17113" y="7351"/>
                    </a:cubicBezTo>
                    <a:cubicBezTo>
                      <a:pt x="17201" y="7287"/>
                      <a:pt x="17245" y="7222"/>
                      <a:pt x="17333" y="7157"/>
                    </a:cubicBezTo>
                    <a:cubicBezTo>
                      <a:pt x="17333" y="7157"/>
                      <a:pt x="17333" y="7092"/>
                      <a:pt x="17421" y="7028"/>
                    </a:cubicBezTo>
                    <a:cubicBezTo>
                      <a:pt x="17465" y="6963"/>
                      <a:pt x="17553" y="6963"/>
                      <a:pt x="17641" y="6899"/>
                    </a:cubicBezTo>
                    <a:cubicBezTo>
                      <a:pt x="17773" y="6770"/>
                      <a:pt x="17905" y="6577"/>
                      <a:pt x="18037" y="6319"/>
                    </a:cubicBezTo>
                    <a:cubicBezTo>
                      <a:pt x="18081" y="6319"/>
                      <a:pt x="18125" y="6319"/>
                      <a:pt x="18168" y="6254"/>
                    </a:cubicBezTo>
                    <a:cubicBezTo>
                      <a:pt x="18168" y="6254"/>
                      <a:pt x="18257" y="6125"/>
                      <a:pt x="18345" y="5996"/>
                    </a:cubicBezTo>
                    <a:cubicBezTo>
                      <a:pt x="18345" y="5996"/>
                      <a:pt x="18433" y="5996"/>
                      <a:pt x="18477" y="5996"/>
                    </a:cubicBezTo>
                    <a:cubicBezTo>
                      <a:pt x="18521" y="5932"/>
                      <a:pt x="18565" y="5803"/>
                      <a:pt x="18653" y="5739"/>
                    </a:cubicBezTo>
                    <a:cubicBezTo>
                      <a:pt x="18653" y="5739"/>
                      <a:pt x="18740" y="5739"/>
                      <a:pt x="18785" y="5674"/>
                    </a:cubicBezTo>
                    <a:cubicBezTo>
                      <a:pt x="18873" y="5674"/>
                      <a:pt x="19048" y="5352"/>
                      <a:pt x="19268" y="5288"/>
                    </a:cubicBezTo>
                    <a:cubicBezTo>
                      <a:pt x="19313" y="5158"/>
                      <a:pt x="19445" y="5029"/>
                      <a:pt x="19533" y="4965"/>
                    </a:cubicBezTo>
                    <a:cubicBezTo>
                      <a:pt x="19620" y="4900"/>
                      <a:pt x="19753" y="4836"/>
                      <a:pt x="19840" y="4707"/>
                    </a:cubicBezTo>
                    <a:cubicBezTo>
                      <a:pt x="19928" y="4643"/>
                      <a:pt x="19972" y="4450"/>
                      <a:pt x="20060" y="4320"/>
                    </a:cubicBezTo>
                    <a:cubicBezTo>
                      <a:pt x="20148" y="4320"/>
                      <a:pt x="20280" y="4191"/>
                      <a:pt x="20412" y="4126"/>
                    </a:cubicBezTo>
                    <a:cubicBezTo>
                      <a:pt x="20808" y="3740"/>
                      <a:pt x="21116" y="3224"/>
                      <a:pt x="21600" y="2966"/>
                    </a:cubicBezTo>
                    <a:cubicBezTo>
                      <a:pt x="21204" y="3676"/>
                      <a:pt x="20720" y="4385"/>
                      <a:pt x="20236" y="5094"/>
                    </a:cubicBezTo>
                    <a:cubicBezTo>
                      <a:pt x="20236" y="5094"/>
                      <a:pt x="20148" y="5222"/>
                      <a:pt x="20105" y="5222"/>
                    </a:cubicBezTo>
                    <a:cubicBezTo>
                      <a:pt x="20060" y="5352"/>
                      <a:pt x="19972" y="5417"/>
                      <a:pt x="19928" y="5546"/>
                    </a:cubicBezTo>
                    <a:cubicBezTo>
                      <a:pt x="19928" y="5674"/>
                      <a:pt x="19840" y="5674"/>
                      <a:pt x="19928" y="5867"/>
                    </a:cubicBezTo>
                    <a:cubicBezTo>
                      <a:pt x="19753" y="5867"/>
                      <a:pt x="19665" y="6125"/>
                      <a:pt x="19576" y="6254"/>
                    </a:cubicBezTo>
                    <a:cubicBezTo>
                      <a:pt x="19576" y="6254"/>
                      <a:pt x="19488" y="6254"/>
                      <a:pt x="19445" y="6254"/>
                    </a:cubicBezTo>
                    <a:cubicBezTo>
                      <a:pt x="19356" y="6384"/>
                      <a:pt x="19313" y="6513"/>
                      <a:pt x="19268" y="6577"/>
                    </a:cubicBezTo>
                    <a:cubicBezTo>
                      <a:pt x="19268" y="6577"/>
                      <a:pt x="19225" y="6706"/>
                      <a:pt x="19180" y="6770"/>
                    </a:cubicBezTo>
                    <a:cubicBezTo>
                      <a:pt x="19180" y="6770"/>
                      <a:pt x="19093" y="6770"/>
                      <a:pt x="19048" y="6835"/>
                    </a:cubicBezTo>
                    <a:cubicBezTo>
                      <a:pt x="18785" y="7157"/>
                      <a:pt x="18521" y="7544"/>
                      <a:pt x="18345" y="8124"/>
                    </a:cubicBezTo>
                    <a:cubicBezTo>
                      <a:pt x="17905" y="8318"/>
                      <a:pt x="17641" y="8898"/>
                      <a:pt x="17333" y="9285"/>
                    </a:cubicBezTo>
                    <a:cubicBezTo>
                      <a:pt x="17113" y="9607"/>
                      <a:pt x="16849" y="9865"/>
                      <a:pt x="16541" y="10188"/>
                    </a:cubicBezTo>
                    <a:cubicBezTo>
                      <a:pt x="16541" y="10188"/>
                      <a:pt x="16453" y="10317"/>
                      <a:pt x="16453" y="10381"/>
                    </a:cubicBezTo>
                    <a:cubicBezTo>
                      <a:pt x="15749" y="11155"/>
                      <a:pt x="15133" y="12251"/>
                      <a:pt x="14518" y="13154"/>
                    </a:cubicBezTo>
                    <a:cubicBezTo>
                      <a:pt x="14386" y="13154"/>
                      <a:pt x="14298" y="13283"/>
                      <a:pt x="14253" y="13412"/>
                    </a:cubicBezTo>
                    <a:cubicBezTo>
                      <a:pt x="14033" y="13669"/>
                      <a:pt x="13769" y="13927"/>
                      <a:pt x="13506" y="14121"/>
                    </a:cubicBezTo>
                    <a:cubicBezTo>
                      <a:pt x="13286" y="14379"/>
                      <a:pt x="13109" y="14637"/>
                      <a:pt x="12934" y="14830"/>
                    </a:cubicBezTo>
                    <a:cubicBezTo>
                      <a:pt x="12846" y="15024"/>
                      <a:pt x="12669" y="15153"/>
                      <a:pt x="12581" y="15346"/>
                    </a:cubicBezTo>
                    <a:cubicBezTo>
                      <a:pt x="12581" y="15411"/>
                      <a:pt x="12361" y="15539"/>
                      <a:pt x="12274" y="15668"/>
                    </a:cubicBezTo>
                    <a:cubicBezTo>
                      <a:pt x="12230" y="15797"/>
                      <a:pt x="12098" y="15927"/>
                      <a:pt x="12010" y="16056"/>
                    </a:cubicBezTo>
                    <a:cubicBezTo>
                      <a:pt x="12010" y="16056"/>
                      <a:pt x="12010" y="16185"/>
                      <a:pt x="12010" y="16185"/>
                    </a:cubicBezTo>
                    <a:cubicBezTo>
                      <a:pt x="12010" y="16185"/>
                      <a:pt x="11878" y="16249"/>
                      <a:pt x="11878" y="16313"/>
                    </a:cubicBezTo>
                    <a:cubicBezTo>
                      <a:pt x="11746" y="16442"/>
                      <a:pt x="11614" y="16571"/>
                      <a:pt x="11526" y="16764"/>
                    </a:cubicBezTo>
                    <a:cubicBezTo>
                      <a:pt x="11394" y="16894"/>
                      <a:pt x="11218" y="17216"/>
                      <a:pt x="11086" y="17345"/>
                    </a:cubicBezTo>
                    <a:cubicBezTo>
                      <a:pt x="10866" y="17731"/>
                      <a:pt x="10558" y="18119"/>
                      <a:pt x="10250" y="18441"/>
                    </a:cubicBezTo>
                    <a:cubicBezTo>
                      <a:pt x="9898" y="18893"/>
                      <a:pt x="9546" y="19408"/>
                      <a:pt x="9239" y="19989"/>
                    </a:cubicBezTo>
                    <a:cubicBezTo>
                      <a:pt x="9062" y="19989"/>
                      <a:pt x="8931" y="20182"/>
                      <a:pt x="8799" y="20311"/>
                    </a:cubicBezTo>
                    <a:cubicBezTo>
                      <a:pt x="8666" y="20440"/>
                      <a:pt x="8534" y="20504"/>
                      <a:pt x="8359" y="20633"/>
                    </a:cubicBezTo>
                    <a:cubicBezTo>
                      <a:pt x="8227" y="20633"/>
                      <a:pt x="8139" y="20827"/>
                      <a:pt x="8094" y="20892"/>
                    </a:cubicBezTo>
                    <a:cubicBezTo>
                      <a:pt x="7831" y="21020"/>
                      <a:pt x="7522" y="20956"/>
                      <a:pt x="7214" y="21020"/>
                    </a:cubicBezTo>
                    <a:cubicBezTo>
                      <a:pt x="6995" y="21020"/>
                      <a:pt x="6775" y="21149"/>
                      <a:pt x="6555" y="21149"/>
                    </a:cubicBezTo>
                    <a:cubicBezTo>
                      <a:pt x="4575" y="21342"/>
                      <a:pt x="2112" y="21471"/>
                      <a:pt x="88" y="21600"/>
                    </a:cubicBezTo>
                    <a:cubicBezTo>
                      <a:pt x="88" y="21471"/>
                      <a:pt x="88" y="21407"/>
                      <a:pt x="0" y="21342"/>
                    </a:cubicBezTo>
                    <a:cubicBezTo>
                      <a:pt x="0" y="21342"/>
                      <a:pt x="0" y="21149"/>
                      <a:pt x="0" y="21085"/>
                    </a:cubicBezTo>
                    <a:cubicBezTo>
                      <a:pt x="0" y="21020"/>
                      <a:pt x="88" y="21085"/>
                      <a:pt x="132" y="21020"/>
                    </a:cubicBezTo>
                    <a:cubicBezTo>
                      <a:pt x="264" y="20763"/>
                      <a:pt x="396" y="20504"/>
                      <a:pt x="660" y="20440"/>
                    </a:cubicBezTo>
                    <a:cubicBezTo>
                      <a:pt x="748" y="20375"/>
                      <a:pt x="660" y="20118"/>
                      <a:pt x="660" y="20311"/>
                    </a:cubicBezTo>
                    <a:cubicBezTo>
                      <a:pt x="792" y="20311"/>
                      <a:pt x="924" y="20182"/>
                      <a:pt x="1055" y="20053"/>
                    </a:cubicBezTo>
                    <a:cubicBezTo>
                      <a:pt x="1188" y="19989"/>
                      <a:pt x="1320" y="19796"/>
                      <a:pt x="1452" y="19666"/>
                    </a:cubicBezTo>
                    <a:cubicBezTo>
                      <a:pt x="1452" y="19666"/>
                      <a:pt x="1540" y="19666"/>
                      <a:pt x="1540" y="19666"/>
                    </a:cubicBezTo>
                    <a:cubicBezTo>
                      <a:pt x="1628" y="19666"/>
                      <a:pt x="1715" y="19666"/>
                      <a:pt x="1804" y="19666"/>
                    </a:cubicBezTo>
                    <a:cubicBezTo>
                      <a:pt x="1892" y="19601"/>
                      <a:pt x="2067" y="19408"/>
                      <a:pt x="2112" y="19215"/>
                    </a:cubicBezTo>
                    <a:cubicBezTo>
                      <a:pt x="2200" y="19086"/>
                      <a:pt x="2244" y="18893"/>
                      <a:pt x="2375" y="18764"/>
                    </a:cubicBezTo>
                    <a:cubicBezTo>
                      <a:pt x="2375" y="18764"/>
                      <a:pt x="2464" y="18764"/>
                      <a:pt x="2464" y="18764"/>
                    </a:cubicBezTo>
                    <a:cubicBezTo>
                      <a:pt x="2464" y="18764"/>
                      <a:pt x="2552" y="18634"/>
                      <a:pt x="2640" y="18570"/>
                    </a:cubicBezTo>
                    <a:cubicBezTo>
                      <a:pt x="2684" y="18505"/>
                      <a:pt x="2815" y="18441"/>
                      <a:pt x="2860" y="18376"/>
                    </a:cubicBezTo>
                    <a:cubicBezTo>
                      <a:pt x="2860" y="18376"/>
                      <a:pt x="2860" y="18312"/>
                      <a:pt x="2860" y="18312"/>
                    </a:cubicBezTo>
                    <a:lnTo>
                      <a:pt x="2947" y="18312"/>
                    </a:lnTo>
                    <a:lnTo>
                      <a:pt x="2947" y="18183"/>
                    </a:lnTo>
                    <a:cubicBezTo>
                      <a:pt x="2947" y="18183"/>
                      <a:pt x="3035" y="18183"/>
                      <a:pt x="3035" y="18183"/>
                    </a:cubicBezTo>
                    <a:cubicBezTo>
                      <a:pt x="3035" y="18183"/>
                      <a:pt x="3080" y="18054"/>
                      <a:pt x="3123" y="17990"/>
                    </a:cubicBezTo>
                    <a:cubicBezTo>
                      <a:pt x="3123" y="17990"/>
                      <a:pt x="3255" y="17990"/>
                      <a:pt x="3343" y="17861"/>
                    </a:cubicBezTo>
                    <a:cubicBezTo>
                      <a:pt x="3343" y="17861"/>
                      <a:pt x="3432" y="17731"/>
                      <a:pt x="3519" y="17667"/>
                    </a:cubicBezTo>
                    <a:cubicBezTo>
                      <a:pt x="3695" y="17474"/>
                      <a:pt x="4003" y="17280"/>
                      <a:pt x="4267" y="17087"/>
                    </a:cubicBezTo>
                    <a:cubicBezTo>
                      <a:pt x="4443" y="16894"/>
                      <a:pt x="4487" y="16700"/>
                      <a:pt x="4663" y="16506"/>
                    </a:cubicBezTo>
                    <a:cubicBezTo>
                      <a:pt x="4663" y="16506"/>
                      <a:pt x="4751" y="16506"/>
                      <a:pt x="4795" y="16506"/>
                    </a:cubicBezTo>
                    <a:cubicBezTo>
                      <a:pt x="4839" y="16506"/>
                      <a:pt x="4883" y="16313"/>
                      <a:pt x="4927" y="16313"/>
                    </a:cubicBezTo>
                    <a:cubicBezTo>
                      <a:pt x="5059" y="16185"/>
                      <a:pt x="5235" y="16120"/>
                      <a:pt x="5367" y="16056"/>
                    </a:cubicBezTo>
                    <a:cubicBezTo>
                      <a:pt x="5631" y="15733"/>
                      <a:pt x="5807" y="15282"/>
                      <a:pt x="6115" y="15089"/>
                    </a:cubicBezTo>
                    <a:cubicBezTo>
                      <a:pt x="6907" y="13927"/>
                      <a:pt x="7787" y="12960"/>
                      <a:pt x="8622" y="11864"/>
                    </a:cubicBezTo>
                    <a:cubicBezTo>
                      <a:pt x="8711" y="11735"/>
                      <a:pt x="8842" y="11606"/>
                      <a:pt x="8931" y="11477"/>
                    </a:cubicBezTo>
                    <a:cubicBezTo>
                      <a:pt x="9239" y="11155"/>
                      <a:pt x="9590" y="10768"/>
                      <a:pt x="9898" y="10317"/>
                    </a:cubicBezTo>
                    <a:cubicBezTo>
                      <a:pt x="10074" y="10058"/>
                      <a:pt x="10162" y="9929"/>
                      <a:pt x="10382" y="9736"/>
                    </a:cubicBezTo>
                    <a:cubicBezTo>
                      <a:pt x="10382" y="9736"/>
                      <a:pt x="10470" y="9607"/>
                      <a:pt x="10470" y="9607"/>
                    </a:cubicBezTo>
                    <a:cubicBezTo>
                      <a:pt x="10470" y="9607"/>
                      <a:pt x="10558" y="9607"/>
                      <a:pt x="10602" y="9607"/>
                    </a:cubicBezTo>
                    <a:cubicBezTo>
                      <a:pt x="10690" y="9543"/>
                      <a:pt x="10690" y="9414"/>
                      <a:pt x="10734" y="9350"/>
                    </a:cubicBezTo>
                    <a:cubicBezTo>
                      <a:pt x="10778" y="9350"/>
                      <a:pt x="10866" y="9350"/>
                      <a:pt x="10954" y="9221"/>
                    </a:cubicBezTo>
                    <a:cubicBezTo>
                      <a:pt x="10954" y="9221"/>
                      <a:pt x="11042" y="9157"/>
                      <a:pt x="11130" y="9027"/>
                    </a:cubicBezTo>
                    <a:cubicBezTo>
                      <a:pt x="11306" y="8833"/>
                      <a:pt x="11526" y="8511"/>
                      <a:pt x="11746" y="8254"/>
                    </a:cubicBezTo>
                    <a:cubicBezTo>
                      <a:pt x="11834" y="8124"/>
                      <a:pt x="11922" y="8059"/>
                      <a:pt x="12010" y="7995"/>
                    </a:cubicBezTo>
                    <a:cubicBezTo>
                      <a:pt x="12010" y="7995"/>
                      <a:pt x="12010" y="7866"/>
                      <a:pt x="12010" y="7866"/>
                    </a:cubicBezTo>
                    <a:cubicBezTo>
                      <a:pt x="12010" y="7866"/>
                      <a:pt x="12098" y="7866"/>
                      <a:pt x="12098" y="7866"/>
                    </a:cubicBezTo>
                    <a:cubicBezTo>
                      <a:pt x="12098" y="7866"/>
                      <a:pt x="12098" y="7737"/>
                      <a:pt x="12098" y="7737"/>
                    </a:cubicBezTo>
                    <a:cubicBezTo>
                      <a:pt x="12098" y="7737"/>
                      <a:pt x="12141" y="7737"/>
                      <a:pt x="12186" y="7737"/>
                    </a:cubicBezTo>
                    <a:cubicBezTo>
                      <a:pt x="12274" y="7609"/>
                      <a:pt x="12361" y="7480"/>
                      <a:pt x="12406" y="7415"/>
                    </a:cubicBezTo>
                    <a:cubicBezTo>
                      <a:pt x="12406" y="7415"/>
                      <a:pt x="12449" y="7415"/>
                      <a:pt x="12494" y="7415"/>
                    </a:cubicBezTo>
                    <a:cubicBezTo>
                      <a:pt x="12626" y="7222"/>
                      <a:pt x="12934" y="6963"/>
                      <a:pt x="13109" y="6770"/>
                    </a:cubicBezTo>
                    <a:cubicBezTo>
                      <a:pt x="13286" y="6641"/>
                      <a:pt x="13461" y="6448"/>
                      <a:pt x="13593" y="6254"/>
                    </a:cubicBezTo>
                    <a:cubicBezTo>
                      <a:pt x="13813" y="5996"/>
                      <a:pt x="14033" y="5739"/>
                      <a:pt x="14298" y="5481"/>
                    </a:cubicBezTo>
                    <a:cubicBezTo>
                      <a:pt x="14341" y="5481"/>
                      <a:pt x="14473" y="5352"/>
                      <a:pt x="14518" y="5222"/>
                    </a:cubicBezTo>
                    <a:cubicBezTo>
                      <a:pt x="14649" y="5029"/>
                      <a:pt x="14781" y="4772"/>
                      <a:pt x="14913" y="4578"/>
                    </a:cubicBezTo>
                    <a:cubicBezTo>
                      <a:pt x="14913" y="4578"/>
                      <a:pt x="15001" y="4578"/>
                      <a:pt x="15045" y="4578"/>
                    </a:cubicBezTo>
                    <a:cubicBezTo>
                      <a:pt x="15045" y="4578"/>
                      <a:pt x="15133" y="4385"/>
                      <a:pt x="15221" y="4385"/>
                    </a:cubicBezTo>
                    <a:cubicBezTo>
                      <a:pt x="15309" y="4255"/>
                      <a:pt x="15397" y="4255"/>
                      <a:pt x="15529" y="4126"/>
                    </a:cubicBezTo>
                    <a:cubicBezTo>
                      <a:pt x="15705" y="3933"/>
                      <a:pt x="15837" y="3740"/>
                      <a:pt x="16013" y="3547"/>
                    </a:cubicBezTo>
                    <a:cubicBezTo>
                      <a:pt x="16101" y="3418"/>
                      <a:pt x="16233" y="3352"/>
                      <a:pt x="16365" y="3224"/>
                    </a:cubicBezTo>
                    <a:cubicBezTo>
                      <a:pt x="16365" y="3159"/>
                      <a:pt x="16453" y="3095"/>
                      <a:pt x="16497" y="3095"/>
                    </a:cubicBezTo>
                    <a:cubicBezTo>
                      <a:pt x="16585" y="2966"/>
                      <a:pt x="16805" y="2837"/>
                      <a:pt x="16937" y="2644"/>
                    </a:cubicBezTo>
                    <a:cubicBezTo>
                      <a:pt x="16937" y="2644"/>
                      <a:pt x="16937" y="2515"/>
                      <a:pt x="16937" y="2515"/>
                    </a:cubicBezTo>
                    <a:cubicBezTo>
                      <a:pt x="17069" y="2451"/>
                      <a:pt x="17289" y="2256"/>
                      <a:pt x="17377" y="2063"/>
                    </a:cubicBezTo>
                    <a:cubicBezTo>
                      <a:pt x="17377" y="2063"/>
                      <a:pt x="17377" y="1934"/>
                      <a:pt x="17377" y="1934"/>
                    </a:cubicBezTo>
                    <a:cubicBezTo>
                      <a:pt x="17377" y="1934"/>
                      <a:pt x="17421" y="1934"/>
                      <a:pt x="17465" y="1934"/>
                    </a:cubicBezTo>
                    <a:cubicBezTo>
                      <a:pt x="17553" y="1870"/>
                      <a:pt x="17597" y="1677"/>
                      <a:pt x="17685" y="1612"/>
                    </a:cubicBezTo>
                    <a:cubicBezTo>
                      <a:pt x="17773" y="1484"/>
                      <a:pt x="17861" y="1418"/>
                      <a:pt x="17905" y="1354"/>
                    </a:cubicBezTo>
                    <a:cubicBezTo>
                      <a:pt x="18081" y="1160"/>
                      <a:pt x="18257" y="1032"/>
                      <a:pt x="18388" y="838"/>
                    </a:cubicBezTo>
                    <a:cubicBezTo>
                      <a:pt x="18521" y="645"/>
                      <a:pt x="18653" y="322"/>
                      <a:pt x="18916" y="38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9" name="Google Shape;1243;g257743a6ece_0_185"/>
              <p:cNvSpPr/>
              <p:nvPr/>
            </p:nvSpPr>
            <p:spPr>
              <a:xfrm>
                <a:off x="281439" y="22168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" y="21600"/>
                    </a:moveTo>
                    <a:cubicBezTo>
                      <a:pt x="157" y="21600"/>
                      <a:pt x="1261" y="20130"/>
                      <a:pt x="2049" y="19711"/>
                    </a:cubicBezTo>
                    <a:cubicBezTo>
                      <a:pt x="2838" y="18664"/>
                      <a:pt x="3783" y="18036"/>
                      <a:pt x="4730" y="16984"/>
                    </a:cubicBezTo>
                    <a:cubicBezTo>
                      <a:pt x="4887" y="16984"/>
                      <a:pt x="5046" y="16356"/>
                      <a:pt x="5359" y="16147"/>
                    </a:cubicBezTo>
                    <a:cubicBezTo>
                      <a:pt x="5835" y="15728"/>
                      <a:pt x="6780" y="15099"/>
                      <a:pt x="7409" y="14262"/>
                    </a:cubicBezTo>
                    <a:cubicBezTo>
                      <a:pt x="7725" y="14262"/>
                      <a:pt x="8197" y="14048"/>
                      <a:pt x="8357" y="13839"/>
                    </a:cubicBezTo>
                    <a:cubicBezTo>
                      <a:pt x="8829" y="13211"/>
                      <a:pt x="9461" y="12792"/>
                      <a:pt x="9774" y="12163"/>
                    </a:cubicBezTo>
                    <a:cubicBezTo>
                      <a:pt x="10249" y="11744"/>
                      <a:pt x="10562" y="10903"/>
                      <a:pt x="11194" y="10484"/>
                    </a:cubicBezTo>
                    <a:cubicBezTo>
                      <a:pt x="11510" y="10065"/>
                      <a:pt x="11194" y="9856"/>
                      <a:pt x="11510" y="9437"/>
                    </a:cubicBezTo>
                    <a:cubicBezTo>
                      <a:pt x="11983" y="9437"/>
                      <a:pt x="12139" y="8808"/>
                      <a:pt x="12455" y="8389"/>
                    </a:cubicBezTo>
                    <a:cubicBezTo>
                      <a:pt x="12612" y="8180"/>
                      <a:pt x="13087" y="7548"/>
                      <a:pt x="13243" y="7338"/>
                    </a:cubicBezTo>
                    <a:cubicBezTo>
                      <a:pt x="13716" y="6919"/>
                      <a:pt x="14032" y="6710"/>
                      <a:pt x="14504" y="6291"/>
                    </a:cubicBezTo>
                    <a:cubicBezTo>
                      <a:pt x="15765" y="5034"/>
                      <a:pt x="17501" y="3564"/>
                      <a:pt x="18919" y="2098"/>
                    </a:cubicBezTo>
                    <a:cubicBezTo>
                      <a:pt x="19707" y="1257"/>
                      <a:pt x="20496" y="0"/>
                      <a:pt x="21600" y="0"/>
                    </a:cubicBezTo>
                    <a:cubicBezTo>
                      <a:pt x="20652" y="1679"/>
                      <a:pt x="19551" y="3355"/>
                      <a:pt x="18446" y="5034"/>
                    </a:cubicBezTo>
                    <a:cubicBezTo>
                      <a:pt x="17658" y="6291"/>
                      <a:pt x="17026" y="7548"/>
                      <a:pt x="16081" y="8808"/>
                    </a:cubicBezTo>
                    <a:cubicBezTo>
                      <a:pt x="16081" y="8808"/>
                      <a:pt x="15136" y="10274"/>
                      <a:pt x="15452" y="10065"/>
                    </a:cubicBezTo>
                    <a:cubicBezTo>
                      <a:pt x="15452" y="10065"/>
                      <a:pt x="15136" y="10065"/>
                      <a:pt x="14977" y="10693"/>
                    </a:cubicBezTo>
                    <a:cubicBezTo>
                      <a:pt x="14504" y="11535"/>
                      <a:pt x="13559" y="12582"/>
                      <a:pt x="13087" y="13839"/>
                    </a:cubicBezTo>
                    <a:cubicBezTo>
                      <a:pt x="12299" y="14048"/>
                      <a:pt x="11823" y="14681"/>
                      <a:pt x="11194" y="15099"/>
                    </a:cubicBezTo>
                    <a:cubicBezTo>
                      <a:pt x="10406" y="15937"/>
                      <a:pt x="9301" y="16775"/>
                      <a:pt x="8672" y="18036"/>
                    </a:cubicBezTo>
                    <a:cubicBezTo>
                      <a:pt x="7725" y="18036"/>
                      <a:pt x="7096" y="18873"/>
                      <a:pt x="6307" y="19292"/>
                    </a:cubicBezTo>
                    <a:cubicBezTo>
                      <a:pt x="5519" y="19711"/>
                      <a:pt x="4730" y="20130"/>
                      <a:pt x="4099" y="20762"/>
                    </a:cubicBezTo>
                    <a:cubicBezTo>
                      <a:pt x="4099" y="20762"/>
                      <a:pt x="3942" y="20762"/>
                      <a:pt x="3942" y="20762"/>
                    </a:cubicBezTo>
                    <a:cubicBezTo>
                      <a:pt x="2522" y="20762"/>
                      <a:pt x="1577" y="21391"/>
                      <a:pt x="0" y="2139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0" name="Google Shape;1244;g257743a6ece_0_185"/>
              <p:cNvSpPr/>
              <p:nvPr/>
            </p:nvSpPr>
            <p:spPr>
              <a:xfrm>
                <a:off x="116974" y="22772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"/>
                    </a:moveTo>
                    <a:cubicBezTo>
                      <a:pt x="21600" y="150"/>
                      <a:pt x="20311" y="449"/>
                      <a:pt x="19665" y="749"/>
                    </a:cubicBezTo>
                    <a:cubicBezTo>
                      <a:pt x="19182" y="749"/>
                      <a:pt x="18536" y="749"/>
                      <a:pt x="18053" y="1049"/>
                    </a:cubicBezTo>
                    <a:cubicBezTo>
                      <a:pt x="17570" y="1351"/>
                      <a:pt x="16924" y="2250"/>
                      <a:pt x="16441" y="2549"/>
                    </a:cubicBezTo>
                    <a:cubicBezTo>
                      <a:pt x="15958" y="2849"/>
                      <a:pt x="15312" y="3299"/>
                      <a:pt x="14992" y="3601"/>
                    </a:cubicBezTo>
                    <a:cubicBezTo>
                      <a:pt x="14992" y="3601"/>
                      <a:pt x="14669" y="3601"/>
                      <a:pt x="14506" y="3901"/>
                    </a:cubicBezTo>
                    <a:cubicBezTo>
                      <a:pt x="14023" y="4200"/>
                      <a:pt x="13863" y="4500"/>
                      <a:pt x="13380" y="4799"/>
                    </a:cubicBezTo>
                    <a:cubicBezTo>
                      <a:pt x="12734" y="5399"/>
                      <a:pt x="11928" y="6150"/>
                      <a:pt x="11285" y="6600"/>
                    </a:cubicBezTo>
                    <a:cubicBezTo>
                      <a:pt x="9672" y="8101"/>
                      <a:pt x="7897" y="9299"/>
                      <a:pt x="6125" y="10650"/>
                    </a:cubicBezTo>
                    <a:cubicBezTo>
                      <a:pt x="5479" y="11249"/>
                      <a:pt x="4996" y="11699"/>
                      <a:pt x="4513" y="11998"/>
                    </a:cubicBezTo>
                    <a:cubicBezTo>
                      <a:pt x="4030" y="12301"/>
                      <a:pt x="3224" y="12900"/>
                      <a:pt x="2741" y="13200"/>
                    </a:cubicBezTo>
                    <a:cubicBezTo>
                      <a:pt x="2095" y="13799"/>
                      <a:pt x="1289" y="14398"/>
                      <a:pt x="806" y="14850"/>
                    </a:cubicBezTo>
                    <a:cubicBezTo>
                      <a:pt x="483" y="14850"/>
                      <a:pt x="323" y="15150"/>
                      <a:pt x="0" y="15300"/>
                    </a:cubicBezTo>
                    <a:lnTo>
                      <a:pt x="0" y="21600"/>
                    </a:lnTo>
                    <a:cubicBezTo>
                      <a:pt x="0" y="21600"/>
                      <a:pt x="483" y="21450"/>
                      <a:pt x="646" y="21450"/>
                    </a:cubicBezTo>
                    <a:cubicBezTo>
                      <a:pt x="1452" y="21148"/>
                      <a:pt x="2418" y="20848"/>
                      <a:pt x="2901" y="20698"/>
                    </a:cubicBezTo>
                    <a:cubicBezTo>
                      <a:pt x="2901" y="20698"/>
                      <a:pt x="2901" y="20549"/>
                      <a:pt x="3061" y="20549"/>
                    </a:cubicBezTo>
                    <a:cubicBezTo>
                      <a:pt x="3061" y="20399"/>
                      <a:pt x="3384" y="20549"/>
                      <a:pt x="3547" y="20399"/>
                    </a:cubicBezTo>
                    <a:cubicBezTo>
                      <a:pt x="4030" y="20099"/>
                      <a:pt x="4353" y="19500"/>
                      <a:pt x="4673" y="19350"/>
                    </a:cubicBezTo>
                    <a:cubicBezTo>
                      <a:pt x="4836" y="19200"/>
                      <a:pt x="5159" y="19200"/>
                      <a:pt x="5319" y="19051"/>
                    </a:cubicBezTo>
                    <a:cubicBezTo>
                      <a:pt x="5319" y="18898"/>
                      <a:pt x="5319" y="18748"/>
                      <a:pt x="5319" y="18748"/>
                    </a:cubicBezTo>
                    <a:cubicBezTo>
                      <a:pt x="5479" y="18448"/>
                      <a:pt x="5802" y="18448"/>
                      <a:pt x="6125" y="18299"/>
                    </a:cubicBezTo>
                    <a:cubicBezTo>
                      <a:pt x="6448" y="17999"/>
                      <a:pt x="6771" y="17699"/>
                      <a:pt x="6931" y="17400"/>
                    </a:cubicBezTo>
                    <a:cubicBezTo>
                      <a:pt x="6931" y="17400"/>
                      <a:pt x="7254" y="17400"/>
                      <a:pt x="7414" y="17400"/>
                    </a:cubicBezTo>
                    <a:cubicBezTo>
                      <a:pt x="7414" y="17400"/>
                      <a:pt x="7414" y="17100"/>
                      <a:pt x="7414" y="16950"/>
                    </a:cubicBezTo>
                    <a:cubicBezTo>
                      <a:pt x="7414" y="16950"/>
                      <a:pt x="7737" y="16950"/>
                      <a:pt x="7897" y="16801"/>
                    </a:cubicBezTo>
                    <a:cubicBezTo>
                      <a:pt x="7897" y="16801"/>
                      <a:pt x="7897" y="16498"/>
                      <a:pt x="8220" y="16199"/>
                    </a:cubicBezTo>
                    <a:cubicBezTo>
                      <a:pt x="8220" y="16199"/>
                      <a:pt x="8543" y="16199"/>
                      <a:pt x="8543" y="16199"/>
                    </a:cubicBezTo>
                    <a:cubicBezTo>
                      <a:pt x="8543" y="16049"/>
                      <a:pt x="8543" y="15899"/>
                      <a:pt x="8543" y="15749"/>
                    </a:cubicBezTo>
                    <a:cubicBezTo>
                      <a:pt x="8866" y="15450"/>
                      <a:pt x="9026" y="15150"/>
                      <a:pt x="9186" y="15150"/>
                    </a:cubicBezTo>
                    <a:cubicBezTo>
                      <a:pt x="9186" y="15000"/>
                      <a:pt x="9186" y="14850"/>
                      <a:pt x="9186" y="14701"/>
                    </a:cubicBezTo>
                    <a:cubicBezTo>
                      <a:pt x="9832" y="14099"/>
                      <a:pt x="10638" y="13499"/>
                      <a:pt x="11122" y="12900"/>
                    </a:cubicBezTo>
                    <a:cubicBezTo>
                      <a:pt x="11122" y="12750"/>
                      <a:pt x="11122" y="12451"/>
                      <a:pt x="11445" y="12301"/>
                    </a:cubicBezTo>
                    <a:cubicBezTo>
                      <a:pt x="11928" y="11699"/>
                      <a:pt x="12251" y="11100"/>
                      <a:pt x="12574" y="10650"/>
                    </a:cubicBezTo>
                    <a:cubicBezTo>
                      <a:pt x="12894" y="10048"/>
                      <a:pt x="13700" y="9449"/>
                      <a:pt x="14023" y="8850"/>
                    </a:cubicBezTo>
                    <a:cubicBezTo>
                      <a:pt x="14346" y="8700"/>
                      <a:pt x="14506" y="8400"/>
                      <a:pt x="14669" y="7951"/>
                    </a:cubicBezTo>
                    <a:cubicBezTo>
                      <a:pt x="15152" y="7349"/>
                      <a:pt x="15475" y="7049"/>
                      <a:pt x="16118" y="6450"/>
                    </a:cubicBezTo>
                    <a:cubicBezTo>
                      <a:pt x="16118" y="6300"/>
                      <a:pt x="16118" y="6001"/>
                      <a:pt x="16441" y="5851"/>
                    </a:cubicBezTo>
                    <a:cubicBezTo>
                      <a:pt x="16441" y="5851"/>
                      <a:pt x="16601" y="5851"/>
                      <a:pt x="16601" y="5701"/>
                    </a:cubicBezTo>
                    <a:cubicBezTo>
                      <a:pt x="16924" y="5548"/>
                      <a:pt x="16924" y="5249"/>
                      <a:pt x="17087" y="5099"/>
                    </a:cubicBezTo>
                    <a:cubicBezTo>
                      <a:pt x="17087" y="5099"/>
                      <a:pt x="17407" y="5099"/>
                      <a:pt x="17407" y="5099"/>
                    </a:cubicBezTo>
                    <a:cubicBezTo>
                      <a:pt x="17407" y="4949"/>
                      <a:pt x="17407" y="4650"/>
                      <a:pt x="17407" y="4500"/>
                    </a:cubicBezTo>
                    <a:cubicBezTo>
                      <a:pt x="17407" y="4500"/>
                      <a:pt x="17730" y="4500"/>
                      <a:pt x="17730" y="4500"/>
                    </a:cubicBezTo>
                    <a:cubicBezTo>
                      <a:pt x="17730" y="4500"/>
                      <a:pt x="17730" y="4200"/>
                      <a:pt x="18053" y="4050"/>
                    </a:cubicBezTo>
                    <a:cubicBezTo>
                      <a:pt x="18053" y="4050"/>
                      <a:pt x="18376" y="4050"/>
                      <a:pt x="18376" y="3751"/>
                    </a:cubicBezTo>
                    <a:cubicBezTo>
                      <a:pt x="18376" y="3751"/>
                      <a:pt x="18376" y="3451"/>
                      <a:pt x="18376" y="3299"/>
                    </a:cubicBezTo>
                    <a:cubicBezTo>
                      <a:pt x="18699" y="2999"/>
                      <a:pt x="19019" y="2699"/>
                      <a:pt x="19505" y="2400"/>
                    </a:cubicBezTo>
                    <a:cubicBezTo>
                      <a:pt x="19505" y="2400"/>
                      <a:pt x="19505" y="2100"/>
                      <a:pt x="19825" y="1800"/>
                    </a:cubicBezTo>
                    <a:cubicBezTo>
                      <a:pt x="19988" y="1651"/>
                      <a:pt x="20311" y="1501"/>
                      <a:pt x="20471" y="1351"/>
                    </a:cubicBezTo>
                    <a:cubicBezTo>
                      <a:pt x="20794" y="1049"/>
                      <a:pt x="20954" y="749"/>
                      <a:pt x="21437" y="300"/>
                    </a:cubicBezTo>
                    <a:cubicBezTo>
                      <a:pt x="21437" y="150"/>
                      <a:pt x="21437" y="0"/>
                      <a:pt x="21117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1" name="Google Shape;1245;g257743a6ece_0_185"/>
              <p:cNvSpPr/>
              <p:nvPr/>
            </p:nvSpPr>
            <p:spPr>
              <a:xfrm>
                <a:off x="123766" y="187197"/>
                <a:ext cx="209270" cy="82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2" extrusionOk="0">
                    <a:moveTo>
                      <a:pt x="21591" y="15354"/>
                    </a:moveTo>
                    <a:cubicBezTo>
                      <a:pt x="21508" y="15343"/>
                      <a:pt x="21430" y="15321"/>
                      <a:pt x="21351" y="15299"/>
                    </a:cubicBezTo>
                    <a:cubicBezTo>
                      <a:pt x="21290" y="15288"/>
                      <a:pt x="21224" y="15266"/>
                      <a:pt x="21176" y="15255"/>
                    </a:cubicBezTo>
                    <a:cubicBezTo>
                      <a:pt x="21119" y="15255"/>
                      <a:pt x="21054" y="15233"/>
                      <a:pt x="20997" y="15211"/>
                    </a:cubicBezTo>
                    <a:cubicBezTo>
                      <a:pt x="20962" y="15211"/>
                      <a:pt x="20936" y="15200"/>
                      <a:pt x="20918" y="15211"/>
                    </a:cubicBezTo>
                    <a:cubicBezTo>
                      <a:pt x="20918" y="15178"/>
                      <a:pt x="20901" y="15200"/>
                      <a:pt x="20897" y="15200"/>
                    </a:cubicBezTo>
                    <a:cubicBezTo>
                      <a:pt x="20866" y="15178"/>
                      <a:pt x="20835" y="15200"/>
                      <a:pt x="20809" y="15178"/>
                    </a:cubicBezTo>
                    <a:cubicBezTo>
                      <a:pt x="20770" y="15178"/>
                      <a:pt x="20713" y="15134"/>
                      <a:pt x="20682" y="15145"/>
                    </a:cubicBezTo>
                    <a:cubicBezTo>
                      <a:pt x="20630" y="15156"/>
                      <a:pt x="20582" y="15145"/>
                      <a:pt x="20530" y="15145"/>
                    </a:cubicBezTo>
                    <a:cubicBezTo>
                      <a:pt x="20490" y="15134"/>
                      <a:pt x="20455" y="15123"/>
                      <a:pt x="20416" y="15123"/>
                    </a:cubicBezTo>
                    <a:cubicBezTo>
                      <a:pt x="20337" y="15112"/>
                      <a:pt x="20241" y="15079"/>
                      <a:pt x="20167" y="15079"/>
                    </a:cubicBezTo>
                    <a:cubicBezTo>
                      <a:pt x="20062" y="15079"/>
                      <a:pt x="19962" y="15035"/>
                      <a:pt x="19861" y="15035"/>
                    </a:cubicBezTo>
                    <a:cubicBezTo>
                      <a:pt x="19756" y="15013"/>
                      <a:pt x="19651" y="15024"/>
                      <a:pt x="19547" y="15013"/>
                    </a:cubicBezTo>
                    <a:cubicBezTo>
                      <a:pt x="19455" y="14991"/>
                      <a:pt x="19372" y="14969"/>
                      <a:pt x="19289" y="14947"/>
                    </a:cubicBezTo>
                    <a:cubicBezTo>
                      <a:pt x="19254" y="14947"/>
                      <a:pt x="19223" y="14925"/>
                      <a:pt x="19188" y="14925"/>
                    </a:cubicBezTo>
                    <a:cubicBezTo>
                      <a:pt x="19171" y="14903"/>
                      <a:pt x="19153" y="14903"/>
                      <a:pt x="19136" y="14903"/>
                    </a:cubicBezTo>
                    <a:cubicBezTo>
                      <a:pt x="19070" y="14881"/>
                      <a:pt x="18996" y="14870"/>
                      <a:pt x="18931" y="14858"/>
                    </a:cubicBezTo>
                    <a:cubicBezTo>
                      <a:pt x="18861" y="14858"/>
                      <a:pt x="18791" y="14814"/>
                      <a:pt x="18721" y="14803"/>
                    </a:cubicBezTo>
                    <a:cubicBezTo>
                      <a:pt x="18647" y="14803"/>
                      <a:pt x="18568" y="14803"/>
                      <a:pt x="18489" y="14803"/>
                    </a:cubicBezTo>
                    <a:cubicBezTo>
                      <a:pt x="18411" y="14803"/>
                      <a:pt x="18332" y="14803"/>
                      <a:pt x="18258" y="14803"/>
                    </a:cubicBezTo>
                    <a:cubicBezTo>
                      <a:pt x="18026" y="14836"/>
                      <a:pt x="17782" y="14803"/>
                      <a:pt x="17550" y="14781"/>
                    </a:cubicBezTo>
                    <a:cubicBezTo>
                      <a:pt x="17445" y="14770"/>
                      <a:pt x="17340" y="14781"/>
                      <a:pt x="17240" y="14759"/>
                    </a:cubicBezTo>
                    <a:cubicBezTo>
                      <a:pt x="17174" y="14748"/>
                      <a:pt x="17113" y="14715"/>
                      <a:pt x="17056" y="14715"/>
                    </a:cubicBezTo>
                    <a:cubicBezTo>
                      <a:pt x="17039" y="14715"/>
                      <a:pt x="16960" y="14682"/>
                      <a:pt x="16956" y="14693"/>
                    </a:cubicBezTo>
                    <a:cubicBezTo>
                      <a:pt x="16956" y="14693"/>
                      <a:pt x="16951" y="14682"/>
                      <a:pt x="16951" y="14682"/>
                    </a:cubicBezTo>
                    <a:cubicBezTo>
                      <a:pt x="16930" y="14682"/>
                      <a:pt x="16916" y="14682"/>
                      <a:pt x="16908" y="14682"/>
                    </a:cubicBezTo>
                    <a:cubicBezTo>
                      <a:pt x="16903" y="14682"/>
                      <a:pt x="16895" y="14682"/>
                      <a:pt x="16890" y="14682"/>
                    </a:cubicBezTo>
                    <a:cubicBezTo>
                      <a:pt x="16851" y="14682"/>
                      <a:pt x="16816" y="14660"/>
                      <a:pt x="16781" y="14638"/>
                    </a:cubicBezTo>
                    <a:cubicBezTo>
                      <a:pt x="16755" y="14638"/>
                      <a:pt x="16685" y="14594"/>
                      <a:pt x="16672" y="14616"/>
                    </a:cubicBezTo>
                    <a:cubicBezTo>
                      <a:pt x="16667" y="14627"/>
                      <a:pt x="16659" y="14616"/>
                      <a:pt x="16659" y="14616"/>
                    </a:cubicBezTo>
                    <a:cubicBezTo>
                      <a:pt x="16641" y="14616"/>
                      <a:pt x="16628" y="14616"/>
                      <a:pt x="16606" y="14616"/>
                    </a:cubicBezTo>
                    <a:cubicBezTo>
                      <a:pt x="16584" y="14583"/>
                      <a:pt x="16536" y="14583"/>
                      <a:pt x="16506" y="14594"/>
                    </a:cubicBezTo>
                    <a:cubicBezTo>
                      <a:pt x="16475" y="14539"/>
                      <a:pt x="16436" y="14561"/>
                      <a:pt x="16392" y="14539"/>
                    </a:cubicBezTo>
                    <a:cubicBezTo>
                      <a:pt x="16327" y="14517"/>
                      <a:pt x="16257" y="14484"/>
                      <a:pt x="16191" y="14495"/>
                    </a:cubicBezTo>
                    <a:cubicBezTo>
                      <a:pt x="16182" y="14473"/>
                      <a:pt x="16178" y="14451"/>
                      <a:pt x="16169" y="14440"/>
                    </a:cubicBezTo>
                    <a:cubicBezTo>
                      <a:pt x="16169" y="14385"/>
                      <a:pt x="16169" y="14341"/>
                      <a:pt x="16174" y="14297"/>
                    </a:cubicBezTo>
                    <a:cubicBezTo>
                      <a:pt x="16187" y="14231"/>
                      <a:pt x="16213" y="14231"/>
                      <a:pt x="16231" y="14175"/>
                    </a:cubicBezTo>
                    <a:cubicBezTo>
                      <a:pt x="16252" y="14175"/>
                      <a:pt x="16266" y="14131"/>
                      <a:pt x="16279" y="14109"/>
                    </a:cubicBezTo>
                    <a:cubicBezTo>
                      <a:pt x="16287" y="14087"/>
                      <a:pt x="16296" y="14087"/>
                      <a:pt x="16305" y="14065"/>
                    </a:cubicBezTo>
                    <a:cubicBezTo>
                      <a:pt x="16314" y="14043"/>
                      <a:pt x="16331" y="14010"/>
                      <a:pt x="16340" y="13999"/>
                    </a:cubicBezTo>
                    <a:cubicBezTo>
                      <a:pt x="16340" y="13999"/>
                      <a:pt x="16344" y="13999"/>
                      <a:pt x="16349" y="13999"/>
                    </a:cubicBezTo>
                    <a:cubicBezTo>
                      <a:pt x="16357" y="13977"/>
                      <a:pt x="16362" y="13955"/>
                      <a:pt x="16366" y="13944"/>
                    </a:cubicBezTo>
                    <a:cubicBezTo>
                      <a:pt x="16375" y="13933"/>
                      <a:pt x="16388" y="13933"/>
                      <a:pt x="16397" y="13900"/>
                    </a:cubicBezTo>
                    <a:cubicBezTo>
                      <a:pt x="16401" y="13900"/>
                      <a:pt x="16410" y="13856"/>
                      <a:pt x="16418" y="13878"/>
                    </a:cubicBezTo>
                    <a:cubicBezTo>
                      <a:pt x="16423" y="13834"/>
                      <a:pt x="16440" y="13801"/>
                      <a:pt x="16453" y="13779"/>
                    </a:cubicBezTo>
                    <a:cubicBezTo>
                      <a:pt x="16467" y="13757"/>
                      <a:pt x="16484" y="13734"/>
                      <a:pt x="16497" y="13701"/>
                    </a:cubicBezTo>
                    <a:cubicBezTo>
                      <a:pt x="16497" y="13701"/>
                      <a:pt x="16501" y="13679"/>
                      <a:pt x="16506" y="13679"/>
                    </a:cubicBezTo>
                    <a:cubicBezTo>
                      <a:pt x="16515" y="13657"/>
                      <a:pt x="16519" y="13657"/>
                      <a:pt x="16528" y="13635"/>
                    </a:cubicBezTo>
                    <a:cubicBezTo>
                      <a:pt x="16528" y="13635"/>
                      <a:pt x="16536" y="13624"/>
                      <a:pt x="16541" y="13613"/>
                    </a:cubicBezTo>
                    <a:cubicBezTo>
                      <a:pt x="16554" y="13591"/>
                      <a:pt x="16563" y="13547"/>
                      <a:pt x="16580" y="13525"/>
                    </a:cubicBezTo>
                    <a:cubicBezTo>
                      <a:pt x="16589" y="13503"/>
                      <a:pt x="16593" y="13459"/>
                      <a:pt x="16598" y="13448"/>
                    </a:cubicBezTo>
                    <a:cubicBezTo>
                      <a:pt x="16611" y="13415"/>
                      <a:pt x="16624" y="13393"/>
                      <a:pt x="16637" y="13371"/>
                    </a:cubicBezTo>
                    <a:cubicBezTo>
                      <a:pt x="16659" y="13316"/>
                      <a:pt x="16676" y="13261"/>
                      <a:pt x="16694" y="13227"/>
                    </a:cubicBezTo>
                    <a:cubicBezTo>
                      <a:pt x="16707" y="13183"/>
                      <a:pt x="16720" y="13150"/>
                      <a:pt x="16729" y="13128"/>
                    </a:cubicBezTo>
                    <a:cubicBezTo>
                      <a:pt x="16729" y="13128"/>
                      <a:pt x="16729" y="13117"/>
                      <a:pt x="16733" y="13106"/>
                    </a:cubicBezTo>
                    <a:cubicBezTo>
                      <a:pt x="16759" y="13040"/>
                      <a:pt x="16790" y="12985"/>
                      <a:pt x="16812" y="12930"/>
                    </a:cubicBezTo>
                    <a:cubicBezTo>
                      <a:pt x="16820" y="12897"/>
                      <a:pt x="16833" y="12864"/>
                      <a:pt x="16847" y="12853"/>
                    </a:cubicBezTo>
                    <a:cubicBezTo>
                      <a:pt x="16847" y="12853"/>
                      <a:pt x="16847" y="12831"/>
                      <a:pt x="16847" y="12831"/>
                    </a:cubicBezTo>
                    <a:cubicBezTo>
                      <a:pt x="16864" y="12809"/>
                      <a:pt x="16873" y="12787"/>
                      <a:pt x="16886" y="12765"/>
                    </a:cubicBezTo>
                    <a:cubicBezTo>
                      <a:pt x="16895" y="12743"/>
                      <a:pt x="16899" y="12721"/>
                      <a:pt x="16908" y="12710"/>
                    </a:cubicBezTo>
                    <a:cubicBezTo>
                      <a:pt x="16912" y="12688"/>
                      <a:pt x="16925" y="12677"/>
                      <a:pt x="16925" y="12643"/>
                    </a:cubicBezTo>
                    <a:cubicBezTo>
                      <a:pt x="16956" y="12599"/>
                      <a:pt x="16973" y="12522"/>
                      <a:pt x="17000" y="12467"/>
                    </a:cubicBezTo>
                    <a:cubicBezTo>
                      <a:pt x="17004" y="12467"/>
                      <a:pt x="17013" y="12434"/>
                      <a:pt x="17000" y="12445"/>
                    </a:cubicBezTo>
                    <a:cubicBezTo>
                      <a:pt x="16908" y="12511"/>
                      <a:pt x="16812" y="12588"/>
                      <a:pt x="16746" y="12699"/>
                    </a:cubicBezTo>
                    <a:cubicBezTo>
                      <a:pt x="16729" y="12721"/>
                      <a:pt x="16707" y="12765"/>
                      <a:pt x="16694" y="12787"/>
                    </a:cubicBezTo>
                    <a:cubicBezTo>
                      <a:pt x="16689" y="12787"/>
                      <a:pt x="16681" y="12809"/>
                      <a:pt x="16672" y="12820"/>
                    </a:cubicBezTo>
                    <a:cubicBezTo>
                      <a:pt x="16624" y="12908"/>
                      <a:pt x="16584" y="12996"/>
                      <a:pt x="16541" y="13095"/>
                    </a:cubicBezTo>
                    <a:cubicBezTo>
                      <a:pt x="16532" y="13117"/>
                      <a:pt x="16523" y="13150"/>
                      <a:pt x="16515" y="13161"/>
                    </a:cubicBezTo>
                    <a:cubicBezTo>
                      <a:pt x="16501" y="13183"/>
                      <a:pt x="16488" y="13205"/>
                      <a:pt x="16480" y="13227"/>
                    </a:cubicBezTo>
                    <a:cubicBezTo>
                      <a:pt x="16458" y="13272"/>
                      <a:pt x="16440" y="13327"/>
                      <a:pt x="16423" y="13349"/>
                    </a:cubicBezTo>
                    <a:cubicBezTo>
                      <a:pt x="16405" y="13371"/>
                      <a:pt x="16397" y="13404"/>
                      <a:pt x="16383" y="13426"/>
                    </a:cubicBezTo>
                    <a:cubicBezTo>
                      <a:pt x="16370" y="13459"/>
                      <a:pt x="16357" y="13470"/>
                      <a:pt x="16349" y="13492"/>
                    </a:cubicBezTo>
                    <a:cubicBezTo>
                      <a:pt x="16335" y="13514"/>
                      <a:pt x="16331" y="13536"/>
                      <a:pt x="16318" y="13558"/>
                    </a:cubicBezTo>
                    <a:cubicBezTo>
                      <a:pt x="16309" y="13580"/>
                      <a:pt x="16296" y="13602"/>
                      <a:pt x="16283" y="13613"/>
                    </a:cubicBezTo>
                    <a:cubicBezTo>
                      <a:pt x="16252" y="13668"/>
                      <a:pt x="16226" y="13734"/>
                      <a:pt x="16200" y="13779"/>
                    </a:cubicBezTo>
                    <a:cubicBezTo>
                      <a:pt x="16187" y="13779"/>
                      <a:pt x="16182" y="13823"/>
                      <a:pt x="16174" y="13834"/>
                    </a:cubicBezTo>
                    <a:cubicBezTo>
                      <a:pt x="16174" y="13834"/>
                      <a:pt x="16165" y="13834"/>
                      <a:pt x="16165" y="13834"/>
                    </a:cubicBezTo>
                    <a:cubicBezTo>
                      <a:pt x="16152" y="13856"/>
                      <a:pt x="16143" y="13878"/>
                      <a:pt x="16130" y="13900"/>
                    </a:cubicBezTo>
                    <a:cubicBezTo>
                      <a:pt x="16082" y="13977"/>
                      <a:pt x="16047" y="14021"/>
                      <a:pt x="15995" y="14087"/>
                    </a:cubicBezTo>
                    <a:cubicBezTo>
                      <a:pt x="15960" y="14142"/>
                      <a:pt x="15864" y="14308"/>
                      <a:pt x="15829" y="14208"/>
                    </a:cubicBezTo>
                    <a:cubicBezTo>
                      <a:pt x="15829" y="14197"/>
                      <a:pt x="15820" y="14164"/>
                      <a:pt x="15820" y="14164"/>
                    </a:cubicBezTo>
                    <a:cubicBezTo>
                      <a:pt x="15820" y="14131"/>
                      <a:pt x="15820" y="14087"/>
                      <a:pt x="15837" y="14076"/>
                    </a:cubicBezTo>
                    <a:cubicBezTo>
                      <a:pt x="15837" y="14054"/>
                      <a:pt x="15846" y="14021"/>
                      <a:pt x="15859" y="14010"/>
                    </a:cubicBezTo>
                    <a:cubicBezTo>
                      <a:pt x="15859" y="13977"/>
                      <a:pt x="15868" y="13955"/>
                      <a:pt x="15877" y="13944"/>
                    </a:cubicBezTo>
                    <a:cubicBezTo>
                      <a:pt x="15881" y="13878"/>
                      <a:pt x="15903" y="13856"/>
                      <a:pt x="15916" y="13823"/>
                    </a:cubicBezTo>
                    <a:cubicBezTo>
                      <a:pt x="15920" y="13801"/>
                      <a:pt x="15925" y="13779"/>
                      <a:pt x="15933" y="13768"/>
                    </a:cubicBezTo>
                    <a:cubicBezTo>
                      <a:pt x="15960" y="13701"/>
                      <a:pt x="15986" y="13657"/>
                      <a:pt x="16016" y="13591"/>
                    </a:cubicBezTo>
                    <a:cubicBezTo>
                      <a:pt x="16030" y="13558"/>
                      <a:pt x="16038" y="13514"/>
                      <a:pt x="16051" y="13492"/>
                    </a:cubicBezTo>
                    <a:cubicBezTo>
                      <a:pt x="16086" y="13393"/>
                      <a:pt x="16130" y="13305"/>
                      <a:pt x="16169" y="13227"/>
                    </a:cubicBezTo>
                    <a:cubicBezTo>
                      <a:pt x="16182" y="13194"/>
                      <a:pt x="16196" y="13172"/>
                      <a:pt x="16213" y="13150"/>
                    </a:cubicBezTo>
                    <a:cubicBezTo>
                      <a:pt x="16222" y="13128"/>
                      <a:pt x="16222" y="13084"/>
                      <a:pt x="16231" y="13062"/>
                    </a:cubicBezTo>
                    <a:cubicBezTo>
                      <a:pt x="16239" y="13040"/>
                      <a:pt x="16252" y="13007"/>
                      <a:pt x="16261" y="12974"/>
                    </a:cubicBezTo>
                    <a:cubicBezTo>
                      <a:pt x="16296" y="12897"/>
                      <a:pt x="16331" y="12831"/>
                      <a:pt x="16366" y="12754"/>
                    </a:cubicBezTo>
                    <a:cubicBezTo>
                      <a:pt x="16414" y="12643"/>
                      <a:pt x="16458" y="12533"/>
                      <a:pt x="16510" y="12445"/>
                    </a:cubicBezTo>
                    <a:cubicBezTo>
                      <a:pt x="16515" y="12445"/>
                      <a:pt x="16519" y="12445"/>
                      <a:pt x="16523" y="12423"/>
                    </a:cubicBezTo>
                    <a:cubicBezTo>
                      <a:pt x="16532" y="12401"/>
                      <a:pt x="16541" y="12390"/>
                      <a:pt x="16545" y="12379"/>
                    </a:cubicBezTo>
                    <a:cubicBezTo>
                      <a:pt x="16545" y="12379"/>
                      <a:pt x="16545" y="12357"/>
                      <a:pt x="16554" y="12346"/>
                    </a:cubicBezTo>
                    <a:cubicBezTo>
                      <a:pt x="16598" y="12247"/>
                      <a:pt x="16641" y="12148"/>
                      <a:pt x="16685" y="12048"/>
                    </a:cubicBezTo>
                    <a:cubicBezTo>
                      <a:pt x="16685" y="12048"/>
                      <a:pt x="16685" y="12026"/>
                      <a:pt x="16694" y="12026"/>
                    </a:cubicBezTo>
                    <a:cubicBezTo>
                      <a:pt x="16707" y="11993"/>
                      <a:pt x="16716" y="11982"/>
                      <a:pt x="16724" y="11949"/>
                    </a:cubicBezTo>
                    <a:cubicBezTo>
                      <a:pt x="16724" y="11949"/>
                      <a:pt x="16724" y="11938"/>
                      <a:pt x="16724" y="11927"/>
                    </a:cubicBezTo>
                    <a:cubicBezTo>
                      <a:pt x="16724" y="11927"/>
                      <a:pt x="16737" y="11927"/>
                      <a:pt x="16742" y="11927"/>
                    </a:cubicBezTo>
                    <a:cubicBezTo>
                      <a:pt x="16742" y="11927"/>
                      <a:pt x="16742" y="11905"/>
                      <a:pt x="16742" y="11905"/>
                    </a:cubicBezTo>
                    <a:cubicBezTo>
                      <a:pt x="16750" y="11883"/>
                      <a:pt x="16759" y="11850"/>
                      <a:pt x="16772" y="11850"/>
                    </a:cubicBezTo>
                    <a:cubicBezTo>
                      <a:pt x="16777" y="11850"/>
                      <a:pt x="16772" y="11839"/>
                      <a:pt x="16772" y="11839"/>
                    </a:cubicBezTo>
                    <a:cubicBezTo>
                      <a:pt x="16785" y="11806"/>
                      <a:pt x="16790" y="11795"/>
                      <a:pt x="16803" y="11762"/>
                    </a:cubicBezTo>
                    <a:cubicBezTo>
                      <a:pt x="16816" y="11718"/>
                      <a:pt x="16829" y="11685"/>
                      <a:pt x="16842" y="11641"/>
                    </a:cubicBezTo>
                    <a:cubicBezTo>
                      <a:pt x="16855" y="11585"/>
                      <a:pt x="16877" y="11530"/>
                      <a:pt x="16890" y="11497"/>
                    </a:cubicBezTo>
                    <a:cubicBezTo>
                      <a:pt x="16890" y="11486"/>
                      <a:pt x="16899" y="11464"/>
                      <a:pt x="16903" y="11453"/>
                    </a:cubicBezTo>
                    <a:cubicBezTo>
                      <a:pt x="16912" y="11431"/>
                      <a:pt x="16925" y="11409"/>
                      <a:pt x="16930" y="11387"/>
                    </a:cubicBezTo>
                    <a:cubicBezTo>
                      <a:pt x="16934" y="11365"/>
                      <a:pt x="16930" y="11354"/>
                      <a:pt x="16938" y="11332"/>
                    </a:cubicBezTo>
                    <a:lnTo>
                      <a:pt x="16965" y="11332"/>
                    </a:lnTo>
                    <a:cubicBezTo>
                      <a:pt x="16982" y="11244"/>
                      <a:pt x="17017" y="11200"/>
                      <a:pt x="17034" y="11100"/>
                    </a:cubicBezTo>
                    <a:cubicBezTo>
                      <a:pt x="17008" y="11123"/>
                      <a:pt x="16986" y="11178"/>
                      <a:pt x="16965" y="11211"/>
                    </a:cubicBezTo>
                    <a:cubicBezTo>
                      <a:pt x="16925" y="11277"/>
                      <a:pt x="16895" y="11343"/>
                      <a:pt x="16851" y="11409"/>
                    </a:cubicBezTo>
                    <a:cubicBezTo>
                      <a:pt x="16838" y="11453"/>
                      <a:pt x="16825" y="11497"/>
                      <a:pt x="16807" y="11541"/>
                    </a:cubicBezTo>
                    <a:cubicBezTo>
                      <a:pt x="16807" y="11541"/>
                      <a:pt x="16799" y="11541"/>
                      <a:pt x="16799" y="11541"/>
                    </a:cubicBezTo>
                    <a:cubicBezTo>
                      <a:pt x="16799" y="11541"/>
                      <a:pt x="16799" y="11563"/>
                      <a:pt x="16799" y="11563"/>
                    </a:cubicBezTo>
                    <a:cubicBezTo>
                      <a:pt x="16768" y="11630"/>
                      <a:pt x="16742" y="11696"/>
                      <a:pt x="16711" y="11751"/>
                    </a:cubicBezTo>
                    <a:cubicBezTo>
                      <a:pt x="16702" y="11773"/>
                      <a:pt x="16694" y="11795"/>
                      <a:pt x="16685" y="11806"/>
                    </a:cubicBezTo>
                    <a:cubicBezTo>
                      <a:pt x="16672" y="11828"/>
                      <a:pt x="16659" y="11861"/>
                      <a:pt x="16650" y="11894"/>
                    </a:cubicBezTo>
                    <a:cubicBezTo>
                      <a:pt x="16646" y="11894"/>
                      <a:pt x="16641" y="11894"/>
                      <a:pt x="16637" y="11905"/>
                    </a:cubicBezTo>
                    <a:cubicBezTo>
                      <a:pt x="16633" y="11905"/>
                      <a:pt x="16628" y="11927"/>
                      <a:pt x="16624" y="11938"/>
                    </a:cubicBezTo>
                    <a:cubicBezTo>
                      <a:pt x="16619" y="11949"/>
                      <a:pt x="16615" y="11949"/>
                      <a:pt x="16606" y="11960"/>
                    </a:cubicBezTo>
                    <a:cubicBezTo>
                      <a:pt x="16598" y="11982"/>
                      <a:pt x="16593" y="12004"/>
                      <a:pt x="16584" y="12026"/>
                    </a:cubicBezTo>
                    <a:cubicBezTo>
                      <a:pt x="16584" y="12037"/>
                      <a:pt x="16571" y="12037"/>
                      <a:pt x="16567" y="12048"/>
                    </a:cubicBezTo>
                    <a:cubicBezTo>
                      <a:pt x="16545" y="12093"/>
                      <a:pt x="16523" y="12126"/>
                      <a:pt x="16501" y="12181"/>
                    </a:cubicBezTo>
                    <a:cubicBezTo>
                      <a:pt x="16484" y="12214"/>
                      <a:pt x="16467" y="12258"/>
                      <a:pt x="16449" y="12291"/>
                    </a:cubicBezTo>
                    <a:cubicBezTo>
                      <a:pt x="16440" y="12313"/>
                      <a:pt x="16432" y="12324"/>
                      <a:pt x="16418" y="12335"/>
                    </a:cubicBezTo>
                    <a:cubicBezTo>
                      <a:pt x="16405" y="12346"/>
                      <a:pt x="16397" y="12379"/>
                      <a:pt x="16388" y="12390"/>
                    </a:cubicBezTo>
                    <a:cubicBezTo>
                      <a:pt x="16388" y="12390"/>
                      <a:pt x="16388" y="12412"/>
                      <a:pt x="16388" y="12412"/>
                    </a:cubicBezTo>
                    <a:cubicBezTo>
                      <a:pt x="16383" y="12412"/>
                      <a:pt x="16379" y="12412"/>
                      <a:pt x="16370" y="12434"/>
                    </a:cubicBezTo>
                    <a:cubicBezTo>
                      <a:pt x="16362" y="12445"/>
                      <a:pt x="16349" y="12467"/>
                      <a:pt x="16344" y="12489"/>
                    </a:cubicBezTo>
                    <a:cubicBezTo>
                      <a:pt x="16331" y="12511"/>
                      <a:pt x="16318" y="12544"/>
                      <a:pt x="16309" y="12566"/>
                    </a:cubicBezTo>
                    <a:cubicBezTo>
                      <a:pt x="16309" y="12566"/>
                      <a:pt x="16296" y="12566"/>
                      <a:pt x="16292" y="12588"/>
                    </a:cubicBezTo>
                    <a:cubicBezTo>
                      <a:pt x="16283" y="12599"/>
                      <a:pt x="16274" y="12632"/>
                      <a:pt x="16270" y="12643"/>
                    </a:cubicBezTo>
                    <a:cubicBezTo>
                      <a:pt x="16266" y="12643"/>
                      <a:pt x="16261" y="12643"/>
                      <a:pt x="16257" y="12665"/>
                    </a:cubicBezTo>
                    <a:cubicBezTo>
                      <a:pt x="16252" y="12677"/>
                      <a:pt x="16248" y="12688"/>
                      <a:pt x="16244" y="12699"/>
                    </a:cubicBezTo>
                    <a:cubicBezTo>
                      <a:pt x="16235" y="12721"/>
                      <a:pt x="16222" y="12721"/>
                      <a:pt x="16213" y="12743"/>
                    </a:cubicBezTo>
                    <a:cubicBezTo>
                      <a:pt x="16209" y="12743"/>
                      <a:pt x="16204" y="12754"/>
                      <a:pt x="16200" y="12776"/>
                    </a:cubicBezTo>
                    <a:cubicBezTo>
                      <a:pt x="16196" y="12776"/>
                      <a:pt x="16187" y="12776"/>
                      <a:pt x="16187" y="12787"/>
                    </a:cubicBezTo>
                    <a:cubicBezTo>
                      <a:pt x="16156" y="12842"/>
                      <a:pt x="16121" y="12919"/>
                      <a:pt x="16095" y="12963"/>
                    </a:cubicBezTo>
                    <a:cubicBezTo>
                      <a:pt x="16078" y="12985"/>
                      <a:pt x="16065" y="13007"/>
                      <a:pt x="16047" y="13018"/>
                    </a:cubicBezTo>
                    <a:cubicBezTo>
                      <a:pt x="16038" y="13029"/>
                      <a:pt x="16025" y="13040"/>
                      <a:pt x="16012" y="13051"/>
                    </a:cubicBezTo>
                    <a:cubicBezTo>
                      <a:pt x="15999" y="13062"/>
                      <a:pt x="15982" y="13117"/>
                      <a:pt x="15973" y="13128"/>
                    </a:cubicBezTo>
                    <a:cubicBezTo>
                      <a:pt x="15942" y="13183"/>
                      <a:pt x="15912" y="13250"/>
                      <a:pt x="15881" y="13294"/>
                    </a:cubicBezTo>
                    <a:cubicBezTo>
                      <a:pt x="15859" y="13327"/>
                      <a:pt x="15842" y="13360"/>
                      <a:pt x="15820" y="13393"/>
                    </a:cubicBezTo>
                    <a:cubicBezTo>
                      <a:pt x="15807" y="13415"/>
                      <a:pt x="15798" y="13426"/>
                      <a:pt x="15789" y="13437"/>
                    </a:cubicBezTo>
                    <a:cubicBezTo>
                      <a:pt x="15781" y="13459"/>
                      <a:pt x="15767" y="13481"/>
                      <a:pt x="15759" y="13492"/>
                    </a:cubicBezTo>
                    <a:cubicBezTo>
                      <a:pt x="15759" y="13503"/>
                      <a:pt x="15750" y="13514"/>
                      <a:pt x="15746" y="13525"/>
                    </a:cubicBezTo>
                    <a:cubicBezTo>
                      <a:pt x="15737" y="13536"/>
                      <a:pt x="15719" y="13547"/>
                      <a:pt x="15706" y="13569"/>
                    </a:cubicBezTo>
                    <a:cubicBezTo>
                      <a:pt x="15706" y="13569"/>
                      <a:pt x="15698" y="13591"/>
                      <a:pt x="15693" y="13602"/>
                    </a:cubicBezTo>
                    <a:cubicBezTo>
                      <a:pt x="15680" y="13624"/>
                      <a:pt x="15671" y="13635"/>
                      <a:pt x="15663" y="13646"/>
                    </a:cubicBezTo>
                    <a:cubicBezTo>
                      <a:pt x="15654" y="13657"/>
                      <a:pt x="15649" y="13679"/>
                      <a:pt x="15645" y="13679"/>
                    </a:cubicBezTo>
                    <a:cubicBezTo>
                      <a:pt x="15641" y="13679"/>
                      <a:pt x="15632" y="13679"/>
                      <a:pt x="15623" y="13690"/>
                    </a:cubicBezTo>
                    <a:cubicBezTo>
                      <a:pt x="15619" y="13690"/>
                      <a:pt x="15619" y="13712"/>
                      <a:pt x="15610" y="13723"/>
                    </a:cubicBezTo>
                    <a:cubicBezTo>
                      <a:pt x="15597" y="13746"/>
                      <a:pt x="15588" y="13746"/>
                      <a:pt x="15575" y="13757"/>
                    </a:cubicBezTo>
                    <a:cubicBezTo>
                      <a:pt x="15553" y="13790"/>
                      <a:pt x="15532" y="13834"/>
                      <a:pt x="15510" y="13856"/>
                    </a:cubicBezTo>
                    <a:cubicBezTo>
                      <a:pt x="15497" y="13867"/>
                      <a:pt x="15475" y="13900"/>
                      <a:pt x="15462" y="13900"/>
                    </a:cubicBezTo>
                    <a:cubicBezTo>
                      <a:pt x="15444" y="13911"/>
                      <a:pt x="15435" y="13900"/>
                      <a:pt x="15427" y="13900"/>
                    </a:cubicBezTo>
                    <a:cubicBezTo>
                      <a:pt x="15422" y="13900"/>
                      <a:pt x="15418" y="13911"/>
                      <a:pt x="15409" y="13900"/>
                    </a:cubicBezTo>
                    <a:cubicBezTo>
                      <a:pt x="15400" y="13900"/>
                      <a:pt x="15409" y="13878"/>
                      <a:pt x="15396" y="13867"/>
                    </a:cubicBezTo>
                    <a:cubicBezTo>
                      <a:pt x="15400" y="13845"/>
                      <a:pt x="15396" y="13845"/>
                      <a:pt x="15396" y="13823"/>
                    </a:cubicBezTo>
                    <a:cubicBezTo>
                      <a:pt x="15405" y="13779"/>
                      <a:pt x="15431" y="13734"/>
                      <a:pt x="15444" y="13701"/>
                    </a:cubicBezTo>
                    <a:cubicBezTo>
                      <a:pt x="15462" y="13668"/>
                      <a:pt x="15483" y="13624"/>
                      <a:pt x="15501" y="13602"/>
                    </a:cubicBezTo>
                    <a:cubicBezTo>
                      <a:pt x="15505" y="13591"/>
                      <a:pt x="15510" y="13569"/>
                      <a:pt x="15518" y="13558"/>
                    </a:cubicBezTo>
                    <a:cubicBezTo>
                      <a:pt x="15523" y="13547"/>
                      <a:pt x="15532" y="13547"/>
                      <a:pt x="15540" y="13536"/>
                    </a:cubicBezTo>
                    <a:cubicBezTo>
                      <a:pt x="15545" y="13525"/>
                      <a:pt x="15549" y="13514"/>
                      <a:pt x="15558" y="13492"/>
                    </a:cubicBezTo>
                    <a:cubicBezTo>
                      <a:pt x="15571" y="13470"/>
                      <a:pt x="15580" y="13437"/>
                      <a:pt x="15593" y="13415"/>
                    </a:cubicBezTo>
                    <a:cubicBezTo>
                      <a:pt x="15593" y="13404"/>
                      <a:pt x="15601" y="13393"/>
                      <a:pt x="15606" y="13382"/>
                    </a:cubicBezTo>
                    <a:cubicBezTo>
                      <a:pt x="15610" y="13371"/>
                      <a:pt x="15615" y="13382"/>
                      <a:pt x="15619" y="13360"/>
                    </a:cubicBezTo>
                    <a:cubicBezTo>
                      <a:pt x="15619" y="13360"/>
                      <a:pt x="15619" y="13338"/>
                      <a:pt x="15619" y="13327"/>
                    </a:cubicBezTo>
                    <a:cubicBezTo>
                      <a:pt x="15632" y="13305"/>
                      <a:pt x="15649" y="13294"/>
                      <a:pt x="15658" y="13261"/>
                    </a:cubicBezTo>
                    <a:cubicBezTo>
                      <a:pt x="15667" y="13238"/>
                      <a:pt x="15680" y="13216"/>
                      <a:pt x="15689" y="13183"/>
                    </a:cubicBezTo>
                    <a:cubicBezTo>
                      <a:pt x="15698" y="13161"/>
                      <a:pt x="15702" y="13117"/>
                      <a:pt x="15715" y="13095"/>
                    </a:cubicBezTo>
                    <a:cubicBezTo>
                      <a:pt x="15715" y="13095"/>
                      <a:pt x="15724" y="13095"/>
                      <a:pt x="15724" y="13095"/>
                    </a:cubicBezTo>
                    <a:cubicBezTo>
                      <a:pt x="15724" y="13095"/>
                      <a:pt x="15728" y="13084"/>
                      <a:pt x="15733" y="13073"/>
                    </a:cubicBezTo>
                    <a:cubicBezTo>
                      <a:pt x="15754" y="13029"/>
                      <a:pt x="15772" y="12985"/>
                      <a:pt x="15789" y="12952"/>
                    </a:cubicBezTo>
                    <a:cubicBezTo>
                      <a:pt x="15833" y="12864"/>
                      <a:pt x="15877" y="12754"/>
                      <a:pt x="15916" y="12665"/>
                    </a:cubicBezTo>
                    <a:cubicBezTo>
                      <a:pt x="15920" y="12643"/>
                      <a:pt x="15929" y="12643"/>
                      <a:pt x="15933" y="12621"/>
                    </a:cubicBezTo>
                    <a:cubicBezTo>
                      <a:pt x="15933" y="12621"/>
                      <a:pt x="15933" y="12599"/>
                      <a:pt x="15938" y="12588"/>
                    </a:cubicBezTo>
                    <a:cubicBezTo>
                      <a:pt x="15947" y="12566"/>
                      <a:pt x="15960" y="12544"/>
                      <a:pt x="15964" y="12533"/>
                    </a:cubicBezTo>
                    <a:cubicBezTo>
                      <a:pt x="15977" y="12500"/>
                      <a:pt x="15990" y="12478"/>
                      <a:pt x="15995" y="12445"/>
                    </a:cubicBezTo>
                    <a:cubicBezTo>
                      <a:pt x="16038" y="12368"/>
                      <a:pt x="16069" y="12280"/>
                      <a:pt x="16104" y="12181"/>
                    </a:cubicBezTo>
                    <a:cubicBezTo>
                      <a:pt x="16121" y="12137"/>
                      <a:pt x="16139" y="12093"/>
                      <a:pt x="16156" y="12048"/>
                    </a:cubicBezTo>
                    <a:cubicBezTo>
                      <a:pt x="16169" y="12004"/>
                      <a:pt x="16182" y="11982"/>
                      <a:pt x="16191" y="11949"/>
                    </a:cubicBezTo>
                    <a:cubicBezTo>
                      <a:pt x="16204" y="11916"/>
                      <a:pt x="16209" y="11894"/>
                      <a:pt x="16222" y="11883"/>
                    </a:cubicBezTo>
                    <a:cubicBezTo>
                      <a:pt x="16222" y="11883"/>
                      <a:pt x="16226" y="11872"/>
                      <a:pt x="16231" y="11850"/>
                    </a:cubicBezTo>
                    <a:lnTo>
                      <a:pt x="16244" y="11850"/>
                    </a:lnTo>
                    <a:cubicBezTo>
                      <a:pt x="16244" y="11850"/>
                      <a:pt x="16252" y="11806"/>
                      <a:pt x="16257" y="11795"/>
                    </a:cubicBezTo>
                    <a:cubicBezTo>
                      <a:pt x="16257" y="11795"/>
                      <a:pt x="16266" y="11795"/>
                      <a:pt x="16270" y="11795"/>
                    </a:cubicBezTo>
                    <a:cubicBezTo>
                      <a:pt x="16270" y="11795"/>
                      <a:pt x="16270" y="11773"/>
                      <a:pt x="16270" y="11762"/>
                    </a:cubicBezTo>
                    <a:cubicBezTo>
                      <a:pt x="16270" y="11762"/>
                      <a:pt x="16279" y="11762"/>
                      <a:pt x="16279" y="11762"/>
                    </a:cubicBezTo>
                    <a:cubicBezTo>
                      <a:pt x="16279" y="11762"/>
                      <a:pt x="16283" y="11740"/>
                      <a:pt x="16287" y="11740"/>
                    </a:cubicBezTo>
                    <a:cubicBezTo>
                      <a:pt x="16305" y="11696"/>
                      <a:pt x="16314" y="11652"/>
                      <a:pt x="16327" y="11608"/>
                    </a:cubicBezTo>
                    <a:cubicBezTo>
                      <a:pt x="16340" y="11574"/>
                      <a:pt x="16357" y="11563"/>
                      <a:pt x="16366" y="11519"/>
                    </a:cubicBezTo>
                    <a:cubicBezTo>
                      <a:pt x="16375" y="11519"/>
                      <a:pt x="16388" y="11508"/>
                      <a:pt x="16397" y="11486"/>
                    </a:cubicBezTo>
                    <a:cubicBezTo>
                      <a:pt x="16397" y="11486"/>
                      <a:pt x="16388" y="11486"/>
                      <a:pt x="16388" y="11475"/>
                    </a:cubicBezTo>
                    <a:cubicBezTo>
                      <a:pt x="16388" y="11464"/>
                      <a:pt x="16401" y="11475"/>
                      <a:pt x="16401" y="11475"/>
                    </a:cubicBezTo>
                    <a:cubicBezTo>
                      <a:pt x="16401" y="11475"/>
                      <a:pt x="16401" y="11464"/>
                      <a:pt x="16401" y="11453"/>
                    </a:cubicBezTo>
                    <a:cubicBezTo>
                      <a:pt x="16401" y="11453"/>
                      <a:pt x="16405" y="11442"/>
                      <a:pt x="16410" y="11431"/>
                    </a:cubicBezTo>
                    <a:cubicBezTo>
                      <a:pt x="16418" y="11409"/>
                      <a:pt x="16436" y="11376"/>
                      <a:pt x="16432" y="11354"/>
                    </a:cubicBezTo>
                    <a:cubicBezTo>
                      <a:pt x="16414" y="11354"/>
                      <a:pt x="16410" y="11376"/>
                      <a:pt x="16397" y="11398"/>
                    </a:cubicBezTo>
                    <a:cubicBezTo>
                      <a:pt x="16383" y="11420"/>
                      <a:pt x="16370" y="11431"/>
                      <a:pt x="16362" y="11453"/>
                    </a:cubicBezTo>
                    <a:cubicBezTo>
                      <a:pt x="16340" y="11497"/>
                      <a:pt x="16318" y="11530"/>
                      <a:pt x="16292" y="11574"/>
                    </a:cubicBezTo>
                    <a:cubicBezTo>
                      <a:pt x="16266" y="11608"/>
                      <a:pt x="16244" y="11641"/>
                      <a:pt x="16222" y="11685"/>
                    </a:cubicBezTo>
                    <a:cubicBezTo>
                      <a:pt x="16196" y="11740"/>
                      <a:pt x="16156" y="11806"/>
                      <a:pt x="16139" y="11861"/>
                    </a:cubicBezTo>
                    <a:cubicBezTo>
                      <a:pt x="16139" y="11861"/>
                      <a:pt x="16130" y="11861"/>
                      <a:pt x="16126" y="11872"/>
                    </a:cubicBezTo>
                    <a:cubicBezTo>
                      <a:pt x="16117" y="11872"/>
                      <a:pt x="16117" y="11905"/>
                      <a:pt x="16113" y="11905"/>
                    </a:cubicBezTo>
                    <a:cubicBezTo>
                      <a:pt x="16108" y="11916"/>
                      <a:pt x="16100" y="11916"/>
                      <a:pt x="16095" y="11927"/>
                    </a:cubicBezTo>
                    <a:cubicBezTo>
                      <a:pt x="16095" y="11927"/>
                      <a:pt x="16095" y="11949"/>
                      <a:pt x="16091" y="11949"/>
                    </a:cubicBezTo>
                    <a:cubicBezTo>
                      <a:pt x="16091" y="11949"/>
                      <a:pt x="16082" y="11949"/>
                      <a:pt x="16078" y="11960"/>
                    </a:cubicBezTo>
                    <a:cubicBezTo>
                      <a:pt x="16078" y="11960"/>
                      <a:pt x="16078" y="11971"/>
                      <a:pt x="16078" y="11982"/>
                    </a:cubicBezTo>
                    <a:cubicBezTo>
                      <a:pt x="16078" y="11982"/>
                      <a:pt x="16069" y="11982"/>
                      <a:pt x="16065" y="11982"/>
                    </a:cubicBezTo>
                    <a:cubicBezTo>
                      <a:pt x="16060" y="11982"/>
                      <a:pt x="16056" y="12004"/>
                      <a:pt x="16047" y="12015"/>
                    </a:cubicBezTo>
                    <a:cubicBezTo>
                      <a:pt x="16030" y="12048"/>
                      <a:pt x="16016" y="12070"/>
                      <a:pt x="15999" y="12104"/>
                    </a:cubicBezTo>
                    <a:cubicBezTo>
                      <a:pt x="15990" y="12126"/>
                      <a:pt x="15973" y="12137"/>
                      <a:pt x="15964" y="12159"/>
                    </a:cubicBezTo>
                    <a:cubicBezTo>
                      <a:pt x="15964" y="12159"/>
                      <a:pt x="15964" y="12181"/>
                      <a:pt x="15964" y="12181"/>
                    </a:cubicBezTo>
                    <a:cubicBezTo>
                      <a:pt x="15964" y="12181"/>
                      <a:pt x="15955" y="12181"/>
                      <a:pt x="15951" y="12181"/>
                    </a:cubicBezTo>
                    <a:cubicBezTo>
                      <a:pt x="15942" y="12181"/>
                      <a:pt x="15938" y="12181"/>
                      <a:pt x="15929" y="12203"/>
                    </a:cubicBezTo>
                    <a:cubicBezTo>
                      <a:pt x="15912" y="12225"/>
                      <a:pt x="15890" y="12258"/>
                      <a:pt x="15877" y="12291"/>
                    </a:cubicBezTo>
                    <a:cubicBezTo>
                      <a:pt x="15864" y="12313"/>
                      <a:pt x="15850" y="12357"/>
                      <a:pt x="15842" y="12368"/>
                    </a:cubicBezTo>
                    <a:cubicBezTo>
                      <a:pt x="15842" y="12368"/>
                      <a:pt x="15833" y="12368"/>
                      <a:pt x="15829" y="12379"/>
                    </a:cubicBezTo>
                    <a:cubicBezTo>
                      <a:pt x="15820" y="12401"/>
                      <a:pt x="15811" y="12434"/>
                      <a:pt x="15802" y="12445"/>
                    </a:cubicBezTo>
                    <a:cubicBezTo>
                      <a:pt x="15789" y="12478"/>
                      <a:pt x="15776" y="12478"/>
                      <a:pt x="15767" y="12489"/>
                    </a:cubicBezTo>
                    <a:cubicBezTo>
                      <a:pt x="15759" y="12511"/>
                      <a:pt x="15746" y="12533"/>
                      <a:pt x="15737" y="12555"/>
                    </a:cubicBezTo>
                    <a:cubicBezTo>
                      <a:pt x="15658" y="12699"/>
                      <a:pt x="15580" y="12809"/>
                      <a:pt x="15492" y="12941"/>
                    </a:cubicBezTo>
                    <a:cubicBezTo>
                      <a:pt x="15457" y="12996"/>
                      <a:pt x="15418" y="13062"/>
                      <a:pt x="15383" y="13095"/>
                    </a:cubicBezTo>
                    <a:cubicBezTo>
                      <a:pt x="15366" y="13117"/>
                      <a:pt x="15348" y="13128"/>
                      <a:pt x="15335" y="13128"/>
                    </a:cubicBezTo>
                    <a:cubicBezTo>
                      <a:pt x="15326" y="13128"/>
                      <a:pt x="15326" y="13106"/>
                      <a:pt x="15322" y="13095"/>
                    </a:cubicBezTo>
                    <a:cubicBezTo>
                      <a:pt x="15322" y="13095"/>
                      <a:pt x="15313" y="13095"/>
                      <a:pt x="15309" y="13095"/>
                    </a:cubicBezTo>
                    <a:cubicBezTo>
                      <a:pt x="15300" y="13095"/>
                      <a:pt x="15300" y="13007"/>
                      <a:pt x="15309" y="13007"/>
                    </a:cubicBezTo>
                    <a:cubicBezTo>
                      <a:pt x="15309" y="13007"/>
                      <a:pt x="15317" y="13007"/>
                      <a:pt x="15317" y="13007"/>
                    </a:cubicBezTo>
                    <a:cubicBezTo>
                      <a:pt x="15326" y="12941"/>
                      <a:pt x="15331" y="12941"/>
                      <a:pt x="15348" y="12897"/>
                    </a:cubicBezTo>
                    <a:cubicBezTo>
                      <a:pt x="15352" y="12897"/>
                      <a:pt x="15361" y="12897"/>
                      <a:pt x="15366" y="12897"/>
                    </a:cubicBezTo>
                    <a:cubicBezTo>
                      <a:pt x="15370" y="12897"/>
                      <a:pt x="15370" y="12875"/>
                      <a:pt x="15379" y="12864"/>
                    </a:cubicBezTo>
                    <a:cubicBezTo>
                      <a:pt x="15392" y="12842"/>
                      <a:pt x="15396" y="12809"/>
                      <a:pt x="15405" y="12798"/>
                    </a:cubicBezTo>
                    <a:cubicBezTo>
                      <a:pt x="15405" y="12798"/>
                      <a:pt x="15405" y="12787"/>
                      <a:pt x="15405" y="12776"/>
                    </a:cubicBezTo>
                    <a:cubicBezTo>
                      <a:pt x="15409" y="12776"/>
                      <a:pt x="15418" y="12765"/>
                      <a:pt x="15422" y="12754"/>
                    </a:cubicBezTo>
                    <a:cubicBezTo>
                      <a:pt x="15431" y="12743"/>
                      <a:pt x="15435" y="12710"/>
                      <a:pt x="15444" y="12710"/>
                    </a:cubicBezTo>
                    <a:cubicBezTo>
                      <a:pt x="15444" y="12699"/>
                      <a:pt x="15453" y="12699"/>
                      <a:pt x="15457" y="12688"/>
                    </a:cubicBezTo>
                    <a:cubicBezTo>
                      <a:pt x="15466" y="12688"/>
                      <a:pt x="15466" y="12665"/>
                      <a:pt x="15470" y="12654"/>
                    </a:cubicBezTo>
                    <a:cubicBezTo>
                      <a:pt x="15492" y="12610"/>
                      <a:pt x="15518" y="12566"/>
                      <a:pt x="15536" y="12522"/>
                    </a:cubicBezTo>
                    <a:cubicBezTo>
                      <a:pt x="15545" y="12500"/>
                      <a:pt x="15549" y="12500"/>
                      <a:pt x="15558" y="12489"/>
                    </a:cubicBezTo>
                    <a:cubicBezTo>
                      <a:pt x="15580" y="12445"/>
                      <a:pt x="15601" y="12368"/>
                      <a:pt x="15623" y="12346"/>
                    </a:cubicBezTo>
                    <a:cubicBezTo>
                      <a:pt x="15628" y="12346"/>
                      <a:pt x="15636" y="12313"/>
                      <a:pt x="15641" y="12313"/>
                    </a:cubicBezTo>
                    <a:cubicBezTo>
                      <a:pt x="15641" y="12302"/>
                      <a:pt x="15641" y="12280"/>
                      <a:pt x="15641" y="12269"/>
                    </a:cubicBezTo>
                    <a:cubicBezTo>
                      <a:pt x="15645" y="12258"/>
                      <a:pt x="15654" y="12258"/>
                      <a:pt x="15658" y="12247"/>
                    </a:cubicBezTo>
                    <a:cubicBezTo>
                      <a:pt x="15663" y="12225"/>
                      <a:pt x="15671" y="12203"/>
                      <a:pt x="15680" y="12192"/>
                    </a:cubicBezTo>
                    <a:cubicBezTo>
                      <a:pt x="15689" y="12170"/>
                      <a:pt x="15698" y="12148"/>
                      <a:pt x="15698" y="12126"/>
                    </a:cubicBezTo>
                    <a:cubicBezTo>
                      <a:pt x="15715" y="12126"/>
                      <a:pt x="15724" y="12081"/>
                      <a:pt x="15741" y="12070"/>
                    </a:cubicBezTo>
                    <a:cubicBezTo>
                      <a:pt x="15763" y="11982"/>
                      <a:pt x="15798" y="11894"/>
                      <a:pt x="15829" y="11828"/>
                    </a:cubicBezTo>
                    <a:cubicBezTo>
                      <a:pt x="15829" y="11828"/>
                      <a:pt x="15837" y="11817"/>
                      <a:pt x="15846" y="11806"/>
                    </a:cubicBezTo>
                    <a:cubicBezTo>
                      <a:pt x="15864" y="11762"/>
                      <a:pt x="15881" y="11707"/>
                      <a:pt x="15899" y="11674"/>
                    </a:cubicBezTo>
                    <a:cubicBezTo>
                      <a:pt x="15907" y="11652"/>
                      <a:pt x="15925" y="11619"/>
                      <a:pt x="15933" y="11608"/>
                    </a:cubicBezTo>
                    <a:cubicBezTo>
                      <a:pt x="15942" y="11585"/>
                      <a:pt x="15947" y="11563"/>
                      <a:pt x="15960" y="11574"/>
                    </a:cubicBezTo>
                    <a:cubicBezTo>
                      <a:pt x="15964" y="11552"/>
                      <a:pt x="15960" y="11541"/>
                      <a:pt x="15960" y="11530"/>
                    </a:cubicBezTo>
                    <a:cubicBezTo>
                      <a:pt x="15960" y="11508"/>
                      <a:pt x="15973" y="11475"/>
                      <a:pt x="15973" y="11464"/>
                    </a:cubicBezTo>
                    <a:cubicBezTo>
                      <a:pt x="15973" y="11453"/>
                      <a:pt x="15982" y="11453"/>
                      <a:pt x="15982" y="11442"/>
                    </a:cubicBezTo>
                    <a:cubicBezTo>
                      <a:pt x="15982" y="11431"/>
                      <a:pt x="15982" y="11409"/>
                      <a:pt x="15990" y="11398"/>
                    </a:cubicBezTo>
                    <a:cubicBezTo>
                      <a:pt x="15995" y="11376"/>
                      <a:pt x="16012" y="11354"/>
                      <a:pt x="16016" y="11332"/>
                    </a:cubicBezTo>
                    <a:cubicBezTo>
                      <a:pt x="16016" y="11321"/>
                      <a:pt x="16025" y="11299"/>
                      <a:pt x="16030" y="11288"/>
                    </a:cubicBezTo>
                    <a:cubicBezTo>
                      <a:pt x="16034" y="11266"/>
                      <a:pt x="16043" y="11266"/>
                      <a:pt x="16043" y="11244"/>
                    </a:cubicBezTo>
                    <a:cubicBezTo>
                      <a:pt x="16038" y="11244"/>
                      <a:pt x="16034" y="11255"/>
                      <a:pt x="16030" y="11266"/>
                    </a:cubicBezTo>
                    <a:cubicBezTo>
                      <a:pt x="16025" y="11266"/>
                      <a:pt x="16016" y="11266"/>
                      <a:pt x="16012" y="11288"/>
                    </a:cubicBezTo>
                    <a:cubicBezTo>
                      <a:pt x="16003" y="11299"/>
                      <a:pt x="15995" y="11321"/>
                      <a:pt x="15990" y="11332"/>
                    </a:cubicBezTo>
                    <a:cubicBezTo>
                      <a:pt x="15990" y="11332"/>
                      <a:pt x="15982" y="11321"/>
                      <a:pt x="15977" y="11332"/>
                    </a:cubicBezTo>
                    <a:cubicBezTo>
                      <a:pt x="15977" y="11332"/>
                      <a:pt x="15977" y="11343"/>
                      <a:pt x="15973" y="11354"/>
                    </a:cubicBezTo>
                    <a:cubicBezTo>
                      <a:pt x="15973" y="11354"/>
                      <a:pt x="15964" y="11354"/>
                      <a:pt x="15964" y="11354"/>
                    </a:cubicBezTo>
                    <a:cubicBezTo>
                      <a:pt x="15960" y="11354"/>
                      <a:pt x="15955" y="11376"/>
                      <a:pt x="15951" y="11376"/>
                    </a:cubicBezTo>
                    <a:cubicBezTo>
                      <a:pt x="15929" y="11409"/>
                      <a:pt x="15912" y="11442"/>
                      <a:pt x="15890" y="11475"/>
                    </a:cubicBezTo>
                    <a:cubicBezTo>
                      <a:pt x="15881" y="11497"/>
                      <a:pt x="15868" y="11497"/>
                      <a:pt x="15859" y="11508"/>
                    </a:cubicBezTo>
                    <a:cubicBezTo>
                      <a:pt x="15859" y="11508"/>
                      <a:pt x="15850" y="11530"/>
                      <a:pt x="15846" y="11541"/>
                    </a:cubicBezTo>
                    <a:cubicBezTo>
                      <a:pt x="15837" y="11541"/>
                      <a:pt x="15837" y="11552"/>
                      <a:pt x="15829" y="11563"/>
                    </a:cubicBezTo>
                    <a:cubicBezTo>
                      <a:pt x="15816" y="11585"/>
                      <a:pt x="15798" y="11608"/>
                      <a:pt x="15789" y="11619"/>
                    </a:cubicBezTo>
                    <a:cubicBezTo>
                      <a:pt x="15776" y="11652"/>
                      <a:pt x="15759" y="11685"/>
                      <a:pt x="15750" y="11707"/>
                    </a:cubicBezTo>
                    <a:cubicBezTo>
                      <a:pt x="15750" y="11707"/>
                      <a:pt x="15741" y="11707"/>
                      <a:pt x="15737" y="11718"/>
                    </a:cubicBezTo>
                    <a:cubicBezTo>
                      <a:pt x="15728" y="11740"/>
                      <a:pt x="15719" y="11762"/>
                      <a:pt x="15711" y="11773"/>
                    </a:cubicBezTo>
                    <a:cubicBezTo>
                      <a:pt x="15706" y="11784"/>
                      <a:pt x="15698" y="11795"/>
                      <a:pt x="15693" y="11795"/>
                    </a:cubicBezTo>
                    <a:cubicBezTo>
                      <a:pt x="15636" y="11894"/>
                      <a:pt x="15575" y="12015"/>
                      <a:pt x="15518" y="12093"/>
                    </a:cubicBezTo>
                    <a:cubicBezTo>
                      <a:pt x="15518" y="12093"/>
                      <a:pt x="15510" y="12093"/>
                      <a:pt x="15505" y="12093"/>
                    </a:cubicBezTo>
                    <a:cubicBezTo>
                      <a:pt x="15505" y="12093"/>
                      <a:pt x="15505" y="12104"/>
                      <a:pt x="15505" y="12115"/>
                    </a:cubicBezTo>
                    <a:cubicBezTo>
                      <a:pt x="15492" y="12137"/>
                      <a:pt x="15483" y="12159"/>
                      <a:pt x="15475" y="12170"/>
                    </a:cubicBezTo>
                    <a:cubicBezTo>
                      <a:pt x="15435" y="12225"/>
                      <a:pt x="15400" y="12302"/>
                      <a:pt x="15357" y="12346"/>
                    </a:cubicBezTo>
                    <a:cubicBezTo>
                      <a:pt x="15331" y="12379"/>
                      <a:pt x="15304" y="12401"/>
                      <a:pt x="15278" y="12412"/>
                    </a:cubicBezTo>
                    <a:cubicBezTo>
                      <a:pt x="15252" y="12368"/>
                      <a:pt x="15278" y="12291"/>
                      <a:pt x="15269" y="12236"/>
                    </a:cubicBezTo>
                    <a:cubicBezTo>
                      <a:pt x="15278" y="12236"/>
                      <a:pt x="15291" y="12214"/>
                      <a:pt x="15296" y="12203"/>
                    </a:cubicBezTo>
                    <a:cubicBezTo>
                      <a:pt x="15296" y="12203"/>
                      <a:pt x="15296" y="12181"/>
                      <a:pt x="15296" y="12181"/>
                    </a:cubicBezTo>
                    <a:cubicBezTo>
                      <a:pt x="15296" y="12181"/>
                      <a:pt x="15300" y="12181"/>
                      <a:pt x="15304" y="12181"/>
                    </a:cubicBezTo>
                    <a:cubicBezTo>
                      <a:pt x="15317" y="12159"/>
                      <a:pt x="15326" y="12137"/>
                      <a:pt x="15335" y="12115"/>
                    </a:cubicBezTo>
                    <a:cubicBezTo>
                      <a:pt x="15357" y="12070"/>
                      <a:pt x="15374" y="12015"/>
                      <a:pt x="15400" y="11993"/>
                    </a:cubicBezTo>
                    <a:cubicBezTo>
                      <a:pt x="15400" y="11916"/>
                      <a:pt x="15435" y="11927"/>
                      <a:pt x="15435" y="11850"/>
                    </a:cubicBezTo>
                    <a:cubicBezTo>
                      <a:pt x="15449" y="11850"/>
                      <a:pt x="15449" y="11817"/>
                      <a:pt x="15449" y="11806"/>
                    </a:cubicBezTo>
                    <a:cubicBezTo>
                      <a:pt x="15462" y="11773"/>
                      <a:pt x="15479" y="11740"/>
                      <a:pt x="15492" y="11718"/>
                    </a:cubicBezTo>
                    <a:cubicBezTo>
                      <a:pt x="15505" y="11685"/>
                      <a:pt x="15518" y="11652"/>
                      <a:pt x="15536" y="11619"/>
                    </a:cubicBezTo>
                    <a:cubicBezTo>
                      <a:pt x="15580" y="11508"/>
                      <a:pt x="15632" y="11398"/>
                      <a:pt x="15671" y="11288"/>
                    </a:cubicBezTo>
                    <a:cubicBezTo>
                      <a:pt x="15680" y="11255"/>
                      <a:pt x="15693" y="11233"/>
                      <a:pt x="15702" y="11211"/>
                    </a:cubicBezTo>
                    <a:cubicBezTo>
                      <a:pt x="15702" y="11211"/>
                      <a:pt x="15702" y="11189"/>
                      <a:pt x="15702" y="11189"/>
                    </a:cubicBezTo>
                    <a:cubicBezTo>
                      <a:pt x="15702" y="11189"/>
                      <a:pt x="15711" y="11189"/>
                      <a:pt x="15711" y="11178"/>
                    </a:cubicBezTo>
                    <a:cubicBezTo>
                      <a:pt x="15724" y="11145"/>
                      <a:pt x="15728" y="11123"/>
                      <a:pt x="15741" y="11100"/>
                    </a:cubicBezTo>
                    <a:cubicBezTo>
                      <a:pt x="15754" y="11056"/>
                      <a:pt x="15763" y="11012"/>
                      <a:pt x="15781" y="10990"/>
                    </a:cubicBezTo>
                    <a:cubicBezTo>
                      <a:pt x="15781" y="10946"/>
                      <a:pt x="15798" y="10913"/>
                      <a:pt x="15807" y="10880"/>
                    </a:cubicBezTo>
                    <a:cubicBezTo>
                      <a:pt x="15811" y="10869"/>
                      <a:pt x="15820" y="10858"/>
                      <a:pt x="15816" y="10836"/>
                    </a:cubicBezTo>
                    <a:cubicBezTo>
                      <a:pt x="15785" y="10814"/>
                      <a:pt x="15767" y="10880"/>
                      <a:pt x="15750" y="10902"/>
                    </a:cubicBezTo>
                    <a:cubicBezTo>
                      <a:pt x="15750" y="10902"/>
                      <a:pt x="15750" y="10924"/>
                      <a:pt x="15746" y="10924"/>
                    </a:cubicBezTo>
                    <a:cubicBezTo>
                      <a:pt x="15737" y="10946"/>
                      <a:pt x="15728" y="10968"/>
                      <a:pt x="15724" y="10979"/>
                    </a:cubicBezTo>
                    <a:cubicBezTo>
                      <a:pt x="15719" y="10979"/>
                      <a:pt x="15711" y="10990"/>
                      <a:pt x="15706" y="10990"/>
                    </a:cubicBezTo>
                    <a:cubicBezTo>
                      <a:pt x="15684" y="11034"/>
                      <a:pt x="15663" y="11078"/>
                      <a:pt x="15645" y="11112"/>
                    </a:cubicBezTo>
                    <a:cubicBezTo>
                      <a:pt x="15645" y="11112"/>
                      <a:pt x="15636" y="11112"/>
                      <a:pt x="15632" y="11134"/>
                    </a:cubicBezTo>
                    <a:cubicBezTo>
                      <a:pt x="15623" y="11145"/>
                      <a:pt x="15615" y="11167"/>
                      <a:pt x="15606" y="11178"/>
                    </a:cubicBezTo>
                    <a:cubicBezTo>
                      <a:pt x="15593" y="11200"/>
                      <a:pt x="15584" y="11211"/>
                      <a:pt x="15571" y="11222"/>
                    </a:cubicBezTo>
                    <a:cubicBezTo>
                      <a:pt x="15562" y="11233"/>
                      <a:pt x="15558" y="11255"/>
                      <a:pt x="15553" y="11266"/>
                    </a:cubicBezTo>
                    <a:cubicBezTo>
                      <a:pt x="15553" y="11288"/>
                      <a:pt x="15540" y="11266"/>
                      <a:pt x="15536" y="11288"/>
                    </a:cubicBezTo>
                    <a:cubicBezTo>
                      <a:pt x="15523" y="11310"/>
                      <a:pt x="15510" y="11343"/>
                      <a:pt x="15501" y="11365"/>
                    </a:cubicBezTo>
                    <a:cubicBezTo>
                      <a:pt x="15488" y="11387"/>
                      <a:pt x="15479" y="11409"/>
                      <a:pt x="15466" y="11431"/>
                    </a:cubicBezTo>
                    <a:cubicBezTo>
                      <a:pt x="15462" y="11431"/>
                      <a:pt x="15453" y="11442"/>
                      <a:pt x="15453" y="11453"/>
                    </a:cubicBezTo>
                    <a:cubicBezTo>
                      <a:pt x="15453" y="11453"/>
                      <a:pt x="15453" y="11475"/>
                      <a:pt x="15453" y="11475"/>
                    </a:cubicBezTo>
                    <a:cubicBezTo>
                      <a:pt x="15444" y="11486"/>
                      <a:pt x="15435" y="11475"/>
                      <a:pt x="15427" y="11497"/>
                    </a:cubicBezTo>
                    <a:cubicBezTo>
                      <a:pt x="15414" y="11519"/>
                      <a:pt x="15400" y="11552"/>
                      <a:pt x="15396" y="11574"/>
                    </a:cubicBezTo>
                    <a:cubicBezTo>
                      <a:pt x="15383" y="11585"/>
                      <a:pt x="15370" y="11608"/>
                      <a:pt x="15366" y="11619"/>
                    </a:cubicBezTo>
                    <a:cubicBezTo>
                      <a:pt x="15366" y="11619"/>
                      <a:pt x="15361" y="11641"/>
                      <a:pt x="15357" y="11641"/>
                    </a:cubicBezTo>
                    <a:cubicBezTo>
                      <a:pt x="15344" y="11652"/>
                      <a:pt x="15326" y="11652"/>
                      <a:pt x="15313" y="11696"/>
                    </a:cubicBezTo>
                    <a:cubicBezTo>
                      <a:pt x="15300" y="11696"/>
                      <a:pt x="15282" y="11740"/>
                      <a:pt x="15265" y="11751"/>
                    </a:cubicBezTo>
                    <a:cubicBezTo>
                      <a:pt x="15226" y="11773"/>
                      <a:pt x="15178" y="11751"/>
                      <a:pt x="15173" y="11652"/>
                    </a:cubicBezTo>
                    <a:cubicBezTo>
                      <a:pt x="15173" y="11619"/>
                      <a:pt x="15178" y="11619"/>
                      <a:pt x="15186" y="11574"/>
                    </a:cubicBezTo>
                    <a:cubicBezTo>
                      <a:pt x="15186" y="11541"/>
                      <a:pt x="15186" y="11508"/>
                      <a:pt x="15195" y="11475"/>
                    </a:cubicBezTo>
                    <a:cubicBezTo>
                      <a:pt x="15200" y="11464"/>
                      <a:pt x="15204" y="11464"/>
                      <a:pt x="15213" y="11453"/>
                    </a:cubicBezTo>
                    <a:cubicBezTo>
                      <a:pt x="15217" y="11431"/>
                      <a:pt x="15221" y="11409"/>
                      <a:pt x="15221" y="11409"/>
                    </a:cubicBezTo>
                    <a:cubicBezTo>
                      <a:pt x="15221" y="11409"/>
                      <a:pt x="15230" y="11409"/>
                      <a:pt x="15230" y="11409"/>
                    </a:cubicBezTo>
                    <a:cubicBezTo>
                      <a:pt x="15239" y="11387"/>
                      <a:pt x="15239" y="11354"/>
                      <a:pt x="15243" y="11332"/>
                    </a:cubicBezTo>
                    <a:cubicBezTo>
                      <a:pt x="15248" y="11310"/>
                      <a:pt x="15261" y="11288"/>
                      <a:pt x="15265" y="11277"/>
                    </a:cubicBezTo>
                    <a:cubicBezTo>
                      <a:pt x="15274" y="11255"/>
                      <a:pt x="15278" y="11233"/>
                      <a:pt x="15287" y="11211"/>
                    </a:cubicBezTo>
                    <a:cubicBezTo>
                      <a:pt x="15296" y="11189"/>
                      <a:pt x="15304" y="11156"/>
                      <a:pt x="15309" y="11134"/>
                    </a:cubicBezTo>
                    <a:cubicBezTo>
                      <a:pt x="15309" y="11134"/>
                      <a:pt x="15313" y="11134"/>
                      <a:pt x="15317" y="11134"/>
                    </a:cubicBezTo>
                    <a:cubicBezTo>
                      <a:pt x="15335" y="11078"/>
                      <a:pt x="15352" y="11023"/>
                      <a:pt x="15370" y="10968"/>
                    </a:cubicBezTo>
                    <a:cubicBezTo>
                      <a:pt x="15379" y="10935"/>
                      <a:pt x="15383" y="10913"/>
                      <a:pt x="15387" y="10902"/>
                    </a:cubicBezTo>
                    <a:cubicBezTo>
                      <a:pt x="15400" y="10869"/>
                      <a:pt x="15418" y="10847"/>
                      <a:pt x="15427" y="10825"/>
                    </a:cubicBezTo>
                    <a:cubicBezTo>
                      <a:pt x="15444" y="10781"/>
                      <a:pt x="15457" y="10726"/>
                      <a:pt x="15475" y="10671"/>
                    </a:cubicBezTo>
                    <a:cubicBezTo>
                      <a:pt x="15488" y="10627"/>
                      <a:pt x="15514" y="10583"/>
                      <a:pt x="15505" y="10539"/>
                    </a:cubicBezTo>
                    <a:cubicBezTo>
                      <a:pt x="15483" y="10517"/>
                      <a:pt x="15470" y="10561"/>
                      <a:pt x="15457" y="10583"/>
                    </a:cubicBezTo>
                    <a:cubicBezTo>
                      <a:pt x="15431" y="10627"/>
                      <a:pt x="15400" y="10660"/>
                      <a:pt x="15374" y="10693"/>
                    </a:cubicBezTo>
                    <a:cubicBezTo>
                      <a:pt x="15374" y="10693"/>
                      <a:pt x="15374" y="10715"/>
                      <a:pt x="15374" y="10715"/>
                    </a:cubicBezTo>
                    <a:cubicBezTo>
                      <a:pt x="15374" y="10715"/>
                      <a:pt x="15370" y="10715"/>
                      <a:pt x="15366" y="10715"/>
                    </a:cubicBezTo>
                    <a:cubicBezTo>
                      <a:pt x="15366" y="10715"/>
                      <a:pt x="15366" y="10726"/>
                      <a:pt x="15361" y="10726"/>
                    </a:cubicBezTo>
                    <a:cubicBezTo>
                      <a:pt x="15357" y="10726"/>
                      <a:pt x="15348" y="10726"/>
                      <a:pt x="15344" y="10737"/>
                    </a:cubicBezTo>
                    <a:cubicBezTo>
                      <a:pt x="15326" y="10759"/>
                      <a:pt x="15304" y="10792"/>
                      <a:pt x="15296" y="10803"/>
                    </a:cubicBezTo>
                    <a:cubicBezTo>
                      <a:pt x="15282" y="10825"/>
                      <a:pt x="15274" y="10847"/>
                      <a:pt x="15261" y="10858"/>
                    </a:cubicBezTo>
                    <a:cubicBezTo>
                      <a:pt x="15261" y="10858"/>
                      <a:pt x="15252" y="10858"/>
                      <a:pt x="15248" y="10869"/>
                    </a:cubicBezTo>
                    <a:cubicBezTo>
                      <a:pt x="15248" y="10869"/>
                      <a:pt x="15243" y="10891"/>
                      <a:pt x="15239" y="10891"/>
                    </a:cubicBezTo>
                    <a:cubicBezTo>
                      <a:pt x="15239" y="10891"/>
                      <a:pt x="15230" y="10891"/>
                      <a:pt x="15226" y="10891"/>
                    </a:cubicBezTo>
                    <a:cubicBezTo>
                      <a:pt x="15226" y="10891"/>
                      <a:pt x="15221" y="10913"/>
                      <a:pt x="15217" y="10924"/>
                    </a:cubicBezTo>
                    <a:cubicBezTo>
                      <a:pt x="15217" y="10924"/>
                      <a:pt x="15208" y="10924"/>
                      <a:pt x="15208" y="10935"/>
                    </a:cubicBezTo>
                    <a:cubicBezTo>
                      <a:pt x="15208" y="10935"/>
                      <a:pt x="15204" y="10957"/>
                      <a:pt x="15200" y="10957"/>
                    </a:cubicBezTo>
                    <a:cubicBezTo>
                      <a:pt x="15200" y="10957"/>
                      <a:pt x="15191" y="10957"/>
                      <a:pt x="15186" y="10957"/>
                    </a:cubicBezTo>
                    <a:cubicBezTo>
                      <a:pt x="15186" y="10957"/>
                      <a:pt x="15186" y="10979"/>
                      <a:pt x="15178" y="10990"/>
                    </a:cubicBezTo>
                    <a:cubicBezTo>
                      <a:pt x="15173" y="11001"/>
                      <a:pt x="15160" y="11012"/>
                      <a:pt x="15151" y="11023"/>
                    </a:cubicBezTo>
                    <a:cubicBezTo>
                      <a:pt x="15125" y="11056"/>
                      <a:pt x="15108" y="11067"/>
                      <a:pt x="15082" y="11045"/>
                    </a:cubicBezTo>
                    <a:cubicBezTo>
                      <a:pt x="15033" y="11045"/>
                      <a:pt x="15020" y="10957"/>
                      <a:pt x="15012" y="10858"/>
                    </a:cubicBezTo>
                    <a:cubicBezTo>
                      <a:pt x="15033" y="10781"/>
                      <a:pt x="15060" y="10715"/>
                      <a:pt x="15073" y="10605"/>
                    </a:cubicBezTo>
                    <a:cubicBezTo>
                      <a:pt x="15086" y="10605"/>
                      <a:pt x="15082" y="10572"/>
                      <a:pt x="15086" y="10561"/>
                    </a:cubicBezTo>
                    <a:cubicBezTo>
                      <a:pt x="15095" y="10539"/>
                      <a:pt x="15103" y="10517"/>
                      <a:pt x="15108" y="10506"/>
                    </a:cubicBezTo>
                    <a:cubicBezTo>
                      <a:pt x="15112" y="10484"/>
                      <a:pt x="15112" y="10472"/>
                      <a:pt x="15116" y="10461"/>
                    </a:cubicBezTo>
                    <a:cubicBezTo>
                      <a:pt x="15116" y="10461"/>
                      <a:pt x="15130" y="10461"/>
                      <a:pt x="15130" y="10439"/>
                    </a:cubicBezTo>
                    <a:cubicBezTo>
                      <a:pt x="15134" y="10439"/>
                      <a:pt x="15134" y="10406"/>
                      <a:pt x="15138" y="10395"/>
                    </a:cubicBezTo>
                    <a:cubicBezTo>
                      <a:pt x="15160" y="10329"/>
                      <a:pt x="15191" y="10274"/>
                      <a:pt x="15208" y="10208"/>
                    </a:cubicBezTo>
                    <a:cubicBezTo>
                      <a:pt x="15213" y="10208"/>
                      <a:pt x="15213" y="10175"/>
                      <a:pt x="15217" y="10175"/>
                    </a:cubicBezTo>
                    <a:cubicBezTo>
                      <a:pt x="15226" y="10153"/>
                      <a:pt x="15234" y="10131"/>
                      <a:pt x="15243" y="10120"/>
                    </a:cubicBezTo>
                    <a:cubicBezTo>
                      <a:pt x="15252" y="10087"/>
                      <a:pt x="15261" y="10065"/>
                      <a:pt x="15261" y="10043"/>
                    </a:cubicBezTo>
                    <a:cubicBezTo>
                      <a:pt x="15239" y="10076"/>
                      <a:pt x="15217" y="10087"/>
                      <a:pt x="15195" y="10098"/>
                    </a:cubicBezTo>
                    <a:cubicBezTo>
                      <a:pt x="15178" y="10109"/>
                      <a:pt x="15160" y="10131"/>
                      <a:pt x="15151" y="10142"/>
                    </a:cubicBezTo>
                    <a:cubicBezTo>
                      <a:pt x="15147" y="10142"/>
                      <a:pt x="15138" y="10142"/>
                      <a:pt x="15130" y="10142"/>
                    </a:cubicBezTo>
                    <a:cubicBezTo>
                      <a:pt x="15121" y="10153"/>
                      <a:pt x="15112" y="10175"/>
                      <a:pt x="15103" y="10186"/>
                    </a:cubicBezTo>
                    <a:cubicBezTo>
                      <a:pt x="15090" y="10186"/>
                      <a:pt x="15077" y="10186"/>
                      <a:pt x="15064" y="10208"/>
                    </a:cubicBezTo>
                    <a:cubicBezTo>
                      <a:pt x="15055" y="10208"/>
                      <a:pt x="15047" y="10241"/>
                      <a:pt x="15038" y="10252"/>
                    </a:cubicBezTo>
                    <a:cubicBezTo>
                      <a:pt x="15029" y="10252"/>
                      <a:pt x="15016" y="10274"/>
                      <a:pt x="15012" y="10296"/>
                    </a:cubicBezTo>
                    <a:cubicBezTo>
                      <a:pt x="15003" y="10285"/>
                      <a:pt x="14999" y="10296"/>
                      <a:pt x="14990" y="10318"/>
                    </a:cubicBezTo>
                    <a:cubicBezTo>
                      <a:pt x="14981" y="10318"/>
                      <a:pt x="14968" y="10318"/>
                      <a:pt x="14964" y="10318"/>
                    </a:cubicBezTo>
                    <a:cubicBezTo>
                      <a:pt x="14955" y="10318"/>
                      <a:pt x="14950" y="10340"/>
                      <a:pt x="14942" y="10351"/>
                    </a:cubicBezTo>
                    <a:cubicBezTo>
                      <a:pt x="14933" y="10351"/>
                      <a:pt x="14920" y="10351"/>
                      <a:pt x="14916" y="10351"/>
                    </a:cubicBezTo>
                    <a:cubicBezTo>
                      <a:pt x="14916" y="10351"/>
                      <a:pt x="14916" y="10373"/>
                      <a:pt x="14907" y="10373"/>
                    </a:cubicBezTo>
                    <a:cubicBezTo>
                      <a:pt x="14907" y="10373"/>
                      <a:pt x="14898" y="10373"/>
                      <a:pt x="14898" y="10373"/>
                    </a:cubicBezTo>
                    <a:cubicBezTo>
                      <a:pt x="14898" y="10373"/>
                      <a:pt x="14885" y="10395"/>
                      <a:pt x="14881" y="10406"/>
                    </a:cubicBezTo>
                    <a:cubicBezTo>
                      <a:pt x="14872" y="10417"/>
                      <a:pt x="14859" y="10439"/>
                      <a:pt x="14854" y="10461"/>
                    </a:cubicBezTo>
                    <a:cubicBezTo>
                      <a:pt x="14837" y="10495"/>
                      <a:pt x="14824" y="10561"/>
                      <a:pt x="14815" y="10616"/>
                    </a:cubicBezTo>
                    <a:cubicBezTo>
                      <a:pt x="14828" y="10660"/>
                      <a:pt x="14828" y="10704"/>
                      <a:pt x="14837" y="10759"/>
                    </a:cubicBezTo>
                    <a:cubicBezTo>
                      <a:pt x="14837" y="10781"/>
                      <a:pt x="14846" y="10781"/>
                      <a:pt x="14850" y="10803"/>
                    </a:cubicBezTo>
                    <a:cubicBezTo>
                      <a:pt x="14859" y="10847"/>
                      <a:pt x="14863" y="10913"/>
                      <a:pt x="14872" y="10957"/>
                    </a:cubicBezTo>
                    <a:cubicBezTo>
                      <a:pt x="14872" y="10979"/>
                      <a:pt x="14872" y="11001"/>
                      <a:pt x="14872" y="11023"/>
                    </a:cubicBezTo>
                    <a:cubicBezTo>
                      <a:pt x="14872" y="11045"/>
                      <a:pt x="14885" y="11056"/>
                      <a:pt x="14889" y="11078"/>
                    </a:cubicBezTo>
                    <a:cubicBezTo>
                      <a:pt x="14889" y="11100"/>
                      <a:pt x="14889" y="11134"/>
                      <a:pt x="14898" y="11156"/>
                    </a:cubicBezTo>
                    <a:cubicBezTo>
                      <a:pt x="14907" y="11200"/>
                      <a:pt x="14920" y="11277"/>
                      <a:pt x="14924" y="11310"/>
                    </a:cubicBezTo>
                    <a:cubicBezTo>
                      <a:pt x="14924" y="11310"/>
                      <a:pt x="14924" y="11332"/>
                      <a:pt x="14924" y="11354"/>
                    </a:cubicBezTo>
                    <a:cubicBezTo>
                      <a:pt x="14924" y="11376"/>
                      <a:pt x="14933" y="11387"/>
                      <a:pt x="14937" y="11409"/>
                    </a:cubicBezTo>
                    <a:cubicBezTo>
                      <a:pt x="14942" y="11464"/>
                      <a:pt x="14946" y="11508"/>
                      <a:pt x="14937" y="11563"/>
                    </a:cubicBezTo>
                    <a:cubicBezTo>
                      <a:pt x="14955" y="11585"/>
                      <a:pt x="14959" y="11641"/>
                      <a:pt x="14972" y="11674"/>
                    </a:cubicBezTo>
                    <a:cubicBezTo>
                      <a:pt x="14972" y="11751"/>
                      <a:pt x="14990" y="11773"/>
                      <a:pt x="14994" y="11828"/>
                    </a:cubicBezTo>
                    <a:cubicBezTo>
                      <a:pt x="14994" y="11905"/>
                      <a:pt x="15007" y="11993"/>
                      <a:pt x="15020" y="12037"/>
                    </a:cubicBezTo>
                    <a:cubicBezTo>
                      <a:pt x="15033" y="12104"/>
                      <a:pt x="15038" y="12159"/>
                      <a:pt x="15047" y="12214"/>
                    </a:cubicBezTo>
                    <a:cubicBezTo>
                      <a:pt x="15055" y="12280"/>
                      <a:pt x="15068" y="12357"/>
                      <a:pt x="15073" y="12401"/>
                    </a:cubicBezTo>
                    <a:cubicBezTo>
                      <a:pt x="15073" y="12401"/>
                      <a:pt x="15073" y="12412"/>
                      <a:pt x="15073" y="12423"/>
                    </a:cubicBezTo>
                    <a:cubicBezTo>
                      <a:pt x="15073" y="12456"/>
                      <a:pt x="15082" y="12456"/>
                      <a:pt x="15086" y="12467"/>
                    </a:cubicBezTo>
                    <a:cubicBezTo>
                      <a:pt x="15095" y="12489"/>
                      <a:pt x="15095" y="12533"/>
                      <a:pt x="15095" y="12544"/>
                    </a:cubicBezTo>
                    <a:cubicBezTo>
                      <a:pt x="15095" y="12544"/>
                      <a:pt x="15095" y="12544"/>
                      <a:pt x="15095" y="12566"/>
                    </a:cubicBezTo>
                    <a:cubicBezTo>
                      <a:pt x="15099" y="12610"/>
                      <a:pt x="15103" y="12643"/>
                      <a:pt x="15108" y="12688"/>
                    </a:cubicBezTo>
                    <a:cubicBezTo>
                      <a:pt x="15112" y="12743"/>
                      <a:pt x="15108" y="12886"/>
                      <a:pt x="15116" y="12897"/>
                    </a:cubicBezTo>
                    <a:cubicBezTo>
                      <a:pt x="15116" y="12897"/>
                      <a:pt x="15116" y="12908"/>
                      <a:pt x="15116" y="12908"/>
                    </a:cubicBezTo>
                    <a:cubicBezTo>
                      <a:pt x="15116" y="12974"/>
                      <a:pt x="15121" y="13007"/>
                      <a:pt x="15125" y="13073"/>
                    </a:cubicBezTo>
                    <a:cubicBezTo>
                      <a:pt x="15125" y="13106"/>
                      <a:pt x="15125" y="13139"/>
                      <a:pt x="15125" y="13172"/>
                    </a:cubicBezTo>
                    <a:cubicBezTo>
                      <a:pt x="15125" y="13216"/>
                      <a:pt x="15134" y="13250"/>
                      <a:pt x="15134" y="13283"/>
                    </a:cubicBezTo>
                    <a:cubicBezTo>
                      <a:pt x="15134" y="13316"/>
                      <a:pt x="15134" y="13338"/>
                      <a:pt x="15134" y="13382"/>
                    </a:cubicBezTo>
                    <a:cubicBezTo>
                      <a:pt x="15134" y="13470"/>
                      <a:pt x="15134" y="13536"/>
                      <a:pt x="15125" y="13602"/>
                    </a:cubicBezTo>
                    <a:cubicBezTo>
                      <a:pt x="15125" y="13602"/>
                      <a:pt x="15116" y="13635"/>
                      <a:pt x="15116" y="13635"/>
                    </a:cubicBezTo>
                    <a:cubicBezTo>
                      <a:pt x="15116" y="13690"/>
                      <a:pt x="15116" y="13757"/>
                      <a:pt x="15108" y="13801"/>
                    </a:cubicBezTo>
                    <a:cubicBezTo>
                      <a:pt x="15099" y="13856"/>
                      <a:pt x="15082" y="13911"/>
                      <a:pt x="15073" y="13966"/>
                    </a:cubicBezTo>
                    <a:cubicBezTo>
                      <a:pt x="15073" y="13988"/>
                      <a:pt x="15073" y="14021"/>
                      <a:pt x="15064" y="14054"/>
                    </a:cubicBezTo>
                    <a:cubicBezTo>
                      <a:pt x="15064" y="14054"/>
                      <a:pt x="15060" y="14076"/>
                      <a:pt x="15055" y="14098"/>
                    </a:cubicBezTo>
                    <a:cubicBezTo>
                      <a:pt x="15055" y="14120"/>
                      <a:pt x="15055" y="14142"/>
                      <a:pt x="15055" y="14142"/>
                    </a:cubicBezTo>
                    <a:cubicBezTo>
                      <a:pt x="15051" y="14175"/>
                      <a:pt x="15029" y="14219"/>
                      <a:pt x="15020" y="14242"/>
                    </a:cubicBezTo>
                    <a:cubicBezTo>
                      <a:pt x="15020" y="14242"/>
                      <a:pt x="15020" y="14253"/>
                      <a:pt x="15020" y="14264"/>
                    </a:cubicBezTo>
                    <a:cubicBezTo>
                      <a:pt x="15020" y="14264"/>
                      <a:pt x="15012" y="14264"/>
                      <a:pt x="15012" y="14264"/>
                    </a:cubicBezTo>
                    <a:cubicBezTo>
                      <a:pt x="14994" y="14308"/>
                      <a:pt x="14977" y="14363"/>
                      <a:pt x="14959" y="14396"/>
                    </a:cubicBezTo>
                    <a:cubicBezTo>
                      <a:pt x="14942" y="14429"/>
                      <a:pt x="14916" y="14462"/>
                      <a:pt x="14894" y="14495"/>
                    </a:cubicBezTo>
                    <a:cubicBezTo>
                      <a:pt x="14889" y="14506"/>
                      <a:pt x="14881" y="14506"/>
                      <a:pt x="14876" y="14528"/>
                    </a:cubicBezTo>
                    <a:cubicBezTo>
                      <a:pt x="14859" y="14550"/>
                      <a:pt x="14841" y="14594"/>
                      <a:pt x="14828" y="14605"/>
                    </a:cubicBezTo>
                    <a:cubicBezTo>
                      <a:pt x="14819" y="14605"/>
                      <a:pt x="14806" y="14605"/>
                      <a:pt x="14798" y="14605"/>
                    </a:cubicBezTo>
                    <a:cubicBezTo>
                      <a:pt x="14789" y="14605"/>
                      <a:pt x="14780" y="14627"/>
                      <a:pt x="14776" y="14627"/>
                    </a:cubicBezTo>
                    <a:cubicBezTo>
                      <a:pt x="14767" y="14638"/>
                      <a:pt x="14758" y="14627"/>
                      <a:pt x="14749" y="14649"/>
                    </a:cubicBezTo>
                    <a:cubicBezTo>
                      <a:pt x="14741" y="14649"/>
                      <a:pt x="14736" y="14671"/>
                      <a:pt x="14728" y="14649"/>
                    </a:cubicBezTo>
                    <a:cubicBezTo>
                      <a:pt x="14728" y="14616"/>
                      <a:pt x="14723" y="14605"/>
                      <a:pt x="14710" y="14594"/>
                    </a:cubicBezTo>
                    <a:cubicBezTo>
                      <a:pt x="14710" y="14572"/>
                      <a:pt x="14715" y="14550"/>
                      <a:pt x="14723" y="14528"/>
                    </a:cubicBezTo>
                    <a:cubicBezTo>
                      <a:pt x="14723" y="14528"/>
                      <a:pt x="14723" y="14506"/>
                      <a:pt x="14719" y="14506"/>
                    </a:cubicBezTo>
                    <a:cubicBezTo>
                      <a:pt x="14723" y="14473"/>
                      <a:pt x="14732" y="14462"/>
                      <a:pt x="14728" y="14418"/>
                    </a:cubicBezTo>
                    <a:cubicBezTo>
                      <a:pt x="14741" y="14407"/>
                      <a:pt x="14741" y="14363"/>
                      <a:pt x="14749" y="14330"/>
                    </a:cubicBezTo>
                    <a:cubicBezTo>
                      <a:pt x="14763" y="14297"/>
                      <a:pt x="14776" y="14275"/>
                      <a:pt x="14793" y="14242"/>
                    </a:cubicBezTo>
                    <a:cubicBezTo>
                      <a:pt x="14815" y="14186"/>
                      <a:pt x="14824" y="14131"/>
                      <a:pt x="14850" y="14109"/>
                    </a:cubicBezTo>
                    <a:cubicBezTo>
                      <a:pt x="14854" y="14109"/>
                      <a:pt x="14850" y="14087"/>
                      <a:pt x="14850" y="14087"/>
                    </a:cubicBezTo>
                    <a:cubicBezTo>
                      <a:pt x="14867" y="14054"/>
                      <a:pt x="14885" y="14010"/>
                      <a:pt x="14902" y="13966"/>
                    </a:cubicBezTo>
                    <a:cubicBezTo>
                      <a:pt x="14907" y="13944"/>
                      <a:pt x="14916" y="13922"/>
                      <a:pt x="14920" y="13878"/>
                    </a:cubicBezTo>
                    <a:cubicBezTo>
                      <a:pt x="14929" y="13856"/>
                      <a:pt x="14942" y="13856"/>
                      <a:pt x="14946" y="13812"/>
                    </a:cubicBezTo>
                    <a:cubicBezTo>
                      <a:pt x="14955" y="13734"/>
                      <a:pt x="14964" y="13668"/>
                      <a:pt x="14977" y="13602"/>
                    </a:cubicBezTo>
                    <a:cubicBezTo>
                      <a:pt x="14964" y="13591"/>
                      <a:pt x="14959" y="13624"/>
                      <a:pt x="14950" y="13646"/>
                    </a:cubicBezTo>
                    <a:cubicBezTo>
                      <a:pt x="14950" y="13646"/>
                      <a:pt x="14946" y="13646"/>
                      <a:pt x="14942" y="13646"/>
                    </a:cubicBezTo>
                    <a:cubicBezTo>
                      <a:pt x="14942" y="13646"/>
                      <a:pt x="14942" y="13668"/>
                      <a:pt x="14942" y="13668"/>
                    </a:cubicBezTo>
                    <a:cubicBezTo>
                      <a:pt x="14942" y="13668"/>
                      <a:pt x="14933" y="13668"/>
                      <a:pt x="14924" y="13690"/>
                    </a:cubicBezTo>
                    <a:cubicBezTo>
                      <a:pt x="14911" y="13712"/>
                      <a:pt x="14898" y="13712"/>
                      <a:pt x="14885" y="13734"/>
                    </a:cubicBezTo>
                    <a:cubicBezTo>
                      <a:pt x="14872" y="13746"/>
                      <a:pt x="14863" y="13812"/>
                      <a:pt x="14841" y="13801"/>
                    </a:cubicBezTo>
                    <a:cubicBezTo>
                      <a:pt x="14815" y="13878"/>
                      <a:pt x="14767" y="13867"/>
                      <a:pt x="14758" y="13768"/>
                    </a:cubicBezTo>
                    <a:cubicBezTo>
                      <a:pt x="14749" y="13701"/>
                      <a:pt x="14758" y="13657"/>
                      <a:pt x="14771" y="13602"/>
                    </a:cubicBezTo>
                    <a:cubicBezTo>
                      <a:pt x="14784" y="13547"/>
                      <a:pt x="14802" y="13492"/>
                      <a:pt x="14811" y="13437"/>
                    </a:cubicBezTo>
                    <a:cubicBezTo>
                      <a:pt x="14811" y="13415"/>
                      <a:pt x="14819" y="13393"/>
                      <a:pt x="14824" y="13371"/>
                    </a:cubicBezTo>
                    <a:cubicBezTo>
                      <a:pt x="14824" y="13349"/>
                      <a:pt x="14833" y="13349"/>
                      <a:pt x="14837" y="13338"/>
                    </a:cubicBezTo>
                    <a:cubicBezTo>
                      <a:pt x="14837" y="13316"/>
                      <a:pt x="14837" y="13305"/>
                      <a:pt x="14837" y="13294"/>
                    </a:cubicBezTo>
                    <a:cubicBezTo>
                      <a:pt x="14846" y="13261"/>
                      <a:pt x="14863" y="13227"/>
                      <a:pt x="14872" y="13205"/>
                    </a:cubicBezTo>
                    <a:cubicBezTo>
                      <a:pt x="14872" y="13161"/>
                      <a:pt x="14881" y="13139"/>
                      <a:pt x="14881" y="13095"/>
                    </a:cubicBezTo>
                    <a:cubicBezTo>
                      <a:pt x="14894" y="13062"/>
                      <a:pt x="14911" y="13007"/>
                      <a:pt x="14907" y="12963"/>
                    </a:cubicBezTo>
                    <a:cubicBezTo>
                      <a:pt x="14898" y="13007"/>
                      <a:pt x="14876" y="13007"/>
                      <a:pt x="14872" y="13062"/>
                    </a:cubicBezTo>
                    <a:cubicBezTo>
                      <a:pt x="14846" y="13084"/>
                      <a:pt x="14828" y="13128"/>
                      <a:pt x="14802" y="13172"/>
                    </a:cubicBezTo>
                    <a:cubicBezTo>
                      <a:pt x="14780" y="13216"/>
                      <a:pt x="14754" y="13261"/>
                      <a:pt x="14723" y="13261"/>
                    </a:cubicBezTo>
                    <a:cubicBezTo>
                      <a:pt x="14697" y="13261"/>
                      <a:pt x="14675" y="13216"/>
                      <a:pt x="14667" y="13183"/>
                    </a:cubicBezTo>
                    <a:cubicBezTo>
                      <a:pt x="14658" y="13150"/>
                      <a:pt x="14667" y="13128"/>
                      <a:pt x="14667" y="13095"/>
                    </a:cubicBezTo>
                    <a:cubicBezTo>
                      <a:pt x="14667" y="13095"/>
                      <a:pt x="14667" y="13062"/>
                      <a:pt x="14667" y="13051"/>
                    </a:cubicBezTo>
                    <a:cubicBezTo>
                      <a:pt x="14680" y="12974"/>
                      <a:pt x="14706" y="12919"/>
                      <a:pt x="14723" y="12886"/>
                    </a:cubicBezTo>
                    <a:cubicBezTo>
                      <a:pt x="14723" y="12886"/>
                      <a:pt x="14723" y="12864"/>
                      <a:pt x="14723" y="12864"/>
                    </a:cubicBezTo>
                    <a:cubicBezTo>
                      <a:pt x="14723" y="12864"/>
                      <a:pt x="14732" y="12864"/>
                      <a:pt x="14732" y="12864"/>
                    </a:cubicBezTo>
                    <a:cubicBezTo>
                      <a:pt x="14758" y="12787"/>
                      <a:pt x="14780" y="12732"/>
                      <a:pt x="14811" y="12677"/>
                    </a:cubicBezTo>
                    <a:cubicBezTo>
                      <a:pt x="14815" y="12677"/>
                      <a:pt x="14824" y="12654"/>
                      <a:pt x="14811" y="12654"/>
                    </a:cubicBezTo>
                    <a:cubicBezTo>
                      <a:pt x="14789" y="12654"/>
                      <a:pt x="14767" y="12677"/>
                      <a:pt x="14745" y="12699"/>
                    </a:cubicBezTo>
                    <a:cubicBezTo>
                      <a:pt x="14723" y="12699"/>
                      <a:pt x="14693" y="12721"/>
                      <a:pt x="14675" y="12710"/>
                    </a:cubicBezTo>
                    <a:cubicBezTo>
                      <a:pt x="14662" y="12710"/>
                      <a:pt x="14658" y="12688"/>
                      <a:pt x="14658" y="12677"/>
                    </a:cubicBezTo>
                    <a:cubicBezTo>
                      <a:pt x="14640" y="12654"/>
                      <a:pt x="14627" y="12677"/>
                      <a:pt x="14614" y="12677"/>
                    </a:cubicBezTo>
                    <a:cubicBezTo>
                      <a:pt x="14614" y="12621"/>
                      <a:pt x="14592" y="12599"/>
                      <a:pt x="14579" y="12555"/>
                    </a:cubicBezTo>
                    <a:cubicBezTo>
                      <a:pt x="14579" y="12544"/>
                      <a:pt x="14575" y="12511"/>
                      <a:pt x="14570" y="12500"/>
                    </a:cubicBezTo>
                    <a:cubicBezTo>
                      <a:pt x="14549" y="12379"/>
                      <a:pt x="14535" y="12247"/>
                      <a:pt x="14514" y="12137"/>
                    </a:cubicBezTo>
                    <a:cubicBezTo>
                      <a:pt x="14509" y="12104"/>
                      <a:pt x="14500" y="12081"/>
                      <a:pt x="14492" y="12048"/>
                    </a:cubicBezTo>
                    <a:cubicBezTo>
                      <a:pt x="14492" y="12037"/>
                      <a:pt x="14492" y="12004"/>
                      <a:pt x="14487" y="11982"/>
                    </a:cubicBezTo>
                    <a:cubicBezTo>
                      <a:pt x="14474" y="11883"/>
                      <a:pt x="14461" y="11806"/>
                      <a:pt x="14439" y="11729"/>
                    </a:cubicBezTo>
                    <a:cubicBezTo>
                      <a:pt x="14431" y="11585"/>
                      <a:pt x="14391" y="11530"/>
                      <a:pt x="14396" y="11376"/>
                    </a:cubicBezTo>
                    <a:cubicBezTo>
                      <a:pt x="14382" y="11343"/>
                      <a:pt x="14374" y="11288"/>
                      <a:pt x="14365" y="11233"/>
                    </a:cubicBezTo>
                    <a:cubicBezTo>
                      <a:pt x="14365" y="11200"/>
                      <a:pt x="14365" y="11167"/>
                      <a:pt x="14356" y="11123"/>
                    </a:cubicBezTo>
                    <a:cubicBezTo>
                      <a:pt x="14356" y="11100"/>
                      <a:pt x="14343" y="11067"/>
                      <a:pt x="14339" y="11045"/>
                    </a:cubicBezTo>
                    <a:cubicBezTo>
                      <a:pt x="14339" y="11012"/>
                      <a:pt x="14330" y="10979"/>
                      <a:pt x="14326" y="10946"/>
                    </a:cubicBezTo>
                    <a:cubicBezTo>
                      <a:pt x="14317" y="10880"/>
                      <a:pt x="14304" y="10825"/>
                      <a:pt x="14304" y="10770"/>
                    </a:cubicBezTo>
                    <a:cubicBezTo>
                      <a:pt x="14304" y="10748"/>
                      <a:pt x="14313" y="10715"/>
                      <a:pt x="14317" y="10693"/>
                    </a:cubicBezTo>
                    <a:cubicBezTo>
                      <a:pt x="14317" y="10660"/>
                      <a:pt x="14317" y="10616"/>
                      <a:pt x="14326" y="10594"/>
                    </a:cubicBezTo>
                    <a:cubicBezTo>
                      <a:pt x="14334" y="10539"/>
                      <a:pt x="14352" y="10495"/>
                      <a:pt x="14356" y="10439"/>
                    </a:cubicBezTo>
                    <a:cubicBezTo>
                      <a:pt x="14387" y="10362"/>
                      <a:pt x="14413" y="10274"/>
                      <a:pt x="14435" y="10175"/>
                    </a:cubicBezTo>
                    <a:cubicBezTo>
                      <a:pt x="14417" y="10164"/>
                      <a:pt x="14413" y="10197"/>
                      <a:pt x="14400" y="10208"/>
                    </a:cubicBezTo>
                    <a:cubicBezTo>
                      <a:pt x="14391" y="10230"/>
                      <a:pt x="14378" y="10230"/>
                      <a:pt x="14369" y="10230"/>
                    </a:cubicBezTo>
                    <a:cubicBezTo>
                      <a:pt x="14369" y="10230"/>
                      <a:pt x="14365" y="10252"/>
                      <a:pt x="14361" y="10252"/>
                    </a:cubicBezTo>
                    <a:cubicBezTo>
                      <a:pt x="14334" y="10274"/>
                      <a:pt x="14304" y="10296"/>
                      <a:pt x="14269" y="10307"/>
                    </a:cubicBezTo>
                    <a:cubicBezTo>
                      <a:pt x="14269" y="10197"/>
                      <a:pt x="14278" y="10054"/>
                      <a:pt x="14269" y="9910"/>
                    </a:cubicBezTo>
                    <a:cubicBezTo>
                      <a:pt x="14282" y="9877"/>
                      <a:pt x="14295" y="9822"/>
                      <a:pt x="14313" y="9789"/>
                    </a:cubicBezTo>
                    <a:cubicBezTo>
                      <a:pt x="14330" y="9745"/>
                      <a:pt x="14348" y="9723"/>
                      <a:pt x="14365" y="9690"/>
                    </a:cubicBezTo>
                    <a:cubicBezTo>
                      <a:pt x="14374" y="9668"/>
                      <a:pt x="14387" y="9624"/>
                      <a:pt x="14396" y="9602"/>
                    </a:cubicBezTo>
                    <a:cubicBezTo>
                      <a:pt x="14409" y="9569"/>
                      <a:pt x="14422" y="9547"/>
                      <a:pt x="14435" y="9525"/>
                    </a:cubicBezTo>
                    <a:cubicBezTo>
                      <a:pt x="14457" y="9458"/>
                      <a:pt x="14479" y="9403"/>
                      <a:pt x="14505" y="9348"/>
                    </a:cubicBezTo>
                    <a:cubicBezTo>
                      <a:pt x="14514" y="9348"/>
                      <a:pt x="14505" y="9315"/>
                      <a:pt x="14514" y="9293"/>
                    </a:cubicBezTo>
                    <a:cubicBezTo>
                      <a:pt x="14514" y="9293"/>
                      <a:pt x="14522" y="9293"/>
                      <a:pt x="14522" y="9282"/>
                    </a:cubicBezTo>
                    <a:cubicBezTo>
                      <a:pt x="14522" y="9260"/>
                      <a:pt x="14531" y="9227"/>
                      <a:pt x="14544" y="9227"/>
                    </a:cubicBezTo>
                    <a:cubicBezTo>
                      <a:pt x="14557" y="9172"/>
                      <a:pt x="14566" y="9117"/>
                      <a:pt x="14575" y="9062"/>
                    </a:cubicBezTo>
                    <a:cubicBezTo>
                      <a:pt x="14575" y="9040"/>
                      <a:pt x="14588" y="9029"/>
                      <a:pt x="14592" y="9007"/>
                    </a:cubicBezTo>
                    <a:cubicBezTo>
                      <a:pt x="14592" y="8985"/>
                      <a:pt x="14592" y="8963"/>
                      <a:pt x="14601" y="8941"/>
                    </a:cubicBezTo>
                    <a:cubicBezTo>
                      <a:pt x="14605" y="8919"/>
                      <a:pt x="14614" y="8907"/>
                      <a:pt x="14618" y="8896"/>
                    </a:cubicBezTo>
                    <a:cubicBezTo>
                      <a:pt x="14627" y="8863"/>
                      <a:pt x="14636" y="8808"/>
                      <a:pt x="14636" y="8764"/>
                    </a:cubicBezTo>
                    <a:cubicBezTo>
                      <a:pt x="14636" y="8753"/>
                      <a:pt x="14614" y="8786"/>
                      <a:pt x="14610" y="8797"/>
                    </a:cubicBezTo>
                    <a:cubicBezTo>
                      <a:pt x="14601" y="8808"/>
                      <a:pt x="14597" y="8830"/>
                      <a:pt x="14588" y="8852"/>
                    </a:cubicBezTo>
                    <a:cubicBezTo>
                      <a:pt x="14544" y="8974"/>
                      <a:pt x="14500" y="9095"/>
                      <a:pt x="14452" y="9205"/>
                    </a:cubicBezTo>
                    <a:cubicBezTo>
                      <a:pt x="14417" y="9271"/>
                      <a:pt x="14382" y="9337"/>
                      <a:pt x="14348" y="9392"/>
                    </a:cubicBezTo>
                    <a:cubicBezTo>
                      <a:pt x="14308" y="9458"/>
                      <a:pt x="14273" y="9514"/>
                      <a:pt x="14230" y="9558"/>
                    </a:cubicBezTo>
                    <a:cubicBezTo>
                      <a:pt x="14212" y="9392"/>
                      <a:pt x="14147" y="9271"/>
                      <a:pt x="14168" y="9073"/>
                    </a:cubicBezTo>
                    <a:cubicBezTo>
                      <a:pt x="14199" y="9051"/>
                      <a:pt x="14221" y="8985"/>
                      <a:pt x="14238" y="8941"/>
                    </a:cubicBezTo>
                    <a:cubicBezTo>
                      <a:pt x="14238" y="8941"/>
                      <a:pt x="14238" y="8930"/>
                      <a:pt x="14238" y="8919"/>
                    </a:cubicBezTo>
                    <a:cubicBezTo>
                      <a:pt x="14251" y="8885"/>
                      <a:pt x="14265" y="8863"/>
                      <a:pt x="14278" y="8841"/>
                    </a:cubicBezTo>
                    <a:cubicBezTo>
                      <a:pt x="14291" y="8819"/>
                      <a:pt x="14300" y="8775"/>
                      <a:pt x="14308" y="8764"/>
                    </a:cubicBezTo>
                    <a:cubicBezTo>
                      <a:pt x="14308" y="8764"/>
                      <a:pt x="14308" y="8742"/>
                      <a:pt x="14308" y="8742"/>
                    </a:cubicBezTo>
                    <a:cubicBezTo>
                      <a:pt x="14308" y="8742"/>
                      <a:pt x="14317" y="8742"/>
                      <a:pt x="14321" y="8731"/>
                    </a:cubicBezTo>
                    <a:cubicBezTo>
                      <a:pt x="14321" y="8731"/>
                      <a:pt x="14321" y="8709"/>
                      <a:pt x="14330" y="8709"/>
                    </a:cubicBezTo>
                    <a:cubicBezTo>
                      <a:pt x="14330" y="8709"/>
                      <a:pt x="14339" y="8709"/>
                      <a:pt x="14339" y="8709"/>
                    </a:cubicBezTo>
                    <a:cubicBezTo>
                      <a:pt x="14339" y="8709"/>
                      <a:pt x="14339" y="8698"/>
                      <a:pt x="14339" y="8687"/>
                    </a:cubicBezTo>
                    <a:cubicBezTo>
                      <a:pt x="14339" y="8687"/>
                      <a:pt x="14348" y="8676"/>
                      <a:pt x="14352" y="8665"/>
                    </a:cubicBezTo>
                    <a:cubicBezTo>
                      <a:pt x="14396" y="8577"/>
                      <a:pt x="14448" y="8489"/>
                      <a:pt x="14487" y="8401"/>
                    </a:cubicBezTo>
                    <a:cubicBezTo>
                      <a:pt x="14487" y="8390"/>
                      <a:pt x="14492" y="8390"/>
                      <a:pt x="14496" y="8390"/>
                    </a:cubicBezTo>
                    <a:cubicBezTo>
                      <a:pt x="14500" y="8379"/>
                      <a:pt x="14496" y="8346"/>
                      <a:pt x="14509" y="8346"/>
                    </a:cubicBezTo>
                    <a:cubicBezTo>
                      <a:pt x="14505" y="8312"/>
                      <a:pt x="14540" y="8335"/>
                      <a:pt x="14527" y="8301"/>
                    </a:cubicBezTo>
                    <a:cubicBezTo>
                      <a:pt x="14527" y="8335"/>
                      <a:pt x="14527" y="8279"/>
                      <a:pt x="14527" y="8279"/>
                    </a:cubicBezTo>
                    <a:cubicBezTo>
                      <a:pt x="14570" y="8235"/>
                      <a:pt x="14601" y="8147"/>
                      <a:pt x="14632" y="8070"/>
                    </a:cubicBezTo>
                    <a:cubicBezTo>
                      <a:pt x="14645" y="8048"/>
                      <a:pt x="14658" y="8015"/>
                      <a:pt x="14667" y="7993"/>
                    </a:cubicBezTo>
                    <a:cubicBezTo>
                      <a:pt x="14684" y="7960"/>
                      <a:pt x="14688" y="7894"/>
                      <a:pt x="14710" y="7872"/>
                    </a:cubicBezTo>
                    <a:cubicBezTo>
                      <a:pt x="14719" y="7872"/>
                      <a:pt x="14719" y="7850"/>
                      <a:pt x="14732" y="7850"/>
                    </a:cubicBezTo>
                    <a:cubicBezTo>
                      <a:pt x="14745" y="7850"/>
                      <a:pt x="14749" y="7872"/>
                      <a:pt x="14754" y="7894"/>
                    </a:cubicBezTo>
                    <a:cubicBezTo>
                      <a:pt x="14763" y="7905"/>
                      <a:pt x="14767" y="7927"/>
                      <a:pt x="14771" y="7938"/>
                    </a:cubicBezTo>
                    <a:cubicBezTo>
                      <a:pt x="14780" y="7993"/>
                      <a:pt x="14780" y="8048"/>
                      <a:pt x="14780" y="8092"/>
                    </a:cubicBezTo>
                    <a:cubicBezTo>
                      <a:pt x="14780" y="8114"/>
                      <a:pt x="14780" y="8125"/>
                      <a:pt x="14780" y="8136"/>
                    </a:cubicBezTo>
                    <a:cubicBezTo>
                      <a:pt x="14789" y="8257"/>
                      <a:pt x="14798" y="8324"/>
                      <a:pt x="14789" y="8423"/>
                    </a:cubicBezTo>
                    <a:cubicBezTo>
                      <a:pt x="14789" y="8445"/>
                      <a:pt x="14789" y="8478"/>
                      <a:pt x="14789" y="8500"/>
                    </a:cubicBezTo>
                    <a:cubicBezTo>
                      <a:pt x="14789" y="8500"/>
                      <a:pt x="14780" y="8511"/>
                      <a:pt x="14780" y="8522"/>
                    </a:cubicBezTo>
                    <a:cubicBezTo>
                      <a:pt x="14780" y="8533"/>
                      <a:pt x="14780" y="8544"/>
                      <a:pt x="14780" y="8566"/>
                    </a:cubicBezTo>
                    <a:cubicBezTo>
                      <a:pt x="14780" y="8621"/>
                      <a:pt x="14771" y="8643"/>
                      <a:pt x="14767" y="8676"/>
                    </a:cubicBezTo>
                    <a:cubicBezTo>
                      <a:pt x="14767" y="8687"/>
                      <a:pt x="14767" y="8698"/>
                      <a:pt x="14767" y="8709"/>
                    </a:cubicBezTo>
                    <a:cubicBezTo>
                      <a:pt x="14745" y="8830"/>
                      <a:pt x="14723" y="8963"/>
                      <a:pt x="14723" y="9117"/>
                    </a:cubicBezTo>
                    <a:cubicBezTo>
                      <a:pt x="14723" y="9150"/>
                      <a:pt x="14728" y="9183"/>
                      <a:pt x="14728" y="9227"/>
                    </a:cubicBezTo>
                    <a:cubicBezTo>
                      <a:pt x="14728" y="9260"/>
                      <a:pt x="14723" y="9304"/>
                      <a:pt x="14719" y="9337"/>
                    </a:cubicBezTo>
                    <a:cubicBezTo>
                      <a:pt x="14719" y="9414"/>
                      <a:pt x="14710" y="9481"/>
                      <a:pt x="14710" y="9558"/>
                    </a:cubicBezTo>
                    <a:cubicBezTo>
                      <a:pt x="14710" y="9602"/>
                      <a:pt x="14710" y="9646"/>
                      <a:pt x="14710" y="9701"/>
                    </a:cubicBezTo>
                    <a:cubicBezTo>
                      <a:pt x="14710" y="9734"/>
                      <a:pt x="14719" y="9756"/>
                      <a:pt x="14723" y="9778"/>
                    </a:cubicBezTo>
                    <a:cubicBezTo>
                      <a:pt x="14723" y="9811"/>
                      <a:pt x="14719" y="9877"/>
                      <a:pt x="14736" y="9866"/>
                    </a:cubicBezTo>
                    <a:cubicBezTo>
                      <a:pt x="14763" y="9778"/>
                      <a:pt x="14749" y="9657"/>
                      <a:pt x="14758" y="9547"/>
                    </a:cubicBezTo>
                    <a:cubicBezTo>
                      <a:pt x="14758" y="9525"/>
                      <a:pt x="14767" y="9492"/>
                      <a:pt x="14771" y="9470"/>
                    </a:cubicBezTo>
                    <a:cubicBezTo>
                      <a:pt x="14771" y="9447"/>
                      <a:pt x="14784" y="9425"/>
                      <a:pt x="14784" y="9403"/>
                    </a:cubicBezTo>
                    <a:cubicBezTo>
                      <a:pt x="14784" y="9370"/>
                      <a:pt x="14784" y="9337"/>
                      <a:pt x="14784" y="9304"/>
                    </a:cubicBezTo>
                    <a:cubicBezTo>
                      <a:pt x="14784" y="9282"/>
                      <a:pt x="14793" y="9260"/>
                      <a:pt x="14798" y="9238"/>
                    </a:cubicBezTo>
                    <a:cubicBezTo>
                      <a:pt x="14806" y="9183"/>
                      <a:pt x="14824" y="9117"/>
                      <a:pt x="14828" y="9062"/>
                    </a:cubicBezTo>
                    <a:cubicBezTo>
                      <a:pt x="14828" y="9051"/>
                      <a:pt x="14828" y="9040"/>
                      <a:pt x="14828" y="9029"/>
                    </a:cubicBezTo>
                    <a:cubicBezTo>
                      <a:pt x="14841" y="8930"/>
                      <a:pt x="14859" y="8841"/>
                      <a:pt x="14881" y="8764"/>
                    </a:cubicBezTo>
                    <a:cubicBezTo>
                      <a:pt x="14881" y="8742"/>
                      <a:pt x="14894" y="8731"/>
                      <a:pt x="14898" y="8709"/>
                    </a:cubicBezTo>
                    <a:cubicBezTo>
                      <a:pt x="14898" y="8687"/>
                      <a:pt x="14907" y="8665"/>
                      <a:pt x="14911" y="8643"/>
                    </a:cubicBezTo>
                    <a:cubicBezTo>
                      <a:pt x="14911" y="8621"/>
                      <a:pt x="14924" y="8610"/>
                      <a:pt x="14924" y="8588"/>
                    </a:cubicBezTo>
                    <a:cubicBezTo>
                      <a:pt x="14924" y="8566"/>
                      <a:pt x="14924" y="8533"/>
                      <a:pt x="14933" y="8511"/>
                    </a:cubicBezTo>
                    <a:cubicBezTo>
                      <a:pt x="14933" y="8511"/>
                      <a:pt x="14937" y="8489"/>
                      <a:pt x="14942" y="8478"/>
                    </a:cubicBezTo>
                    <a:cubicBezTo>
                      <a:pt x="14946" y="8434"/>
                      <a:pt x="14950" y="8401"/>
                      <a:pt x="14955" y="8357"/>
                    </a:cubicBezTo>
                    <a:cubicBezTo>
                      <a:pt x="14959" y="8301"/>
                      <a:pt x="14972" y="8246"/>
                      <a:pt x="14977" y="8202"/>
                    </a:cubicBezTo>
                    <a:cubicBezTo>
                      <a:pt x="14977" y="8136"/>
                      <a:pt x="14977" y="8048"/>
                      <a:pt x="14977" y="7960"/>
                    </a:cubicBezTo>
                    <a:cubicBezTo>
                      <a:pt x="14977" y="7905"/>
                      <a:pt x="14985" y="7850"/>
                      <a:pt x="14985" y="7794"/>
                    </a:cubicBezTo>
                    <a:cubicBezTo>
                      <a:pt x="14985" y="7739"/>
                      <a:pt x="14985" y="7684"/>
                      <a:pt x="14985" y="7629"/>
                    </a:cubicBezTo>
                    <a:cubicBezTo>
                      <a:pt x="14985" y="7574"/>
                      <a:pt x="14990" y="7530"/>
                      <a:pt x="14985" y="7497"/>
                    </a:cubicBezTo>
                    <a:cubicBezTo>
                      <a:pt x="14985" y="7431"/>
                      <a:pt x="14977" y="7398"/>
                      <a:pt x="14968" y="7343"/>
                    </a:cubicBezTo>
                    <a:cubicBezTo>
                      <a:pt x="14968" y="7320"/>
                      <a:pt x="14964" y="7287"/>
                      <a:pt x="14959" y="7254"/>
                    </a:cubicBezTo>
                    <a:cubicBezTo>
                      <a:pt x="14959" y="7232"/>
                      <a:pt x="14955" y="7199"/>
                      <a:pt x="14950" y="7166"/>
                    </a:cubicBezTo>
                    <a:cubicBezTo>
                      <a:pt x="14950" y="7133"/>
                      <a:pt x="14942" y="7111"/>
                      <a:pt x="14937" y="7089"/>
                    </a:cubicBezTo>
                    <a:cubicBezTo>
                      <a:pt x="14933" y="7012"/>
                      <a:pt x="14933" y="6946"/>
                      <a:pt x="14924" y="6880"/>
                    </a:cubicBezTo>
                    <a:cubicBezTo>
                      <a:pt x="14924" y="6858"/>
                      <a:pt x="14920" y="6858"/>
                      <a:pt x="14916" y="6847"/>
                    </a:cubicBezTo>
                    <a:cubicBezTo>
                      <a:pt x="14907" y="6759"/>
                      <a:pt x="14898" y="6692"/>
                      <a:pt x="14889" y="6626"/>
                    </a:cubicBezTo>
                    <a:cubicBezTo>
                      <a:pt x="14889" y="6604"/>
                      <a:pt x="14889" y="6582"/>
                      <a:pt x="14889" y="6582"/>
                    </a:cubicBezTo>
                    <a:cubicBezTo>
                      <a:pt x="14889" y="6582"/>
                      <a:pt x="14881" y="6571"/>
                      <a:pt x="14876" y="6549"/>
                    </a:cubicBezTo>
                    <a:cubicBezTo>
                      <a:pt x="14863" y="6472"/>
                      <a:pt x="14854" y="6395"/>
                      <a:pt x="14846" y="6329"/>
                    </a:cubicBezTo>
                    <a:cubicBezTo>
                      <a:pt x="14828" y="6230"/>
                      <a:pt x="14806" y="6141"/>
                      <a:pt x="14784" y="6053"/>
                    </a:cubicBezTo>
                    <a:cubicBezTo>
                      <a:pt x="14776" y="6031"/>
                      <a:pt x="14776" y="5998"/>
                      <a:pt x="14767" y="5976"/>
                    </a:cubicBezTo>
                    <a:cubicBezTo>
                      <a:pt x="14767" y="5954"/>
                      <a:pt x="14758" y="5954"/>
                      <a:pt x="14754" y="5932"/>
                    </a:cubicBezTo>
                    <a:cubicBezTo>
                      <a:pt x="14736" y="5877"/>
                      <a:pt x="14723" y="5800"/>
                      <a:pt x="14706" y="5756"/>
                    </a:cubicBezTo>
                    <a:cubicBezTo>
                      <a:pt x="14693" y="5723"/>
                      <a:pt x="14675" y="5701"/>
                      <a:pt x="14667" y="5678"/>
                    </a:cubicBezTo>
                    <a:cubicBezTo>
                      <a:pt x="14658" y="5656"/>
                      <a:pt x="14653" y="5634"/>
                      <a:pt x="14645" y="5623"/>
                    </a:cubicBezTo>
                    <a:cubicBezTo>
                      <a:pt x="14632" y="5590"/>
                      <a:pt x="14614" y="5546"/>
                      <a:pt x="14601" y="5513"/>
                    </a:cubicBezTo>
                    <a:cubicBezTo>
                      <a:pt x="14597" y="5513"/>
                      <a:pt x="14597" y="5491"/>
                      <a:pt x="14592" y="5469"/>
                    </a:cubicBezTo>
                    <a:cubicBezTo>
                      <a:pt x="14583" y="5458"/>
                      <a:pt x="14575" y="5447"/>
                      <a:pt x="14570" y="5436"/>
                    </a:cubicBezTo>
                    <a:cubicBezTo>
                      <a:pt x="14540" y="5337"/>
                      <a:pt x="14496" y="5238"/>
                      <a:pt x="14466" y="5149"/>
                    </a:cubicBezTo>
                    <a:cubicBezTo>
                      <a:pt x="14461" y="5138"/>
                      <a:pt x="14457" y="5127"/>
                      <a:pt x="14452" y="5105"/>
                    </a:cubicBezTo>
                    <a:cubicBezTo>
                      <a:pt x="14448" y="5094"/>
                      <a:pt x="14444" y="5105"/>
                      <a:pt x="14435" y="5083"/>
                    </a:cubicBezTo>
                    <a:cubicBezTo>
                      <a:pt x="14435" y="5083"/>
                      <a:pt x="14426" y="5061"/>
                      <a:pt x="14422" y="5050"/>
                    </a:cubicBezTo>
                    <a:cubicBezTo>
                      <a:pt x="14382" y="4973"/>
                      <a:pt x="14352" y="4874"/>
                      <a:pt x="14317" y="4786"/>
                    </a:cubicBezTo>
                    <a:cubicBezTo>
                      <a:pt x="14308" y="4786"/>
                      <a:pt x="14304" y="4742"/>
                      <a:pt x="14291" y="4753"/>
                    </a:cubicBezTo>
                    <a:cubicBezTo>
                      <a:pt x="14326" y="4874"/>
                      <a:pt x="14356" y="4995"/>
                      <a:pt x="14391" y="5127"/>
                    </a:cubicBezTo>
                    <a:cubicBezTo>
                      <a:pt x="14422" y="5249"/>
                      <a:pt x="14452" y="5381"/>
                      <a:pt x="14487" y="5513"/>
                    </a:cubicBezTo>
                    <a:cubicBezTo>
                      <a:pt x="14496" y="5546"/>
                      <a:pt x="14509" y="5590"/>
                      <a:pt x="14518" y="5623"/>
                    </a:cubicBezTo>
                    <a:cubicBezTo>
                      <a:pt x="14518" y="5623"/>
                      <a:pt x="14518" y="5645"/>
                      <a:pt x="14518" y="5656"/>
                    </a:cubicBezTo>
                    <a:cubicBezTo>
                      <a:pt x="14522" y="5667"/>
                      <a:pt x="14531" y="5678"/>
                      <a:pt x="14535" y="5701"/>
                    </a:cubicBezTo>
                    <a:cubicBezTo>
                      <a:pt x="14535" y="5701"/>
                      <a:pt x="14540" y="5734"/>
                      <a:pt x="14544" y="5756"/>
                    </a:cubicBezTo>
                    <a:cubicBezTo>
                      <a:pt x="14562" y="5844"/>
                      <a:pt x="14583" y="5921"/>
                      <a:pt x="14597" y="6009"/>
                    </a:cubicBezTo>
                    <a:cubicBezTo>
                      <a:pt x="14601" y="6053"/>
                      <a:pt x="14605" y="6097"/>
                      <a:pt x="14614" y="6130"/>
                    </a:cubicBezTo>
                    <a:cubicBezTo>
                      <a:pt x="14627" y="6208"/>
                      <a:pt x="14653" y="6285"/>
                      <a:pt x="14653" y="6351"/>
                    </a:cubicBezTo>
                    <a:cubicBezTo>
                      <a:pt x="14653" y="6373"/>
                      <a:pt x="14649" y="6395"/>
                      <a:pt x="14645" y="6428"/>
                    </a:cubicBezTo>
                    <a:cubicBezTo>
                      <a:pt x="14645" y="6450"/>
                      <a:pt x="14645" y="6483"/>
                      <a:pt x="14645" y="6516"/>
                    </a:cubicBezTo>
                    <a:cubicBezTo>
                      <a:pt x="14645" y="6527"/>
                      <a:pt x="14636" y="6538"/>
                      <a:pt x="14636" y="6549"/>
                    </a:cubicBezTo>
                    <a:cubicBezTo>
                      <a:pt x="14636" y="6571"/>
                      <a:pt x="14636" y="6582"/>
                      <a:pt x="14636" y="6593"/>
                    </a:cubicBezTo>
                    <a:cubicBezTo>
                      <a:pt x="14627" y="6648"/>
                      <a:pt x="14618" y="6714"/>
                      <a:pt x="14610" y="6770"/>
                    </a:cubicBezTo>
                    <a:cubicBezTo>
                      <a:pt x="14610" y="6814"/>
                      <a:pt x="14601" y="6891"/>
                      <a:pt x="14592" y="6913"/>
                    </a:cubicBezTo>
                    <a:cubicBezTo>
                      <a:pt x="14583" y="6957"/>
                      <a:pt x="14570" y="6946"/>
                      <a:pt x="14566" y="6979"/>
                    </a:cubicBezTo>
                    <a:cubicBezTo>
                      <a:pt x="14623" y="6935"/>
                      <a:pt x="14667" y="6858"/>
                      <a:pt x="14732" y="6825"/>
                    </a:cubicBezTo>
                    <a:cubicBezTo>
                      <a:pt x="14741" y="6880"/>
                      <a:pt x="14745" y="6946"/>
                      <a:pt x="14736" y="7001"/>
                    </a:cubicBezTo>
                    <a:cubicBezTo>
                      <a:pt x="14736" y="7034"/>
                      <a:pt x="14723" y="7056"/>
                      <a:pt x="14715" y="7089"/>
                    </a:cubicBezTo>
                    <a:cubicBezTo>
                      <a:pt x="14710" y="7122"/>
                      <a:pt x="14706" y="7177"/>
                      <a:pt x="14701" y="7199"/>
                    </a:cubicBezTo>
                    <a:cubicBezTo>
                      <a:pt x="14701" y="7199"/>
                      <a:pt x="14697" y="7199"/>
                      <a:pt x="14693" y="7210"/>
                    </a:cubicBezTo>
                    <a:cubicBezTo>
                      <a:pt x="14693" y="7210"/>
                      <a:pt x="14693" y="7232"/>
                      <a:pt x="14693" y="7232"/>
                    </a:cubicBezTo>
                    <a:cubicBezTo>
                      <a:pt x="14680" y="7276"/>
                      <a:pt x="14675" y="7343"/>
                      <a:pt x="14662" y="7387"/>
                    </a:cubicBezTo>
                    <a:cubicBezTo>
                      <a:pt x="14658" y="7420"/>
                      <a:pt x="14649" y="7431"/>
                      <a:pt x="14640" y="7453"/>
                    </a:cubicBezTo>
                    <a:cubicBezTo>
                      <a:pt x="14640" y="7475"/>
                      <a:pt x="14632" y="7497"/>
                      <a:pt x="14627" y="7508"/>
                    </a:cubicBezTo>
                    <a:cubicBezTo>
                      <a:pt x="14627" y="7508"/>
                      <a:pt x="14623" y="7519"/>
                      <a:pt x="14618" y="7530"/>
                    </a:cubicBezTo>
                    <a:cubicBezTo>
                      <a:pt x="14614" y="7552"/>
                      <a:pt x="14610" y="7585"/>
                      <a:pt x="14601" y="7585"/>
                    </a:cubicBezTo>
                    <a:cubicBezTo>
                      <a:pt x="14601" y="7684"/>
                      <a:pt x="14575" y="7728"/>
                      <a:pt x="14557" y="7783"/>
                    </a:cubicBezTo>
                    <a:cubicBezTo>
                      <a:pt x="14535" y="7850"/>
                      <a:pt x="14509" y="7927"/>
                      <a:pt x="14487" y="7993"/>
                    </a:cubicBezTo>
                    <a:cubicBezTo>
                      <a:pt x="14466" y="8059"/>
                      <a:pt x="14439" y="8125"/>
                      <a:pt x="14417" y="8191"/>
                    </a:cubicBezTo>
                    <a:cubicBezTo>
                      <a:pt x="14404" y="8213"/>
                      <a:pt x="14396" y="8246"/>
                      <a:pt x="14382" y="8257"/>
                    </a:cubicBezTo>
                    <a:cubicBezTo>
                      <a:pt x="14369" y="8279"/>
                      <a:pt x="14352" y="8324"/>
                      <a:pt x="14343" y="8346"/>
                    </a:cubicBezTo>
                    <a:cubicBezTo>
                      <a:pt x="14334" y="8346"/>
                      <a:pt x="14326" y="8379"/>
                      <a:pt x="14317" y="8390"/>
                    </a:cubicBezTo>
                    <a:cubicBezTo>
                      <a:pt x="14304" y="8412"/>
                      <a:pt x="14295" y="8434"/>
                      <a:pt x="14286" y="8467"/>
                    </a:cubicBezTo>
                    <a:cubicBezTo>
                      <a:pt x="14251" y="8544"/>
                      <a:pt x="14216" y="8599"/>
                      <a:pt x="14186" y="8654"/>
                    </a:cubicBezTo>
                    <a:cubicBezTo>
                      <a:pt x="14173" y="8676"/>
                      <a:pt x="14160" y="8698"/>
                      <a:pt x="14151" y="8720"/>
                    </a:cubicBezTo>
                    <a:cubicBezTo>
                      <a:pt x="14129" y="8764"/>
                      <a:pt x="14107" y="8830"/>
                      <a:pt x="14077" y="8830"/>
                    </a:cubicBezTo>
                    <a:cubicBezTo>
                      <a:pt x="14055" y="8742"/>
                      <a:pt x="14024" y="8676"/>
                      <a:pt x="14002" y="8588"/>
                    </a:cubicBezTo>
                    <a:cubicBezTo>
                      <a:pt x="14016" y="8544"/>
                      <a:pt x="14042" y="8511"/>
                      <a:pt x="14055" y="8467"/>
                    </a:cubicBezTo>
                    <a:cubicBezTo>
                      <a:pt x="14064" y="8434"/>
                      <a:pt x="14077" y="8412"/>
                      <a:pt x="14081" y="8379"/>
                    </a:cubicBezTo>
                    <a:cubicBezTo>
                      <a:pt x="14085" y="8368"/>
                      <a:pt x="14094" y="8357"/>
                      <a:pt x="14099" y="8346"/>
                    </a:cubicBezTo>
                    <a:cubicBezTo>
                      <a:pt x="14103" y="8335"/>
                      <a:pt x="14099" y="8324"/>
                      <a:pt x="14103" y="8312"/>
                    </a:cubicBezTo>
                    <a:cubicBezTo>
                      <a:pt x="14112" y="8279"/>
                      <a:pt x="14125" y="8257"/>
                      <a:pt x="14133" y="8235"/>
                    </a:cubicBezTo>
                    <a:cubicBezTo>
                      <a:pt x="14133" y="8213"/>
                      <a:pt x="14138" y="8202"/>
                      <a:pt x="14142" y="8180"/>
                    </a:cubicBezTo>
                    <a:cubicBezTo>
                      <a:pt x="14142" y="8158"/>
                      <a:pt x="14155" y="8158"/>
                      <a:pt x="14155" y="8136"/>
                    </a:cubicBezTo>
                    <a:cubicBezTo>
                      <a:pt x="14182" y="8048"/>
                      <a:pt x="14208" y="7960"/>
                      <a:pt x="14234" y="7872"/>
                    </a:cubicBezTo>
                    <a:cubicBezTo>
                      <a:pt x="14243" y="7850"/>
                      <a:pt x="14251" y="7794"/>
                      <a:pt x="14256" y="7783"/>
                    </a:cubicBezTo>
                    <a:cubicBezTo>
                      <a:pt x="14265" y="7761"/>
                      <a:pt x="14291" y="7728"/>
                      <a:pt x="14291" y="7695"/>
                    </a:cubicBezTo>
                    <a:cubicBezTo>
                      <a:pt x="14295" y="7673"/>
                      <a:pt x="14304" y="7662"/>
                      <a:pt x="14317" y="7662"/>
                    </a:cubicBezTo>
                    <a:cubicBezTo>
                      <a:pt x="14326" y="7640"/>
                      <a:pt x="14317" y="7629"/>
                      <a:pt x="14326" y="7596"/>
                    </a:cubicBezTo>
                    <a:cubicBezTo>
                      <a:pt x="14326" y="7574"/>
                      <a:pt x="14313" y="7596"/>
                      <a:pt x="14313" y="7629"/>
                    </a:cubicBezTo>
                    <a:cubicBezTo>
                      <a:pt x="14304" y="7629"/>
                      <a:pt x="14300" y="7651"/>
                      <a:pt x="14291" y="7662"/>
                    </a:cubicBezTo>
                    <a:cubicBezTo>
                      <a:pt x="14282" y="7662"/>
                      <a:pt x="14282" y="7695"/>
                      <a:pt x="14269" y="7706"/>
                    </a:cubicBezTo>
                    <a:cubicBezTo>
                      <a:pt x="14265" y="7739"/>
                      <a:pt x="14251" y="7684"/>
                      <a:pt x="14243" y="7706"/>
                    </a:cubicBezTo>
                    <a:cubicBezTo>
                      <a:pt x="14238" y="7728"/>
                      <a:pt x="14234" y="7739"/>
                      <a:pt x="14230" y="7761"/>
                    </a:cubicBezTo>
                    <a:cubicBezTo>
                      <a:pt x="14221" y="7772"/>
                      <a:pt x="14212" y="7772"/>
                      <a:pt x="14203" y="7783"/>
                    </a:cubicBezTo>
                    <a:cubicBezTo>
                      <a:pt x="14195" y="7805"/>
                      <a:pt x="14190" y="7816"/>
                      <a:pt x="14182" y="7828"/>
                    </a:cubicBezTo>
                    <a:cubicBezTo>
                      <a:pt x="14182" y="7828"/>
                      <a:pt x="14173" y="7828"/>
                      <a:pt x="14168" y="7828"/>
                    </a:cubicBezTo>
                    <a:cubicBezTo>
                      <a:pt x="14168" y="7828"/>
                      <a:pt x="14164" y="7861"/>
                      <a:pt x="14160" y="7861"/>
                    </a:cubicBezTo>
                    <a:cubicBezTo>
                      <a:pt x="14155" y="7872"/>
                      <a:pt x="14147" y="7883"/>
                      <a:pt x="14138" y="7894"/>
                    </a:cubicBezTo>
                    <a:cubicBezTo>
                      <a:pt x="14120" y="7916"/>
                      <a:pt x="14107" y="7938"/>
                      <a:pt x="14094" y="7960"/>
                    </a:cubicBezTo>
                    <a:cubicBezTo>
                      <a:pt x="14090" y="7960"/>
                      <a:pt x="14081" y="7960"/>
                      <a:pt x="14077" y="7960"/>
                    </a:cubicBezTo>
                    <a:cubicBezTo>
                      <a:pt x="14077" y="7960"/>
                      <a:pt x="14068" y="7971"/>
                      <a:pt x="14064" y="7982"/>
                    </a:cubicBezTo>
                    <a:cubicBezTo>
                      <a:pt x="14002" y="8070"/>
                      <a:pt x="13946" y="8191"/>
                      <a:pt x="13880" y="8257"/>
                    </a:cubicBezTo>
                    <a:cubicBezTo>
                      <a:pt x="13867" y="8257"/>
                      <a:pt x="13863" y="8235"/>
                      <a:pt x="13849" y="8202"/>
                    </a:cubicBezTo>
                    <a:cubicBezTo>
                      <a:pt x="13823" y="8147"/>
                      <a:pt x="13793" y="8081"/>
                      <a:pt x="13767" y="8015"/>
                    </a:cubicBezTo>
                    <a:cubicBezTo>
                      <a:pt x="13788" y="7993"/>
                      <a:pt x="13797" y="7949"/>
                      <a:pt x="13815" y="7938"/>
                    </a:cubicBezTo>
                    <a:cubicBezTo>
                      <a:pt x="13836" y="7850"/>
                      <a:pt x="13876" y="7805"/>
                      <a:pt x="13902" y="7728"/>
                    </a:cubicBezTo>
                    <a:cubicBezTo>
                      <a:pt x="13915" y="7706"/>
                      <a:pt x="13933" y="7684"/>
                      <a:pt x="13946" y="7662"/>
                    </a:cubicBezTo>
                    <a:cubicBezTo>
                      <a:pt x="13959" y="7629"/>
                      <a:pt x="13967" y="7596"/>
                      <a:pt x="13985" y="7574"/>
                    </a:cubicBezTo>
                    <a:cubicBezTo>
                      <a:pt x="13985" y="7574"/>
                      <a:pt x="13994" y="7574"/>
                      <a:pt x="13998" y="7563"/>
                    </a:cubicBezTo>
                    <a:cubicBezTo>
                      <a:pt x="14011" y="7541"/>
                      <a:pt x="14016" y="7508"/>
                      <a:pt x="14024" y="7497"/>
                    </a:cubicBezTo>
                    <a:cubicBezTo>
                      <a:pt x="14055" y="7420"/>
                      <a:pt x="14085" y="7365"/>
                      <a:pt x="14099" y="7265"/>
                    </a:cubicBezTo>
                    <a:cubicBezTo>
                      <a:pt x="14112" y="7265"/>
                      <a:pt x="14116" y="7243"/>
                      <a:pt x="14129" y="7243"/>
                    </a:cubicBezTo>
                    <a:cubicBezTo>
                      <a:pt x="14120" y="7188"/>
                      <a:pt x="14142" y="7188"/>
                      <a:pt x="14142" y="7188"/>
                    </a:cubicBezTo>
                    <a:cubicBezTo>
                      <a:pt x="14147" y="7177"/>
                      <a:pt x="14155" y="7133"/>
                      <a:pt x="14168" y="7144"/>
                    </a:cubicBezTo>
                    <a:cubicBezTo>
                      <a:pt x="14177" y="7067"/>
                      <a:pt x="14195" y="7012"/>
                      <a:pt x="14225" y="6979"/>
                    </a:cubicBezTo>
                    <a:cubicBezTo>
                      <a:pt x="14216" y="6957"/>
                      <a:pt x="14243" y="6935"/>
                      <a:pt x="14247" y="6913"/>
                    </a:cubicBezTo>
                    <a:cubicBezTo>
                      <a:pt x="14247" y="6869"/>
                      <a:pt x="14265" y="6858"/>
                      <a:pt x="14282" y="6847"/>
                    </a:cubicBezTo>
                    <a:cubicBezTo>
                      <a:pt x="14282" y="6792"/>
                      <a:pt x="14304" y="6748"/>
                      <a:pt x="14313" y="6714"/>
                    </a:cubicBezTo>
                    <a:cubicBezTo>
                      <a:pt x="14313" y="6714"/>
                      <a:pt x="14317" y="6692"/>
                      <a:pt x="14321" y="6681"/>
                    </a:cubicBezTo>
                    <a:cubicBezTo>
                      <a:pt x="14326" y="6659"/>
                      <a:pt x="14334" y="6626"/>
                      <a:pt x="14343" y="6604"/>
                    </a:cubicBezTo>
                    <a:cubicBezTo>
                      <a:pt x="14343" y="6604"/>
                      <a:pt x="14352" y="6582"/>
                      <a:pt x="14352" y="6582"/>
                    </a:cubicBezTo>
                    <a:cubicBezTo>
                      <a:pt x="14352" y="6560"/>
                      <a:pt x="14352" y="6527"/>
                      <a:pt x="14361" y="6505"/>
                    </a:cubicBezTo>
                    <a:cubicBezTo>
                      <a:pt x="14369" y="6461"/>
                      <a:pt x="14382" y="6428"/>
                      <a:pt x="14378" y="6384"/>
                    </a:cubicBezTo>
                    <a:cubicBezTo>
                      <a:pt x="14330" y="6494"/>
                      <a:pt x="14295" y="6637"/>
                      <a:pt x="14247" y="6748"/>
                    </a:cubicBezTo>
                    <a:cubicBezTo>
                      <a:pt x="14216" y="6770"/>
                      <a:pt x="14199" y="6847"/>
                      <a:pt x="14177" y="6902"/>
                    </a:cubicBezTo>
                    <a:cubicBezTo>
                      <a:pt x="14129" y="7001"/>
                      <a:pt x="14081" y="7100"/>
                      <a:pt x="14037" y="7199"/>
                    </a:cubicBezTo>
                    <a:cubicBezTo>
                      <a:pt x="14011" y="7254"/>
                      <a:pt x="13989" y="7298"/>
                      <a:pt x="13963" y="7343"/>
                    </a:cubicBezTo>
                    <a:cubicBezTo>
                      <a:pt x="13963" y="7343"/>
                      <a:pt x="13954" y="7343"/>
                      <a:pt x="13950" y="7343"/>
                    </a:cubicBezTo>
                    <a:cubicBezTo>
                      <a:pt x="13933" y="7376"/>
                      <a:pt x="13906" y="7420"/>
                      <a:pt x="13893" y="7442"/>
                    </a:cubicBezTo>
                    <a:cubicBezTo>
                      <a:pt x="13889" y="7442"/>
                      <a:pt x="13884" y="7442"/>
                      <a:pt x="13880" y="7442"/>
                    </a:cubicBezTo>
                    <a:cubicBezTo>
                      <a:pt x="13871" y="7442"/>
                      <a:pt x="13871" y="7475"/>
                      <a:pt x="13863" y="7486"/>
                    </a:cubicBezTo>
                    <a:cubicBezTo>
                      <a:pt x="13849" y="7508"/>
                      <a:pt x="13836" y="7508"/>
                      <a:pt x="13832" y="7530"/>
                    </a:cubicBezTo>
                    <a:cubicBezTo>
                      <a:pt x="13823" y="7541"/>
                      <a:pt x="13819" y="7552"/>
                      <a:pt x="13810" y="7563"/>
                    </a:cubicBezTo>
                    <a:cubicBezTo>
                      <a:pt x="13793" y="7596"/>
                      <a:pt x="13775" y="7618"/>
                      <a:pt x="13758" y="7640"/>
                    </a:cubicBezTo>
                    <a:cubicBezTo>
                      <a:pt x="13745" y="7662"/>
                      <a:pt x="13727" y="7662"/>
                      <a:pt x="13710" y="7673"/>
                    </a:cubicBezTo>
                    <a:cubicBezTo>
                      <a:pt x="13697" y="7695"/>
                      <a:pt x="13683" y="7717"/>
                      <a:pt x="13670" y="7739"/>
                    </a:cubicBezTo>
                    <a:cubicBezTo>
                      <a:pt x="13653" y="7761"/>
                      <a:pt x="13640" y="7783"/>
                      <a:pt x="13622" y="7794"/>
                    </a:cubicBezTo>
                    <a:cubicBezTo>
                      <a:pt x="13609" y="7772"/>
                      <a:pt x="13596" y="7750"/>
                      <a:pt x="13583" y="7717"/>
                    </a:cubicBezTo>
                    <a:cubicBezTo>
                      <a:pt x="13574" y="7695"/>
                      <a:pt x="13557" y="7651"/>
                      <a:pt x="13561" y="7629"/>
                    </a:cubicBezTo>
                    <a:cubicBezTo>
                      <a:pt x="13570" y="7607"/>
                      <a:pt x="13574" y="7585"/>
                      <a:pt x="13579" y="7563"/>
                    </a:cubicBezTo>
                    <a:cubicBezTo>
                      <a:pt x="13587" y="7541"/>
                      <a:pt x="13600" y="7530"/>
                      <a:pt x="13609" y="7519"/>
                    </a:cubicBezTo>
                    <a:cubicBezTo>
                      <a:pt x="13614" y="7497"/>
                      <a:pt x="13622" y="7475"/>
                      <a:pt x="13627" y="7464"/>
                    </a:cubicBezTo>
                    <a:cubicBezTo>
                      <a:pt x="13635" y="7442"/>
                      <a:pt x="13635" y="7442"/>
                      <a:pt x="13644" y="7420"/>
                    </a:cubicBezTo>
                    <a:cubicBezTo>
                      <a:pt x="13644" y="7420"/>
                      <a:pt x="13649" y="7420"/>
                      <a:pt x="13653" y="7420"/>
                    </a:cubicBezTo>
                    <a:cubicBezTo>
                      <a:pt x="13657" y="7398"/>
                      <a:pt x="13662" y="7398"/>
                      <a:pt x="13666" y="7387"/>
                    </a:cubicBezTo>
                    <a:cubicBezTo>
                      <a:pt x="13666" y="7387"/>
                      <a:pt x="13666" y="7365"/>
                      <a:pt x="13666" y="7365"/>
                    </a:cubicBezTo>
                    <a:cubicBezTo>
                      <a:pt x="13670" y="7365"/>
                      <a:pt x="13679" y="7354"/>
                      <a:pt x="13683" y="7343"/>
                    </a:cubicBezTo>
                    <a:cubicBezTo>
                      <a:pt x="13701" y="7309"/>
                      <a:pt x="13710" y="7287"/>
                      <a:pt x="13723" y="7265"/>
                    </a:cubicBezTo>
                    <a:cubicBezTo>
                      <a:pt x="13736" y="7232"/>
                      <a:pt x="13745" y="7232"/>
                      <a:pt x="13753" y="7210"/>
                    </a:cubicBezTo>
                    <a:cubicBezTo>
                      <a:pt x="13758" y="7210"/>
                      <a:pt x="13767" y="7210"/>
                      <a:pt x="13771" y="7188"/>
                    </a:cubicBezTo>
                    <a:cubicBezTo>
                      <a:pt x="13771" y="7188"/>
                      <a:pt x="13771" y="7166"/>
                      <a:pt x="13771" y="7166"/>
                    </a:cubicBezTo>
                    <a:cubicBezTo>
                      <a:pt x="13771" y="7166"/>
                      <a:pt x="13775" y="7166"/>
                      <a:pt x="13775" y="7166"/>
                    </a:cubicBezTo>
                    <a:cubicBezTo>
                      <a:pt x="13775" y="7166"/>
                      <a:pt x="13775" y="7144"/>
                      <a:pt x="13780" y="7144"/>
                    </a:cubicBezTo>
                    <a:cubicBezTo>
                      <a:pt x="13784" y="7122"/>
                      <a:pt x="13797" y="7122"/>
                      <a:pt x="13801" y="7100"/>
                    </a:cubicBezTo>
                    <a:cubicBezTo>
                      <a:pt x="13810" y="7067"/>
                      <a:pt x="13819" y="7034"/>
                      <a:pt x="13828" y="6990"/>
                    </a:cubicBezTo>
                    <a:cubicBezTo>
                      <a:pt x="13845" y="6946"/>
                      <a:pt x="13867" y="6924"/>
                      <a:pt x="13880" y="6880"/>
                    </a:cubicBezTo>
                    <a:cubicBezTo>
                      <a:pt x="13889" y="6858"/>
                      <a:pt x="13889" y="6836"/>
                      <a:pt x="13898" y="6825"/>
                    </a:cubicBezTo>
                    <a:cubicBezTo>
                      <a:pt x="13906" y="6792"/>
                      <a:pt x="13915" y="6759"/>
                      <a:pt x="13928" y="6726"/>
                    </a:cubicBezTo>
                    <a:cubicBezTo>
                      <a:pt x="13933" y="6703"/>
                      <a:pt x="13941" y="6681"/>
                      <a:pt x="13946" y="6670"/>
                    </a:cubicBezTo>
                    <a:cubicBezTo>
                      <a:pt x="13946" y="6659"/>
                      <a:pt x="13954" y="6648"/>
                      <a:pt x="13959" y="6637"/>
                    </a:cubicBezTo>
                    <a:cubicBezTo>
                      <a:pt x="13972" y="6593"/>
                      <a:pt x="13985" y="6560"/>
                      <a:pt x="13998" y="6516"/>
                    </a:cubicBezTo>
                    <a:cubicBezTo>
                      <a:pt x="14011" y="6483"/>
                      <a:pt x="14033" y="6450"/>
                      <a:pt x="14029" y="6395"/>
                    </a:cubicBezTo>
                    <a:cubicBezTo>
                      <a:pt x="14011" y="6395"/>
                      <a:pt x="13989" y="6428"/>
                      <a:pt x="13976" y="6461"/>
                    </a:cubicBezTo>
                    <a:cubicBezTo>
                      <a:pt x="13976" y="6461"/>
                      <a:pt x="13976" y="6472"/>
                      <a:pt x="13976" y="6494"/>
                    </a:cubicBezTo>
                    <a:cubicBezTo>
                      <a:pt x="13976" y="6494"/>
                      <a:pt x="13967" y="6505"/>
                      <a:pt x="13963" y="6516"/>
                    </a:cubicBezTo>
                    <a:cubicBezTo>
                      <a:pt x="13906" y="6670"/>
                      <a:pt x="13841" y="6803"/>
                      <a:pt x="13775" y="6924"/>
                    </a:cubicBezTo>
                    <a:cubicBezTo>
                      <a:pt x="13749" y="6979"/>
                      <a:pt x="13718" y="7045"/>
                      <a:pt x="13679" y="7078"/>
                    </a:cubicBezTo>
                    <a:cubicBezTo>
                      <a:pt x="13618" y="7221"/>
                      <a:pt x="13548" y="7332"/>
                      <a:pt x="13474" y="7431"/>
                    </a:cubicBezTo>
                    <a:cubicBezTo>
                      <a:pt x="13452" y="7409"/>
                      <a:pt x="13439" y="7453"/>
                      <a:pt x="13417" y="7453"/>
                    </a:cubicBezTo>
                    <a:cubicBezTo>
                      <a:pt x="13395" y="7453"/>
                      <a:pt x="13378" y="7387"/>
                      <a:pt x="13351" y="7354"/>
                    </a:cubicBezTo>
                    <a:cubicBezTo>
                      <a:pt x="13330" y="7320"/>
                      <a:pt x="13308" y="7320"/>
                      <a:pt x="13295" y="7276"/>
                    </a:cubicBezTo>
                    <a:cubicBezTo>
                      <a:pt x="13316" y="7144"/>
                      <a:pt x="13365" y="7034"/>
                      <a:pt x="13404" y="6957"/>
                    </a:cubicBezTo>
                    <a:cubicBezTo>
                      <a:pt x="13404" y="6957"/>
                      <a:pt x="13408" y="6935"/>
                      <a:pt x="13413" y="6924"/>
                    </a:cubicBezTo>
                    <a:cubicBezTo>
                      <a:pt x="13430" y="6891"/>
                      <a:pt x="13448" y="6869"/>
                      <a:pt x="13465" y="6836"/>
                    </a:cubicBezTo>
                    <a:cubicBezTo>
                      <a:pt x="13474" y="6814"/>
                      <a:pt x="13487" y="6781"/>
                      <a:pt x="13491" y="6770"/>
                    </a:cubicBezTo>
                    <a:cubicBezTo>
                      <a:pt x="13491" y="6770"/>
                      <a:pt x="13491" y="6770"/>
                      <a:pt x="13491" y="6748"/>
                    </a:cubicBezTo>
                    <a:cubicBezTo>
                      <a:pt x="13500" y="6737"/>
                      <a:pt x="13504" y="6726"/>
                      <a:pt x="13513" y="6726"/>
                    </a:cubicBezTo>
                    <a:cubicBezTo>
                      <a:pt x="13522" y="6726"/>
                      <a:pt x="13522" y="6681"/>
                      <a:pt x="13531" y="6670"/>
                    </a:cubicBezTo>
                    <a:cubicBezTo>
                      <a:pt x="13531" y="6670"/>
                      <a:pt x="13535" y="6648"/>
                      <a:pt x="13539" y="6648"/>
                    </a:cubicBezTo>
                    <a:cubicBezTo>
                      <a:pt x="13539" y="6637"/>
                      <a:pt x="13552" y="6648"/>
                      <a:pt x="13557" y="6626"/>
                    </a:cubicBezTo>
                    <a:cubicBezTo>
                      <a:pt x="13587" y="6549"/>
                      <a:pt x="13614" y="6483"/>
                      <a:pt x="13649" y="6406"/>
                    </a:cubicBezTo>
                    <a:cubicBezTo>
                      <a:pt x="13649" y="6406"/>
                      <a:pt x="13657" y="6373"/>
                      <a:pt x="13644" y="6373"/>
                    </a:cubicBezTo>
                    <a:cubicBezTo>
                      <a:pt x="13596" y="6428"/>
                      <a:pt x="13557" y="6483"/>
                      <a:pt x="13509" y="6538"/>
                    </a:cubicBezTo>
                    <a:cubicBezTo>
                      <a:pt x="13465" y="6593"/>
                      <a:pt x="13417" y="6637"/>
                      <a:pt x="13373" y="6703"/>
                    </a:cubicBezTo>
                    <a:cubicBezTo>
                      <a:pt x="13312" y="6792"/>
                      <a:pt x="13247" y="6902"/>
                      <a:pt x="13181" y="6979"/>
                    </a:cubicBezTo>
                    <a:cubicBezTo>
                      <a:pt x="13159" y="7012"/>
                      <a:pt x="13133" y="7045"/>
                      <a:pt x="13111" y="7067"/>
                    </a:cubicBezTo>
                    <a:cubicBezTo>
                      <a:pt x="13089" y="7078"/>
                      <a:pt x="13072" y="7056"/>
                      <a:pt x="13050" y="7089"/>
                    </a:cubicBezTo>
                    <a:cubicBezTo>
                      <a:pt x="13037" y="7056"/>
                      <a:pt x="13006" y="7089"/>
                      <a:pt x="12998" y="7056"/>
                    </a:cubicBezTo>
                    <a:cubicBezTo>
                      <a:pt x="12989" y="7034"/>
                      <a:pt x="12980" y="7034"/>
                      <a:pt x="12976" y="7023"/>
                    </a:cubicBezTo>
                    <a:cubicBezTo>
                      <a:pt x="12941" y="6902"/>
                      <a:pt x="12998" y="6825"/>
                      <a:pt x="13028" y="6737"/>
                    </a:cubicBezTo>
                    <a:cubicBezTo>
                      <a:pt x="13033" y="6714"/>
                      <a:pt x="13041" y="6692"/>
                      <a:pt x="13046" y="6681"/>
                    </a:cubicBezTo>
                    <a:cubicBezTo>
                      <a:pt x="13050" y="6670"/>
                      <a:pt x="13059" y="6659"/>
                      <a:pt x="13067" y="6648"/>
                    </a:cubicBezTo>
                    <a:cubicBezTo>
                      <a:pt x="13072" y="6626"/>
                      <a:pt x="13072" y="6604"/>
                      <a:pt x="13081" y="6582"/>
                    </a:cubicBezTo>
                    <a:cubicBezTo>
                      <a:pt x="13081" y="6582"/>
                      <a:pt x="13081" y="6582"/>
                      <a:pt x="13085" y="6560"/>
                    </a:cubicBezTo>
                    <a:cubicBezTo>
                      <a:pt x="13094" y="6538"/>
                      <a:pt x="13102" y="6505"/>
                      <a:pt x="13116" y="6494"/>
                    </a:cubicBezTo>
                    <a:cubicBezTo>
                      <a:pt x="13137" y="6450"/>
                      <a:pt x="13164" y="6395"/>
                      <a:pt x="13177" y="6340"/>
                    </a:cubicBezTo>
                    <a:cubicBezTo>
                      <a:pt x="13177" y="6340"/>
                      <a:pt x="13185" y="6340"/>
                      <a:pt x="13185" y="6329"/>
                    </a:cubicBezTo>
                    <a:cubicBezTo>
                      <a:pt x="13194" y="6307"/>
                      <a:pt x="13203" y="6274"/>
                      <a:pt x="13212" y="6263"/>
                    </a:cubicBezTo>
                    <a:cubicBezTo>
                      <a:pt x="13212" y="6263"/>
                      <a:pt x="13212" y="6241"/>
                      <a:pt x="13220" y="6230"/>
                    </a:cubicBezTo>
                    <a:cubicBezTo>
                      <a:pt x="13220" y="6230"/>
                      <a:pt x="13220" y="6208"/>
                      <a:pt x="13220" y="6208"/>
                    </a:cubicBezTo>
                    <a:cubicBezTo>
                      <a:pt x="13225" y="6197"/>
                      <a:pt x="13233" y="6197"/>
                      <a:pt x="13238" y="6186"/>
                    </a:cubicBezTo>
                    <a:cubicBezTo>
                      <a:pt x="13238" y="6186"/>
                      <a:pt x="13238" y="6174"/>
                      <a:pt x="13238" y="6163"/>
                    </a:cubicBezTo>
                    <a:cubicBezTo>
                      <a:pt x="13238" y="6163"/>
                      <a:pt x="13247" y="6163"/>
                      <a:pt x="13247" y="6163"/>
                    </a:cubicBezTo>
                    <a:cubicBezTo>
                      <a:pt x="13247" y="6163"/>
                      <a:pt x="13247" y="6141"/>
                      <a:pt x="13247" y="6141"/>
                    </a:cubicBezTo>
                    <a:cubicBezTo>
                      <a:pt x="13247" y="6141"/>
                      <a:pt x="13255" y="6141"/>
                      <a:pt x="13255" y="6141"/>
                    </a:cubicBezTo>
                    <a:cubicBezTo>
                      <a:pt x="13264" y="6119"/>
                      <a:pt x="13268" y="6097"/>
                      <a:pt x="13277" y="6075"/>
                    </a:cubicBezTo>
                    <a:cubicBezTo>
                      <a:pt x="13282" y="6075"/>
                      <a:pt x="13282" y="6053"/>
                      <a:pt x="13286" y="6042"/>
                    </a:cubicBezTo>
                    <a:cubicBezTo>
                      <a:pt x="13299" y="6020"/>
                      <a:pt x="13316" y="5998"/>
                      <a:pt x="13321" y="5965"/>
                    </a:cubicBezTo>
                    <a:cubicBezTo>
                      <a:pt x="13277" y="5998"/>
                      <a:pt x="13233" y="6075"/>
                      <a:pt x="13185" y="6141"/>
                    </a:cubicBezTo>
                    <a:cubicBezTo>
                      <a:pt x="13150" y="6174"/>
                      <a:pt x="13111" y="6219"/>
                      <a:pt x="13081" y="6263"/>
                    </a:cubicBezTo>
                    <a:cubicBezTo>
                      <a:pt x="13063" y="6285"/>
                      <a:pt x="13046" y="6318"/>
                      <a:pt x="13033" y="6329"/>
                    </a:cubicBezTo>
                    <a:cubicBezTo>
                      <a:pt x="13028" y="6329"/>
                      <a:pt x="13019" y="6340"/>
                      <a:pt x="13015" y="6351"/>
                    </a:cubicBezTo>
                    <a:cubicBezTo>
                      <a:pt x="12958" y="6428"/>
                      <a:pt x="12906" y="6527"/>
                      <a:pt x="12853" y="6593"/>
                    </a:cubicBezTo>
                    <a:cubicBezTo>
                      <a:pt x="12840" y="6604"/>
                      <a:pt x="12827" y="6615"/>
                      <a:pt x="12814" y="6626"/>
                    </a:cubicBezTo>
                    <a:cubicBezTo>
                      <a:pt x="12801" y="6637"/>
                      <a:pt x="12792" y="6670"/>
                      <a:pt x="12779" y="6670"/>
                    </a:cubicBezTo>
                    <a:cubicBezTo>
                      <a:pt x="12766" y="6670"/>
                      <a:pt x="12757" y="6670"/>
                      <a:pt x="12749" y="6670"/>
                    </a:cubicBezTo>
                    <a:cubicBezTo>
                      <a:pt x="12749" y="6670"/>
                      <a:pt x="12749" y="6670"/>
                      <a:pt x="12740" y="6670"/>
                    </a:cubicBezTo>
                    <a:cubicBezTo>
                      <a:pt x="12718" y="6670"/>
                      <a:pt x="12714" y="6670"/>
                      <a:pt x="12705" y="6648"/>
                    </a:cubicBezTo>
                    <a:cubicBezTo>
                      <a:pt x="12705" y="6648"/>
                      <a:pt x="12692" y="6648"/>
                      <a:pt x="12687" y="6637"/>
                    </a:cubicBezTo>
                    <a:cubicBezTo>
                      <a:pt x="12679" y="6626"/>
                      <a:pt x="12674" y="6582"/>
                      <a:pt x="12670" y="6582"/>
                    </a:cubicBezTo>
                    <a:cubicBezTo>
                      <a:pt x="12666" y="6527"/>
                      <a:pt x="12679" y="6494"/>
                      <a:pt x="12670" y="6450"/>
                    </a:cubicBezTo>
                    <a:cubicBezTo>
                      <a:pt x="12683" y="6439"/>
                      <a:pt x="12687" y="6428"/>
                      <a:pt x="12700" y="6417"/>
                    </a:cubicBezTo>
                    <a:cubicBezTo>
                      <a:pt x="12709" y="6406"/>
                      <a:pt x="12722" y="6406"/>
                      <a:pt x="12731" y="6384"/>
                    </a:cubicBezTo>
                    <a:cubicBezTo>
                      <a:pt x="12740" y="6362"/>
                      <a:pt x="12749" y="6329"/>
                      <a:pt x="12762" y="6307"/>
                    </a:cubicBezTo>
                    <a:cubicBezTo>
                      <a:pt x="12770" y="6285"/>
                      <a:pt x="12783" y="6252"/>
                      <a:pt x="12792" y="6230"/>
                    </a:cubicBezTo>
                    <a:cubicBezTo>
                      <a:pt x="12792" y="6230"/>
                      <a:pt x="12801" y="6230"/>
                      <a:pt x="12805" y="6230"/>
                    </a:cubicBezTo>
                    <a:cubicBezTo>
                      <a:pt x="12823" y="6197"/>
                      <a:pt x="12840" y="6141"/>
                      <a:pt x="12853" y="6108"/>
                    </a:cubicBezTo>
                    <a:cubicBezTo>
                      <a:pt x="12858" y="6108"/>
                      <a:pt x="12862" y="6108"/>
                      <a:pt x="12867" y="6086"/>
                    </a:cubicBezTo>
                    <a:cubicBezTo>
                      <a:pt x="12884" y="6053"/>
                      <a:pt x="12897" y="5998"/>
                      <a:pt x="12915" y="5965"/>
                    </a:cubicBezTo>
                    <a:cubicBezTo>
                      <a:pt x="12923" y="5943"/>
                      <a:pt x="12923" y="5965"/>
                      <a:pt x="12928" y="5943"/>
                    </a:cubicBezTo>
                    <a:cubicBezTo>
                      <a:pt x="12928" y="5943"/>
                      <a:pt x="12936" y="5943"/>
                      <a:pt x="12936" y="5932"/>
                    </a:cubicBezTo>
                    <a:cubicBezTo>
                      <a:pt x="12945" y="5910"/>
                      <a:pt x="12949" y="5877"/>
                      <a:pt x="12958" y="5866"/>
                    </a:cubicBezTo>
                    <a:cubicBezTo>
                      <a:pt x="12958" y="5855"/>
                      <a:pt x="12967" y="5866"/>
                      <a:pt x="12971" y="5855"/>
                    </a:cubicBezTo>
                    <a:cubicBezTo>
                      <a:pt x="12971" y="5844"/>
                      <a:pt x="12984" y="5833"/>
                      <a:pt x="12989" y="5811"/>
                    </a:cubicBezTo>
                    <a:cubicBezTo>
                      <a:pt x="12989" y="5811"/>
                      <a:pt x="13006" y="5778"/>
                      <a:pt x="12989" y="5778"/>
                    </a:cubicBezTo>
                    <a:cubicBezTo>
                      <a:pt x="12936" y="5811"/>
                      <a:pt x="12875" y="5899"/>
                      <a:pt x="12827" y="5954"/>
                    </a:cubicBezTo>
                    <a:cubicBezTo>
                      <a:pt x="12810" y="5965"/>
                      <a:pt x="12797" y="5976"/>
                      <a:pt x="12788" y="5998"/>
                    </a:cubicBezTo>
                    <a:lnTo>
                      <a:pt x="12779" y="5998"/>
                    </a:lnTo>
                    <a:cubicBezTo>
                      <a:pt x="12779" y="5998"/>
                      <a:pt x="12779" y="6009"/>
                      <a:pt x="12779" y="6020"/>
                    </a:cubicBezTo>
                    <a:cubicBezTo>
                      <a:pt x="12775" y="6020"/>
                      <a:pt x="12766" y="6020"/>
                      <a:pt x="12762" y="6020"/>
                    </a:cubicBezTo>
                    <a:cubicBezTo>
                      <a:pt x="12762" y="6020"/>
                      <a:pt x="12753" y="6042"/>
                      <a:pt x="12749" y="6042"/>
                    </a:cubicBezTo>
                    <a:cubicBezTo>
                      <a:pt x="12727" y="6064"/>
                      <a:pt x="12709" y="6075"/>
                      <a:pt x="12692" y="6097"/>
                    </a:cubicBezTo>
                    <a:cubicBezTo>
                      <a:pt x="12661" y="6130"/>
                      <a:pt x="12635" y="6163"/>
                      <a:pt x="12609" y="6197"/>
                    </a:cubicBezTo>
                    <a:cubicBezTo>
                      <a:pt x="12600" y="6197"/>
                      <a:pt x="12587" y="6197"/>
                      <a:pt x="12578" y="6197"/>
                    </a:cubicBezTo>
                    <a:cubicBezTo>
                      <a:pt x="12569" y="6219"/>
                      <a:pt x="12561" y="6230"/>
                      <a:pt x="12552" y="6230"/>
                    </a:cubicBezTo>
                    <a:cubicBezTo>
                      <a:pt x="12534" y="6230"/>
                      <a:pt x="12517" y="6230"/>
                      <a:pt x="12504" y="6252"/>
                    </a:cubicBezTo>
                    <a:cubicBezTo>
                      <a:pt x="12486" y="6263"/>
                      <a:pt x="12465" y="6318"/>
                      <a:pt x="12443" y="6318"/>
                    </a:cubicBezTo>
                    <a:cubicBezTo>
                      <a:pt x="12425" y="6318"/>
                      <a:pt x="12416" y="6241"/>
                      <a:pt x="12412" y="6197"/>
                    </a:cubicBezTo>
                    <a:cubicBezTo>
                      <a:pt x="12412" y="6174"/>
                      <a:pt x="12421" y="6163"/>
                      <a:pt x="12430" y="6130"/>
                    </a:cubicBezTo>
                    <a:cubicBezTo>
                      <a:pt x="12430" y="6108"/>
                      <a:pt x="12438" y="6075"/>
                      <a:pt x="12443" y="6053"/>
                    </a:cubicBezTo>
                    <a:cubicBezTo>
                      <a:pt x="12443" y="6042"/>
                      <a:pt x="12447" y="6042"/>
                      <a:pt x="12451" y="6020"/>
                    </a:cubicBezTo>
                    <a:cubicBezTo>
                      <a:pt x="12451" y="5998"/>
                      <a:pt x="12456" y="5976"/>
                      <a:pt x="12460" y="5965"/>
                    </a:cubicBezTo>
                    <a:cubicBezTo>
                      <a:pt x="12460" y="5965"/>
                      <a:pt x="12460" y="5965"/>
                      <a:pt x="12465" y="5943"/>
                    </a:cubicBezTo>
                    <a:cubicBezTo>
                      <a:pt x="12478" y="5888"/>
                      <a:pt x="12491" y="5866"/>
                      <a:pt x="12504" y="5822"/>
                    </a:cubicBezTo>
                    <a:cubicBezTo>
                      <a:pt x="12504" y="5822"/>
                      <a:pt x="12513" y="5789"/>
                      <a:pt x="12517" y="5789"/>
                    </a:cubicBezTo>
                    <a:cubicBezTo>
                      <a:pt x="12517" y="5789"/>
                      <a:pt x="12539" y="5745"/>
                      <a:pt x="12521" y="5745"/>
                    </a:cubicBezTo>
                    <a:cubicBezTo>
                      <a:pt x="12504" y="5767"/>
                      <a:pt x="12491" y="5745"/>
                      <a:pt x="12473" y="5745"/>
                    </a:cubicBezTo>
                    <a:cubicBezTo>
                      <a:pt x="12460" y="5745"/>
                      <a:pt x="12447" y="5767"/>
                      <a:pt x="12434" y="5778"/>
                    </a:cubicBezTo>
                    <a:cubicBezTo>
                      <a:pt x="12416" y="5778"/>
                      <a:pt x="12403" y="5778"/>
                      <a:pt x="12390" y="5800"/>
                    </a:cubicBezTo>
                    <a:cubicBezTo>
                      <a:pt x="12364" y="5822"/>
                      <a:pt x="12338" y="5855"/>
                      <a:pt x="12312" y="5866"/>
                    </a:cubicBezTo>
                    <a:cubicBezTo>
                      <a:pt x="12255" y="5910"/>
                      <a:pt x="12198" y="5932"/>
                      <a:pt x="12141" y="5976"/>
                    </a:cubicBezTo>
                    <a:cubicBezTo>
                      <a:pt x="12124" y="5954"/>
                      <a:pt x="12102" y="5954"/>
                      <a:pt x="12098" y="5877"/>
                    </a:cubicBezTo>
                    <a:cubicBezTo>
                      <a:pt x="12098" y="5822"/>
                      <a:pt x="12111" y="5767"/>
                      <a:pt x="12111" y="5701"/>
                    </a:cubicBezTo>
                    <a:cubicBezTo>
                      <a:pt x="12124" y="5667"/>
                      <a:pt x="12141" y="5634"/>
                      <a:pt x="12154" y="5601"/>
                    </a:cubicBezTo>
                    <a:cubicBezTo>
                      <a:pt x="12172" y="5568"/>
                      <a:pt x="12189" y="5557"/>
                      <a:pt x="12202" y="5524"/>
                    </a:cubicBezTo>
                    <a:cubicBezTo>
                      <a:pt x="12211" y="5502"/>
                      <a:pt x="12224" y="5469"/>
                      <a:pt x="12233" y="5447"/>
                    </a:cubicBezTo>
                    <a:cubicBezTo>
                      <a:pt x="12237" y="5425"/>
                      <a:pt x="12246" y="5414"/>
                      <a:pt x="12250" y="5403"/>
                    </a:cubicBezTo>
                    <a:cubicBezTo>
                      <a:pt x="12255" y="5381"/>
                      <a:pt x="12259" y="5359"/>
                      <a:pt x="12268" y="5359"/>
                    </a:cubicBezTo>
                    <a:cubicBezTo>
                      <a:pt x="12268" y="5337"/>
                      <a:pt x="12272" y="5326"/>
                      <a:pt x="12281" y="5326"/>
                    </a:cubicBezTo>
                    <a:cubicBezTo>
                      <a:pt x="12281" y="5326"/>
                      <a:pt x="12290" y="5282"/>
                      <a:pt x="12281" y="5293"/>
                    </a:cubicBezTo>
                    <a:cubicBezTo>
                      <a:pt x="12207" y="5359"/>
                      <a:pt x="12124" y="5436"/>
                      <a:pt x="12045" y="5502"/>
                    </a:cubicBezTo>
                    <a:cubicBezTo>
                      <a:pt x="12019" y="5524"/>
                      <a:pt x="11993" y="5546"/>
                      <a:pt x="11975" y="5568"/>
                    </a:cubicBezTo>
                    <a:cubicBezTo>
                      <a:pt x="11967" y="5579"/>
                      <a:pt x="11962" y="5579"/>
                      <a:pt x="11949" y="5590"/>
                    </a:cubicBezTo>
                    <a:cubicBezTo>
                      <a:pt x="11918" y="5623"/>
                      <a:pt x="11897" y="5634"/>
                      <a:pt x="11875" y="5590"/>
                    </a:cubicBezTo>
                    <a:cubicBezTo>
                      <a:pt x="11870" y="5590"/>
                      <a:pt x="11866" y="5557"/>
                      <a:pt x="11857" y="5546"/>
                    </a:cubicBezTo>
                    <a:cubicBezTo>
                      <a:pt x="11840" y="5524"/>
                      <a:pt x="11822" y="5513"/>
                      <a:pt x="11809" y="5502"/>
                    </a:cubicBezTo>
                    <a:cubicBezTo>
                      <a:pt x="11792" y="5480"/>
                      <a:pt x="11779" y="5447"/>
                      <a:pt x="11766" y="5436"/>
                    </a:cubicBezTo>
                    <a:cubicBezTo>
                      <a:pt x="11748" y="5425"/>
                      <a:pt x="11731" y="5403"/>
                      <a:pt x="11717" y="5381"/>
                    </a:cubicBezTo>
                    <a:cubicBezTo>
                      <a:pt x="11717" y="5381"/>
                      <a:pt x="11713" y="5370"/>
                      <a:pt x="11709" y="5359"/>
                    </a:cubicBezTo>
                    <a:cubicBezTo>
                      <a:pt x="11696" y="5337"/>
                      <a:pt x="11687" y="5326"/>
                      <a:pt x="11674" y="5304"/>
                    </a:cubicBezTo>
                    <a:cubicBezTo>
                      <a:pt x="11643" y="5249"/>
                      <a:pt x="11621" y="5205"/>
                      <a:pt x="11595" y="5149"/>
                    </a:cubicBezTo>
                    <a:cubicBezTo>
                      <a:pt x="11578" y="5127"/>
                      <a:pt x="11556" y="5094"/>
                      <a:pt x="11543" y="5072"/>
                    </a:cubicBezTo>
                    <a:cubicBezTo>
                      <a:pt x="11543" y="5072"/>
                      <a:pt x="11543" y="5061"/>
                      <a:pt x="11534" y="5050"/>
                    </a:cubicBezTo>
                    <a:cubicBezTo>
                      <a:pt x="11534" y="5050"/>
                      <a:pt x="11525" y="5050"/>
                      <a:pt x="11521" y="5050"/>
                    </a:cubicBezTo>
                    <a:cubicBezTo>
                      <a:pt x="11508" y="5028"/>
                      <a:pt x="11508" y="5006"/>
                      <a:pt x="11495" y="4984"/>
                    </a:cubicBezTo>
                    <a:cubicBezTo>
                      <a:pt x="11490" y="4973"/>
                      <a:pt x="11477" y="4962"/>
                      <a:pt x="11473" y="4951"/>
                    </a:cubicBezTo>
                    <a:cubicBezTo>
                      <a:pt x="11447" y="4896"/>
                      <a:pt x="11425" y="4830"/>
                      <a:pt x="11399" y="4786"/>
                    </a:cubicBezTo>
                    <a:cubicBezTo>
                      <a:pt x="11377" y="4753"/>
                      <a:pt x="11355" y="4720"/>
                      <a:pt x="11337" y="4687"/>
                    </a:cubicBezTo>
                    <a:cubicBezTo>
                      <a:pt x="11324" y="4665"/>
                      <a:pt x="11311" y="4632"/>
                      <a:pt x="11298" y="4610"/>
                    </a:cubicBezTo>
                    <a:cubicBezTo>
                      <a:pt x="11298" y="4610"/>
                      <a:pt x="11294" y="4610"/>
                      <a:pt x="11285" y="4610"/>
                    </a:cubicBezTo>
                    <a:cubicBezTo>
                      <a:pt x="11276" y="4599"/>
                      <a:pt x="11272" y="4577"/>
                      <a:pt x="11267" y="4555"/>
                    </a:cubicBezTo>
                    <a:cubicBezTo>
                      <a:pt x="11263" y="4532"/>
                      <a:pt x="11250" y="4532"/>
                      <a:pt x="11246" y="4521"/>
                    </a:cubicBezTo>
                    <a:cubicBezTo>
                      <a:pt x="11246" y="4521"/>
                      <a:pt x="11246" y="4499"/>
                      <a:pt x="11246" y="4488"/>
                    </a:cubicBezTo>
                    <a:cubicBezTo>
                      <a:pt x="11211" y="4466"/>
                      <a:pt x="11211" y="4334"/>
                      <a:pt x="11228" y="4290"/>
                    </a:cubicBezTo>
                    <a:cubicBezTo>
                      <a:pt x="11228" y="4290"/>
                      <a:pt x="11228" y="4290"/>
                      <a:pt x="11228" y="4268"/>
                    </a:cubicBezTo>
                    <a:cubicBezTo>
                      <a:pt x="11237" y="4235"/>
                      <a:pt x="11246" y="4224"/>
                      <a:pt x="11259" y="4191"/>
                    </a:cubicBezTo>
                    <a:cubicBezTo>
                      <a:pt x="11281" y="4147"/>
                      <a:pt x="11311" y="4081"/>
                      <a:pt x="11329" y="4070"/>
                    </a:cubicBezTo>
                    <a:cubicBezTo>
                      <a:pt x="11337" y="4014"/>
                      <a:pt x="11355" y="3992"/>
                      <a:pt x="11368" y="3948"/>
                    </a:cubicBezTo>
                    <a:cubicBezTo>
                      <a:pt x="11381" y="3904"/>
                      <a:pt x="11399" y="3871"/>
                      <a:pt x="11403" y="3805"/>
                    </a:cubicBezTo>
                    <a:cubicBezTo>
                      <a:pt x="11381" y="3805"/>
                      <a:pt x="11364" y="3838"/>
                      <a:pt x="11346" y="3860"/>
                    </a:cubicBezTo>
                    <a:cubicBezTo>
                      <a:pt x="11337" y="3860"/>
                      <a:pt x="11329" y="3871"/>
                      <a:pt x="11320" y="3882"/>
                    </a:cubicBezTo>
                    <a:cubicBezTo>
                      <a:pt x="11311" y="3882"/>
                      <a:pt x="11302" y="3915"/>
                      <a:pt x="11294" y="3926"/>
                    </a:cubicBezTo>
                    <a:cubicBezTo>
                      <a:pt x="11276" y="3948"/>
                      <a:pt x="11254" y="3959"/>
                      <a:pt x="11237" y="3981"/>
                    </a:cubicBezTo>
                    <a:cubicBezTo>
                      <a:pt x="11219" y="4003"/>
                      <a:pt x="11198" y="4025"/>
                      <a:pt x="11176" y="4036"/>
                    </a:cubicBezTo>
                    <a:cubicBezTo>
                      <a:pt x="11158" y="4036"/>
                      <a:pt x="11141" y="4036"/>
                      <a:pt x="11123" y="4036"/>
                    </a:cubicBezTo>
                    <a:cubicBezTo>
                      <a:pt x="11119" y="4047"/>
                      <a:pt x="11106" y="4070"/>
                      <a:pt x="11097" y="4081"/>
                    </a:cubicBezTo>
                    <a:cubicBezTo>
                      <a:pt x="11071" y="4114"/>
                      <a:pt x="11032" y="4169"/>
                      <a:pt x="10997" y="4158"/>
                    </a:cubicBezTo>
                    <a:cubicBezTo>
                      <a:pt x="10992" y="4158"/>
                      <a:pt x="10975" y="4125"/>
                      <a:pt x="10970" y="4125"/>
                    </a:cubicBezTo>
                    <a:cubicBezTo>
                      <a:pt x="10970" y="4059"/>
                      <a:pt x="10949" y="4014"/>
                      <a:pt x="10962" y="3937"/>
                    </a:cubicBezTo>
                    <a:cubicBezTo>
                      <a:pt x="10975" y="3893"/>
                      <a:pt x="10992" y="3882"/>
                      <a:pt x="11001" y="3838"/>
                    </a:cubicBezTo>
                    <a:cubicBezTo>
                      <a:pt x="11018" y="3838"/>
                      <a:pt x="11027" y="3794"/>
                      <a:pt x="11036" y="3772"/>
                    </a:cubicBezTo>
                    <a:cubicBezTo>
                      <a:pt x="11036" y="3772"/>
                      <a:pt x="11036" y="3772"/>
                      <a:pt x="11036" y="3772"/>
                    </a:cubicBezTo>
                    <a:cubicBezTo>
                      <a:pt x="11040" y="3772"/>
                      <a:pt x="11036" y="3761"/>
                      <a:pt x="11036" y="3750"/>
                    </a:cubicBezTo>
                    <a:cubicBezTo>
                      <a:pt x="11049" y="3728"/>
                      <a:pt x="11062" y="3695"/>
                      <a:pt x="11071" y="3662"/>
                    </a:cubicBezTo>
                    <a:cubicBezTo>
                      <a:pt x="11071" y="3662"/>
                      <a:pt x="11071" y="3651"/>
                      <a:pt x="11071" y="3640"/>
                    </a:cubicBezTo>
                    <a:cubicBezTo>
                      <a:pt x="11080" y="3607"/>
                      <a:pt x="11088" y="3596"/>
                      <a:pt x="11106" y="3574"/>
                    </a:cubicBezTo>
                    <a:cubicBezTo>
                      <a:pt x="11115" y="3563"/>
                      <a:pt x="11123" y="3540"/>
                      <a:pt x="11128" y="3529"/>
                    </a:cubicBezTo>
                    <a:cubicBezTo>
                      <a:pt x="11128" y="3529"/>
                      <a:pt x="11132" y="3518"/>
                      <a:pt x="11136" y="3507"/>
                    </a:cubicBezTo>
                    <a:cubicBezTo>
                      <a:pt x="11136" y="3496"/>
                      <a:pt x="11149" y="3496"/>
                      <a:pt x="11154" y="3485"/>
                    </a:cubicBezTo>
                    <a:cubicBezTo>
                      <a:pt x="11163" y="3463"/>
                      <a:pt x="11171" y="3452"/>
                      <a:pt x="11184" y="3430"/>
                    </a:cubicBezTo>
                    <a:cubicBezTo>
                      <a:pt x="11193" y="3408"/>
                      <a:pt x="11211" y="3397"/>
                      <a:pt x="11211" y="3364"/>
                    </a:cubicBezTo>
                    <a:cubicBezTo>
                      <a:pt x="11224" y="3331"/>
                      <a:pt x="11241" y="3320"/>
                      <a:pt x="11246" y="3265"/>
                    </a:cubicBezTo>
                    <a:cubicBezTo>
                      <a:pt x="11206" y="3276"/>
                      <a:pt x="11176" y="3364"/>
                      <a:pt x="11136" y="3408"/>
                    </a:cubicBezTo>
                    <a:cubicBezTo>
                      <a:pt x="11128" y="3419"/>
                      <a:pt x="11115" y="3430"/>
                      <a:pt x="11106" y="3441"/>
                    </a:cubicBezTo>
                    <a:cubicBezTo>
                      <a:pt x="11075" y="3474"/>
                      <a:pt x="11045" y="3518"/>
                      <a:pt x="11018" y="3551"/>
                    </a:cubicBezTo>
                    <a:cubicBezTo>
                      <a:pt x="10992" y="3574"/>
                      <a:pt x="10966" y="3607"/>
                      <a:pt x="10940" y="3629"/>
                    </a:cubicBezTo>
                    <a:cubicBezTo>
                      <a:pt x="10922" y="3651"/>
                      <a:pt x="10905" y="3684"/>
                      <a:pt x="10892" y="3695"/>
                    </a:cubicBezTo>
                    <a:cubicBezTo>
                      <a:pt x="10874" y="3706"/>
                      <a:pt x="10857" y="3706"/>
                      <a:pt x="10839" y="3717"/>
                    </a:cubicBezTo>
                    <a:cubicBezTo>
                      <a:pt x="10822" y="3728"/>
                      <a:pt x="10809" y="3750"/>
                      <a:pt x="10791" y="3772"/>
                    </a:cubicBezTo>
                    <a:cubicBezTo>
                      <a:pt x="10787" y="3772"/>
                      <a:pt x="10774" y="3772"/>
                      <a:pt x="10765" y="3772"/>
                    </a:cubicBezTo>
                    <a:cubicBezTo>
                      <a:pt x="10752" y="3772"/>
                      <a:pt x="10748" y="3794"/>
                      <a:pt x="10739" y="3794"/>
                    </a:cubicBezTo>
                    <a:cubicBezTo>
                      <a:pt x="10726" y="3794"/>
                      <a:pt x="10700" y="3816"/>
                      <a:pt x="10695" y="3750"/>
                    </a:cubicBezTo>
                    <a:cubicBezTo>
                      <a:pt x="10686" y="3728"/>
                      <a:pt x="10700" y="3684"/>
                      <a:pt x="10704" y="3684"/>
                    </a:cubicBezTo>
                    <a:cubicBezTo>
                      <a:pt x="10704" y="3673"/>
                      <a:pt x="10704" y="3684"/>
                      <a:pt x="10704" y="3662"/>
                    </a:cubicBezTo>
                    <a:cubicBezTo>
                      <a:pt x="10713" y="3629"/>
                      <a:pt x="10721" y="3618"/>
                      <a:pt x="10734" y="3585"/>
                    </a:cubicBezTo>
                    <a:cubicBezTo>
                      <a:pt x="10734" y="3563"/>
                      <a:pt x="10743" y="3540"/>
                      <a:pt x="10748" y="3518"/>
                    </a:cubicBezTo>
                    <a:cubicBezTo>
                      <a:pt x="10774" y="3452"/>
                      <a:pt x="10800" y="3386"/>
                      <a:pt x="10826" y="3320"/>
                    </a:cubicBezTo>
                    <a:cubicBezTo>
                      <a:pt x="10839" y="3287"/>
                      <a:pt x="10848" y="3254"/>
                      <a:pt x="10866" y="3221"/>
                    </a:cubicBezTo>
                    <a:cubicBezTo>
                      <a:pt x="10879" y="3188"/>
                      <a:pt x="10896" y="3144"/>
                      <a:pt x="10905" y="3100"/>
                    </a:cubicBezTo>
                    <a:cubicBezTo>
                      <a:pt x="10905" y="3100"/>
                      <a:pt x="10914" y="3100"/>
                      <a:pt x="10914" y="3100"/>
                    </a:cubicBezTo>
                    <a:cubicBezTo>
                      <a:pt x="10931" y="3056"/>
                      <a:pt x="10949" y="3012"/>
                      <a:pt x="10962" y="2968"/>
                    </a:cubicBezTo>
                    <a:cubicBezTo>
                      <a:pt x="10962" y="2945"/>
                      <a:pt x="10975" y="2934"/>
                      <a:pt x="10975" y="2912"/>
                    </a:cubicBezTo>
                    <a:cubicBezTo>
                      <a:pt x="10957" y="2968"/>
                      <a:pt x="10927" y="2990"/>
                      <a:pt x="10900" y="3034"/>
                    </a:cubicBezTo>
                    <a:cubicBezTo>
                      <a:pt x="10879" y="3067"/>
                      <a:pt x="10852" y="3111"/>
                      <a:pt x="10831" y="3144"/>
                    </a:cubicBezTo>
                    <a:cubicBezTo>
                      <a:pt x="10822" y="3144"/>
                      <a:pt x="10817" y="3166"/>
                      <a:pt x="10813" y="3166"/>
                    </a:cubicBezTo>
                    <a:cubicBezTo>
                      <a:pt x="10769" y="3221"/>
                      <a:pt x="10726" y="3287"/>
                      <a:pt x="10686" y="3342"/>
                    </a:cubicBezTo>
                    <a:cubicBezTo>
                      <a:pt x="10686" y="3342"/>
                      <a:pt x="10686" y="3364"/>
                      <a:pt x="10678" y="3364"/>
                    </a:cubicBezTo>
                    <a:cubicBezTo>
                      <a:pt x="10673" y="3364"/>
                      <a:pt x="10660" y="3364"/>
                      <a:pt x="10651" y="3375"/>
                    </a:cubicBezTo>
                    <a:cubicBezTo>
                      <a:pt x="10643" y="3386"/>
                      <a:pt x="10638" y="3419"/>
                      <a:pt x="10625" y="3441"/>
                    </a:cubicBezTo>
                    <a:cubicBezTo>
                      <a:pt x="10616" y="3452"/>
                      <a:pt x="10612" y="3463"/>
                      <a:pt x="10603" y="3474"/>
                    </a:cubicBezTo>
                    <a:cubicBezTo>
                      <a:pt x="10603" y="3474"/>
                      <a:pt x="10595" y="3474"/>
                      <a:pt x="10590" y="3474"/>
                    </a:cubicBezTo>
                    <a:cubicBezTo>
                      <a:pt x="10582" y="3496"/>
                      <a:pt x="10573" y="3518"/>
                      <a:pt x="10560" y="3529"/>
                    </a:cubicBezTo>
                    <a:cubicBezTo>
                      <a:pt x="10538" y="3563"/>
                      <a:pt x="10512" y="3585"/>
                      <a:pt x="10490" y="3607"/>
                    </a:cubicBezTo>
                    <a:cubicBezTo>
                      <a:pt x="10490" y="3607"/>
                      <a:pt x="10490" y="3629"/>
                      <a:pt x="10490" y="3629"/>
                    </a:cubicBezTo>
                    <a:cubicBezTo>
                      <a:pt x="10481" y="3629"/>
                      <a:pt x="10477" y="3629"/>
                      <a:pt x="10468" y="3629"/>
                    </a:cubicBezTo>
                    <a:cubicBezTo>
                      <a:pt x="10468" y="3629"/>
                      <a:pt x="10459" y="3629"/>
                      <a:pt x="10455" y="3640"/>
                    </a:cubicBezTo>
                    <a:cubicBezTo>
                      <a:pt x="10450" y="3651"/>
                      <a:pt x="10446" y="3662"/>
                      <a:pt x="10442" y="3684"/>
                    </a:cubicBezTo>
                    <a:cubicBezTo>
                      <a:pt x="10437" y="3684"/>
                      <a:pt x="10429" y="3684"/>
                      <a:pt x="10420" y="3684"/>
                    </a:cubicBezTo>
                    <a:cubicBezTo>
                      <a:pt x="10407" y="3706"/>
                      <a:pt x="10398" y="3728"/>
                      <a:pt x="10385" y="3728"/>
                    </a:cubicBezTo>
                    <a:cubicBezTo>
                      <a:pt x="10372" y="3728"/>
                      <a:pt x="10341" y="3684"/>
                      <a:pt x="10337" y="3684"/>
                    </a:cubicBezTo>
                    <a:cubicBezTo>
                      <a:pt x="10328" y="3662"/>
                      <a:pt x="10328" y="3684"/>
                      <a:pt x="10324" y="3640"/>
                    </a:cubicBezTo>
                    <a:cubicBezTo>
                      <a:pt x="10311" y="3585"/>
                      <a:pt x="10324" y="3529"/>
                      <a:pt x="10337" y="3474"/>
                    </a:cubicBezTo>
                    <a:cubicBezTo>
                      <a:pt x="10346" y="3430"/>
                      <a:pt x="10359" y="3419"/>
                      <a:pt x="10363" y="3375"/>
                    </a:cubicBezTo>
                    <a:cubicBezTo>
                      <a:pt x="10407" y="3232"/>
                      <a:pt x="10455" y="3067"/>
                      <a:pt x="10494" y="2945"/>
                    </a:cubicBezTo>
                    <a:cubicBezTo>
                      <a:pt x="10494" y="2934"/>
                      <a:pt x="10494" y="2923"/>
                      <a:pt x="10494" y="2912"/>
                    </a:cubicBezTo>
                    <a:cubicBezTo>
                      <a:pt x="10499" y="2890"/>
                      <a:pt x="10516" y="2879"/>
                      <a:pt x="10499" y="2879"/>
                    </a:cubicBezTo>
                    <a:cubicBezTo>
                      <a:pt x="10455" y="2945"/>
                      <a:pt x="10407" y="3034"/>
                      <a:pt x="10359" y="3111"/>
                    </a:cubicBezTo>
                    <a:cubicBezTo>
                      <a:pt x="10311" y="3166"/>
                      <a:pt x="10263" y="3232"/>
                      <a:pt x="10210" y="3309"/>
                    </a:cubicBezTo>
                    <a:cubicBezTo>
                      <a:pt x="10162" y="3375"/>
                      <a:pt x="10092" y="3452"/>
                      <a:pt x="10035" y="3518"/>
                    </a:cubicBezTo>
                    <a:cubicBezTo>
                      <a:pt x="10009" y="3551"/>
                      <a:pt x="9957" y="3607"/>
                      <a:pt x="9922" y="3563"/>
                    </a:cubicBezTo>
                    <a:cubicBezTo>
                      <a:pt x="9896" y="3529"/>
                      <a:pt x="9896" y="3430"/>
                      <a:pt x="9913" y="3386"/>
                    </a:cubicBezTo>
                    <a:cubicBezTo>
                      <a:pt x="9913" y="3375"/>
                      <a:pt x="9913" y="3386"/>
                      <a:pt x="9913" y="3375"/>
                    </a:cubicBezTo>
                    <a:cubicBezTo>
                      <a:pt x="9922" y="3331"/>
                      <a:pt x="9926" y="3353"/>
                      <a:pt x="9931" y="3331"/>
                    </a:cubicBezTo>
                    <a:cubicBezTo>
                      <a:pt x="9931" y="3331"/>
                      <a:pt x="9926" y="3309"/>
                      <a:pt x="9931" y="3309"/>
                    </a:cubicBezTo>
                    <a:cubicBezTo>
                      <a:pt x="9952" y="3265"/>
                      <a:pt x="9966" y="3221"/>
                      <a:pt x="9979" y="3155"/>
                    </a:cubicBezTo>
                    <a:cubicBezTo>
                      <a:pt x="9992" y="3100"/>
                      <a:pt x="10005" y="3045"/>
                      <a:pt x="10018" y="2979"/>
                    </a:cubicBezTo>
                    <a:cubicBezTo>
                      <a:pt x="10035" y="2923"/>
                      <a:pt x="10044" y="2868"/>
                      <a:pt x="10062" y="2813"/>
                    </a:cubicBezTo>
                    <a:cubicBezTo>
                      <a:pt x="10079" y="2758"/>
                      <a:pt x="10101" y="2736"/>
                      <a:pt x="10110" y="2659"/>
                    </a:cubicBezTo>
                    <a:cubicBezTo>
                      <a:pt x="10075" y="2670"/>
                      <a:pt x="10040" y="2736"/>
                      <a:pt x="10014" y="2769"/>
                    </a:cubicBezTo>
                    <a:cubicBezTo>
                      <a:pt x="9987" y="2813"/>
                      <a:pt x="9966" y="2857"/>
                      <a:pt x="9944" y="2890"/>
                    </a:cubicBezTo>
                    <a:cubicBezTo>
                      <a:pt x="9926" y="2923"/>
                      <a:pt x="9913" y="2934"/>
                      <a:pt x="9900" y="2968"/>
                    </a:cubicBezTo>
                    <a:cubicBezTo>
                      <a:pt x="9900" y="2968"/>
                      <a:pt x="9891" y="2968"/>
                      <a:pt x="9882" y="2990"/>
                    </a:cubicBezTo>
                    <a:cubicBezTo>
                      <a:pt x="9882" y="2990"/>
                      <a:pt x="9878" y="3012"/>
                      <a:pt x="9869" y="3023"/>
                    </a:cubicBezTo>
                    <a:cubicBezTo>
                      <a:pt x="9861" y="3034"/>
                      <a:pt x="9852" y="3045"/>
                      <a:pt x="9843" y="3056"/>
                    </a:cubicBezTo>
                    <a:cubicBezTo>
                      <a:pt x="9821" y="3089"/>
                      <a:pt x="9808" y="3133"/>
                      <a:pt x="9791" y="3166"/>
                    </a:cubicBezTo>
                    <a:cubicBezTo>
                      <a:pt x="9786" y="3166"/>
                      <a:pt x="9778" y="3166"/>
                      <a:pt x="9773" y="3188"/>
                    </a:cubicBezTo>
                    <a:cubicBezTo>
                      <a:pt x="9769" y="3199"/>
                      <a:pt x="9765" y="3210"/>
                      <a:pt x="9760" y="3221"/>
                    </a:cubicBezTo>
                    <a:cubicBezTo>
                      <a:pt x="9743" y="3254"/>
                      <a:pt x="9716" y="3265"/>
                      <a:pt x="9699" y="3298"/>
                    </a:cubicBezTo>
                    <a:cubicBezTo>
                      <a:pt x="9686" y="3309"/>
                      <a:pt x="9682" y="3331"/>
                      <a:pt x="9668" y="3353"/>
                    </a:cubicBezTo>
                    <a:cubicBezTo>
                      <a:pt x="9668" y="3353"/>
                      <a:pt x="9660" y="3353"/>
                      <a:pt x="9655" y="3353"/>
                    </a:cubicBezTo>
                    <a:cubicBezTo>
                      <a:pt x="9655" y="3353"/>
                      <a:pt x="9655" y="3364"/>
                      <a:pt x="9655" y="3375"/>
                    </a:cubicBezTo>
                    <a:cubicBezTo>
                      <a:pt x="9633" y="3408"/>
                      <a:pt x="9603" y="3419"/>
                      <a:pt x="9572" y="3430"/>
                    </a:cubicBezTo>
                    <a:cubicBezTo>
                      <a:pt x="9550" y="3452"/>
                      <a:pt x="9524" y="3474"/>
                      <a:pt x="9502" y="3463"/>
                    </a:cubicBezTo>
                    <a:cubicBezTo>
                      <a:pt x="9485" y="3463"/>
                      <a:pt x="9467" y="3397"/>
                      <a:pt x="9467" y="3353"/>
                    </a:cubicBezTo>
                    <a:cubicBezTo>
                      <a:pt x="9467" y="3309"/>
                      <a:pt x="9476" y="3298"/>
                      <a:pt x="9489" y="3254"/>
                    </a:cubicBezTo>
                    <a:cubicBezTo>
                      <a:pt x="9489" y="3254"/>
                      <a:pt x="9489" y="3254"/>
                      <a:pt x="9489" y="3254"/>
                    </a:cubicBezTo>
                    <a:cubicBezTo>
                      <a:pt x="9494" y="3232"/>
                      <a:pt x="9502" y="3210"/>
                      <a:pt x="9507" y="3188"/>
                    </a:cubicBezTo>
                    <a:cubicBezTo>
                      <a:pt x="9524" y="3133"/>
                      <a:pt x="9550" y="3056"/>
                      <a:pt x="9564" y="3012"/>
                    </a:cubicBezTo>
                    <a:cubicBezTo>
                      <a:pt x="9564" y="2990"/>
                      <a:pt x="9572" y="2979"/>
                      <a:pt x="9577" y="2968"/>
                    </a:cubicBezTo>
                    <a:cubicBezTo>
                      <a:pt x="9577" y="2945"/>
                      <a:pt x="9585" y="2934"/>
                      <a:pt x="9590" y="2923"/>
                    </a:cubicBezTo>
                    <a:cubicBezTo>
                      <a:pt x="9594" y="2890"/>
                      <a:pt x="9607" y="2868"/>
                      <a:pt x="9612" y="2846"/>
                    </a:cubicBezTo>
                    <a:cubicBezTo>
                      <a:pt x="9612" y="2824"/>
                      <a:pt x="9620" y="2813"/>
                      <a:pt x="9625" y="2802"/>
                    </a:cubicBezTo>
                    <a:cubicBezTo>
                      <a:pt x="9633" y="2769"/>
                      <a:pt x="9647" y="2736"/>
                      <a:pt x="9651" y="2703"/>
                    </a:cubicBezTo>
                    <a:cubicBezTo>
                      <a:pt x="9651" y="2703"/>
                      <a:pt x="9660" y="2681"/>
                      <a:pt x="9651" y="2681"/>
                    </a:cubicBezTo>
                    <a:cubicBezTo>
                      <a:pt x="9638" y="2714"/>
                      <a:pt x="9620" y="2725"/>
                      <a:pt x="9603" y="2736"/>
                    </a:cubicBezTo>
                    <a:cubicBezTo>
                      <a:pt x="9581" y="2769"/>
                      <a:pt x="9555" y="2802"/>
                      <a:pt x="9537" y="2835"/>
                    </a:cubicBezTo>
                    <a:cubicBezTo>
                      <a:pt x="9529" y="2846"/>
                      <a:pt x="9520" y="2857"/>
                      <a:pt x="9511" y="2868"/>
                    </a:cubicBezTo>
                    <a:cubicBezTo>
                      <a:pt x="9459" y="2934"/>
                      <a:pt x="9402" y="3034"/>
                      <a:pt x="9349" y="3078"/>
                    </a:cubicBezTo>
                    <a:cubicBezTo>
                      <a:pt x="9341" y="3089"/>
                      <a:pt x="9332" y="3089"/>
                      <a:pt x="9323" y="3100"/>
                    </a:cubicBezTo>
                    <a:cubicBezTo>
                      <a:pt x="9293" y="3122"/>
                      <a:pt x="9271" y="3166"/>
                      <a:pt x="9232" y="3144"/>
                    </a:cubicBezTo>
                    <a:cubicBezTo>
                      <a:pt x="9210" y="3100"/>
                      <a:pt x="9192" y="3034"/>
                      <a:pt x="9201" y="2956"/>
                    </a:cubicBezTo>
                    <a:cubicBezTo>
                      <a:pt x="9210" y="2901"/>
                      <a:pt x="9258" y="2813"/>
                      <a:pt x="9271" y="2791"/>
                    </a:cubicBezTo>
                    <a:cubicBezTo>
                      <a:pt x="9280" y="2769"/>
                      <a:pt x="9284" y="2758"/>
                      <a:pt x="9288" y="2747"/>
                    </a:cubicBezTo>
                    <a:cubicBezTo>
                      <a:pt x="9288" y="2747"/>
                      <a:pt x="9297" y="2747"/>
                      <a:pt x="9301" y="2747"/>
                    </a:cubicBezTo>
                    <a:cubicBezTo>
                      <a:pt x="9310" y="2725"/>
                      <a:pt x="9323" y="2692"/>
                      <a:pt x="9332" y="2670"/>
                    </a:cubicBezTo>
                    <a:cubicBezTo>
                      <a:pt x="9345" y="2648"/>
                      <a:pt x="9358" y="2626"/>
                      <a:pt x="9367" y="2604"/>
                    </a:cubicBezTo>
                    <a:cubicBezTo>
                      <a:pt x="9380" y="2582"/>
                      <a:pt x="9389" y="2549"/>
                      <a:pt x="9398" y="2527"/>
                    </a:cubicBezTo>
                    <a:cubicBezTo>
                      <a:pt x="9398" y="2516"/>
                      <a:pt x="9406" y="2516"/>
                      <a:pt x="9415" y="2494"/>
                    </a:cubicBezTo>
                    <a:cubicBezTo>
                      <a:pt x="9433" y="2461"/>
                      <a:pt x="9450" y="2405"/>
                      <a:pt x="9467" y="2383"/>
                    </a:cubicBezTo>
                    <a:cubicBezTo>
                      <a:pt x="9476" y="2339"/>
                      <a:pt x="9498" y="2295"/>
                      <a:pt x="9511" y="2273"/>
                    </a:cubicBezTo>
                    <a:cubicBezTo>
                      <a:pt x="9520" y="2251"/>
                      <a:pt x="9524" y="2251"/>
                      <a:pt x="9537" y="2229"/>
                    </a:cubicBezTo>
                    <a:cubicBezTo>
                      <a:pt x="9555" y="2196"/>
                      <a:pt x="9568" y="2174"/>
                      <a:pt x="9581" y="2130"/>
                    </a:cubicBezTo>
                    <a:cubicBezTo>
                      <a:pt x="9590" y="2130"/>
                      <a:pt x="9594" y="2108"/>
                      <a:pt x="9581" y="2119"/>
                    </a:cubicBezTo>
                    <a:cubicBezTo>
                      <a:pt x="9489" y="2174"/>
                      <a:pt x="9415" y="2295"/>
                      <a:pt x="9306" y="2306"/>
                    </a:cubicBezTo>
                    <a:cubicBezTo>
                      <a:pt x="9284" y="2273"/>
                      <a:pt x="9284" y="2207"/>
                      <a:pt x="9275" y="2141"/>
                    </a:cubicBezTo>
                    <a:cubicBezTo>
                      <a:pt x="9262" y="2053"/>
                      <a:pt x="9253" y="1932"/>
                      <a:pt x="9245" y="1854"/>
                    </a:cubicBezTo>
                    <a:cubicBezTo>
                      <a:pt x="9236" y="1777"/>
                      <a:pt x="9223" y="1678"/>
                      <a:pt x="9214" y="1623"/>
                    </a:cubicBezTo>
                    <a:cubicBezTo>
                      <a:pt x="9214" y="1612"/>
                      <a:pt x="9214" y="1568"/>
                      <a:pt x="9205" y="1579"/>
                    </a:cubicBezTo>
                    <a:cubicBezTo>
                      <a:pt x="9197" y="1711"/>
                      <a:pt x="9197" y="1876"/>
                      <a:pt x="9183" y="1976"/>
                    </a:cubicBezTo>
                    <a:cubicBezTo>
                      <a:pt x="9183" y="1998"/>
                      <a:pt x="9183" y="2009"/>
                      <a:pt x="9183" y="2031"/>
                    </a:cubicBezTo>
                    <a:cubicBezTo>
                      <a:pt x="9170" y="2130"/>
                      <a:pt x="9157" y="2207"/>
                      <a:pt x="9144" y="2295"/>
                    </a:cubicBezTo>
                    <a:cubicBezTo>
                      <a:pt x="9131" y="2383"/>
                      <a:pt x="9114" y="2472"/>
                      <a:pt x="9096" y="2538"/>
                    </a:cubicBezTo>
                    <a:cubicBezTo>
                      <a:pt x="9096" y="2560"/>
                      <a:pt x="9083" y="2582"/>
                      <a:pt x="9074" y="2604"/>
                    </a:cubicBezTo>
                    <a:cubicBezTo>
                      <a:pt x="9052" y="2681"/>
                      <a:pt x="9035" y="2758"/>
                      <a:pt x="9013" y="2813"/>
                    </a:cubicBezTo>
                    <a:cubicBezTo>
                      <a:pt x="9004" y="2835"/>
                      <a:pt x="9000" y="2868"/>
                      <a:pt x="8991" y="2890"/>
                    </a:cubicBezTo>
                    <a:cubicBezTo>
                      <a:pt x="8982" y="2912"/>
                      <a:pt x="8974" y="2934"/>
                      <a:pt x="8965" y="2956"/>
                    </a:cubicBezTo>
                    <a:cubicBezTo>
                      <a:pt x="8952" y="2990"/>
                      <a:pt x="8939" y="3023"/>
                      <a:pt x="8930" y="3056"/>
                    </a:cubicBezTo>
                    <a:cubicBezTo>
                      <a:pt x="8921" y="3078"/>
                      <a:pt x="8917" y="3100"/>
                      <a:pt x="8908" y="3122"/>
                    </a:cubicBezTo>
                    <a:cubicBezTo>
                      <a:pt x="8891" y="3188"/>
                      <a:pt x="8869" y="3221"/>
                      <a:pt x="8851" y="3287"/>
                    </a:cubicBezTo>
                    <a:cubicBezTo>
                      <a:pt x="8821" y="3287"/>
                      <a:pt x="8825" y="3364"/>
                      <a:pt x="8795" y="3364"/>
                    </a:cubicBezTo>
                    <a:cubicBezTo>
                      <a:pt x="8764" y="3463"/>
                      <a:pt x="8699" y="3496"/>
                      <a:pt x="8659" y="3596"/>
                    </a:cubicBezTo>
                    <a:cubicBezTo>
                      <a:pt x="8620" y="3673"/>
                      <a:pt x="8572" y="3728"/>
                      <a:pt x="8524" y="3783"/>
                    </a:cubicBezTo>
                    <a:cubicBezTo>
                      <a:pt x="8511" y="3783"/>
                      <a:pt x="8493" y="3816"/>
                      <a:pt x="8480" y="3816"/>
                    </a:cubicBezTo>
                    <a:cubicBezTo>
                      <a:pt x="8471" y="3816"/>
                      <a:pt x="8463" y="3838"/>
                      <a:pt x="8454" y="3849"/>
                    </a:cubicBezTo>
                    <a:cubicBezTo>
                      <a:pt x="8449" y="3849"/>
                      <a:pt x="8445" y="3860"/>
                      <a:pt x="8441" y="3871"/>
                    </a:cubicBezTo>
                    <a:cubicBezTo>
                      <a:pt x="8415" y="3904"/>
                      <a:pt x="8388" y="3915"/>
                      <a:pt x="8358" y="3926"/>
                    </a:cubicBezTo>
                    <a:cubicBezTo>
                      <a:pt x="8340" y="3937"/>
                      <a:pt x="8323" y="3959"/>
                      <a:pt x="8301" y="3970"/>
                    </a:cubicBezTo>
                    <a:cubicBezTo>
                      <a:pt x="8205" y="4025"/>
                      <a:pt x="8082" y="4047"/>
                      <a:pt x="7982" y="4070"/>
                    </a:cubicBezTo>
                    <a:cubicBezTo>
                      <a:pt x="7969" y="4070"/>
                      <a:pt x="7956" y="4070"/>
                      <a:pt x="7947" y="4070"/>
                    </a:cubicBezTo>
                    <a:cubicBezTo>
                      <a:pt x="7938" y="4070"/>
                      <a:pt x="7925" y="4092"/>
                      <a:pt x="7916" y="4092"/>
                    </a:cubicBezTo>
                    <a:cubicBezTo>
                      <a:pt x="7890" y="4092"/>
                      <a:pt x="7855" y="4092"/>
                      <a:pt x="7825" y="4092"/>
                    </a:cubicBezTo>
                    <a:cubicBezTo>
                      <a:pt x="7785" y="4092"/>
                      <a:pt x="7755" y="4092"/>
                      <a:pt x="7720" y="4092"/>
                    </a:cubicBezTo>
                    <a:cubicBezTo>
                      <a:pt x="7702" y="4092"/>
                      <a:pt x="7681" y="4092"/>
                      <a:pt x="7681" y="4092"/>
                    </a:cubicBezTo>
                    <a:cubicBezTo>
                      <a:pt x="7681" y="4092"/>
                      <a:pt x="7650" y="4103"/>
                      <a:pt x="7650" y="4103"/>
                    </a:cubicBezTo>
                    <a:cubicBezTo>
                      <a:pt x="7619" y="4114"/>
                      <a:pt x="7593" y="4114"/>
                      <a:pt x="7571" y="4081"/>
                    </a:cubicBezTo>
                    <a:cubicBezTo>
                      <a:pt x="7554" y="4092"/>
                      <a:pt x="7519" y="4114"/>
                      <a:pt x="7510" y="4081"/>
                    </a:cubicBezTo>
                    <a:cubicBezTo>
                      <a:pt x="7510" y="4081"/>
                      <a:pt x="7506" y="4092"/>
                      <a:pt x="7510" y="4092"/>
                    </a:cubicBezTo>
                    <a:cubicBezTo>
                      <a:pt x="7484" y="4092"/>
                      <a:pt x="7471" y="4059"/>
                      <a:pt x="7462" y="4047"/>
                    </a:cubicBezTo>
                    <a:cubicBezTo>
                      <a:pt x="7458" y="4047"/>
                      <a:pt x="7449" y="4047"/>
                      <a:pt x="7440" y="4047"/>
                    </a:cubicBezTo>
                    <a:cubicBezTo>
                      <a:pt x="7440" y="4047"/>
                      <a:pt x="7440" y="4025"/>
                      <a:pt x="7432" y="4025"/>
                    </a:cubicBezTo>
                    <a:cubicBezTo>
                      <a:pt x="7414" y="4025"/>
                      <a:pt x="7388" y="4025"/>
                      <a:pt x="7388" y="4025"/>
                    </a:cubicBezTo>
                    <a:cubicBezTo>
                      <a:pt x="7340" y="3981"/>
                      <a:pt x="7283" y="3981"/>
                      <a:pt x="7248" y="3937"/>
                    </a:cubicBezTo>
                    <a:cubicBezTo>
                      <a:pt x="7226" y="3915"/>
                      <a:pt x="7204" y="3893"/>
                      <a:pt x="7178" y="3893"/>
                    </a:cubicBezTo>
                    <a:cubicBezTo>
                      <a:pt x="7148" y="3838"/>
                      <a:pt x="7104" y="3816"/>
                      <a:pt x="7069" y="3783"/>
                    </a:cubicBezTo>
                    <a:cubicBezTo>
                      <a:pt x="7060" y="3783"/>
                      <a:pt x="7051" y="3772"/>
                      <a:pt x="7047" y="3761"/>
                    </a:cubicBezTo>
                    <a:cubicBezTo>
                      <a:pt x="7034" y="3750"/>
                      <a:pt x="7012" y="3728"/>
                      <a:pt x="7003" y="3706"/>
                    </a:cubicBezTo>
                    <a:cubicBezTo>
                      <a:pt x="6990" y="3684"/>
                      <a:pt x="6982" y="3651"/>
                      <a:pt x="6973" y="3629"/>
                    </a:cubicBezTo>
                    <a:cubicBezTo>
                      <a:pt x="6951" y="3596"/>
                      <a:pt x="6929" y="3574"/>
                      <a:pt x="6907" y="3551"/>
                    </a:cubicBezTo>
                    <a:cubicBezTo>
                      <a:pt x="6899" y="3551"/>
                      <a:pt x="6894" y="3529"/>
                      <a:pt x="6885" y="3518"/>
                    </a:cubicBezTo>
                    <a:cubicBezTo>
                      <a:pt x="6872" y="3496"/>
                      <a:pt x="6855" y="3474"/>
                      <a:pt x="6846" y="3463"/>
                    </a:cubicBezTo>
                    <a:cubicBezTo>
                      <a:pt x="6837" y="3441"/>
                      <a:pt x="6837" y="3419"/>
                      <a:pt x="6829" y="3408"/>
                    </a:cubicBezTo>
                    <a:cubicBezTo>
                      <a:pt x="6829" y="3397"/>
                      <a:pt x="6820" y="3386"/>
                      <a:pt x="6816" y="3375"/>
                    </a:cubicBezTo>
                    <a:cubicBezTo>
                      <a:pt x="6816" y="3375"/>
                      <a:pt x="6811" y="3375"/>
                      <a:pt x="6807" y="3375"/>
                    </a:cubicBezTo>
                    <a:cubicBezTo>
                      <a:pt x="6807" y="3375"/>
                      <a:pt x="6807" y="3353"/>
                      <a:pt x="6807" y="3342"/>
                    </a:cubicBezTo>
                    <a:cubicBezTo>
                      <a:pt x="6807" y="3342"/>
                      <a:pt x="6798" y="3331"/>
                      <a:pt x="6794" y="3320"/>
                    </a:cubicBezTo>
                    <a:cubicBezTo>
                      <a:pt x="6789" y="3298"/>
                      <a:pt x="6785" y="3287"/>
                      <a:pt x="6776" y="3265"/>
                    </a:cubicBezTo>
                    <a:cubicBezTo>
                      <a:pt x="6767" y="3199"/>
                      <a:pt x="6750" y="3144"/>
                      <a:pt x="6733" y="3078"/>
                    </a:cubicBezTo>
                    <a:cubicBezTo>
                      <a:pt x="6719" y="3012"/>
                      <a:pt x="6702" y="2945"/>
                      <a:pt x="6693" y="2868"/>
                    </a:cubicBezTo>
                    <a:cubicBezTo>
                      <a:pt x="6684" y="2824"/>
                      <a:pt x="6684" y="2769"/>
                      <a:pt x="6676" y="2725"/>
                    </a:cubicBezTo>
                    <a:cubicBezTo>
                      <a:pt x="6676" y="2725"/>
                      <a:pt x="6667" y="2725"/>
                      <a:pt x="6667" y="2714"/>
                    </a:cubicBezTo>
                    <a:cubicBezTo>
                      <a:pt x="6667" y="2703"/>
                      <a:pt x="6667" y="2692"/>
                      <a:pt x="6667" y="2670"/>
                    </a:cubicBezTo>
                    <a:cubicBezTo>
                      <a:pt x="6667" y="2648"/>
                      <a:pt x="6658" y="2626"/>
                      <a:pt x="6654" y="2593"/>
                    </a:cubicBezTo>
                    <a:cubicBezTo>
                      <a:pt x="6649" y="2549"/>
                      <a:pt x="6654" y="2494"/>
                      <a:pt x="6645" y="2428"/>
                    </a:cubicBezTo>
                    <a:cubicBezTo>
                      <a:pt x="6641" y="2372"/>
                      <a:pt x="6632" y="2317"/>
                      <a:pt x="6632" y="2273"/>
                    </a:cubicBezTo>
                    <a:cubicBezTo>
                      <a:pt x="6641" y="2174"/>
                      <a:pt x="6676" y="2196"/>
                      <a:pt x="6719" y="2174"/>
                    </a:cubicBezTo>
                    <a:cubicBezTo>
                      <a:pt x="6772" y="2163"/>
                      <a:pt x="6798" y="2119"/>
                      <a:pt x="6846" y="2108"/>
                    </a:cubicBezTo>
                    <a:cubicBezTo>
                      <a:pt x="6868" y="2097"/>
                      <a:pt x="6899" y="2075"/>
                      <a:pt x="6916" y="2086"/>
                    </a:cubicBezTo>
                    <a:cubicBezTo>
                      <a:pt x="6925" y="2086"/>
                      <a:pt x="6933" y="2108"/>
                      <a:pt x="6947" y="2130"/>
                    </a:cubicBezTo>
                    <a:cubicBezTo>
                      <a:pt x="7003" y="2207"/>
                      <a:pt x="7069" y="2295"/>
                      <a:pt x="7117" y="2372"/>
                    </a:cubicBezTo>
                    <a:cubicBezTo>
                      <a:pt x="7134" y="2394"/>
                      <a:pt x="7148" y="2439"/>
                      <a:pt x="7161" y="2450"/>
                    </a:cubicBezTo>
                    <a:cubicBezTo>
                      <a:pt x="7200" y="2494"/>
                      <a:pt x="7248" y="2483"/>
                      <a:pt x="7305" y="2494"/>
                    </a:cubicBezTo>
                    <a:cubicBezTo>
                      <a:pt x="7340" y="2494"/>
                      <a:pt x="7379" y="2494"/>
                      <a:pt x="7405" y="2483"/>
                    </a:cubicBezTo>
                    <a:cubicBezTo>
                      <a:pt x="7423" y="2483"/>
                      <a:pt x="7440" y="2439"/>
                      <a:pt x="7462" y="2428"/>
                    </a:cubicBezTo>
                    <a:cubicBezTo>
                      <a:pt x="7480" y="2428"/>
                      <a:pt x="7497" y="2428"/>
                      <a:pt x="7510" y="2428"/>
                    </a:cubicBezTo>
                    <a:cubicBezTo>
                      <a:pt x="7510" y="2428"/>
                      <a:pt x="7515" y="2405"/>
                      <a:pt x="7519" y="2405"/>
                    </a:cubicBezTo>
                    <a:cubicBezTo>
                      <a:pt x="7523" y="2405"/>
                      <a:pt x="7528" y="2405"/>
                      <a:pt x="7536" y="2405"/>
                    </a:cubicBezTo>
                    <a:cubicBezTo>
                      <a:pt x="7541" y="2405"/>
                      <a:pt x="7549" y="2383"/>
                      <a:pt x="7554" y="2372"/>
                    </a:cubicBezTo>
                    <a:cubicBezTo>
                      <a:pt x="7571" y="2350"/>
                      <a:pt x="7593" y="2350"/>
                      <a:pt x="7606" y="2328"/>
                    </a:cubicBezTo>
                    <a:cubicBezTo>
                      <a:pt x="7619" y="2317"/>
                      <a:pt x="7637" y="2284"/>
                      <a:pt x="7654" y="2262"/>
                    </a:cubicBezTo>
                    <a:cubicBezTo>
                      <a:pt x="7659" y="2262"/>
                      <a:pt x="7667" y="2229"/>
                      <a:pt x="7672" y="2229"/>
                    </a:cubicBezTo>
                    <a:cubicBezTo>
                      <a:pt x="7681" y="2207"/>
                      <a:pt x="7689" y="2207"/>
                      <a:pt x="7694" y="2196"/>
                    </a:cubicBezTo>
                    <a:cubicBezTo>
                      <a:pt x="7702" y="2196"/>
                      <a:pt x="7707" y="2163"/>
                      <a:pt x="7716" y="2152"/>
                    </a:cubicBezTo>
                    <a:cubicBezTo>
                      <a:pt x="7724" y="2152"/>
                      <a:pt x="7733" y="2141"/>
                      <a:pt x="7742" y="2130"/>
                    </a:cubicBezTo>
                    <a:cubicBezTo>
                      <a:pt x="7750" y="2108"/>
                      <a:pt x="7755" y="2108"/>
                      <a:pt x="7764" y="2086"/>
                    </a:cubicBezTo>
                    <a:cubicBezTo>
                      <a:pt x="7772" y="2086"/>
                      <a:pt x="7781" y="2075"/>
                      <a:pt x="7790" y="2053"/>
                    </a:cubicBezTo>
                    <a:cubicBezTo>
                      <a:pt x="7816" y="2009"/>
                      <a:pt x="7842" y="1954"/>
                      <a:pt x="7877" y="1898"/>
                    </a:cubicBezTo>
                    <a:cubicBezTo>
                      <a:pt x="7903" y="1854"/>
                      <a:pt x="7930" y="1799"/>
                      <a:pt x="7947" y="1744"/>
                    </a:cubicBezTo>
                    <a:cubicBezTo>
                      <a:pt x="7951" y="1744"/>
                      <a:pt x="7947" y="1744"/>
                      <a:pt x="7951" y="1722"/>
                    </a:cubicBezTo>
                    <a:cubicBezTo>
                      <a:pt x="7986" y="1590"/>
                      <a:pt x="7982" y="1336"/>
                      <a:pt x="8004" y="1182"/>
                    </a:cubicBezTo>
                    <a:cubicBezTo>
                      <a:pt x="8013" y="1116"/>
                      <a:pt x="8026" y="1061"/>
                      <a:pt x="8030" y="995"/>
                    </a:cubicBezTo>
                    <a:cubicBezTo>
                      <a:pt x="8030" y="984"/>
                      <a:pt x="8043" y="973"/>
                      <a:pt x="8052" y="951"/>
                    </a:cubicBezTo>
                    <a:cubicBezTo>
                      <a:pt x="8052" y="929"/>
                      <a:pt x="8056" y="907"/>
                      <a:pt x="8065" y="874"/>
                    </a:cubicBezTo>
                    <a:cubicBezTo>
                      <a:pt x="8074" y="841"/>
                      <a:pt x="8100" y="808"/>
                      <a:pt x="8122" y="763"/>
                    </a:cubicBezTo>
                    <a:cubicBezTo>
                      <a:pt x="8139" y="719"/>
                      <a:pt x="8161" y="686"/>
                      <a:pt x="8179" y="653"/>
                    </a:cubicBezTo>
                    <a:cubicBezTo>
                      <a:pt x="8192" y="631"/>
                      <a:pt x="8209" y="620"/>
                      <a:pt x="8222" y="598"/>
                    </a:cubicBezTo>
                    <a:cubicBezTo>
                      <a:pt x="8231" y="598"/>
                      <a:pt x="8244" y="565"/>
                      <a:pt x="8253" y="554"/>
                    </a:cubicBezTo>
                    <a:cubicBezTo>
                      <a:pt x="8266" y="532"/>
                      <a:pt x="8275" y="521"/>
                      <a:pt x="8283" y="510"/>
                    </a:cubicBezTo>
                    <a:cubicBezTo>
                      <a:pt x="8310" y="488"/>
                      <a:pt x="8332" y="444"/>
                      <a:pt x="8353" y="444"/>
                    </a:cubicBezTo>
                    <a:cubicBezTo>
                      <a:pt x="8371" y="444"/>
                      <a:pt x="8393" y="466"/>
                      <a:pt x="8397" y="444"/>
                    </a:cubicBezTo>
                    <a:cubicBezTo>
                      <a:pt x="8397" y="444"/>
                      <a:pt x="8410" y="444"/>
                      <a:pt x="8415" y="444"/>
                    </a:cubicBezTo>
                    <a:cubicBezTo>
                      <a:pt x="8423" y="444"/>
                      <a:pt x="8423" y="422"/>
                      <a:pt x="8432" y="422"/>
                    </a:cubicBezTo>
                    <a:cubicBezTo>
                      <a:pt x="8445" y="422"/>
                      <a:pt x="8458" y="422"/>
                      <a:pt x="8471" y="422"/>
                    </a:cubicBezTo>
                    <a:cubicBezTo>
                      <a:pt x="8493" y="422"/>
                      <a:pt x="8524" y="389"/>
                      <a:pt x="8546" y="389"/>
                    </a:cubicBezTo>
                    <a:cubicBezTo>
                      <a:pt x="8563" y="389"/>
                      <a:pt x="8572" y="411"/>
                      <a:pt x="8589" y="411"/>
                    </a:cubicBezTo>
                    <a:cubicBezTo>
                      <a:pt x="8602" y="411"/>
                      <a:pt x="8624" y="389"/>
                      <a:pt x="8642" y="411"/>
                    </a:cubicBezTo>
                    <a:cubicBezTo>
                      <a:pt x="8650" y="411"/>
                      <a:pt x="8659" y="422"/>
                      <a:pt x="8659" y="444"/>
                    </a:cubicBezTo>
                    <a:cubicBezTo>
                      <a:pt x="8668" y="433"/>
                      <a:pt x="8677" y="444"/>
                      <a:pt x="8685" y="444"/>
                    </a:cubicBezTo>
                    <a:cubicBezTo>
                      <a:pt x="8699" y="444"/>
                      <a:pt x="8712" y="444"/>
                      <a:pt x="8716" y="444"/>
                    </a:cubicBezTo>
                    <a:cubicBezTo>
                      <a:pt x="8729" y="455"/>
                      <a:pt x="8738" y="488"/>
                      <a:pt x="8747" y="499"/>
                    </a:cubicBezTo>
                    <a:cubicBezTo>
                      <a:pt x="8747" y="499"/>
                      <a:pt x="8755" y="499"/>
                      <a:pt x="8760" y="499"/>
                    </a:cubicBezTo>
                    <a:cubicBezTo>
                      <a:pt x="8782" y="532"/>
                      <a:pt x="8808" y="543"/>
                      <a:pt x="8838" y="565"/>
                    </a:cubicBezTo>
                    <a:cubicBezTo>
                      <a:pt x="8847" y="587"/>
                      <a:pt x="8856" y="543"/>
                      <a:pt x="8873" y="565"/>
                    </a:cubicBezTo>
                    <a:cubicBezTo>
                      <a:pt x="8891" y="620"/>
                      <a:pt x="8921" y="609"/>
                      <a:pt x="8948" y="620"/>
                    </a:cubicBezTo>
                    <a:cubicBezTo>
                      <a:pt x="8956" y="620"/>
                      <a:pt x="8961" y="642"/>
                      <a:pt x="8969" y="653"/>
                    </a:cubicBezTo>
                    <a:cubicBezTo>
                      <a:pt x="8978" y="664"/>
                      <a:pt x="8987" y="664"/>
                      <a:pt x="8996" y="675"/>
                    </a:cubicBezTo>
                    <a:cubicBezTo>
                      <a:pt x="9022" y="697"/>
                      <a:pt x="9048" y="719"/>
                      <a:pt x="9074" y="730"/>
                    </a:cubicBezTo>
                    <a:cubicBezTo>
                      <a:pt x="9144" y="775"/>
                      <a:pt x="9205" y="830"/>
                      <a:pt x="9267" y="874"/>
                    </a:cubicBezTo>
                    <a:cubicBezTo>
                      <a:pt x="9284" y="874"/>
                      <a:pt x="9306" y="885"/>
                      <a:pt x="9328" y="907"/>
                    </a:cubicBezTo>
                    <a:cubicBezTo>
                      <a:pt x="9336" y="907"/>
                      <a:pt x="9345" y="929"/>
                      <a:pt x="9354" y="940"/>
                    </a:cubicBezTo>
                    <a:cubicBezTo>
                      <a:pt x="9363" y="940"/>
                      <a:pt x="9376" y="940"/>
                      <a:pt x="9384" y="951"/>
                    </a:cubicBezTo>
                    <a:cubicBezTo>
                      <a:pt x="9419" y="973"/>
                      <a:pt x="9459" y="1006"/>
                      <a:pt x="9494" y="1028"/>
                    </a:cubicBezTo>
                    <a:cubicBezTo>
                      <a:pt x="9572" y="1072"/>
                      <a:pt x="9651" y="1105"/>
                      <a:pt x="9734" y="1138"/>
                    </a:cubicBezTo>
                    <a:cubicBezTo>
                      <a:pt x="9773" y="1149"/>
                      <a:pt x="9813" y="1171"/>
                      <a:pt x="9856" y="1171"/>
                    </a:cubicBezTo>
                    <a:cubicBezTo>
                      <a:pt x="9865" y="1193"/>
                      <a:pt x="9878" y="1193"/>
                      <a:pt x="9891" y="1193"/>
                    </a:cubicBezTo>
                    <a:cubicBezTo>
                      <a:pt x="9904" y="1193"/>
                      <a:pt x="9922" y="1215"/>
                      <a:pt x="9935" y="1215"/>
                    </a:cubicBezTo>
                    <a:cubicBezTo>
                      <a:pt x="9966" y="1226"/>
                      <a:pt x="9992" y="1248"/>
                      <a:pt x="10022" y="1259"/>
                    </a:cubicBezTo>
                    <a:cubicBezTo>
                      <a:pt x="10066" y="1259"/>
                      <a:pt x="10105" y="1259"/>
                      <a:pt x="10149" y="1270"/>
                    </a:cubicBezTo>
                    <a:cubicBezTo>
                      <a:pt x="10162" y="1270"/>
                      <a:pt x="10171" y="1281"/>
                      <a:pt x="10184" y="1292"/>
                    </a:cubicBezTo>
                    <a:cubicBezTo>
                      <a:pt x="10249" y="1303"/>
                      <a:pt x="10311" y="1292"/>
                      <a:pt x="10367" y="1292"/>
                    </a:cubicBezTo>
                    <a:cubicBezTo>
                      <a:pt x="10424" y="1292"/>
                      <a:pt x="10494" y="1292"/>
                      <a:pt x="10555" y="1303"/>
                    </a:cubicBezTo>
                    <a:cubicBezTo>
                      <a:pt x="10660" y="1303"/>
                      <a:pt x="10761" y="1336"/>
                      <a:pt x="10861" y="1347"/>
                    </a:cubicBezTo>
                    <a:cubicBezTo>
                      <a:pt x="10914" y="1347"/>
                      <a:pt x="10966" y="1358"/>
                      <a:pt x="11014" y="1380"/>
                    </a:cubicBezTo>
                    <a:cubicBezTo>
                      <a:pt x="11053" y="1391"/>
                      <a:pt x="11093" y="1391"/>
                      <a:pt x="11136" y="1402"/>
                    </a:cubicBezTo>
                    <a:cubicBezTo>
                      <a:pt x="11149" y="1402"/>
                      <a:pt x="11158" y="1425"/>
                      <a:pt x="11171" y="1425"/>
                    </a:cubicBezTo>
                    <a:cubicBezTo>
                      <a:pt x="11180" y="1425"/>
                      <a:pt x="11184" y="1414"/>
                      <a:pt x="11189" y="1414"/>
                    </a:cubicBezTo>
                    <a:cubicBezTo>
                      <a:pt x="11198" y="1414"/>
                      <a:pt x="11202" y="1425"/>
                      <a:pt x="11211" y="1425"/>
                    </a:cubicBezTo>
                    <a:cubicBezTo>
                      <a:pt x="11272" y="1425"/>
                      <a:pt x="11307" y="1425"/>
                      <a:pt x="11350" y="1458"/>
                    </a:cubicBezTo>
                    <a:cubicBezTo>
                      <a:pt x="11368" y="1458"/>
                      <a:pt x="11390" y="1458"/>
                      <a:pt x="11403" y="1458"/>
                    </a:cubicBezTo>
                    <a:cubicBezTo>
                      <a:pt x="11412" y="1458"/>
                      <a:pt x="11416" y="1480"/>
                      <a:pt x="11425" y="1480"/>
                    </a:cubicBezTo>
                    <a:cubicBezTo>
                      <a:pt x="11433" y="1480"/>
                      <a:pt x="11447" y="1480"/>
                      <a:pt x="11455" y="1480"/>
                    </a:cubicBezTo>
                    <a:cubicBezTo>
                      <a:pt x="11464" y="1480"/>
                      <a:pt x="11468" y="1491"/>
                      <a:pt x="11477" y="1502"/>
                    </a:cubicBezTo>
                    <a:cubicBezTo>
                      <a:pt x="11486" y="1502"/>
                      <a:pt x="11495" y="1502"/>
                      <a:pt x="11503" y="1502"/>
                    </a:cubicBezTo>
                    <a:cubicBezTo>
                      <a:pt x="11551" y="1524"/>
                      <a:pt x="11604" y="1568"/>
                      <a:pt x="11652" y="1568"/>
                    </a:cubicBezTo>
                    <a:cubicBezTo>
                      <a:pt x="11665" y="1601"/>
                      <a:pt x="11687" y="1612"/>
                      <a:pt x="11704" y="1634"/>
                    </a:cubicBezTo>
                    <a:cubicBezTo>
                      <a:pt x="11722" y="1645"/>
                      <a:pt x="11744" y="1656"/>
                      <a:pt x="11766" y="1678"/>
                    </a:cubicBezTo>
                    <a:cubicBezTo>
                      <a:pt x="11766" y="1678"/>
                      <a:pt x="11774" y="1700"/>
                      <a:pt x="11779" y="1711"/>
                    </a:cubicBezTo>
                    <a:cubicBezTo>
                      <a:pt x="11787" y="1711"/>
                      <a:pt x="11796" y="1711"/>
                      <a:pt x="11800" y="1733"/>
                    </a:cubicBezTo>
                    <a:cubicBezTo>
                      <a:pt x="11809" y="1755"/>
                      <a:pt x="11818" y="1777"/>
                      <a:pt x="11827" y="1799"/>
                    </a:cubicBezTo>
                    <a:cubicBezTo>
                      <a:pt x="11835" y="1799"/>
                      <a:pt x="11853" y="1799"/>
                      <a:pt x="11866" y="1810"/>
                    </a:cubicBezTo>
                    <a:cubicBezTo>
                      <a:pt x="11879" y="1810"/>
                      <a:pt x="11892" y="1821"/>
                      <a:pt x="11905" y="1832"/>
                    </a:cubicBezTo>
                    <a:cubicBezTo>
                      <a:pt x="11914" y="1832"/>
                      <a:pt x="11923" y="1865"/>
                      <a:pt x="11932" y="1876"/>
                    </a:cubicBezTo>
                    <a:cubicBezTo>
                      <a:pt x="11945" y="1887"/>
                      <a:pt x="11953" y="1898"/>
                      <a:pt x="11967" y="1909"/>
                    </a:cubicBezTo>
                    <a:cubicBezTo>
                      <a:pt x="11971" y="1932"/>
                      <a:pt x="11984" y="1943"/>
                      <a:pt x="11993" y="1976"/>
                    </a:cubicBezTo>
                    <a:cubicBezTo>
                      <a:pt x="12006" y="1965"/>
                      <a:pt x="12015" y="1987"/>
                      <a:pt x="12023" y="1998"/>
                    </a:cubicBezTo>
                    <a:cubicBezTo>
                      <a:pt x="12036" y="2009"/>
                      <a:pt x="12049" y="2009"/>
                      <a:pt x="12058" y="2020"/>
                    </a:cubicBezTo>
                    <a:cubicBezTo>
                      <a:pt x="12076" y="2042"/>
                      <a:pt x="12093" y="2075"/>
                      <a:pt x="12106" y="2097"/>
                    </a:cubicBezTo>
                    <a:cubicBezTo>
                      <a:pt x="12141" y="2119"/>
                      <a:pt x="12167" y="2141"/>
                      <a:pt x="12202" y="2163"/>
                    </a:cubicBezTo>
                    <a:cubicBezTo>
                      <a:pt x="12207" y="2163"/>
                      <a:pt x="12207" y="2196"/>
                      <a:pt x="12220" y="2207"/>
                    </a:cubicBezTo>
                    <a:cubicBezTo>
                      <a:pt x="12281" y="2251"/>
                      <a:pt x="12347" y="2317"/>
                      <a:pt x="12412" y="2361"/>
                    </a:cubicBezTo>
                    <a:cubicBezTo>
                      <a:pt x="12430" y="2361"/>
                      <a:pt x="12447" y="2361"/>
                      <a:pt x="12465" y="2383"/>
                    </a:cubicBezTo>
                    <a:cubicBezTo>
                      <a:pt x="12500" y="2405"/>
                      <a:pt x="12530" y="2439"/>
                      <a:pt x="12561" y="2461"/>
                    </a:cubicBezTo>
                    <a:cubicBezTo>
                      <a:pt x="12578" y="2483"/>
                      <a:pt x="12596" y="2494"/>
                      <a:pt x="12613" y="2494"/>
                    </a:cubicBezTo>
                    <a:cubicBezTo>
                      <a:pt x="12626" y="2549"/>
                      <a:pt x="12657" y="2538"/>
                      <a:pt x="12661" y="2593"/>
                    </a:cubicBezTo>
                    <a:cubicBezTo>
                      <a:pt x="12670" y="2659"/>
                      <a:pt x="12644" y="2747"/>
                      <a:pt x="12631" y="2769"/>
                    </a:cubicBezTo>
                    <a:cubicBezTo>
                      <a:pt x="12622" y="2791"/>
                      <a:pt x="12622" y="2824"/>
                      <a:pt x="12617" y="2824"/>
                    </a:cubicBezTo>
                    <a:cubicBezTo>
                      <a:pt x="12617" y="2846"/>
                      <a:pt x="12609" y="2857"/>
                      <a:pt x="12604" y="2868"/>
                    </a:cubicBezTo>
                    <a:cubicBezTo>
                      <a:pt x="12587" y="2912"/>
                      <a:pt x="12565" y="2968"/>
                      <a:pt x="12561" y="3023"/>
                    </a:cubicBezTo>
                    <a:cubicBezTo>
                      <a:pt x="12574" y="3034"/>
                      <a:pt x="12578" y="2990"/>
                      <a:pt x="12587" y="2990"/>
                    </a:cubicBezTo>
                    <a:cubicBezTo>
                      <a:pt x="12600" y="2979"/>
                      <a:pt x="12613" y="2968"/>
                      <a:pt x="12622" y="2956"/>
                    </a:cubicBezTo>
                    <a:cubicBezTo>
                      <a:pt x="12657" y="2923"/>
                      <a:pt x="12687" y="2890"/>
                      <a:pt x="12722" y="2868"/>
                    </a:cubicBezTo>
                    <a:cubicBezTo>
                      <a:pt x="12762" y="2835"/>
                      <a:pt x="12792" y="2802"/>
                      <a:pt x="12827" y="2769"/>
                    </a:cubicBezTo>
                    <a:cubicBezTo>
                      <a:pt x="12853" y="2747"/>
                      <a:pt x="12875" y="2747"/>
                      <a:pt x="12901" y="2747"/>
                    </a:cubicBezTo>
                    <a:cubicBezTo>
                      <a:pt x="12910" y="2747"/>
                      <a:pt x="12919" y="2725"/>
                      <a:pt x="12928" y="2725"/>
                    </a:cubicBezTo>
                    <a:cubicBezTo>
                      <a:pt x="12954" y="2725"/>
                      <a:pt x="12984" y="2725"/>
                      <a:pt x="13011" y="2725"/>
                    </a:cubicBezTo>
                    <a:cubicBezTo>
                      <a:pt x="13015" y="2747"/>
                      <a:pt x="13019" y="2758"/>
                      <a:pt x="13028" y="2769"/>
                    </a:cubicBezTo>
                    <a:cubicBezTo>
                      <a:pt x="13037" y="2835"/>
                      <a:pt x="13028" y="2923"/>
                      <a:pt x="13019" y="2979"/>
                    </a:cubicBezTo>
                    <a:cubicBezTo>
                      <a:pt x="13011" y="3034"/>
                      <a:pt x="13006" y="3045"/>
                      <a:pt x="12993" y="3089"/>
                    </a:cubicBezTo>
                    <a:cubicBezTo>
                      <a:pt x="12984" y="3111"/>
                      <a:pt x="12984" y="3144"/>
                      <a:pt x="12976" y="3166"/>
                    </a:cubicBezTo>
                    <a:cubicBezTo>
                      <a:pt x="12971" y="3188"/>
                      <a:pt x="12958" y="3199"/>
                      <a:pt x="12949" y="3221"/>
                    </a:cubicBezTo>
                    <a:cubicBezTo>
                      <a:pt x="12941" y="3254"/>
                      <a:pt x="12936" y="3276"/>
                      <a:pt x="12936" y="3309"/>
                    </a:cubicBezTo>
                    <a:cubicBezTo>
                      <a:pt x="12967" y="3309"/>
                      <a:pt x="13002" y="3265"/>
                      <a:pt x="13037" y="3221"/>
                    </a:cubicBezTo>
                    <a:cubicBezTo>
                      <a:pt x="13063" y="3199"/>
                      <a:pt x="13098" y="3166"/>
                      <a:pt x="13124" y="3144"/>
                    </a:cubicBezTo>
                    <a:cubicBezTo>
                      <a:pt x="13150" y="3122"/>
                      <a:pt x="13164" y="3089"/>
                      <a:pt x="13190" y="3067"/>
                    </a:cubicBezTo>
                    <a:cubicBezTo>
                      <a:pt x="13212" y="3045"/>
                      <a:pt x="13238" y="3034"/>
                      <a:pt x="13264" y="3023"/>
                    </a:cubicBezTo>
                    <a:cubicBezTo>
                      <a:pt x="13295" y="3023"/>
                      <a:pt x="13330" y="3001"/>
                      <a:pt x="13351" y="3012"/>
                    </a:cubicBezTo>
                    <a:cubicBezTo>
                      <a:pt x="13378" y="3023"/>
                      <a:pt x="13404" y="3111"/>
                      <a:pt x="13400" y="3188"/>
                    </a:cubicBezTo>
                    <a:cubicBezTo>
                      <a:pt x="13400" y="3199"/>
                      <a:pt x="13391" y="3221"/>
                      <a:pt x="13386" y="3243"/>
                    </a:cubicBezTo>
                    <a:cubicBezTo>
                      <a:pt x="13369" y="3298"/>
                      <a:pt x="13347" y="3353"/>
                      <a:pt x="13330" y="3386"/>
                    </a:cubicBezTo>
                    <a:cubicBezTo>
                      <a:pt x="13330" y="3386"/>
                      <a:pt x="13325" y="3386"/>
                      <a:pt x="13325" y="3408"/>
                    </a:cubicBezTo>
                    <a:cubicBezTo>
                      <a:pt x="13312" y="3430"/>
                      <a:pt x="13299" y="3441"/>
                      <a:pt x="13290" y="3452"/>
                    </a:cubicBezTo>
                    <a:cubicBezTo>
                      <a:pt x="13277" y="3474"/>
                      <a:pt x="13277" y="3507"/>
                      <a:pt x="13268" y="3529"/>
                    </a:cubicBezTo>
                    <a:cubicBezTo>
                      <a:pt x="13260" y="3529"/>
                      <a:pt x="13255" y="3551"/>
                      <a:pt x="13268" y="3551"/>
                    </a:cubicBezTo>
                    <a:cubicBezTo>
                      <a:pt x="13290" y="3563"/>
                      <a:pt x="13303" y="3529"/>
                      <a:pt x="13316" y="3551"/>
                    </a:cubicBezTo>
                    <a:cubicBezTo>
                      <a:pt x="13316" y="3518"/>
                      <a:pt x="13338" y="3529"/>
                      <a:pt x="13351" y="3507"/>
                    </a:cubicBezTo>
                    <a:cubicBezTo>
                      <a:pt x="13386" y="3474"/>
                      <a:pt x="13443" y="3419"/>
                      <a:pt x="13478" y="3386"/>
                    </a:cubicBezTo>
                    <a:cubicBezTo>
                      <a:pt x="13500" y="3375"/>
                      <a:pt x="13517" y="3364"/>
                      <a:pt x="13539" y="3353"/>
                    </a:cubicBezTo>
                    <a:cubicBezTo>
                      <a:pt x="13609" y="3309"/>
                      <a:pt x="13657" y="3298"/>
                      <a:pt x="13670" y="3452"/>
                    </a:cubicBezTo>
                    <a:cubicBezTo>
                      <a:pt x="13657" y="3518"/>
                      <a:pt x="13653" y="3585"/>
                      <a:pt x="13644" y="3640"/>
                    </a:cubicBezTo>
                    <a:cubicBezTo>
                      <a:pt x="13644" y="3640"/>
                      <a:pt x="13635" y="3640"/>
                      <a:pt x="13635" y="3640"/>
                    </a:cubicBezTo>
                    <a:cubicBezTo>
                      <a:pt x="13635" y="3640"/>
                      <a:pt x="13635" y="3662"/>
                      <a:pt x="13635" y="3673"/>
                    </a:cubicBezTo>
                    <a:cubicBezTo>
                      <a:pt x="13622" y="3717"/>
                      <a:pt x="13596" y="3750"/>
                      <a:pt x="13596" y="3816"/>
                    </a:cubicBezTo>
                    <a:cubicBezTo>
                      <a:pt x="13614" y="3816"/>
                      <a:pt x="13627" y="3794"/>
                      <a:pt x="13640" y="3783"/>
                    </a:cubicBezTo>
                    <a:cubicBezTo>
                      <a:pt x="13649" y="3783"/>
                      <a:pt x="13657" y="3783"/>
                      <a:pt x="13666" y="3783"/>
                    </a:cubicBezTo>
                    <a:cubicBezTo>
                      <a:pt x="13666" y="3783"/>
                      <a:pt x="13666" y="3761"/>
                      <a:pt x="13675" y="3761"/>
                    </a:cubicBezTo>
                    <a:cubicBezTo>
                      <a:pt x="13675" y="3761"/>
                      <a:pt x="13683" y="3761"/>
                      <a:pt x="13683" y="3761"/>
                    </a:cubicBezTo>
                    <a:cubicBezTo>
                      <a:pt x="13701" y="3761"/>
                      <a:pt x="13714" y="3739"/>
                      <a:pt x="13727" y="3728"/>
                    </a:cubicBezTo>
                    <a:cubicBezTo>
                      <a:pt x="13758" y="3706"/>
                      <a:pt x="13780" y="3684"/>
                      <a:pt x="13815" y="3673"/>
                    </a:cubicBezTo>
                    <a:cubicBezTo>
                      <a:pt x="13854" y="3651"/>
                      <a:pt x="13884" y="3673"/>
                      <a:pt x="13924" y="3662"/>
                    </a:cubicBezTo>
                    <a:cubicBezTo>
                      <a:pt x="13933" y="3706"/>
                      <a:pt x="13941" y="3728"/>
                      <a:pt x="13941" y="3772"/>
                    </a:cubicBezTo>
                    <a:cubicBezTo>
                      <a:pt x="13941" y="3849"/>
                      <a:pt x="13915" y="3904"/>
                      <a:pt x="13911" y="3970"/>
                    </a:cubicBezTo>
                    <a:cubicBezTo>
                      <a:pt x="13954" y="3981"/>
                      <a:pt x="14007" y="3948"/>
                      <a:pt x="14068" y="3937"/>
                    </a:cubicBezTo>
                    <a:cubicBezTo>
                      <a:pt x="14125" y="3937"/>
                      <a:pt x="14190" y="3937"/>
                      <a:pt x="14234" y="3937"/>
                    </a:cubicBezTo>
                    <a:cubicBezTo>
                      <a:pt x="14265" y="3937"/>
                      <a:pt x="14295" y="3959"/>
                      <a:pt x="14308" y="3992"/>
                    </a:cubicBezTo>
                    <a:cubicBezTo>
                      <a:pt x="14334" y="3970"/>
                      <a:pt x="14365" y="4003"/>
                      <a:pt x="14378" y="4025"/>
                    </a:cubicBezTo>
                    <a:cubicBezTo>
                      <a:pt x="14396" y="4047"/>
                      <a:pt x="14413" y="4070"/>
                      <a:pt x="14426" y="4081"/>
                    </a:cubicBezTo>
                    <a:cubicBezTo>
                      <a:pt x="14426" y="4081"/>
                      <a:pt x="14426" y="4103"/>
                      <a:pt x="14426" y="4103"/>
                    </a:cubicBezTo>
                    <a:cubicBezTo>
                      <a:pt x="14439" y="4125"/>
                      <a:pt x="14457" y="4136"/>
                      <a:pt x="14466" y="4158"/>
                    </a:cubicBezTo>
                    <a:cubicBezTo>
                      <a:pt x="14479" y="4191"/>
                      <a:pt x="14505" y="4246"/>
                      <a:pt x="14514" y="4279"/>
                    </a:cubicBezTo>
                    <a:cubicBezTo>
                      <a:pt x="14514" y="4290"/>
                      <a:pt x="14514" y="4301"/>
                      <a:pt x="14514" y="4312"/>
                    </a:cubicBezTo>
                    <a:cubicBezTo>
                      <a:pt x="14514" y="4312"/>
                      <a:pt x="14522" y="4312"/>
                      <a:pt x="14522" y="4312"/>
                    </a:cubicBezTo>
                    <a:cubicBezTo>
                      <a:pt x="14522" y="4312"/>
                      <a:pt x="14522" y="4334"/>
                      <a:pt x="14522" y="4334"/>
                    </a:cubicBezTo>
                    <a:cubicBezTo>
                      <a:pt x="14531" y="4367"/>
                      <a:pt x="14544" y="4389"/>
                      <a:pt x="14553" y="4411"/>
                    </a:cubicBezTo>
                    <a:cubicBezTo>
                      <a:pt x="14557" y="4433"/>
                      <a:pt x="14557" y="4455"/>
                      <a:pt x="14566" y="4466"/>
                    </a:cubicBezTo>
                    <a:cubicBezTo>
                      <a:pt x="14570" y="4477"/>
                      <a:pt x="14583" y="4488"/>
                      <a:pt x="14588" y="4499"/>
                    </a:cubicBezTo>
                    <a:cubicBezTo>
                      <a:pt x="14588" y="4499"/>
                      <a:pt x="14588" y="4521"/>
                      <a:pt x="14588" y="4532"/>
                    </a:cubicBezTo>
                    <a:cubicBezTo>
                      <a:pt x="14588" y="4532"/>
                      <a:pt x="14592" y="4544"/>
                      <a:pt x="14597" y="4555"/>
                    </a:cubicBezTo>
                    <a:cubicBezTo>
                      <a:pt x="14605" y="4577"/>
                      <a:pt x="14610" y="4610"/>
                      <a:pt x="14618" y="4632"/>
                    </a:cubicBezTo>
                    <a:cubicBezTo>
                      <a:pt x="14618" y="4632"/>
                      <a:pt x="14623" y="4643"/>
                      <a:pt x="14627" y="4654"/>
                    </a:cubicBezTo>
                    <a:cubicBezTo>
                      <a:pt x="14636" y="4687"/>
                      <a:pt x="14645" y="4720"/>
                      <a:pt x="14658" y="4753"/>
                    </a:cubicBezTo>
                    <a:cubicBezTo>
                      <a:pt x="14658" y="4753"/>
                      <a:pt x="14671" y="4775"/>
                      <a:pt x="14671" y="4786"/>
                    </a:cubicBezTo>
                    <a:cubicBezTo>
                      <a:pt x="14688" y="4841"/>
                      <a:pt x="14701" y="4896"/>
                      <a:pt x="14710" y="4940"/>
                    </a:cubicBezTo>
                    <a:cubicBezTo>
                      <a:pt x="14728" y="5028"/>
                      <a:pt x="14741" y="5116"/>
                      <a:pt x="14758" y="5194"/>
                    </a:cubicBezTo>
                    <a:cubicBezTo>
                      <a:pt x="14763" y="5216"/>
                      <a:pt x="14767" y="5227"/>
                      <a:pt x="14771" y="5249"/>
                    </a:cubicBezTo>
                    <a:cubicBezTo>
                      <a:pt x="14771" y="5260"/>
                      <a:pt x="14784" y="5271"/>
                      <a:pt x="14789" y="5293"/>
                    </a:cubicBezTo>
                    <a:cubicBezTo>
                      <a:pt x="14789" y="5293"/>
                      <a:pt x="14789" y="5315"/>
                      <a:pt x="14789" y="5326"/>
                    </a:cubicBezTo>
                    <a:cubicBezTo>
                      <a:pt x="14789" y="5348"/>
                      <a:pt x="14798" y="5359"/>
                      <a:pt x="14802" y="5381"/>
                    </a:cubicBezTo>
                    <a:cubicBezTo>
                      <a:pt x="14811" y="5414"/>
                      <a:pt x="14819" y="5458"/>
                      <a:pt x="14828" y="5480"/>
                    </a:cubicBezTo>
                    <a:cubicBezTo>
                      <a:pt x="14828" y="5480"/>
                      <a:pt x="14828" y="5491"/>
                      <a:pt x="14837" y="5502"/>
                    </a:cubicBezTo>
                    <a:cubicBezTo>
                      <a:pt x="14837" y="5513"/>
                      <a:pt x="14846" y="5535"/>
                      <a:pt x="14850" y="5557"/>
                    </a:cubicBezTo>
                    <a:cubicBezTo>
                      <a:pt x="14859" y="5590"/>
                      <a:pt x="14863" y="5623"/>
                      <a:pt x="14872" y="5656"/>
                    </a:cubicBezTo>
                    <a:cubicBezTo>
                      <a:pt x="14872" y="5656"/>
                      <a:pt x="14885" y="5678"/>
                      <a:pt x="14889" y="5689"/>
                    </a:cubicBezTo>
                    <a:cubicBezTo>
                      <a:pt x="14889" y="5712"/>
                      <a:pt x="14889" y="5734"/>
                      <a:pt x="14898" y="5756"/>
                    </a:cubicBezTo>
                    <a:cubicBezTo>
                      <a:pt x="14898" y="5778"/>
                      <a:pt x="14907" y="5778"/>
                      <a:pt x="14911" y="5800"/>
                    </a:cubicBezTo>
                    <a:cubicBezTo>
                      <a:pt x="14924" y="5844"/>
                      <a:pt x="14933" y="5910"/>
                      <a:pt x="14955" y="5932"/>
                    </a:cubicBezTo>
                    <a:cubicBezTo>
                      <a:pt x="14964" y="5888"/>
                      <a:pt x="14955" y="5833"/>
                      <a:pt x="14955" y="5800"/>
                    </a:cubicBezTo>
                    <a:cubicBezTo>
                      <a:pt x="14950" y="5701"/>
                      <a:pt x="14942" y="5612"/>
                      <a:pt x="14933" y="5546"/>
                    </a:cubicBezTo>
                    <a:cubicBezTo>
                      <a:pt x="14924" y="5458"/>
                      <a:pt x="14920" y="5381"/>
                      <a:pt x="14911" y="5293"/>
                    </a:cubicBezTo>
                    <a:cubicBezTo>
                      <a:pt x="14898" y="5172"/>
                      <a:pt x="14885" y="5061"/>
                      <a:pt x="14863" y="4962"/>
                    </a:cubicBezTo>
                    <a:cubicBezTo>
                      <a:pt x="14846" y="4852"/>
                      <a:pt x="14824" y="4742"/>
                      <a:pt x="14802" y="4654"/>
                    </a:cubicBezTo>
                    <a:cubicBezTo>
                      <a:pt x="14793" y="4621"/>
                      <a:pt x="14784" y="4588"/>
                      <a:pt x="14780" y="4555"/>
                    </a:cubicBezTo>
                    <a:cubicBezTo>
                      <a:pt x="14771" y="4521"/>
                      <a:pt x="14767" y="4488"/>
                      <a:pt x="14758" y="4455"/>
                    </a:cubicBezTo>
                    <a:cubicBezTo>
                      <a:pt x="14749" y="4422"/>
                      <a:pt x="14741" y="4400"/>
                      <a:pt x="14732" y="4378"/>
                    </a:cubicBezTo>
                    <a:cubicBezTo>
                      <a:pt x="14719" y="4334"/>
                      <a:pt x="14706" y="4279"/>
                      <a:pt x="14697" y="4246"/>
                    </a:cubicBezTo>
                    <a:cubicBezTo>
                      <a:pt x="14693" y="4224"/>
                      <a:pt x="14684" y="4213"/>
                      <a:pt x="14684" y="4191"/>
                    </a:cubicBezTo>
                    <a:cubicBezTo>
                      <a:pt x="14675" y="4191"/>
                      <a:pt x="14671" y="4169"/>
                      <a:pt x="14671" y="4147"/>
                    </a:cubicBezTo>
                    <a:cubicBezTo>
                      <a:pt x="14684" y="4103"/>
                      <a:pt x="14706" y="4081"/>
                      <a:pt x="14728" y="4081"/>
                    </a:cubicBezTo>
                    <a:cubicBezTo>
                      <a:pt x="14736" y="4081"/>
                      <a:pt x="14736" y="4081"/>
                      <a:pt x="14749" y="4103"/>
                    </a:cubicBezTo>
                    <a:cubicBezTo>
                      <a:pt x="14776" y="4125"/>
                      <a:pt x="14776" y="4136"/>
                      <a:pt x="14793" y="4169"/>
                    </a:cubicBezTo>
                    <a:cubicBezTo>
                      <a:pt x="14811" y="4213"/>
                      <a:pt x="14819" y="4246"/>
                      <a:pt x="14833" y="4279"/>
                    </a:cubicBezTo>
                    <a:cubicBezTo>
                      <a:pt x="14837" y="4301"/>
                      <a:pt x="14850" y="4323"/>
                      <a:pt x="14854" y="4345"/>
                    </a:cubicBezTo>
                    <a:cubicBezTo>
                      <a:pt x="14876" y="4444"/>
                      <a:pt x="14902" y="4400"/>
                      <a:pt x="14929" y="4334"/>
                    </a:cubicBezTo>
                    <a:cubicBezTo>
                      <a:pt x="14942" y="4312"/>
                      <a:pt x="14950" y="4268"/>
                      <a:pt x="14964" y="4246"/>
                    </a:cubicBezTo>
                    <a:cubicBezTo>
                      <a:pt x="14972" y="4224"/>
                      <a:pt x="14977" y="4224"/>
                      <a:pt x="14985" y="4213"/>
                    </a:cubicBezTo>
                    <a:cubicBezTo>
                      <a:pt x="15003" y="4180"/>
                      <a:pt x="15020" y="4125"/>
                      <a:pt x="15042" y="4114"/>
                    </a:cubicBezTo>
                    <a:cubicBezTo>
                      <a:pt x="15060" y="4103"/>
                      <a:pt x="15090" y="4081"/>
                      <a:pt x="15112" y="4147"/>
                    </a:cubicBezTo>
                    <a:cubicBezTo>
                      <a:pt x="15112" y="4224"/>
                      <a:pt x="15112" y="4312"/>
                      <a:pt x="15095" y="4367"/>
                    </a:cubicBezTo>
                    <a:cubicBezTo>
                      <a:pt x="15095" y="4389"/>
                      <a:pt x="15086" y="4389"/>
                      <a:pt x="15082" y="4411"/>
                    </a:cubicBezTo>
                    <a:cubicBezTo>
                      <a:pt x="15068" y="4455"/>
                      <a:pt x="15060" y="4488"/>
                      <a:pt x="15051" y="4521"/>
                    </a:cubicBezTo>
                    <a:cubicBezTo>
                      <a:pt x="15051" y="4521"/>
                      <a:pt x="15051" y="4544"/>
                      <a:pt x="15047" y="4555"/>
                    </a:cubicBezTo>
                    <a:cubicBezTo>
                      <a:pt x="15047" y="4555"/>
                      <a:pt x="15038" y="4555"/>
                      <a:pt x="15033" y="4577"/>
                    </a:cubicBezTo>
                    <a:cubicBezTo>
                      <a:pt x="15033" y="4577"/>
                      <a:pt x="15033" y="4599"/>
                      <a:pt x="15033" y="4610"/>
                    </a:cubicBezTo>
                    <a:cubicBezTo>
                      <a:pt x="15033" y="4610"/>
                      <a:pt x="15025" y="4621"/>
                      <a:pt x="15020" y="4632"/>
                    </a:cubicBezTo>
                    <a:cubicBezTo>
                      <a:pt x="15020" y="4632"/>
                      <a:pt x="15020" y="4654"/>
                      <a:pt x="15020" y="4665"/>
                    </a:cubicBezTo>
                    <a:cubicBezTo>
                      <a:pt x="15007" y="4709"/>
                      <a:pt x="14981" y="4742"/>
                      <a:pt x="14994" y="4808"/>
                    </a:cubicBezTo>
                    <a:cubicBezTo>
                      <a:pt x="15016" y="4830"/>
                      <a:pt x="15047" y="4775"/>
                      <a:pt x="15055" y="4764"/>
                    </a:cubicBezTo>
                    <a:cubicBezTo>
                      <a:pt x="15064" y="4731"/>
                      <a:pt x="15077" y="4720"/>
                      <a:pt x="15090" y="4698"/>
                    </a:cubicBezTo>
                    <a:cubicBezTo>
                      <a:pt x="15116" y="4654"/>
                      <a:pt x="15151" y="4599"/>
                      <a:pt x="15178" y="4555"/>
                    </a:cubicBezTo>
                    <a:cubicBezTo>
                      <a:pt x="15200" y="4521"/>
                      <a:pt x="15226" y="4477"/>
                      <a:pt x="15243" y="4433"/>
                    </a:cubicBezTo>
                    <a:cubicBezTo>
                      <a:pt x="15265" y="4400"/>
                      <a:pt x="15291" y="4378"/>
                      <a:pt x="15313" y="4334"/>
                    </a:cubicBezTo>
                    <a:cubicBezTo>
                      <a:pt x="15317" y="4334"/>
                      <a:pt x="15322" y="4334"/>
                      <a:pt x="15326" y="4334"/>
                    </a:cubicBezTo>
                    <a:cubicBezTo>
                      <a:pt x="15335" y="4312"/>
                      <a:pt x="15339" y="4301"/>
                      <a:pt x="15348" y="4290"/>
                    </a:cubicBezTo>
                    <a:cubicBezTo>
                      <a:pt x="15374" y="4246"/>
                      <a:pt x="15414" y="4213"/>
                      <a:pt x="15449" y="4202"/>
                    </a:cubicBezTo>
                    <a:cubicBezTo>
                      <a:pt x="15449" y="4224"/>
                      <a:pt x="15457" y="4235"/>
                      <a:pt x="15462" y="4257"/>
                    </a:cubicBezTo>
                    <a:cubicBezTo>
                      <a:pt x="15462" y="4290"/>
                      <a:pt x="15462" y="4312"/>
                      <a:pt x="15470" y="4334"/>
                    </a:cubicBezTo>
                    <a:cubicBezTo>
                      <a:pt x="15462" y="4356"/>
                      <a:pt x="15462" y="4400"/>
                      <a:pt x="15457" y="4444"/>
                    </a:cubicBezTo>
                    <a:cubicBezTo>
                      <a:pt x="15449" y="4499"/>
                      <a:pt x="15427" y="4555"/>
                      <a:pt x="15405" y="4599"/>
                    </a:cubicBezTo>
                    <a:cubicBezTo>
                      <a:pt x="15405" y="4599"/>
                      <a:pt x="15405" y="4621"/>
                      <a:pt x="15400" y="4621"/>
                    </a:cubicBezTo>
                    <a:cubicBezTo>
                      <a:pt x="15400" y="4621"/>
                      <a:pt x="15392" y="4621"/>
                      <a:pt x="15392" y="4621"/>
                    </a:cubicBezTo>
                    <a:cubicBezTo>
                      <a:pt x="15387" y="4643"/>
                      <a:pt x="15383" y="4665"/>
                      <a:pt x="15379" y="4676"/>
                    </a:cubicBezTo>
                    <a:cubicBezTo>
                      <a:pt x="15379" y="4676"/>
                      <a:pt x="15370" y="4676"/>
                      <a:pt x="15370" y="4676"/>
                    </a:cubicBezTo>
                    <a:cubicBezTo>
                      <a:pt x="15366" y="4687"/>
                      <a:pt x="15361" y="4709"/>
                      <a:pt x="15357" y="4720"/>
                    </a:cubicBezTo>
                    <a:cubicBezTo>
                      <a:pt x="15348" y="4742"/>
                      <a:pt x="15339" y="4742"/>
                      <a:pt x="15331" y="4775"/>
                    </a:cubicBezTo>
                    <a:cubicBezTo>
                      <a:pt x="15317" y="4797"/>
                      <a:pt x="15313" y="4819"/>
                      <a:pt x="15300" y="4841"/>
                    </a:cubicBezTo>
                    <a:cubicBezTo>
                      <a:pt x="15261" y="4896"/>
                      <a:pt x="15234" y="5017"/>
                      <a:pt x="15204" y="5083"/>
                    </a:cubicBezTo>
                    <a:cubicBezTo>
                      <a:pt x="15204" y="5094"/>
                      <a:pt x="15204" y="5105"/>
                      <a:pt x="15204" y="5083"/>
                    </a:cubicBezTo>
                    <a:cubicBezTo>
                      <a:pt x="15226" y="5061"/>
                      <a:pt x="15256" y="5028"/>
                      <a:pt x="15269" y="5006"/>
                    </a:cubicBezTo>
                    <a:cubicBezTo>
                      <a:pt x="15282" y="4973"/>
                      <a:pt x="15296" y="4962"/>
                      <a:pt x="15304" y="4951"/>
                    </a:cubicBezTo>
                    <a:cubicBezTo>
                      <a:pt x="15331" y="4918"/>
                      <a:pt x="15352" y="4885"/>
                      <a:pt x="15379" y="4852"/>
                    </a:cubicBezTo>
                    <a:cubicBezTo>
                      <a:pt x="15396" y="4830"/>
                      <a:pt x="15414" y="4786"/>
                      <a:pt x="15435" y="4753"/>
                    </a:cubicBezTo>
                    <a:cubicBezTo>
                      <a:pt x="15444" y="4753"/>
                      <a:pt x="15449" y="4753"/>
                      <a:pt x="15457" y="4753"/>
                    </a:cubicBezTo>
                    <a:cubicBezTo>
                      <a:pt x="15466" y="4753"/>
                      <a:pt x="15470" y="4742"/>
                      <a:pt x="15479" y="4731"/>
                    </a:cubicBezTo>
                    <a:cubicBezTo>
                      <a:pt x="15501" y="4709"/>
                      <a:pt x="15523" y="4676"/>
                      <a:pt x="15545" y="4654"/>
                    </a:cubicBezTo>
                    <a:cubicBezTo>
                      <a:pt x="15545" y="4654"/>
                      <a:pt x="15553" y="4654"/>
                      <a:pt x="15558" y="4654"/>
                    </a:cubicBezTo>
                    <a:cubicBezTo>
                      <a:pt x="15562" y="4654"/>
                      <a:pt x="15562" y="4632"/>
                      <a:pt x="15567" y="4632"/>
                    </a:cubicBezTo>
                    <a:cubicBezTo>
                      <a:pt x="15580" y="4610"/>
                      <a:pt x="15593" y="4599"/>
                      <a:pt x="15606" y="4577"/>
                    </a:cubicBezTo>
                    <a:cubicBezTo>
                      <a:pt x="15632" y="4532"/>
                      <a:pt x="15654" y="4477"/>
                      <a:pt x="15680" y="4433"/>
                    </a:cubicBezTo>
                    <a:cubicBezTo>
                      <a:pt x="15684" y="4433"/>
                      <a:pt x="15689" y="4411"/>
                      <a:pt x="15698" y="4400"/>
                    </a:cubicBezTo>
                    <a:cubicBezTo>
                      <a:pt x="15702" y="4400"/>
                      <a:pt x="15715" y="4400"/>
                      <a:pt x="15724" y="4378"/>
                    </a:cubicBezTo>
                    <a:cubicBezTo>
                      <a:pt x="15728" y="4378"/>
                      <a:pt x="15733" y="4345"/>
                      <a:pt x="15737" y="4334"/>
                    </a:cubicBezTo>
                    <a:cubicBezTo>
                      <a:pt x="15759" y="4301"/>
                      <a:pt x="15785" y="4279"/>
                      <a:pt x="15807" y="4268"/>
                    </a:cubicBezTo>
                    <a:cubicBezTo>
                      <a:pt x="15833" y="4235"/>
                      <a:pt x="15855" y="4213"/>
                      <a:pt x="15877" y="4169"/>
                    </a:cubicBezTo>
                    <a:cubicBezTo>
                      <a:pt x="15885" y="4180"/>
                      <a:pt x="15894" y="4213"/>
                      <a:pt x="15912" y="4191"/>
                    </a:cubicBezTo>
                    <a:cubicBezTo>
                      <a:pt x="15938" y="4158"/>
                      <a:pt x="15955" y="4235"/>
                      <a:pt x="15964" y="4279"/>
                    </a:cubicBezTo>
                    <a:cubicBezTo>
                      <a:pt x="15951" y="4290"/>
                      <a:pt x="15955" y="4323"/>
                      <a:pt x="15951" y="4345"/>
                    </a:cubicBezTo>
                    <a:cubicBezTo>
                      <a:pt x="15942" y="4400"/>
                      <a:pt x="15929" y="4422"/>
                      <a:pt x="15916" y="4466"/>
                    </a:cubicBezTo>
                    <a:cubicBezTo>
                      <a:pt x="15916" y="4488"/>
                      <a:pt x="15907" y="4510"/>
                      <a:pt x="15899" y="4532"/>
                    </a:cubicBezTo>
                    <a:cubicBezTo>
                      <a:pt x="15890" y="4577"/>
                      <a:pt x="15868" y="4621"/>
                      <a:pt x="15859" y="4665"/>
                    </a:cubicBezTo>
                    <a:cubicBezTo>
                      <a:pt x="15859" y="4665"/>
                      <a:pt x="15855" y="4665"/>
                      <a:pt x="15850" y="4676"/>
                    </a:cubicBezTo>
                    <a:cubicBezTo>
                      <a:pt x="15833" y="4720"/>
                      <a:pt x="15820" y="4753"/>
                      <a:pt x="15802" y="4797"/>
                    </a:cubicBezTo>
                    <a:cubicBezTo>
                      <a:pt x="15802" y="4797"/>
                      <a:pt x="15802" y="4808"/>
                      <a:pt x="15794" y="4819"/>
                    </a:cubicBezTo>
                    <a:cubicBezTo>
                      <a:pt x="15794" y="4819"/>
                      <a:pt x="15785" y="4819"/>
                      <a:pt x="15781" y="4819"/>
                    </a:cubicBezTo>
                    <a:cubicBezTo>
                      <a:pt x="15772" y="4841"/>
                      <a:pt x="15759" y="4874"/>
                      <a:pt x="15750" y="4896"/>
                    </a:cubicBezTo>
                    <a:cubicBezTo>
                      <a:pt x="15737" y="4918"/>
                      <a:pt x="15724" y="4940"/>
                      <a:pt x="15715" y="4973"/>
                    </a:cubicBezTo>
                    <a:cubicBezTo>
                      <a:pt x="15706" y="4995"/>
                      <a:pt x="15698" y="5017"/>
                      <a:pt x="15689" y="5039"/>
                    </a:cubicBezTo>
                    <a:cubicBezTo>
                      <a:pt x="15689" y="5039"/>
                      <a:pt x="15680" y="5039"/>
                      <a:pt x="15676" y="5039"/>
                    </a:cubicBezTo>
                    <a:cubicBezTo>
                      <a:pt x="15676" y="5039"/>
                      <a:pt x="15671" y="5072"/>
                      <a:pt x="15663" y="5083"/>
                    </a:cubicBezTo>
                    <a:cubicBezTo>
                      <a:pt x="15649" y="5116"/>
                      <a:pt x="15636" y="5127"/>
                      <a:pt x="15628" y="5160"/>
                    </a:cubicBezTo>
                    <a:cubicBezTo>
                      <a:pt x="15623" y="5160"/>
                      <a:pt x="15619" y="5194"/>
                      <a:pt x="15615" y="5205"/>
                    </a:cubicBezTo>
                    <a:cubicBezTo>
                      <a:pt x="15588" y="5271"/>
                      <a:pt x="15558" y="5348"/>
                      <a:pt x="15536" y="5403"/>
                    </a:cubicBezTo>
                    <a:cubicBezTo>
                      <a:pt x="15514" y="5436"/>
                      <a:pt x="15505" y="5480"/>
                      <a:pt x="15488" y="5524"/>
                    </a:cubicBezTo>
                    <a:cubicBezTo>
                      <a:pt x="15444" y="5634"/>
                      <a:pt x="15396" y="5723"/>
                      <a:pt x="15357" y="5833"/>
                    </a:cubicBezTo>
                    <a:cubicBezTo>
                      <a:pt x="15344" y="5866"/>
                      <a:pt x="15339" y="5899"/>
                      <a:pt x="15331" y="5932"/>
                    </a:cubicBezTo>
                    <a:cubicBezTo>
                      <a:pt x="15317" y="5954"/>
                      <a:pt x="15300" y="5965"/>
                      <a:pt x="15300" y="6009"/>
                    </a:cubicBezTo>
                    <a:cubicBezTo>
                      <a:pt x="15313" y="6009"/>
                      <a:pt x="15317" y="5965"/>
                      <a:pt x="15331" y="5954"/>
                    </a:cubicBezTo>
                    <a:cubicBezTo>
                      <a:pt x="15339" y="5932"/>
                      <a:pt x="15357" y="5932"/>
                      <a:pt x="15366" y="5921"/>
                    </a:cubicBezTo>
                    <a:cubicBezTo>
                      <a:pt x="15366" y="5921"/>
                      <a:pt x="15370" y="5899"/>
                      <a:pt x="15379" y="5877"/>
                    </a:cubicBezTo>
                    <a:cubicBezTo>
                      <a:pt x="15379" y="5877"/>
                      <a:pt x="15392" y="5877"/>
                      <a:pt x="15396" y="5866"/>
                    </a:cubicBezTo>
                    <a:cubicBezTo>
                      <a:pt x="15405" y="5866"/>
                      <a:pt x="15418" y="5833"/>
                      <a:pt x="15422" y="5822"/>
                    </a:cubicBezTo>
                    <a:cubicBezTo>
                      <a:pt x="15427" y="5822"/>
                      <a:pt x="15427" y="5822"/>
                      <a:pt x="15431" y="5800"/>
                    </a:cubicBezTo>
                    <a:cubicBezTo>
                      <a:pt x="15475" y="5723"/>
                      <a:pt x="15518" y="5656"/>
                      <a:pt x="15562" y="5590"/>
                    </a:cubicBezTo>
                    <a:cubicBezTo>
                      <a:pt x="15571" y="5579"/>
                      <a:pt x="15584" y="5557"/>
                      <a:pt x="15593" y="5535"/>
                    </a:cubicBezTo>
                    <a:cubicBezTo>
                      <a:pt x="15628" y="5480"/>
                      <a:pt x="15654" y="5414"/>
                      <a:pt x="15689" y="5359"/>
                    </a:cubicBezTo>
                    <a:cubicBezTo>
                      <a:pt x="15733" y="5293"/>
                      <a:pt x="15772" y="5205"/>
                      <a:pt x="15816" y="5116"/>
                    </a:cubicBezTo>
                    <a:cubicBezTo>
                      <a:pt x="15850" y="5050"/>
                      <a:pt x="15894" y="4984"/>
                      <a:pt x="15925" y="4918"/>
                    </a:cubicBezTo>
                    <a:cubicBezTo>
                      <a:pt x="15925" y="4918"/>
                      <a:pt x="15929" y="4918"/>
                      <a:pt x="15933" y="4907"/>
                    </a:cubicBezTo>
                    <a:cubicBezTo>
                      <a:pt x="15933" y="4907"/>
                      <a:pt x="15933" y="4896"/>
                      <a:pt x="15933" y="4885"/>
                    </a:cubicBezTo>
                    <a:cubicBezTo>
                      <a:pt x="15933" y="4885"/>
                      <a:pt x="15942" y="4885"/>
                      <a:pt x="15942" y="4885"/>
                    </a:cubicBezTo>
                    <a:cubicBezTo>
                      <a:pt x="15951" y="4863"/>
                      <a:pt x="15960" y="4841"/>
                      <a:pt x="15968" y="4830"/>
                    </a:cubicBezTo>
                    <a:cubicBezTo>
                      <a:pt x="15986" y="4797"/>
                      <a:pt x="15999" y="4764"/>
                      <a:pt x="16012" y="4742"/>
                    </a:cubicBezTo>
                    <a:cubicBezTo>
                      <a:pt x="16034" y="4698"/>
                      <a:pt x="16051" y="4643"/>
                      <a:pt x="16073" y="4621"/>
                    </a:cubicBezTo>
                    <a:cubicBezTo>
                      <a:pt x="16117" y="4555"/>
                      <a:pt x="16156" y="4488"/>
                      <a:pt x="16191" y="4422"/>
                    </a:cubicBezTo>
                    <a:cubicBezTo>
                      <a:pt x="16235" y="4356"/>
                      <a:pt x="16283" y="4301"/>
                      <a:pt x="16322" y="4213"/>
                    </a:cubicBezTo>
                    <a:cubicBezTo>
                      <a:pt x="16366" y="4213"/>
                      <a:pt x="16414" y="4103"/>
                      <a:pt x="16458" y="4081"/>
                    </a:cubicBezTo>
                    <a:cubicBezTo>
                      <a:pt x="16501" y="4059"/>
                      <a:pt x="16541" y="4081"/>
                      <a:pt x="16589" y="4103"/>
                    </a:cubicBezTo>
                    <a:cubicBezTo>
                      <a:pt x="16580" y="4158"/>
                      <a:pt x="16563" y="4202"/>
                      <a:pt x="16545" y="4235"/>
                    </a:cubicBezTo>
                    <a:cubicBezTo>
                      <a:pt x="16528" y="4279"/>
                      <a:pt x="16515" y="4323"/>
                      <a:pt x="16493" y="4356"/>
                    </a:cubicBezTo>
                    <a:cubicBezTo>
                      <a:pt x="16480" y="4433"/>
                      <a:pt x="16458" y="4488"/>
                      <a:pt x="16436" y="4544"/>
                    </a:cubicBezTo>
                    <a:cubicBezTo>
                      <a:pt x="16414" y="4610"/>
                      <a:pt x="16392" y="4665"/>
                      <a:pt x="16366" y="4720"/>
                    </a:cubicBezTo>
                    <a:cubicBezTo>
                      <a:pt x="16335" y="4786"/>
                      <a:pt x="16300" y="4852"/>
                      <a:pt x="16274" y="4918"/>
                    </a:cubicBezTo>
                    <a:cubicBezTo>
                      <a:pt x="16252" y="4962"/>
                      <a:pt x="16239" y="4995"/>
                      <a:pt x="16217" y="5028"/>
                    </a:cubicBezTo>
                    <a:cubicBezTo>
                      <a:pt x="16204" y="5061"/>
                      <a:pt x="16196" y="5072"/>
                      <a:pt x="16182" y="5105"/>
                    </a:cubicBezTo>
                    <a:cubicBezTo>
                      <a:pt x="16174" y="5105"/>
                      <a:pt x="16174" y="5138"/>
                      <a:pt x="16165" y="5138"/>
                    </a:cubicBezTo>
                    <a:cubicBezTo>
                      <a:pt x="16165" y="5160"/>
                      <a:pt x="16156" y="5138"/>
                      <a:pt x="16152" y="5160"/>
                    </a:cubicBezTo>
                    <a:cubicBezTo>
                      <a:pt x="16143" y="5160"/>
                      <a:pt x="16139" y="5205"/>
                      <a:pt x="16134" y="5205"/>
                    </a:cubicBezTo>
                    <a:cubicBezTo>
                      <a:pt x="16134" y="5205"/>
                      <a:pt x="16126" y="5205"/>
                      <a:pt x="16121" y="5205"/>
                    </a:cubicBezTo>
                    <a:cubicBezTo>
                      <a:pt x="16117" y="5216"/>
                      <a:pt x="16108" y="5227"/>
                      <a:pt x="16100" y="5249"/>
                    </a:cubicBezTo>
                    <a:cubicBezTo>
                      <a:pt x="16086" y="5282"/>
                      <a:pt x="16078" y="5304"/>
                      <a:pt x="16065" y="5337"/>
                    </a:cubicBezTo>
                    <a:cubicBezTo>
                      <a:pt x="16056" y="5348"/>
                      <a:pt x="16047" y="5359"/>
                      <a:pt x="16043" y="5359"/>
                    </a:cubicBezTo>
                    <a:cubicBezTo>
                      <a:pt x="16038" y="5381"/>
                      <a:pt x="16034" y="5392"/>
                      <a:pt x="16030" y="5414"/>
                    </a:cubicBezTo>
                    <a:cubicBezTo>
                      <a:pt x="16025" y="5425"/>
                      <a:pt x="16012" y="5436"/>
                      <a:pt x="16008" y="5447"/>
                    </a:cubicBezTo>
                    <a:cubicBezTo>
                      <a:pt x="16008" y="5447"/>
                      <a:pt x="16003" y="5458"/>
                      <a:pt x="15999" y="5469"/>
                    </a:cubicBezTo>
                    <a:cubicBezTo>
                      <a:pt x="15990" y="5491"/>
                      <a:pt x="15982" y="5502"/>
                      <a:pt x="15973" y="5535"/>
                    </a:cubicBezTo>
                    <a:cubicBezTo>
                      <a:pt x="15955" y="5557"/>
                      <a:pt x="15947" y="5579"/>
                      <a:pt x="15938" y="5612"/>
                    </a:cubicBezTo>
                    <a:cubicBezTo>
                      <a:pt x="15933" y="5612"/>
                      <a:pt x="15920" y="5634"/>
                      <a:pt x="15929" y="5656"/>
                    </a:cubicBezTo>
                    <a:cubicBezTo>
                      <a:pt x="16003" y="5546"/>
                      <a:pt x="16082" y="5469"/>
                      <a:pt x="16156" y="5359"/>
                    </a:cubicBezTo>
                    <a:cubicBezTo>
                      <a:pt x="16174" y="5337"/>
                      <a:pt x="16191" y="5304"/>
                      <a:pt x="16209" y="5282"/>
                    </a:cubicBezTo>
                    <a:cubicBezTo>
                      <a:pt x="16244" y="5216"/>
                      <a:pt x="16283" y="5172"/>
                      <a:pt x="16318" y="5116"/>
                    </a:cubicBezTo>
                    <a:cubicBezTo>
                      <a:pt x="16331" y="5094"/>
                      <a:pt x="16349" y="5072"/>
                      <a:pt x="16357" y="5061"/>
                    </a:cubicBezTo>
                    <a:cubicBezTo>
                      <a:pt x="16362" y="5050"/>
                      <a:pt x="16366" y="5061"/>
                      <a:pt x="16370" y="5039"/>
                    </a:cubicBezTo>
                    <a:cubicBezTo>
                      <a:pt x="16405" y="4984"/>
                      <a:pt x="16440" y="4929"/>
                      <a:pt x="16475" y="4874"/>
                    </a:cubicBezTo>
                    <a:cubicBezTo>
                      <a:pt x="16510" y="4819"/>
                      <a:pt x="16549" y="4775"/>
                      <a:pt x="16584" y="4720"/>
                    </a:cubicBezTo>
                    <a:cubicBezTo>
                      <a:pt x="16619" y="4665"/>
                      <a:pt x="16654" y="4610"/>
                      <a:pt x="16689" y="4544"/>
                    </a:cubicBezTo>
                    <a:cubicBezTo>
                      <a:pt x="16707" y="4521"/>
                      <a:pt x="16724" y="4477"/>
                      <a:pt x="16737" y="4455"/>
                    </a:cubicBezTo>
                    <a:cubicBezTo>
                      <a:pt x="16755" y="4422"/>
                      <a:pt x="16768" y="4389"/>
                      <a:pt x="16790" y="4367"/>
                    </a:cubicBezTo>
                    <a:cubicBezTo>
                      <a:pt x="16812" y="4334"/>
                      <a:pt x="16833" y="4312"/>
                      <a:pt x="16851" y="4279"/>
                    </a:cubicBezTo>
                    <a:cubicBezTo>
                      <a:pt x="16860" y="4257"/>
                      <a:pt x="16868" y="4246"/>
                      <a:pt x="16882" y="4224"/>
                    </a:cubicBezTo>
                    <a:cubicBezTo>
                      <a:pt x="16916" y="4169"/>
                      <a:pt x="16960" y="4125"/>
                      <a:pt x="17000" y="4092"/>
                    </a:cubicBezTo>
                    <a:cubicBezTo>
                      <a:pt x="17004" y="4092"/>
                      <a:pt x="17008" y="4081"/>
                      <a:pt x="17017" y="4070"/>
                    </a:cubicBezTo>
                    <a:cubicBezTo>
                      <a:pt x="17030" y="4059"/>
                      <a:pt x="17043" y="4059"/>
                      <a:pt x="17056" y="4047"/>
                    </a:cubicBezTo>
                    <a:cubicBezTo>
                      <a:pt x="17074" y="4036"/>
                      <a:pt x="17096" y="3992"/>
                      <a:pt x="17117" y="3970"/>
                    </a:cubicBezTo>
                    <a:cubicBezTo>
                      <a:pt x="17139" y="3948"/>
                      <a:pt x="17166" y="3926"/>
                      <a:pt x="17192" y="3970"/>
                    </a:cubicBezTo>
                    <a:cubicBezTo>
                      <a:pt x="17214" y="4047"/>
                      <a:pt x="17192" y="4114"/>
                      <a:pt x="17183" y="4169"/>
                    </a:cubicBezTo>
                    <a:cubicBezTo>
                      <a:pt x="17183" y="4191"/>
                      <a:pt x="17174" y="4202"/>
                      <a:pt x="17170" y="4213"/>
                    </a:cubicBezTo>
                    <a:cubicBezTo>
                      <a:pt x="17161" y="4235"/>
                      <a:pt x="17157" y="4257"/>
                      <a:pt x="17148" y="4268"/>
                    </a:cubicBezTo>
                    <a:cubicBezTo>
                      <a:pt x="17135" y="4301"/>
                      <a:pt x="17122" y="4345"/>
                      <a:pt x="17113" y="4367"/>
                    </a:cubicBezTo>
                    <a:cubicBezTo>
                      <a:pt x="17100" y="4389"/>
                      <a:pt x="17087" y="4433"/>
                      <a:pt x="17074" y="4455"/>
                    </a:cubicBezTo>
                    <a:cubicBezTo>
                      <a:pt x="17069" y="4455"/>
                      <a:pt x="17061" y="4466"/>
                      <a:pt x="17052" y="4477"/>
                    </a:cubicBezTo>
                    <a:cubicBezTo>
                      <a:pt x="17021" y="4544"/>
                      <a:pt x="17000" y="4632"/>
                      <a:pt x="16973" y="4676"/>
                    </a:cubicBezTo>
                    <a:cubicBezTo>
                      <a:pt x="16947" y="4720"/>
                      <a:pt x="16930" y="4775"/>
                      <a:pt x="16908" y="4819"/>
                    </a:cubicBezTo>
                    <a:cubicBezTo>
                      <a:pt x="16908" y="4830"/>
                      <a:pt x="16899" y="4852"/>
                      <a:pt x="16908" y="4852"/>
                    </a:cubicBezTo>
                    <a:cubicBezTo>
                      <a:pt x="16965" y="4819"/>
                      <a:pt x="17026" y="4742"/>
                      <a:pt x="17074" y="4698"/>
                    </a:cubicBezTo>
                    <a:cubicBezTo>
                      <a:pt x="17096" y="4676"/>
                      <a:pt x="17109" y="4665"/>
                      <a:pt x="17122" y="4643"/>
                    </a:cubicBezTo>
                    <a:cubicBezTo>
                      <a:pt x="17144" y="4610"/>
                      <a:pt x="17179" y="4566"/>
                      <a:pt x="17196" y="4544"/>
                    </a:cubicBezTo>
                    <a:cubicBezTo>
                      <a:pt x="17209" y="4521"/>
                      <a:pt x="17231" y="4499"/>
                      <a:pt x="17240" y="4488"/>
                    </a:cubicBezTo>
                    <a:cubicBezTo>
                      <a:pt x="17240" y="4488"/>
                      <a:pt x="17249" y="4488"/>
                      <a:pt x="17253" y="4488"/>
                    </a:cubicBezTo>
                    <a:cubicBezTo>
                      <a:pt x="17292" y="4433"/>
                      <a:pt x="17323" y="4389"/>
                      <a:pt x="17362" y="4334"/>
                    </a:cubicBezTo>
                    <a:cubicBezTo>
                      <a:pt x="17393" y="4301"/>
                      <a:pt x="17419" y="4257"/>
                      <a:pt x="17449" y="4213"/>
                    </a:cubicBezTo>
                    <a:cubicBezTo>
                      <a:pt x="17480" y="4169"/>
                      <a:pt x="17511" y="4147"/>
                      <a:pt x="17537" y="4103"/>
                    </a:cubicBezTo>
                    <a:cubicBezTo>
                      <a:pt x="17554" y="4081"/>
                      <a:pt x="17576" y="4036"/>
                      <a:pt x="17589" y="4025"/>
                    </a:cubicBezTo>
                    <a:cubicBezTo>
                      <a:pt x="17602" y="4003"/>
                      <a:pt x="17611" y="3981"/>
                      <a:pt x="17620" y="3970"/>
                    </a:cubicBezTo>
                    <a:cubicBezTo>
                      <a:pt x="17620" y="3970"/>
                      <a:pt x="17620" y="3970"/>
                      <a:pt x="17620" y="3970"/>
                    </a:cubicBezTo>
                    <a:cubicBezTo>
                      <a:pt x="17620" y="3970"/>
                      <a:pt x="17637" y="3948"/>
                      <a:pt x="17642" y="3948"/>
                    </a:cubicBezTo>
                    <a:cubicBezTo>
                      <a:pt x="17664" y="3937"/>
                      <a:pt x="17672" y="3937"/>
                      <a:pt x="17694" y="3937"/>
                    </a:cubicBezTo>
                    <a:cubicBezTo>
                      <a:pt x="17725" y="3948"/>
                      <a:pt x="17751" y="3948"/>
                      <a:pt x="17777" y="3948"/>
                    </a:cubicBezTo>
                    <a:cubicBezTo>
                      <a:pt x="17803" y="3948"/>
                      <a:pt x="17825" y="3915"/>
                      <a:pt x="17843" y="3959"/>
                    </a:cubicBezTo>
                    <a:cubicBezTo>
                      <a:pt x="17830" y="4059"/>
                      <a:pt x="17799" y="4136"/>
                      <a:pt x="17773" y="4224"/>
                    </a:cubicBezTo>
                    <a:cubicBezTo>
                      <a:pt x="17760" y="4257"/>
                      <a:pt x="17747" y="4290"/>
                      <a:pt x="17733" y="4334"/>
                    </a:cubicBezTo>
                    <a:cubicBezTo>
                      <a:pt x="17716" y="4378"/>
                      <a:pt x="17699" y="4444"/>
                      <a:pt x="17685" y="4466"/>
                    </a:cubicBezTo>
                    <a:cubicBezTo>
                      <a:pt x="17677" y="4466"/>
                      <a:pt x="17672" y="4488"/>
                      <a:pt x="17664" y="4488"/>
                    </a:cubicBezTo>
                    <a:cubicBezTo>
                      <a:pt x="17664" y="4488"/>
                      <a:pt x="17664" y="4510"/>
                      <a:pt x="17655" y="4510"/>
                    </a:cubicBezTo>
                    <a:cubicBezTo>
                      <a:pt x="17646" y="4532"/>
                      <a:pt x="17620" y="4532"/>
                      <a:pt x="17629" y="4588"/>
                    </a:cubicBezTo>
                    <a:cubicBezTo>
                      <a:pt x="17655" y="4621"/>
                      <a:pt x="17694" y="4555"/>
                      <a:pt x="17712" y="4532"/>
                    </a:cubicBezTo>
                    <a:cubicBezTo>
                      <a:pt x="17747" y="4477"/>
                      <a:pt x="17777" y="4422"/>
                      <a:pt x="17816" y="4378"/>
                    </a:cubicBezTo>
                    <a:cubicBezTo>
                      <a:pt x="17834" y="4345"/>
                      <a:pt x="17851" y="4334"/>
                      <a:pt x="17865" y="4312"/>
                    </a:cubicBezTo>
                    <a:cubicBezTo>
                      <a:pt x="17869" y="4312"/>
                      <a:pt x="17873" y="4290"/>
                      <a:pt x="17878" y="4279"/>
                    </a:cubicBezTo>
                    <a:cubicBezTo>
                      <a:pt x="17886" y="4268"/>
                      <a:pt x="17900" y="4257"/>
                      <a:pt x="17908" y="4246"/>
                    </a:cubicBezTo>
                    <a:cubicBezTo>
                      <a:pt x="17913" y="4246"/>
                      <a:pt x="17917" y="4224"/>
                      <a:pt x="17921" y="4224"/>
                    </a:cubicBezTo>
                    <a:cubicBezTo>
                      <a:pt x="17926" y="4213"/>
                      <a:pt x="17934" y="4202"/>
                      <a:pt x="17939" y="4202"/>
                    </a:cubicBezTo>
                    <a:cubicBezTo>
                      <a:pt x="17961" y="4180"/>
                      <a:pt x="17982" y="4147"/>
                      <a:pt x="18004" y="4125"/>
                    </a:cubicBezTo>
                    <a:cubicBezTo>
                      <a:pt x="18044" y="4059"/>
                      <a:pt x="18083" y="3992"/>
                      <a:pt x="18122" y="3948"/>
                    </a:cubicBezTo>
                    <a:cubicBezTo>
                      <a:pt x="18140" y="3937"/>
                      <a:pt x="18166" y="3915"/>
                      <a:pt x="18192" y="3893"/>
                    </a:cubicBezTo>
                    <a:cubicBezTo>
                      <a:pt x="18218" y="3871"/>
                      <a:pt x="18249" y="3838"/>
                      <a:pt x="18271" y="3849"/>
                    </a:cubicBezTo>
                    <a:cubicBezTo>
                      <a:pt x="18288" y="3849"/>
                      <a:pt x="18297" y="3904"/>
                      <a:pt x="18310" y="3926"/>
                    </a:cubicBezTo>
                    <a:cubicBezTo>
                      <a:pt x="18301" y="3970"/>
                      <a:pt x="18293" y="3992"/>
                      <a:pt x="18288" y="4025"/>
                    </a:cubicBezTo>
                    <a:cubicBezTo>
                      <a:pt x="18288" y="4036"/>
                      <a:pt x="18288" y="4070"/>
                      <a:pt x="18288" y="4081"/>
                    </a:cubicBezTo>
                    <a:cubicBezTo>
                      <a:pt x="18280" y="4136"/>
                      <a:pt x="18262" y="4169"/>
                      <a:pt x="18262" y="4246"/>
                    </a:cubicBezTo>
                    <a:cubicBezTo>
                      <a:pt x="18258" y="4279"/>
                      <a:pt x="18245" y="4323"/>
                      <a:pt x="18245" y="4345"/>
                    </a:cubicBezTo>
                    <a:cubicBezTo>
                      <a:pt x="18245" y="4367"/>
                      <a:pt x="18240" y="4367"/>
                      <a:pt x="18245" y="4389"/>
                    </a:cubicBezTo>
                    <a:cubicBezTo>
                      <a:pt x="18271" y="4422"/>
                      <a:pt x="18297" y="4389"/>
                      <a:pt x="18310" y="4345"/>
                    </a:cubicBezTo>
                    <a:cubicBezTo>
                      <a:pt x="18319" y="4323"/>
                      <a:pt x="18336" y="4301"/>
                      <a:pt x="18345" y="4290"/>
                    </a:cubicBezTo>
                    <a:cubicBezTo>
                      <a:pt x="18376" y="4246"/>
                      <a:pt x="18406" y="4169"/>
                      <a:pt x="18441" y="4125"/>
                    </a:cubicBezTo>
                    <a:cubicBezTo>
                      <a:pt x="18459" y="4103"/>
                      <a:pt x="18472" y="4092"/>
                      <a:pt x="18485" y="4070"/>
                    </a:cubicBezTo>
                    <a:cubicBezTo>
                      <a:pt x="18498" y="4047"/>
                      <a:pt x="18511" y="4025"/>
                      <a:pt x="18529" y="4014"/>
                    </a:cubicBezTo>
                    <a:cubicBezTo>
                      <a:pt x="18555" y="3970"/>
                      <a:pt x="18590" y="3948"/>
                      <a:pt x="18620" y="3915"/>
                    </a:cubicBezTo>
                    <a:cubicBezTo>
                      <a:pt x="18686" y="3739"/>
                      <a:pt x="18817" y="3805"/>
                      <a:pt x="18917" y="3816"/>
                    </a:cubicBezTo>
                    <a:cubicBezTo>
                      <a:pt x="18944" y="3816"/>
                      <a:pt x="18970" y="3816"/>
                      <a:pt x="18992" y="3838"/>
                    </a:cubicBezTo>
                    <a:cubicBezTo>
                      <a:pt x="18983" y="3882"/>
                      <a:pt x="18970" y="3937"/>
                      <a:pt x="18961" y="3970"/>
                    </a:cubicBezTo>
                    <a:cubicBezTo>
                      <a:pt x="18961" y="3970"/>
                      <a:pt x="18961" y="3970"/>
                      <a:pt x="18952" y="3981"/>
                    </a:cubicBezTo>
                    <a:cubicBezTo>
                      <a:pt x="18952" y="3981"/>
                      <a:pt x="18952" y="4003"/>
                      <a:pt x="18952" y="4014"/>
                    </a:cubicBezTo>
                    <a:cubicBezTo>
                      <a:pt x="18944" y="4036"/>
                      <a:pt x="18935" y="4047"/>
                      <a:pt x="18922" y="4070"/>
                    </a:cubicBezTo>
                    <a:cubicBezTo>
                      <a:pt x="18904" y="4114"/>
                      <a:pt x="18887" y="4147"/>
                      <a:pt x="18878" y="4169"/>
                    </a:cubicBezTo>
                    <a:cubicBezTo>
                      <a:pt x="18874" y="4191"/>
                      <a:pt x="18865" y="4202"/>
                      <a:pt x="18861" y="4224"/>
                    </a:cubicBezTo>
                    <a:cubicBezTo>
                      <a:pt x="18861" y="4224"/>
                      <a:pt x="18861" y="4235"/>
                      <a:pt x="18861" y="4235"/>
                    </a:cubicBezTo>
                    <a:cubicBezTo>
                      <a:pt x="18861" y="4235"/>
                      <a:pt x="18852" y="4235"/>
                      <a:pt x="18852" y="4235"/>
                    </a:cubicBezTo>
                    <a:cubicBezTo>
                      <a:pt x="18852" y="4257"/>
                      <a:pt x="18852" y="4268"/>
                      <a:pt x="18843" y="4290"/>
                    </a:cubicBezTo>
                    <a:cubicBezTo>
                      <a:pt x="18826" y="4334"/>
                      <a:pt x="18804" y="4389"/>
                      <a:pt x="18795" y="4455"/>
                    </a:cubicBezTo>
                    <a:cubicBezTo>
                      <a:pt x="18782" y="4455"/>
                      <a:pt x="18769" y="4510"/>
                      <a:pt x="18782" y="4555"/>
                    </a:cubicBezTo>
                    <a:cubicBezTo>
                      <a:pt x="18800" y="4555"/>
                      <a:pt x="18817" y="4532"/>
                      <a:pt x="18834" y="4499"/>
                    </a:cubicBezTo>
                    <a:cubicBezTo>
                      <a:pt x="18852" y="4477"/>
                      <a:pt x="18869" y="4455"/>
                      <a:pt x="18882" y="4411"/>
                    </a:cubicBezTo>
                    <a:cubicBezTo>
                      <a:pt x="18917" y="4378"/>
                      <a:pt x="18944" y="4312"/>
                      <a:pt x="18974" y="4279"/>
                    </a:cubicBezTo>
                    <a:cubicBezTo>
                      <a:pt x="18992" y="4257"/>
                      <a:pt x="19009" y="4235"/>
                      <a:pt x="19022" y="4224"/>
                    </a:cubicBezTo>
                    <a:cubicBezTo>
                      <a:pt x="19035" y="4202"/>
                      <a:pt x="19053" y="4169"/>
                      <a:pt x="19066" y="4147"/>
                    </a:cubicBezTo>
                    <a:cubicBezTo>
                      <a:pt x="19066" y="4147"/>
                      <a:pt x="19075" y="4147"/>
                      <a:pt x="19079" y="4147"/>
                    </a:cubicBezTo>
                    <a:cubicBezTo>
                      <a:pt x="19079" y="4147"/>
                      <a:pt x="19079" y="4125"/>
                      <a:pt x="19079" y="4125"/>
                    </a:cubicBezTo>
                    <a:cubicBezTo>
                      <a:pt x="19079" y="4125"/>
                      <a:pt x="19083" y="4125"/>
                      <a:pt x="19088" y="4125"/>
                    </a:cubicBezTo>
                    <a:cubicBezTo>
                      <a:pt x="19101" y="4103"/>
                      <a:pt x="19114" y="4092"/>
                      <a:pt x="19123" y="4070"/>
                    </a:cubicBezTo>
                    <a:cubicBezTo>
                      <a:pt x="19132" y="4059"/>
                      <a:pt x="19132" y="4047"/>
                      <a:pt x="19140" y="4036"/>
                    </a:cubicBezTo>
                    <a:cubicBezTo>
                      <a:pt x="19180" y="3981"/>
                      <a:pt x="19219" y="3948"/>
                      <a:pt x="19258" y="3893"/>
                    </a:cubicBezTo>
                    <a:cubicBezTo>
                      <a:pt x="19276" y="3871"/>
                      <a:pt x="19289" y="3838"/>
                      <a:pt x="19306" y="3816"/>
                    </a:cubicBezTo>
                    <a:cubicBezTo>
                      <a:pt x="19306" y="3816"/>
                      <a:pt x="19319" y="3816"/>
                      <a:pt x="19324" y="3816"/>
                    </a:cubicBezTo>
                    <a:cubicBezTo>
                      <a:pt x="19324" y="3816"/>
                      <a:pt x="19328" y="3794"/>
                      <a:pt x="19333" y="3794"/>
                    </a:cubicBezTo>
                    <a:cubicBezTo>
                      <a:pt x="19346" y="3772"/>
                      <a:pt x="19359" y="3772"/>
                      <a:pt x="19372" y="3750"/>
                    </a:cubicBezTo>
                    <a:cubicBezTo>
                      <a:pt x="19372" y="3750"/>
                      <a:pt x="19372" y="3728"/>
                      <a:pt x="19372" y="3728"/>
                    </a:cubicBezTo>
                    <a:cubicBezTo>
                      <a:pt x="19372" y="3728"/>
                      <a:pt x="19385" y="3728"/>
                      <a:pt x="19385" y="3728"/>
                    </a:cubicBezTo>
                    <a:cubicBezTo>
                      <a:pt x="19398" y="3717"/>
                      <a:pt x="19416" y="3706"/>
                      <a:pt x="19429" y="3695"/>
                    </a:cubicBezTo>
                    <a:cubicBezTo>
                      <a:pt x="19437" y="3695"/>
                      <a:pt x="19446" y="3695"/>
                      <a:pt x="19455" y="3695"/>
                    </a:cubicBezTo>
                    <a:cubicBezTo>
                      <a:pt x="19468" y="3684"/>
                      <a:pt x="19485" y="3662"/>
                      <a:pt x="19499" y="3651"/>
                    </a:cubicBezTo>
                    <a:cubicBezTo>
                      <a:pt x="19516" y="3640"/>
                      <a:pt x="19529" y="3651"/>
                      <a:pt x="19551" y="3640"/>
                    </a:cubicBezTo>
                    <a:cubicBezTo>
                      <a:pt x="19568" y="3640"/>
                      <a:pt x="19599" y="3618"/>
                      <a:pt x="19603" y="3640"/>
                    </a:cubicBezTo>
                    <a:cubicBezTo>
                      <a:pt x="19608" y="3651"/>
                      <a:pt x="19678" y="3640"/>
                      <a:pt x="19686" y="3640"/>
                    </a:cubicBezTo>
                    <a:cubicBezTo>
                      <a:pt x="19695" y="3640"/>
                      <a:pt x="19704" y="3618"/>
                      <a:pt x="19708" y="3618"/>
                    </a:cubicBezTo>
                    <a:cubicBezTo>
                      <a:pt x="19721" y="3618"/>
                      <a:pt x="19734" y="3618"/>
                      <a:pt x="19743" y="3618"/>
                    </a:cubicBezTo>
                    <a:cubicBezTo>
                      <a:pt x="19809" y="3596"/>
                      <a:pt x="19874" y="3563"/>
                      <a:pt x="19935" y="3551"/>
                    </a:cubicBezTo>
                    <a:cubicBezTo>
                      <a:pt x="19983" y="3551"/>
                      <a:pt x="20027" y="3551"/>
                      <a:pt x="20075" y="3551"/>
                    </a:cubicBezTo>
                    <a:cubicBezTo>
                      <a:pt x="20093" y="3551"/>
                      <a:pt x="20128" y="3551"/>
                      <a:pt x="20132" y="3551"/>
                    </a:cubicBezTo>
                    <a:cubicBezTo>
                      <a:pt x="20132" y="3551"/>
                      <a:pt x="20136" y="3551"/>
                      <a:pt x="20136" y="3551"/>
                    </a:cubicBezTo>
                    <a:cubicBezTo>
                      <a:pt x="20250" y="3551"/>
                      <a:pt x="20355" y="3518"/>
                      <a:pt x="20464" y="3551"/>
                    </a:cubicBezTo>
                    <a:cubicBezTo>
                      <a:pt x="20477" y="3551"/>
                      <a:pt x="20477" y="3563"/>
                      <a:pt x="20482" y="3563"/>
                    </a:cubicBezTo>
                    <a:cubicBezTo>
                      <a:pt x="20486" y="3563"/>
                      <a:pt x="20495" y="3563"/>
                      <a:pt x="20503" y="3563"/>
                    </a:cubicBezTo>
                    <a:cubicBezTo>
                      <a:pt x="20556" y="3563"/>
                      <a:pt x="20613" y="3574"/>
                      <a:pt x="20669" y="3563"/>
                    </a:cubicBezTo>
                    <a:cubicBezTo>
                      <a:pt x="20717" y="3563"/>
                      <a:pt x="20770" y="3540"/>
                      <a:pt x="20822" y="3540"/>
                    </a:cubicBezTo>
                    <a:cubicBezTo>
                      <a:pt x="20870" y="3540"/>
                      <a:pt x="20918" y="3563"/>
                      <a:pt x="20967" y="3540"/>
                    </a:cubicBezTo>
                    <a:cubicBezTo>
                      <a:pt x="20980" y="3540"/>
                      <a:pt x="20993" y="3518"/>
                      <a:pt x="21006" y="3518"/>
                    </a:cubicBezTo>
                    <a:cubicBezTo>
                      <a:pt x="21019" y="3518"/>
                      <a:pt x="21032" y="3518"/>
                      <a:pt x="21032" y="3518"/>
                    </a:cubicBezTo>
                    <a:cubicBezTo>
                      <a:pt x="21041" y="3518"/>
                      <a:pt x="21054" y="3518"/>
                      <a:pt x="21058" y="3518"/>
                    </a:cubicBezTo>
                    <a:cubicBezTo>
                      <a:pt x="21080" y="3518"/>
                      <a:pt x="21093" y="3518"/>
                      <a:pt x="21111" y="3551"/>
                    </a:cubicBezTo>
                    <a:cubicBezTo>
                      <a:pt x="21119" y="3596"/>
                      <a:pt x="21124" y="3651"/>
                      <a:pt x="21124" y="3728"/>
                    </a:cubicBezTo>
                    <a:cubicBezTo>
                      <a:pt x="21111" y="3772"/>
                      <a:pt x="21089" y="3794"/>
                      <a:pt x="21076" y="3838"/>
                    </a:cubicBezTo>
                    <a:cubicBezTo>
                      <a:pt x="21076" y="3838"/>
                      <a:pt x="21067" y="3838"/>
                      <a:pt x="21067" y="3838"/>
                    </a:cubicBezTo>
                    <a:cubicBezTo>
                      <a:pt x="21032" y="3948"/>
                      <a:pt x="21001" y="4047"/>
                      <a:pt x="20962" y="4136"/>
                    </a:cubicBezTo>
                    <a:cubicBezTo>
                      <a:pt x="20953" y="4136"/>
                      <a:pt x="20949" y="4158"/>
                      <a:pt x="20962" y="4158"/>
                    </a:cubicBezTo>
                    <a:cubicBezTo>
                      <a:pt x="20988" y="4158"/>
                      <a:pt x="21006" y="4114"/>
                      <a:pt x="21028" y="4081"/>
                    </a:cubicBezTo>
                    <a:cubicBezTo>
                      <a:pt x="21054" y="4036"/>
                      <a:pt x="21080" y="3992"/>
                      <a:pt x="21106" y="3959"/>
                    </a:cubicBezTo>
                    <a:cubicBezTo>
                      <a:pt x="21119" y="3937"/>
                      <a:pt x="21124" y="3926"/>
                      <a:pt x="21133" y="3904"/>
                    </a:cubicBezTo>
                    <a:cubicBezTo>
                      <a:pt x="21133" y="3904"/>
                      <a:pt x="21146" y="3904"/>
                      <a:pt x="21150" y="3882"/>
                    </a:cubicBezTo>
                    <a:cubicBezTo>
                      <a:pt x="21211" y="3783"/>
                      <a:pt x="21268" y="3673"/>
                      <a:pt x="21329" y="3585"/>
                    </a:cubicBezTo>
                    <a:cubicBezTo>
                      <a:pt x="21373" y="3518"/>
                      <a:pt x="21416" y="3452"/>
                      <a:pt x="21469" y="3430"/>
                    </a:cubicBezTo>
                    <a:cubicBezTo>
                      <a:pt x="21469" y="3463"/>
                      <a:pt x="21482" y="3452"/>
                      <a:pt x="21491" y="3474"/>
                    </a:cubicBezTo>
                    <a:cubicBezTo>
                      <a:pt x="21491" y="3474"/>
                      <a:pt x="21500" y="3518"/>
                      <a:pt x="21504" y="3529"/>
                    </a:cubicBezTo>
                    <a:cubicBezTo>
                      <a:pt x="21504" y="3585"/>
                      <a:pt x="21500" y="3596"/>
                      <a:pt x="21495" y="3629"/>
                    </a:cubicBezTo>
                    <a:cubicBezTo>
                      <a:pt x="21495" y="3651"/>
                      <a:pt x="21491" y="3695"/>
                      <a:pt x="21486" y="3717"/>
                    </a:cubicBezTo>
                    <a:cubicBezTo>
                      <a:pt x="21478" y="3739"/>
                      <a:pt x="21469" y="3761"/>
                      <a:pt x="21456" y="3794"/>
                    </a:cubicBezTo>
                    <a:cubicBezTo>
                      <a:pt x="21447" y="3827"/>
                      <a:pt x="21438" y="3860"/>
                      <a:pt x="21430" y="3882"/>
                    </a:cubicBezTo>
                    <a:cubicBezTo>
                      <a:pt x="21425" y="3893"/>
                      <a:pt x="21416" y="3904"/>
                      <a:pt x="21412" y="3904"/>
                    </a:cubicBezTo>
                    <a:cubicBezTo>
                      <a:pt x="21412" y="3926"/>
                      <a:pt x="21403" y="3948"/>
                      <a:pt x="21399" y="3959"/>
                    </a:cubicBezTo>
                    <a:cubicBezTo>
                      <a:pt x="21399" y="3981"/>
                      <a:pt x="21390" y="3981"/>
                      <a:pt x="21386" y="3992"/>
                    </a:cubicBezTo>
                    <a:cubicBezTo>
                      <a:pt x="21386" y="3992"/>
                      <a:pt x="21364" y="4025"/>
                      <a:pt x="21382" y="4025"/>
                    </a:cubicBezTo>
                    <a:cubicBezTo>
                      <a:pt x="21416" y="4025"/>
                      <a:pt x="21425" y="4003"/>
                      <a:pt x="21451" y="4025"/>
                    </a:cubicBezTo>
                    <a:cubicBezTo>
                      <a:pt x="21478" y="3970"/>
                      <a:pt x="21517" y="3915"/>
                      <a:pt x="21543" y="3871"/>
                    </a:cubicBezTo>
                    <a:cubicBezTo>
                      <a:pt x="21543" y="3871"/>
                      <a:pt x="21552" y="3860"/>
                      <a:pt x="21556" y="3849"/>
                    </a:cubicBezTo>
                    <a:cubicBezTo>
                      <a:pt x="21574" y="3827"/>
                      <a:pt x="21582" y="3794"/>
                      <a:pt x="21591" y="3794"/>
                    </a:cubicBezTo>
                    <a:cubicBezTo>
                      <a:pt x="21596" y="3794"/>
                      <a:pt x="21600" y="3794"/>
                      <a:pt x="21600" y="3794"/>
                    </a:cubicBezTo>
                    <a:lnTo>
                      <a:pt x="21600" y="2945"/>
                    </a:lnTo>
                    <a:cubicBezTo>
                      <a:pt x="21569" y="2945"/>
                      <a:pt x="21543" y="2945"/>
                      <a:pt x="21517" y="2945"/>
                    </a:cubicBezTo>
                    <a:cubicBezTo>
                      <a:pt x="21500" y="2945"/>
                      <a:pt x="21491" y="2923"/>
                      <a:pt x="21473" y="2923"/>
                    </a:cubicBezTo>
                    <a:cubicBezTo>
                      <a:pt x="21460" y="2923"/>
                      <a:pt x="21443" y="2923"/>
                      <a:pt x="21425" y="2923"/>
                    </a:cubicBezTo>
                    <a:lnTo>
                      <a:pt x="21373" y="2923"/>
                    </a:lnTo>
                    <a:cubicBezTo>
                      <a:pt x="21303" y="2923"/>
                      <a:pt x="21207" y="2945"/>
                      <a:pt x="21154" y="2923"/>
                    </a:cubicBezTo>
                    <a:cubicBezTo>
                      <a:pt x="21154" y="2923"/>
                      <a:pt x="21146" y="2923"/>
                      <a:pt x="21146" y="2923"/>
                    </a:cubicBezTo>
                    <a:cubicBezTo>
                      <a:pt x="20980" y="2934"/>
                      <a:pt x="20805" y="2923"/>
                      <a:pt x="20639" y="2923"/>
                    </a:cubicBezTo>
                    <a:cubicBezTo>
                      <a:pt x="20525" y="2934"/>
                      <a:pt x="20416" y="2979"/>
                      <a:pt x="20298" y="2979"/>
                    </a:cubicBezTo>
                    <a:cubicBezTo>
                      <a:pt x="20276" y="2979"/>
                      <a:pt x="20250" y="2979"/>
                      <a:pt x="20228" y="2979"/>
                    </a:cubicBezTo>
                    <a:cubicBezTo>
                      <a:pt x="20202" y="2979"/>
                      <a:pt x="20171" y="3001"/>
                      <a:pt x="20145" y="3012"/>
                    </a:cubicBezTo>
                    <a:cubicBezTo>
                      <a:pt x="20119" y="3023"/>
                      <a:pt x="20088" y="3023"/>
                      <a:pt x="20058" y="3034"/>
                    </a:cubicBezTo>
                    <a:cubicBezTo>
                      <a:pt x="20005" y="3045"/>
                      <a:pt x="19953" y="3067"/>
                      <a:pt x="19900" y="3078"/>
                    </a:cubicBezTo>
                    <a:cubicBezTo>
                      <a:pt x="19809" y="3078"/>
                      <a:pt x="19721" y="3089"/>
                      <a:pt x="19634" y="3100"/>
                    </a:cubicBezTo>
                    <a:cubicBezTo>
                      <a:pt x="19590" y="3100"/>
                      <a:pt x="19547" y="3111"/>
                      <a:pt x="19499" y="3111"/>
                    </a:cubicBezTo>
                    <a:cubicBezTo>
                      <a:pt x="19450" y="3111"/>
                      <a:pt x="19416" y="3111"/>
                      <a:pt x="19376" y="3122"/>
                    </a:cubicBezTo>
                    <a:cubicBezTo>
                      <a:pt x="19276" y="3133"/>
                      <a:pt x="19162" y="3122"/>
                      <a:pt x="19075" y="3133"/>
                    </a:cubicBezTo>
                    <a:cubicBezTo>
                      <a:pt x="19053" y="3133"/>
                      <a:pt x="19031" y="3133"/>
                      <a:pt x="19014" y="3133"/>
                    </a:cubicBezTo>
                    <a:cubicBezTo>
                      <a:pt x="18983" y="3133"/>
                      <a:pt x="18961" y="3122"/>
                      <a:pt x="18944" y="3122"/>
                    </a:cubicBezTo>
                    <a:cubicBezTo>
                      <a:pt x="18931" y="3122"/>
                      <a:pt x="18917" y="3144"/>
                      <a:pt x="18904" y="3144"/>
                    </a:cubicBezTo>
                    <a:cubicBezTo>
                      <a:pt x="18896" y="3144"/>
                      <a:pt x="18887" y="3144"/>
                      <a:pt x="18874" y="3144"/>
                    </a:cubicBezTo>
                    <a:cubicBezTo>
                      <a:pt x="18843" y="3144"/>
                      <a:pt x="18817" y="3166"/>
                      <a:pt x="18791" y="3177"/>
                    </a:cubicBezTo>
                    <a:cubicBezTo>
                      <a:pt x="18738" y="3177"/>
                      <a:pt x="18686" y="3177"/>
                      <a:pt x="18629" y="3199"/>
                    </a:cubicBezTo>
                    <a:cubicBezTo>
                      <a:pt x="18572" y="3199"/>
                      <a:pt x="18494" y="3232"/>
                      <a:pt x="18450" y="3210"/>
                    </a:cubicBezTo>
                    <a:cubicBezTo>
                      <a:pt x="18433" y="3199"/>
                      <a:pt x="18419" y="3210"/>
                      <a:pt x="18402" y="3210"/>
                    </a:cubicBezTo>
                    <a:cubicBezTo>
                      <a:pt x="18363" y="3210"/>
                      <a:pt x="18328" y="3210"/>
                      <a:pt x="18288" y="3210"/>
                    </a:cubicBezTo>
                    <a:cubicBezTo>
                      <a:pt x="18271" y="3210"/>
                      <a:pt x="18236" y="3232"/>
                      <a:pt x="18232" y="3221"/>
                    </a:cubicBezTo>
                    <a:cubicBezTo>
                      <a:pt x="18232" y="3210"/>
                      <a:pt x="18223" y="3232"/>
                      <a:pt x="18232" y="3232"/>
                    </a:cubicBezTo>
                    <a:cubicBezTo>
                      <a:pt x="18201" y="3232"/>
                      <a:pt x="18183" y="3232"/>
                      <a:pt x="18166" y="3232"/>
                    </a:cubicBezTo>
                    <a:cubicBezTo>
                      <a:pt x="18004" y="3265"/>
                      <a:pt x="17834" y="3276"/>
                      <a:pt x="17672" y="3298"/>
                    </a:cubicBezTo>
                    <a:cubicBezTo>
                      <a:pt x="17650" y="3298"/>
                      <a:pt x="17624" y="3320"/>
                      <a:pt x="17607" y="3320"/>
                    </a:cubicBezTo>
                    <a:cubicBezTo>
                      <a:pt x="17602" y="3320"/>
                      <a:pt x="17602" y="3298"/>
                      <a:pt x="17598" y="3298"/>
                    </a:cubicBezTo>
                    <a:cubicBezTo>
                      <a:pt x="17594" y="3298"/>
                      <a:pt x="17585" y="3298"/>
                      <a:pt x="17581" y="3298"/>
                    </a:cubicBezTo>
                    <a:cubicBezTo>
                      <a:pt x="17484" y="3276"/>
                      <a:pt x="17362" y="3298"/>
                      <a:pt x="17275" y="3276"/>
                    </a:cubicBezTo>
                    <a:cubicBezTo>
                      <a:pt x="17227" y="3276"/>
                      <a:pt x="17187" y="3276"/>
                      <a:pt x="17144" y="3276"/>
                    </a:cubicBezTo>
                    <a:cubicBezTo>
                      <a:pt x="17078" y="3276"/>
                      <a:pt x="17026" y="3276"/>
                      <a:pt x="16965" y="3276"/>
                    </a:cubicBezTo>
                    <a:cubicBezTo>
                      <a:pt x="16930" y="3276"/>
                      <a:pt x="16895" y="3309"/>
                      <a:pt x="16860" y="3309"/>
                    </a:cubicBezTo>
                    <a:cubicBezTo>
                      <a:pt x="16851" y="3309"/>
                      <a:pt x="16847" y="3309"/>
                      <a:pt x="16838" y="3309"/>
                    </a:cubicBezTo>
                    <a:cubicBezTo>
                      <a:pt x="16833" y="3309"/>
                      <a:pt x="16825" y="3309"/>
                      <a:pt x="16820" y="3309"/>
                    </a:cubicBezTo>
                    <a:lnTo>
                      <a:pt x="16799" y="3309"/>
                    </a:lnTo>
                    <a:cubicBezTo>
                      <a:pt x="16724" y="3309"/>
                      <a:pt x="16650" y="3342"/>
                      <a:pt x="16584" y="3353"/>
                    </a:cubicBezTo>
                    <a:cubicBezTo>
                      <a:pt x="16567" y="3353"/>
                      <a:pt x="16536" y="3375"/>
                      <a:pt x="16528" y="3375"/>
                    </a:cubicBezTo>
                    <a:cubicBezTo>
                      <a:pt x="16519" y="3375"/>
                      <a:pt x="16519" y="3375"/>
                      <a:pt x="16515" y="3375"/>
                    </a:cubicBezTo>
                    <a:cubicBezTo>
                      <a:pt x="16515" y="3375"/>
                      <a:pt x="16510" y="3375"/>
                      <a:pt x="16506" y="3375"/>
                    </a:cubicBezTo>
                    <a:cubicBezTo>
                      <a:pt x="16467" y="3375"/>
                      <a:pt x="16432" y="3375"/>
                      <a:pt x="16401" y="3375"/>
                    </a:cubicBezTo>
                    <a:cubicBezTo>
                      <a:pt x="16357" y="3375"/>
                      <a:pt x="16314" y="3408"/>
                      <a:pt x="16270" y="3408"/>
                    </a:cubicBezTo>
                    <a:cubicBezTo>
                      <a:pt x="16073" y="3408"/>
                      <a:pt x="15877" y="3386"/>
                      <a:pt x="15676" y="3386"/>
                    </a:cubicBezTo>
                    <a:cubicBezTo>
                      <a:pt x="15663" y="3386"/>
                      <a:pt x="15654" y="3353"/>
                      <a:pt x="15645" y="3342"/>
                    </a:cubicBezTo>
                    <a:cubicBezTo>
                      <a:pt x="15628" y="3342"/>
                      <a:pt x="15601" y="3342"/>
                      <a:pt x="15584" y="3342"/>
                    </a:cubicBezTo>
                    <a:cubicBezTo>
                      <a:pt x="15562" y="3342"/>
                      <a:pt x="15545" y="3331"/>
                      <a:pt x="15527" y="3320"/>
                    </a:cubicBezTo>
                    <a:cubicBezTo>
                      <a:pt x="15497" y="3320"/>
                      <a:pt x="15466" y="3298"/>
                      <a:pt x="15440" y="3287"/>
                    </a:cubicBezTo>
                    <a:cubicBezTo>
                      <a:pt x="15431" y="3287"/>
                      <a:pt x="15422" y="3287"/>
                      <a:pt x="15414" y="3276"/>
                    </a:cubicBezTo>
                    <a:cubicBezTo>
                      <a:pt x="15379" y="3265"/>
                      <a:pt x="15339" y="3265"/>
                      <a:pt x="15304" y="3276"/>
                    </a:cubicBezTo>
                    <a:cubicBezTo>
                      <a:pt x="15282" y="3276"/>
                      <a:pt x="15261" y="3287"/>
                      <a:pt x="15239" y="3276"/>
                    </a:cubicBezTo>
                    <a:cubicBezTo>
                      <a:pt x="15226" y="3276"/>
                      <a:pt x="15213" y="3254"/>
                      <a:pt x="15200" y="3254"/>
                    </a:cubicBezTo>
                    <a:cubicBezTo>
                      <a:pt x="15186" y="3254"/>
                      <a:pt x="15169" y="3254"/>
                      <a:pt x="15151" y="3243"/>
                    </a:cubicBezTo>
                    <a:cubicBezTo>
                      <a:pt x="15029" y="3221"/>
                      <a:pt x="14889" y="3188"/>
                      <a:pt x="14793" y="3177"/>
                    </a:cubicBezTo>
                    <a:cubicBezTo>
                      <a:pt x="14776" y="3177"/>
                      <a:pt x="14763" y="3177"/>
                      <a:pt x="14749" y="3177"/>
                    </a:cubicBezTo>
                    <a:cubicBezTo>
                      <a:pt x="14710" y="3177"/>
                      <a:pt x="14653" y="3166"/>
                      <a:pt x="14618" y="3155"/>
                    </a:cubicBezTo>
                    <a:cubicBezTo>
                      <a:pt x="14614" y="3155"/>
                      <a:pt x="14614" y="3155"/>
                      <a:pt x="14605" y="3155"/>
                    </a:cubicBezTo>
                    <a:cubicBezTo>
                      <a:pt x="14575" y="3155"/>
                      <a:pt x="14549" y="3144"/>
                      <a:pt x="14518" y="3133"/>
                    </a:cubicBezTo>
                    <a:cubicBezTo>
                      <a:pt x="14483" y="3133"/>
                      <a:pt x="14452" y="3133"/>
                      <a:pt x="14422" y="3133"/>
                    </a:cubicBezTo>
                    <a:cubicBezTo>
                      <a:pt x="14404" y="3133"/>
                      <a:pt x="14387" y="3111"/>
                      <a:pt x="14369" y="3100"/>
                    </a:cubicBezTo>
                    <a:cubicBezTo>
                      <a:pt x="14348" y="3100"/>
                      <a:pt x="14326" y="3100"/>
                      <a:pt x="14304" y="3089"/>
                    </a:cubicBezTo>
                    <a:cubicBezTo>
                      <a:pt x="14265" y="3089"/>
                      <a:pt x="14230" y="3045"/>
                      <a:pt x="14190" y="3023"/>
                    </a:cubicBezTo>
                    <a:cubicBezTo>
                      <a:pt x="14173" y="3023"/>
                      <a:pt x="14160" y="3023"/>
                      <a:pt x="14142" y="3023"/>
                    </a:cubicBezTo>
                    <a:cubicBezTo>
                      <a:pt x="14112" y="3023"/>
                      <a:pt x="14081" y="3001"/>
                      <a:pt x="14055" y="2979"/>
                    </a:cubicBezTo>
                    <a:cubicBezTo>
                      <a:pt x="14042" y="2979"/>
                      <a:pt x="14033" y="2945"/>
                      <a:pt x="14020" y="2934"/>
                    </a:cubicBezTo>
                    <a:cubicBezTo>
                      <a:pt x="14011" y="2934"/>
                      <a:pt x="14002" y="2934"/>
                      <a:pt x="13989" y="2934"/>
                    </a:cubicBezTo>
                    <a:cubicBezTo>
                      <a:pt x="13981" y="2934"/>
                      <a:pt x="13976" y="2934"/>
                      <a:pt x="13972" y="2923"/>
                    </a:cubicBezTo>
                    <a:cubicBezTo>
                      <a:pt x="13954" y="2923"/>
                      <a:pt x="13937" y="2923"/>
                      <a:pt x="13919" y="2901"/>
                    </a:cubicBezTo>
                    <a:cubicBezTo>
                      <a:pt x="13906" y="2901"/>
                      <a:pt x="13893" y="2879"/>
                      <a:pt x="13876" y="2857"/>
                    </a:cubicBezTo>
                    <a:cubicBezTo>
                      <a:pt x="13858" y="2835"/>
                      <a:pt x="13841" y="2835"/>
                      <a:pt x="13828" y="2824"/>
                    </a:cubicBezTo>
                    <a:cubicBezTo>
                      <a:pt x="13815" y="2813"/>
                      <a:pt x="13797" y="2791"/>
                      <a:pt x="13784" y="2780"/>
                    </a:cubicBezTo>
                    <a:cubicBezTo>
                      <a:pt x="13767" y="2780"/>
                      <a:pt x="13749" y="2780"/>
                      <a:pt x="13732" y="2758"/>
                    </a:cubicBezTo>
                    <a:cubicBezTo>
                      <a:pt x="13714" y="2747"/>
                      <a:pt x="13701" y="2725"/>
                      <a:pt x="13688" y="2725"/>
                    </a:cubicBezTo>
                    <a:cubicBezTo>
                      <a:pt x="13666" y="2703"/>
                      <a:pt x="13635" y="2703"/>
                      <a:pt x="13618" y="2681"/>
                    </a:cubicBezTo>
                    <a:cubicBezTo>
                      <a:pt x="13609" y="2681"/>
                      <a:pt x="13605" y="2670"/>
                      <a:pt x="13596" y="2659"/>
                    </a:cubicBezTo>
                    <a:cubicBezTo>
                      <a:pt x="13583" y="2637"/>
                      <a:pt x="13570" y="2637"/>
                      <a:pt x="13552" y="2637"/>
                    </a:cubicBezTo>
                    <a:cubicBezTo>
                      <a:pt x="13522" y="2615"/>
                      <a:pt x="13491" y="2593"/>
                      <a:pt x="13461" y="2571"/>
                    </a:cubicBezTo>
                    <a:cubicBezTo>
                      <a:pt x="13452" y="2571"/>
                      <a:pt x="13443" y="2571"/>
                      <a:pt x="13434" y="2571"/>
                    </a:cubicBezTo>
                    <a:cubicBezTo>
                      <a:pt x="13413" y="2560"/>
                      <a:pt x="13386" y="2538"/>
                      <a:pt x="13365" y="2516"/>
                    </a:cubicBezTo>
                    <a:cubicBezTo>
                      <a:pt x="13356" y="2516"/>
                      <a:pt x="13347" y="2516"/>
                      <a:pt x="13338" y="2505"/>
                    </a:cubicBezTo>
                    <a:cubicBezTo>
                      <a:pt x="13330" y="2505"/>
                      <a:pt x="13325" y="2483"/>
                      <a:pt x="13321" y="2472"/>
                    </a:cubicBezTo>
                    <a:cubicBezTo>
                      <a:pt x="13303" y="2472"/>
                      <a:pt x="13286" y="2472"/>
                      <a:pt x="13268" y="2461"/>
                    </a:cubicBezTo>
                    <a:cubicBezTo>
                      <a:pt x="13255" y="2461"/>
                      <a:pt x="13242" y="2439"/>
                      <a:pt x="13229" y="2417"/>
                    </a:cubicBezTo>
                    <a:cubicBezTo>
                      <a:pt x="13181" y="2372"/>
                      <a:pt x="13116" y="2328"/>
                      <a:pt x="13067" y="2295"/>
                    </a:cubicBezTo>
                    <a:cubicBezTo>
                      <a:pt x="13059" y="2295"/>
                      <a:pt x="13050" y="2295"/>
                      <a:pt x="13041" y="2295"/>
                    </a:cubicBezTo>
                    <a:cubicBezTo>
                      <a:pt x="13024" y="2295"/>
                      <a:pt x="13011" y="2273"/>
                      <a:pt x="12998" y="2251"/>
                    </a:cubicBezTo>
                    <a:cubicBezTo>
                      <a:pt x="12967" y="2229"/>
                      <a:pt x="12936" y="2196"/>
                      <a:pt x="12906" y="2185"/>
                    </a:cubicBezTo>
                    <a:cubicBezTo>
                      <a:pt x="12888" y="2185"/>
                      <a:pt x="12871" y="2185"/>
                      <a:pt x="12853" y="2163"/>
                    </a:cubicBezTo>
                    <a:cubicBezTo>
                      <a:pt x="12840" y="2152"/>
                      <a:pt x="12827" y="2130"/>
                      <a:pt x="12810" y="2119"/>
                    </a:cubicBezTo>
                    <a:cubicBezTo>
                      <a:pt x="12770" y="2086"/>
                      <a:pt x="12731" y="2064"/>
                      <a:pt x="12692" y="2042"/>
                    </a:cubicBezTo>
                    <a:cubicBezTo>
                      <a:pt x="12666" y="2020"/>
                      <a:pt x="12644" y="2009"/>
                      <a:pt x="12617" y="1987"/>
                    </a:cubicBezTo>
                    <a:cubicBezTo>
                      <a:pt x="12578" y="1954"/>
                      <a:pt x="12548" y="1909"/>
                      <a:pt x="12508" y="1887"/>
                    </a:cubicBezTo>
                    <a:cubicBezTo>
                      <a:pt x="12495" y="1887"/>
                      <a:pt x="12482" y="1887"/>
                      <a:pt x="12478" y="1865"/>
                    </a:cubicBezTo>
                    <a:cubicBezTo>
                      <a:pt x="12473" y="1865"/>
                      <a:pt x="12469" y="1865"/>
                      <a:pt x="12469" y="1865"/>
                    </a:cubicBezTo>
                    <a:cubicBezTo>
                      <a:pt x="12443" y="1843"/>
                      <a:pt x="12425" y="1810"/>
                      <a:pt x="12403" y="1799"/>
                    </a:cubicBezTo>
                    <a:cubicBezTo>
                      <a:pt x="12373" y="1766"/>
                      <a:pt x="12347" y="1733"/>
                      <a:pt x="12316" y="1711"/>
                    </a:cubicBezTo>
                    <a:cubicBezTo>
                      <a:pt x="12312" y="1711"/>
                      <a:pt x="12307" y="1711"/>
                      <a:pt x="12299" y="1700"/>
                    </a:cubicBezTo>
                    <a:cubicBezTo>
                      <a:pt x="12294" y="1700"/>
                      <a:pt x="12285" y="1678"/>
                      <a:pt x="12277" y="1667"/>
                    </a:cubicBezTo>
                    <a:cubicBezTo>
                      <a:pt x="12268" y="1667"/>
                      <a:pt x="12259" y="1667"/>
                      <a:pt x="12250" y="1667"/>
                    </a:cubicBezTo>
                    <a:cubicBezTo>
                      <a:pt x="12242" y="1667"/>
                      <a:pt x="12237" y="1645"/>
                      <a:pt x="12229" y="1634"/>
                    </a:cubicBezTo>
                    <a:cubicBezTo>
                      <a:pt x="12220" y="1634"/>
                      <a:pt x="12229" y="1623"/>
                      <a:pt x="12220" y="1601"/>
                    </a:cubicBezTo>
                    <a:cubicBezTo>
                      <a:pt x="12220" y="1601"/>
                      <a:pt x="12211" y="1601"/>
                      <a:pt x="12211" y="1601"/>
                    </a:cubicBezTo>
                    <a:cubicBezTo>
                      <a:pt x="12194" y="1579"/>
                      <a:pt x="12189" y="1579"/>
                      <a:pt x="12172" y="1568"/>
                    </a:cubicBezTo>
                    <a:cubicBezTo>
                      <a:pt x="12167" y="1568"/>
                      <a:pt x="12163" y="1568"/>
                      <a:pt x="12159" y="1557"/>
                    </a:cubicBezTo>
                    <a:cubicBezTo>
                      <a:pt x="12146" y="1546"/>
                      <a:pt x="12137" y="1546"/>
                      <a:pt x="12128" y="1535"/>
                    </a:cubicBezTo>
                    <a:cubicBezTo>
                      <a:pt x="12119" y="1535"/>
                      <a:pt x="12111" y="1513"/>
                      <a:pt x="12102" y="1502"/>
                    </a:cubicBezTo>
                    <a:cubicBezTo>
                      <a:pt x="12080" y="1480"/>
                      <a:pt x="12063" y="1469"/>
                      <a:pt x="12045" y="1447"/>
                    </a:cubicBezTo>
                    <a:cubicBezTo>
                      <a:pt x="12041" y="1447"/>
                      <a:pt x="12028" y="1436"/>
                      <a:pt x="12023" y="1425"/>
                    </a:cubicBezTo>
                    <a:cubicBezTo>
                      <a:pt x="12023" y="1425"/>
                      <a:pt x="12023" y="1414"/>
                      <a:pt x="12023" y="1402"/>
                    </a:cubicBezTo>
                    <a:cubicBezTo>
                      <a:pt x="12015" y="1402"/>
                      <a:pt x="12001" y="1402"/>
                      <a:pt x="11993" y="1380"/>
                    </a:cubicBezTo>
                    <a:cubicBezTo>
                      <a:pt x="11984" y="1380"/>
                      <a:pt x="11980" y="1347"/>
                      <a:pt x="11967" y="1347"/>
                    </a:cubicBezTo>
                    <a:cubicBezTo>
                      <a:pt x="11967" y="1347"/>
                      <a:pt x="11958" y="1347"/>
                      <a:pt x="11953" y="1336"/>
                    </a:cubicBezTo>
                    <a:cubicBezTo>
                      <a:pt x="11940" y="1325"/>
                      <a:pt x="11936" y="1314"/>
                      <a:pt x="11927" y="1303"/>
                    </a:cubicBezTo>
                    <a:cubicBezTo>
                      <a:pt x="11927" y="1303"/>
                      <a:pt x="11918" y="1292"/>
                      <a:pt x="11914" y="1281"/>
                    </a:cubicBezTo>
                    <a:cubicBezTo>
                      <a:pt x="11892" y="1248"/>
                      <a:pt x="11866" y="1215"/>
                      <a:pt x="11844" y="1182"/>
                    </a:cubicBezTo>
                    <a:cubicBezTo>
                      <a:pt x="11844" y="1182"/>
                      <a:pt x="11835" y="1171"/>
                      <a:pt x="11831" y="1160"/>
                    </a:cubicBezTo>
                    <a:cubicBezTo>
                      <a:pt x="11831" y="1160"/>
                      <a:pt x="11822" y="1160"/>
                      <a:pt x="11814" y="1160"/>
                    </a:cubicBezTo>
                    <a:cubicBezTo>
                      <a:pt x="11796" y="1138"/>
                      <a:pt x="11783" y="1105"/>
                      <a:pt x="11766" y="1094"/>
                    </a:cubicBezTo>
                    <a:cubicBezTo>
                      <a:pt x="11757" y="1094"/>
                      <a:pt x="11748" y="1072"/>
                      <a:pt x="11739" y="1072"/>
                    </a:cubicBezTo>
                    <a:cubicBezTo>
                      <a:pt x="11731" y="1072"/>
                      <a:pt x="11722" y="1050"/>
                      <a:pt x="11713" y="1039"/>
                    </a:cubicBezTo>
                    <a:cubicBezTo>
                      <a:pt x="11704" y="1039"/>
                      <a:pt x="11691" y="1039"/>
                      <a:pt x="11682" y="1028"/>
                    </a:cubicBezTo>
                    <a:cubicBezTo>
                      <a:pt x="11674" y="1028"/>
                      <a:pt x="11665" y="1006"/>
                      <a:pt x="11661" y="1006"/>
                    </a:cubicBezTo>
                    <a:cubicBezTo>
                      <a:pt x="11586" y="940"/>
                      <a:pt x="11508" y="896"/>
                      <a:pt x="11429" y="852"/>
                    </a:cubicBezTo>
                    <a:cubicBezTo>
                      <a:pt x="11416" y="852"/>
                      <a:pt x="11394" y="841"/>
                      <a:pt x="11385" y="830"/>
                    </a:cubicBezTo>
                    <a:lnTo>
                      <a:pt x="11372" y="830"/>
                    </a:lnTo>
                    <a:cubicBezTo>
                      <a:pt x="11372" y="830"/>
                      <a:pt x="11337" y="786"/>
                      <a:pt x="11316" y="808"/>
                    </a:cubicBezTo>
                    <a:cubicBezTo>
                      <a:pt x="11298" y="763"/>
                      <a:pt x="11259" y="786"/>
                      <a:pt x="11254" y="763"/>
                    </a:cubicBezTo>
                    <a:cubicBezTo>
                      <a:pt x="11246" y="741"/>
                      <a:pt x="11233" y="763"/>
                      <a:pt x="11233" y="763"/>
                    </a:cubicBezTo>
                    <a:cubicBezTo>
                      <a:pt x="11224" y="763"/>
                      <a:pt x="11198" y="741"/>
                      <a:pt x="11184" y="741"/>
                    </a:cubicBezTo>
                    <a:cubicBezTo>
                      <a:pt x="11176" y="741"/>
                      <a:pt x="11167" y="741"/>
                      <a:pt x="11158" y="730"/>
                    </a:cubicBezTo>
                    <a:cubicBezTo>
                      <a:pt x="11145" y="730"/>
                      <a:pt x="11128" y="730"/>
                      <a:pt x="11115" y="730"/>
                    </a:cubicBezTo>
                    <a:cubicBezTo>
                      <a:pt x="11088" y="730"/>
                      <a:pt x="11067" y="708"/>
                      <a:pt x="11040" y="697"/>
                    </a:cubicBezTo>
                    <a:cubicBezTo>
                      <a:pt x="11027" y="697"/>
                      <a:pt x="11014" y="708"/>
                      <a:pt x="11001" y="708"/>
                    </a:cubicBezTo>
                    <a:cubicBezTo>
                      <a:pt x="10979" y="708"/>
                      <a:pt x="10957" y="686"/>
                      <a:pt x="10935" y="686"/>
                    </a:cubicBezTo>
                    <a:cubicBezTo>
                      <a:pt x="10922" y="686"/>
                      <a:pt x="10900" y="675"/>
                      <a:pt x="10900" y="675"/>
                    </a:cubicBezTo>
                    <a:cubicBezTo>
                      <a:pt x="10900" y="675"/>
                      <a:pt x="10900" y="686"/>
                      <a:pt x="10892" y="686"/>
                    </a:cubicBezTo>
                    <a:cubicBezTo>
                      <a:pt x="10879" y="686"/>
                      <a:pt x="10866" y="664"/>
                      <a:pt x="10852" y="664"/>
                    </a:cubicBezTo>
                    <a:cubicBezTo>
                      <a:pt x="10826" y="664"/>
                      <a:pt x="10796" y="664"/>
                      <a:pt x="10769" y="664"/>
                    </a:cubicBezTo>
                    <a:cubicBezTo>
                      <a:pt x="10717" y="664"/>
                      <a:pt x="10643" y="631"/>
                      <a:pt x="10595" y="631"/>
                    </a:cubicBezTo>
                    <a:cubicBezTo>
                      <a:pt x="10586" y="631"/>
                      <a:pt x="10577" y="642"/>
                      <a:pt x="10568" y="642"/>
                    </a:cubicBezTo>
                    <a:cubicBezTo>
                      <a:pt x="10568" y="642"/>
                      <a:pt x="10568" y="631"/>
                      <a:pt x="10560" y="631"/>
                    </a:cubicBezTo>
                    <a:cubicBezTo>
                      <a:pt x="10533" y="631"/>
                      <a:pt x="10485" y="631"/>
                      <a:pt x="10472" y="631"/>
                    </a:cubicBezTo>
                    <a:cubicBezTo>
                      <a:pt x="10464" y="631"/>
                      <a:pt x="10464" y="631"/>
                      <a:pt x="10459" y="631"/>
                    </a:cubicBezTo>
                    <a:cubicBezTo>
                      <a:pt x="10402" y="631"/>
                      <a:pt x="10341" y="620"/>
                      <a:pt x="10293" y="598"/>
                    </a:cubicBezTo>
                    <a:cubicBezTo>
                      <a:pt x="10276" y="598"/>
                      <a:pt x="10258" y="576"/>
                      <a:pt x="10241" y="576"/>
                    </a:cubicBezTo>
                    <a:cubicBezTo>
                      <a:pt x="10232" y="576"/>
                      <a:pt x="10219" y="576"/>
                      <a:pt x="10206" y="576"/>
                    </a:cubicBezTo>
                    <a:cubicBezTo>
                      <a:pt x="10158" y="576"/>
                      <a:pt x="10132" y="576"/>
                      <a:pt x="10097" y="576"/>
                    </a:cubicBezTo>
                    <a:cubicBezTo>
                      <a:pt x="10040" y="565"/>
                      <a:pt x="9974" y="554"/>
                      <a:pt x="9926" y="521"/>
                    </a:cubicBezTo>
                    <a:cubicBezTo>
                      <a:pt x="9926" y="521"/>
                      <a:pt x="9926" y="532"/>
                      <a:pt x="9917" y="521"/>
                    </a:cubicBezTo>
                    <a:cubicBezTo>
                      <a:pt x="9913" y="521"/>
                      <a:pt x="9891" y="510"/>
                      <a:pt x="9891" y="499"/>
                    </a:cubicBezTo>
                    <a:cubicBezTo>
                      <a:pt x="9891" y="499"/>
                      <a:pt x="9887" y="499"/>
                      <a:pt x="9891" y="499"/>
                    </a:cubicBezTo>
                    <a:lnTo>
                      <a:pt x="9848" y="499"/>
                    </a:lnTo>
                    <a:cubicBezTo>
                      <a:pt x="9848" y="499"/>
                      <a:pt x="9826" y="488"/>
                      <a:pt x="9821" y="499"/>
                    </a:cubicBezTo>
                    <a:cubicBezTo>
                      <a:pt x="9773" y="521"/>
                      <a:pt x="9716" y="466"/>
                      <a:pt x="9668" y="444"/>
                    </a:cubicBezTo>
                    <a:cubicBezTo>
                      <a:pt x="9642" y="444"/>
                      <a:pt x="9616" y="444"/>
                      <a:pt x="9594" y="444"/>
                    </a:cubicBezTo>
                    <a:cubicBezTo>
                      <a:pt x="9577" y="444"/>
                      <a:pt x="9559" y="422"/>
                      <a:pt x="9542" y="411"/>
                    </a:cubicBezTo>
                    <a:cubicBezTo>
                      <a:pt x="9476" y="389"/>
                      <a:pt x="9389" y="367"/>
                      <a:pt x="9345" y="323"/>
                    </a:cubicBezTo>
                    <a:cubicBezTo>
                      <a:pt x="9341" y="323"/>
                      <a:pt x="9336" y="323"/>
                      <a:pt x="9332" y="323"/>
                    </a:cubicBezTo>
                    <a:cubicBezTo>
                      <a:pt x="9301" y="301"/>
                      <a:pt x="9271" y="279"/>
                      <a:pt x="9245" y="256"/>
                    </a:cubicBezTo>
                    <a:cubicBezTo>
                      <a:pt x="9232" y="256"/>
                      <a:pt x="9227" y="245"/>
                      <a:pt x="9223" y="234"/>
                    </a:cubicBezTo>
                    <a:cubicBezTo>
                      <a:pt x="9214" y="234"/>
                      <a:pt x="9201" y="234"/>
                      <a:pt x="9197" y="234"/>
                    </a:cubicBezTo>
                    <a:cubicBezTo>
                      <a:pt x="9183" y="223"/>
                      <a:pt x="9170" y="201"/>
                      <a:pt x="9157" y="190"/>
                    </a:cubicBezTo>
                    <a:cubicBezTo>
                      <a:pt x="9140" y="179"/>
                      <a:pt x="9122" y="179"/>
                      <a:pt x="9109" y="168"/>
                    </a:cubicBezTo>
                    <a:cubicBezTo>
                      <a:pt x="9096" y="168"/>
                      <a:pt x="9083" y="146"/>
                      <a:pt x="9066" y="146"/>
                    </a:cubicBezTo>
                    <a:cubicBezTo>
                      <a:pt x="9048" y="146"/>
                      <a:pt x="9031" y="146"/>
                      <a:pt x="9009" y="135"/>
                    </a:cubicBezTo>
                    <a:cubicBezTo>
                      <a:pt x="8996" y="135"/>
                      <a:pt x="8987" y="113"/>
                      <a:pt x="8974" y="102"/>
                    </a:cubicBezTo>
                    <a:cubicBezTo>
                      <a:pt x="8961" y="102"/>
                      <a:pt x="8948" y="102"/>
                      <a:pt x="8934" y="102"/>
                    </a:cubicBezTo>
                    <a:cubicBezTo>
                      <a:pt x="8921" y="102"/>
                      <a:pt x="8908" y="91"/>
                      <a:pt x="8895" y="80"/>
                    </a:cubicBezTo>
                    <a:cubicBezTo>
                      <a:pt x="8882" y="80"/>
                      <a:pt x="8869" y="80"/>
                      <a:pt x="8856" y="80"/>
                    </a:cubicBezTo>
                    <a:cubicBezTo>
                      <a:pt x="8803" y="58"/>
                      <a:pt x="8751" y="25"/>
                      <a:pt x="8699" y="25"/>
                    </a:cubicBezTo>
                    <a:cubicBezTo>
                      <a:pt x="8594" y="14"/>
                      <a:pt x="8493" y="25"/>
                      <a:pt x="8388" y="14"/>
                    </a:cubicBezTo>
                    <a:cubicBezTo>
                      <a:pt x="8371" y="14"/>
                      <a:pt x="8353" y="-8"/>
                      <a:pt x="8336" y="3"/>
                    </a:cubicBezTo>
                    <a:cubicBezTo>
                      <a:pt x="8318" y="3"/>
                      <a:pt x="8297" y="36"/>
                      <a:pt x="8288" y="47"/>
                    </a:cubicBezTo>
                    <a:cubicBezTo>
                      <a:pt x="8275" y="58"/>
                      <a:pt x="8262" y="69"/>
                      <a:pt x="8257" y="69"/>
                    </a:cubicBezTo>
                    <a:cubicBezTo>
                      <a:pt x="8257" y="69"/>
                      <a:pt x="8257" y="91"/>
                      <a:pt x="8257" y="91"/>
                    </a:cubicBezTo>
                    <a:cubicBezTo>
                      <a:pt x="8244" y="102"/>
                      <a:pt x="8222" y="124"/>
                      <a:pt x="8214" y="135"/>
                    </a:cubicBezTo>
                    <a:cubicBezTo>
                      <a:pt x="8214" y="135"/>
                      <a:pt x="8214" y="157"/>
                      <a:pt x="8209" y="157"/>
                    </a:cubicBezTo>
                    <a:cubicBezTo>
                      <a:pt x="8196" y="179"/>
                      <a:pt x="8174" y="190"/>
                      <a:pt x="8161" y="223"/>
                    </a:cubicBezTo>
                    <a:cubicBezTo>
                      <a:pt x="8078" y="334"/>
                      <a:pt x="8000" y="455"/>
                      <a:pt x="7921" y="565"/>
                    </a:cubicBezTo>
                    <a:cubicBezTo>
                      <a:pt x="7908" y="587"/>
                      <a:pt x="7890" y="598"/>
                      <a:pt x="7873" y="631"/>
                    </a:cubicBezTo>
                    <a:cubicBezTo>
                      <a:pt x="7864" y="631"/>
                      <a:pt x="7860" y="664"/>
                      <a:pt x="7851" y="664"/>
                    </a:cubicBezTo>
                    <a:cubicBezTo>
                      <a:pt x="7847" y="664"/>
                      <a:pt x="7838" y="686"/>
                      <a:pt x="7833" y="686"/>
                    </a:cubicBezTo>
                    <a:cubicBezTo>
                      <a:pt x="7833" y="686"/>
                      <a:pt x="7833" y="708"/>
                      <a:pt x="7833" y="708"/>
                    </a:cubicBezTo>
                    <a:cubicBezTo>
                      <a:pt x="7825" y="719"/>
                      <a:pt x="7816" y="730"/>
                      <a:pt x="7807" y="741"/>
                    </a:cubicBezTo>
                    <a:cubicBezTo>
                      <a:pt x="7799" y="741"/>
                      <a:pt x="7799" y="741"/>
                      <a:pt x="7790" y="752"/>
                    </a:cubicBezTo>
                    <a:cubicBezTo>
                      <a:pt x="7790" y="752"/>
                      <a:pt x="7790" y="775"/>
                      <a:pt x="7790" y="775"/>
                    </a:cubicBezTo>
                    <a:cubicBezTo>
                      <a:pt x="7777" y="797"/>
                      <a:pt x="7755" y="819"/>
                      <a:pt x="7746" y="819"/>
                    </a:cubicBezTo>
                    <a:cubicBezTo>
                      <a:pt x="7746" y="819"/>
                      <a:pt x="7746" y="830"/>
                      <a:pt x="7742" y="841"/>
                    </a:cubicBezTo>
                    <a:cubicBezTo>
                      <a:pt x="7733" y="852"/>
                      <a:pt x="7724" y="852"/>
                      <a:pt x="7720" y="874"/>
                    </a:cubicBezTo>
                    <a:cubicBezTo>
                      <a:pt x="7711" y="874"/>
                      <a:pt x="7707" y="907"/>
                      <a:pt x="7698" y="918"/>
                    </a:cubicBezTo>
                    <a:cubicBezTo>
                      <a:pt x="7685" y="940"/>
                      <a:pt x="7663" y="951"/>
                      <a:pt x="7654" y="962"/>
                    </a:cubicBezTo>
                    <a:cubicBezTo>
                      <a:pt x="7654" y="962"/>
                      <a:pt x="7654" y="984"/>
                      <a:pt x="7650" y="984"/>
                    </a:cubicBezTo>
                    <a:cubicBezTo>
                      <a:pt x="7602" y="1050"/>
                      <a:pt x="7549" y="1105"/>
                      <a:pt x="7497" y="1160"/>
                    </a:cubicBezTo>
                    <a:cubicBezTo>
                      <a:pt x="7488" y="1160"/>
                      <a:pt x="7480" y="1171"/>
                      <a:pt x="7467" y="1182"/>
                    </a:cubicBezTo>
                    <a:cubicBezTo>
                      <a:pt x="7458" y="1193"/>
                      <a:pt x="7453" y="1215"/>
                      <a:pt x="7440" y="1226"/>
                    </a:cubicBezTo>
                    <a:cubicBezTo>
                      <a:pt x="7440" y="1226"/>
                      <a:pt x="7427" y="1226"/>
                      <a:pt x="7427" y="1226"/>
                    </a:cubicBezTo>
                    <a:cubicBezTo>
                      <a:pt x="7427" y="1226"/>
                      <a:pt x="7418" y="1237"/>
                      <a:pt x="7414" y="1248"/>
                    </a:cubicBezTo>
                    <a:cubicBezTo>
                      <a:pt x="7405" y="1248"/>
                      <a:pt x="7397" y="1259"/>
                      <a:pt x="7383" y="1270"/>
                    </a:cubicBezTo>
                    <a:cubicBezTo>
                      <a:pt x="7292" y="1347"/>
                      <a:pt x="7200" y="1447"/>
                      <a:pt x="7104" y="1502"/>
                    </a:cubicBezTo>
                    <a:cubicBezTo>
                      <a:pt x="7021" y="1557"/>
                      <a:pt x="6938" y="1601"/>
                      <a:pt x="6855" y="1623"/>
                    </a:cubicBezTo>
                    <a:cubicBezTo>
                      <a:pt x="6772" y="1656"/>
                      <a:pt x="6684" y="1667"/>
                      <a:pt x="6597" y="1700"/>
                    </a:cubicBezTo>
                    <a:cubicBezTo>
                      <a:pt x="6584" y="1700"/>
                      <a:pt x="6588" y="1733"/>
                      <a:pt x="6580" y="1755"/>
                    </a:cubicBezTo>
                    <a:cubicBezTo>
                      <a:pt x="6575" y="1755"/>
                      <a:pt x="6562" y="1788"/>
                      <a:pt x="6558" y="1810"/>
                    </a:cubicBezTo>
                    <a:cubicBezTo>
                      <a:pt x="6558" y="1810"/>
                      <a:pt x="6558" y="1843"/>
                      <a:pt x="6549" y="1865"/>
                    </a:cubicBezTo>
                    <a:cubicBezTo>
                      <a:pt x="6540" y="1921"/>
                      <a:pt x="6523" y="1976"/>
                      <a:pt x="6518" y="2031"/>
                    </a:cubicBezTo>
                    <a:cubicBezTo>
                      <a:pt x="6505" y="2108"/>
                      <a:pt x="6505" y="2185"/>
                      <a:pt x="6510" y="2284"/>
                    </a:cubicBezTo>
                    <a:cubicBezTo>
                      <a:pt x="6510" y="2339"/>
                      <a:pt x="6510" y="2394"/>
                      <a:pt x="6510" y="2450"/>
                    </a:cubicBezTo>
                    <a:cubicBezTo>
                      <a:pt x="6510" y="2472"/>
                      <a:pt x="6518" y="2505"/>
                      <a:pt x="6523" y="2527"/>
                    </a:cubicBezTo>
                    <a:cubicBezTo>
                      <a:pt x="6523" y="2560"/>
                      <a:pt x="6527" y="2604"/>
                      <a:pt x="6532" y="2626"/>
                    </a:cubicBezTo>
                    <a:cubicBezTo>
                      <a:pt x="6540" y="2692"/>
                      <a:pt x="6558" y="2747"/>
                      <a:pt x="6553" y="2824"/>
                    </a:cubicBezTo>
                    <a:cubicBezTo>
                      <a:pt x="6553" y="2846"/>
                      <a:pt x="6540" y="2846"/>
                      <a:pt x="6536" y="2857"/>
                    </a:cubicBezTo>
                    <a:cubicBezTo>
                      <a:pt x="6527" y="2857"/>
                      <a:pt x="6523" y="2879"/>
                      <a:pt x="6518" y="2890"/>
                    </a:cubicBezTo>
                    <a:cubicBezTo>
                      <a:pt x="6501" y="2912"/>
                      <a:pt x="6488" y="2901"/>
                      <a:pt x="6470" y="2923"/>
                    </a:cubicBezTo>
                    <a:cubicBezTo>
                      <a:pt x="6457" y="2934"/>
                      <a:pt x="6449" y="2968"/>
                      <a:pt x="6435" y="2979"/>
                    </a:cubicBezTo>
                    <a:cubicBezTo>
                      <a:pt x="6427" y="2979"/>
                      <a:pt x="6418" y="2979"/>
                      <a:pt x="6414" y="2979"/>
                    </a:cubicBezTo>
                    <a:cubicBezTo>
                      <a:pt x="6405" y="2990"/>
                      <a:pt x="6400" y="3001"/>
                      <a:pt x="6392" y="3023"/>
                    </a:cubicBezTo>
                    <a:cubicBezTo>
                      <a:pt x="6383" y="3023"/>
                      <a:pt x="6379" y="3034"/>
                      <a:pt x="6370" y="3034"/>
                    </a:cubicBezTo>
                    <a:cubicBezTo>
                      <a:pt x="6361" y="3045"/>
                      <a:pt x="6352" y="3034"/>
                      <a:pt x="6344" y="3045"/>
                    </a:cubicBezTo>
                    <a:cubicBezTo>
                      <a:pt x="6331" y="3056"/>
                      <a:pt x="6317" y="3078"/>
                      <a:pt x="6300" y="3089"/>
                    </a:cubicBezTo>
                    <a:cubicBezTo>
                      <a:pt x="6287" y="3089"/>
                      <a:pt x="6269" y="3089"/>
                      <a:pt x="6252" y="3111"/>
                    </a:cubicBezTo>
                    <a:cubicBezTo>
                      <a:pt x="6217" y="3133"/>
                      <a:pt x="6186" y="3144"/>
                      <a:pt x="6151" y="3155"/>
                    </a:cubicBezTo>
                    <a:cubicBezTo>
                      <a:pt x="6116" y="3155"/>
                      <a:pt x="6086" y="3188"/>
                      <a:pt x="6055" y="3199"/>
                    </a:cubicBezTo>
                    <a:cubicBezTo>
                      <a:pt x="6038" y="3210"/>
                      <a:pt x="6020" y="3221"/>
                      <a:pt x="6003" y="3221"/>
                    </a:cubicBezTo>
                    <a:cubicBezTo>
                      <a:pt x="5902" y="3254"/>
                      <a:pt x="5798" y="3298"/>
                      <a:pt x="5697" y="3298"/>
                    </a:cubicBezTo>
                    <a:cubicBezTo>
                      <a:pt x="5688" y="3298"/>
                      <a:pt x="5675" y="3287"/>
                      <a:pt x="5662" y="3287"/>
                    </a:cubicBezTo>
                    <a:cubicBezTo>
                      <a:pt x="5623" y="3287"/>
                      <a:pt x="5583" y="3309"/>
                      <a:pt x="5549" y="3309"/>
                    </a:cubicBezTo>
                    <a:cubicBezTo>
                      <a:pt x="5417" y="3320"/>
                      <a:pt x="5304" y="3309"/>
                      <a:pt x="5177" y="3309"/>
                    </a:cubicBezTo>
                    <a:cubicBezTo>
                      <a:pt x="5155" y="3309"/>
                      <a:pt x="5142" y="3309"/>
                      <a:pt x="5120" y="3309"/>
                    </a:cubicBezTo>
                    <a:cubicBezTo>
                      <a:pt x="5024" y="3309"/>
                      <a:pt x="4919" y="3320"/>
                      <a:pt x="4841" y="3309"/>
                    </a:cubicBezTo>
                    <a:cubicBezTo>
                      <a:pt x="4823" y="3309"/>
                      <a:pt x="4806" y="3331"/>
                      <a:pt x="4801" y="3309"/>
                    </a:cubicBezTo>
                    <a:cubicBezTo>
                      <a:pt x="4801" y="3309"/>
                      <a:pt x="4797" y="3309"/>
                      <a:pt x="4797" y="3309"/>
                    </a:cubicBezTo>
                    <a:cubicBezTo>
                      <a:pt x="4784" y="3309"/>
                      <a:pt x="4775" y="3309"/>
                      <a:pt x="4767" y="3309"/>
                    </a:cubicBezTo>
                    <a:cubicBezTo>
                      <a:pt x="4758" y="3309"/>
                      <a:pt x="4749" y="3320"/>
                      <a:pt x="4740" y="3331"/>
                    </a:cubicBezTo>
                    <a:cubicBezTo>
                      <a:pt x="4736" y="3331"/>
                      <a:pt x="4718" y="3320"/>
                      <a:pt x="4714" y="3320"/>
                    </a:cubicBezTo>
                    <a:cubicBezTo>
                      <a:pt x="4675" y="3320"/>
                      <a:pt x="4653" y="3320"/>
                      <a:pt x="4627" y="3320"/>
                    </a:cubicBezTo>
                    <a:cubicBezTo>
                      <a:pt x="4587" y="3320"/>
                      <a:pt x="4544" y="3320"/>
                      <a:pt x="4509" y="3320"/>
                    </a:cubicBezTo>
                    <a:cubicBezTo>
                      <a:pt x="4496" y="3320"/>
                      <a:pt x="4482" y="3298"/>
                      <a:pt x="4465" y="3298"/>
                    </a:cubicBezTo>
                    <a:cubicBezTo>
                      <a:pt x="4421" y="3287"/>
                      <a:pt x="4373" y="3276"/>
                      <a:pt x="4325" y="3276"/>
                    </a:cubicBezTo>
                    <a:cubicBezTo>
                      <a:pt x="4295" y="3276"/>
                      <a:pt x="4260" y="3276"/>
                      <a:pt x="4229" y="3276"/>
                    </a:cubicBezTo>
                    <a:cubicBezTo>
                      <a:pt x="4207" y="3276"/>
                      <a:pt x="4177" y="3254"/>
                      <a:pt x="4159" y="3243"/>
                    </a:cubicBezTo>
                    <a:cubicBezTo>
                      <a:pt x="4133" y="3243"/>
                      <a:pt x="4129" y="3243"/>
                      <a:pt x="4107" y="3243"/>
                    </a:cubicBezTo>
                    <a:cubicBezTo>
                      <a:pt x="4076" y="3243"/>
                      <a:pt x="4050" y="3243"/>
                      <a:pt x="4024" y="3232"/>
                    </a:cubicBezTo>
                    <a:cubicBezTo>
                      <a:pt x="3901" y="3199"/>
                      <a:pt x="3779" y="3166"/>
                      <a:pt x="3657" y="3133"/>
                    </a:cubicBezTo>
                    <a:cubicBezTo>
                      <a:pt x="3622" y="3133"/>
                      <a:pt x="3582" y="3111"/>
                      <a:pt x="3543" y="3100"/>
                    </a:cubicBezTo>
                    <a:lnTo>
                      <a:pt x="3465" y="3100"/>
                    </a:lnTo>
                    <a:cubicBezTo>
                      <a:pt x="3465" y="3100"/>
                      <a:pt x="3430" y="3078"/>
                      <a:pt x="3430" y="3078"/>
                    </a:cubicBezTo>
                    <a:cubicBezTo>
                      <a:pt x="3368" y="3056"/>
                      <a:pt x="3299" y="3056"/>
                      <a:pt x="3242" y="3045"/>
                    </a:cubicBezTo>
                    <a:cubicBezTo>
                      <a:pt x="3220" y="3045"/>
                      <a:pt x="3198" y="3045"/>
                      <a:pt x="3176" y="3045"/>
                    </a:cubicBezTo>
                    <a:cubicBezTo>
                      <a:pt x="3159" y="3045"/>
                      <a:pt x="3163" y="3034"/>
                      <a:pt x="3150" y="3023"/>
                    </a:cubicBezTo>
                    <a:cubicBezTo>
                      <a:pt x="3098" y="3023"/>
                      <a:pt x="3036" y="3023"/>
                      <a:pt x="2980" y="3023"/>
                    </a:cubicBezTo>
                    <a:cubicBezTo>
                      <a:pt x="2870" y="3023"/>
                      <a:pt x="2792" y="3023"/>
                      <a:pt x="2696" y="3012"/>
                    </a:cubicBezTo>
                    <a:cubicBezTo>
                      <a:pt x="2630" y="3012"/>
                      <a:pt x="2547" y="3012"/>
                      <a:pt x="2508" y="3001"/>
                    </a:cubicBezTo>
                    <a:cubicBezTo>
                      <a:pt x="2508" y="3001"/>
                      <a:pt x="2508" y="3012"/>
                      <a:pt x="2508" y="3012"/>
                    </a:cubicBezTo>
                    <a:cubicBezTo>
                      <a:pt x="2508" y="3012"/>
                      <a:pt x="2508" y="3001"/>
                      <a:pt x="2508" y="3001"/>
                    </a:cubicBezTo>
                    <a:cubicBezTo>
                      <a:pt x="2433" y="3001"/>
                      <a:pt x="2364" y="3012"/>
                      <a:pt x="2294" y="2990"/>
                    </a:cubicBezTo>
                    <a:cubicBezTo>
                      <a:pt x="2285" y="2990"/>
                      <a:pt x="2276" y="2990"/>
                      <a:pt x="2267" y="2979"/>
                    </a:cubicBezTo>
                    <a:cubicBezTo>
                      <a:pt x="2263" y="2979"/>
                      <a:pt x="2254" y="2979"/>
                      <a:pt x="2250" y="2979"/>
                    </a:cubicBezTo>
                    <a:cubicBezTo>
                      <a:pt x="2250" y="2979"/>
                      <a:pt x="2241" y="2956"/>
                      <a:pt x="2237" y="2956"/>
                    </a:cubicBezTo>
                    <a:cubicBezTo>
                      <a:pt x="2237" y="2956"/>
                      <a:pt x="2233" y="2956"/>
                      <a:pt x="2224" y="2956"/>
                    </a:cubicBezTo>
                    <a:cubicBezTo>
                      <a:pt x="2215" y="2956"/>
                      <a:pt x="2211" y="2956"/>
                      <a:pt x="2206" y="2956"/>
                    </a:cubicBezTo>
                    <a:cubicBezTo>
                      <a:pt x="2193" y="2956"/>
                      <a:pt x="2180" y="2956"/>
                      <a:pt x="2171" y="2956"/>
                    </a:cubicBezTo>
                    <a:cubicBezTo>
                      <a:pt x="2158" y="2956"/>
                      <a:pt x="2154" y="2934"/>
                      <a:pt x="2136" y="2934"/>
                    </a:cubicBezTo>
                    <a:cubicBezTo>
                      <a:pt x="2097" y="2934"/>
                      <a:pt x="2058" y="2934"/>
                      <a:pt x="2018" y="2934"/>
                    </a:cubicBezTo>
                    <a:cubicBezTo>
                      <a:pt x="1957" y="2934"/>
                      <a:pt x="1896" y="2923"/>
                      <a:pt x="1835" y="2912"/>
                    </a:cubicBezTo>
                    <a:cubicBezTo>
                      <a:pt x="1765" y="2912"/>
                      <a:pt x="1695" y="2879"/>
                      <a:pt x="1630" y="2879"/>
                    </a:cubicBezTo>
                    <a:cubicBezTo>
                      <a:pt x="1586" y="2879"/>
                      <a:pt x="1542" y="2879"/>
                      <a:pt x="1499" y="2879"/>
                    </a:cubicBezTo>
                    <a:cubicBezTo>
                      <a:pt x="1481" y="2879"/>
                      <a:pt x="1459" y="2879"/>
                      <a:pt x="1437" y="2879"/>
                    </a:cubicBezTo>
                    <a:cubicBezTo>
                      <a:pt x="1298" y="2868"/>
                      <a:pt x="1180" y="2857"/>
                      <a:pt x="1049" y="2846"/>
                    </a:cubicBezTo>
                    <a:cubicBezTo>
                      <a:pt x="957" y="2835"/>
                      <a:pt x="874" y="2846"/>
                      <a:pt x="782" y="2835"/>
                    </a:cubicBezTo>
                    <a:cubicBezTo>
                      <a:pt x="747" y="2835"/>
                      <a:pt x="708" y="2813"/>
                      <a:pt x="668" y="2813"/>
                    </a:cubicBezTo>
                    <a:cubicBezTo>
                      <a:pt x="629" y="2813"/>
                      <a:pt x="585" y="2835"/>
                      <a:pt x="546" y="2835"/>
                    </a:cubicBezTo>
                    <a:cubicBezTo>
                      <a:pt x="437" y="2846"/>
                      <a:pt x="332" y="2846"/>
                      <a:pt x="223" y="2846"/>
                    </a:cubicBezTo>
                    <a:lnTo>
                      <a:pt x="100" y="2846"/>
                    </a:lnTo>
                    <a:lnTo>
                      <a:pt x="100" y="3728"/>
                    </a:lnTo>
                    <a:cubicBezTo>
                      <a:pt x="131" y="3673"/>
                      <a:pt x="170" y="3629"/>
                      <a:pt x="210" y="3574"/>
                    </a:cubicBezTo>
                    <a:cubicBezTo>
                      <a:pt x="227" y="3551"/>
                      <a:pt x="253" y="3518"/>
                      <a:pt x="275" y="3496"/>
                    </a:cubicBezTo>
                    <a:cubicBezTo>
                      <a:pt x="297" y="3463"/>
                      <a:pt x="319" y="3419"/>
                      <a:pt x="341" y="3419"/>
                    </a:cubicBezTo>
                    <a:cubicBezTo>
                      <a:pt x="363" y="3419"/>
                      <a:pt x="398" y="3419"/>
                      <a:pt x="406" y="3419"/>
                    </a:cubicBezTo>
                    <a:cubicBezTo>
                      <a:pt x="424" y="3441"/>
                      <a:pt x="454" y="3397"/>
                      <a:pt x="476" y="3430"/>
                    </a:cubicBezTo>
                    <a:cubicBezTo>
                      <a:pt x="476" y="3551"/>
                      <a:pt x="437" y="3629"/>
                      <a:pt x="411" y="3695"/>
                    </a:cubicBezTo>
                    <a:cubicBezTo>
                      <a:pt x="402" y="3717"/>
                      <a:pt x="398" y="3728"/>
                      <a:pt x="389" y="3750"/>
                    </a:cubicBezTo>
                    <a:cubicBezTo>
                      <a:pt x="389" y="3750"/>
                      <a:pt x="389" y="3772"/>
                      <a:pt x="389" y="3772"/>
                    </a:cubicBezTo>
                    <a:lnTo>
                      <a:pt x="384" y="3772"/>
                    </a:lnTo>
                    <a:cubicBezTo>
                      <a:pt x="384" y="3772"/>
                      <a:pt x="371" y="3794"/>
                      <a:pt x="367" y="3805"/>
                    </a:cubicBezTo>
                    <a:cubicBezTo>
                      <a:pt x="349" y="3838"/>
                      <a:pt x="341" y="3882"/>
                      <a:pt x="328" y="3915"/>
                    </a:cubicBezTo>
                    <a:cubicBezTo>
                      <a:pt x="293" y="4003"/>
                      <a:pt x="253" y="4092"/>
                      <a:pt x="223" y="4180"/>
                    </a:cubicBezTo>
                    <a:cubicBezTo>
                      <a:pt x="201" y="4235"/>
                      <a:pt x="175" y="4279"/>
                      <a:pt x="166" y="4367"/>
                    </a:cubicBezTo>
                    <a:cubicBezTo>
                      <a:pt x="175" y="4367"/>
                      <a:pt x="188" y="4367"/>
                      <a:pt x="197" y="4367"/>
                    </a:cubicBezTo>
                    <a:cubicBezTo>
                      <a:pt x="197" y="4367"/>
                      <a:pt x="205" y="4367"/>
                      <a:pt x="214" y="4356"/>
                    </a:cubicBezTo>
                    <a:cubicBezTo>
                      <a:pt x="214" y="4356"/>
                      <a:pt x="214" y="4334"/>
                      <a:pt x="214" y="4334"/>
                    </a:cubicBezTo>
                    <a:cubicBezTo>
                      <a:pt x="218" y="4334"/>
                      <a:pt x="227" y="4334"/>
                      <a:pt x="232" y="4334"/>
                    </a:cubicBezTo>
                    <a:cubicBezTo>
                      <a:pt x="236" y="4323"/>
                      <a:pt x="245" y="4312"/>
                      <a:pt x="253" y="4301"/>
                    </a:cubicBezTo>
                    <a:cubicBezTo>
                      <a:pt x="262" y="4290"/>
                      <a:pt x="284" y="4268"/>
                      <a:pt x="284" y="4246"/>
                    </a:cubicBezTo>
                    <a:cubicBezTo>
                      <a:pt x="284" y="4246"/>
                      <a:pt x="284" y="4246"/>
                      <a:pt x="293" y="4235"/>
                    </a:cubicBezTo>
                    <a:cubicBezTo>
                      <a:pt x="319" y="4213"/>
                      <a:pt x="341" y="4158"/>
                      <a:pt x="367" y="4136"/>
                    </a:cubicBezTo>
                    <a:cubicBezTo>
                      <a:pt x="367" y="4136"/>
                      <a:pt x="367" y="4114"/>
                      <a:pt x="367" y="4114"/>
                    </a:cubicBezTo>
                    <a:cubicBezTo>
                      <a:pt x="380" y="4103"/>
                      <a:pt x="389" y="4092"/>
                      <a:pt x="402" y="4081"/>
                    </a:cubicBezTo>
                    <a:cubicBezTo>
                      <a:pt x="406" y="4081"/>
                      <a:pt x="415" y="4059"/>
                      <a:pt x="419" y="4070"/>
                    </a:cubicBezTo>
                    <a:cubicBezTo>
                      <a:pt x="428" y="4025"/>
                      <a:pt x="446" y="4003"/>
                      <a:pt x="467" y="3992"/>
                    </a:cubicBezTo>
                    <a:cubicBezTo>
                      <a:pt x="485" y="3937"/>
                      <a:pt x="511" y="3915"/>
                      <a:pt x="533" y="3871"/>
                    </a:cubicBezTo>
                    <a:cubicBezTo>
                      <a:pt x="546" y="3849"/>
                      <a:pt x="555" y="3827"/>
                      <a:pt x="564" y="3816"/>
                    </a:cubicBezTo>
                    <a:cubicBezTo>
                      <a:pt x="572" y="3816"/>
                      <a:pt x="581" y="3794"/>
                      <a:pt x="590" y="3794"/>
                    </a:cubicBezTo>
                    <a:cubicBezTo>
                      <a:pt x="594" y="3794"/>
                      <a:pt x="599" y="3772"/>
                      <a:pt x="603" y="3772"/>
                    </a:cubicBezTo>
                    <a:cubicBezTo>
                      <a:pt x="616" y="3761"/>
                      <a:pt x="633" y="3750"/>
                      <a:pt x="642" y="3739"/>
                    </a:cubicBezTo>
                    <a:cubicBezTo>
                      <a:pt x="642" y="3739"/>
                      <a:pt x="647" y="3717"/>
                      <a:pt x="651" y="3706"/>
                    </a:cubicBezTo>
                    <a:cubicBezTo>
                      <a:pt x="660" y="3706"/>
                      <a:pt x="673" y="3706"/>
                      <a:pt x="677" y="3684"/>
                    </a:cubicBezTo>
                    <a:cubicBezTo>
                      <a:pt x="677" y="3684"/>
                      <a:pt x="682" y="3673"/>
                      <a:pt x="686" y="3662"/>
                    </a:cubicBezTo>
                    <a:cubicBezTo>
                      <a:pt x="686" y="3662"/>
                      <a:pt x="695" y="3662"/>
                      <a:pt x="699" y="3662"/>
                    </a:cubicBezTo>
                    <a:cubicBezTo>
                      <a:pt x="716" y="3640"/>
                      <a:pt x="730" y="3618"/>
                      <a:pt x="743" y="3585"/>
                    </a:cubicBezTo>
                    <a:cubicBezTo>
                      <a:pt x="778" y="3540"/>
                      <a:pt x="813" y="3507"/>
                      <a:pt x="843" y="3463"/>
                    </a:cubicBezTo>
                    <a:cubicBezTo>
                      <a:pt x="869" y="3507"/>
                      <a:pt x="887" y="3452"/>
                      <a:pt x="931" y="3463"/>
                    </a:cubicBezTo>
                    <a:cubicBezTo>
                      <a:pt x="944" y="3496"/>
                      <a:pt x="952" y="3540"/>
                      <a:pt x="948" y="3596"/>
                    </a:cubicBezTo>
                    <a:cubicBezTo>
                      <a:pt x="948" y="3640"/>
                      <a:pt x="913" y="3706"/>
                      <a:pt x="900" y="3750"/>
                    </a:cubicBezTo>
                    <a:cubicBezTo>
                      <a:pt x="887" y="3772"/>
                      <a:pt x="874" y="3816"/>
                      <a:pt x="865" y="3838"/>
                    </a:cubicBezTo>
                    <a:cubicBezTo>
                      <a:pt x="852" y="3860"/>
                      <a:pt x="839" y="3882"/>
                      <a:pt x="834" y="3904"/>
                    </a:cubicBezTo>
                    <a:cubicBezTo>
                      <a:pt x="830" y="3926"/>
                      <a:pt x="821" y="3926"/>
                      <a:pt x="813" y="3937"/>
                    </a:cubicBezTo>
                    <a:cubicBezTo>
                      <a:pt x="813" y="3937"/>
                      <a:pt x="813" y="3959"/>
                      <a:pt x="813" y="3959"/>
                    </a:cubicBezTo>
                    <a:cubicBezTo>
                      <a:pt x="813" y="3959"/>
                      <a:pt x="808" y="3959"/>
                      <a:pt x="804" y="3959"/>
                    </a:cubicBezTo>
                    <a:cubicBezTo>
                      <a:pt x="804" y="3959"/>
                      <a:pt x="800" y="3959"/>
                      <a:pt x="795" y="3970"/>
                    </a:cubicBezTo>
                    <a:cubicBezTo>
                      <a:pt x="795" y="3970"/>
                      <a:pt x="795" y="3992"/>
                      <a:pt x="791" y="3992"/>
                    </a:cubicBezTo>
                    <a:cubicBezTo>
                      <a:pt x="782" y="4003"/>
                      <a:pt x="769" y="4014"/>
                      <a:pt x="765" y="4036"/>
                    </a:cubicBezTo>
                    <a:cubicBezTo>
                      <a:pt x="765" y="4036"/>
                      <a:pt x="760" y="4059"/>
                      <a:pt x="756" y="4070"/>
                    </a:cubicBezTo>
                    <a:cubicBezTo>
                      <a:pt x="743" y="4103"/>
                      <a:pt x="734" y="4125"/>
                      <a:pt x="725" y="4158"/>
                    </a:cubicBezTo>
                    <a:cubicBezTo>
                      <a:pt x="716" y="4180"/>
                      <a:pt x="708" y="4191"/>
                      <a:pt x="699" y="4213"/>
                    </a:cubicBezTo>
                    <a:cubicBezTo>
                      <a:pt x="695" y="4224"/>
                      <a:pt x="686" y="4257"/>
                      <a:pt x="682" y="4279"/>
                    </a:cubicBezTo>
                    <a:cubicBezTo>
                      <a:pt x="668" y="4301"/>
                      <a:pt x="651" y="4323"/>
                      <a:pt x="642" y="4345"/>
                    </a:cubicBezTo>
                    <a:cubicBezTo>
                      <a:pt x="642" y="4345"/>
                      <a:pt x="642" y="4367"/>
                      <a:pt x="642" y="4367"/>
                    </a:cubicBezTo>
                    <a:cubicBezTo>
                      <a:pt x="633" y="4389"/>
                      <a:pt x="625" y="4422"/>
                      <a:pt x="616" y="4444"/>
                    </a:cubicBezTo>
                    <a:cubicBezTo>
                      <a:pt x="612" y="4444"/>
                      <a:pt x="590" y="4466"/>
                      <a:pt x="599" y="4499"/>
                    </a:cubicBezTo>
                    <a:cubicBezTo>
                      <a:pt x="607" y="4499"/>
                      <a:pt x="612" y="4499"/>
                      <a:pt x="620" y="4499"/>
                    </a:cubicBezTo>
                    <a:cubicBezTo>
                      <a:pt x="629" y="4499"/>
                      <a:pt x="629" y="4488"/>
                      <a:pt x="633" y="4477"/>
                    </a:cubicBezTo>
                    <a:cubicBezTo>
                      <a:pt x="642" y="4477"/>
                      <a:pt x="664" y="4455"/>
                      <a:pt x="664" y="4444"/>
                    </a:cubicBezTo>
                    <a:cubicBezTo>
                      <a:pt x="677" y="4400"/>
                      <a:pt x="699" y="4389"/>
                      <a:pt x="712" y="4367"/>
                    </a:cubicBezTo>
                    <a:cubicBezTo>
                      <a:pt x="747" y="4312"/>
                      <a:pt x="782" y="4257"/>
                      <a:pt x="817" y="4224"/>
                    </a:cubicBezTo>
                    <a:cubicBezTo>
                      <a:pt x="856" y="4169"/>
                      <a:pt x="904" y="4103"/>
                      <a:pt x="939" y="4059"/>
                    </a:cubicBezTo>
                    <a:cubicBezTo>
                      <a:pt x="939" y="4059"/>
                      <a:pt x="939" y="4059"/>
                      <a:pt x="948" y="4059"/>
                    </a:cubicBezTo>
                    <a:cubicBezTo>
                      <a:pt x="948" y="4059"/>
                      <a:pt x="948" y="4036"/>
                      <a:pt x="948" y="4036"/>
                    </a:cubicBezTo>
                    <a:cubicBezTo>
                      <a:pt x="952" y="4036"/>
                      <a:pt x="961" y="4036"/>
                      <a:pt x="970" y="4036"/>
                    </a:cubicBezTo>
                    <a:cubicBezTo>
                      <a:pt x="970" y="4036"/>
                      <a:pt x="974" y="4003"/>
                      <a:pt x="979" y="4003"/>
                    </a:cubicBezTo>
                    <a:cubicBezTo>
                      <a:pt x="996" y="3981"/>
                      <a:pt x="1018" y="3959"/>
                      <a:pt x="1040" y="3948"/>
                    </a:cubicBezTo>
                    <a:cubicBezTo>
                      <a:pt x="1040" y="3915"/>
                      <a:pt x="1057" y="3915"/>
                      <a:pt x="1066" y="3893"/>
                    </a:cubicBezTo>
                    <a:cubicBezTo>
                      <a:pt x="1088" y="3871"/>
                      <a:pt x="1110" y="3838"/>
                      <a:pt x="1132" y="3816"/>
                    </a:cubicBezTo>
                    <a:cubicBezTo>
                      <a:pt x="1140" y="3816"/>
                      <a:pt x="1149" y="3816"/>
                      <a:pt x="1153" y="3816"/>
                    </a:cubicBezTo>
                    <a:cubicBezTo>
                      <a:pt x="1153" y="3816"/>
                      <a:pt x="1153" y="3794"/>
                      <a:pt x="1153" y="3794"/>
                    </a:cubicBezTo>
                    <a:cubicBezTo>
                      <a:pt x="1153" y="3794"/>
                      <a:pt x="1167" y="3794"/>
                      <a:pt x="1167" y="3783"/>
                    </a:cubicBezTo>
                    <a:cubicBezTo>
                      <a:pt x="1201" y="3750"/>
                      <a:pt x="1236" y="3706"/>
                      <a:pt x="1267" y="3662"/>
                    </a:cubicBezTo>
                    <a:cubicBezTo>
                      <a:pt x="1280" y="3651"/>
                      <a:pt x="1298" y="3651"/>
                      <a:pt x="1302" y="3618"/>
                    </a:cubicBezTo>
                    <a:cubicBezTo>
                      <a:pt x="1337" y="3640"/>
                      <a:pt x="1359" y="3540"/>
                      <a:pt x="1389" y="3529"/>
                    </a:cubicBezTo>
                    <a:cubicBezTo>
                      <a:pt x="1429" y="3507"/>
                      <a:pt x="1464" y="3529"/>
                      <a:pt x="1481" y="3563"/>
                    </a:cubicBezTo>
                    <a:cubicBezTo>
                      <a:pt x="1472" y="3629"/>
                      <a:pt x="1459" y="3662"/>
                      <a:pt x="1437" y="3684"/>
                    </a:cubicBezTo>
                    <a:cubicBezTo>
                      <a:pt x="1433" y="3695"/>
                      <a:pt x="1429" y="3684"/>
                      <a:pt x="1420" y="3695"/>
                    </a:cubicBezTo>
                    <a:cubicBezTo>
                      <a:pt x="1420" y="3695"/>
                      <a:pt x="1411" y="3717"/>
                      <a:pt x="1407" y="3728"/>
                    </a:cubicBezTo>
                    <a:cubicBezTo>
                      <a:pt x="1381" y="3772"/>
                      <a:pt x="1354" y="3805"/>
                      <a:pt x="1341" y="3882"/>
                    </a:cubicBezTo>
                    <a:cubicBezTo>
                      <a:pt x="1319" y="3882"/>
                      <a:pt x="1306" y="3948"/>
                      <a:pt x="1293" y="3981"/>
                    </a:cubicBezTo>
                    <a:cubicBezTo>
                      <a:pt x="1284" y="3992"/>
                      <a:pt x="1280" y="4003"/>
                      <a:pt x="1271" y="4014"/>
                    </a:cubicBezTo>
                    <a:cubicBezTo>
                      <a:pt x="1263" y="4025"/>
                      <a:pt x="1254" y="4059"/>
                      <a:pt x="1241" y="4081"/>
                    </a:cubicBezTo>
                    <a:cubicBezTo>
                      <a:pt x="1188" y="4202"/>
                      <a:pt x="1136" y="4312"/>
                      <a:pt x="1101" y="4466"/>
                    </a:cubicBezTo>
                    <a:cubicBezTo>
                      <a:pt x="1118" y="4466"/>
                      <a:pt x="1127" y="4433"/>
                      <a:pt x="1145" y="4411"/>
                    </a:cubicBezTo>
                    <a:cubicBezTo>
                      <a:pt x="1158" y="4389"/>
                      <a:pt x="1175" y="4378"/>
                      <a:pt x="1188" y="4356"/>
                    </a:cubicBezTo>
                    <a:cubicBezTo>
                      <a:pt x="1193" y="4356"/>
                      <a:pt x="1197" y="4334"/>
                      <a:pt x="1206" y="4323"/>
                    </a:cubicBezTo>
                    <a:cubicBezTo>
                      <a:pt x="1219" y="4312"/>
                      <a:pt x="1228" y="4290"/>
                      <a:pt x="1236" y="4279"/>
                    </a:cubicBezTo>
                    <a:cubicBezTo>
                      <a:pt x="1236" y="4279"/>
                      <a:pt x="1245" y="4279"/>
                      <a:pt x="1249" y="4279"/>
                    </a:cubicBezTo>
                    <a:cubicBezTo>
                      <a:pt x="1276" y="4257"/>
                      <a:pt x="1293" y="4235"/>
                      <a:pt x="1315" y="4213"/>
                    </a:cubicBezTo>
                    <a:cubicBezTo>
                      <a:pt x="1346" y="4180"/>
                      <a:pt x="1372" y="4136"/>
                      <a:pt x="1398" y="4114"/>
                    </a:cubicBezTo>
                    <a:cubicBezTo>
                      <a:pt x="1416" y="4092"/>
                      <a:pt x="1429" y="4092"/>
                      <a:pt x="1446" y="4070"/>
                    </a:cubicBezTo>
                    <a:cubicBezTo>
                      <a:pt x="1503" y="4025"/>
                      <a:pt x="1564" y="3959"/>
                      <a:pt x="1621" y="3882"/>
                    </a:cubicBezTo>
                    <a:cubicBezTo>
                      <a:pt x="1647" y="3849"/>
                      <a:pt x="1678" y="3816"/>
                      <a:pt x="1704" y="3783"/>
                    </a:cubicBezTo>
                    <a:cubicBezTo>
                      <a:pt x="1734" y="3750"/>
                      <a:pt x="1765" y="3695"/>
                      <a:pt x="1791" y="3684"/>
                    </a:cubicBezTo>
                    <a:cubicBezTo>
                      <a:pt x="1818" y="3684"/>
                      <a:pt x="1844" y="3684"/>
                      <a:pt x="1870" y="3695"/>
                    </a:cubicBezTo>
                    <a:cubicBezTo>
                      <a:pt x="1896" y="3695"/>
                      <a:pt x="1922" y="3695"/>
                      <a:pt x="1949" y="3717"/>
                    </a:cubicBezTo>
                    <a:cubicBezTo>
                      <a:pt x="1949" y="3750"/>
                      <a:pt x="1927" y="3750"/>
                      <a:pt x="1918" y="3772"/>
                    </a:cubicBezTo>
                    <a:cubicBezTo>
                      <a:pt x="1918" y="3772"/>
                      <a:pt x="1918" y="3772"/>
                      <a:pt x="1909" y="3772"/>
                    </a:cubicBezTo>
                    <a:cubicBezTo>
                      <a:pt x="1909" y="3772"/>
                      <a:pt x="1900" y="3794"/>
                      <a:pt x="1896" y="3805"/>
                    </a:cubicBezTo>
                    <a:cubicBezTo>
                      <a:pt x="1861" y="3871"/>
                      <a:pt x="1831" y="3948"/>
                      <a:pt x="1804" y="4025"/>
                    </a:cubicBezTo>
                    <a:cubicBezTo>
                      <a:pt x="1791" y="4059"/>
                      <a:pt x="1774" y="4092"/>
                      <a:pt x="1765" y="4114"/>
                    </a:cubicBezTo>
                    <a:cubicBezTo>
                      <a:pt x="1765" y="4114"/>
                      <a:pt x="1765" y="4114"/>
                      <a:pt x="1761" y="4136"/>
                    </a:cubicBezTo>
                    <a:cubicBezTo>
                      <a:pt x="1752" y="4147"/>
                      <a:pt x="1743" y="4158"/>
                      <a:pt x="1734" y="4180"/>
                    </a:cubicBezTo>
                    <a:cubicBezTo>
                      <a:pt x="1734" y="4180"/>
                      <a:pt x="1734" y="4202"/>
                      <a:pt x="1734" y="4202"/>
                    </a:cubicBezTo>
                    <a:cubicBezTo>
                      <a:pt x="1734" y="4202"/>
                      <a:pt x="1730" y="4202"/>
                      <a:pt x="1726" y="4202"/>
                    </a:cubicBezTo>
                    <a:cubicBezTo>
                      <a:pt x="1721" y="4202"/>
                      <a:pt x="1717" y="4224"/>
                      <a:pt x="1713" y="4235"/>
                    </a:cubicBezTo>
                    <a:cubicBezTo>
                      <a:pt x="1665" y="4334"/>
                      <a:pt x="1612" y="4433"/>
                      <a:pt x="1573" y="4544"/>
                    </a:cubicBezTo>
                    <a:cubicBezTo>
                      <a:pt x="1608" y="4521"/>
                      <a:pt x="1643" y="4466"/>
                      <a:pt x="1673" y="4444"/>
                    </a:cubicBezTo>
                    <a:cubicBezTo>
                      <a:pt x="1686" y="4422"/>
                      <a:pt x="1700" y="4411"/>
                      <a:pt x="1713" y="4400"/>
                    </a:cubicBezTo>
                    <a:cubicBezTo>
                      <a:pt x="1726" y="4389"/>
                      <a:pt x="1739" y="4367"/>
                      <a:pt x="1752" y="4345"/>
                    </a:cubicBezTo>
                    <a:cubicBezTo>
                      <a:pt x="1752" y="4345"/>
                      <a:pt x="1761" y="4323"/>
                      <a:pt x="1765" y="4323"/>
                    </a:cubicBezTo>
                    <a:cubicBezTo>
                      <a:pt x="1774" y="4323"/>
                      <a:pt x="1787" y="4323"/>
                      <a:pt x="1796" y="4301"/>
                    </a:cubicBezTo>
                    <a:cubicBezTo>
                      <a:pt x="1818" y="4268"/>
                      <a:pt x="1844" y="4224"/>
                      <a:pt x="1866" y="4213"/>
                    </a:cubicBezTo>
                    <a:cubicBezTo>
                      <a:pt x="1879" y="4213"/>
                      <a:pt x="1892" y="4191"/>
                      <a:pt x="1896" y="4180"/>
                    </a:cubicBezTo>
                    <a:cubicBezTo>
                      <a:pt x="1900" y="4180"/>
                      <a:pt x="1905" y="4169"/>
                      <a:pt x="1914" y="4158"/>
                    </a:cubicBezTo>
                    <a:cubicBezTo>
                      <a:pt x="1953" y="4114"/>
                      <a:pt x="1992" y="4059"/>
                      <a:pt x="2036" y="4014"/>
                    </a:cubicBezTo>
                    <a:cubicBezTo>
                      <a:pt x="2075" y="3981"/>
                      <a:pt x="2119" y="3926"/>
                      <a:pt x="2158" y="3871"/>
                    </a:cubicBezTo>
                    <a:cubicBezTo>
                      <a:pt x="2158" y="3871"/>
                      <a:pt x="2167" y="3871"/>
                      <a:pt x="2176" y="3860"/>
                    </a:cubicBezTo>
                    <a:cubicBezTo>
                      <a:pt x="2176" y="3860"/>
                      <a:pt x="2184" y="3838"/>
                      <a:pt x="2189" y="3827"/>
                    </a:cubicBezTo>
                    <a:cubicBezTo>
                      <a:pt x="2198" y="3816"/>
                      <a:pt x="2219" y="3805"/>
                      <a:pt x="2224" y="3783"/>
                    </a:cubicBezTo>
                    <a:cubicBezTo>
                      <a:pt x="2237" y="3750"/>
                      <a:pt x="2267" y="3717"/>
                      <a:pt x="2276" y="3717"/>
                    </a:cubicBezTo>
                    <a:cubicBezTo>
                      <a:pt x="2289" y="3706"/>
                      <a:pt x="2302" y="3717"/>
                      <a:pt x="2316" y="3717"/>
                    </a:cubicBezTo>
                    <a:lnTo>
                      <a:pt x="2351" y="3717"/>
                    </a:lnTo>
                    <a:cubicBezTo>
                      <a:pt x="2372" y="3717"/>
                      <a:pt x="2399" y="3684"/>
                      <a:pt x="2416" y="3717"/>
                    </a:cubicBezTo>
                    <a:cubicBezTo>
                      <a:pt x="2407" y="3827"/>
                      <a:pt x="2364" y="3893"/>
                      <a:pt x="2337" y="3959"/>
                    </a:cubicBezTo>
                    <a:cubicBezTo>
                      <a:pt x="2337" y="3959"/>
                      <a:pt x="2329" y="3970"/>
                      <a:pt x="2324" y="3981"/>
                    </a:cubicBezTo>
                    <a:cubicBezTo>
                      <a:pt x="2311" y="4003"/>
                      <a:pt x="2302" y="4036"/>
                      <a:pt x="2289" y="4047"/>
                    </a:cubicBezTo>
                    <a:cubicBezTo>
                      <a:pt x="2289" y="4047"/>
                      <a:pt x="2289" y="4070"/>
                      <a:pt x="2289" y="4070"/>
                    </a:cubicBezTo>
                    <a:cubicBezTo>
                      <a:pt x="2289" y="4070"/>
                      <a:pt x="2285" y="4070"/>
                      <a:pt x="2281" y="4070"/>
                    </a:cubicBezTo>
                    <a:cubicBezTo>
                      <a:pt x="2281" y="4070"/>
                      <a:pt x="2281" y="4081"/>
                      <a:pt x="2281" y="4092"/>
                    </a:cubicBezTo>
                    <a:cubicBezTo>
                      <a:pt x="2263" y="4125"/>
                      <a:pt x="2250" y="4169"/>
                      <a:pt x="2237" y="4191"/>
                    </a:cubicBezTo>
                    <a:cubicBezTo>
                      <a:pt x="2233" y="4213"/>
                      <a:pt x="2219" y="4224"/>
                      <a:pt x="2215" y="4246"/>
                    </a:cubicBezTo>
                    <a:cubicBezTo>
                      <a:pt x="2202" y="4268"/>
                      <a:pt x="2189" y="4312"/>
                      <a:pt x="2180" y="4334"/>
                    </a:cubicBezTo>
                    <a:cubicBezTo>
                      <a:pt x="2180" y="4334"/>
                      <a:pt x="2180" y="4334"/>
                      <a:pt x="2171" y="4334"/>
                    </a:cubicBezTo>
                    <a:cubicBezTo>
                      <a:pt x="2158" y="4367"/>
                      <a:pt x="2145" y="4411"/>
                      <a:pt x="2132" y="4444"/>
                    </a:cubicBezTo>
                    <a:cubicBezTo>
                      <a:pt x="2119" y="4477"/>
                      <a:pt x="2088" y="4499"/>
                      <a:pt x="2093" y="4566"/>
                    </a:cubicBezTo>
                    <a:cubicBezTo>
                      <a:pt x="2154" y="4510"/>
                      <a:pt x="2211" y="4433"/>
                      <a:pt x="2272" y="4356"/>
                    </a:cubicBezTo>
                    <a:cubicBezTo>
                      <a:pt x="2302" y="4323"/>
                      <a:pt x="2333" y="4290"/>
                      <a:pt x="2359" y="4257"/>
                    </a:cubicBezTo>
                    <a:cubicBezTo>
                      <a:pt x="2368" y="4257"/>
                      <a:pt x="2377" y="4257"/>
                      <a:pt x="2381" y="4235"/>
                    </a:cubicBezTo>
                    <a:cubicBezTo>
                      <a:pt x="2390" y="4235"/>
                      <a:pt x="2390" y="4202"/>
                      <a:pt x="2399" y="4202"/>
                    </a:cubicBezTo>
                    <a:cubicBezTo>
                      <a:pt x="2412" y="4180"/>
                      <a:pt x="2425" y="4169"/>
                      <a:pt x="2429" y="4158"/>
                    </a:cubicBezTo>
                    <a:cubicBezTo>
                      <a:pt x="2447" y="4125"/>
                      <a:pt x="2468" y="4114"/>
                      <a:pt x="2486" y="4092"/>
                    </a:cubicBezTo>
                    <a:cubicBezTo>
                      <a:pt x="2495" y="4092"/>
                      <a:pt x="2503" y="4081"/>
                      <a:pt x="2512" y="4070"/>
                    </a:cubicBezTo>
                    <a:cubicBezTo>
                      <a:pt x="2512" y="4070"/>
                      <a:pt x="2512" y="4047"/>
                      <a:pt x="2512" y="4047"/>
                    </a:cubicBezTo>
                    <a:cubicBezTo>
                      <a:pt x="2512" y="4047"/>
                      <a:pt x="2516" y="4047"/>
                      <a:pt x="2521" y="4047"/>
                    </a:cubicBezTo>
                    <a:cubicBezTo>
                      <a:pt x="2547" y="4014"/>
                      <a:pt x="2573" y="3981"/>
                      <a:pt x="2595" y="3959"/>
                    </a:cubicBezTo>
                    <a:cubicBezTo>
                      <a:pt x="2604" y="3959"/>
                      <a:pt x="2613" y="3937"/>
                      <a:pt x="2617" y="3926"/>
                    </a:cubicBezTo>
                    <a:cubicBezTo>
                      <a:pt x="2648" y="3893"/>
                      <a:pt x="2682" y="3871"/>
                      <a:pt x="2718" y="3849"/>
                    </a:cubicBezTo>
                    <a:cubicBezTo>
                      <a:pt x="2726" y="3849"/>
                      <a:pt x="2735" y="3838"/>
                      <a:pt x="2739" y="3827"/>
                    </a:cubicBezTo>
                    <a:cubicBezTo>
                      <a:pt x="2766" y="3805"/>
                      <a:pt x="2787" y="3772"/>
                      <a:pt x="2809" y="3750"/>
                    </a:cubicBezTo>
                    <a:cubicBezTo>
                      <a:pt x="2827" y="3739"/>
                      <a:pt x="2849" y="3728"/>
                      <a:pt x="2875" y="3728"/>
                    </a:cubicBezTo>
                    <a:cubicBezTo>
                      <a:pt x="2892" y="3728"/>
                      <a:pt x="2914" y="3717"/>
                      <a:pt x="2923" y="3750"/>
                    </a:cubicBezTo>
                    <a:cubicBezTo>
                      <a:pt x="2918" y="3805"/>
                      <a:pt x="2905" y="3816"/>
                      <a:pt x="2897" y="3849"/>
                    </a:cubicBezTo>
                    <a:cubicBezTo>
                      <a:pt x="2897" y="3849"/>
                      <a:pt x="2892" y="3871"/>
                      <a:pt x="2888" y="3882"/>
                    </a:cubicBezTo>
                    <a:cubicBezTo>
                      <a:pt x="2875" y="3915"/>
                      <a:pt x="2862" y="3948"/>
                      <a:pt x="2844" y="3981"/>
                    </a:cubicBezTo>
                    <a:cubicBezTo>
                      <a:pt x="2822" y="4025"/>
                      <a:pt x="2800" y="4092"/>
                      <a:pt x="2779" y="4136"/>
                    </a:cubicBezTo>
                    <a:cubicBezTo>
                      <a:pt x="2779" y="4136"/>
                      <a:pt x="2779" y="4158"/>
                      <a:pt x="2770" y="4169"/>
                    </a:cubicBezTo>
                    <a:cubicBezTo>
                      <a:pt x="2766" y="4169"/>
                      <a:pt x="2757" y="4169"/>
                      <a:pt x="2752" y="4191"/>
                    </a:cubicBezTo>
                    <a:cubicBezTo>
                      <a:pt x="2752" y="4191"/>
                      <a:pt x="2752" y="4213"/>
                      <a:pt x="2744" y="4213"/>
                    </a:cubicBezTo>
                    <a:cubicBezTo>
                      <a:pt x="2731" y="4246"/>
                      <a:pt x="2713" y="4268"/>
                      <a:pt x="2704" y="4290"/>
                    </a:cubicBezTo>
                    <a:cubicBezTo>
                      <a:pt x="2704" y="4290"/>
                      <a:pt x="2704" y="4312"/>
                      <a:pt x="2704" y="4312"/>
                    </a:cubicBezTo>
                    <a:cubicBezTo>
                      <a:pt x="2682" y="4356"/>
                      <a:pt x="2661" y="4389"/>
                      <a:pt x="2643" y="4422"/>
                    </a:cubicBezTo>
                    <a:cubicBezTo>
                      <a:pt x="2634" y="4433"/>
                      <a:pt x="2630" y="4455"/>
                      <a:pt x="2621" y="4466"/>
                    </a:cubicBezTo>
                    <a:cubicBezTo>
                      <a:pt x="2608" y="4499"/>
                      <a:pt x="2586" y="4532"/>
                      <a:pt x="2578" y="4577"/>
                    </a:cubicBezTo>
                    <a:cubicBezTo>
                      <a:pt x="2634" y="4577"/>
                      <a:pt x="2682" y="4488"/>
                      <a:pt x="2718" y="4455"/>
                    </a:cubicBezTo>
                    <a:cubicBezTo>
                      <a:pt x="2735" y="4433"/>
                      <a:pt x="2748" y="4422"/>
                      <a:pt x="2761" y="4400"/>
                    </a:cubicBezTo>
                    <a:cubicBezTo>
                      <a:pt x="2814" y="4345"/>
                      <a:pt x="2862" y="4279"/>
                      <a:pt x="2914" y="4224"/>
                    </a:cubicBezTo>
                    <a:cubicBezTo>
                      <a:pt x="2923" y="4213"/>
                      <a:pt x="2932" y="4191"/>
                      <a:pt x="2940" y="4180"/>
                    </a:cubicBezTo>
                    <a:cubicBezTo>
                      <a:pt x="2958" y="4158"/>
                      <a:pt x="2980" y="4136"/>
                      <a:pt x="3001" y="4114"/>
                    </a:cubicBezTo>
                    <a:cubicBezTo>
                      <a:pt x="3028" y="4081"/>
                      <a:pt x="3054" y="4047"/>
                      <a:pt x="3080" y="4036"/>
                    </a:cubicBezTo>
                    <a:cubicBezTo>
                      <a:pt x="3111" y="4014"/>
                      <a:pt x="3119" y="3992"/>
                      <a:pt x="3141" y="3970"/>
                    </a:cubicBezTo>
                    <a:cubicBezTo>
                      <a:pt x="3154" y="3948"/>
                      <a:pt x="3172" y="3948"/>
                      <a:pt x="3189" y="3926"/>
                    </a:cubicBezTo>
                    <a:cubicBezTo>
                      <a:pt x="3202" y="3915"/>
                      <a:pt x="3220" y="3893"/>
                      <a:pt x="3237" y="3882"/>
                    </a:cubicBezTo>
                    <a:cubicBezTo>
                      <a:pt x="3246" y="3882"/>
                      <a:pt x="3255" y="3882"/>
                      <a:pt x="3264" y="3882"/>
                    </a:cubicBezTo>
                    <a:cubicBezTo>
                      <a:pt x="3264" y="3882"/>
                      <a:pt x="3268" y="3871"/>
                      <a:pt x="3272" y="3860"/>
                    </a:cubicBezTo>
                    <a:cubicBezTo>
                      <a:pt x="3277" y="3860"/>
                      <a:pt x="3281" y="3860"/>
                      <a:pt x="3285" y="3849"/>
                    </a:cubicBezTo>
                    <a:cubicBezTo>
                      <a:pt x="3338" y="3827"/>
                      <a:pt x="3395" y="3849"/>
                      <a:pt x="3443" y="3849"/>
                    </a:cubicBezTo>
                    <a:cubicBezTo>
                      <a:pt x="3749" y="3882"/>
                      <a:pt x="4067" y="3849"/>
                      <a:pt x="4386" y="3882"/>
                    </a:cubicBezTo>
                    <a:cubicBezTo>
                      <a:pt x="4526" y="3893"/>
                      <a:pt x="4670" y="3860"/>
                      <a:pt x="4810" y="3893"/>
                    </a:cubicBezTo>
                    <a:cubicBezTo>
                      <a:pt x="4810" y="3970"/>
                      <a:pt x="4810" y="4047"/>
                      <a:pt x="4797" y="4070"/>
                    </a:cubicBezTo>
                    <a:cubicBezTo>
                      <a:pt x="4797" y="4070"/>
                      <a:pt x="4797" y="4070"/>
                      <a:pt x="4797" y="4092"/>
                    </a:cubicBezTo>
                    <a:cubicBezTo>
                      <a:pt x="4793" y="4114"/>
                      <a:pt x="4780" y="4125"/>
                      <a:pt x="4780" y="4158"/>
                    </a:cubicBezTo>
                    <a:cubicBezTo>
                      <a:pt x="4793" y="4158"/>
                      <a:pt x="4810" y="4136"/>
                      <a:pt x="4823" y="4125"/>
                    </a:cubicBezTo>
                    <a:cubicBezTo>
                      <a:pt x="4841" y="4114"/>
                      <a:pt x="4854" y="4103"/>
                      <a:pt x="4867" y="4081"/>
                    </a:cubicBezTo>
                    <a:cubicBezTo>
                      <a:pt x="4880" y="4070"/>
                      <a:pt x="4893" y="4025"/>
                      <a:pt x="4906" y="4003"/>
                    </a:cubicBezTo>
                    <a:cubicBezTo>
                      <a:pt x="4928" y="3970"/>
                      <a:pt x="4954" y="3948"/>
                      <a:pt x="4976" y="3926"/>
                    </a:cubicBezTo>
                    <a:cubicBezTo>
                      <a:pt x="5002" y="3893"/>
                      <a:pt x="5046" y="3860"/>
                      <a:pt x="5072" y="3849"/>
                    </a:cubicBezTo>
                    <a:cubicBezTo>
                      <a:pt x="5077" y="3849"/>
                      <a:pt x="5077" y="3860"/>
                      <a:pt x="5077" y="3860"/>
                    </a:cubicBezTo>
                    <a:lnTo>
                      <a:pt x="5182" y="3860"/>
                    </a:lnTo>
                    <a:cubicBezTo>
                      <a:pt x="5216" y="3860"/>
                      <a:pt x="5243" y="3838"/>
                      <a:pt x="5269" y="3882"/>
                    </a:cubicBezTo>
                    <a:cubicBezTo>
                      <a:pt x="5269" y="3948"/>
                      <a:pt x="5256" y="3992"/>
                      <a:pt x="5247" y="4036"/>
                    </a:cubicBezTo>
                    <a:cubicBezTo>
                      <a:pt x="5238" y="4081"/>
                      <a:pt x="5221" y="4125"/>
                      <a:pt x="5221" y="4180"/>
                    </a:cubicBezTo>
                    <a:cubicBezTo>
                      <a:pt x="5256" y="4147"/>
                      <a:pt x="5291" y="4114"/>
                      <a:pt x="5326" y="4081"/>
                    </a:cubicBezTo>
                    <a:cubicBezTo>
                      <a:pt x="5356" y="4036"/>
                      <a:pt x="5396" y="3992"/>
                      <a:pt x="5435" y="3981"/>
                    </a:cubicBezTo>
                    <a:cubicBezTo>
                      <a:pt x="5435" y="3948"/>
                      <a:pt x="5444" y="3959"/>
                      <a:pt x="5448" y="3959"/>
                    </a:cubicBezTo>
                    <a:cubicBezTo>
                      <a:pt x="5448" y="3959"/>
                      <a:pt x="5461" y="3926"/>
                      <a:pt x="5461" y="3926"/>
                    </a:cubicBezTo>
                    <a:cubicBezTo>
                      <a:pt x="5466" y="3926"/>
                      <a:pt x="5479" y="3926"/>
                      <a:pt x="5483" y="3915"/>
                    </a:cubicBezTo>
                    <a:cubicBezTo>
                      <a:pt x="5492" y="3915"/>
                      <a:pt x="5492" y="3893"/>
                      <a:pt x="5500" y="3882"/>
                    </a:cubicBezTo>
                    <a:cubicBezTo>
                      <a:pt x="5514" y="3882"/>
                      <a:pt x="5531" y="3860"/>
                      <a:pt x="5540" y="3849"/>
                    </a:cubicBezTo>
                    <a:cubicBezTo>
                      <a:pt x="5549" y="3849"/>
                      <a:pt x="5553" y="3860"/>
                      <a:pt x="5566" y="3860"/>
                    </a:cubicBezTo>
                    <a:cubicBezTo>
                      <a:pt x="5566" y="3860"/>
                      <a:pt x="5570" y="3849"/>
                      <a:pt x="5579" y="3849"/>
                    </a:cubicBezTo>
                    <a:cubicBezTo>
                      <a:pt x="5610" y="3849"/>
                      <a:pt x="5636" y="3871"/>
                      <a:pt x="5658" y="3871"/>
                    </a:cubicBezTo>
                    <a:cubicBezTo>
                      <a:pt x="5680" y="3871"/>
                      <a:pt x="5701" y="3871"/>
                      <a:pt x="5719" y="3893"/>
                    </a:cubicBezTo>
                    <a:cubicBezTo>
                      <a:pt x="5706" y="3981"/>
                      <a:pt x="5688" y="4059"/>
                      <a:pt x="5675" y="4136"/>
                    </a:cubicBezTo>
                    <a:cubicBezTo>
                      <a:pt x="5701" y="4136"/>
                      <a:pt x="5723" y="4092"/>
                      <a:pt x="5749" y="4081"/>
                    </a:cubicBezTo>
                    <a:cubicBezTo>
                      <a:pt x="5767" y="4070"/>
                      <a:pt x="5780" y="4059"/>
                      <a:pt x="5798" y="4036"/>
                    </a:cubicBezTo>
                    <a:cubicBezTo>
                      <a:pt x="5828" y="4014"/>
                      <a:pt x="5850" y="3981"/>
                      <a:pt x="5885" y="3948"/>
                    </a:cubicBezTo>
                    <a:cubicBezTo>
                      <a:pt x="5894" y="3937"/>
                      <a:pt x="5911" y="3926"/>
                      <a:pt x="5920" y="3915"/>
                    </a:cubicBezTo>
                    <a:cubicBezTo>
                      <a:pt x="5924" y="3915"/>
                      <a:pt x="5929" y="3893"/>
                      <a:pt x="5933" y="3882"/>
                    </a:cubicBezTo>
                    <a:cubicBezTo>
                      <a:pt x="5933" y="3882"/>
                      <a:pt x="5946" y="3882"/>
                      <a:pt x="5950" y="3882"/>
                    </a:cubicBezTo>
                    <a:cubicBezTo>
                      <a:pt x="5972" y="3882"/>
                      <a:pt x="5999" y="3882"/>
                      <a:pt x="6025" y="3882"/>
                    </a:cubicBezTo>
                    <a:cubicBezTo>
                      <a:pt x="6051" y="3882"/>
                      <a:pt x="6073" y="3882"/>
                      <a:pt x="6099" y="3882"/>
                    </a:cubicBezTo>
                    <a:cubicBezTo>
                      <a:pt x="6116" y="3882"/>
                      <a:pt x="6134" y="3860"/>
                      <a:pt x="6147" y="3882"/>
                    </a:cubicBezTo>
                    <a:cubicBezTo>
                      <a:pt x="6147" y="3937"/>
                      <a:pt x="6125" y="3981"/>
                      <a:pt x="6121" y="4014"/>
                    </a:cubicBezTo>
                    <a:cubicBezTo>
                      <a:pt x="6112" y="4047"/>
                      <a:pt x="6108" y="4081"/>
                      <a:pt x="6103" y="4103"/>
                    </a:cubicBezTo>
                    <a:cubicBezTo>
                      <a:pt x="6095" y="4136"/>
                      <a:pt x="6090" y="4180"/>
                      <a:pt x="6086" y="4202"/>
                    </a:cubicBezTo>
                    <a:cubicBezTo>
                      <a:pt x="6086" y="4202"/>
                      <a:pt x="6077" y="4213"/>
                      <a:pt x="6077" y="4213"/>
                    </a:cubicBezTo>
                    <a:cubicBezTo>
                      <a:pt x="6073" y="4235"/>
                      <a:pt x="6073" y="4257"/>
                      <a:pt x="6068" y="4268"/>
                    </a:cubicBezTo>
                    <a:cubicBezTo>
                      <a:pt x="6068" y="4290"/>
                      <a:pt x="6055" y="4312"/>
                      <a:pt x="6068" y="4334"/>
                    </a:cubicBezTo>
                    <a:cubicBezTo>
                      <a:pt x="6116" y="4268"/>
                      <a:pt x="6165" y="4191"/>
                      <a:pt x="6217" y="4103"/>
                    </a:cubicBezTo>
                    <a:cubicBezTo>
                      <a:pt x="6248" y="4059"/>
                      <a:pt x="6282" y="4003"/>
                      <a:pt x="6309" y="3970"/>
                    </a:cubicBezTo>
                    <a:cubicBezTo>
                      <a:pt x="6317" y="3970"/>
                      <a:pt x="6322" y="3970"/>
                      <a:pt x="6331" y="3959"/>
                    </a:cubicBezTo>
                    <a:cubicBezTo>
                      <a:pt x="6331" y="3959"/>
                      <a:pt x="6331" y="3937"/>
                      <a:pt x="6331" y="3937"/>
                    </a:cubicBezTo>
                    <a:cubicBezTo>
                      <a:pt x="6335" y="3937"/>
                      <a:pt x="6344" y="3926"/>
                      <a:pt x="6344" y="3926"/>
                    </a:cubicBezTo>
                    <a:cubicBezTo>
                      <a:pt x="6361" y="3904"/>
                      <a:pt x="6379" y="3893"/>
                      <a:pt x="6383" y="3871"/>
                    </a:cubicBezTo>
                    <a:cubicBezTo>
                      <a:pt x="6387" y="3871"/>
                      <a:pt x="6392" y="3871"/>
                      <a:pt x="6396" y="3849"/>
                    </a:cubicBezTo>
                    <a:cubicBezTo>
                      <a:pt x="6414" y="3805"/>
                      <a:pt x="6427" y="3805"/>
                      <a:pt x="6444" y="3772"/>
                    </a:cubicBezTo>
                    <a:cubicBezTo>
                      <a:pt x="6457" y="3761"/>
                      <a:pt x="6462" y="3739"/>
                      <a:pt x="6475" y="3728"/>
                    </a:cubicBezTo>
                    <a:cubicBezTo>
                      <a:pt x="6479" y="3728"/>
                      <a:pt x="6488" y="3728"/>
                      <a:pt x="6497" y="3728"/>
                    </a:cubicBezTo>
                    <a:cubicBezTo>
                      <a:pt x="6505" y="3728"/>
                      <a:pt x="6510" y="3717"/>
                      <a:pt x="6514" y="3706"/>
                    </a:cubicBezTo>
                    <a:cubicBezTo>
                      <a:pt x="6536" y="3706"/>
                      <a:pt x="6558" y="3706"/>
                      <a:pt x="6580" y="3684"/>
                    </a:cubicBezTo>
                    <a:cubicBezTo>
                      <a:pt x="6584" y="3684"/>
                      <a:pt x="6588" y="3662"/>
                      <a:pt x="6597" y="3662"/>
                    </a:cubicBezTo>
                    <a:cubicBezTo>
                      <a:pt x="6610" y="3662"/>
                      <a:pt x="6623" y="3651"/>
                      <a:pt x="6641" y="3651"/>
                    </a:cubicBezTo>
                    <a:cubicBezTo>
                      <a:pt x="6649" y="3706"/>
                      <a:pt x="6658" y="3761"/>
                      <a:pt x="6658" y="3816"/>
                    </a:cubicBezTo>
                    <a:cubicBezTo>
                      <a:pt x="6641" y="3871"/>
                      <a:pt x="6619" y="3926"/>
                      <a:pt x="6597" y="3959"/>
                    </a:cubicBezTo>
                    <a:cubicBezTo>
                      <a:pt x="6593" y="3959"/>
                      <a:pt x="6588" y="3981"/>
                      <a:pt x="6584" y="3992"/>
                    </a:cubicBezTo>
                    <a:cubicBezTo>
                      <a:pt x="6571" y="4014"/>
                      <a:pt x="6558" y="4036"/>
                      <a:pt x="6549" y="4047"/>
                    </a:cubicBezTo>
                    <a:cubicBezTo>
                      <a:pt x="6549" y="4047"/>
                      <a:pt x="6549" y="4059"/>
                      <a:pt x="6549" y="4070"/>
                    </a:cubicBezTo>
                    <a:cubicBezTo>
                      <a:pt x="6549" y="4070"/>
                      <a:pt x="6540" y="4081"/>
                      <a:pt x="6532" y="4092"/>
                    </a:cubicBezTo>
                    <a:cubicBezTo>
                      <a:pt x="6514" y="4136"/>
                      <a:pt x="6497" y="4169"/>
                      <a:pt x="6479" y="4202"/>
                    </a:cubicBezTo>
                    <a:cubicBezTo>
                      <a:pt x="6470" y="4224"/>
                      <a:pt x="6462" y="4246"/>
                      <a:pt x="6449" y="4257"/>
                    </a:cubicBezTo>
                    <a:cubicBezTo>
                      <a:pt x="6449" y="4279"/>
                      <a:pt x="6435" y="4290"/>
                      <a:pt x="6449" y="4290"/>
                    </a:cubicBezTo>
                    <a:cubicBezTo>
                      <a:pt x="6479" y="4290"/>
                      <a:pt x="6510" y="4268"/>
                      <a:pt x="6532" y="4246"/>
                    </a:cubicBezTo>
                    <a:cubicBezTo>
                      <a:pt x="6532" y="4246"/>
                      <a:pt x="6540" y="4224"/>
                      <a:pt x="6540" y="4224"/>
                    </a:cubicBezTo>
                    <a:cubicBezTo>
                      <a:pt x="6567" y="4202"/>
                      <a:pt x="6597" y="4180"/>
                      <a:pt x="6623" y="4158"/>
                    </a:cubicBezTo>
                    <a:cubicBezTo>
                      <a:pt x="6676" y="4114"/>
                      <a:pt x="6733" y="4059"/>
                      <a:pt x="6794" y="4014"/>
                    </a:cubicBezTo>
                    <a:cubicBezTo>
                      <a:pt x="6807" y="3959"/>
                      <a:pt x="6829" y="3937"/>
                      <a:pt x="6859" y="3926"/>
                    </a:cubicBezTo>
                    <a:cubicBezTo>
                      <a:pt x="6859" y="3926"/>
                      <a:pt x="6859" y="3948"/>
                      <a:pt x="6868" y="3948"/>
                    </a:cubicBezTo>
                    <a:cubicBezTo>
                      <a:pt x="6872" y="3948"/>
                      <a:pt x="6881" y="3948"/>
                      <a:pt x="6881" y="3948"/>
                    </a:cubicBezTo>
                    <a:cubicBezTo>
                      <a:pt x="6881" y="3948"/>
                      <a:pt x="6890" y="3970"/>
                      <a:pt x="6890" y="3970"/>
                    </a:cubicBezTo>
                    <a:cubicBezTo>
                      <a:pt x="6890" y="3970"/>
                      <a:pt x="6891" y="3970"/>
                      <a:pt x="6894" y="3970"/>
                    </a:cubicBezTo>
                    <a:cubicBezTo>
                      <a:pt x="6894" y="3970"/>
                      <a:pt x="6894" y="3970"/>
                      <a:pt x="6894" y="3992"/>
                    </a:cubicBezTo>
                    <a:cubicBezTo>
                      <a:pt x="6903" y="4036"/>
                      <a:pt x="6907" y="4092"/>
                      <a:pt x="6912" y="4147"/>
                    </a:cubicBezTo>
                    <a:cubicBezTo>
                      <a:pt x="6899" y="4180"/>
                      <a:pt x="6890" y="4213"/>
                      <a:pt x="6877" y="4246"/>
                    </a:cubicBezTo>
                    <a:cubicBezTo>
                      <a:pt x="6837" y="4356"/>
                      <a:pt x="6802" y="4466"/>
                      <a:pt x="6754" y="4555"/>
                    </a:cubicBezTo>
                    <a:cubicBezTo>
                      <a:pt x="6754" y="4610"/>
                      <a:pt x="6733" y="4632"/>
                      <a:pt x="6724" y="4676"/>
                    </a:cubicBezTo>
                    <a:cubicBezTo>
                      <a:pt x="6789" y="4610"/>
                      <a:pt x="6837" y="4510"/>
                      <a:pt x="6903" y="4433"/>
                    </a:cubicBezTo>
                    <a:cubicBezTo>
                      <a:pt x="6933" y="4400"/>
                      <a:pt x="6960" y="4356"/>
                      <a:pt x="6995" y="4323"/>
                    </a:cubicBezTo>
                    <a:cubicBezTo>
                      <a:pt x="7051" y="4246"/>
                      <a:pt x="7104" y="4169"/>
                      <a:pt x="7187" y="4180"/>
                    </a:cubicBezTo>
                    <a:cubicBezTo>
                      <a:pt x="7191" y="4213"/>
                      <a:pt x="7204" y="4213"/>
                      <a:pt x="7209" y="4224"/>
                    </a:cubicBezTo>
                    <a:cubicBezTo>
                      <a:pt x="7217" y="4246"/>
                      <a:pt x="7222" y="4268"/>
                      <a:pt x="7226" y="4301"/>
                    </a:cubicBezTo>
                    <a:cubicBezTo>
                      <a:pt x="7222" y="4345"/>
                      <a:pt x="7204" y="4378"/>
                      <a:pt x="7191" y="4400"/>
                    </a:cubicBezTo>
                    <a:cubicBezTo>
                      <a:pt x="7178" y="4433"/>
                      <a:pt x="7161" y="4477"/>
                      <a:pt x="7143" y="4499"/>
                    </a:cubicBezTo>
                    <a:cubicBezTo>
                      <a:pt x="7143" y="4499"/>
                      <a:pt x="7143" y="4521"/>
                      <a:pt x="7139" y="4521"/>
                    </a:cubicBezTo>
                    <a:cubicBezTo>
                      <a:pt x="7117" y="4577"/>
                      <a:pt x="7091" y="4632"/>
                      <a:pt x="7069" y="4676"/>
                    </a:cubicBezTo>
                    <a:lnTo>
                      <a:pt x="7060" y="4676"/>
                    </a:lnTo>
                    <a:cubicBezTo>
                      <a:pt x="7038" y="4731"/>
                      <a:pt x="7016" y="4786"/>
                      <a:pt x="6999" y="4830"/>
                    </a:cubicBezTo>
                    <a:cubicBezTo>
                      <a:pt x="6990" y="4841"/>
                      <a:pt x="6982" y="4852"/>
                      <a:pt x="6977" y="4863"/>
                    </a:cubicBezTo>
                    <a:cubicBezTo>
                      <a:pt x="6964" y="4896"/>
                      <a:pt x="6951" y="4940"/>
                      <a:pt x="6933" y="4962"/>
                    </a:cubicBezTo>
                    <a:cubicBezTo>
                      <a:pt x="6929" y="4984"/>
                      <a:pt x="6916" y="4984"/>
                      <a:pt x="6907" y="4995"/>
                    </a:cubicBezTo>
                    <a:cubicBezTo>
                      <a:pt x="6899" y="5006"/>
                      <a:pt x="6894" y="5017"/>
                      <a:pt x="6885" y="5039"/>
                    </a:cubicBezTo>
                    <a:cubicBezTo>
                      <a:pt x="6938" y="5017"/>
                      <a:pt x="6986" y="4940"/>
                      <a:pt x="7038" y="4885"/>
                    </a:cubicBezTo>
                    <a:cubicBezTo>
                      <a:pt x="7100" y="4830"/>
                      <a:pt x="7169" y="4764"/>
                      <a:pt x="7231" y="4698"/>
                    </a:cubicBezTo>
                    <a:cubicBezTo>
                      <a:pt x="7244" y="4687"/>
                      <a:pt x="7257" y="4665"/>
                      <a:pt x="7266" y="4665"/>
                    </a:cubicBezTo>
                    <a:cubicBezTo>
                      <a:pt x="7266" y="4665"/>
                      <a:pt x="7266" y="4643"/>
                      <a:pt x="7270" y="4643"/>
                    </a:cubicBezTo>
                    <a:cubicBezTo>
                      <a:pt x="7270" y="4643"/>
                      <a:pt x="7279" y="4643"/>
                      <a:pt x="7283" y="4643"/>
                    </a:cubicBezTo>
                    <a:cubicBezTo>
                      <a:pt x="7287" y="4643"/>
                      <a:pt x="7292" y="4621"/>
                      <a:pt x="7300" y="4621"/>
                    </a:cubicBezTo>
                    <a:cubicBezTo>
                      <a:pt x="7314" y="4599"/>
                      <a:pt x="7327" y="4599"/>
                      <a:pt x="7340" y="4577"/>
                    </a:cubicBezTo>
                    <a:cubicBezTo>
                      <a:pt x="7362" y="4555"/>
                      <a:pt x="7388" y="4521"/>
                      <a:pt x="7410" y="4488"/>
                    </a:cubicBezTo>
                    <a:cubicBezTo>
                      <a:pt x="7440" y="4466"/>
                      <a:pt x="7475" y="4411"/>
                      <a:pt x="7493" y="4422"/>
                    </a:cubicBezTo>
                    <a:cubicBezTo>
                      <a:pt x="7497" y="4422"/>
                      <a:pt x="7519" y="4400"/>
                      <a:pt x="7528" y="4422"/>
                    </a:cubicBezTo>
                    <a:cubicBezTo>
                      <a:pt x="7545" y="4455"/>
                      <a:pt x="7563" y="4466"/>
                      <a:pt x="7567" y="4521"/>
                    </a:cubicBezTo>
                    <a:cubicBezTo>
                      <a:pt x="7567" y="4610"/>
                      <a:pt x="7528" y="4698"/>
                      <a:pt x="7515" y="4742"/>
                    </a:cubicBezTo>
                    <a:cubicBezTo>
                      <a:pt x="7501" y="4786"/>
                      <a:pt x="7497" y="4808"/>
                      <a:pt x="7480" y="4819"/>
                    </a:cubicBezTo>
                    <a:cubicBezTo>
                      <a:pt x="7458" y="4863"/>
                      <a:pt x="7436" y="4896"/>
                      <a:pt x="7410" y="4940"/>
                    </a:cubicBezTo>
                    <a:cubicBezTo>
                      <a:pt x="7405" y="4951"/>
                      <a:pt x="7401" y="4973"/>
                      <a:pt x="7397" y="4984"/>
                    </a:cubicBezTo>
                    <a:cubicBezTo>
                      <a:pt x="7392" y="4984"/>
                      <a:pt x="7388" y="4984"/>
                      <a:pt x="7383" y="4995"/>
                    </a:cubicBezTo>
                    <a:cubicBezTo>
                      <a:pt x="7383" y="4995"/>
                      <a:pt x="7379" y="5017"/>
                      <a:pt x="7375" y="5017"/>
                    </a:cubicBezTo>
                    <a:cubicBezTo>
                      <a:pt x="7375" y="5017"/>
                      <a:pt x="7366" y="5017"/>
                      <a:pt x="7362" y="5028"/>
                    </a:cubicBezTo>
                    <a:cubicBezTo>
                      <a:pt x="7362" y="5028"/>
                      <a:pt x="7357" y="5039"/>
                      <a:pt x="7353" y="5039"/>
                    </a:cubicBezTo>
                    <a:cubicBezTo>
                      <a:pt x="7353" y="5050"/>
                      <a:pt x="7344" y="5039"/>
                      <a:pt x="7340" y="5050"/>
                    </a:cubicBezTo>
                    <a:cubicBezTo>
                      <a:pt x="7340" y="5050"/>
                      <a:pt x="7340" y="5072"/>
                      <a:pt x="7331" y="5083"/>
                    </a:cubicBezTo>
                    <a:cubicBezTo>
                      <a:pt x="7331" y="5083"/>
                      <a:pt x="7322" y="5083"/>
                      <a:pt x="7318" y="5083"/>
                    </a:cubicBezTo>
                    <a:cubicBezTo>
                      <a:pt x="7318" y="5083"/>
                      <a:pt x="7314" y="5094"/>
                      <a:pt x="7309" y="5105"/>
                    </a:cubicBezTo>
                    <a:cubicBezTo>
                      <a:pt x="7287" y="5149"/>
                      <a:pt x="7274" y="5194"/>
                      <a:pt x="7257" y="5238"/>
                    </a:cubicBezTo>
                    <a:cubicBezTo>
                      <a:pt x="7244" y="5271"/>
                      <a:pt x="7235" y="5304"/>
                      <a:pt x="7226" y="5326"/>
                    </a:cubicBezTo>
                    <a:cubicBezTo>
                      <a:pt x="7217" y="5359"/>
                      <a:pt x="7200" y="5381"/>
                      <a:pt x="7200" y="5425"/>
                    </a:cubicBezTo>
                    <a:cubicBezTo>
                      <a:pt x="7226" y="5403"/>
                      <a:pt x="7248" y="5381"/>
                      <a:pt x="7270" y="5348"/>
                    </a:cubicBezTo>
                    <a:cubicBezTo>
                      <a:pt x="7292" y="5315"/>
                      <a:pt x="7318" y="5293"/>
                      <a:pt x="7340" y="5271"/>
                    </a:cubicBezTo>
                    <a:cubicBezTo>
                      <a:pt x="7362" y="5249"/>
                      <a:pt x="7383" y="5216"/>
                      <a:pt x="7405" y="5194"/>
                    </a:cubicBezTo>
                    <a:cubicBezTo>
                      <a:pt x="7432" y="5172"/>
                      <a:pt x="7453" y="5138"/>
                      <a:pt x="7475" y="5116"/>
                    </a:cubicBezTo>
                    <a:cubicBezTo>
                      <a:pt x="7523" y="5050"/>
                      <a:pt x="7571" y="4962"/>
                      <a:pt x="7615" y="4907"/>
                    </a:cubicBezTo>
                    <a:cubicBezTo>
                      <a:pt x="7619" y="4907"/>
                      <a:pt x="7628" y="4907"/>
                      <a:pt x="7637" y="4907"/>
                    </a:cubicBezTo>
                    <a:cubicBezTo>
                      <a:pt x="7637" y="4907"/>
                      <a:pt x="7646" y="4885"/>
                      <a:pt x="7650" y="4874"/>
                    </a:cubicBezTo>
                    <a:cubicBezTo>
                      <a:pt x="7663" y="4841"/>
                      <a:pt x="7681" y="4830"/>
                      <a:pt x="7698" y="4808"/>
                    </a:cubicBezTo>
                    <a:cubicBezTo>
                      <a:pt x="7702" y="4808"/>
                      <a:pt x="7707" y="4797"/>
                      <a:pt x="7716" y="4786"/>
                    </a:cubicBezTo>
                    <a:cubicBezTo>
                      <a:pt x="7720" y="4786"/>
                      <a:pt x="7733" y="4786"/>
                      <a:pt x="7737" y="4775"/>
                    </a:cubicBezTo>
                    <a:cubicBezTo>
                      <a:pt x="7737" y="4775"/>
                      <a:pt x="7742" y="4764"/>
                      <a:pt x="7746" y="4764"/>
                    </a:cubicBezTo>
                    <a:cubicBezTo>
                      <a:pt x="7759" y="4742"/>
                      <a:pt x="7781" y="4720"/>
                      <a:pt x="7790" y="4698"/>
                    </a:cubicBezTo>
                    <a:cubicBezTo>
                      <a:pt x="7790" y="4698"/>
                      <a:pt x="7799" y="4698"/>
                      <a:pt x="7803" y="4687"/>
                    </a:cubicBezTo>
                    <a:cubicBezTo>
                      <a:pt x="7838" y="4632"/>
                      <a:pt x="7882" y="4588"/>
                      <a:pt x="7930" y="4566"/>
                    </a:cubicBezTo>
                    <a:cubicBezTo>
                      <a:pt x="7960" y="4499"/>
                      <a:pt x="8008" y="4444"/>
                      <a:pt x="8043" y="4389"/>
                    </a:cubicBezTo>
                    <a:cubicBezTo>
                      <a:pt x="8052" y="4367"/>
                      <a:pt x="8056" y="4356"/>
                      <a:pt x="8065" y="4345"/>
                    </a:cubicBezTo>
                    <a:cubicBezTo>
                      <a:pt x="8069" y="4345"/>
                      <a:pt x="8078" y="4323"/>
                      <a:pt x="8082" y="4323"/>
                    </a:cubicBezTo>
                    <a:cubicBezTo>
                      <a:pt x="8096" y="4312"/>
                      <a:pt x="8104" y="4301"/>
                      <a:pt x="8117" y="4301"/>
                    </a:cubicBezTo>
                    <a:cubicBezTo>
                      <a:pt x="8152" y="4301"/>
                      <a:pt x="8166" y="4411"/>
                      <a:pt x="8144" y="4455"/>
                    </a:cubicBezTo>
                    <a:cubicBezTo>
                      <a:pt x="8144" y="4455"/>
                      <a:pt x="8135" y="4455"/>
                      <a:pt x="8135" y="4455"/>
                    </a:cubicBezTo>
                    <a:cubicBezTo>
                      <a:pt x="8135" y="4455"/>
                      <a:pt x="8135" y="4477"/>
                      <a:pt x="8135" y="4477"/>
                    </a:cubicBezTo>
                    <a:cubicBezTo>
                      <a:pt x="8126" y="4510"/>
                      <a:pt x="8117" y="4532"/>
                      <a:pt x="8113" y="4555"/>
                    </a:cubicBezTo>
                    <a:cubicBezTo>
                      <a:pt x="8096" y="4610"/>
                      <a:pt x="8078" y="4654"/>
                      <a:pt x="8065" y="4698"/>
                    </a:cubicBezTo>
                    <a:cubicBezTo>
                      <a:pt x="8043" y="4764"/>
                      <a:pt x="8026" y="4830"/>
                      <a:pt x="8004" y="4874"/>
                    </a:cubicBezTo>
                    <a:cubicBezTo>
                      <a:pt x="8004" y="4874"/>
                      <a:pt x="7995" y="4874"/>
                      <a:pt x="7995" y="4874"/>
                    </a:cubicBezTo>
                    <a:cubicBezTo>
                      <a:pt x="7995" y="4874"/>
                      <a:pt x="7995" y="4896"/>
                      <a:pt x="7995" y="4907"/>
                    </a:cubicBezTo>
                    <a:cubicBezTo>
                      <a:pt x="7995" y="4929"/>
                      <a:pt x="7969" y="4962"/>
                      <a:pt x="7982" y="4962"/>
                    </a:cubicBezTo>
                    <a:cubicBezTo>
                      <a:pt x="8013" y="4962"/>
                      <a:pt x="8039" y="4918"/>
                      <a:pt x="8065" y="4885"/>
                    </a:cubicBezTo>
                    <a:cubicBezTo>
                      <a:pt x="8087" y="4852"/>
                      <a:pt x="8113" y="4819"/>
                      <a:pt x="8131" y="4797"/>
                    </a:cubicBezTo>
                    <a:cubicBezTo>
                      <a:pt x="8131" y="4797"/>
                      <a:pt x="8135" y="4775"/>
                      <a:pt x="8139" y="4775"/>
                    </a:cubicBezTo>
                    <a:cubicBezTo>
                      <a:pt x="8161" y="4742"/>
                      <a:pt x="8192" y="4709"/>
                      <a:pt x="8218" y="4676"/>
                    </a:cubicBezTo>
                    <a:cubicBezTo>
                      <a:pt x="8244" y="4643"/>
                      <a:pt x="8275" y="4599"/>
                      <a:pt x="8301" y="4566"/>
                    </a:cubicBezTo>
                    <a:cubicBezTo>
                      <a:pt x="8301" y="4566"/>
                      <a:pt x="8305" y="4566"/>
                      <a:pt x="8314" y="4566"/>
                    </a:cubicBezTo>
                    <a:cubicBezTo>
                      <a:pt x="8327" y="4566"/>
                      <a:pt x="8332" y="4532"/>
                      <a:pt x="8340" y="4521"/>
                    </a:cubicBezTo>
                    <a:cubicBezTo>
                      <a:pt x="8349" y="4499"/>
                      <a:pt x="8367" y="4499"/>
                      <a:pt x="8375" y="4488"/>
                    </a:cubicBezTo>
                    <a:cubicBezTo>
                      <a:pt x="8380" y="4488"/>
                      <a:pt x="8388" y="4466"/>
                      <a:pt x="8393" y="4466"/>
                    </a:cubicBezTo>
                    <a:cubicBezTo>
                      <a:pt x="8406" y="4444"/>
                      <a:pt x="8423" y="4444"/>
                      <a:pt x="8432" y="4422"/>
                    </a:cubicBezTo>
                    <a:cubicBezTo>
                      <a:pt x="8436" y="4422"/>
                      <a:pt x="8441" y="4400"/>
                      <a:pt x="8449" y="4389"/>
                    </a:cubicBezTo>
                    <a:cubicBezTo>
                      <a:pt x="8476" y="4345"/>
                      <a:pt x="8506" y="4334"/>
                      <a:pt x="8537" y="4312"/>
                    </a:cubicBezTo>
                    <a:cubicBezTo>
                      <a:pt x="8550" y="4290"/>
                      <a:pt x="8563" y="4268"/>
                      <a:pt x="8572" y="4257"/>
                    </a:cubicBezTo>
                    <a:cubicBezTo>
                      <a:pt x="8572" y="4257"/>
                      <a:pt x="8581" y="4257"/>
                      <a:pt x="8585" y="4257"/>
                    </a:cubicBezTo>
                    <a:cubicBezTo>
                      <a:pt x="8598" y="4257"/>
                      <a:pt x="8602" y="4202"/>
                      <a:pt x="8611" y="4202"/>
                    </a:cubicBezTo>
                    <a:cubicBezTo>
                      <a:pt x="8642" y="4202"/>
                      <a:pt x="8681" y="4125"/>
                      <a:pt x="8712" y="4136"/>
                    </a:cubicBezTo>
                    <a:cubicBezTo>
                      <a:pt x="8729" y="4136"/>
                      <a:pt x="8751" y="4169"/>
                      <a:pt x="8755" y="4224"/>
                    </a:cubicBezTo>
                    <a:cubicBezTo>
                      <a:pt x="8755" y="4290"/>
                      <a:pt x="8747" y="4323"/>
                      <a:pt x="8738" y="4367"/>
                    </a:cubicBezTo>
                    <a:cubicBezTo>
                      <a:pt x="8738" y="4367"/>
                      <a:pt x="8738" y="4389"/>
                      <a:pt x="8738" y="4389"/>
                    </a:cubicBezTo>
                    <a:cubicBezTo>
                      <a:pt x="8738" y="4389"/>
                      <a:pt x="8733" y="4389"/>
                      <a:pt x="8729" y="4389"/>
                    </a:cubicBezTo>
                    <a:cubicBezTo>
                      <a:pt x="8729" y="4389"/>
                      <a:pt x="8725" y="4411"/>
                      <a:pt x="8720" y="4422"/>
                    </a:cubicBezTo>
                    <a:cubicBezTo>
                      <a:pt x="8716" y="4433"/>
                      <a:pt x="8699" y="4433"/>
                      <a:pt x="8703" y="4466"/>
                    </a:cubicBezTo>
                    <a:cubicBezTo>
                      <a:pt x="8742" y="4466"/>
                      <a:pt x="8777" y="4400"/>
                      <a:pt x="8816" y="4345"/>
                    </a:cubicBezTo>
                    <a:cubicBezTo>
                      <a:pt x="8838" y="4323"/>
                      <a:pt x="8856" y="4312"/>
                      <a:pt x="8878" y="4301"/>
                    </a:cubicBezTo>
                    <a:cubicBezTo>
                      <a:pt x="8886" y="4290"/>
                      <a:pt x="8895" y="4279"/>
                      <a:pt x="8908" y="4268"/>
                    </a:cubicBezTo>
                    <a:cubicBezTo>
                      <a:pt x="8917" y="4268"/>
                      <a:pt x="8930" y="4268"/>
                      <a:pt x="8939" y="4246"/>
                    </a:cubicBezTo>
                    <a:cubicBezTo>
                      <a:pt x="8948" y="4246"/>
                      <a:pt x="8956" y="4224"/>
                      <a:pt x="8965" y="4224"/>
                    </a:cubicBezTo>
                    <a:cubicBezTo>
                      <a:pt x="8978" y="4224"/>
                      <a:pt x="8987" y="4224"/>
                      <a:pt x="9000" y="4202"/>
                    </a:cubicBezTo>
                    <a:cubicBezTo>
                      <a:pt x="9017" y="4191"/>
                      <a:pt x="9035" y="4147"/>
                      <a:pt x="9052" y="4136"/>
                    </a:cubicBezTo>
                    <a:cubicBezTo>
                      <a:pt x="9061" y="4136"/>
                      <a:pt x="9079" y="4125"/>
                      <a:pt x="9083" y="4114"/>
                    </a:cubicBezTo>
                    <a:cubicBezTo>
                      <a:pt x="9114" y="4092"/>
                      <a:pt x="9144" y="4036"/>
                      <a:pt x="9170" y="4047"/>
                    </a:cubicBezTo>
                    <a:cubicBezTo>
                      <a:pt x="9170" y="4003"/>
                      <a:pt x="9188" y="4047"/>
                      <a:pt x="9197" y="4047"/>
                    </a:cubicBezTo>
                    <a:cubicBezTo>
                      <a:pt x="9197" y="4047"/>
                      <a:pt x="9197" y="4025"/>
                      <a:pt x="9201" y="4025"/>
                    </a:cubicBezTo>
                    <a:cubicBezTo>
                      <a:pt x="9201" y="4025"/>
                      <a:pt x="9205" y="4025"/>
                      <a:pt x="9210" y="4025"/>
                    </a:cubicBezTo>
                    <a:cubicBezTo>
                      <a:pt x="9214" y="4025"/>
                      <a:pt x="9223" y="4025"/>
                      <a:pt x="9227" y="4025"/>
                    </a:cubicBezTo>
                    <a:cubicBezTo>
                      <a:pt x="9240" y="4025"/>
                      <a:pt x="9253" y="3992"/>
                      <a:pt x="9262" y="3981"/>
                    </a:cubicBezTo>
                    <a:cubicBezTo>
                      <a:pt x="9280" y="3970"/>
                      <a:pt x="9306" y="3981"/>
                      <a:pt x="9328" y="3959"/>
                    </a:cubicBezTo>
                    <a:cubicBezTo>
                      <a:pt x="9349" y="3959"/>
                      <a:pt x="9371" y="3937"/>
                      <a:pt x="9393" y="3937"/>
                    </a:cubicBezTo>
                    <a:cubicBezTo>
                      <a:pt x="9402" y="3937"/>
                      <a:pt x="9415" y="3937"/>
                      <a:pt x="9424" y="3937"/>
                    </a:cubicBezTo>
                    <a:cubicBezTo>
                      <a:pt x="9450" y="3937"/>
                      <a:pt x="9489" y="3915"/>
                      <a:pt x="9507" y="3915"/>
                    </a:cubicBezTo>
                    <a:cubicBezTo>
                      <a:pt x="9533" y="3915"/>
                      <a:pt x="9559" y="3915"/>
                      <a:pt x="9572" y="3915"/>
                    </a:cubicBezTo>
                    <a:cubicBezTo>
                      <a:pt x="9625" y="3937"/>
                      <a:pt x="9677" y="3915"/>
                      <a:pt x="9730" y="3926"/>
                    </a:cubicBezTo>
                    <a:cubicBezTo>
                      <a:pt x="9791" y="3926"/>
                      <a:pt x="9848" y="3937"/>
                      <a:pt x="9909" y="3948"/>
                    </a:cubicBezTo>
                    <a:cubicBezTo>
                      <a:pt x="9970" y="3959"/>
                      <a:pt x="10027" y="3970"/>
                      <a:pt x="10083" y="3992"/>
                    </a:cubicBezTo>
                    <a:cubicBezTo>
                      <a:pt x="10140" y="4014"/>
                      <a:pt x="10193" y="4036"/>
                      <a:pt x="10249" y="4059"/>
                    </a:cubicBezTo>
                    <a:cubicBezTo>
                      <a:pt x="10289" y="4081"/>
                      <a:pt x="10333" y="4114"/>
                      <a:pt x="10372" y="4125"/>
                    </a:cubicBezTo>
                    <a:cubicBezTo>
                      <a:pt x="10424" y="4136"/>
                      <a:pt x="10450" y="4169"/>
                      <a:pt x="10494" y="4202"/>
                    </a:cubicBezTo>
                    <a:cubicBezTo>
                      <a:pt x="10551" y="4235"/>
                      <a:pt x="10621" y="4279"/>
                      <a:pt x="10673" y="4323"/>
                    </a:cubicBezTo>
                    <a:cubicBezTo>
                      <a:pt x="10704" y="4345"/>
                      <a:pt x="10734" y="4356"/>
                      <a:pt x="10756" y="4389"/>
                    </a:cubicBezTo>
                    <a:cubicBezTo>
                      <a:pt x="10756" y="4389"/>
                      <a:pt x="10756" y="4411"/>
                      <a:pt x="10756" y="4411"/>
                    </a:cubicBezTo>
                    <a:cubicBezTo>
                      <a:pt x="10765" y="4411"/>
                      <a:pt x="10778" y="4422"/>
                      <a:pt x="10787" y="4433"/>
                    </a:cubicBezTo>
                    <a:cubicBezTo>
                      <a:pt x="10831" y="4488"/>
                      <a:pt x="10883" y="4544"/>
                      <a:pt x="10922" y="4588"/>
                    </a:cubicBezTo>
                    <a:cubicBezTo>
                      <a:pt x="10927" y="4588"/>
                      <a:pt x="10931" y="4588"/>
                      <a:pt x="10935" y="4610"/>
                    </a:cubicBezTo>
                    <a:cubicBezTo>
                      <a:pt x="10949" y="4621"/>
                      <a:pt x="10966" y="4643"/>
                      <a:pt x="10979" y="4654"/>
                    </a:cubicBezTo>
                    <a:cubicBezTo>
                      <a:pt x="10979" y="4654"/>
                      <a:pt x="10983" y="4676"/>
                      <a:pt x="10992" y="4687"/>
                    </a:cubicBezTo>
                    <a:lnTo>
                      <a:pt x="11010" y="4687"/>
                    </a:lnTo>
                    <a:cubicBezTo>
                      <a:pt x="11010" y="4687"/>
                      <a:pt x="11010" y="4709"/>
                      <a:pt x="11010" y="4709"/>
                    </a:cubicBezTo>
                    <a:cubicBezTo>
                      <a:pt x="11010" y="4709"/>
                      <a:pt x="11018" y="4709"/>
                      <a:pt x="11023" y="4709"/>
                    </a:cubicBezTo>
                    <a:cubicBezTo>
                      <a:pt x="11027" y="4720"/>
                      <a:pt x="11036" y="4753"/>
                      <a:pt x="11040" y="4764"/>
                    </a:cubicBezTo>
                    <a:cubicBezTo>
                      <a:pt x="11040" y="4764"/>
                      <a:pt x="11045" y="4764"/>
                      <a:pt x="11049" y="4764"/>
                    </a:cubicBezTo>
                    <a:cubicBezTo>
                      <a:pt x="11049" y="4764"/>
                      <a:pt x="11049" y="4775"/>
                      <a:pt x="11049" y="4786"/>
                    </a:cubicBezTo>
                    <a:cubicBezTo>
                      <a:pt x="11067" y="4819"/>
                      <a:pt x="11088" y="4841"/>
                      <a:pt x="11101" y="4874"/>
                    </a:cubicBezTo>
                    <a:cubicBezTo>
                      <a:pt x="11101" y="4874"/>
                      <a:pt x="11106" y="4896"/>
                      <a:pt x="11115" y="4907"/>
                    </a:cubicBezTo>
                    <a:cubicBezTo>
                      <a:pt x="11123" y="4929"/>
                      <a:pt x="11132" y="4929"/>
                      <a:pt x="11141" y="4940"/>
                    </a:cubicBezTo>
                    <a:cubicBezTo>
                      <a:pt x="11141" y="4940"/>
                      <a:pt x="11145" y="4962"/>
                      <a:pt x="11149" y="4973"/>
                    </a:cubicBezTo>
                    <a:cubicBezTo>
                      <a:pt x="11154" y="4973"/>
                      <a:pt x="11163" y="4973"/>
                      <a:pt x="11167" y="4984"/>
                    </a:cubicBezTo>
                    <a:cubicBezTo>
                      <a:pt x="11184" y="5017"/>
                      <a:pt x="11198" y="5061"/>
                      <a:pt x="11219" y="5083"/>
                    </a:cubicBezTo>
                    <a:cubicBezTo>
                      <a:pt x="11233" y="5160"/>
                      <a:pt x="11254" y="5194"/>
                      <a:pt x="11276" y="5227"/>
                    </a:cubicBezTo>
                    <a:cubicBezTo>
                      <a:pt x="11298" y="5260"/>
                      <a:pt x="11311" y="5304"/>
                      <a:pt x="11329" y="5337"/>
                    </a:cubicBezTo>
                    <a:cubicBezTo>
                      <a:pt x="11342" y="5370"/>
                      <a:pt x="11355" y="5403"/>
                      <a:pt x="11364" y="5414"/>
                    </a:cubicBezTo>
                    <a:cubicBezTo>
                      <a:pt x="11368" y="5414"/>
                      <a:pt x="11377" y="5414"/>
                      <a:pt x="11381" y="5436"/>
                    </a:cubicBezTo>
                    <a:cubicBezTo>
                      <a:pt x="11394" y="5469"/>
                      <a:pt x="11412" y="5502"/>
                      <a:pt x="11420" y="5513"/>
                    </a:cubicBezTo>
                    <a:cubicBezTo>
                      <a:pt x="11429" y="5513"/>
                      <a:pt x="11433" y="5513"/>
                      <a:pt x="11438" y="5535"/>
                    </a:cubicBezTo>
                    <a:cubicBezTo>
                      <a:pt x="11460" y="5568"/>
                      <a:pt x="11477" y="5601"/>
                      <a:pt x="11495" y="5623"/>
                    </a:cubicBezTo>
                    <a:cubicBezTo>
                      <a:pt x="11503" y="5645"/>
                      <a:pt x="11516" y="5645"/>
                      <a:pt x="11525" y="5667"/>
                    </a:cubicBezTo>
                    <a:cubicBezTo>
                      <a:pt x="11543" y="5689"/>
                      <a:pt x="11556" y="5712"/>
                      <a:pt x="11569" y="5734"/>
                    </a:cubicBezTo>
                    <a:cubicBezTo>
                      <a:pt x="11569" y="5734"/>
                      <a:pt x="11578" y="5756"/>
                      <a:pt x="11582" y="5756"/>
                    </a:cubicBezTo>
                    <a:cubicBezTo>
                      <a:pt x="11595" y="5778"/>
                      <a:pt x="11604" y="5789"/>
                      <a:pt x="11613" y="5800"/>
                    </a:cubicBezTo>
                    <a:cubicBezTo>
                      <a:pt x="11643" y="5844"/>
                      <a:pt x="11669" y="5899"/>
                      <a:pt x="11704" y="5943"/>
                    </a:cubicBezTo>
                    <a:cubicBezTo>
                      <a:pt x="11731" y="5976"/>
                      <a:pt x="11757" y="6009"/>
                      <a:pt x="11779" y="6042"/>
                    </a:cubicBezTo>
                    <a:cubicBezTo>
                      <a:pt x="11805" y="6075"/>
                      <a:pt x="11835" y="6097"/>
                      <a:pt x="11857" y="6130"/>
                    </a:cubicBezTo>
                    <a:cubicBezTo>
                      <a:pt x="11870" y="6141"/>
                      <a:pt x="11883" y="6163"/>
                      <a:pt x="11892" y="6186"/>
                    </a:cubicBezTo>
                    <a:cubicBezTo>
                      <a:pt x="11910" y="6208"/>
                      <a:pt x="11923" y="6208"/>
                      <a:pt x="11936" y="6230"/>
                    </a:cubicBezTo>
                    <a:cubicBezTo>
                      <a:pt x="11962" y="6263"/>
                      <a:pt x="11988" y="6296"/>
                      <a:pt x="12010" y="6329"/>
                    </a:cubicBezTo>
                    <a:cubicBezTo>
                      <a:pt x="12063" y="6395"/>
                      <a:pt x="12119" y="6439"/>
                      <a:pt x="12172" y="6516"/>
                    </a:cubicBezTo>
                    <a:cubicBezTo>
                      <a:pt x="12224" y="6582"/>
                      <a:pt x="12281" y="6648"/>
                      <a:pt x="12338" y="6692"/>
                    </a:cubicBezTo>
                    <a:cubicBezTo>
                      <a:pt x="12347" y="6692"/>
                      <a:pt x="12338" y="6748"/>
                      <a:pt x="12355" y="6748"/>
                    </a:cubicBezTo>
                    <a:cubicBezTo>
                      <a:pt x="12390" y="6814"/>
                      <a:pt x="12434" y="6847"/>
                      <a:pt x="12473" y="6891"/>
                    </a:cubicBezTo>
                    <a:cubicBezTo>
                      <a:pt x="12513" y="6946"/>
                      <a:pt x="12552" y="7001"/>
                      <a:pt x="12600" y="7034"/>
                    </a:cubicBezTo>
                    <a:cubicBezTo>
                      <a:pt x="12600" y="7056"/>
                      <a:pt x="12617" y="7078"/>
                      <a:pt x="12626" y="7089"/>
                    </a:cubicBezTo>
                    <a:cubicBezTo>
                      <a:pt x="12639" y="7111"/>
                      <a:pt x="12652" y="7122"/>
                      <a:pt x="12661" y="7133"/>
                    </a:cubicBezTo>
                    <a:cubicBezTo>
                      <a:pt x="12683" y="7155"/>
                      <a:pt x="12714" y="7177"/>
                      <a:pt x="12735" y="7210"/>
                    </a:cubicBezTo>
                    <a:cubicBezTo>
                      <a:pt x="12735" y="7210"/>
                      <a:pt x="12744" y="7232"/>
                      <a:pt x="12749" y="7243"/>
                    </a:cubicBezTo>
                    <a:cubicBezTo>
                      <a:pt x="12753" y="7243"/>
                      <a:pt x="12762" y="7254"/>
                      <a:pt x="12770" y="7265"/>
                    </a:cubicBezTo>
                    <a:cubicBezTo>
                      <a:pt x="12797" y="7309"/>
                      <a:pt x="12827" y="7354"/>
                      <a:pt x="12853" y="7387"/>
                    </a:cubicBezTo>
                    <a:cubicBezTo>
                      <a:pt x="12858" y="7398"/>
                      <a:pt x="12862" y="7409"/>
                      <a:pt x="12867" y="7420"/>
                    </a:cubicBezTo>
                    <a:cubicBezTo>
                      <a:pt x="12875" y="7431"/>
                      <a:pt x="12884" y="7420"/>
                      <a:pt x="12893" y="7431"/>
                    </a:cubicBezTo>
                    <a:cubicBezTo>
                      <a:pt x="12893" y="7431"/>
                      <a:pt x="12893" y="7442"/>
                      <a:pt x="12897" y="7453"/>
                    </a:cubicBezTo>
                    <a:cubicBezTo>
                      <a:pt x="12901" y="7453"/>
                      <a:pt x="12906" y="7453"/>
                      <a:pt x="12910" y="7453"/>
                    </a:cubicBezTo>
                    <a:cubicBezTo>
                      <a:pt x="12954" y="7508"/>
                      <a:pt x="12989" y="7552"/>
                      <a:pt x="13028" y="7618"/>
                    </a:cubicBezTo>
                    <a:cubicBezTo>
                      <a:pt x="13054" y="7651"/>
                      <a:pt x="13076" y="7695"/>
                      <a:pt x="13102" y="7739"/>
                    </a:cubicBezTo>
                    <a:cubicBezTo>
                      <a:pt x="13116" y="7761"/>
                      <a:pt x="13129" y="7783"/>
                      <a:pt x="13142" y="7794"/>
                    </a:cubicBezTo>
                    <a:cubicBezTo>
                      <a:pt x="13164" y="7816"/>
                      <a:pt x="13190" y="7872"/>
                      <a:pt x="13207" y="7894"/>
                    </a:cubicBezTo>
                    <a:cubicBezTo>
                      <a:pt x="13216" y="7905"/>
                      <a:pt x="13225" y="7916"/>
                      <a:pt x="13233" y="7938"/>
                    </a:cubicBezTo>
                    <a:cubicBezTo>
                      <a:pt x="13242" y="7949"/>
                      <a:pt x="13251" y="7971"/>
                      <a:pt x="13255" y="7993"/>
                    </a:cubicBezTo>
                    <a:cubicBezTo>
                      <a:pt x="13255" y="7993"/>
                      <a:pt x="13264" y="7993"/>
                      <a:pt x="13268" y="7993"/>
                    </a:cubicBezTo>
                    <a:cubicBezTo>
                      <a:pt x="13273" y="7993"/>
                      <a:pt x="13277" y="8026"/>
                      <a:pt x="13286" y="8037"/>
                    </a:cubicBezTo>
                    <a:cubicBezTo>
                      <a:pt x="13290" y="8037"/>
                      <a:pt x="13299" y="8037"/>
                      <a:pt x="13308" y="8059"/>
                    </a:cubicBezTo>
                    <a:cubicBezTo>
                      <a:pt x="13312" y="8059"/>
                      <a:pt x="13316" y="8081"/>
                      <a:pt x="13325" y="8092"/>
                    </a:cubicBezTo>
                    <a:cubicBezTo>
                      <a:pt x="13343" y="8125"/>
                      <a:pt x="13369" y="8180"/>
                      <a:pt x="13382" y="8213"/>
                    </a:cubicBezTo>
                    <a:cubicBezTo>
                      <a:pt x="13382" y="8213"/>
                      <a:pt x="13391" y="8213"/>
                      <a:pt x="13395" y="8213"/>
                    </a:cubicBezTo>
                    <a:cubicBezTo>
                      <a:pt x="13408" y="8235"/>
                      <a:pt x="13417" y="8268"/>
                      <a:pt x="13426" y="8279"/>
                    </a:cubicBezTo>
                    <a:cubicBezTo>
                      <a:pt x="13426" y="8279"/>
                      <a:pt x="13434" y="8279"/>
                      <a:pt x="13439" y="8290"/>
                    </a:cubicBezTo>
                    <a:cubicBezTo>
                      <a:pt x="13439" y="8290"/>
                      <a:pt x="13443" y="8301"/>
                      <a:pt x="13448" y="8312"/>
                    </a:cubicBezTo>
                    <a:cubicBezTo>
                      <a:pt x="13461" y="8335"/>
                      <a:pt x="13469" y="8357"/>
                      <a:pt x="13478" y="8390"/>
                    </a:cubicBezTo>
                    <a:cubicBezTo>
                      <a:pt x="13482" y="8390"/>
                      <a:pt x="13491" y="8401"/>
                      <a:pt x="13500" y="8423"/>
                    </a:cubicBezTo>
                    <a:cubicBezTo>
                      <a:pt x="13539" y="8500"/>
                      <a:pt x="13579" y="8588"/>
                      <a:pt x="13614" y="8665"/>
                    </a:cubicBezTo>
                    <a:cubicBezTo>
                      <a:pt x="13627" y="8687"/>
                      <a:pt x="13635" y="8709"/>
                      <a:pt x="13644" y="8731"/>
                    </a:cubicBezTo>
                    <a:cubicBezTo>
                      <a:pt x="13657" y="8764"/>
                      <a:pt x="13666" y="8775"/>
                      <a:pt x="13675" y="8797"/>
                    </a:cubicBezTo>
                    <a:cubicBezTo>
                      <a:pt x="13679" y="8819"/>
                      <a:pt x="13688" y="8830"/>
                      <a:pt x="13692" y="8841"/>
                    </a:cubicBezTo>
                    <a:cubicBezTo>
                      <a:pt x="13705" y="8863"/>
                      <a:pt x="13718" y="8896"/>
                      <a:pt x="13732" y="8907"/>
                    </a:cubicBezTo>
                    <a:cubicBezTo>
                      <a:pt x="13740" y="8930"/>
                      <a:pt x="13749" y="8963"/>
                      <a:pt x="13758" y="8996"/>
                    </a:cubicBezTo>
                    <a:cubicBezTo>
                      <a:pt x="13780" y="9051"/>
                      <a:pt x="13801" y="9095"/>
                      <a:pt x="13819" y="9150"/>
                    </a:cubicBezTo>
                    <a:cubicBezTo>
                      <a:pt x="13828" y="9172"/>
                      <a:pt x="13836" y="9205"/>
                      <a:pt x="13845" y="9238"/>
                    </a:cubicBezTo>
                    <a:cubicBezTo>
                      <a:pt x="13854" y="9260"/>
                      <a:pt x="13863" y="9293"/>
                      <a:pt x="13871" y="9315"/>
                    </a:cubicBezTo>
                    <a:cubicBezTo>
                      <a:pt x="13884" y="9348"/>
                      <a:pt x="13898" y="9392"/>
                      <a:pt x="13902" y="9414"/>
                    </a:cubicBezTo>
                    <a:cubicBezTo>
                      <a:pt x="13902" y="9414"/>
                      <a:pt x="13902" y="9447"/>
                      <a:pt x="13902" y="9447"/>
                    </a:cubicBezTo>
                    <a:cubicBezTo>
                      <a:pt x="13915" y="9492"/>
                      <a:pt x="13933" y="9547"/>
                      <a:pt x="13937" y="9602"/>
                    </a:cubicBezTo>
                    <a:cubicBezTo>
                      <a:pt x="13937" y="9624"/>
                      <a:pt x="13937" y="9646"/>
                      <a:pt x="13937" y="9668"/>
                    </a:cubicBezTo>
                    <a:cubicBezTo>
                      <a:pt x="13937" y="9701"/>
                      <a:pt x="13946" y="9723"/>
                      <a:pt x="13950" y="9745"/>
                    </a:cubicBezTo>
                    <a:cubicBezTo>
                      <a:pt x="13950" y="9789"/>
                      <a:pt x="13959" y="9844"/>
                      <a:pt x="13967" y="9866"/>
                    </a:cubicBezTo>
                    <a:cubicBezTo>
                      <a:pt x="13967" y="9910"/>
                      <a:pt x="13976" y="9943"/>
                      <a:pt x="13985" y="9988"/>
                    </a:cubicBezTo>
                    <a:cubicBezTo>
                      <a:pt x="13985" y="10010"/>
                      <a:pt x="13989" y="10010"/>
                      <a:pt x="13994" y="10021"/>
                    </a:cubicBezTo>
                    <a:cubicBezTo>
                      <a:pt x="13994" y="10043"/>
                      <a:pt x="13994" y="10054"/>
                      <a:pt x="13994" y="10065"/>
                    </a:cubicBezTo>
                    <a:cubicBezTo>
                      <a:pt x="14007" y="10153"/>
                      <a:pt x="14029" y="10241"/>
                      <a:pt x="14042" y="10329"/>
                    </a:cubicBezTo>
                    <a:cubicBezTo>
                      <a:pt x="14042" y="10329"/>
                      <a:pt x="14046" y="10351"/>
                      <a:pt x="14050" y="10362"/>
                    </a:cubicBezTo>
                    <a:cubicBezTo>
                      <a:pt x="14059" y="10417"/>
                      <a:pt x="14068" y="10472"/>
                      <a:pt x="14077" y="10528"/>
                    </a:cubicBezTo>
                    <a:cubicBezTo>
                      <a:pt x="14077" y="10528"/>
                      <a:pt x="14085" y="10550"/>
                      <a:pt x="14085" y="10550"/>
                    </a:cubicBezTo>
                    <a:cubicBezTo>
                      <a:pt x="14085" y="10572"/>
                      <a:pt x="14085" y="10583"/>
                      <a:pt x="14085" y="10594"/>
                    </a:cubicBezTo>
                    <a:cubicBezTo>
                      <a:pt x="14085" y="10594"/>
                      <a:pt x="14085" y="10594"/>
                      <a:pt x="14085" y="10616"/>
                    </a:cubicBezTo>
                    <a:cubicBezTo>
                      <a:pt x="14094" y="10682"/>
                      <a:pt x="14099" y="10759"/>
                      <a:pt x="14120" y="10803"/>
                    </a:cubicBezTo>
                    <a:cubicBezTo>
                      <a:pt x="14120" y="10869"/>
                      <a:pt x="14138" y="10924"/>
                      <a:pt x="14142" y="10979"/>
                    </a:cubicBezTo>
                    <a:cubicBezTo>
                      <a:pt x="14142" y="11001"/>
                      <a:pt x="14151" y="11001"/>
                      <a:pt x="14151" y="11001"/>
                    </a:cubicBezTo>
                    <a:cubicBezTo>
                      <a:pt x="14155" y="11034"/>
                      <a:pt x="14151" y="11078"/>
                      <a:pt x="14160" y="11112"/>
                    </a:cubicBezTo>
                    <a:cubicBezTo>
                      <a:pt x="14160" y="11112"/>
                      <a:pt x="14164" y="11123"/>
                      <a:pt x="14168" y="11123"/>
                    </a:cubicBezTo>
                    <a:cubicBezTo>
                      <a:pt x="14168" y="11123"/>
                      <a:pt x="14168" y="11145"/>
                      <a:pt x="14168" y="11156"/>
                    </a:cubicBezTo>
                    <a:cubicBezTo>
                      <a:pt x="14182" y="11244"/>
                      <a:pt x="14190" y="11332"/>
                      <a:pt x="14199" y="11409"/>
                    </a:cubicBezTo>
                    <a:cubicBezTo>
                      <a:pt x="14199" y="11409"/>
                      <a:pt x="14199" y="11442"/>
                      <a:pt x="14203" y="11453"/>
                    </a:cubicBezTo>
                    <a:cubicBezTo>
                      <a:pt x="14203" y="11453"/>
                      <a:pt x="14208" y="11464"/>
                      <a:pt x="14208" y="11464"/>
                    </a:cubicBezTo>
                    <a:cubicBezTo>
                      <a:pt x="14216" y="11497"/>
                      <a:pt x="14208" y="11508"/>
                      <a:pt x="14212" y="11530"/>
                    </a:cubicBezTo>
                    <a:cubicBezTo>
                      <a:pt x="14212" y="11530"/>
                      <a:pt x="14221" y="11530"/>
                      <a:pt x="14221" y="11530"/>
                    </a:cubicBezTo>
                    <a:cubicBezTo>
                      <a:pt x="14230" y="11574"/>
                      <a:pt x="14230" y="11630"/>
                      <a:pt x="14234" y="11685"/>
                    </a:cubicBezTo>
                    <a:cubicBezTo>
                      <a:pt x="14234" y="11718"/>
                      <a:pt x="14247" y="11751"/>
                      <a:pt x="14251" y="11784"/>
                    </a:cubicBezTo>
                    <a:cubicBezTo>
                      <a:pt x="14260" y="11850"/>
                      <a:pt x="14265" y="11916"/>
                      <a:pt x="14273" y="11982"/>
                    </a:cubicBezTo>
                    <a:cubicBezTo>
                      <a:pt x="14278" y="12037"/>
                      <a:pt x="14286" y="12081"/>
                      <a:pt x="14291" y="12126"/>
                    </a:cubicBezTo>
                    <a:cubicBezTo>
                      <a:pt x="14291" y="12148"/>
                      <a:pt x="14295" y="12170"/>
                      <a:pt x="14300" y="12181"/>
                    </a:cubicBezTo>
                    <a:cubicBezTo>
                      <a:pt x="14300" y="12214"/>
                      <a:pt x="14308" y="12247"/>
                      <a:pt x="14313" y="12291"/>
                    </a:cubicBezTo>
                    <a:cubicBezTo>
                      <a:pt x="14317" y="12324"/>
                      <a:pt x="14326" y="12346"/>
                      <a:pt x="14330" y="12379"/>
                    </a:cubicBezTo>
                    <a:cubicBezTo>
                      <a:pt x="14348" y="12500"/>
                      <a:pt x="14365" y="12643"/>
                      <a:pt x="14382" y="12765"/>
                    </a:cubicBezTo>
                    <a:cubicBezTo>
                      <a:pt x="14396" y="12864"/>
                      <a:pt x="14413" y="12952"/>
                      <a:pt x="14422" y="13051"/>
                    </a:cubicBezTo>
                    <a:cubicBezTo>
                      <a:pt x="14422" y="13095"/>
                      <a:pt x="14422" y="13128"/>
                      <a:pt x="14431" y="13161"/>
                    </a:cubicBezTo>
                    <a:cubicBezTo>
                      <a:pt x="14431" y="13194"/>
                      <a:pt x="14444" y="13216"/>
                      <a:pt x="14448" y="13238"/>
                    </a:cubicBezTo>
                    <a:cubicBezTo>
                      <a:pt x="14461" y="13327"/>
                      <a:pt x="14466" y="13404"/>
                      <a:pt x="14474" y="13503"/>
                    </a:cubicBezTo>
                    <a:cubicBezTo>
                      <a:pt x="14474" y="13547"/>
                      <a:pt x="14483" y="13580"/>
                      <a:pt x="14483" y="13613"/>
                    </a:cubicBezTo>
                    <a:cubicBezTo>
                      <a:pt x="14483" y="13646"/>
                      <a:pt x="14483" y="13679"/>
                      <a:pt x="14479" y="13712"/>
                    </a:cubicBezTo>
                    <a:cubicBezTo>
                      <a:pt x="14479" y="13823"/>
                      <a:pt x="14474" y="13933"/>
                      <a:pt x="14479" y="14054"/>
                    </a:cubicBezTo>
                    <a:cubicBezTo>
                      <a:pt x="14461" y="14142"/>
                      <a:pt x="14439" y="14231"/>
                      <a:pt x="14413" y="14319"/>
                    </a:cubicBezTo>
                    <a:cubicBezTo>
                      <a:pt x="14413" y="14319"/>
                      <a:pt x="14413" y="14341"/>
                      <a:pt x="14413" y="14341"/>
                    </a:cubicBezTo>
                    <a:cubicBezTo>
                      <a:pt x="14413" y="14341"/>
                      <a:pt x="14400" y="14374"/>
                      <a:pt x="14396" y="14385"/>
                    </a:cubicBezTo>
                    <a:cubicBezTo>
                      <a:pt x="14387" y="14418"/>
                      <a:pt x="14374" y="14440"/>
                      <a:pt x="14361" y="14462"/>
                    </a:cubicBezTo>
                    <a:cubicBezTo>
                      <a:pt x="14352" y="14495"/>
                      <a:pt x="14339" y="14528"/>
                      <a:pt x="14334" y="14539"/>
                    </a:cubicBezTo>
                    <a:cubicBezTo>
                      <a:pt x="14326" y="14561"/>
                      <a:pt x="14321" y="14561"/>
                      <a:pt x="14317" y="14572"/>
                    </a:cubicBezTo>
                    <a:cubicBezTo>
                      <a:pt x="14317" y="14572"/>
                      <a:pt x="14317" y="14583"/>
                      <a:pt x="14308" y="14594"/>
                    </a:cubicBezTo>
                    <a:cubicBezTo>
                      <a:pt x="14295" y="14616"/>
                      <a:pt x="14282" y="14649"/>
                      <a:pt x="14273" y="14671"/>
                    </a:cubicBezTo>
                    <a:cubicBezTo>
                      <a:pt x="14269" y="14671"/>
                      <a:pt x="14260" y="14682"/>
                      <a:pt x="14251" y="14693"/>
                    </a:cubicBezTo>
                    <a:cubicBezTo>
                      <a:pt x="14243" y="14715"/>
                      <a:pt x="14234" y="14737"/>
                      <a:pt x="14230" y="14748"/>
                    </a:cubicBezTo>
                    <a:cubicBezTo>
                      <a:pt x="14230" y="14748"/>
                      <a:pt x="14221" y="14748"/>
                      <a:pt x="14216" y="14759"/>
                    </a:cubicBezTo>
                    <a:cubicBezTo>
                      <a:pt x="14216" y="14759"/>
                      <a:pt x="14208" y="14792"/>
                      <a:pt x="14199" y="14803"/>
                    </a:cubicBezTo>
                    <a:cubicBezTo>
                      <a:pt x="14195" y="14814"/>
                      <a:pt x="14186" y="14814"/>
                      <a:pt x="14177" y="14836"/>
                    </a:cubicBezTo>
                    <a:cubicBezTo>
                      <a:pt x="14151" y="14881"/>
                      <a:pt x="14120" y="14914"/>
                      <a:pt x="14094" y="14958"/>
                    </a:cubicBezTo>
                    <a:cubicBezTo>
                      <a:pt x="14068" y="14991"/>
                      <a:pt x="14029" y="15035"/>
                      <a:pt x="14002" y="15057"/>
                    </a:cubicBezTo>
                    <a:cubicBezTo>
                      <a:pt x="13989" y="15068"/>
                      <a:pt x="13972" y="15068"/>
                      <a:pt x="13959" y="15079"/>
                    </a:cubicBezTo>
                    <a:cubicBezTo>
                      <a:pt x="13954" y="15079"/>
                      <a:pt x="13941" y="15101"/>
                      <a:pt x="13937" y="15112"/>
                    </a:cubicBezTo>
                    <a:cubicBezTo>
                      <a:pt x="13911" y="15156"/>
                      <a:pt x="13876" y="15178"/>
                      <a:pt x="13845" y="15200"/>
                    </a:cubicBezTo>
                    <a:cubicBezTo>
                      <a:pt x="13819" y="15211"/>
                      <a:pt x="13723" y="15233"/>
                      <a:pt x="13727" y="15112"/>
                    </a:cubicBezTo>
                    <a:cubicBezTo>
                      <a:pt x="13727" y="15090"/>
                      <a:pt x="13736" y="15079"/>
                      <a:pt x="13749" y="15068"/>
                    </a:cubicBezTo>
                    <a:cubicBezTo>
                      <a:pt x="13775" y="15035"/>
                      <a:pt x="13815" y="15002"/>
                      <a:pt x="13845" y="14991"/>
                    </a:cubicBezTo>
                    <a:cubicBezTo>
                      <a:pt x="13854" y="14969"/>
                      <a:pt x="13863" y="14936"/>
                      <a:pt x="13876" y="14925"/>
                    </a:cubicBezTo>
                    <a:cubicBezTo>
                      <a:pt x="13880" y="14903"/>
                      <a:pt x="13889" y="14925"/>
                      <a:pt x="13889" y="14914"/>
                    </a:cubicBezTo>
                    <a:cubicBezTo>
                      <a:pt x="13876" y="14914"/>
                      <a:pt x="13893" y="14892"/>
                      <a:pt x="13898" y="14881"/>
                    </a:cubicBezTo>
                    <a:cubicBezTo>
                      <a:pt x="13898" y="14881"/>
                      <a:pt x="13906" y="14881"/>
                      <a:pt x="13906" y="14881"/>
                    </a:cubicBezTo>
                    <a:cubicBezTo>
                      <a:pt x="13972" y="14847"/>
                      <a:pt x="14016" y="14770"/>
                      <a:pt x="14068" y="14715"/>
                    </a:cubicBezTo>
                    <a:cubicBezTo>
                      <a:pt x="14068" y="14693"/>
                      <a:pt x="14081" y="14682"/>
                      <a:pt x="14090" y="14660"/>
                    </a:cubicBezTo>
                    <a:cubicBezTo>
                      <a:pt x="14103" y="14638"/>
                      <a:pt x="14120" y="14594"/>
                      <a:pt x="14133" y="14572"/>
                    </a:cubicBezTo>
                    <a:cubicBezTo>
                      <a:pt x="14133" y="14561"/>
                      <a:pt x="14138" y="14572"/>
                      <a:pt x="14142" y="14572"/>
                    </a:cubicBezTo>
                    <a:cubicBezTo>
                      <a:pt x="14142" y="14572"/>
                      <a:pt x="14142" y="14550"/>
                      <a:pt x="14147" y="14550"/>
                    </a:cubicBezTo>
                    <a:cubicBezTo>
                      <a:pt x="14168" y="14506"/>
                      <a:pt x="14195" y="14440"/>
                      <a:pt x="14212" y="14396"/>
                    </a:cubicBezTo>
                    <a:cubicBezTo>
                      <a:pt x="14225" y="14352"/>
                      <a:pt x="14251" y="14308"/>
                      <a:pt x="14260" y="14286"/>
                    </a:cubicBezTo>
                    <a:cubicBezTo>
                      <a:pt x="14260" y="14286"/>
                      <a:pt x="14260" y="14275"/>
                      <a:pt x="14265" y="14264"/>
                    </a:cubicBezTo>
                    <a:cubicBezTo>
                      <a:pt x="14282" y="14219"/>
                      <a:pt x="14300" y="14164"/>
                      <a:pt x="14313" y="14131"/>
                    </a:cubicBezTo>
                    <a:cubicBezTo>
                      <a:pt x="14321" y="14087"/>
                      <a:pt x="14334" y="14065"/>
                      <a:pt x="14343" y="14032"/>
                    </a:cubicBezTo>
                    <a:cubicBezTo>
                      <a:pt x="14361" y="13966"/>
                      <a:pt x="14374" y="13889"/>
                      <a:pt x="14382" y="13812"/>
                    </a:cubicBezTo>
                    <a:cubicBezTo>
                      <a:pt x="14369" y="13801"/>
                      <a:pt x="14365" y="13834"/>
                      <a:pt x="14356" y="13845"/>
                    </a:cubicBezTo>
                    <a:cubicBezTo>
                      <a:pt x="14348" y="13856"/>
                      <a:pt x="14339" y="13867"/>
                      <a:pt x="14330" y="13878"/>
                    </a:cubicBezTo>
                    <a:cubicBezTo>
                      <a:pt x="14300" y="13911"/>
                      <a:pt x="14273" y="13944"/>
                      <a:pt x="14247" y="13988"/>
                    </a:cubicBezTo>
                    <a:cubicBezTo>
                      <a:pt x="14238" y="13988"/>
                      <a:pt x="14234" y="14010"/>
                      <a:pt x="14221" y="14021"/>
                    </a:cubicBezTo>
                    <a:cubicBezTo>
                      <a:pt x="14199" y="14065"/>
                      <a:pt x="14177" y="14087"/>
                      <a:pt x="14155" y="14120"/>
                    </a:cubicBezTo>
                    <a:cubicBezTo>
                      <a:pt x="14147" y="14131"/>
                      <a:pt x="14133" y="14153"/>
                      <a:pt x="14125" y="14164"/>
                    </a:cubicBezTo>
                    <a:cubicBezTo>
                      <a:pt x="14125" y="14164"/>
                      <a:pt x="14125" y="14175"/>
                      <a:pt x="14125" y="14175"/>
                    </a:cubicBezTo>
                    <a:cubicBezTo>
                      <a:pt x="14090" y="14231"/>
                      <a:pt x="14050" y="14275"/>
                      <a:pt x="14011" y="14308"/>
                    </a:cubicBezTo>
                    <a:cubicBezTo>
                      <a:pt x="14011" y="14308"/>
                      <a:pt x="14002" y="14330"/>
                      <a:pt x="13998" y="14330"/>
                    </a:cubicBezTo>
                    <a:cubicBezTo>
                      <a:pt x="13994" y="14330"/>
                      <a:pt x="13989" y="14330"/>
                      <a:pt x="13985" y="14330"/>
                    </a:cubicBezTo>
                    <a:cubicBezTo>
                      <a:pt x="13976" y="14341"/>
                      <a:pt x="13963" y="14363"/>
                      <a:pt x="13954" y="14374"/>
                    </a:cubicBezTo>
                    <a:cubicBezTo>
                      <a:pt x="13950" y="14374"/>
                      <a:pt x="13937" y="14374"/>
                      <a:pt x="13928" y="14396"/>
                    </a:cubicBezTo>
                    <a:cubicBezTo>
                      <a:pt x="13911" y="14396"/>
                      <a:pt x="13906" y="14407"/>
                      <a:pt x="13893" y="14418"/>
                    </a:cubicBezTo>
                    <a:cubicBezTo>
                      <a:pt x="13876" y="14440"/>
                      <a:pt x="13867" y="14451"/>
                      <a:pt x="13854" y="14473"/>
                    </a:cubicBezTo>
                    <a:cubicBezTo>
                      <a:pt x="13815" y="14517"/>
                      <a:pt x="13771" y="14550"/>
                      <a:pt x="13727" y="14583"/>
                    </a:cubicBezTo>
                    <a:cubicBezTo>
                      <a:pt x="13701" y="14594"/>
                      <a:pt x="13679" y="14616"/>
                      <a:pt x="13657" y="14616"/>
                    </a:cubicBezTo>
                    <a:cubicBezTo>
                      <a:pt x="13644" y="14616"/>
                      <a:pt x="13635" y="14583"/>
                      <a:pt x="13622" y="14594"/>
                    </a:cubicBezTo>
                    <a:cubicBezTo>
                      <a:pt x="13609" y="14550"/>
                      <a:pt x="13592" y="14484"/>
                      <a:pt x="13600" y="14418"/>
                    </a:cubicBezTo>
                    <a:cubicBezTo>
                      <a:pt x="13609" y="14374"/>
                      <a:pt x="13631" y="14374"/>
                      <a:pt x="13649" y="14352"/>
                    </a:cubicBezTo>
                    <a:cubicBezTo>
                      <a:pt x="13649" y="14352"/>
                      <a:pt x="13657" y="14341"/>
                      <a:pt x="13657" y="14330"/>
                    </a:cubicBezTo>
                    <a:cubicBezTo>
                      <a:pt x="13670" y="14319"/>
                      <a:pt x="13683" y="14286"/>
                      <a:pt x="13692" y="14275"/>
                    </a:cubicBezTo>
                    <a:cubicBezTo>
                      <a:pt x="13701" y="14264"/>
                      <a:pt x="13710" y="14264"/>
                      <a:pt x="13718" y="14253"/>
                    </a:cubicBezTo>
                    <a:cubicBezTo>
                      <a:pt x="13732" y="14231"/>
                      <a:pt x="13740" y="14197"/>
                      <a:pt x="13749" y="14175"/>
                    </a:cubicBezTo>
                    <a:cubicBezTo>
                      <a:pt x="13762" y="14164"/>
                      <a:pt x="13775" y="14153"/>
                      <a:pt x="13788" y="14131"/>
                    </a:cubicBezTo>
                    <a:cubicBezTo>
                      <a:pt x="13832" y="14087"/>
                      <a:pt x="13867" y="14032"/>
                      <a:pt x="13906" y="13977"/>
                    </a:cubicBezTo>
                    <a:cubicBezTo>
                      <a:pt x="13933" y="13933"/>
                      <a:pt x="13954" y="13900"/>
                      <a:pt x="13981" y="13845"/>
                    </a:cubicBezTo>
                    <a:cubicBezTo>
                      <a:pt x="14002" y="13801"/>
                      <a:pt x="14024" y="13757"/>
                      <a:pt x="14050" y="13723"/>
                    </a:cubicBezTo>
                    <a:cubicBezTo>
                      <a:pt x="14050" y="13679"/>
                      <a:pt x="14068" y="13657"/>
                      <a:pt x="14081" y="13602"/>
                    </a:cubicBezTo>
                    <a:cubicBezTo>
                      <a:pt x="14094" y="13569"/>
                      <a:pt x="14107" y="13536"/>
                      <a:pt x="14120" y="13503"/>
                    </a:cubicBezTo>
                    <a:cubicBezTo>
                      <a:pt x="14120" y="13503"/>
                      <a:pt x="14133" y="13470"/>
                      <a:pt x="14120" y="13470"/>
                    </a:cubicBezTo>
                    <a:cubicBezTo>
                      <a:pt x="14072" y="13503"/>
                      <a:pt x="14033" y="13547"/>
                      <a:pt x="13994" y="13569"/>
                    </a:cubicBezTo>
                    <a:cubicBezTo>
                      <a:pt x="13976" y="13569"/>
                      <a:pt x="13959" y="13569"/>
                      <a:pt x="13941" y="13569"/>
                    </a:cubicBezTo>
                    <a:cubicBezTo>
                      <a:pt x="13928" y="13569"/>
                      <a:pt x="13919" y="13602"/>
                      <a:pt x="13906" y="13613"/>
                    </a:cubicBezTo>
                    <a:cubicBezTo>
                      <a:pt x="13898" y="13624"/>
                      <a:pt x="13884" y="13635"/>
                      <a:pt x="13871" y="13646"/>
                    </a:cubicBezTo>
                    <a:cubicBezTo>
                      <a:pt x="13849" y="13668"/>
                      <a:pt x="13828" y="13701"/>
                      <a:pt x="13806" y="13723"/>
                    </a:cubicBezTo>
                    <a:cubicBezTo>
                      <a:pt x="13784" y="13746"/>
                      <a:pt x="13762" y="13768"/>
                      <a:pt x="13736" y="13801"/>
                    </a:cubicBezTo>
                    <a:cubicBezTo>
                      <a:pt x="13714" y="13823"/>
                      <a:pt x="13688" y="13856"/>
                      <a:pt x="13666" y="13878"/>
                    </a:cubicBezTo>
                    <a:cubicBezTo>
                      <a:pt x="13627" y="13889"/>
                      <a:pt x="13592" y="13878"/>
                      <a:pt x="13548" y="13889"/>
                    </a:cubicBezTo>
                    <a:cubicBezTo>
                      <a:pt x="13526" y="13845"/>
                      <a:pt x="13509" y="13790"/>
                      <a:pt x="13504" y="13701"/>
                    </a:cubicBezTo>
                    <a:cubicBezTo>
                      <a:pt x="13526" y="13657"/>
                      <a:pt x="13539" y="13613"/>
                      <a:pt x="13557" y="13580"/>
                    </a:cubicBezTo>
                    <a:cubicBezTo>
                      <a:pt x="13570" y="13558"/>
                      <a:pt x="13583" y="13547"/>
                      <a:pt x="13596" y="13536"/>
                    </a:cubicBezTo>
                    <a:cubicBezTo>
                      <a:pt x="13644" y="13470"/>
                      <a:pt x="13705" y="13415"/>
                      <a:pt x="13740" y="13349"/>
                    </a:cubicBezTo>
                    <a:cubicBezTo>
                      <a:pt x="13745" y="13349"/>
                      <a:pt x="13753" y="13349"/>
                      <a:pt x="13758" y="13338"/>
                    </a:cubicBezTo>
                    <a:cubicBezTo>
                      <a:pt x="13767" y="13316"/>
                      <a:pt x="13775" y="13283"/>
                      <a:pt x="13784" y="13272"/>
                    </a:cubicBezTo>
                    <a:cubicBezTo>
                      <a:pt x="13806" y="13238"/>
                      <a:pt x="13832" y="13216"/>
                      <a:pt x="13858" y="13194"/>
                    </a:cubicBezTo>
                    <a:cubicBezTo>
                      <a:pt x="13858" y="13161"/>
                      <a:pt x="13876" y="13161"/>
                      <a:pt x="13880" y="13150"/>
                    </a:cubicBezTo>
                    <a:cubicBezTo>
                      <a:pt x="13880" y="13150"/>
                      <a:pt x="13880" y="13139"/>
                      <a:pt x="13880" y="13128"/>
                    </a:cubicBezTo>
                    <a:cubicBezTo>
                      <a:pt x="13880" y="13128"/>
                      <a:pt x="13889" y="13128"/>
                      <a:pt x="13889" y="13128"/>
                    </a:cubicBezTo>
                    <a:cubicBezTo>
                      <a:pt x="13898" y="13106"/>
                      <a:pt x="13902" y="13095"/>
                      <a:pt x="13911" y="13073"/>
                    </a:cubicBezTo>
                    <a:cubicBezTo>
                      <a:pt x="13911" y="13073"/>
                      <a:pt x="13919" y="13062"/>
                      <a:pt x="13924" y="13051"/>
                    </a:cubicBezTo>
                    <a:cubicBezTo>
                      <a:pt x="13928" y="13040"/>
                      <a:pt x="13928" y="12985"/>
                      <a:pt x="13946" y="13007"/>
                    </a:cubicBezTo>
                    <a:cubicBezTo>
                      <a:pt x="13946" y="12941"/>
                      <a:pt x="13976" y="12897"/>
                      <a:pt x="13976" y="12853"/>
                    </a:cubicBezTo>
                    <a:cubicBezTo>
                      <a:pt x="13946" y="12897"/>
                      <a:pt x="13911" y="12919"/>
                      <a:pt x="13876" y="12941"/>
                    </a:cubicBezTo>
                    <a:cubicBezTo>
                      <a:pt x="13801" y="13007"/>
                      <a:pt x="13710" y="13073"/>
                      <a:pt x="13635" y="13128"/>
                    </a:cubicBezTo>
                    <a:cubicBezTo>
                      <a:pt x="13609" y="13150"/>
                      <a:pt x="13583" y="13194"/>
                      <a:pt x="13557" y="13194"/>
                    </a:cubicBezTo>
                    <a:cubicBezTo>
                      <a:pt x="13526" y="13216"/>
                      <a:pt x="13482" y="13194"/>
                      <a:pt x="13461" y="13194"/>
                    </a:cubicBezTo>
                    <a:cubicBezTo>
                      <a:pt x="13448" y="13161"/>
                      <a:pt x="13421" y="13139"/>
                      <a:pt x="13421" y="13084"/>
                    </a:cubicBezTo>
                    <a:cubicBezTo>
                      <a:pt x="13421" y="13051"/>
                      <a:pt x="13430" y="13007"/>
                      <a:pt x="13430" y="12963"/>
                    </a:cubicBezTo>
                    <a:cubicBezTo>
                      <a:pt x="13448" y="12919"/>
                      <a:pt x="13456" y="12886"/>
                      <a:pt x="13478" y="12864"/>
                    </a:cubicBezTo>
                    <a:cubicBezTo>
                      <a:pt x="13482" y="12864"/>
                      <a:pt x="13487" y="12842"/>
                      <a:pt x="13491" y="12842"/>
                    </a:cubicBezTo>
                    <a:cubicBezTo>
                      <a:pt x="13500" y="12831"/>
                      <a:pt x="13509" y="12831"/>
                      <a:pt x="13522" y="12820"/>
                    </a:cubicBezTo>
                    <a:cubicBezTo>
                      <a:pt x="13522" y="12820"/>
                      <a:pt x="13522" y="12809"/>
                      <a:pt x="13522" y="12809"/>
                    </a:cubicBezTo>
                    <a:cubicBezTo>
                      <a:pt x="13531" y="12787"/>
                      <a:pt x="13544" y="12776"/>
                      <a:pt x="13552" y="12765"/>
                    </a:cubicBezTo>
                    <a:cubicBezTo>
                      <a:pt x="13566" y="12754"/>
                      <a:pt x="13583" y="12743"/>
                      <a:pt x="13592" y="12732"/>
                    </a:cubicBezTo>
                    <a:cubicBezTo>
                      <a:pt x="13605" y="12732"/>
                      <a:pt x="13614" y="12688"/>
                      <a:pt x="13622" y="12677"/>
                    </a:cubicBezTo>
                    <a:cubicBezTo>
                      <a:pt x="13631" y="12654"/>
                      <a:pt x="13640" y="12643"/>
                      <a:pt x="13649" y="12621"/>
                    </a:cubicBezTo>
                    <a:cubicBezTo>
                      <a:pt x="13657" y="12621"/>
                      <a:pt x="13662" y="12599"/>
                      <a:pt x="13670" y="12588"/>
                    </a:cubicBezTo>
                    <a:cubicBezTo>
                      <a:pt x="13697" y="12544"/>
                      <a:pt x="13727" y="12500"/>
                      <a:pt x="13758" y="12478"/>
                    </a:cubicBezTo>
                    <a:cubicBezTo>
                      <a:pt x="13806" y="12346"/>
                      <a:pt x="13867" y="12236"/>
                      <a:pt x="13915" y="12115"/>
                    </a:cubicBezTo>
                    <a:cubicBezTo>
                      <a:pt x="13933" y="12070"/>
                      <a:pt x="13950" y="12026"/>
                      <a:pt x="13963" y="11971"/>
                    </a:cubicBezTo>
                    <a:cubicBezTo>
                      <a:pt x="13933" y="11971"/>
                      <a:pt x="13919" y="12026"/>
                      <a:pt x="13889" y="12037"/>
                    </a:cubicBezTo>
                    <a:cubicBezTo>
                      <a:pt x="13876" y="12081"/>
                      <a:pt x="13863" y="12104"/>
                      <a:pt x="13845" y="12126"/>
                    </a:cubicBezTo>
                    <a:cubicBezTo>
                      <a:pt x="13845" y="12126"/>
                      <a:pt x="13832" y="12126"/>
                      <a:pt x="13832" y="12126"/>
                    </a:cubicBezTo>
                    <a:cubicBezTo>
                      <a:pt x="13801" y="12148"/>
                      <a:pt x="13771" y="12192"/>
                      <a:pt x="13745" y="12225"/>
                    </a:cubicBezTo>
                    <a:cubicBezTo>
                      <a:pt x="13723" y="12247"/>
                      <a:pt x="13701" y="12269"/>
                      <a:pt x="13679" y="12302"/>
                    </a:cubicBezTo>
                    <a:cubicBezTo>
                      <a:pt x="13675" y="12302"/>
                      <a:pt x="13666" y="12302"/>
                      <a:pt x="13662" y="12324"/>
                    </a:cubicBezTo>
                    <a:lnTo>
                      <a:pt x="13640" y="12324"/>
                    </a:lnTo>
                    <a:cubicBezTo>
                      <a:pt x="13640" y="12324"/>
                      <a:pt x="13622" y="12368"/>
                      <a:pt x="13614" y="12379"/>
                    </a:cubicBezTo>
                    <a:cubicBezTo>
                      <a:pt x="13592" y="12412"/>
                      <a:pt x="13574" y="12412"/>
                      <a:pt x="13552" y="12434"/>
                    </a:cubicBezTo>
                    <a:cubicBezTo>
                      <a:pt x="13535" y="12445"/>
                      <a:pt x="13522" y="12467"/>
                      <a:pt x="13509" y="12478"/>
                    </a:cubicBezTo>
                    <a:cubicBezTo>
                      <a:pt x="13500" y="12489"/>
                      <a:pt x="13487" y="12500"/>
                      <a:pt x="13482" y="12500"/>
                    </a:cubicBezTo>
                    <a:cubicBezTo>
                      <a:pt x="13413" y="12555"/>
                      <a:pt x="13338" y="12577"/>
                      <a:pt x="13268" y="12566"/>
                    </a:cubicBezTo>
                    <a:cubicBezTo>
                      <a:pt x="13268" y="12544"/>
                      <a:pt x="13260" y="12533"/>
                      <a:pt x="13260" y="12511"/>
                    </a:cubicBezTo>
                    <a:cubicBezTo>
                      <a:pt x="13260" y="12478"/>
                      <a:pt x="13260" y="12478"/>
                      <a:pt x="13268" y="12456"/>
                    </a:cubicBezTo>
                    <a:cubicBezTo>
                      <a:pt x="13268" y="12456"/>
                      <a:pt x="13268" y="12423"/>
                      <a:pt x="13273" y="12412"/>
                    </a:cubicBezTo>
                    <a:cubicBezTo>
                      <a:pt x="13273" y="12412"/>
                      <a:pt x="13277" y="12412"/>
                      <a:pt x="13282" y="12412"/>
                    </a:cubicBezTo>
                    <a:cubicBezTo>
                      <a:pt x="13299" y="12379"/>
                      <a:pt x="13325" y="12357"/>
                      <a:pt x="13343" y="12324"/>
                    </a:cubicBezTo>
                    <a:cubicBezTo>
                      <a:pt x="13356" y="12302"/>
                      <a:pt x="13369" y="12280"/>
                      <a:pt x="13378" y="12269"/>
                    </a:cubicBezTo>
                    <a:cubicBezTo>
                      <a:pt x="13386" y="12247"/>
                      <a:pt x="13395" y="12247"/>
                      <a:pt x="13404" y="12247"/>
                    </a:cubicBezTo>
                    <a:cubicBezTo>
                      <a:pt x="13404" y="12247"/>
                      <a:pt x="13408" y="12225"/>
                      <a:pt x="13413" y="12225"/>
                    </a:cubicBezTo>
                    <a:cubicBezTo>
                      <a:pt x="13421" y="12225"/>
                      <a:pt x="13426" y="12225"/>
                      <a:pt x="13434" y="12214"/>
                    </a:cubicBezTo>
                    <a:cubicBezTo>
                      <a:pt x="13439" y="12214"/>
                      <a:pt x="13448" y="12181"/>
                      <a:pt x="13448" y="12181"/>
                    </a:cubicBezTo>
                    <a:cubicBezTo>
                      <a:pt x="13452" y="12181"/>
                      <a:pt x="13461" y="12181"/>
                      <a:pt x="13469" y="12181"/>
                    </a:cubicBezTo>
                    <a:cubicBezTo>
                      <a:pt x="13469" y="12181"/>
                      <a:pt x="13469" y="12170"/>
                      <a:pt x="13469" y="12170"/>
                    </a:cubicBezTo>
                    <a:cubicBezTo>
                      <a:pt x="13469" y="12170"/>
                      <a:pt x="13482" y="12159"/>
                      <a:pt x="13482" y="12159"/>
                    </a:cubicBezTo>
                    <a:cubicBezTo>
                      <a:pt x="13496" y="12148"/>
                      <a:pt x="13509" y="12126"/>
                      <a:pt x="13526" y="12126"/>
                    </a:cubicBezTo>
                    <a:cubicBezTo>
                      <a:pt x="13531" y="12104"/>
                      <a:pt x="13539" y="12081"/>
                      <a:pt x="13548" y="12059"/>
                    </a:cubicBezTo>
                    <a:cubicBezTo>
                      <a:pt x="13561" y="12059"/>
                      <a:pt x="13583" y="12037"/>
                      <a:pt x="13587" y="12037"/>
                    </a:cubicBezTo>
                    <a:cubicBezTo>
                      <a:pt x="13596" y="12015"/>
                      <a:pt x="13600" y="12004"/>
                      <a:pt x="13609" y="12004"/>
                    </a:cubicBezTo>
                    <a:cubicBezTo>
                      <a:pt x="13609" y="11993"/>
                      <a:pt x="13622" y="11993"/>
                      <a:pt x="13627" y="11971"/>
                    </a:cubicBezTo>
                    <a:cubicBezTo>
                      <a:pt x="13627" y="11971"/>
                      <a:pt x="13635" y="11949"/>
                      <a:pt x="13640" y="11949"/>
                    </a:cubicBezTo>
                    <a:cubicBezTo>
                      <a:pt x="13644" y="11927"/>
                      <a:pt x="13653" y="11916"/>
                      <a:pt x="13657" y="11905"/>
                    </a:cubicBezTo>
                    <a:cubicBezTo>
                      <a:pt x="13666" y="11883"/>
                      <a:pt x="13679" y="11861"/>
                      <a:pt x="13683" y="11850"/>
                    </a:cubicBezTo>
                    <a:cubicBezTo>
                      <a:pt x="13701" y="11795"/>
                      <a:pt x="13718" y="11751"/>
                      <a:pt x="13736" y="11707"/>
                    </a:cubicBezTo>
                    <a:cubicBezTo>
                      <a:pt x="13749" y="11674"/>
                      <a:pt x="13762" y="11641"/>
                      <a:pt x="13771" y="11619"/>
                    </a:cubicBezTo>
                    <a:cubicBezTo>
                      <a:pt x="13775" y="11608"/>
                      <a:pt x="13775" y="11585"/>
                      <a:pt x="13780" y="11574"/>
                    </a:cubicBezTo>
                    <a:cubicBezTo>
                      <a:pt x="13784" y="11552"/>
                      <a:pt x="13793" y="11530"/>
                      <a:pt x="13797" y="11508"/>
                    </a:cubicBezTo>
                    <a:cubicBezTo>
                      <a:pt x="13797" y="11486"/>
                      <a:pt x="13797" y="11475"/>
                      <a:pt x="13797" y="11453"/>
                    </a:cubicBezTo>
                    <a:cubicBezTo>
                      <a:pt x="13797" y="11453"/>
                      <a:pt x="13806" y="11442"/>
                      <a:pt x="13810" y="11431"/>
                    </a:cubicBezTo>
                    <a:cubicBezTo>
                      <a:pt x="13810" y="11398"/>
                      <a:pt x="13819" y="11365"/>
                      <a:pt x="13823" y="11354"/>
                    </a:cubicBezTo>
                    <a:cubicBezTo>
                      <a:pt x="13854" y="11211"/>
                      <a:pt x="13863" y="11056"/>
                      <a:pt x="13880" y="10891"/>
                    </a:cubicBezTo>
                    <a:cubicBezTo>
                      <a:pt x="13871" y="10891"/>
                      <a:pt x="13871" y="10891"/>
                      <a:pt x="13867" y="10924"/>
                    </a:cubicBezTo>
                    <a:cubicBezTo>
                      <a:pt x="13867" y="10946"/>
                      <a:pt x="13858" y="10957"/>
                      <a:pt x="13854" y="10968"/>
                    </a:cubicBezTo>
                    <a:cubicBezTo>
                      <a:pt x="13854" y="10968"/>
                      <a:pt x="13854" y="10990"/>
                      <a:pt x="13854" y="11001"/>
                    </a:cubicBezTo>
                    <a:cubicBezTo>
                      <a:pt x="13854" y="11001"/>
                      <a:pt x="13845" y="11001"/>
                      <a:pt x="13845" y="11001"/>
                    </a:cubicBezTo>
                    <a:cubicBezTo>
                      <a:pt x="13841" y="11023"/>
                      <a:pt x="13841" y="11034"/>
                      <a:pt x="13836" y="11056"/>
                    </a:cubicBezTo>
                    <a:cubicBezTo>
                      <a:pt x="13828" y="11089"/>
                      <a:pt x="13823" y="11100"/>
                      <a:pt x="13815" y="11134"/>
                    </a:cubicBezTo>
                    <a:cubicBezTo>
                      <a:pt x="13806" y="11156"/>
                      <a:pt x="13801" y="11189"/>
                      <a:pt x="13788" y="11222"/>
                    </a:cubicBezTo>
                    <a:cubicBezTo>
                      <a:pt x="13788" y="11222"/>
                      <a:pt x="13780" y="11222"/>
                      <a:pt x="13775" y="11244"/>
                    </a:cubicBezTo>
                    <a:cubicBezTo>
                      <a:pt x="13745" y="11288"/>
                      <a:pt x="13718" y="11332"/>
                      <a:pt x="13688" y="11376"/>
                    </a:cubicBezTo>
                    <a:cubicBezTo>
                      <a:pt x="13675" y="11376"/>
                      <a:pt x="13657" y="11420"/>
                      <a:pt x="13644" y="11420"/>
                    </a:cubicBezTo>
                    <a:cubicBezTo>
                      <a:pt x="13631" y="11420"/>
                      <a:pt x="13618" y="11387"/>
                      <a:pt x="13605" y="11409"/>
                    </a:cubicBezTo>
                    <a:cubicBezTo>
                      <a:pt x="13600" y="11354"/>
                      <a:pt x="13583" y="11343"/>
                      <a:pt x="13579" y="11277"/>
                    </a:cubicBezTo>
                    <a:cubicBezTo>
                      <a:pt x="13587" y="11244"/>
                      <a:pt x="13587" y="11233"/>
                      <a:pt x="13596" y="11211"/>
                    </a:cubicBezTo>
                    <a:cubicBezTo>
                      <a:pt x="13596" y="11200"/>
                      <a:pt x="13605" y="11200"/>
                      <a:pt x="13605" y="11189"/>
                    </a:cubicBezTo>
                    <a:cubicBezTo>
                      <a:pt x="13614" y="11156"/>
                      <a:pt x="13614" y="11112"/>
                      <a:pt x="13622" y="11078"/>
                    </a:cubicBezTo>
                    <a:cubicBezTo>
                      <a:pt x="13622" y="11067"/>
                      <a:pt x="13631" y="11056"/>
                      <a:pt x="13631" y="11045"/>
                    </a:cubicBezTo>
                    <a:cubicBezTo>
                      <a:pt x="13640" y="11012"/>
                      <a:pt x="13644" y="10990"/>
                      <a:pt x="13653" y="10979"/>
                    </a:cubicBezTo>
                    <a:cubicBezTo>
                      <a:pt x="13657" y="10957"/>
                      <a:pt x="13653" y="10946"/>
                      <a:pt x="13666" y="10946"/>
                    </a:cubicBezTo>
                    <a:cubicBezTo>
                      <a:pt x="13666" y="10913"/>
                      <a:pt x="13666" y="10891"/>
                      <a:pt x="13666" y="10869"/>
                    </a:cubicBezTo>
                    <a:cubicBezTo>
                      <a:pt x="13666" y="10869"/>
                      <a:pt x="13675" y="10869"/>
                      <a:pt x="13675" y="10869"/>
                    </a:cubicBezTo>
                    <a:cubicBezTo>
                      <a:pt x="13679" y="10836"/>
                      <a:pt x="13683" y="10803"/>
                      <a:pt x="13697" y="10770"/>
                    </a:cubicBezTo>
                    <a:cubicBezTo>
                      <a:pt x="13701" y="10748"/>
                      <a:pt x="13714" y="10715"/>
                      <a:pt x="13718" y="10704"/>
                    </a:cubicBezTo>
                    <a:cubicBezTo>
                      <a:pt x="13727" y="10682"/>
                      <a:pt x="13732" y="10649"/>
                      <a:pt x="13740" y="10627"/>
                    </a:cubicBezTo>
                    <a:cubicBezTo>
                      <a:pt x="13767" y="10528"/>
                      <a:pt x="13797" y="10417"/>
                      <a:pt x="13815" y="10318"/>
                    </a:cubicBezTo>
                    <a:cubicBezTo>
                      <a:pt x="13823" y="10263"/>
                      <a:pt x="13828" y="10208"/>
                      <a:pt x="13828" y="10142"/>
                    </a:cubicBezTo>
                    <a:cubicBezTo>
                      <a:pt x="13828" y="10109"/>
                      <a:pt x="13823" y="10054"/>
                      <a:pt x="13819" y="10043"/>
                    </a:cubicBezTo>
                    <a:cubicBezTo>
                      <a:pt x="13819" y="9999"/>
                      <a:pt x="13828" y="9999"/>
                      <a:pt x="13828" y="9988"/>
                    </a:cubicBezTo>
                    <a:cubicBezTo>
                      <a:pt x="13828" y="9966"/>
                      <a:pt x="13815" y="9921"/>
                      <a:pt x="13806" y="9921"/>
                    </a:cubicBezTo>
                    <a:cubicBezTo>
                      <a:pt x="13784" y="9988"/>
                      <a:pt x="13780" y="10054"/>
                      <a:pt x="13771" y="10109"/>
                    </a:cubicBezTo>
                    <a:cubicBezTo>
                      <a:pt x="13767" y="10131"/>
                      <a:pt x="13762" y="10142"/>
                      <a:pt x="13758" y="10153"/>
                    </a:cubicBezTo>
                    <a:cubicBezTo>
                      <a:pt x="13753" y="10164"/>
                      <a:pt x="13753" y="10197"/>
                      <a:pt x="13749" y="10208"/>
                    </a:cubicBezTo>
                    <a:cubicBezTo>
                      <a:pt x="13749" y="10208"/>
                      <a:pt x="13740" y="10208"/>
                      <a:pt x="13740" y="10208"/>
                    </a:cubicBezTo>
                    <a:cubicBezTo>
                      <a:pt x="13740" y="10208"/>
                      <a:pt x="13740" y="10230"/>
                      <a:pt x="13736" y="10241"/>
                    </a:cubicBezTo>
                    <a:cubicBezTo>
                      <a:pt x="13736" y="10241"/>
                      <a:pt x="13727" y="10241"/>
                      <a:pt x="13727" y="10241"/>
                    </a:cubicBezTo>
                    <a:cubicBezTo>
                      <a:pt x="13727" y="10241"/>
                      <a:pt x="13727" y="10263"/>
                      <a:pt x="13727" y="10263"/>
                    </a:cubicBezTo>
                    <a:cubicBezTo>
                      <a:pt x="13727" y="10263"/>
                      <a:pt x="13718" y="10263"/>
                      <a:pt x="13718" y="10263"/>
                    </a:cubicBezTo>
                    <a:cubicBezTo>
                      <a:pt x="13710" y="10285"/>
                      <a:pt x="13718" y="10318"/>
                      <a:pt x="13710" y="10340"/>
                    </a:cubicBezTo>
                    <a:cubicBezTo>
                      <a:pt x="13710" y="10340"/>
                      <a:pt x="13705" y="10362"/>
                      <a:pt x="13701" y="10362"/>
                    </a:cubicBezTo>
                    <a:cubicBezTo>
                      <a:pt x="13688" y="10406"/>
                      <a:pt x="13679" y="10450"/>
                      <a:pt x="13662" y="10506"/>
                    </a:cubicBezTo>
                    <a:cubicBezTo>
                      <a:pt x="13653" y="10528"/>
                      <a:pt x="13644" y="10539"/>
                      <a:pt x="13640" y="10561"/>
                    </a:cubicBezTo>
                    <a:cubicBezTo>
                      <a:pt x="13640" y="10561"/>
                      <a:pt x="13631" y="10561"/>
                      <a:pt x="13631" y="10561"/>
                    </a:cubicBezTo>
                    <a:cubicBezTo>
                      <a:pt x="13631" y="10561"/>
                      <a:pt x="13631" y="10572"/>
                      <a:pt x="13631" y="10583"/>
                    </a:cubicBezTo>
                    <a:cubicBezTo>
                      <a:pt x="13631" y="10583"/>
                      <a:pt x="13627" y="10583"/>
                      <a:pt x="13622" y="10594"/>
                    </a:cubicBezTo>
                    <a:cubicBezTo>
                      <a:pt x="13609" y="10627"/>
                      <a:pt x="13587" y="10682"/>
                      <a:pt x="13579" y="10715"/>
                    </a:cubicBezTo>
                    <a:cubicBezTo>
                      <a:pt x="13579" y="10715"/>
                      <a:pt x="13574" y="10737"/>
                      <a:pt x="13570" y="10748"/>
                    </a:cubicBezTo>
                    <a:cubicBezTo>
                      <a:pt x="13561" y="10770"/>
                      <a:pt x="13552" y="10770"/>
                      <a:pt x="13548" y="10792"/>
                    </a:cubicBezTo>
                    <a:cubicBezTo>
                      <a:pt x="13548" y="10792"/>
                      <a:pt x="13548" y="10814"/>
                      <a:pt x="13548" y="10814"/>
                    </a:cubicBezTo>
                    <a:cubicBezTo>
                      <a:pt x="13548" y="10814"/>
                      <a:pt x="13544" y="10814"/>
                      <a:pt x="13539" y="10814"/>
                    </a:cubicBezTo>
                    <a:cubicBezTo>
                      <a:pt x="13526" y="10847"/>
                      <a:pt x="13522" y="10858"/>
                      <a:pt x="13509" y="10891"/>
                    </a:cubicBezTo>
                    <a:cubicBezTo>
                      <a:pt x="13482" y="10946"/>
                      <a:pt x="13452" y="11001"/>
                      <a:pt x="13421" y="11056"/>
                    </a:cubicBezTo>
                    <a:cubicBezTo>
                      <a:pt x="13386" y="11112"/>
                      <a:pt x="13356" y="11200"/>
                      <a:pt x="13325" y="11233"/>
                    </a:cubicBezTo>
                    <a:cubicBezTo>
                      <a:pt x="13295" y="11277"/>
                      <a:pt x="13273" y="11332"/>
                      <a:pt x="13242" y="11376"/>
                    </a:cubicBezTo>
                    <a:cubicBezTo>
                      <a:pt x="13207" y="11431"/>
                      <a:pt x="13164" y="11475"/>
                      <a:pt x="13133" y="11519"/>
                    </a:cubicBezTo>
                    <a:cubicBezTo>
                      <a:pt x="13124" y="11541"/>
                      <a:pt x="13116" y="11541"/>
                      <a:pt x="13111" y="11541"/>
                    </a:cubicBezTo>
                    <a:cubicBezTo>
                      <a:pt x="13094" y="11585"/>
                      <a:pt x="13059" y="11596"/>
                      <a:pt x="13050" y="11663"/>
                    </a:cubicBezTo>
                    <a:cubicBezTo>
                      <a:pt x="13076" y="11850"/>
                      <a:pt x="13142" y="11740"/>
                      <a:pt x="13203" y="11707"/>
                    </a:cubicBezTo>
                    <a:cubicBezTo>
                      <a:pt x="13220" y="11696"/>
                      <a:pt x="13233" y="11696"/>
                      <a:pt x="13247" y="11685"/>
                    </a:cubicBezTo>
                    <a:cubicBezTo>
                      <a:pt x="13273" y="11674"/>
                      <a:pt x="13295" y="11663"/>
                      <a:pt x="13316" y="11652"/>
                    </a:cubicBezTo>
                    <a:cubicBezTo>
                      <a:pt x="13321" y="11641"/>
                      <a:pt x="13330" y="11630"/>
                      <a:pt x="13338" y="11630"/>
                    </a:cubicBezTo>
                    <a:cubicBezTo>
                      <a:pt x="13356" y="11630"/>
                      <a:pt x="13369" y="11630"/>
                      <a:pt x="13386" y="11652"/>
                    </a:cubicBezTo>
                    <a:cubicBezTo>
                      <a:pt x="13373" y="11707"/>
                      <a:pt x="13351" y="11751"/>
                      <a:pt x="13330" y="11817"/>
                    </a:cubicBezTo>
                    <a:cubicBezTo>
                      <a:pt x="13308" y="11861"/>
                      <a:pt x="13290" y="11938"/>
                      <a:pt x="13264" y="11960"/>
                    </a:cubicBezTo>
                    <a:cubicBezTo>
                      <a:pt x="13251" y="11982"/>
                      <a:pt x="13233" y="11982"/>
                      <a:pt x="13212" y="11993"/>
                    </a:cubicBezTo>
                    <a:cubicBezTo>
                      <a:pt x="13172" y="12015"/>
                      <a:pt x="13142" y="12048"/>
                      <a:pt x="13107" y="12059"/>
                    </a:cubicBezTo>
                    <a:cubicBezTo>
                      <a:pt x="13085" y="12070"/>
                      <a:pt x="13063" y="12093"/>
                      <a:pt x="13046" y="12081"/>
                    </a:cubicBezTo>
                    <a:cubicBezTo>
                      <a:pt x="13028" y="12081"/>
                      <a:pt x="13002" y="11993"/>
                      <a:pt x="12980" y="11927"/>
                    </a:cubicBezTo>
                    <a:cubicBezTo>
                      <a:pt x="12932" y="11806"/>
                      <a:pt x="12897" y="11729"/>
                      <a:pt x="12849" y="11619"/>
                    </a:cubicBezTo>
                    <a:cubicBezTo>
                      <a:pt x="12827" y="11563"/>
                      <a:pt x="12801" y="11475"/>
                      <a:pt x="12775" y="11464"/>
                    </a:cubicBezTo>
                    <a:cubicBezTo>
                      <a:pt x="12775" y="11464"/>
                      <a:pt x="12775" y="11442"/>
                      <a:pt x="12775" y="11442"/>
                    </a:cubicBezTo>
                    <a:cubicBezTo>
                      <a:pt x="12775" y="11442"/>
                      <a:pt x="12770" y="11442"/>
                      <a:pt x="12766" y="11442"/>
                    </a:cubicBezTo>
                    <a:cubicBezTo>
                      <a:pt x="12766" y="11442"/>
                      <a:pt x="12766" y="11431"/>
                      <a:pt x="12762" y="11420"/>
                    </a:cubicBezTo>
                    <a:cubicBezTo>
                      <a:pt x="12753" y="11398"/>
                      <a:pt x="12744" y="11398"/>
                      <a:pt x="12735" y="11398"/>
                    </a:cubicBezTo>
                    <a:cubicBezTo>
                      <a:pt x="12727" y="11398"/>
                      <a:pt x="12722" y="11365"/>
                      <a:pt x="12709" y="11354"/>
                    </a:cubicBezTo>
                    <a:cubicBezTo>
                      <a:pt x="12692" y="11321"/>
                      <a:pt x="12674" y="11299"/>
                      <a:pt x="12657" y="11277"/>
                    </a:cubicBezTo>
                    <a:cubicBezTo>
                      <a:pt x="12631" y="11233"/>
                      <a:pt x="12604" y="11189"/>
                      <a:pt x="12574" y="11156"/>
                    </a:cubicBezTo>
                    <a:cubicBezTo>
                      <a:pt x="12539" y="11100"/>
                      <a:pt x="12495" y="11067"/>
                      <a:pt x="12460" y="11012"/>
                    </a:cubicBezTo>
                    <a:cubicBezTo>
                      <a:pt x="12460" y="11012"/>
                      <a:pt x="12451" y="10990"/>
                      <a:pt x="12447" y="10979"/>
                    </a:cubicBezTo>
                    <a:cubicBezTo>
                      <a:pt x="12447" y="10979"/>
                      <a:pt x="12438" y="10979"/>
                      <a:pt x="12434" y="10957"/>
                    </a:cubicBezTo>
                    <a:cubicBezTo>
                      <a:pt x="12434" y="10957"/>
                      <a:pt x="12434" y="10957"/>
                      <a:pt x="12425" y="10957"/>
                    </a:cubicBezTo>
                    <a:cubicBezTo>
                      <a:pt x="12403" y="10924"/>
                      <a:pt x="12377" y="10880"/>
                      <a:pt x="12355" y="10847"/>
                    </a:cubicBezTo>
                    <a:cubicBezTo>
                      <a:pt x="12320" y="10803"/>
                      <a:pt x="12281" y="10759"/>
                      <a:pt x="12246" y="10715"/>
                    </a:cubicBezTo>
                    <a:cubicBezTo>
                      <a:pt x="12246" y="10649"/>
                      <a:pt x="12216" y="10638"/>
                      <a:pt x="12207" y="10583"/>
                    </a:cubicBezTo>
                    <a:cubicBezTo>
                      <a:pt x="12224" y="10572"/>
                      <a:pt x="12233" y="10528"/>
                      <a:pt x="12242" y="10506"/>
                    </a:cubicBezTo>
                    <a:cubicBezTo>
                      <a:pt x="12272" y="10428"/>
                      <a:pt x="12303" y="10373"/>
                      <a:pt x="12338" y="10318"/>
                    </a:cubicBezTo>
                    <a:cubicBezTo>
                      <a:pt x="12338" y="10318"/>
                      <a:pt x="12338" y="10318"/>
                      <a:pt x="12347" y="10318"/>
                    </a:cubicBezTo>
                    <a:cubicBezTo>
                      <a:pt x="12347" y="10318"/>
                      <a:pt x="12373" y="10252"/>
                      <a:pt x="12386" y="10219"/>
                    </a:cubicBezTo>
                    <a:cubicBezTo>
                      <a:pt x="12403" y="10175"/>
                      <a:pt x="12425" y="10142"/>
                      <a:pt x="12443" y="10109"/>
                    </a:cubicBezTo>
                    <a:cubicBezTo>
                      <a:pt x="12451" y="10087"/>
                      <a:pt x="12456" y="10076"/>
                      <a:pt x="12465" y="10065"/>
                    </a:cubicBezTo>
                    <a:cubicBezTo>
                      <a:pt x="12465" y="10065"/>
                      <a:pt x="12473" y="10065"/>
                      <a:pt x="12478" y="10065"/>
                    </a:cubicBezTo>
                    <a:cubicBezTo>
                      <a:pt x="12478" y="10065"/>
                      <a:pt x="12482" y="10054"/>
                      <a:pt x="12486" y="10043"/>
                    </a:cubicBezTo>
                    <a:cubicBezTo>
                      <a:pt x="12500" y="10010"/>
                      <a:pt x="12508" y="9988"/>
                      <a:pt x="12521" y="9966"/>
                    </a:cubicBezTo>
                    <a:cubicBezTo>
                      <a:pt x="12526" y="9943"/>
                      <a:pt x="12534" y="9943"/>
                      <a:pt x="12543" y="9921"/>
                    </a:cubicBezTo>
                    <a:cubicBezTo>
                      <a:pt x="12543" y="9921"/>
                      <a:pt x="12543" y="9899"/>
                      <a:pt x="12543" y="9899"/>
                    </a:cubicBezTo>
                    <a:cubicBezTo>
                      <a:pt x="12543" y="9899"/>
                      <a:pt x="12552" y="9899"/>
                      <a:pt x="12552" y="9899"/>
                    </a:cubicBezTo>
                    <a:cubicBezTo>
                      <a:pt x="12561" y="9866"/>
                      <a:pt x="12569" y="9844"/>
                      <a:pt x="12574" y="9822"/>
                    </a:cubicBezTo>
                    <a:cubicBezTo>
                      <a:pt x="12582" y="9822"/>
                      <a:pt x="12587" y="9789"/>
                      <a:pt x="12591" y="9767"/>
                    </a:cubicBezTo>
                    <a:cubicBezTo>
                      <a:pt x="12591" y="9767"/>
                      <a:pt x="12600" y="9767"/>
                      <a:pt x="12600" y="9767"/>
                    </a:cubicBezTo>
                    <a:cubicBezTo>
                      <a:pt x="12600" y="9767"/>
                      <a:pt x="12600" y="9745"/>
                      <a:pt x="12600" y="9745"/>
                    </a:cubicBezTo>
                    <a:cubicBezTo>
                      <a:pt x="12617" y="9712"/>
                      <a:pt x="12626" y="9701"/>
                      <a:pt x="12635" y="9679"/>
                    </a:cubicBezTo>
                    <a:cubicBezTo>
                      <a:pt x="12639" y="9657"/>
                      <a:pt x="12657" y="9657"/>
                      <a:pt x="12652" y="9624"/>
                    </a:cubicBezTo>
                    <a:cubicBezTo>
                      <a:pt x="12569" y="9745"/>
                      <a:pt x="12478" y="9811"/>
                      <a:pt x="12386" y="9921"/>
                    </a:cubicBezTo>
                    <a:cubicBezTo>
                      <a:pt x="12377" y="9943"/>
                      <a:pt x="12364" y="9954"/>
                      <a:pt x="12355" y="9966"/>
                    </a:cubicBezTo>
                    <a:cubicBezTo>
                      <a:pt x="12333" y="9988"/>
                      <a:pt x="12320" y="9999"/>
                      <a:pt x="12303" y="10010"/>
                    </a:cubicBezTo>
                    <a:cubicBezTo>
                      <a:pt x="12268" y="10043"/>
                      <a:pt x="12229" y="10076"/>
                      <a:pt x="12194" y="10098"/>
                    </a:cubicBezTo>
                    <a:cubicBezTo>
                      <a:pt x="12185" y="10098"/>
                      <a:pt x="12185" y="10120"/>
                      <a:pt x="12176" y="10120"/>
                    </a:cubicBezTo>
                    <a:cubicBezTo>
                      <a:pt x="12163" y="10131"/>
                      <a:pt x="12150" y="10131"/>
                      <a:pt x="12137" y="10142"/>
                    </a:cubicBezTo>
                    <a:cubicBezTo>
                      <a:pt x="12115" y="10164"/>
                      <a:pt x="12089" y="10197"/>
                      <a:pt x="12071" y="10219"/>
                    </a:cubicBezTo>
                    <a:cubicBezTo>
                      <a:pt x="12054" y="10340"/>
                      <a:pt x="12010" y="10208"/>
                      <a:pt x="12001" y="10164"/>
                    </a:cubicBezTo>
                    <a:cubicBezTo>
                      <a:pt x="11997" y="10142"/>
                      <a:pt x="12001" y="10131"/>
                      <a:pt x="12001" y="10120"/>
                    </a:cubicBezTo>
                    <a:cubicBezTo>
                      <a:pt x="12001" y="10120"/>
                      <a:pt x="11984" y="10098"/>
                      <a:pt x="11993" y="10076"/>
                    </a:cubicBezTo>
                    <a:cubicBezTo>
                      <a:pt x="12001" y="10032"/>
                      <a:pt x="12023" y="9999"/>
                      <a:pt x="12036" y="9977"/>
                    </a:cubicBezTo>
                    <a:cubicBezTo>
                      <a:pt x="12045" y="9966"/>
                      <a:pt x="12049" y="9943"/>
                      <a:pt x="12063" y="9921"/>
                    </a:cubicBezTo>
                    <a:cubicBezTo>
                      <a:pt x="12063" y="9921"/>
                      <a:pt x="12067" y="9921"/>
                      <a:pt x="12067" y="9921"/>
                    </a:cubicBezTo>
                    <a:cubicBezTo>
                      <a:pt x="12067" y="9921"/>
                      <a:pt x="12067" y="9899"/>
                      <a:pt x="12067" y="9899"/>
                    </a:cubicBezTo>
                    <a:cubicBezTo>
                      <a:pt x="12076" y="9888"/>
                      <a:pt x="12080" y="9877"/>
                      <a:pt x="12089" y="9866"/>
                    </a:cubicBezTo>
                    <a:cubicBezTo>
                      <a:pt x="12089" y="9866"/>
                      <a:pt x="12089" y="9844"/>
                      <a:pt x="12093" y="9844"/>
                    </a:cubicBezTo>
                    <a:cubicBezTo>
                      <a:pt x="12102" y="9822"/>
                      <a:pt x="12106" y="9822"/>
                      <a:pt x="12115" y="9822"/>
                    </a:cubicBezTo>
                    <a:cubicBezTo>
                      <a:pt x="12115" y="9822"/>
                      <a:pt x="12115" y="9800"/>
                      <a:pt x="12115" y="9800"/>
                    </a:cubicBezTo>
                    <a:cubicBezTo>
                      <a:pt x="12124" y="9800"/>
                      <a:pt x="12124" y="9800"/>
                      <a:pt x="12133" y="9800"/>
                    </a:cubicBezTo>
                    <a:cubicBezTo>
                      <a:pt x="12133" y="9800"/>
                      <a:pt x="12141" y="9778"/>
                      <a:pt x="12146" y="9778"/>
                    </a:cubicBezTo>
                    <a:cubicBezTo>
                      <a:pt x="12163" y="9756"/>
                      <a:pt x="12176" y="9745"/>
                      <a:pt x="12189" y="9723"/>
                    </a:cubicBezTo>
                    <a:cubicBezTo>
                      <a:pt x="12202" y="9701"/>
                      <a:pt x="12211" y="9668"/>
                      <a:pt x="12224" y="9635"/>
                    </a:cubicBezTo>
                    <a:cubicBezTo>
                      <a:pt x="12259" y="9558"/>
                      <a:pt x="12303" y="9503"/>
                      <a:pt x="12333" y="9414"/>
                    </a:cubicBezTo>
                    <a:cubicBezTo>
                      <a:pt x="12342" y="9414"/>
                      <a:pt x="12355" y="9403"/>
                      <a:pt x="12355" y="9370"/>
                    </a:cubicBezTo>
                    <a:cubicBezTo>
                      <a:pt x="12312" y="9392"/>
                      <a:pt x="12264" y="9447"/>
                      <a:pt x="12216" y="9492"/>
                    </a:cubicBezTo>
                    <a:cubicBezTo>
                      <a:pt x="12185" y="9514"/>
                      <a:pt x="12154" y="9536"/>
                      <a:pt x="12128" y="9558"/>
                    </a:cubicBezTo>
                    <a:cubicBezTo>
                      <a:pt x="12124" y="9558"/>
                      <a:pt x="12119" y="9558"/>
                      <a:pt x="12111" y="9580"/>
                    </a:cubicBezTo>
                    <a:cubicBezTo>
                      <a:pt x="12089" y="9602"/>
                      <a:pt x="12067" y="9624"/>
                      <a:pt x="12041" y="9635"/>
                    </a:cubicBezTo>
                    <a:cubicBezTo>
                      <a:pt x="12028" y="9646"/>
                      <a:pt x="12019" y="9657"/>
                      <a:pt x="12006" y="9668"/>
                    </a:cubicBezTo>
                    <a:cubicBezTo>
                      <a:pt x="11967" y="9690"/>
                      <a:pt x="11914" y="9723"/>
                      <a:pt x="11879" y="9756"/>
                    </a:cubicBezTo>
                    <a:cubicBezTo>
                      <a:pt x="11870" y="9756"/>
                      <a:pt x="11866" y="9756"/>
                      <a:pt x="11857" y="9756"/>
                    </a:cubicBezTo>
                    <a:cubicBezTo>
                      <a:pt x="11835" y="9778"/>
                      <a:pt x="11805" y="9822"/>
                      <a:pt x="11787" y="9756"/>
                    </a:cubicBezTo>
                    <a:cubicBezTo>
                      <a:pt x="11787" y="9679"/>
                      <a:pt x="11822" y="9679"/>
                      <a:pt x="11822" y="9602"/>
                    </a:cubicBezTo>
                    <a:cubicBezTo>
                      <a:pt x="11844" y="9580"/>
                      <a:pt x="11857" y="9536"/>
                      <a:pt x="11870" y="9503"/>
                    </a:cubicBezTo>
                    <a:cubicBezTo>
                      <a:pt x="11888" y="9470"/>
                      <a:pt x="11905" y="9425"/>
                      <a:pt x="11918" y="9392"/>
                    </a:cubicBezTo>
                    <a:cubicBezTo>
                      <a:pt x="11949" y="9337"/>
                      <a:pt x="11988" y="9304"/>
                      <a:pt x="12019" y="9238"/>
                    </a:cubicBezTo>
                    <a:cubicBezTo>
                      <a:pt x="12028" y="9238"/>
                      <a:pt x="12032" y="9205"/>
                      <a:pt x="12036" y="9183"/>
                    </a:cubicBezTo>
                    <a:cubicBezTo>
                      <a:pt x="12058" y="9128"/>
                      <a:pt x="12089" y="9106"/>
                      <a:pt x="12102" y="9040"/>
                    </a:cubicBezTo>
                    <a:cubicBezTo>
                      <a:pt x="12071" y="9062"/>
                      <a:pt x="12036" y="9073"/>
                      <a:pt x="12015" y="9095"/>
                    </a:cubicBezTo>
                    <a:cubicBezTo>
                      <a:pt x="12006" y="9106"/>
                      <a:pt x="11997" y="9117"/>
                      <a:pt x="11988" y="9128"/>
                    </a:cubicBezTo>
                    <a:cubicBezTo>
                      <a:pt x="11962" y="9150"/>
                      <a:pt x="11936" y="9172"/>
                      <a:pt x="11905" y="9194"/>
                    </a:cubicBezTo>
                    <a:cubicBezTo>
                      <a:pt x="11892" y="9194"/>
                      <a:pt x="11883" y="9216"/>
                      <a:pt x="11875" y="9216"/>
                    </a:cubicBezTo>
                    <a:cubicBezTo>
                      <a:pt x="11862" y="9216"/>
                      <a:pt x="11853" y="9205"/>
                      <a:pt x="11844" y="9205"/>
                    </a:cubicBezTo>
                    <a:cubicBezTo>
                      <a:pt x="11835" y="9205"/>
                      <a:pt x="11831" y="9227"/>
                      <a:pt x="11822" y="9227"/>
                    </a:cubicBezTo>
                    <a:cubicBezTo>
                      <a:pt x="11796" y="9249"/>
                      <a:pt x="11774" y="9260"/>
                      <a:pt x="11752" y="9271"/>
                    </a:cubicBezTo>
                    <a:cubicBezTo>
                      <a:pt x="11744" y="9271"/>
                      <a:pt x="11735" y="9271"/>
                      <a:pt x="11731" y="9282"/>
                    </a:cubicBezTo>
                    <a:cubicBezTo>
                      <a:pt x="11700" y="9293"/>
                      <a:pt x="11674" y="9304"/>
                      <a:pt x="11648" y="9271"/>
                    </a:cubicBezTo>
                    <a:cubicBezTo>
                      <a:pt x="11648" y="9238"/>
                      <a:pt x="11648" y="9205"/>
                      <a:pt x="11648" y="9194"/>
                    </a:cubicBezTo>
                    <a:cubicBezTo>
                      <a:pt x="11648" y="9183"/>
                      <a:pt x="11648" y="9150"/>
                      <a:pt x="11648" y="9139"/>
                    </a:cubicBezTo>
                    <a:cubicBezTo>
                      <a:pt x="11652" y="9128"/>
                      <a:pt x="11656" y="9117"/>
                      <a:pt x="11661" y="9095"/>
                    </a:cubicBezTo>
                    <a:cubicBezTo>
                      <a:pt x="11661" y="9095"/>
                      <a:pt x="11669" y="9095"/>
                      <a:pt x="11674" y="9084"/>
                    </a:cubicBezTo>
                    <a:cubicBezTo>
                      <a:pt x="11687" y="9062"/>
                      <a:pt x="11700" y="9040"/>
                      <a:pt x="11709" y="9018"/>
                    </a:cubicBezTo>
                    <a:cubicBezTo>
                      <a:pt x="11709" y="9018"/>
                      <a:pt x="11709" y="8996"/>
                      <a:pt x="11717" y="8985"/>
                    </a:cubicBezTo>
                    <a:cubicBezTo>
                      <a:pt x="11726" y="8974"/>
                      <a:pt x="11735" y="8963"/>
                      <a:pt x="11744" y="8941"/>
                    </a:cubicBezTo>
                    <a:cubicBezTo>
                      <a:pt x="11748" y="8930"/>
                      <a:pt x="11757" y="8907"/>
                      <a:pt x="11761" y="8896"/>
                    </a:cubicBezTo>
                    <a:cubicBezTo>
                      <a:pt x="11761" y="8896"/>
                      <a:pt x="11766" y="8896"/>
                      <a:pt x="11770" y="8896"/>
                    </a:cubicBezTo>
                    <a:cubicBezTo>
                      <a:pt x="11774" y="8896"/>
                      <a:pt x="11783" y="8863"/>
                      <a:pt x="11787" y="8852"/>
                    </a:cubicBezTo>
                    <a:cubicBezTo>
                      <a:pt x="11800" y="8830"/>
                      <a:pt x="11814" y="8786"/>
                      <a:pt x="11827" y="8764"/>
                    </a:cubicBezTo>
                    <a:cubicBezTo>
                      <a:pt x="11857" y="8709"/>
                      <a:pt x="11888" y="8654"/>
                      <a:pt x="11914" y="8599"/>
                    </a:cubicBezTo>
                    <a:cubicBezTo>
                      <a:pt x="11932" y="8577"/>
                      <a:pt x="11945" y="8544"/>
                      <a:pt x="11953" y="8500"/>
                    </a:cubicBezTo>
                    <a:cubicBezTo>
                      <a:pt x="11879" y="8522"/>
                      <a:pt x="11814" y="8599"/>
                      <a:pt x="11748" y="8643"/>
                    </a:cubicBezTo>
                    <a:cubicBezTo>
                      <a:pt x="11722" y="8665"/>
                      <a:pt x="11696" y="8687"/>
                      <a:pt x="11674" y="8698"/>
                    </a:cubicBezTo>
                    <a:cubicBezTo>
                      <a:pt x="11656" y="8698"/>
                      <a:pt x="11639" y="8698"/>
                      <a:pt x="11621" y="8698"/>
                    </a:cubicBezTo>
                    <a:cubicBezTo>
                      <a:pt x="11604" y="8698"/>
                      <a:pt x="11582" y="8742"/>
                      <a:pt x="11556" y="8753"/>
                    </a:cubicBezTo>
                    <a:cubicBezTo>
                      <a:pt x="11508" y="8775"/>
                      <a:pt x="11425" y="8808"/>
                      <a:pt x="11420" y="8698"/>
                    </a:cubicBezTo>
                    <a:cubicBezTo>
                      <a:pt x="11420" y="8643"/>
                      <a:pt x="11442" y="8610"/>
                      <a:pt x="11455" y="8577"/>
                    </a:cubicBezTo>
                    <a:cubicBezTo>
                      <a:pt x="11468" y="8544"/>
                      <a:pt x="11477" y="8522"/>
                      <a:pt x="11490" y="8511"/>
                    </a:cubicBezTo>
                    <a:cubicBezTo>
                      <a:pt x="11490" y="8511"/>
                      <a:pt x="11495" y="8511"/>
                      <a:pt x="11503" y="8500"/>
                    </a:cubicBezTo>
                    <a:cubicBezTo>
                      <a:pt x="11495" y="8478"/>
                      <a:pt x="11503" y="8500"/>
                      <a:pt x="11512" y="8478"/>
                    </a:cubicBezTo>
                    <a:cubicBezTo>
                      <a:pt x="11512" y="8456"/>
                      <a:pt x="11516" y="8434"/>
                      <a:pt x="11521" y="8434"/>
                    </a:cubicBezTo>
                    <a:cubicBezTo>
                      <a:pt x="11521" y="8423"/>
                      <a:pt x="11534" y="8423"/>
                      <a:pt x="11534" y="8412"/>
                    </a:cubicBezTo>
                    <a:cubicBezTo>
                      <a:pt x="11556" y="8368"/>
                      <a:pt x="11573" y="8301"/>
                      <a:pt x="11595" y="8257"/>
                    </a:cubicBezTo>
                    <a:cubicBezTo>
                      <a:pt x="11621" y="8202"/>
                      <a:pt x="11652" y="8180"/>
                      <a:pt x="11665" y="8103"/>
                    </a:cubicBezTo>
                    <a:cubicBezTo>
                      <a:pt x="11634" y="8103"/>
                      <a:pt x="11604" y="8158"/>
                      <a:pt x="11560" y="8180"/>
                    </a:cubicBezTo>
                    <a:cubicBezTo>
                      <a:pt x="11543" y="8180"/>
                      <a:pt x="11521" y="8202"/>
                      <a:pt x="11503" y="8202"/>
                    </a:cubicBezTo>
                    <a:cubicBezTo>
                      <a:pt x="11482" y="8213"/>
                      <a:pt x="11460" y="8202"/>
                      <a:pt x="11442" y="8224"/>
                    </a:cubicBezTo>
                    <a:cubicBezTo>
                      <a:pt x="11425" y="8224"/>
                      <a:pt x="11416" y="8246"/>
                      <a:pt x="11399" y="8268"/>
                    </a:cubicBezTo>
                    <a:cubicBezTo>
                      <a:pt x="11385" y="8279"/>
                      <a:pt x="11368" y="8290"/>
                      <a:pt x="11350" y="8301"/>
                    </a:cubicBezTo>
                    <a:cubicBezTo>
                      <a:pt x="11333" y="8301"/>
                      <a:pt x="11316" y="8324"/>
                      <a:pt x="11307" y="8324"/>
                    </a:cubicBezTo>
                    <a:cubicBezTo>
                      <a:pt x="11267" y="8346"/>
                      <a:pt x="11241" y="8335"/>
                      <a:pt x="11224" y="8301"/>
                    </a:cubicBezTo>
                    <a:cubicBezTo>
                      <a:pt x="11224" y="8301"/>
                      <a:pt x="11211" y="8279"/>
                      <a:pt x="11211" y="8257"/>
                    </a:cubicBezTo>
                    <a:cubicBezTo>
                      <a:pt x="11206" y="8224"/>
                      <a:pt x="11211" y="8147"/>
                      <a:pt x="11202" y="8081"/>
                    </a:cubicBezTo>
                    <a:cubicBezTo>
                      <a:pt x="11228" y="7949"/>
                      <a:pt x="11294" y="7894"/>
                      <a:pt x="11337" y="7828"/>
                    </a:cubicBezTo>
                    <a:cubicBezTo>
                      <a:pt x="11337" y="7828"/>
                      <a:pt x="11346" y="7794"/>
                      <a:pt x="11350" y="7794"/>
                    </a:cubicBezTo>
                    <a:cubicBezTo>
                      <a:pt x="11350" y="7794"/>
                      <a:pt x="11359" y="7794"/>
                      <a:pt x="11364" y="7794"/>
                    </a:cubicBezTo>
                    <a:cubicBezTo>
                      <a:pt x="11364" y="7794"/>
                      <a:pt x="11364" y="7772"/>
                      <a:pt x="11368" y="7772"/>
                    </a:cubicBezTo>
                    <a:cubicBezTo>
                      <a:pt x="11390" y="7739"/>
                      <a:pt x="11416" y="7684"/>
                      <a:pt x="11433" y="7651"/>
                    </a:cubicBezTo>
                    <a:cubicBezTo>
                      <a:pt x="11447" y="7629"/>
                      <a:pt x="11451" y="7618"/>
                      <a:pt x="11464" y="7607"/>
                    </a:cubicBezTo>
                    <a:cubicBezTo>
                      <a:pt x="11473" y="7585"/>
                      <a:pt x="11482" y="7574"/>
                      <a:pt x="11490" y="7552"/>
                    </a:cubicBezTo>
                    <a:cubicBezTo>
                      <a:pt x="11499" y="7530"/>
                      <a:pt x="11508" y="7508"/>
                      <a:pt x="11512" y="7486"/>
                    </a:cubicBezTo>
                    <a:cubicBezTo>
                      <a:pt x="11516" y="7486"/>
                      <a:pt x="11525" y="7486"/>
                      <a:pt x="11530" y="7464"/>
                    </a:cubicBezTo>
                    <a:cubicBezTo>
                      <a:pt x="11538" y="7442"/>
                      <a:pt x="11547" y="7420"/>
                      <a:pt x="11556" y="7409"/>
                    </a:cubicBezTo>
                    <a:cubicBezTo>
                      <a:pt x="11556" y="7398"/>
                      <a:pt x="11569" y="7409"/>
                      <a:pt x="11573" y="7387"/>
                    </a:cubicBezTo>
                    <a:cubicBezTo>
                      <a:pt x="11573" y="7387"/>
                      <a:pt x="11573" y="7376"/>
                      <a:pt x="11573" y="7365"/>
                    </a:cubicBezTo>
                    <a:cubicBezTo>
                      <a:pt x="11582" y="7343"/>
                      <a:pt x="11582" y="7332"/>
                      <a:pt x="11591" y="7320"/>
                    </a:cubicBezTo>
                    <a:cubicBezTo>
                      <a:pt x="11600" y="7298"/>
                      <a:pt x="11608" y="7298"/>
                      <a:pt x="11613" y="7276"/>
                    </a:cubicBezTo>
                    <a:cubicBezTo>
                      <a:pt x="11613" y="7276"/>
                      <a:pt x="11613" y="7254"/>
                      <a:pt x="11613" y="7254"/>
                    </a:cubicBezTo>
                    <a:cubicBezTo>
                      <a:pt x="11613" y="7243"/>
                      <a:pt x="11621" y="7232"/>
                      <a:pt x="11621" y="7221"/>
                    </a:cubicBezTo>
                    <a:cubicBezTo>
                      <a:pt x="11595" y="7221"/>
                      <a:pt x="11582" y="7276"/>
                      <a:pt x="11560" y="7309"/>
                    </a:cubicBezTo>
                    <a:cubicBezTo>
                      <a:pt x="11551" y="7332"/>
                      <a:pt x="11538" y="7332"/>
                      <a:pt x="11525" y="7354"/>
                    </a:cubicBezTo>
                    <a:cubicBezTo>
                      <a:pt x="11499" y="7376"/>
                      <a:pt x="11482" y="7420"/>
                      <a:pt x="11464" y="7442"/>
                    </a:cubicBezTo>
                    <a:cubicBezTo>
                      <a:pt x="11460" y="7453"/>
                      <a:pt x="11451" y="7453"/>
                      <a:pt x="11442" y="7453"/>
                    </a:cubicBezTo>
                    <a:cubicBezTo>
                      <a:pt x="11442" y="7453"/>
                      <a:pt x="11442" y="7475"/>
                      <a:pt x="11442" y="7475"/>
                    </a:cubicBezTo>
                    <a:cubicBezTo>
                      <a:pt x="11442" y="7475"/>
                      <a:pt x="11433" y="7475"/>
                      <a:pt x="11429" y="7475"/>
                    </a:cubicBezTo>
                    <a:cubicBezTo>
                      <a:pt x="11429" y="7475"/>
                      <a:pt x="11420" y="7508"/>
                      <a:pt x="11416" y="7508"/>
                    </a:cubicBezTo>
                    <a:cubicBezTo>
                      <a:pt x="11412" y="7508"/>
                      <a:pt x="11403" y="7508"/>
                      <a:pt x="11394" y="7519"/>
                    </a:cubicBezTo>
                    <a:cubicBezTo>
                      <a:pt x="11385" y="7519"/>
                      <a:pt x="11372" y="7541"/>
                      <a:pt x="11364" y="7563"/>
                    </a:cubicBezTo>
                    <a:cubicBezTo>
                      <a:pt x="11316" y="7596"/>
                      <a:pt x="11263" y="7629"/>
                      <a:pt x="11215" y="7684"/>
                    </a:cubicBezTo>
                    <a:cubicBezTo>
                      <a:pt x="11193" y="7706"/>
                      <a:pt x="11171" y="7728"/>
                      <a:pt x="11145" y="7750"/>
                    </a:cubicBezTo>
                    <a:cubicBezTo>
                      <a:pt x="11123" y="7772"/>
                      <a:pt x="11093" y="7816"/>
                      <a:pt x="11075" y="7828"/>
                    </a:cubicBezTo>
                    <a:cubicBezTo>
                      <a:pt x="11045" y="7839"/>
                      <a:pt x="11023" y="7828"/>
                      <a:pt x="11001" y="7839"/>
                    </a:cubicBezTo>
                    <a:cubicBezTo>
                      <a:pt x="10988" y="7816"/>
                      <a:pt x="10975" y="7772"/>
                      <a:pt x="10970" y="7728"/>
                    </a:cubicBezTo>
                    <a:cubicBezTo>
                      <a:pt x="10979" y="7695"/>
                      <a:pt x="10983" y="7662"/>
                      <a:pt x="10988" y="7629"/>
                    </a:cubicBezTo>
                    <a:cubicBezTo>
                      <a:pt x="10992" y="7618"/>
                      <a:pt x="10997" y="7629"/>
                      <a:pt x="11005" y="7607"/>
                    </a:cubicBezTo>
                    <a:cubicBezTo>
                      <a:pt x="11005" y="7607"/>
                      <a:pt x="11001" y="7596"/>
                      <a:pt x="11005" y="7585"/>
                    </a:cubicBezTo>
                    <a:cubicBezTo>
                      <a:pt x="11005" y="7585"/>
                      <a:pt x="11014" y="7585"/>
                      <a:pt x="11014" y="7563"/>
                    </a:cubicBezTo>
                    <a:cubicBezTo>
                      <a:pt x="11036" y="7563"/>
                      <a:pt x="11040" y="7508"/>
                      <a:pt x="11053" y="7486"/>
                    </a:cubicBezTo>
                    <a:cubicBezTo>
                      <a:pt x="11084" y="7420"/>
                      <a:pt x="11123" y="7354"/>
                      <a:pt x="11145" y="7298"/>
                    </a:cubicBezTo>
                    <a:cubicBezTo>
                      <a:pt x="11145" y="7287"/>
                      <a:pt x="11149" y="7276"/>
                      <a:pt x="11158" y="7276"/>
                    </a:cubicBezTo>
                    <a:cubicBezTo>
                      <a:pt x="11167" y="7265"/>
                      <a:pt x="11171" y="7232"/>
                      <a:pt x="11180" y="7232"/>
                    </a:cubicBezTo>
                    <a:cubicBezTo>
                      <a:pt x="11206" y="7177"/>
                      <a:pt x="11241" y="7133"/>
                      <a:pt x="11267" y="7078"/>
                    </a:cubicBezTo>
                    <a:cubicBezTo>
                      <a:pt x="11298" y="7023"/>
                      <a:pt x="11320" y="6957"/>
                      <a:pt x="11355" y="6902"/>
                    </a:cubicBezTo>
                    <a:cubicBezTo>
                      <a:pt x="11355" y="6891"/>
                      <a:pt x="11359" y="6880"/>
                      <a:pt x="11355" y="6880"/>
                    </a:cubicBezTo>
                    <a:cubicBezTo>
                      <a:pt x="11320" y="6924"/>
                      <a:pt x="11285" y="6946"/>
                      <a:pt x="11250" y="6990"/>
                    </a:cubicBezTo>
                    <a:cubicBezTo>
                      <a:pt x="11219" y="7023"/>
                      <a:pt x="11189" y="7089"/>
                      <a:pt x="11154" y="7122"/>
                    </a:cubicBezTo>
                    <a:cubicBezTo>
                      <a:pt x="11119" y="7166"/>
                      <a:pt x="11084" y="7199"/>
                      <a:pt x="11049" y="7232"/>
                    </a:cubicBezTo>
                    <a:cubicBezTo>
                      <a:pt x="11040" y="7232"/>
                      <a:pt x="11032" y="7254"/>
                      <a:pt x="11023" y="7265"/>
                    </a:cubicBezTo>
                    <a:cubicBezTo>
                      <a:pt x="11014" y="7265"/>
                      <a:pt x="11005" y="7287"/>
                      <a:pt x="10997" y="7298"/>
                    </a:cubicBezTo>
                    <a:cubicBezTo>
                      <a:pt x="10979" y="7320"/>
                      <a:pt x="10957" y="7320"/>
                      <a:pt x="10935" y="7343"/>
                    </a:cubicBezTo>
                    <a:cubicBezTo>
                      <a:pt x="10927" y="7343"/>
                      <a:pt x="10918" y="7365"/>
                      <a:pt x="10909" y="7376"/>
                    </a:cubicBezTo>
                    <a:cubicBezTo>
                      <a:pt x="10887" y="7398"/>
                      <a:pt x="10866" y="7442"/>
                      <a:pt x="10848" y="7453"/>
                    </a:cubicBezTo>
                    <a:cubicBezTo>
                      <a:pt x="10844" y="7453"/>
                      <a:pt x="10839" y="7453"/>
                      <a:pt x="10835" y="7464"/>
                    </a:cubicBezTo>
                    <a:cubicBezTo>
                      <a:pt x="10817" y="7475"/>
                      <a:pt x="10800" y="7508"/>
                      <a:pt x="10787" y="7519"/>
                    </a:cubicBezTo>
                    <a:cubicBezTo>
                      <a:pt x="10769" y="7541"/>
                      <a:pt x="10748" y="7552"/>
                      <a:pt x="10734" y="7574"/>
                    </a:cubicBezTo>
                    <a:cubicBezTo>
                      <a:pt x="10734" y="7640"/>
                      <a:pt x="10756" y="7673"/>
                      <a:pt x="10774" y="7706"/>
                    </a:cubicBezTo>
                    <a:cubicBezTo>
                      <a:pt x="10774" y="7706"/>
                      <a:pt x="10774" y="7706"/>
                      <a:pt x="10778" y="7706"/>
                    </a:cubicBezTo>
                    <a:cubicBezTo>
                      <a:pt x="10778" y="7706"/>
                      <a:pt x="10778" y="7728"/>
                      <a:pt x="10782" y="7728"/>
                    </a:cubicBezTo>
                    <a:cubicBezTo>
                      <a:pt x="10791" y="7761"/>
                      <a:pt x="10800" y="7761"/>
                      <a:pt x="10809" y="7783"/>
                    </a:cubicBezTo>
                    <a:cubicBezTo>
                      <a:pt x="10817" y="7794"/>
                      <a:pt x="10826" y="7816"/>
                      <a:pt x="10835" y="7828"/>
                    </a:cubicBezTo>
                    <a:cubicBezTo>
                      <a:pt x="10835" y="7839"/>
                      <a:pt x="10844" y="7850"/>
                      <a:pt x="10844" y="7861"/>
                    </a:cubicBezTo>
                    <a:cubicBezTo>
                      <a:pt x="10866" y="7927"/>
                      <a:pt x="10883" y="7993"/>
                      <a:pt x="10905" y="8048"/>
                    </a:cubicBezTo>
                    <a:cubicBezTo>
                      <a:pt x="10931" y="8180"/>
                      <a:pt x="10957" y="8301"/>
                      <a:pt x="10975" y="8445"/>
                    </a:cubicBezTo>
                    <a:cubicBezTo>
                      <a:pt x="10979" y="8500"/>
                      <a:pt x="10988" y="8566"/>
                      <a:pt x="10992" y="8599"/>
                    </a:cubicBezTo>
                    <a:cubicBezTo>
                      <a:pt x="10992" y="8621"/>
                      <a:pt x="10992" y="8643"/>
                      <a:pt x="10997" y="8665"/>
                    </a:cubicBezTo>
                    <a:lnTo>
                      <a:pt x="11005" y="8665"/>
                    </a:lnTo>
                    <a:cubicBezTo>
                      <a:pt x="11005" y="8665"/>
                      <a:pt x="11005" y="8742"/>
                      <a:pt x="11014" y="8764"/>
                    </a:cubicBezTo>
                    <a:cubicBezTo>
                      <a:pt x="11014" y="8786"/>
                      <a:pt x="11023" y="8786"/>
                      <a:pt x="11027" y="8808"/>
                    </a:cubicBezTo>
                    <a:cubicBezTo>
                      <a:pt x="11040" y="8874"/>
                      <a:pt x="11040" y="8885"/>
                      <a:pt x="11062" y="8930"/>
                    </a:cubicBezTo>
                    <a:cubicBezTo>
                      <a:pt x="11080" y="8974"/>
                      <a:pt x="11101" y="9007"/>
                      <a:pt x="11123" y="9051"/>
                    </a:cubicBezTo>
                    <a:cubicBezTo>
                      <a:pt x="11149" y="9106"/>
                      <a:pt x="11176" y="9172"/>
                      <a:pt x="11198" y="9227"/>
                    </a:cubicBezTo>
                    <a:cubicBezTo>
                      <a:pt x="11215" y="9271"/>
                      <a:pt x="11228" y="9293"/>
                      <a:pt x="11246" y="9326"/>
                    </a:cubicBezTo>
                    <a:cubicBezTo>
                      <a:pt x="11254" y="9348"/>
                      <a:pt x="11263" y="9370"/>
                      <a:pt x="11276" y="9392"/>
                    </a:cubicBezTo>
                    <a:cubicBezTo>
                      <a:pt x="11276" y="9392"/>
                      <a:pt x="11285" y="9392"/>
                      <a:pt x="11285" y="9403"/>
                    </a:cubicBezTo>
                    <a:cubicBezTo>
                      <a:pt x="11285" y="9403"/>
                      <a:pt x="11285" y="9403"/>
                      <a:pt x="11294" y="9414"/>
                    </a:cubicBezTo>
                    <a:cubicBezTo>
                      <a:pt x="11311" y="9458"/>
                      <a:pt x="11342" y="9525"/>
                      <a:pt x="11359" y="9558"/>
                    </a:cubicBezTo>
                    <a:cubicBezTo>
                      <a:pt x="11359" y="9558"/>
                      <a:pt x="11359" y="9580"/>
                      <a:pt x="11359" y="9591"/>
                    </a:cubicBezTo>
                    <a:cubicBezTo>
                      <a:pt x="11377" y="9646"/>
                      <a:pt x="11399" y="9679"/>
                      <a:pt x="11420" y="9723"/>
                    </a:cubicBezTo>
                    <a:cubicBezTo>
                      <a:pt x="11447" y="9778"/>
                      <a:pt x="11477" y="9844"/>
                      <a:pt x="11508" y="9899"/>
                    </a:cubicBezTo>
                    <a:cubicBezTo>
                      <a:pt x="11521" y="9921"/>
                      <a:pt x="11530" y="9977"/>
                      <a:pt x="11543" y="9988"/>
                    </a:cubicBezTo>
                    <a:cubicBezTo>
                      <a:pt x="11556" y="10010"/>
                      <a:pt x="11569" y="10010"/>
                      <a:pt x="11578" y="10021"/>
                    </a:cubicBezTo>
                    <a:cubicBezTo>
                      <a:pt x="11578" y="10021"/>
                      <a:pt x="11578" y="10043"/>
                      <a:pt x="11578" y="10043"/>
                    </a:cubicBezTo>
                    <a:cubicBezTo>
                      <a:pt x="11578" y="10043"/>
                      <a:pt x="11586" y="10043"/>
                      <a:pt x="11586" y="10043"/>
                    </a:cubicBezTo>
                    <a:cubicBezTo>
                      <a:pt x="11586" y="10043"/>
                      <a:pt x="11586" y="10054"/>
                      <a:pt x="11591" y="10065"/>
                    </a:cubicBezTo>
                    <a:cubicBezTo>
                      <a:pt x="11591" y="10065"/>
                      <a:pt x="11595" y="10065"/>
                      <a:pt x="11600" y="10065"/>
                    </a:cubicBezTo>
                    <a:cubicBezTo>
                      <a:pt x="11600" y="10065"/>
                      <a:pt x="11600" y="10076"/>
                      <a:pt x="11600" y="10087"/>
                    </a:cubicBezTo>
                    <a:cubicBezTo>
                      <a:pt x="11613" y="10109"/>
                      <a:pt x="11626" y="10131"/>
                      <a:pt x="11634" y="10153"/>
                    </a:cubicBezTo>
                    <a:cubicBezTo>
                      <a:pt x="11648" y="10175"/>
                      <a:pt x="11665" y="10208"/>
                      <a:pt x="11678" y="10230"/>
                    </a:cubicBezTo>
                    <a:cubicBezTo>
                      <a:pt x="11700" y="10274"/>
                      <a:pt x="11717" y="10329"/>
                      <a:pt x="11739" y="10373"/>
                    </a:cubicBezTo>
                    <a:cubicBezTo>
                      <a:pt x="11757" y="10395"/>
                      <a:pt x="11770" y="10428"/>
                      <a:pt x="11783" y="10461"/>
                    </a:cubicBezTo>
                    <a:cubicBezTo>
                      <a:pt x="11792" y="10461"/>
                      <a:pt x="11800" y="10484"/>
                      <a:pt x="11805" y="10495"/>
                    </a:cubicBezTo>
                    <a:cubicBezTo>
                      <a:pt x="11818" y="10517"/>
                      <a:pt x="11831" y="10561"/>
                      <a:pt x="11844" y="10583"/>
                    </a:cubicBezTo>
                    <a:cubicBezTo>
                      <a:pt x="11853" y="10605"/>
                      <a:pt x="11857" y="10605"/>
                      <a:pt x="11862" y="10616"/>
                    </a:cubicBezTo>
                    <a:cubicBezTo>
                      <a:pt x="11862" y="10616"/>
                      <a:pt x="11862" y="10616"/>
                      <a:pt x="11870" y="10616"/>
                    </a:cubicBezTo>
                    <a:cubicBezTo>
                      <a:pt x="11879" y="10638"/>
                      <a:pt x="11892" y="10660"/>
                      <a:pt x="11901" y="10682"/>
                    </a:cubicBezTo>
                    <a:cubicBezTo>
                      <a:pt x="11914" y="10704"/>
                      <a:pt x="11923" y="10726"/>
                      <a:pt x="11932" y="10748"/>
                    </a:cubicBezTo>
                    <a:cubicBezTo>
                      <a:pt x="11932" y="10748"/>
                      <a:pt x="11936" y="10748"/>
                      <a:pt x="11940" y="10748"/>
                    </a:cubicBezTo>
                    <a:cubicBezTo>
                      <a:pt x="11940" y="10748"/>
                      <a:pt x="11940" y="10770"/>
                      <a:pt x="11945" y="10770"/>
                    </a:cubicBezTo>
                    <a:cubicBezTo>
                      <a:pt x="11953" y="10792"/>
                      <a:pt x="11971" y="10814"/>
                      <a:pt x="11975" y="10814"/>
                    </a:cubicBezTo>
                    <a:cubicBezTo>
                      <a:pt x="11980" y="10836"/>
                      <a:pt x="11984" y="10836"/>
                      <a:pt x="11993" y="10847"/>
                    </a:cubicBezTo>
                    <a:cubicBezTo>
                      <a:pt x="11993" y="10847"/>
                      <a:pt x="11993" y="10869"/>
                      <a:pt x="12001" y="10880"/>
                    </a:cubicBezTo>
                    <a:cubicBezTo>
                      <a:pt x="12019" y="10913"/>
                      <a:pt x="12032" y="10946"/>
                      <a:pt x="12049" y="10979"/>
                    </a:cubicBezTo>
                    <a:cubicBezTo>
                      <a:pt x="12058" y="11001"/>
                      <a:pt x="12071" y="11023"/>
                      <a:pt x="12080" y="11034"/>
                    </a:cubicBezTo>
                    <a:cubicBezTo>
                      <a:pt x="12093" y="11056"/>
                      <a:pt x="12102" y="11089"/>
                      <a:pt x="12111" y="11112"/>
                    </a:cubicBezTo>
                    <a:cubicBezTo>
                      <a:pt x="12111" y="11112"/>
                      <a:pt x="12115" y="11112"/>
                      <a:pt x="12119" y="11112"/>
                    </a:cubicBezTo>
                    <a:cubicBezTo>
                      <a:pt x="12119" y="11112"/>
                      <a:pt x="12119" y="11134"/>
                      <a:pt x="12119" y="11134"/>
                    </a:cubicBezTo>
                    <a:cubicBezTo>
                      <a:pt x="12133" y="11167"/>
                      <a:pt x="12141" y="11178"/>
                      <a:pt x="12154" y="11211"/>
                    </a:cubicBezTo>
                    <a:cubicBezTo>
                      <a:pt x="12159" y="11211"/>
                      <a:pt x="12167" y="11211"/>
                      <a:pt x="12172" y="11233"/>
                    </a:cubicBezTo>
                    <a:cubicBezTo>
                      <a:pt x="12172" y="11233"/>
                      <a:pt x="12181" y="11233"/>
                      <a:pt x="12185" y="11255"/>
                    </a:cubicBezTo>
                    <a:cubicBezTo>
                      <a:pt x="12185" y="11255"/>
                      <a:pt x="12194" y="11266"/>
                      <a:pt x="12198" y="11277"/>
                    </a:cubicBezTo>
                    <a:cubicBezTo>
                      <a:pt x="12198" y="11277"/>
                      <a:pt x="12202" y="11277"/>
                      <a:pt x="12207" y="11288"/>
                    </a:cubicBezTo>
                    <a:cubicBezTo>
                      <a:pt x="12207" y="11288"/>
                      <a:pt x="12207" y="11288"/>
                      <a:pt x="12207" y="11299"/>
                    </a:cubicBezTo>
                    <a:cubicBezTo>
                      <a:pt x="12207" y="11299"/>
                      <a:pt x="12220" y="11299"/>
                      <a:pt x="12224" y="11299"/>
                    </a:cubicBezTo>
                    <a:cubicBezTo>
                      <a:pt x="12224" y="11299"/>
                      <a:pt x="12224" y="11321"/>
                      <a:pt x="12224" y="11321"/>
                    </a:cubicBezTo>
                    <a:cubicBezTo>
                      <a:pt x="12233" y="11332"/>
                      <a:pt x="12242" y="11354"/>
                      <a:pt x="12246" y="11365"/>
                    </a:cubicBezTo>
                    <a:cubicBezTo>
                      <a:pt x="12259" y="11365"/>
                      <a:pt x="12255" y="11420"/>
                      <a:pt x="12268" y="11420"/>
                    </a:cubicBezTo>
                    <a:cubicBezTo>
                      <a:pt x="12277" y="11420"/>
                      <a:pt x="12277" y="11442"/>
                      <a:pt x="12290" y="11442"/>
                    </a:cubicBezTo>
                    <a:cubicBezTo>
                      <a:pt x="12303" y="11442"/>
                      <a:pt x="12294" y="11453"/>
                      <a:pt x="12290" y="11464"/>
                    </a:cubicBezTo>
                    <a:cubicBezTo>
                      <a:pt x="12307" y="11464"/>
                      <a:pt x="12312" y="11486"/>
                      <a:pt x="12320" y="11497"/>
                    </a:cubicBezTo>
                    <a:cubicBezTo>
                      <a:pt x="12329" y="11519"/>
                      <a:pt x="12338" y="11541"/>
                      <a:pt x="12347" y="11552"/>
                    </a:cubicBezTo>
                    <a:cubicBezTo>
                      <a:pt x="12351" y="11563"/>
                      <a:pt x="12355" y="11552"/>
                      <a:pt x="12364" y="11563"/>
                    </a:cubicBezTo>
                    <a:cubicBezTo>
                      <a:pt x="12377" y="11585"/>
                      <a:pt x="12390" y="11619"/>
                      <a:pt x="12408" y="11641"/>
                    </a:cubicBezTo>
                    <a:cubicBezTo>
                      <a:pt x="12408" y="11641"/>
                      <a:pt x="12408" y="11630"/>
                      <a:pt x="12408" y="11630"/>
                    </a:cubicBezTo>
                    <a:cubicBezTo>
                      <a:pt x="12412" y="11630"/>
                      <a:pt x="12416" y="11663"/>
                      <a:pt x="12421" y="11663"/>
                    </a:cubicBezTo>
                    <a:cubicBezTo>
                      <a:pt x="12421" y="11663"/>
                      <a:pt x="12430" y="11663"/>
                      <a:pt x="12434" y="11663"/>
                    </a:cubicBezTo>
                    <a:cubicBezTo>
                      <a:pt x="12434" y="11663"/>
                      <a:pt x="12443" y="11685"/>
                      <a:pt x="12447" y="11696"/>
                    </a:cubicBezTo>
                    <a:cubicBezTo>
                      <a:pt x="12447" y="11707"/>
                      <a:pt x="12456" y="11707"/>
                      <a:pt x="12465" y="11718"/>
                    </a:cubicBezTo>
                    <a:cubicBezTo>
                      <a:pt x="12469" y="11718"/>
                      <a:pt x="12473" y="11718"/>
                      <a:pt x="12478" y="11729"/>
                    </a:cubicBezTo>
                    <a:cubicBezTo>
                      <a:pt x="12478" y="11729"/>
                      <a:pt x="12482" y="11729"/>
                      <a:pt x="12486" y="11740"/>
                    </a:cubicBezTo>
                    <a:cubicBezTo>
                      <a:pt x="12486" y="11740"/>
                      <a:pt x="12486" y="11751"/>
                      <a:pt x="12486" y="11751"/>
                    </a:cubicBezTo>
                    <a:cubicBezTo>
                      <a:pt x="12495" y="11773"/>
                      <a:pt x="12513" y="11773"/>
                      <a:pt x="12513" y="11806"/>
                    </a:cubicBezTo>
                    <a:cubicBezTo>
                      <a:pt x="12521" y="11806"/>
                      <a:pt x="12530" y="11828"/>
                      <a:pt x="12530" y="11828"/>
                    </a:cubicBezTo>
                    <a:cubicBezTo>
                      <a:pt x="12530" y="11828"/>
                      <a:pt x="12530" y="11828"/>
                      <a:pt x="12539" y="11828"/>
                    </a:cubicBezTo>
                    <a:cubicBezTo>
                      <a:pt x="12548" y="11839"/>
                      <a:pt x="12556" y="11872"/>
                      <a:pt x="12561" y="11883"/>
                    </a:cubicBezTo>
                    <a:cubicBezTo>
                      <a:pt x="12565" y="11883"/>
                      <a:pt x="12574" y="11883"/>
                      <a:pt x="12578" y="11883"/>
                    </a:cubicBezTo>
                    <a:cubicBezTo>
                      <a:pt x="12578" y="11883"/>
                      <a:pt x="12582" y="11905"/>
                      <a:pt x="12591" y="11916"/>
                    </a:cubicBezTo>
                    <a:cubicBezTo>
                      <a:pt x="12591" y="11916"/>
                      <a:pt x="12600" y="11916"/>
                      <a:pt x="12604" y="11938"/>
                    </a:cubicBezTo>
                    <a:cubicBezTo>
                      <a:pt x="12613" y="11960"/>
                      <a:pt x="12613" y="11971"/>
                      <a:pt x="12617" y="11971"/>
                    </a:cubicBezTo>
                    <a:cubicBezTo>
                      <a:pt x="12617" y="11971"/>
                      <a:pt x="12617" y="11949"/>
                      <a:pt x="12617" y="11949"/>
                    </a:cubicBezTo>
                    <a:cubicBezTo>
                      <a:pt x="12617" y="11949"/>
                      <a:pt x="12626" y="11971"/>
                      <a:pt x="12631" y="11949"/>
                    </a:cubicBezTo>
                    <a:cubicBezTo>
                      <a:pt x="12644" y="11993"/>
                      <a:pt x="12661" y="12004"/>
                      <a:pt x="12674" y="12026"/>
                    </a:cubicBezTo>
                    <a:cubicBezTo>
                      <a:pt x="12692" y="12048"/>
                      <a:pt x="12700" y="12093"/>
                      <a:pt x="12718" y="12126"/>
                    </a:cubicBezTo>
                    <a:cubicBezTo>
                      <a:pt x="12722" y="12148"/>
                      <a:pt x="12735" y="12148"/>
                      <a:pt x="12740" y="12159"/>
                    </a:cubicBezTo>
                    <a:cubicBezTo>
                      <a:pt x="12749" y="12181"/>
                      <a:pt x="12753" y="12203"/>
                      <a:pt x="12762" y="12214"/>
                    </a:cubicBezTo>
                    <a:cubicBezTo>
                      <a:pt x="12792" y="12280"/>
                      <a:pt x="12818" y="12346"/>
                      <a:pt x="12849" y="12412"/>
                    </a:cubicBezTo>
                    <a:cubicBezTo>
                      <a:pt x="12849" y="12412"/>
                      <a:pt x="12858" y="12423"/>
                      <a:pt x="12858" y="12434"/>
                    </a:cubicBezTo>
                    <a:cubicBezTo>
                      <a:pt x="12871" y="12456"/>
                      <a:pt x="12880" y="12478"/>
                      <a:pt x="12888" y="12511"/>
                    </a:cubicBezTo>
                    <a:cubicBezTo>
                      <a:pt x="12901" y="12555"/>
                      <a:pt x="12915" y="12577"/>
                      <a:pt x="12928" y="12610"/>
                    </a:cubicBezTo>
                    <a:cubicBezTo>
                      <a:pt x="12936" y="12643"/>
                      <a:pt x="12945" y="12710"/>
                      <a:pt x="12949" y="12721"/>
                    </a:cubicBezTo>
                    <a:cubicBezTo>
                      <a:pt x="12963" y="12754"/>
                      <a:pt x="12976" y="12787"/>
                      <a:pt x="12993" y="12809"/>
                    </a:cubicBezTo>
                    <a:cubicBezTo>
                      <a:pt x="12998" y="12875"/>
                      <a:pt x="13015" y="12919"/>
                      <a:pt x="13028" y="12974"/>
                    </a:cubicBezTo>
                    <a:cubicBezTo>
                      <a:pt x="13041" y="13018"/>
                      <a:pt x="13054" y="13073"/>
                      <a:pt x="13072" y="13117"/>
                    </a:cubicBezTo>
                    <a:cubicBezTo>
                      <a:pt x="13107" y="13294"/>
                      <a:pt x="13150" y="13459"/>
                      <a:pt x="13177" y="13646"/>
                    </a:cubicBezTo>
                    <a:cubicBezTo>
                      <a:pt x="13181" y="13712"/>
                      <a:pt x="13190" y="13779"/>
                      <a:pt x="13203" y="13845"/>
                    </a:cubicBezTo>
                    <a:cubicBezTo>
                      <a:pt x="13203" y="13889"/>
                      <a:pt x="13212" y="13911"/>
                      <a:pt x="13203" y="13955"/>
                    </a:cubicBezTo>
                    <a:cubicBezTo>
                      <a:pt x="13212" y="13988"/>
                      <a:pt x="13225" y="14032"/>
                      <a:pt x="13229" y="14098"/>
                    </a:cubicBezTo>
                    <a:cubicBezTo>
                      <a:pt x="13229" y="14142"/>
                      <a:pt x="13229" y="14219"/>
                      <a:pt x="13229" y="14297"/>
                    </a:cubicBezTo>
                    <a:cubicBezTo>
                      <a:pt x="13229" y="14374"/>
                      <a:pt x="13233" y="14440"/>
                      <a:pt x="13229" y="14517"/>
                    </a:cubicBezTo>
                    <a:cubicBezTo>
                      <a:pt x="13229" y="14583"/>
                      <a:pt x="13203" y="14660"/>
                      <a:pt x="13203" y="14726"/>
                    </a:cubicBezTo>
                    <a:cubicBezTo>
                      <a:pt x="13181" y="14803"/>
                      <a:pt x="13172" y="14892"/>
                      <a:pt x="13155" y="14969"/>
                    </a:cubicBezTo>
                    <a:cubicBezTo>
                      <a:pt x="13137" y="15057"/>
                      <a:pt x="13116" y="15112"/>
                      <a:pt x="13107" y="15211"/>
                    </a:cubicBezTo>
                    <a:cubicBezTo>
                      <a:pt x="13089" y="15233"/>
                      <a:pt x="13081" y="15288"/>
                      <a:pt x="13067" y="15321"/>
                    </a:cubicBezTo>
                    <a:cubicBezTo>
                      <a:pt x="13024" y="15377"/>
                      <a:pt x="12989" y="15487"/>
                      <a:pt x="12954" y="15542"/>
                    </a:cubicBezTo>
                    <a:cubicBezTo>
                      <a:pt x="12945" y="15564"/>
                      <a:pt x="12936" y="15586"/>
                      <a:pt x="12928" y="15597"/>
                    </a:cubicBezTo>
                    <a:cubicBezTo>
                      <a:pt x="12928" y="15608"/>
                      <a:pt x="12919" y="15619"/>
                      <a:pt x="12915" y="15630"/>
                    </a:cubicBezTo>
                    <a:cubicBezTo>
                      <a:pt x="12880" y="15707"/>
                      <a:pt x="12840" y="15751"/>
                      <a:pt x="12805" y="15806"/>
                    </a:cubicBezTo>
                    <a:cubicBezTo>
                      <a:pt x="12770" y="15861"/>
                      <a:pt x="12744" y="15939"/>
                      <a:pt x="12718" y="15994"/>
                    </a:cubicBezTo>
                    <a:cubicBezTo>
                      <a:pt x="12709" y="16005"/>
                      <a:pt x="12705" y="16016"/>
                      <a:pt x="12696" y="16027"/>
                    </a:cubicBezTo>
                    <a:cubicBezTo>
                      <a:pt x="12696" y="16027"/>
                      <a:pt x="12696" y="16038"/>
                      <a:pt x="12696" y="16038"/>
                    </a:cubicBezTo>
                    <a:cubicBezTo>
                      <a:pt x="12679" y="16071"/>
                      <a:pt x="12666" y="16093"/>
                      <a:pt x="12657" y="16115"/>
                    </a:cubicBezTo>
                    <a:cubicBezTo>
                      <a:pt x="12652" y="16115"/>
                      <a:pt x="12644" y="16148"/>
                      <a:pt x="12657" y="16137"/>
                    </a:cubicBezTo>
                    <a:cubicBezTo>
                      <a:pt x="12718" y="16082"/>
                      <a:pt x="12783" y="16049"/>
                      <a:pt x="12840" y="15994"/>
                    </a:cubicBezTo>
                    <a:cubicBezTo>
                      <a:pt x="12853" y="15994"/>
                      <a:pt x="12871" y="15972"/>
                      <a:pt x="12884" y="15961"/>
                    </a:cubicBezTo>
                    <a:cubicBezTo>
                      <a:pt x="12888" y="15950"/>
                      <a:pt x="12897" y="15939"/>
                      <a:pt x="12901" y="15928"/>
                    </a:cubicBezTo>
                    <a:cubicBezTo>
                      <a:pt x="12923" y="15895"/>
                      <a:pt x="12949" y="15850"/>
                      <a:pt x="12967" y="15828"/>
                    </a:cubicBezTo>
                    <a:cubicBezTo>
                      <a:pt x="12976" y="15817"/>
                      <a:pt x="12984" y="15784"/>
                      <a:pt x="12998" y="15784"/>
                    </a:cubicBezTo>
                    <a:cubicBezTo>
                      <a:pt x="13015" y="15685"/>
                      <a:pt x="13059" y="15652"/>
                      <a:pt x="13085" y="15586"/>
                    </a:cubicBezTo>
                    <a:cubicBezTo>
                      <a:pt x="13094" y="15575"/>
                      <a:pt x="13098" y="15553"/>
                      <a:pt x="13107" y="15542"/>
                    </a:cubicBezTo>
                    <a:cubicBezTo>
                      <a:pt x="13116" y="15520"/>
                      <a:pt x="13120" y="15498"/>
                      <a:pt x="13129" y="15487"/>
                    </a:cubicBezTo>
                    <a:cubicBezTo>
                      <a:pt x="13146" y="15443"/>
                      <a:pt x="13159" y="15388"/>
                      <a:pt x="13177" y="15365"/>
                    </a:cubicBezTo>
                    <a:cubicBezTo>
                      <a:pt x="13177" y="15365"/>
                      <a:pt x="13177" y="15354"/>
                      <a:pt x="13177" y="15343"/>
                    </a:cubicBezTo>
                    <a:cubicBezTo>
                      <a:pt x="13185" y="15321"/>
                      <a:pt x="13190" y="15321"/>
                      <a:pt x="13194" y="15321"/>
                    </a:cubicBezTo>
                    <a:cubicBezTo>
                      <a:pt x="13194" y="15321"/>
                      <a:pt x="13194" y="15299"/>
                      <a:pt x="13194" y="15299"/>
                    </a:cubicBezTo>
                    <a:cubicBezTo>
                      <a:pt x="13203" y="15288"/>
                      <a:pt x="13212" y="15288"/>
                      <a:pt x="13216" y="15277"/>
                    </a:cubicBezTo>
                    <a:cubicBezTo>
                      <a:pt x="13216" y="15277"/>
                      <a:pt x="13216" y="15255"/>
                      <a:pt x="13216" y="15255"/>
                    </a:cubicBezTo>
                    <a:cubicBezTo>
                      <a:pt x="13216" y="15255"/>
                      <a:pt x="13216" y="15233"/>
                      <a:pt x="13216" y="15233"/>
                    </a:cubicBezTo>
                    <a:cubicBezTo>
                      <a:pt x="13220" y="15233"/>
                      <a:pt x="13225" y="15233"/>
                      <a:pt x="13229" y="15233"/>
                    </a:cubicBezTo>
                    <a:cubicBezTo>
                      <a:pt x="13238" y="15222"/>
                      <a:pt x="13242" y="15189"/>
                      <a:pt x="13255" y="15178"/>
                    </a:cubicBezTo>
                    <a:cubicBezTo>
                      <a:pt x="13260" y="15145"/>
                      <a:pt x="13268" y="15112"/>
                      <a:pt x="13282" y="15101"/>
                    </a:cubicBezTo>
                    <a:cubicBezTo>
                      <a:pt x="13295" y="15079"/>
                      <a:pt x="13299" y="15057"/>
                      <a:pt x="13321" y="15046"/>
                    </a:cubicBezTo>
                    <a:cubicBezTo>
                      <a:pt x="13330" y="15057"/>
                      <a:pt x="13334" y="15090"/>
                      <a:pt x="13343" y="15090"/>
                    </a:cubicBezTo>
                    <a:cubicBezTo>
                      <a:pt x="13343" y="15178"/>
                      <a:pt x="13347" y="15266"/>
                      <a:pt x="13343" y="15310"/>
                    </a:cubicBezTo>
                    <a:cubicBezTo>
                      <a:pt x="13330" y="15377"/>
                      <a:pt x="13316" y="15432"/>
                      <a:pt x="13303" y="15487"/>
                    </a:cubicBezTo>
                    <a:cubicBezTo>
                      <a:pt x="13290" y="15542"/>
                      <a:pt x="13282" y="15619"/>
                      <a:pt x="13273" y="15685"/>
                    </a:cubicBezTo>
                    <a:cubicBezTo>
                      <a:pt x="13260" y="15707"/>
                      <a:pt x="13242" y="15751"/>
                      <a:pt x="13233" y="15762"/>
                    </a:cubicBezTo>
                    <a:cubicBezTo>
                      <a:pt x="13233" y="15762"/>
                      <a:pt x="13233" y="15784"/>
                      <a:pt x="13233" y="15795"/>
                    </a:cubicBezTo>
                    <a:cubicBezTo>
                      <a:pt x="13233" y="15806"/>
                      <a:pt x="13220" y="15817"/>
                      <a:pt x="13216" y="15839"/>
                    </a:cubicBezTo>
                    <a:cubicBezTo>
                      <a:pt x="13207" y="15873"/>
                      <a:pt x="13190" y="15906"/>
                      <a:pt x="13185" y="15928"/>
                    </a:cubicBezTo>
                    <a:cubicBezTo>
                      <a:pt x="13185" y="15928"/>
                      <a:pt x="13181" y="15928"/>
                      <a:pt x="13177" y="15950"/>
                    </a:cubicBezTo>
                    <a:cubicBezTo>
                      <a:pt x="13177" y="15972"/>
                      <a:pt x="13168" y="15994"/>
                      <a:pt x="13164" y="16005"/>
                    </a:cubicBezTo>
                    <a:cubicBezTo>
                      <a:pt x="13164" y="16005"/>
                      <a:pt x="13155" y="16005"/>
                      <a:pt x="13150" y="16016"/>
                    </a:cubicBezTo>
                    <a:cubicBezTo>
                      <a:pt x="13150" y="16016"/>
                      <a:pt x="13146" y="16038"/>
                      <a:pt x="13142" y="16038"/>
                    </a:cubicBezTo>
                    <a:cubicBezTo>
                      <a:pt x="13142" y="16038"/>
                      <a:pt x="13133" y="16038"/>
                      <a:pt x="13133" y="16038"/>
                    </a:cubicBezTo>
                    <a:cubicBezTo>
                      <a:pt x="13133" y="16038"/>
                      <a:pt x="13133" y="16060"/>
                      <a:pt x="13129" y="16060"/>
                    </a:cubicBezTo>
                    <a:cubicBezTo>
                      <a:pt x="13129" y="16060"/>
                      <a:pt x="13120" y="16060"/>
                      <a:pt x="13120" y="16060"/>
                    </a:cubicBezTo>
                    <a:cubicBezTo>
                      <a:pt x="13120" y="16060"/>
                      <a:pt x="13120" y="16082"/>
                      <a:pt x="13120" y="16082"/>
                    </a:cubicBezTo>
                    <a:cubicBezTo>
                      <a:pt x="13120" y="16082"/>
                      <a:pt x="13111" y="16082"/>
                      <a:pt x="13107" y="16082"/>
                    </a:cubicBezTo>
                    <a:cubicBezTo>
                      <a:pt x="13107" y="16082"/>
                      <a:pt x="13107" y="16104"/>
                      <a:pt x="13098" y="16104"/>
                    </a:cubicBezTo>
                    <a:cubicBezTo>
                      <a:pt x="13094" y="16115"/>
                      <a:pt x="13085" y="16137"/>
                      <a:pt x="13085" y="16137"/>
                    </a:cubicBezTo>
                    <a:cubicBezTo>
                      <a:pt x="13085" y="16137"/>
                      <a:pt x="13076" y="16137"/>
                      <a:pt x="13076" y="16148"/>
                    </a:cubicBezTo>
                    <a:cubicBezTo>
                      <a:pt x="13063" y="16181"/>
                      <a:pt x="13050" y="16214"/>
                      <a:pt x="13037" y="16236"/>
                    </a:cubicBezTo>
                    <a:cubicBezTo>
                      <a:pt x="13037" y="16247"/>
                      <a:pt x="13024" y="16247"/>
                      <a:pt x="13019" y="16258"/>
                    </a:cubicBezTo>
                    <a:cubicBezTo>
                      <a:pt x="13019" y="16258"/>
                      <a:pt x="13019" y="16258"/>
                      <a:pt x="13011" y="16258"/>
                    </a:cubicBezTo>
                    <a:cubicBezTo>
                      <a:pt x="13002" y="16280"/>
                      <a:pt x="12998" y="16302"/>
                      <a:pt x="12989" y="16313"/>
                    </a:cubicBezTo>
                    <a:cubicBezTo>
                      <a:pt x="12976" y="16335"/>
                      <a:pt x="12954" y="16357"/>
                      <a:pt x="12941" y="16390"/>
                    </a:cubicBezTo>
                    <a:cubicBezTo>
                      <a:pt x="12923" y="16412"/>
                      <a:pt x="12910" y="16457"/>
                      <a:pt x="12897" y="16479"/>
                    </a:cubicBezTo>
                    <a:cubicBezTo>
                      <a:pt x="12875" y="16523"/>
                      <a:pt x="12849" y="16567"/>
                      <a:pt x="12832" y="16600"/>
                    </a:cubicBezTo>
                    <a:cubicBezTo>
                      <a:pt x="12823" y="16611"/>
                      <a:pt x="12814" y="16644"/>
                      <a:pt x="12805" y="16622"/>
                    </a:cubicBezTo>
                    <a:cubicBezTo>
                      <a:pt x="12805" y="16644"/>
                      <a:pt x="12805" y="16655"/>
                      <a:pt x="12797" y="16655"/>
                    </a:cubicBezTo>
                    <a:cubicBezTo>
                      <a:pt x="12792" y="16677"/>
                      <a:pt x="12775" y="16666"/>
                      <a:pt x="12775" y="16710"/>
                    </a:cubicBezTo>
                    <a:cubicBezTo>
                      <a:pt x="12818" y="16710"/>
                      <a:pt x="12853" y="16710"/>
                      <a:pt x="12884" y="16688"/>
                    </a:cubicBezTo>
                    <a:cubicBezTo>
                      <a:pt x="12910" y="16677"/>
                      <a:pt x="12932" y="16666"/>
                      <a:pt x="12954" y="16644"/>
                    </a:cubicBezTo>
                    <a:cubicBezTo>
                      <a:pt x="12967" y="16644"/>
                      <a:pt x="12980" y="16633"/>
                      <a:pt x="12989" y="16622"/>
                    </a:cubicBezTo>
                    <a:cubicBezTo>
                      <a:pt x="13002" y="16611"/>
                      <a:pt x="13019" y="16556"/>
                      <a:pt x="13033" y="16545"/>
                    </a:cubicBezTo>
                    <a:cubicBezTo>
                      <a:pt x="13041" y="16523"/>
                      <a:pt x="13050" y="16523"/>
                      <a:pt x="13054" y="16512"/>
                    </a:cubicBezTo>
                    <a:cubicBezTo>
                      <a:pt x="13072" y="16479"/>
                      <a:pt x="13085" y="16457"/>
                      <a:pt x="13098" y="16424"/>
                    </a:cubicBezTo>
                    <a:cubicBezTo>
                      <a:pt x="13111" y="16401"/>
                      <a:pt x="13124" y="16379"/>
                      <a:pt x="13137" y="16357"/>
                    </a:cubicBezTo>
                    <a:cubicBezTo>
                      <a:pt x="13137" y="16357"/>
                      <a:pt x="13137" y="16346"/>
                      <a:pt x="13137" y="16335"/>
                    </a:cubicBezTo>
                    <a:cubicBezTo>
                      <a:pt x="13146" y="16324"/>
                      <a:pt x="13159" y="16313"/>
                      <a:pt x="13168" y="16302"/>
                    </a:cubicBezTo>
                    <a:cubicBezTo>
                      <a:pt x="13190" y="16258"/>
                      <a:pt x="13207" y="16192"/>
                      <a:pt x="13225" y="16148"/>
                    </a:cubicBezTo>
                    <a:cubicBezTo>
                      <a:pt x="13238" y="16126"/>
                      <a:pt x="13251" y="16104"/>
                      <a:pt x="13264" y="16082"/>
                    </a:cubicBezTo>
                    <a:cubicBezTo>
                      <a:pt x="13277" y="16060"/>
                      <a:pt x="13286" y="16027"/>
                      <a:pt x="13295" y="15994"/>
                    </a:cubicBezTo>
                    <a:cubicBezTo>
                      <a:pt x="13303" y="15983"/>
                      <a:pt x="13312" y="15983"/>
                      <a:pt x="13316" y="15972"/>
                    </a:cubicBezTo>
                    <a:cubicBezTo>
                      <a:pt x="13316" y="15972"/>
                      <a:pt x="13316" y="15961"/>
                      <a:pt x="13316" y="15961"/>
                    </a:cubicBezTo>
                    <a:cubicBezTo>
                      <a:pt x="13325" y="15950"/>
                      <a:pt x="13338" y="15939"/>
                      <a:pt x="13347" y="15928"/>
                    </a:cubicBezTo>
                    <a:cubicBezTo>
                      <a:pt x="13347" y="15928"/>
                      <a:pt x="13347" y="15906"/>
                      <a:pt x="13360" y="15884"/>
                    </a:cubicBezTo>
                    <a:cubicBezTo>
                      <a:pt x="13360" y="15884"/>
                      <a:pt x="13369" y="15884"/>
                      <a:pt x="13373" y="15884"/>
                    </a:cubicBezTo>
                    <a:cubicBezTo>
                      <a:pt x="13373" y="15884"/>
                      <a:pt x="13373" y="15873"/>
                      <a:pt x="13382" y="15861"/>
                    </a:cubicBezTo>
                    <a:cubicBezTo>
                      <a:pt x="13400" y="15817"/>
                      <a:pt x="13413" y="15762"/>
                      <a:pt x="13426" y="15718"/>
                    </a:cubicBezTo>
                    <a:cubicBezTo>
                      <a:pt x="13426" y="15718"/>
                      <a:pt x="13430" y="15685"/>
                      <a:pt x="13443" y="15685"/>
                    </a:cubicBezTo>
                    <a:cubicBezTo>
                      <a:pt x="13482" y="15718"/>
                      <a:pt x="13474" y="15828"/>
                      <a:pt x="13469" y="15961"/>
                    </a:cubicBezTo>
                    <a:cubicBezTo>
                      <a:pt x="13469" y="16016"/>
                      <a:pt x="13469" y="16093"/>
                      <a:pt x="13469" y="16104"/>
                    </a:cubicBezTo>
                    <a:cubicBezTo>
                      <a:pt x="13465" y="16170"/>
                      <a:pt x="13434" y="16203"/>
                      <a:pt x="13413" y="16280"/>
                    </a:cubicBezTo>
                    <a:cubicBezTo>
                      <a:pt x="13404" y="16302"/>
                      <a:pt x="13400" y="16346"/>
                      <a:pt x="13386" y="16368"/>
                    </a:cubicBezTo>
                    <a:cubicBezTo>
                      <a:pt x="13369" y="16412"/>
                      <a:pt x="13351" y="16446"/>
                      <a:pt x="13338" y="16479"/>
                    </a:cubicBezTo>
                    <a:cubicBezTo>
                      <a:pt x="13338" y="16479"/>
                      <a:pt x="13338" y="16501"/>
                      <a:pt x="13338" y="16501"/>
                    </a:cubicBezTo>
                    <a:lnTo>
                      <a:pt x="13330" y="16501"/>
                    </a:lnTo>
                    <a:cubicBezTo>
                      <a:pt x="13330" y="16501"/>
                      <a:pt x="13308" y="16556"/>
                      <a:pt x="13303" y="16578"/>
                    </a:cubicBezTo>
                    <a:cubicBezTo>
                      <a:pt x="13303" y="16578"/>
                      <a:pt x="13295" y="16578"/>
                      <a:pt x="13290" y="16589"/>
                    </a:cubicBezTo>
                    <a:cubicBezTo>
                      <a:pt x="13277" y="16611"/>
                      <a:pt x="13268" y="16633"/>
                      <a:pt x="13260" y="16655"/>
                    </a:cubicBezTo>
                    <a:cubicBezTo>
                      <a:pt x="13225" y="16721"/>
                      <a:pt x="13181" y="16776"/>
                      <a:pt x="13142" y="16820"/>
                    </a:cubicBezTo>
                    <a:cubicBezTo>
                      <a:pt x="13124" y="16842"/>
                      <a:pt x="13111" y="16853"/>
                      <a:pt x="13098" y="16875"/>
                    </a:cubicBezTo>
                    <a:cubicBezTo>
                      <a:pt x="13076" y="16908"/>
                      <a:pt x="13063" y="16930"/>
                      <a:pt x="13041" y="16963"/>
                    </a:cubicBezTo>
                    <a:cubicBezTo>
                      <a:pt x="13028" y="16985"/>
                      <a:pt x="13024" y="17007"/>
                      <a:pt x="13019" y="17019"/>
                    </a:cubicBezTo>
                    <a:cubicBezTo>
                      <a:pt x="13019" y="17019"/>
                      <a:pt x="13011" y="17019"/>
                      <a:pt x="13006" y="17019"/>
                    </a:cubicBezTo>
                    <a:cubicBezTo>
                      <a:pt x="12998" y="17041"/>
                      <a:pt x="12984" y="17063"/>
                      <a:pt x="12984" y="17074"/>
                    </a:cubicBezTo>
                    <a:cubicBezTo>
                      <a:pt x="12984" y="17085"/>
                      <a:pt x="12976" y="17074"/>
                      <a:pt x="12971" y="17074"/>
                    </a:cubicBezTo>
                    <a:cubicBezTo>
                      <a:pt x="12958" y="17096"/>
                      <a:pt x="12945" y="17129"/>
                      <a:pt x="12936" y="17151"/>
                    </a:cubicBezTo>
                    <a:cubicBezTo>
                      <a:pt x="12928" y="17151"/>
                      <a:pt x="12915" y="17151"/>
                      <a:pt x="12919" y="17195"/>
                    </a:cubicBezTo>
                    <a:cubicBezTo>
                      <a:pt x="12945" y="17195"/>
                      <a:pt x="12971" y="17173"/>
                      <a:pt x="12993" y="17162"/>
                    </a:cubicBezTo>
                    <a:cubicBezTo>
                      <a:pt x="13028" y="17140"/>
                      <a:pt x="13067" y="17129"/>
                      <a:pt x="13107" y="17107"/>
                    </a:cubicBezTo>
                    <a:cubicBezTo>
                      <a:pt x="13137" y="17085"/>
                      <a:pt x="13164" y="17052"/>
                      <a:pt x="13194" y="17063"/>
                    </a:cubicBezTo>
                    <a:cubicBezTo>
                      <a:pt x="13207" y="17041"/>
                      <a:pt x="13216" y="17007"/>
                      <a:pt x="13242" y="17019"/>
                    </a:cubicBezTo>
                    <a:cubicBezTo>
                      <a:pt x="13251" y="16985"/>
                      <a:pt x="13268" y="16974"/>
                      <a:pt x="13282" y="16952"/>
                    </a:cubicBezTo>
                    <a:cubicBezTo>
                      <a:pt x="13299" y="16930"/>
                      <a:pt x="13308" y="16897"/>
                      <a:pt x="13325" y="16919"/>
                    </a:cubicBezTo>
                    <a:cubicBezTo>
                      <a:pt x="13360" y="16831"/>
                      <a:pt x="13400" y="16754"/>
                      <a:pt x="13456" y="16721"/>
                    </a:cubicBezTo>
                    <a:cubicBezTo>
                      <a:pt x="13500" y="16776"/>
                      <a:pt x="13469" y="16941"/>
                      <a:pt x="13439" y="16974"/>
                    </a:cubicBezTo>
                    <a:cubicBezTo>
                      <a:pt x="13439" y="17019"/>
                      <a:pt x="13421" y="17041"/>
                      <a:pt x="13417" y="17063"/>
                    </a:cubicBezTo>
                    <a:cubicBezTo>
                      <a:pt x="13408" y="17085"/>
                      <a:pt x="13404" y="17096"/>
                      <a:pt x="13395" y="17107"/>
                    </a:cubicBezTo>
                    <a:cubicBezTo>
                      <a:pt x="13369" y="17162"/>
                      <a:pt x="13351" y="17228"/>
                      <a:pt x="13325" y="17283"/>
                    </a:cubicBezTo>
                    <a:cubicBezTo>
                      <a:pt x="13312" y="17316"/>
                      <a:pt x="13295" y="17349"/>
                      <a:pt x="13282" y="17371"/>
                    </a:cubicBezTo>
                    <a:cubicBezTo>
                      <a:pt x="13247" y="17426"/>
                      <a:pt x="13203" y="17470"/>
                      <a:pt x="13164" y="17515"/>
                    </a:cubicBezTo>
                    <a:cubicBezTo>
                      <a:pt x="13120" y="17570"/>
                      <a:pt x="13072" y="17603"/>
                      <a:pt x="13037" y="17669"/>
                    </a:cubicBezTo>
                    <a:cubicBezTo>
                      <a:pt x="13050" y="17691"/>
                      <a:pt x="13063" y="17691"/>
                      <a:pt x="13076" y="17691"/>
                    </a:cubicBezTo>
                    <a:cubicBezTo>
                      <a:pt x="13089" y="17691"/>
                      <a:pt x="13098" y="17691"/>
                      <a:pt x="13107" y="17691"/>
                    </a:cubicBezTo>
                    <a:cubicBezTo>
                      <a:pt x="13124" y="17691"/>
                      <a:pt x="13150" y="17691"/>
                      <a:pt x="13168" y="17691"/>
                    </a:cubicBezTo>
                    <a:cubicBezTo>
                      <a:pt x="13181" y="17691"/>
                      <a:pt x="13203" y="17691"/>
                      <a:pt x="13216" y="17680"/>
                    </a:cubicBezTo>
                    <a:cubicBezTo>
                      <a:pt x="13251" y="17669"/>
                      <a:pt x="13303" y="17559"/>
                      <a:pt x="13316" y="17691"/>
                    </a:cubicBezTo>
                    <a:cubicBezTo>
                      <a:pt x="13316" y="17746"/>
                      <a:pt x="13290" y="17746"/>
                      <a:pt x="13277" y="17779"/>
                    </a:cubicBezTo>
                    <a:cubicBezTo>
                      <a:pt x="13268" y="17812"/>
                      <a:pt x="13255" y="17856"/>
                      <a:pt x="13242" y="17889"/>
                    </a:cubicBezTo>
                    <a:cubicBezTo>
                      <a:pt x="13225" y="17922"/>
                      <a:pt x="13199" y="17944"/>
                      <a:pt x="13181" y="17977"/>
                    </a:cubicBezTo>
                    <a:cubicBezTo>
                      <a:pt x="13177" y="17999"/>
                      <a:pt x="13172" y="18011"/>
                      <a:pt x="13168" y="18022"/>
                    </a:cubicBezTo>
                    <a:cubicBezTo>
                      <a:pt x="13155" y="18044"/>
                      <a:pt x="13137" y="18055"/>
                      <a:pt x="13124" y="18077"/>
                    </a:cubicBezTo>
                    <a:cubicBezTo>
                      <a:pt x="13116" y="18088"/>
                      <a:pt x="13111" y="18110"/>
                      <a:pt x="13107" y="18121"/>
                    </a:cubicBezTo>
                    <a:cubicBezTo>
                      <a:pt x="13098" y="18132"/>
                      <a:pt x="13094" y="18143"/>
                      <a:pt x="13089" y="18154"/>
                    </a:cubicBezTo>
                    <a:cubicBezTo>
                      <a:pt x="13063" y="18187"/>
                      <a:pt x="13033" y="18220"/>
                      <a:pt x="13015" y="18220"/>
                    </a:cubicBezTo>
                    <a:cubicBezTo>
                      <a:pt x="12976" y="18231"/>
                      <a:pt x="12945" y="18187"/>
                      <a:pt x="12906" y="18154"/>
                    </a:cubicBezTo>
                    <a:cubicBezTo>
                      <a:pt x="12897" y="18143"/>
                      <a:pt x="12897" y="18110"/>
                      <a:pt x="12888" y="18099"/>
                    </a:cubicBezTo>
                    <a:cubicBezTo>
                      <a:pt x="12884" y="18099"/>
                      <a:pt x="12880" y="18099"/>
                      <a:pt x="12875" y="18099"/>
                    </a:cubicBezTo>
                    <a:cubicBezTo>
                      <a:pt x="12867" y="18077"/>
                      <a:pt x="12853" y="18066"/>
                      <a:pt x="12840" y="18044"/>
                    </a:cubicBezTo>
                    <a:cubicBezTo>
                      <a:pt x="12840" y="18044"/>
                      <a:pt x="12840" y="18011"/>
                      <a:pt x="12827" y="17988"/>
                    </a:cubicBezTo>
                    <a:cubicBezTo>
                      <a:pt x="12827" y="17988"/>
                      <a:pt x="12818" y="17988"/>
                      <a:pt x="12818" y="17988"/>
                    </a:cubicBezTo>
                    <a:cubicBezTo>
                      <a:pt x="12810" y="17966"/>
                      <a:pt x="12805" y="17933"/>
                      <a:pt x="12797" y="17911"/>
                    </a:cubicBezTo>
                    <a:cubicBezTo>
                      <a:pt x="12788" y="17889"/>
                      <a:pt x="12779" y="17856"/>
                      <a:pt x="12770" y="17845"/>
                    </a:cubicBezTo>
                    <a:cubicBezTo>
                      <a:pt x="12753" y="17812"/>
                      <a:pt x="12744" y="17779"/>
                      <a:pt x="12731" y="17768"/>
                    </a:cubicBezTo>
                    <a:cubicBezTo>
                      <a:pt x="12727" y="17691"/>
                      <a:pt x="12700" y="17647"/>
                      <a:pt x="12692" y="17603"/>
                    </a:cubicBezTo>
                    <a:cubicBezTo>
                      <a:pt x="12687" y="17581"/>
                      <a:pt x="12683" y="17559"/>
                      <a:pt x="12679" y="17537"/>
                    </a:cubicBezTo>
                    <a:cubicBezTo>
                      <a:pt x="12679" y="17526"/>
                      <a:pt x="12666" y="17515"/>
                      <a:pt x="12661" y="17503"/>
                    </a:cubicBezTo>
                    <a:cubicBezTo>
                      <a:pt x="12661" y="17481"/>
                      <a:pt x="12657" y="17459"/>
                      <a:pt x="12648" y="17437"/>
                    </a:cubicBezTo>
                    <a:cubicBezTo>
                      <a:pt x="12648" y="17415"/>
                      <a:pt x="12644" y="17393"/>
                      <a:pt x="12635" y="17371"/>
                    </a:cubicBezTo>
                    <a:cubicBezTo>
                      <a:pt x="12631" y="17349"/>
                      <a:pt x="12622" y="17327"/>
                      <a:pt x="12617" y="17327"/>
                    </a:cubicBezTo>
                    <a:cubicBezTo>
                      <a:pt x="12617" y="17305"/>
                      <a:pt x="12617" y="17305"/>
                      <a:pt x="12613" y="17294"/>
                    </a:cubicBezTo>
                    <a:cubicBezTo>
                      <a:pt x="12609" y="17261"/>
                      <a:pt x="12600" y="17228"/>
                      <a:pt x="12596" y="17217"/>
                    </a:cubicBezTo>
                    <a:cubicBezTo>
                      <a:pt x="12587" y="17173"/>
                      <a:pt x="12578" y="17140"/>
                      <a:pt x="12569" y="17107"/>
                    </a:cubicBezTo>
                    <a:cubicBezTo>
                      <a:pt x="12561" y="17063"/>
                      <a:pt x="12556" y="17030"/>
                      <a:pt x="12548" y="16985"/>
                    </a:cubicBezTo>
                    <a:cubicBezTo>
                      <a:pt x="12534" y="16941"/>
                      <a:pt x="12526" y="16919"/>
                      <a:pt x="12517" y="16875"/>
                    </a:cubicBezTo>
                    <a:cubicBezTo>
                      <a:pt x="12513" y="16831"/>
                      <a:pt x="12513" y="16809"/>
                      <a:pt x="12504" y="16776"/>
                    </a:cubicBezTo>
                    <a:cubicBezTo>
                      <a:pt x="12500" y="16743"/>
                      <a:pt x="12495" y="16710"/>
                      <a:pt x="12486" y="16688"/>
                    </a:cubicBezTo>
                    <a:cubicBezTo>
                      <a:pt x="12473" y="16633"/>
                      <a:pt x="12456" y="16578"/>
                      <a:pt x="12438" y="16523"/>
                    </a:cubicBezTo>
                    <a:cubicBezTo>
                      <a:pt x="12430" y="16412"/>
                      <a:pt x="12395" y="16379"/>
                      <a:pt x="12368" y="16302"/>
                    </a:cubicBezTo>
                    <a:cubicBezTo>
                      <a:pt x="12368" y="16269"/>
                      <a:pt x="12364" y="16247"/>
                      <a:pt x="12360" y="16214"/>
                    </a:cubicBezTo>
                    <a:cubicBezTo>
                      <a:pt x="12333" y="16148"/>
                      <a:pt x="12307" y="16104"/>
                      <a:pt x="12290" y="16016"/>
                    </a:cubicBezTo>
                    <a:cubicBezTo>
                      <a:pt x="12277" y="16016"/>
                      <a:pt x="12264" y="15994"/>
                      <a:pt x="12250" y="15961"/>
                    </a:cubicBezTo>
                    <a:cubicBezTo>
                      <a:pt x="12268" y="15961"/>
                      <a:pt x="12250" y="15939"/>
                      <a:pt x="12255" y="15917"/>
                    </a:cubicBezTo>
                    <a:cubicBezTo>
                      <a:pt x="12246" y="15895"/>
                      <a:pt x="12237" y="15873"/>
                      <a:pt x="12229" y="15850"/>
                    </a:cubicBezTo>
                    <a:cubicBezTo>
                      <a:pt x="12229" y="15850"/>
                      <a:pt x="12229" y="15817"/>
                      <a:pt x="12229" y="15806"/>
                    </a:cubicBezTo>
                    <a:cubicBezTo>
                      <a:pt x="12229" y="15806"/>
                      <a:pt x="12224" y="15806"/>
                      <a:pt x="12220" y="15806"/>
                    </a:cubicBezTo>
                    <a:cubicBezTo>
                      <a:pt x="12220" y="15795"/>
                      <a:pt x="12220" y="15773"/>
                      <a:pt x="12211" y="15762"/>
                    </a:cubicBezTo>
                    <a:cubicBezTo>
                      <a:pt x="12202" y="15740"/>
                      <a:pt x="12185" y="15707"/>
                      <a:pt x="12181" y="15696"/>
                    </a:cubicBezTo>
                    <a:cubicBezTo>
                      <a:pt x="12176" y="15696"/>
                      <a:pt x="12172" y="15674"/>
                      <a:pt x="12167" y="15663"/>
                    </a:cubicBezTo>
                    <a:lnTo>
                      <a:pt x="12159" y="15663"/>
                    </a:lnTo>
                    <a:cubicBezTo>
                      <a:pt x="12159" y="15663"/>
                      <a:pt x="12159" y="15652"/>
                      <a:pt x="12154" y="15641"/>
                    </a:cubicBezTo>
                    <a:cubicBezTo>
                      <a:pt x="12141" y="15619"/>
                      <a:pt x="12128" y="15586"/>
                      <a:pt x="12124" y="15564"/>
                    </a:cubicBezTo>
                    <a:cubicBezTo>
                      <a:pt x="12111" y="15542"/>
                      <a:pt x="12093" y="15531"/>
                      <a:pt x="12084" y="15509"/>
                    </a:cubicBezTo>
                    <a:cubicBezTo>
                      <a:pt x="12084" y="15465"/>
                      <a:pt x="12076" y="15443"/>
                      <a:pt x="12071" y="15421"/>
                    </a:cubicBezTo>
                    <a:cubicBezTo>
                      <a:pt x="12063" y="15399"/>
                      <a:pt x="12045" y="15365"/>
                      <a:pt x="12036" y="15343"/>
                    </a:cubicBezTo>
                    <a:cubicBezTo>
                      <a:pt x="12036" y="15343"/>
                      <a:pt x="12036" y="15332"/>
                      <a:pt x="12036" y="15321"/>
                    </a:cubicBezTo>
                    <a:cubicBezTo>
                      <a:pt x="12036" y="15310"/>
                      <a:pt x="12028" y="15321"/>
                      <a:pt x="12028" y="15321"/>
                    </a:cubicBezTo>
                    <a:cubicBezTo>
                      <a:pt x="12019" y="15288"/>
                      <a:pt x="12006" y="15244"/>
                      <a:pt x="11997" y="15222"/>
                    </a:cubicBezTo>
                    <a:cubicBezTo>
                      <a:pt x="11984" y="15200"/>
                      <a:pt x="11975" y="15156"/>
                      <a:pt x="11967" y="15123"/>
                    </a:cubicBezTo>
                    <a:cubicBezTo>
                      <a:pt x="11967" y="15101"/>
                      <a:pt x="11958" y="15123"/>
                      <a:pt x="11958" y="15123"/>
                    </a:cubicBezTo>
                    <a:cubicBezTo>
                      <a:pt x="11958" y="15101"/>
                      <a:pt x="11958" y="15101"/>
                      <a:pt x="11958" y="15101"/>
                    </a:cubicBezTo>
                    <a:cubicBezTo>
                      <a:pt x="11958" y="15101"/>
                      <a:pt x="11949" y="15101"/>
                      <a:pt x="11949" y="15101"/>
                    </a:cubicBezTo>
                    <a:cubicBezTo>
                      <a:pt x="11932" y="15057"/>
                      <a:pt x="11918" y="15024"/>
                      <a:pt x="11905" y="15002"/>
                    </a:cubicBezTo>
                    <a:cubicBezTo>
                      <a:pt x="11901" y="14991"/>
                      <a:pt x="11892" y="14980"/>
                      <a:pt x="11888" y="14980"/>
                    </a:cubicBezTo>
                    <a:cubicBezTo>
                      <a:pt x="11879" y="14958"/>
                      <a:pt x="11870" y="14925"/>
                      <a:pt x="11862" y="14903"/>
                    </a:cubicBezTo>
                    <a:cubicBezTo>
                      <a:pt x="11857" y="14892"/>
                      <a:pt x="11849" y="14881"/>
                      <a:pt x="11844" y="14870"/>
                    </a:cubicBezTo>
                    <a:cubicBezTo>
                      <a:pt x="11835" y="14858"/>
                      <a:pt x="11835" y="14836"/>
                      <a:pt x="11835" y="14825"/>
                    </a:cubicBezTo>
                    <a:cubicBezTo>
                      <a:pt x="11835" y="14825"/>
                      <a:pt x="11827" y="14825"/>
                      <a:pt x="11822" y="14814"/>
                    </a:cubicBezTo>
                    <a:cubicBezTo>
                      <a:pt x="11822" y="14814"/>
                      <a:pt x="11814" y="14814"/>
                      <a:pt x="11809" y="14814"/>
                    </a:cubicBezTo>
                    <a:cubicBezTo>
                      <a:pt x="11809" y="14803"/>
                      <a:pt x="11800" y="14792"/>
                      <a:pt x="11796" y="14792"/>
                    </a:cubicBezTo>
                    <a:cubicBezTo>
                      <a:pt x="11796" y="14781"/>
                      <a:pt x="11787" y="14770"/>
                      <a:pt x="11783" y="14759"/>
                    </a:cubicBezTo>
                    <a:cubicBezTo>
                      <a:pt x="11774" y="14737"/>
                      <a:pt x="11766" y="14715"/>
                      <a:pt x="11757" y="14704"/>
                    </a:cubicBezTo>
                    <a:cubicBezTo>
                      <a:pt x="11757" y="14704"/>
                      <a:pt x="11748" y="14693"/>
                      <a:pt x="11744" y="14682"/>
                    </a:cubicBezTo>
                    <a:cubicBezTo>
                      <a:pt x="11739" y="14682"/>
                      <a:pt x="11731" y="14682"/>
                      <a:pt x="11726" y="14660"/>
                    </a:cubicBezTo>
                    <a:cubicBezTo>
                      <a:pt x="11696" y="14605"/>
                      <a:pt x="11665" y="14528"/>
                      <a:pt x="11639" y="14462"/>
                    </a:cubicBezTo>
                    <a:cubicBezTo>
                      <a:pt x="11639" y="14462"/>
                      <a:pt x="11630" y="14451"/>
                      <a:pt x="11626" y="14440"/>
                    </a:cubicBezTo>
                    <a:cubicBezTo>
                      <a:pt x="11621" y="14429"/>
                      <a:pt x="11613" y="14418"/>
                      <a:pt x="11608" y="14396"/>
                    </a:cubicBezTo>
                    <a:cubicBezTo>
                      <a:pt x="11608" y="14396"/>
                      <a:pt x="11600" y="14396"/>
                      <a:pt x="11595" y="14374"/>
                    </a:cubicBezTo>
                    <a:cubicBezTo>
                      <a:pt x="11586" y="14352"/>
                      <a:pt x="11578" y="14341"/>
                      <a:pt x="11569" y="14319"/>
                    </a:cubicBezTo>
                    <a:cubicBezTo>
                      <a:pt x="11569" y="14319"/>
                      <a:pt x="11560" y="14308"/>
                      <a:pt x="11556" y="14297"/>
                    </a:cubicBezTo>
                    <a:cubicBezTo>
                      <a:pt x="11556" y="14286"/>
                      <a:pt x="11547" y="14275"/>
                      <a:pt x="11547" y="14264"/>
                    </a:cubicBezTo>
                    <a:cubicBezTo>
                      <a:pt x="11534" y="14242"/>
                      <a:pt x="11512" y="14208"/>
                      <a:pt x="11508" y="14197"/>
                    </a:cubicBezTo>
                    <a:cubicBezTo>
                      <a:pt x="11508" y="14186"/>
                      <a:pt x="11503" y="14197"/>
                      <a:pt x="11499" y="14186"/>
                    </a:cubicBezTo>
                    <a:cubicBezTo>
                      <a:pt x="11486" y="14153"/>
                      <a:pt x="11473" y="14109"/>
                      <a:pt x="11451" y="14087"/>
                    </a:cubicBezTo>
                    <a:cubicBezTo>
                      <a:pt x="11433" y="14032"/>
                      <a:pt x="11403" y="13988"/>
                      <a:pt x="11385" y="13944"/>
                    </a:cubicBezTo>
                    <a:cubicBezTo>
                      <a:pt x="11377" y="13922"/>
                      <a:pt x="11372" y="13922"/>
                      <a:pt x="11364" y="13911"/>
                    </a:cubicBezTo>
                    <a:cubicBezTo>
                      <a:pt x="11346" y="13878"/>
                      <a:pt x="11329" y="13856"/>
                      <a:pt x="11316" y="13834"/>
                    </a:cubicBezTo>
                    <a:cubicBezTo>
                      <a:pt x="11316" y="13834"/>
                      <a:pt x="11316" y="13823"/>
                      <a:pt x="11316" y="13823"/>
                    </a:cubicBezTo>
                    <a:cubicBezTo>
                      <a:pt x="11289" y="13768"/>
                      <a:pt x="11272" y="13734"/>
                      <a:pt x="11250" y="13679"/>
                    </a:cubicBezTo>
                    <a:cubicBezTo>
                      <a:pt x="11241" y="13657"/>
                      <a:pt x="11233" y="13657"/>
                      <a:pt x="11219" y="13635"/>
                    </a:cubicBezTo>
                    <a:cubicBezTo>
                      <a:pt x="11211" y="13613"/>
                      <a:pt x="11202" y="13591"/>
                      <a:pt x="11193" y="13569"/>
                    </a:cubicBezTo>
                    <a:cubicBezTo>
                      <a:pt x="11193" y="13569"/>
                      <a:pt x="11193" y="13547"/>
                      <a:pt x="11193" y="13547"/>
                    </a:cubicBezTo>
                    <a:cubicBezTo>
                      <a:pt x="11180" y="13514"/>
                      <a:pt x="11167" y="13492"/>
                      <a:pt x="11154" y="13470"/>
                    </a:cubicBezTo>
                    <a:cubicBezTo>
                      <a:pt x="11136" y="13448"/>
                      <a:pt x="11128" y="13415"/>
                      <a:pt x="11115" y="13393"/>
                    </a:cubicBezTo>
                    <a:cubicBezTo>
                      <a:pt x="11115" y="13393"/>
                      <a:pt x="11106" y="13371"/>
                      <a:pt x="11101" y="13360"/>
                    </a:cubicBezTo>
                    <a:cubicBezTo>
                      <a:pt x="11101" y="13360"/>
                      <a:pt x="11088" y="13360"/>
                      <a:pt x="11084" y="13349"/>
                    </a:cubicBezTo>
                    <a:cubicBezTo>
                      <a:pt x="11084" y="13349"/>
                      <a:pt x="11075" y="13338"/>
                      <a:pt x="11075" y="13327"/>
                    </a:cubicBezTo>
                    <a:cubicBezTo>
                      <a:pt x="11067" y="13305"/>
                      <a:pt x="11058" y="13294"/>
                      <a:pt x="11053" y="13283"/>
                    </a:cubicBezTo>
                    <a:cubicBezTo>
                      <a:pt x="11040" y="13250"/>
                      <a:pt x="11032" y="13238"/>
                      <a:pt x="11018" y="13205"/>
                    </a:cubicBezTo>
                    <a:cubicBezTo>
                      <a:pt x="11018" y="13205"/>
                      <a:pt x="11018" y="13194"/>
                      <a:pt x="11014" y="13183"/>
                    </a:cubicBezTo>
                    <a:cubicBezTo>
                      <a:pt x="11010" y="13183"/>
                      <a:pt x="11005" y="13183"/>
                      <a:pt x="11001" y="13161"/>
                    </a:cubicBezTo>
                    <a:cubicBezTo>
                      <a:pt x="10997" y="13150"/>
                      <a:pt x="11001" y="13150"/>
                      <a:pt x="10992" y="13139"/>
                    </a:cubicBezTo>
                    <a:cubicBezTo>
                      <a:pt x="10992" y="13117"/>
                      <a:pt x="10983" y="13117"/>
                      <a:pt x="10975" y="13117"/>
                    </a:cubicBezTo>
                    <a:cubicBezTo>
                      <a:pt x="10966" y="13095"/>
                      <a:pt x="10962" y="13095"/>
                      <a:pt x="10957" y="13073"/>
                    </a:cubicBezTo>
                    <a:cubicBezTo>
                      <a:pt x="10957" y="13062"/>
                      <a:pt x="10957" y="13073"/>
                      <a:pt x="10949" y="13062"/>
                    </a:cubicBezTo>
                    <a:cubicBezTo>
                      <a:pt x="10935" y="13040"/>
                      <a:pt x="10927" y="13018"/>
                      <a:pt x="10918" y="13007"/>
                    </a:cubicBezTo>
                    <a:cubicBezTo>
                      <a:pt x="10918" y="13007"/>
                      <a:pt x="10918" y="12996"/>
                      <a:pt x="10914" y="12996"/>
                    </a:cubicBezTo>
                    <a:cubicBezTo>
                      <a:pt x="10914" y="12996"/>
                      <a:pt x="10900" y="12985"/>
                      <a:pt x="10896" y="12974"/>
                    </a:cubicBezTo>
                    <a:cubicBezTo>
                      <a:pt x="10896" y="12974"/>
                      <a:pt x="10896" y="12952"/>
                      <a:pt x="10892" y="12952"/>
                    </a:cubicBezTo>
                    <a:cubicBezTo>
                      <a:pt x="10892" y="12941"/>
                      <a:pt x="10879" y="12941"/>
                      <a:pt x="10874" y="12930"/>
                    </a:cubicBezTo>
                    <a:cubicBezTo>
                      <a:pt x="10870" y="12930"/>
                      <a:pt x="10866" y="12908"/>
                      <a:pt x="10861" y="12897"/>
                    </a:cubicBezTo>
                    <a:cubicBezTo>
                      <a:pt x="10857" y="12897"/>
                      <a:pt x="10848" y="12897"/>
                      <a:pt x="10848" y="12875"/>
                    </a:cubicBezTo>
                    <a:cubicBezTo>
                      <a:pt x="10831" y="12842"/>
                      <a:pt x="10804" y="12798"/>
                      <a:pt x="10796" y="12765"/>
                    </a:cubicBezTo>
                    <a:cubicBezTo>
                      <a:pt x="10791" y="12743"/>
                      <a:pt x="10782" y="12743"/>
                      <a:pt x="10778" y="12721"/>
                    </a:cubicBezTo>
                    <a:cubicBezTo>
                      <a:pt x="10778" y="12721"/>
                      <a:pt x="10778" y="12721"/>
                      <a:pt x="10774" y="12710"/>
                    </a:cubicBezTo>
                    <a:cubicBezTo>
                      <a:pt x="10774" y="12699"/>
                      <a:pt x="10774" y="12710"/>
                      <a:pt x="10769" y="12699"/>
                    </a:cubicBezTo>
                    <a:cubicBezTo>
                      <a:pt x="10761" y="12677"/>
                      <a:pt x="10752" y="12665"/>
                      <a:pt x="10743" y="12643"/>
                    </a:cubicBezTo>
                    <a:cubicBezTo>
                      <a:pt x="10743" y="12643"/>
                      <a:pt x="10730" y="12643"/>
                      <a:pt x="10726" y="12632"/>
                    </a:cubicBezTo>
                    <a:cubicBezTo>
                      <a:pt x="10717" y="12610"/>
                      <a:pt x="10704" y="12577"/>
                      <a:pt x="10695" y="12566"/>
                    </a:cubicBezTo>
                    <a:cubicBezTo>
                      <a:pt x="10695" y="12566"/>
                      <a:pt x="10695" y="12544"/>
                      <a:pt x="10695" y="12544"/>
                    </a:cubicBezTo>
                    <a:cubicBezTo>
                      <a:pt x="10678" y="12511"/>
                      <a:pt x="10665" y="12511"/>
                      <a:pt x="10656" y="12467"/>
                    </a:cubicBezTo>
                    <a:cubicBezTo>
                      <a:pt x="10630" y="12445"/>
                      <a:pt x="10603" y="12412"/>
                      <a:pt x="10582" y="12368"/>
                    </a:cubicBezTo>
                    <a:cubicBezTo>
                      <a:pt x="10582" y="12335"/>
                      <a:pt x="10568" y="12368"/>
                      <a:pt x="10564" y="12368"/>
                    </a:cubicBezTo>
                    <a:cubicBezTo>
                      <a:pt x="10547" y="12346"/>
                      <a:pt x="10533" y="12291"/>
                      <a:pt x="10525" y="12247"/>
                    </a:cubicBezTo>
                    <a:cubicBezTo>
                      <a:pt x="10547" y="12247"/>
                      <a:pt x="10564" y="12181"/>
                      <a:pt x="10586" y="12203"/>
                    </a:cubicBezTo>
                    <a:cubicBezTo>
                      <a:pt x="10590" y="12148"/>
                      <a:pt x="10616" y="12148"/>
                      <a:pt x="10630" y="12115"/>
                    </a:cubicBezTo>
                    <a:cubicBezTo>
                      <a:pt x="10634" y="12115"/>
                      <a:pt x="10634" y="12093"/>
                      <a:pt x="10638" y="12070"/>
                    </a:cubicBezTo>
                    <a:cubicBezTo>
                      <a:pt x="10638" y="12059"/>
                      <a:pt x="10651" y="12048"/>
                      <a:pt x="10656" y="12037"/>
                    </a:cubicBezTo>
                    <a:cubicBezTo>
                      <a:pt x="10656" y="12026"/>
                      <a:pt x="10656" y="12004"/>
                      <a:pt x="10665" y="11993"/>
                    </a:cubicBezTo>
                    <a:cubicBezTo>
                      <a:pt x="10665" y="11982"/>
                      <a:pt x="10678" y="11971"/>
                      <a:pt x="10678" y="11971"/>
                    </a:cubicBezTo>
                    <a:cubicBezTo>
                      <a:pt x="10678" y="11949"/>
                      <a:pt x="10678" y="11949"/>
                      <a:pt x="10686" y="11927"/>
                    </a:cubicBezTo>
                    <a:cubicBezTo>
                      <a:pt x="10686" y="11927"/>
                      <a:pt x="10691" y="11927"/>
                      <a:pt x="10695" y="11927"/>
                    </a:cubicBezTo>
                    <a:cubicBezTo>
                      <a:pt x="10695" y="11927"/>
                      <a:pt x="10695" y="11905"/>
                      <a:pt x="10695" y="11894"/>
                    </a:cubicBezTo>
                    <a:cubicBezTo>
                      <a:pt x="10704" y="11872"/>
                      <a:pt x="10717" y="11861"/>
                      <a:pt x="10721" y="11828"/>
                    </a:cubicBezTo>
                    <a:cubicBezTo>
                      <a:pt x="10748" y="11795"/>
                      <a:pt x="10765" y="11740"/>
                      <a:pt x="10787" y="11685"/>
                    </a:cubicBezTo>
                    <a:cubicBezTo>
                      <a:pt x="10804" y="11652"/>
                      <a:pt x="10822" y="11608"/>
                      <a:pt x="10835" y="11563"/>
                    </a:cubicBezTo>
                    <a:cubicBezTo>
                      <a:pt x="10835" y="11563"/>
                      <a:pt x="10835" y="11530"/>
                      <a:pt x="10844" y="11519"/>
                    </a:cubicBezTo>
                    <a:cubicBezTo>
                      <a:pt x="10848" y="11508"/>
                      <a:pt x="10852" y="11497"/>
                      <a:pt x="10861" y="11486"/>
                    </a:cubicBezTo>
                    <a:cubicBezTo>
                      <a:pt x="10900" y="11387"/>
                      <a:pt x="10940" y="11310"/>
                      <a:pt x="10975" y="11222"/>
                    </a:cubicBezTo>
                    <a:cubicBezTo>
                      <a:pt x="10975" y="11211"/>
                      <a:pt x="10970" y="11222"/>
                      <a:pt x="10966" y="11222"/>
                    </a:cubicBezTo>
                    <a:cubicBezTo>
                      <a:pt x="10887" y="11277"/>
                      <a:pt x="10822" y="11420"/>
                      <a:pt x="10761" y="11497"/>
                    </a:cubicBezTo>
                    <a:cubicBezTo>
                      <a:pt x="10739" y="11530"/>
                      <a:pt x="10713" y="11552"/>
                      <a:pt x="10686" y="11574"/>
                    </a:cubicBezTo>
                    <a:cubicBezTo>
                      <a:pt x="10665" y="11608"/>
                      <a:pt x="10643" y="11641"/>
                      <a:pt x="10621" y="11674"/>
                    </a:cubicBezTo>
                    <a:cubicBezTo>
                      <a:pt x="10582" y="11740"/>
                      <a:pt x="10547" y="11828"/>
                      <a:pt x="10503" y="11861"/>
                    </a:cubicBezTo>
                    <a:cubicBezTo>
                      <a:pt x="10503" y="11861"/>
                      <a:pt x="10494" y="11872"/>
                      <a:pt x="10494" y="11883"/>
                    </a:cubicBezTo>
                    <a:cubicBezTo>
                      <a:pt x="10485" y="11883"/>
                      <a:pt x="10477" y="11883"/>
                      <a:pt x="10472" y="11883"/>
                    </a:cubicBezTo>
                    <a:cubicBezTo>
                      <a:pt x="10464" y="11894"/>
                      <a:pt x="10464" y="11916"/>
                      <a:pt x="10455" y="11916"/>
                    </a:cubicBezTo>
                    <a:cubicBezTo>
                      <a:pt x="10420" y="11949"/>
                      <a:pt x="10394" y="11949"/>
                      <a:pt x="10381" y="11894"/>
                    </a:cubicBezTo>
                    <a:cubicBezTo>
                      <a:pt x="10363" y="11883"/>
                      <a:pt x="10363" y="11894"/>
                      <a:pt x="10350" y="11861"/>
                    </a:cubicBezTo>
                    <a:cubicBezTo>
                      <a:pt x="10359" y="11828"/>
                      <a:pt x="10350" y="11817"/>
                      <a:pt x="10350" y="11795"/>
                    </a:cubicBezTo>
                    <a:cubicBezTo>
                      <a:pt x="10354" y="11751"/>
                      <a:pt x="10385" y="11685"/>
                      <a:pt x="10394" y="11663"/>
                    </a:cubicBezTo>
                    <a:cubicBezTo>
                      <a:pt x="10464" y="11497"/>
                      <a:pt x="10538" y="11365"/>
                      <a:pt x="10608" y="11211"/>
                    </a:cubicBezTo>
                    <a:cubicBezTo>
                      <a:pt x="10616" y="11189"/>
                      <a:pt x="10630" y="11167"/>
                      <a:pt x="10634" y="11156"/>
                    </a:cubicBezTo>
                    <a:cubicBezTo>
                      <a:pt x="10634" y="11156"/>
                      <a:pt x="10643" y="11156"/>
                      <a:pt x="10647" y="11145"/>
                    </a:cubicBezTo>
                    <a:cubicBezTo>
                      <a:pt x="10647" y="11145"/>
                      <a:pt x="10647" y="11123"/>
                      <a:pt x="10647" y="11112"/>
                    </a:cubicBezTo>
                    <a:cubicBezTo>
                      <a:pt x="10647" y="11112"/>
                      <a:pt x="10656" y="11100"/>
                      <a:pt x="10656" y="11089"/>
                    </a:cubicBezTo>
                    <a:cubicBezTo>
                      <a:pt x="10669" y="11045"/>
                      <a:pt x="10686" y="11012"/>
                      <a:pt x="10704" y="10968"/>
                    </a:cubicBezTo>
                    <a:cubicBezTo>
                      <a:pt x="10717" y="10935"/>
                      <a:pt x="10726" y="10902"/>
                      <a:pt x="10739" y="10880"/>
                    </a:cubicBezTo>
                    <a:cubicBezTo>
                      <a:pt x="10761" y="10825"/>
                      <a:pt x="10782" y="10759"/>
                      <a:pt x="10800" y="10704"/>
                    </a:cubicBezTo>
                    <a:cubicBezTo>
                      <a:pt x="10804" y="10693"/>
                      <a:pt x="10813" y="10682"/>
                      <a:pt x="10817" y="10671"/>
                    </a:cubicBezTo>
                    <a:cubicBezTo>
                      <a:pt x="10817" y="10649"/>
                      <a:pt x="10822" y="10627"/>
                      <a:pt x="10831" y="10616"/>
                    </a:cubicBezTo>
                    <a:cubicBezTo>
                      <a:pt x="10839" y="10594"/>
                      <a:pt x="10857" y="10572"/>
                      <a:pt x="10861" y="10528"/>
                    </a:cubicBezTo>
                    <a:cubicBezTo>
                      <a:pt x="10839" y="10539"/>
                      <a:pt x="10822" y="10583"/>
                      <a:pt x="10813" y="10605"/>
                    </a:cubicBezTo>
                    <a:cubicBezTo>
                      <a:pt x="10800" y="10627"/>
                      <a:pt x="10791" y="10638"/>
                      <a:pt x="10782" y="10649"/>
                    </a:cubicBezTo>
                    <a:cubicBezTo>
                      <a:pt x="10765" y="10693"/>
                      <a:pt x="10748" y="10693"/>
                      <a:pt x="10730" y="10715"/>
                    </a:cubicBezTo>
                    <a:cubicBezTo>
                      <a:pt x="10730" y="10726"/>
                      <a:pt x="10721" y="10737"/>
                      <a:pt x="10717" y="10748"/>
                    </a:cubicBezTo>
                    <a:cubicBezTo>
                      <a:pt x="10700" y="10781"/>
                      <a:pt x="10682" y="10792"/>
                      <a:pt x="10665" y="10825"/>
                    </a:cubicBezTo>
                    <a:cubicBezTo>
                      <a:pt x="10651" y="10836"/>
                      <a:pt x="10643" y="10858"/>
                      <a:pt x="10634" y="10869"/>
                    </a:cubicBezTo>
                    <a:cubicBezTo>
                      <a:pt x="10608" y="10913"/>
                      <a:pt x="10573" y="10957"/>
                      <a:pt x="10551" y="10990"/>
                    </a:cubicBezTo>
                    <a:cubicBezTo>
                      <a:pt x="10538" y="11012"/>
                      <a:pt x="10529" y="11023"/>
                      <a:pt x="10520" y="11045"/>
                    </a:cubicBezTo>
                    <a:cubicBezTo>
                      <a:pt x="10512" y="11056"/>
                      <a:pt x="10507" y="11067"/>
                      <a:pt x="10507" y="11078"/>
                    </a:cubicBezTo>
                    <a:cubicBezTo>
                      <a:pt x="10494" y="11089"/>
                      <a:pt x="10481" y="11100"/>
                      <a:pt x="10472" y="11123"/>
                    </a:cubicBezTo>
                    <a:cubicBezTo>
                      <a:pt x="10472" y="11123"/>
                      <a:pt x="10464" y="11145"/>
                      <a:pt x="10459" y="11156"/>
                    </a:cubicBezTo>
                    <a:cubicBezTo>
                      <a:pt x="10450" y="11167"/>
                      <a:pt x="10446" y="11167"/>
                      <a:pt x="10442" y="11178"/>
                    </a:cubicBezTo>
                    <a:cubicBezTo>
                      <a:pt x="10437" y="11178"/>
                      <a:pt x="10433" y="11200"/>
                      <a:pt x="10429" y="11211"/>
                    </a:cubicBezTo>
                    <a:cubicBezTo>
                      <a:pt x="10416" y="11233"/>
                      <a:pt x="10407" y="11244"/>
                      <a:pt x="10398" y="11266"/>
                    </a:cubicBezTo>
                    <a:cubicBezTo>
                      <a:pt x="10376" y="11299"/>
                      <a:pt x="10354" y="11354"/>
                      <a:pt x="10333" y="11376"/>
                    </a:cubicBezTo>
                    <a:cubicBezTo>
                      <a:pt x="10315" y="11398"/>
                      <a:pt x="10311" y="11398"/>
                      <a:pt x="10302" y="11420"/>
                    </a:cubicBezTo>
                    <a:cubicBezTo>
                      <a:pt x="10289" y="11442"/>
                      <a:pt x="10280" y="11453"/>
                      <a:pt x="10267" y="11475"/>
                    </a:cubicBezTo>
                    <a:cubicBezTo>
                      <a:pt x="10249" y="11497"/>
                      <a:pt x="10236" y="11530"/>
                      <a:pt x="10223" y="11563"/>
                    </a:cubicBezTo>
                    <a:cubicBezTo>
                      <a:pt x="10197" y="11608"/>
                      <a:pt x="10184" y="11652"/>
                      <a:pt x="10167" y="11696"/>
                    </a:cubicBezTo>
                    <a:cubicBezTo>
                      <a:pt x="10153" y="11718"/>
                      <a:pt x="10145" y="11751"/>
                      <a:pt x="10136" y="11773"/>
                    </a:cubicBezTo>
                    <a:cubicBezTo>
                      <a:pt x="10136" y="11773"/>
                      <a:pt x="10136" y="11795"/>
                      <a:pt x="10127" y="11817"/>
                    </a:cubicBezTo>
                    <a:cubicBezTo>
                      <a:pt x="10114" y="11861"/>
                      <a:pt x="10092" y="11861"/>
                      <a:pt x="10083" y="11916"/>
                    </a:cubicBezTo>
                    <a:cubicBezTo>
                      <a:pt x="10110" y="11949"/>
                      <a:pt x="10136" y="11971"/>
                      <a:pt x="10162" y="12004"/>
                    </a:cubicBezTo>
                    <a:cubicBezTo>
                      <a:pt x="10188" y="12048"/>
                      <a:pt x="10210" y="12093"/>
                      <a:pt x="10232" y="12115"/>
                    </a:cubicBezTo>
                    <a:cubicBezTo>
                      <a:pt x="10232" y="12137"/>
                      <a:pt x="10228" y="12137"/>
                      <a:pt x="10223" y="12148"/>
                    </a:cubicBezTo>
                    <a:cubicBezTo>
                      <a:pt x="10241" y="12148"/>
                      <a:pt x="10245" y="12170"/>
                      <a:pt x="10258" y="12181"/>
                    </a:cubicBezTo>
                    <a:cubicBezTo>
                      <a:pt x="10258" y="12203"/>
                      <a:pt x="10267" y="12214"/>
                      <a:pt x="10267" y="12225"/>
                    </a:cubicBezTo>
                    <a:cubicBezTo>
                      <a:pt x="10271" y="12247"/>
                      <a:pt x="10267" y="12258"/>
                      <a:pt x="10276" y="12269"/>
                    </a:cubicBezTo>
                    <a:cubicBezTo>
                      <a:pt x="10306" y="12269"/>
                      <a:pt x="10324" y="12346"/>
                      <a:pt x="10346" y="12390"/>
                    </a:cubicBezTo>
                    <a:cubicBezTo>
                      <a:pt x="10367" y="12434"/>
                      <a:pt x="10394" y="12445"/>
                      <a:pt x="10420" y="12500"/>
                    </a:cubicBezTo>
                    <a:cubicBezTo>
                      <a:pt x="10420" y="12533"/>
                      <a:pt x="10442" y="12566"/>
                      <a:pt x="10450" y="12599"/>
                    </a:cubicBezTo>
                    <a:cubicBezTo>
                      <a:pt x="10450" y="12599"/>
                      <a:pt x="10459" y="12599"/>
                      <a:pt x="10464" y="12599"/>
                    </a:cubicBezTo>
                    <a:cubicBezTo>
                      <a:pt x="10464" y="12599"/>
                      <a:pt x="10464" y="12621"/>
                      <a:pt x="10464" y="12621"/>
                    </a:cubicBezTo>
                    <a:cubicBezTo>
                      <a:pt x="10464" y="12621"/>
                      <a:pt x="10472" y="12621"/>
                      <a:pt x="10472" y="12632"/>
                    </a:cubicBezTo>
                    <a:cubicBezTo>
                      <a:pt x="10490" y="12732"/>
                      <a:pt x="10459" y="12776"/>
                      <a:pt x="10437" y="12809"/>
                    </a:cubicBezTo>
                    <a:cubicBezTo>
                      <a:pt x="10429" y="12809"/>
                      <a:pt x="10429" y="12809"/>
                      <a:pt x="10424" y="12787"/>
                    </a:cubicBezTo>
                    <a:cubicBezTo>
                      <a:pt x="10420" y="12787"/>
                      <a:pt x="10411" y="12798"/>
                      <a:pt x="10407" y="12798"/>
                    </a:cubicBezTo>
                    <a:cubicBezTo>
                      <a:pt x="10402" y="12798"/>
                      <a:pt x="10394" y="12787"/>
                      <a:pt x="10394" y="12787"/>
                    </a:cubicBezTo>
                    <a:cubicBezTo>
                      <a:pt x="10385" y="12787"/>
                      <a:pt x="10372" y="12809"/>
                      <a:pt x="10363" y="12798"/>
                    </a:cubicBezTo>
                    <a:cubicBezTo>
                      <a:pt x="10363" y="12798"/>
                      <a:pt x="10363" y="12776"/>
                      <a:pt x="10363" y="12776"/>
                    </a:cubicBezTo>
                    <a:cubicBezTo>
                      <a:pt x="10359" y="12776"/>
                      <a:pt x="10350" y="12776"/>
                      <a:pt x="10346" y="12776"/>
                    </a:cubicBezTo>
                    <a:cubicBezTo>
                      <a:pt x="10319" y="12776"/>
                      <a:pt x="10284" y="12776"/>
                      <a:pt x="10258" y="12776"/>
                    </a:cubicBezTo>
                    <a:cubicBezTo>
                      <a:pt x="10258" y="12776"/>
                      <a:pt x="10236" y="12765"/>
                      <a:pt x="10236" y="12798"/>
                    </a:cubicBezTo>
                    <a:cubicBezTo>
                      <a:pt x="10236" y="12842"/>
                      <a:pt x="10258" y="12853"/>
                      <a:pt x="10276" y="12864"/>
                    </a:cubicBezTo>
                    <a:cubicBezTo>
                      <a:pt x="10284" y="12886"/>
                      <a:pt x="10302" y="12908"/>
                      <a:pt x="10311" y="12919"/>
                    </a:cubicBezTo>
                    <a:cubicBezTo>
                      <a:pt x="10311" y="12919"/>
                      <a:pt x="10311" y="12930"/>
                      <a:pt x="10311" y="12941"/>
                    </a:cubicBezTo>
                    <a:cubicBezTo>
                      <a:pt x="10311" y="12941"/>
                      <a:pt x="10324" y="12941"/>
                      <a:pt x="10324" y="12941"/>
                    </a:cubicBezTo>
                    <a:cubicBezTo>
                      <a:pt x="10337" y="12963"/>
                      <a:pt x="10354" y="12974"/>
                      <a:pt x="10372" y="12974"/>
                    </a:cubicBezTo>
                    <a:cubicBezTo>
                      <a:pt x="10407" y="13106"/>
                      <a:pt x="10507" y="13073"/>
                      <a:pt x="10538" y="13216"/>
                    </a:cubicBezTo>
                    <a:cubicBezTo>
                      <a:pt x="10560" y="13238"/>
                      <a:pt x="10586" y="13261"/>
                      <a:pt x="10603" y="13272"/>
                    </a:cubicBezTo>
                    <a:cubicBezTo>
                      <a:pt x="10621" y="13294"/>
                      <a:pt x="10634" y="13316"/>
                      <a:pt x="10651" y="13349"/>
                    </a:cubicBezTo>
                    <a:cubicBezTo>
                      <a:pt x="10660" y="13349"/>
                      <a:pt x="10665" y="13360"/>
                      <a:pt x="10673" y="13371"/>
                    </a:cubicBezTo>
                    <a:cubicBezTo>
                      <a:pt x="10682" y="13382"/>
                      <a:pt x="10691" y="13382"/>
                      <a:pt x="10695" y="13393"/>
                    </a:cubicBezTo>
                    <a:cubicBezTo>
                      <a:pt x="10708" y="13415"/>
                      <a:pt x="10717" y="13437"/>
                      <a:pt x="10730" y="13459"/>
                    </a:cubicBezTo>
                    <a:cubicBezTo>
                      <a:pt x="10774" y="13525"/>
                      <a:pt x="10817" y="13558"/>
                      <a:pt x="10852" y="13635"/>
                    </a:cubicBezTo>
                    <a:cubicBezTo>
                      <a:pt x="10852" y="13646"/>
                      <a:pt x="10857" y="13657"/>
                      <a:pt x="10861" y="13679"/>
                    </a:cubicBezTo>
                    <a:cubicBezTo>
                      <a:pt x="10861" y="13690"/>
                      <a:pt x="10874" y="13679"/>
                      <a:pt x="10874" y="13690"/>
                    </a:cubicBezTo>
                    <a:cubicBezTo>
                      <a:pt x="10874" y="13690"/>
                      <a:pt x="10874" y="13723"/>
                      <a:pt x="10879" y="13723"/>
                    </a:cubicBezTo>
                    <a:cubicBezTo>
                      <a:pt x="10879" y="13723"/>
                      <a:pt x="10887" y="13723"/>
                      <a:pt x="10892" y="13734"/>
                    </a:cubicBezTo>
                    <a:cubicBezTo>
                      <a:pt x="10900" y="13746"/>
                      <a:pt x="10905" y="13779"/>
                      <a:pt x="10914" y="13801"/>
                    </a:cubicBezTo>
                    <a:cubicBezTo>
                      <a:pt x="10918" y="13801"/>
                      <a:pt x="10927" y="13801"/>
                      <a:pt x="10935" y="13812"/>
                    </a:cubicBezTo>
                    <a:cubicBezTo>
                      <a:pt x="10949" y="13834"/>
                      <a:pt x="10957" y="13856"/>
                      <a:pt x="10962" y="13867"/>
                    </a:cubicBezTo>
                    <a:cubicBezTo>
                      <a:pt x="10962" y="13867"/>
                      <a:pt x="10966" y="13889"/>
                      <a:pt x="10970" y="13889"/>
                    </a:cubicBezTo>
                    <a:cubicBezTo>
                      <a:pt x="10997" y="13933"/>
                      <a:pt x="11032" y="13966"/>
                      <a:pt x="11049" y="14010"/>
                    </a:cubicBezTo>
                    <a:cubicBezTo>
                      <a:pt x="11049" y="14010"/>
                      <a:pt x="11049" y="14032"/>
                      <a:pt x="11058" y="14032"/>
                    </a:cubicBezTo>
                    <a:cubicBezTo>
                      <a:pt x="11058" y="14032"/>
                      <a:pt x="11067" y="14032"/>
                      <a:pt x="11071" y="14032"/>
                    </a:cubicBezTo>
                    <a:cubicBezTo>
                      <a:pt x="11084" y="14054"/>
                      <a:pt x="11093" y="14076"/>
                      <a:pt x="11101" y="14098"/>
                    </a:cubicBezTo>
                    <a:cubicBezTo>
                      <a:pt x="11115" y="14120"/>
                      <a:pt x="11128" y="14142"/>
                      <a:pt x="11141" y="14153"/>
                    </a:cubicBezTo>
                    <a:cubicBezTo>
                      <a:pt x="11158" y="14186"/>
                      <a:pt x="11171" y="14219"/>
                      <a:pt x="11189" y="14242"/>
                    </a:cubicBezTo>
                    <a:cubicBezTo>
                      <a:pt x="11202" y="14253"/>
                      <a:pt x="11202" y="14286"/>
                      <a:pt x="11215" y="14297"/>
                    </a:cubicBezTo>
                    <a:cubicBezTo>
                      <a:pt x="11228" y="14319"/>
                      <a:pt x="11246" y="14319"/>
                      <a:pt x="11263" y="14330"/>
                    </a:cubicBezTo>
                    <a:cubicBezTo>
                      <a:pt x="11276" y="14418"/>
                      <a:pt x="11320" y="14418"/>
                      <a:pt x="11337" y="14484"/>
                    </a:cubicBezTo>
                    <a:cubicBezTo>
                      <a:pt x="11342" y="14451"/>
                      <a:pt x="11359" y="14484"/>
                      <a:pt x="11364" y="14484"/>
                    </a:cubicBezTo>
                    <a:cubicBezTo>
                      <a:pt x="11372" y="14506"/>
                      <a:pt x="11381" y="14517"/>
                      <a:pt x="11390" y="14528"/>
                    </a:cubicBezTo>
                    <a:cubicBezTo>
                      <a:pt x="11390" y="14528"/>
                      <a:pt x="11390" y="14550"/>
                      <a:pt x="11390" y="14550"/>
                    </a:cubicBezTo>
                    <a:cubicBezTo>
                      <a:pt x="11403" y="14561"/>
                      <a:pt x="11412" y="14561"/>
                      <a:pt x="11416" y="14572"/>
                    </a:cubicBezTo>
                    <a:cubicBezTo>
                      <a:pt x="11429" y="14594"/>
                      <a:pt x="11438" y="14638"/>
                      <a:pt x="11451" y="14671"/>
                    </a:cubicBezTo>
                    <a:cubicBezTo>
                      <a:pt x="11451" y="14671"/>
                      <a:pt x="11455" y="14671"/>
                      <a:pt x="11460" y="14671"/>
                    </a:cubicBezTo>
                    <a:cubicBezTo>
                      <a:pt x="11460" y="14671"/>
                      <a:pt x="11460" y="14693"/>
                      <a:pt x="11460" y="14693"/>
                    </a:cubicBezTo>
                    <a:cubicBezTo>
                      <a:pt x="11464" y="14693"/>
                      <a:pt x="11473" y="14693"/>
                      <a:pt x="11477" y="14693"/>
                    </a:cubicBezTo>
                    <a:cubicBezTo>
                      <a:pt x="11477" y="14693"/>
                      <a:pt x="11486" y="14715"/>
                      <a:pt x="11490" y="14715"/>
                    </a:cubicBezTo>
                    <a:cubicBezTo>
                      <a:pt x="11490" y="14715"/>
                      <a:pt x="11490" y="14737"/>
                      <a:pt x="11490" y="14737"/>
                    </a:cubicBezTo>
                    <a:cubicBezTo>
                      <a:pt x="11499" y="14759"/>
                      <a:pt x="11512" y="14737"/>
                      <a:pt x="11521" y="14759"/>
                    </a:cubicBezTo>
                    <a:lnTo>
                      <a:pt x="11525" y="14759"/>
                    </a:lnTo>
                    <a:cubicBezTo>
                      <a:pt x="11525" y="14759"/>
                      <a:pt x="11534" y="14781"/>
                      <a:pt x="11538" y="14792"/>
                    </a:cubicBezTo>
                    <a:cubicBezTo>
                      <a:pt x="11547" y="14814"/>
                      <a:pt x="11556" y="14836"/>
                      <a:pt x="11569" y="14847"/>
                    </a:cubicBezTo>
                    <a:cubicBezTo>
                      <a:pt x="11582" y="14870"/>
                      <a:pt x="11591" y="14892"/>
                      <a:pt x="11595" y="14914"/>
                    </a:cubicBezTo>
                    <a:cubicBezTo>
                      <a:pt x="11595" y="14914"/>
                      <a:pt x="11604" y="14914"/>
                      <a:pt x="11604" y="14936"/>
                    </a:cubicBezTo>
                    <a:cubicBezTo>
                      <a:pt x="11604" y="14936"/>
                      <a:pt x="11600" y="14947"/>
                      <a:pt x="11604" y="14958"/>
                    </a:cubicBezTo>
                    <a:cubicBezTo>
                      <a:pt x="11604" y="14958"/>
                      <a:pt x="11613" y="14969"/>
                      <a:pt x="11613" y="14980"/>
                    </a:cubicBezTo>
                    <a:cubicBezTo>
                      <a:pt x="11626" y="14991"/>
                      <a:pt x="11626" y="15024"/>
                      <a:pt x="11639" y="15024"/>
                    </a:cubicBezTo>
                    <a:cubicBezTo>
                      <a:pt x="11639" y="15057"/>
                      <a:pt x="11648" y="15079"/>
                      <a:pt x="11661" y="15079"/>
                    </a:cubicBezTo>
                    <a:cubicBezTo>
                      <a:pt x="11669" y="15156"/>
                      <a:pt x="11682" y="15189"/>
                      <a:pt x="11696" y="15244"/>
                    </a:cubicBezTo>
                    <a:cubicBezTo>
                      <a:pt x="11696" y="15288"/>
                      <a:pt x="11704" y="15321"/>
                      <a:pt x="11713" y="15377"/>
                    </a:cubicBezTo>
                    <a:cubicBezTo>
                      <a:pt x="11717" y="15410"/>
                      <a:pt x="11722" y="15465"/>
                      <a:pt x="11722" y="15509"/>
                    </a:cubicBezTo>
                    <a:cubicBezTo>
                      <a:pt x="11722" y="15586"/>
                      <a:pt x="11709" y="15674"/>
                      <a:pt x="11735" y="15729"/>
                    </a:cubicBezTo>
                    <a:cubicBezTo>
                      <a:pt x="11748" y="15729"/>
                      <a:pt x="11761" y="15718"/>
                      <a:pt x="11761" y="15685"/>
                    </a:cubicBezTo>
                    <a:cubicBezTo>
                      <a:pt x="11787" y="15685"/>
                      <a:pt x="11814" y="15564"/>
                      <a:pt x="11840" y="15586"/>
                    </a:cubicBezTo>
                    <a:cubicBezTo>
                      <a:pt x="11849" y="15586"/>
                      <a:pt x="11849" y="15597"/>
                      <a:pt x="11857" y="15608"/>
                    </a:cubicBezTo>
                    <a:cubicBezTo>
                      <a:pt x="11857" y="15619"/>
                      <a:pt x="11870" y="15641"/>
                      <a:pt x="11870" y="15663"/>
                    </a:cubicBezTo>
                    <a:cubicBezTo>
                      <a:pt x="11892" y="15630"/>
                      <a:pt x="11897" y="15685"/>
                      <a:pt x="11914" y="15696"/>
                    </a:cubicBezTo>
                    <a:cubicBezTo>
                      <a:pt x="11914" y="15751"/>
                      <a:pt x="11932" y="15773"/>
                      <a:pt x="11936" y="15828"/>
                    </a:cubicBezTo>
                    <a:cubicBezTo>
                      <a:pt x="11936" y="15839"/>
                      <a:pt x="11932" y="15884"/>
                      <a:pt x="11932" y="15917"/>
                    </a:cubicBezTo>
                    <a:cubicBezTo>
                      <a:pt x="11932" y="15917"/>
                      <a:pt x="11936" y="15917"/>
                      <a:pt x="11936" y="15917"/>
                    </a:cubicBezTo>
                    <a:cubicBezTo>
                      <a:pt x="11936" y="15928"/>
                      <a:pt x="11932" y="15939"/>
                      <a:pt x="11932" y="15939"/>
                    </a:cubicBezTo>
                    <a:cubicBezTo>
                      <a:pt x="11932" y="16038"/>
                      <a:pt x="11914" y="16093"/>
                      <a:pt x="11897" y="16126"/>
                    </a:cubicBezTo>
                    <a:cubicBezTo>
                      <a:pt x="11897" y="16181"/>
                      <a:pt x="11879" y="16269"/>
                      <a:pt x="11875" y="16291"/>
                    </a:cubicBezTo>
                    <a:cubicBezTo>
                      <a:pt x="11862" y="16313"/>
                      <a:pt x="11853" y="16335"/>
                      <a:pt x="11844" y="16357"/>
                    </a:cubicBezTo>
                    <a:cubicBezTo>
                      <a:pt x="11831" y="16401"/>
                      <a:pt x="11818" y="16446"/>
                      <a:pt x="11800" y="16457"/>
                    </a:cubicBezTo>
                    <a:cubicBezTo>
                      <a:pt x="11800" y="16457"/>
                      <a:pt x="11800" y="16479"/>
                      <a:pt x="11800" y="16479"/>
                    </a:cubicBezTo>
                    <a:cubicBezTo>
                      <a:pt x="11787" y="16501"/>
                      <a:pt x="11774" y="16512"/>
                      <a:pt x="11766" y="16545"/>
                    </a:cubicBezTo>
                    <a:cubicBezTo>
                      <a:pt x="11761" y="16567"/>
                      <a:pt x="11752" y="16567"/>
                      <a:pt x="11744" y="16578"/>
                    </a:cubicBezTo>
                    <a:cubicBezTo>
                      <a:pt x="11739" y="16589"/>
                      <a:pt x="11735" y="16611"/>
                      <a:pt x="11726" y="16622"/>
                    </a:cubicBezTo>
                    <a:cubicBezTo>
                      <a:pt x="11726" y="16622"/>
                      <a:pt x="11717" y="16622"/>
                      <a:pt x="11713" y="16622"/>
                    </a:cubicBezTo>
                    <a:cubicBezTo>
                      <a:pt x="11713" y="16622"/>
                      <a:pt x="11709" y="16644"/>
                      <a:pt x="11704" y="16644"/>
                    </a:cubicBezTo>
                    <a:cubicBezTo>
                      <a:pt x="11696" y="16655"/>
                      <a:pt x="11687" y="16655"/>
                      <a:pt x="11678" y="16666"/>
                    </a:cubicBezTo>
                    <a:cubicBezTo>
                      <a:pt x="11674" y="16677"/>
                      <a:pt x="11669" y="16699"/>
                      <a:pt x="11661" y="16710"/>
                    </a:cubicBezTo>
                    <a:cubicBezTo>
                      <a:pt x="11639" y="16754"/>
                      <a:pt x="11621" y="16776"/>
                      <a:pt x="11595" y="16809"/>
                    </a:cubicBezTo>
                    <a:cubicBezTo>
                      <a:pt x="11569" y="16743"/>
                      <a:pt x="11578" y="16666"/>
                      <a:pt x="11595" y="16633"/>
                    </a:cubicBezTo>
                    <a:cubicBezTo>
                      <a:pt x="11604" y="16611"/>
                      <a:pt x="11604" y="16611"/>
                      <a:pt x="11608" y="16589"/>
                    </a:cubicBezTo>
                    <a:cubicBezTo>
                      <a:pt x="11608" y="16589"/>
                      <a:pt x="11617" y="16589"/>
                      <a:pt x="11617" y="16589"/>
                    </a:cubicBezTo>
                    <a:cubicBezTo>
                      <a:pt x="11617" y="16578"/>
                      <a:pt x="11621" y="16556"/>
                      <a:pt x="11626" y="16545"/>
                    </a:cubicBezTo>
                    <a:cubicBezTo>
                      <a:pt x="11634" y="16512"/>
                      <a:pt x="11643" y="16479"/>
                      <a:pt x="11648" y="16457"/>
                    </a:cubicBezTo>
                    <a:cubicBezTo>
                      <a:pt x="11648" y="16446"/>
                      <a:pt x="11656" y="16435"/>
                      <a:pt x="11661" y="16424"/>
                    </a:cubicBezTo>
                    <a:cubicBezTo>
                      <a:pt x="11665" y="16401"/>
                      <a:pt x="11669" y="16368"/>
                      <a:pt x="11674" y="16346"/>
                    </a:cubicBezTo>
                    <a:cubicBezTo>
                      <a:pt x="11674" y="16313"/>
                      <a:pt x="11687" y="16302"/>
                      <a:pt x="11691" y="16280"/>
                    </a:cubicBezTo>
                    <a:cubicBezTo>
                      <a:pt x="11691" y="16236"/>
                      <a:pt x="11691" y="16203"/>
                      <a:pt x="11691" y="16181"/>
                    </a:cubicBezTo>
                    <a:cubicBezTo>
                      <a:pt x="11696" y="16126"/>
                      <a:pt x="11717" y="16082"/>
                      <a:pt x="11713" y="16016"/>
                    </a:cubicBezTo>
                    <a:cubicBezTo>
                      <a:pt x="11674" y="16049"/>
                      <a:pt x="11669" y="16159"/>
                      <a:pt x="11648" y="16214"/>
                    </a:cubicBezTo>
                    <a:cubicBezTo>
                      <a:pt x="11648" y="16225"/>
                      <a:pt x="11648" y="16225"/>
                      <a:pt x="11648" y="16236"/>
                    </a:cubicBezTo>
                    <a:cubicBezTo>
                      <a:pt x="11648" y="16236"/>
                      <a:pt x="11639" y="16236"/>
                      <a:pt x="11634" y="16236"/>
                    </a:cubicBezTo>
                    <a:cubicBezTo>
                      <a:pt x="11626" y="16258"/>
                      <a:pt x="11617" y="16291"/>
                      <a:pt x="11608" y="16313"/>
                    </a:cubicBezTo>
                    <a:cubicBezTo>
                      <a:pt x="11608" y="16313"/>
                      <a:pt x="11608" y="16335"/>
                      <a:pt x="11608" y="16346"/>
                    </a:cubicBezTo>
                    <a:cubicBezTo>
                      <a:pt x="11608" y="16346"/>
                      <a:pt x="11595" y="16346"/>
                      <a:pt x="11591" y="16346"/>
                    </a:cubicBezTo>
                    <a:cubicBezTo>
                      <a:pt x="11569" y="16390"/>
                      <a:pt x="11551" y="16435"/>
                      <a:pt x="11534" y="16490"/>
                    </a:cubicBezTo>
                    <a:cubicBezTo>
                      <a:pt x="11521" y="16523"/>
                      <a:pt x="11512" y="16567"/>
                      <a:pt x="11499" y="16589"/>
                    </a:cubicBezTo>
                    <a:cubicBezTo>
                      <a:pt x="11499" y="16589"/>
                      <a:pt x="11495" y="16589"/>
                      <a:pt x="11490" y="16589"/>
                    </a:cubicBezTo>
                    <a:cubicBezTo>
                      <a:pt x="11490" y="16589"/>
                      <a:pt x="11490" y="16611"/>
                      <a:pt x="11490" y="16611"/>
                    </a:cubicBezTo>
                    <a:cubicBezTo>
                      <a:pt x="11482" y="16611"/>
                      <a:pt x="11468" y="16633"/>
                      <a:pt x="11460" y="16644"/>
                    </a:cubicBezTo>
                    <a:cubicBezTo>
                      <a:pt x="11438" y="16666"/>
                      <a:pt x="11420" y="16699"/>
                      <a:pt x="11403" y="16721"/>
                    </a:cubicBezTo>
                    <a:cubicBezTo>
                      <a:pt x="11403" y="16721"/>
                      <a:pt x="11390" y="16721"/>
                      <a:pt x="11385" y="16721"/>
                    </a:cubicBezTo>
                    <a:cubicBezTo>
                      <a:pt x="11385" y="16721"/>
                      <a:pt x="11377" y="16743"/>
                      <a:pt x="11372" y="16754"/>
                    </a:cubicBezTo>
                    <a:cubicBezTo>
                      <a:pt x="11372" y="16754"/>
                      <a:pt x="11364" y="16754"/>
                      <a:pt x="11355" y="16754"/>
                    </a:cubicBezTo>
                    <a:cubicBezTo>
                      <a:pt x="11350" y="16754"/>
                      <a:pt x="11350" y="16765"/>
                      <a:pt x="11342" y="16776"/>
                    </a:cubicBezTo>
                    <a:cubicBezTo>
                      <a:pt x="11337" y="16776"/>
                      <a:pt x="11329" y="16776"/>
                      <a:pt x="11324" y="16798"/>
                    </a:cubicBezTo>
                    <a:cubicBezTo>
                      <a:pt x="11324" y="16798"/>
                      <a:pt x="11316" y="16820"/>
                      <a:pt x="11311" y="16820"/>
                    </a:cubicBezTo>
                    <a:cubicBezTo>
                      <a:pt x="11294" y="16853"/>
                      <a:pt x="11272" y="16864"/>
                      <a:pt x="11254" y="16919"/>
                    </a:cubicBezTo>
                    <a:cubicBezTo>
                      <a:pt x="11241" y="16919"/>
                      <a:pt x="11228" y="16941"/>
                      <a:pt x="11215" y="16941"/>
                    </a:cubicBezTo>
                    <a:cubicBezTo>
                      <a:pt x="11171" y="16985"/>
                      <a:pt x="11123" y="17019"/>
                      <a:pt x="11080" y="16974"/>
                    </a:cubicBezTo>
                    <a:cubicBezTo>
                      <a:pt x="11071" y="16941"/>
                      <a:pt x="11067" y="16897"/>
                      <a:pt x="11067" y="16886"/>
                    </a:cubicBezTo>
                    <a:cubicBezTo>
                      <a:pt x="11067" y="16886"/>
                      <a:pt x="11075" y="16886"/>
                      <a:pt x="11075" y="16864"/>
                    </a:cubicBezTo>
                    <a:cubicBezTo>
                      <a:pt x="11075" y="16842"/>
                      <a:pt x="11075" y="16831"/>
                      <a:pt x="11084" y="16809"/>
                    </a:cubicBezTo>
                    <a:cubicBezTo>
                      <a:pt x="11093" y="16787"/>
                      <a:pt x="11106" y="16754"/>
                      <a:pt x="11115" y="16743"/>
                    </a:cubicBezTo>
                    <a:cubicBezTo>
                      <a:pt x="11132" y="16699"/>
                      <a:pt x="11149" y="16666"/>
                      <a:pt x="11167" y="16633"/>
                    </a:cubicBezTo>
                    <a:cubicBezTo>
                      <a:pt x="11189" y="16589"/>
                      <a:pt x="11211" y="16578"/>
                      <a:pt x="11233" y="16534"/>
                    </a:cubicBezTo>
                    <a:cubicBezTo>
                      <a:pt x="11250" y="16512"/>
                      <a:pt x="11272" y="16468"/>
                      <a:pt x="11281" y="16446"/>
                    </a:cubicBezTo>
                    <a:cubicBezTo>
                      <a:pt x="11281" y="16446"/>
                      <a:pt x="11289" y="16446"/>
                      <a:pt x="11294" y="16446"/>
                    </a:cubicBezTo>
                    <a:cubicBezTo>
                      <a:pt x="11302" y="16424"/>
                      <a:pt x="11307" y="16390"/>
                      <a:pt x="11316" y="16368"/>
                    </a:cubicBezTo>
                    <a:cubicBezTo>
                      <a:pt x="11316" y="16324"/>
                      <a:pt x="11342" y="16346"/>
                      <a:pt x="11342" y="16280"/>
                    </a:cubicBezTo>
                    <a:cubicBezTo>
                      <a:pt x="11329" y="16258"/>
                      <a:pt x="11329" y="16225"/>
                      <a:pt x="11311" y="16214"/>
                    </a:cubicBezTo>
                    <a:cubicBezTo>
                      <a:pt x="11298" y="16192"/>
                      <a:pt x="11285" y="16247"/>
                      <a:pt x="11267" y="16258"/>
                    </a:cubicBezTo>
                    <a:cubicBezTo>
                      <a:pt x="11259" y="16269"/>
                      <a:pt x="11259" y="16302"/>
                      <a:pt x="11250" y="16313"/>
                    </a:cubicBezTo>
                    <a:cubicBezTo>
                      <a:pt x="11228" y="16313"/>
                      <a:pt x="11224" y="16357"/>
                      <a:pt x="11206" y="16368"/>
                    </a:cubicBezTo>
                    <a:cubicBezTo>
                      <a:pt x="11184" y="16368"/>
                      <a:pt x="11184" y="16379"/>
                      <a:pt x="11167" y="16368"/>
                    </a:cubicBezTo>
                    <a:cubicBezTo>
                      <a:pt x="11167" y="16412"/>
                      <a:pt x="11149" y="16412"/>
                      <a:pt x="11145" y="16424"/>
                    </a:cubicBezTo>
                    <a:cubicBezTo>
                      <a:pt x="11145" y="16424"/>
                      <a:pt x="11136" y="16424"/>
                      <a:pt x="11136" y="16446"/>
                    </a:cubicBezTo>
                    <a:cubicBezTo>
                      <a:pt x="11093" y="16512"/>
                      <a:pt x="11036" y="16567"/>
                      <a:pt x="10997" y="16622"/>
                    </a:cubicBezTo>
                    <a:cubicBezTo>
                      <a:pt x="10988" y="16644"/>
                      <a:pt x="10979" y="16644"/>
                      <a:pt x="10970" y="16655"/>
                    </a:cubicBezTo>
                    <a:cubicBezTo>
                      <a:pt x="10953" y="16677"/>
                      <a:pt x="10935" y="16699"/>
                      <a:pt x="10914" y="16721"/>
                    </a:cubicBezTo>
                    <a:cubicBezTo>
                      <a:pt x="10905" y="16721"/>
                      <a:pt x="10896" y="16721"/>
                      <a:pt x="10887" y="16732"/>
                    </a:cubicBezTo>
                    <a:cubicBezTo>
                      <a:pt x="10879" y="16732"/>
                      <a:pt x="10870" y="16754"/>
                      <a:pt x="10861" y="16754"/>
                    </a:cubicBezTo>
                    <a:cubicBezTo>
                      <a:pt x="10826" y="16787"/>
                      <a:pt x="10787" y="16820"/>
                      <a:pt x="10752" y="16842"/>
                    </a:cubicBezTo>
                    <a:cubicBezTo>
                      <a:pt x="10743" y="16853"/>
                      <a:pt x="10730" y="16842"/>
                      <a:pt x="10721" y="16853"/>
                    </a:cubicBezTo>
                    <a:cubicBezTo>
                      <a:pt x="10713" y="16853"/>
                      <a:pt x="10704" y="16875"/>
                      <a:pt x="10700" y="16875"/>
                    </a:cubicBezTo>
                    <a:cubicBezTo>
                      <a:pt x="10651" y="16908"/>
                      <a:pt x="10599" y="16941"/>
                      <a:pt x="10555" y="16963"/>
                    </a:cubicBezTo>
                    <a:cubicBezTo>
                      <a:pt x="10525" y="16974"/>
                      <a:pt x="10494" y="17007"/>
                      <a:pt x="10464" y="16996"/>
                    </a:cubicBezTo>
                    <a:cubicBezTo>
                      <a:pt x="10464" y="16952"/>
                      <a:pt x="10450" y="16941"/>
                      <a:pt x="10450" y="16897"/>
                    </a:cubicBezTo>
                    <a:cubicBezTo>
                      <a:pt x="10481" y="16886"/>
                      <a:pt x="10503" y="16842"/>
                      <a:pt x="10520" y="16820"/>
                    </a:cubicBezTo>
                    <a:cubicBezTo>
                      <a:pt x="10533" y="16809"/>
                      <a:pt x="10547" y="16809"/>
                      <a:pt x="10555" y="16798"/>
                    </a:cubicBezTo>
                    <a:cubicBezTo>
                      <a:pt x="10582" y="16765"/>
                      <a:pt x="10599" y="16721"/>
                      <a:pt x="10621" y="16699"/>
                    </a:cubicBezTo>
                    <a:cubicBezTo>
                      <a:pt x="10634" y="16677"/>
                      <a:pt x="10651" y="16677"/>
                      <a:pt x="10665" y="16655"/>
                    </a:cubicBezTo>
                    <a:cubicBezTo>
                      <a:pt x="10669" y="16655"/>
                      <a:pt x="10673" y="16633"/>
                      <a:pt x="10678" y="16633"/>
                    </a:cubicBezTo>
                    <a:cubicBezTo>
                      <a:pt x="10700" y="16611"/>
                      <a:pt x="10721" y="16589"/>
                      <a:pt x="10739" y="16567"/>
                    </a:cubicBezTo>
                    <a:cubicBezTo>
                      <a:pt x="10748" y="16567"/>
                      <a:pt x="10752" y="16534"/>
                      <a:pt x="10761" y="16523"/>
                    </a:cubicBezTo>
                    <a:cubicBezTo>
                      <a:pt x="10774" y="16490"/>
                      <a:pt x="10787" y="16479"/>
                      <a:pt x="10796" y="16479"/>
                    </a:cubicBezTo>
                    <a:cubicBezTo>
                      <a:pt x="10796" y="16479"/>
                      <a:pt x="10796" y="16457"/>
                      <a:pt x="10796" y="16457"/>
                    </a:cubicBezTo>
                    <a:cubicBezTo>
                      <a:pt x="10796" y="16457"/>
                      <a:pt x="10809" y="16457"/>
                      <a:pt x="10813" y="16435"/>
                    </a:cubicBezTo>
                    <a:cubicBezTo>
                      <a:pt x="10822" y="16424"/>
                      <a:pt x="10844" y="16390"/>
                      <a:pt x="10848" y="16379"/>
                    </a:cubicBezTo>
                    <a:cubicBezTo>
                      <a:pt x="10857" y="16357"/>
                      <a:pt x="10866" y="16357"/>
                      <a:pt x="10870" y="16346"/>
                    </a:cubicBezTo>
                    <a:cubicBezTo>
                      <a:pt x="10879" y="16335"/>
                      <a:pt x="10887" y="16302"/>
                      <a:pt x="10896" y="16280"/>
                    </a:cubicBezTo>
                    <a:cubicBezTo>
                      <a:pt x="10896" y="16280"/>
                      <a:pt x="10909" y="16269"/>
                      <a:pt x="10914" y="16258"/>
                    </a:cubicBezTo>
                    <a:cubicBezTo>
                      <a:pt x="10927" y="16236"/>
                      <a:pt x="10940" y="16192"/>
                      <a:pt x="10957" y="16192"/>
                    </a:cubicBezTo>
                    <a:cubicBezTo>
                      <a:pt x="10966" y="16159"/>
                      <a:pt x="10983" y="16148"/>
                      <a:pt x="10992" y="16115"/>
                    </a:cubicBezTo>
                    <a:cubicBezTo>
                      <a:pt x="11001" y="16093"/>
                      <a:pt x="11014" y="16060"/>
                      <a:pt x="11014" y="16016"/>
                    </a:cubicBezTo>
                    <a:cubicBezTo>
                      <a:pt x="10992" y="15972"/>
                      <a:pt x="10970" y="16038"/>
                      <a:pt x="10949" y="16049"/>
                    </a:cubicBezTo>
                    <a:cubicBezTo>
                      <a:pt x="10927" y="16082"/>
                      <a:pt x="10900" y="16093"/>
                      <a:pt x="10874" y="16115"/>
                    </a:cubicBezTo>
                    <a:cubicBezTo>
                      <a:pt x="10852" y="16137"/>
                      <a:pt x="10826" y="16159"/>
                      <a:pt x="10804" y="16192"/>
                    </a:cubicBezTo>
                    <a:cubicBezTo>
                      <a:pt x="10778" y="16214"/>
                      <a:pt x="10752" y="16236"/>
                      <a:pt x="10726" y="16247"/>
                    </a:cubicBezTo>
                    <a:cubicBezTo>
                      <a:pt x="10721" y="16247"/>
                      <a:pt x="10717" y="16258"/>
                      <a:pt x="10708" y="16269"/>
                    </a:cubicBezTo>
                    <a:cubicBezTo>
                      <a:pt x="10691" y="16280"/>
                      <a:pt x="10673" y="16291"/>
                      <a:pt x="10651" y="16313"/>
                    </a:cubicBezTo>
                    <a:cubicBezTo>
                      <a:pt x="10647" y="16313"/>
                      <a:pt x="10643" y="16324"/>
                      <a:pt x="10634" y="16335"/>
                    </a:cubicBezTo>
                    <a:cubicBezTo>
                      <a:pt x="10586" y="16368"/>
                      <a:pt x="10547" y="16390"/>
                      <a:pt x="10499" y="16412"/>
                    </a:cubicBezTo>
                    <a:cubicBezTo>
                      <a:pt x="10468" y="16412"/>
                      <a:pt x="10437" y="16435"/>
                      <a:pt x="10407" y="16435"/>
                    </a:cubicBezTo>
                    <a:cubicBezTo>
                      <a:pt x="10389" y="16401"/>
                      <a:pt x="10367" y="16379"/>
                      <a:pt x="10363" y="16335"/>
                    </a:cubicBezTo>
                    <a:cubicBezTo>
                      <a:pt x="10363" y="16313"/>
                      <a:pt x="10363" y="16302"/>
                      <a:pt x="10363" y="16291"/>
                    </a:cubicBezTo>
                    <a:cubicBezTo>
                      <a:pt x="10363" y="16269"/>
                      <a:pt x="10359" y="16258"/>
                      <a:pt x="10363" y="16247"/>
                    </a:cubicBezTo>
                    <a:cubicBezTo>
                      <a:pt x="10363" y="16203"/>
                      <a:pt x="10385" y="16181"/>
                      <a:pt x="10385" y="16137"/>
                    </a:cubicBezTo>
                    <a:cubicBezTo>
                      <a:pt x="10398" y="16137"/>
                      <a:pt x="10407" y="16126"/>
                      <a:pt x="10411" y="16104"/>
                    </a:cubicBezTo>
                    <a:cubicBezTo>
                      <a:pt x="10437" y="16082"/>
                      <a:pt x="10459" y="16027"/>
                      <a:pt x="10490" y="15983"/>
                    </a:cubicBezTo>
                    <a:cubicBezTo>
                      <a:pt x="10520" y="15939"/>
                      <a:pt x="10555" y="15906"/>
                      <a:pt x="10586" y="15850"/>
                    </a:cubicBezTo>
                    <a:cubicBezTo>
                      <a:pt x="10643" y="15828"/>
                      <a:pt x="10660" y="15707"/>
                      <a:pt x="10708" y="15674"/>
                    </a:cubicBezTo>
                    <a:cubicBezTo>
                      <a:pt x="10717" y="15652"/>
                      <a:pt x="10717" y="15597"/>
                      <a:pt x="10730" y="15586"/>
                    </a:cubicBezTo>
                    <a:cubicBezTo>
                      <a:pt x="10752" y="15586"/>
                      <a:pt x="10765" y="15531"/>
                      <a:pt x="10778" y="15509"/>
                    </a:cubicBezTo>
                    <a:cubicBezTo>
                      <a:pt x="10787" y="15498"/>
                      <a:pt x="10796" y="15487"/>
                      <a:pt x="10800" y="15476"/>
                    </a:cubicBezTo>
                    <a:cubicBezTo>
                      <a:pt x="10809" y="15465"/>
                      <a:pt x="10822" y="15454"/>
                      <a:pt x="10831" y="15454"/>
                    </a:cubicBezTo>
                    <a:cubicBezTo>
                      <a:pt x="10831" y="15399"/>
                      <a:pt x="10857" y="15410"/>
                      <a:pt x="10861" y="15377"/>
                    </a:cubicBezTo>
                    <a:cubicBezTo>
                      <a:pt x="10870" y="15377"/>
                      <a:pt x="10874" y="15343"/>
                      <a:pt x="10861" y="15354"/>
                    </a:cubicBezTo>
                    <a:cubicBezTo>
                      <a:pt x="10822" y="15365"/>
                      <a:pt x="10769" y="15421"/>
                      <a:pt x="10726" y="15443"/>
                    </a:cubicBezTo>
                    <a:cubicBezTo>
                      <a:pt x="10704" y="15454"/>
                      <a:pt x="10678" y="15476"/>
                      <a:pt x="10660" y="15487"/>
                    </a:cubicBezTo>
                    <a:cubicBezTo>
                      <a:pt x="10643" y="15498"/>
                      <a:pt x="10625" y="15498"/>
                      <a:pt x="10608" y="15509"/>
                    </a:cubicBezTo>
                    <a:cubicBezTo>
                      <a:pt x="10599" y="15509"/>
                      <a:pt x="10595" y="15531"/>
                      <a:pt x="10586" y="15542"/>
                    </a:cubicBezTo>
                    <a:cubicBezTo>
                      <a:pt x="10551" y="15575"/>
                      <a:pt x="10507" y="15586"/>
                      <a:pt x="10481" y="15619"/>
                    </a:cubicBezTo>
                    <a:cubicBezTo>
                      <a:pt x="10455" y="15652"/>
                      <a:pt x="10429" y="15685"/>
                      <a:pt x="10402" y="15707"/>
                    </a:cubicBezTo>
                    <a:cubicBezTo>
                      <a:pt x="10367" y="15740"/>
                      <a:pt x="10324" y="15784"/>
                      <a:pt x="10289" y="15784"/>
                    </a:cubicBezTo>
                    <a:cubicBezTo>
                      <a:pt x="10263" y="15784"/>
                      <a:pt x="10232" y="15806"/>
                      <a:pt x="10215" y="15784"/>
                    </a:cubicBezTo>
                    <a:cubicBezTo>
                      <a:pt x="10210" y="15784"/>
                      <a:pt x="10206" y="15751"/>
                      <a:pt x="10201" y="15740"/>
                    </a:cubicBezTo>
                    <a:cubicBezTo>
                      <a:pt x="10197" y="15740"/>
                      <a:pt x="10193" y="15696"/>
                      <a:pt x="10188" y="15685"/>
                    </a:cubicBezTo>
                    <a:cubicBezTo>
                      <a:pt x="10188" y="15641"/>
                      <a:pt x="10206" y="15619"/>
                      <a:pt x="10210" y="15575"/>
                    </a:cubicBezTo>
                    <a:cubicBezTo>
                      <a:pt x="10228" y="15575"/>
                      <a:pt x="10232" y="15531"/>
                      <a:pt x="10241" y="15498"/>
                    </a:cubicBezTo>
                    <a:cubicBezTo>
                      <a:pt x="10254" y="15487"/>
                      <a:pt x="10263" y="15487"/>
                      <a:pt x="10271" y="15465"/>
                    </a:cubicBezTo>
                    <a:cubicBezTo>
                      <a:pt x="10271" y="15465"/>
                      <a:pt x="10271" y="15443"/>
                      <a:pt x="10271" y="15443"/>
                    </a:cubicBezTo>
                    <a:lnTo>
                      <a:pt x="10280" y="15443"/>
                    </a:lnTo>
                    <a:cubicBezTo>
                      <a:pt x="10280" y="15443"/>
                      <a:pt x="10311" y="15377"/>
                      <a:pt x="10324" y="15365"/>
                    </a:cubicBezTo>
                    <a:cubicBezTo>
                      <a:pt x="10324" y="15354"/>
                      <a:pt x="10333" y="15354"/>
                      <a:pt x="10337" y="15343"/>
                    </a:cubicBezTo>
                    <a:cubicBezTo>
                      <a:pt x="10346" y="15310"/>
                      <a:pt x="10354" y="15299"/>
                      <a:pt x="10363" y="15277"/>
                    </a:cubicBezTo>
                    <a:cubicBezTo>
                      <a:pt x="10372" y="15266"/>
                      <a:pt x="10381" y="15244"/>
                      <a:pt x="10385" y="15233"/>
                    </a:cubicBezTo>
                    <a:cubicBezTo>
                      <a:pt x="10402" y="15200"/>
                      <a:pt x="10420" y="15167"/>
                      <a:pt x="10433" y="15145"/>
                    </a:cubicBezTo>
                    <a:cubicBezTo>
                      <a:pt x="10464" y="15090"/>
                      <a:pt x="10499" y="15024"/>
                      <a:pt x="10529" y="14969"/>
                    </a:cubicBezTo>
                    <a:cubicBezTo>
                      <a:pt x="10542" y="14947"/>
                      <a:pt x="10560" y="14914"/>
                      <a:pt x="10573" y="14892"/>
                    </a:cubicBezTo>
                    <a:cubicBezTo>
                      <a:pt x="10573" y="14892"/>
                      <a:pt x="10586" y="14892"/>
                      <a:pt x="10590" y="14892"/>
                    </a:cubicBezTo>
                    <a:cubicBezTo>
                      <a:pt x="10603" y="14870"/>
                      <a:pt x="10616" y="14836"/>
                      <a:pt x="10612" y="14803"/>
                    </a:cubicBezTo>
                    <a:cubicBezTo>
                      <a:pt x="10551" y="14914"/>
                      <a:pt x="10472" y="14914"/>
                      <a:pt x="10398" y="14980"/>
                    </a:cubicBezTo>
                    <a:cubicBezTo>
                      <a:pt x="10350" y="15035"/>
                      <a:pt x="10298" y="15123"/>
                      <a:pt x="10245" y="15156"/>
                    </a:cubicBezTo>
                    <a:cubicBezTo>
                      <a:pt x="10228" y="15156"/>
                      <a:pt x="10201" y="15156"/>
                      <a:pt x="10184" y="15178"/>
                    </a:cubicBezTo>
                    <a:cubicBezTo>
                      <a:pt x="10175" y="15178"/>
                      <a:pt x="10167" y="15200"/>
                      <a:pt x="10158" y="15200"/>
                    </a:cubicBezTo>
                    <a:cubicBezTo>
                      <a:pt x="10149" y="15200"/>
                      <a:pt x="10140" y="15200"/>
                      <a:pt x="10127" y="15222"/>
                    </a:cubicBezTo>
                    <a:cubicBezTo>
                      <a:pt x="10097" y="15255"/>
                      <a:pt x="10057" y="15299"/>
                      <a:pt x="10031" y="15222"/>
                    </a:cubicBezTo>
                    <a:cubicBezTo>
                      <a:pt x="10018" y="15244"/>
                      <a:pt x="10005" y="15233"/>
                      <a:pt x="10000" y="15189"/>
                    </a:cubicBezTo>
                    <a:cubicBezTo>
                      <a:pt x="9992" y="15156"/>
                      <a:pt x="10018" y="15145"/>
                      <a:pt x="10014" y="15079"/>
                    </a:cubicBezTo>
                    <a:cubicBezTo>
                      <a:pt x="10044" y="15013"/>
                      <a:pt x="10079" y="14947"/>
                      <a:pt x="10114" y="14892"/>
                    </a:cubicBezTo>
                    <a:cubicBezTo>
                      <a:pt x="10132" y="14858"/>
                      <a:pt x="10145" y="14825"/>
                      <a:pt x="10162" y="14781"/>
                    </a:cubicBezTo>
                    <a:cubicBezTo>
                      <a:pt x="10175" y="14759"/>
                      <a:pt x="10193" y="14737"/>
                      <a:pt x="10201" y="14704"/>
                    </a:cubicBezTo>
                    <a:cubicBezTo>
                      <a:pt x="10210" y="14693"/>
                      <a:pt x="10215" y="14682"/>
                      <a:pt x="10219" y="14682"/>
                    </a:cubicBezTo>
                    <a:cubicBezTo>
                      <a:pt x="10219" y="14682"/>
                      <a:pt x="10219" y="14660"/>
                      <a:pt x="10219" y="14660"/>
                    </a:cubicBezTo>
                    <a:cubicBezTo>
                      <a:pt x="10232" y="14638"/>
                      <a:pt x="10245" y="14616"/>
                      <a:pt x="10258" y="14583"/>
                    </a:cubicBezTo>
                    <a:cubicBezTo>
                      <a:pt x="10276" y="14561"/>
                      <a:pt x="10293" y="14517"/>
                      <a:pt x="10311" y="14495"/>
                    </a:cubicBezTo>
                    <a:cubicBezTo>
                      <a:pt x="10328" y="14451"/>
                      <a:pt x="10346" y="14418"/>
                      <a:pt x="10367" y="14385"/>
                    </a:cubicBezTo>
                    <a:cubicBezTo>
                      <a:pt x="10367" y="14385"/>
                      <a:pt x="10367" y="14374"/>
                      <a:pt x="10367" y="14374"/>
                    </a:cubicBezTo>
                    <a:cubicBezTo>
                      <a:pt x="10381" y="14341"/>
                      <a:pt x="10407" y="14319"/>
                      <a:pt x="10402" y="14286"/>
                    </a:cubicBezTo>
                    <a:cubicBezTo>
                      <a:pt x="10372" y="14341"/>
                      <a:pt x="10333" y="14352"/>
                      <a:pt x="10293" y="14385"/>
                    </a:cubicBezTo>
                    <a:cubicBezTo>
                      <a:pt x="10267" y="14396"/>
                      <a:pt x="10245" y="14418"/>
                      <a:pt x="10215" y="14440"/>
                    </a:cubicBezTo>
                    <a:cubicBezTo>
                      <a:pt x="10201" y="14440"/>
                      <a:pt x="10188" y="14462"/>
                      <a:pt x="10180" y="14473"/>
                    </a:cubicBezTo>
                    <a:cubicBezTo>
                      <a:pt x="10105" y="14539"/>
                      <a:pt x="10040" y="14605"/>
                      <a:pt x="9966" y="14660"/>
                    </a:cubicBezTo>
                    <a:cubicBezTo>
                      <a:pt x="9939" y="14682"/>
                      <a:pt x="9913" y="14693"/>
                      <a:pt x="9887" y="14704"/>
                    </a:cubicBezTo>
                    <a:cubicBezTo>
                      <a:pt x="9856" y="14726"/>
                      <a:pt x="9826" y="14748"/>
                      <a:pt x="9804" y="14748"/>
                    </a:cubicBezTo>
                    <a:cubicBezTo>
                      <a:pt x="9782" y="14748"/>
                      <a:pt x="9760" y="14726"/>
                      <a:pt x="9747" y="14693"/>
                    </a:cubicBezTo>
                    <a:cubicBezTo>
                      <a:pt x="9743" y="14682"/>
                      <a:pt x="9747" y="14671"/>
                      <a:pt x="9747" y="14649"/>
                    </a:cubicBezTo>
                    <a:cubicBezTo>
                      <a:pt x="9747" y="14638"/>
                      <a:pt x="9743" y="14605"/>
                      <a:pt x="9747" y="14594"/>
                    </a:cubicBezTo>
                    <a:cubicBezTo>
                      <a:pt x="9747" y="14550"/>
                      <a:pt x="9773" y="14539"/>
                      <a:pt x="9791" y="14495"/>
                    </a:cubicBezTo>
                    <a:cubicBezTo>
                      <a:pt x="9800" y="14473"/>
                      <a:pt x="9813" y="14451"/>
                      <a:pt x="9813" y="14429"/>
                    </a:cubicBezTo>
                    <a:cubicBezTo>
                      <a:pt x="9813" y="14429"/>
                      <a:pt x="9813" y="14407"/>
                      <a:pt x="9817" y="14407"/>
                    </a:cubicBezTo>
                    <a:cubicBezTo>
                      <a:pt x="9817" y="14396"/>
                      <a:pt x="9830" y="14407"/>
                      <a:pt x="9834" y="14385"/>
                    </a:cubicBezTo>
                    <a:cubicBezTo>
                      <a:pt x="9843" y="14374"/>
                      <a:pt x="9848" y="14352"/>
                      <a:pt x="9856" y="14330"/>
                    </a:cubicBezTo>
                    <a:cubicBezTo>
                      <a:pt x="9865" y="14308"/>
                      <a:pt x="9882" y="14286"/>
                      <a:pt x="9887" y="14286"/>
                    </a:cubicBezTo>
                    <a:cubicBezTo>
                      <a:pt x="9887" y="14286"/>
                      <a:pt x="9896" y="14286"/>
                      <a:pt x="9900" y="14264"/>
                    </a:cubicBezTo>
                    <a:cubicBezTo>
                      <a:pt x="9909" y="14242"/>
                      <a:pt x="9926" y="14219"/>
                      <a:pt x="9931" y="14197"/>
                    </a:cubicBezTo>
                    <a:cubicBezTo>
                      <a:pt x="9931" y="14197"/>
                      <a:pt x="9935" y="14197"/>
                      <a:pt x="9939" y="14197"/>
                    </a:cubicBezTo>
                    <a:cubicBezTo>
                      <a:pt x="9948" y="14186"/>
                      <a:pt x="9939" y="14131"/>
                      <a:pt x="9952" y="14120"/>
                    </a:cubicBezTo>
                    <a:cubicBezTo>
                      <a:pt x="9974" y="14098"/>
                      <a:pt x="10000" y="14054"/>
                      <a:pt x="10018" y="14032"/>
                    </a:cubicBezTo>
                    <a:cubicBezTo>
                      <a:pt x="10018" y="14032"/>
                      <a:pt x="10018" y="14021"/>
                      <a:pt x="10018" y="14021"/>
                    </a:cubicBezTo>
                    <a:cubicBezTo>
                      <a:pt x="10027" y="13999"/>
                      <a:pt x="10040" y="13999"/>
                      <a:pt x="10049" y="13988"/>
                    </a:cubicBezTo>
                    <a:cubicBezTo>
                      <a:pt x="10079" y="13944"/>
                      <a:pt x="10114" y="13889"/>
                      <a:pt x="10136" y="13812"/>
                    </a:cubicBezTo>
                    <a:cubicBezTo>
                      <a:pt x="10088" y="13856"/>
                      <a:pt x="10044" y="13900"/>
                      <a:pt x="9996" y="13933"/>
                    </a:cubicBezTo>
                    <a:cubicBezTo>
                      <a:pt x="9987" y="13933"/>
                      <a:pt x="9970" y="13944"/>
                      <a:pt x="9961" y="13955"/>
                    </a:cubicBezTo>
                    <a:cubicBezTo>
                      <a:pt x="9935" y="13977"/>
                      <a:pt x="9913" y="13999"/>
                      <a:pt x="9887" y="14021"/>
                    </a:cubicBezTo>
                    <a:cubicBezTo>
                      <a:pt x="9882" y="14021"/>
                      <a:pt x="9878" y="14032"/>
                      <a:pt x="9869" y="14032"/>
                    </a:cubicBezTo>
                    <a:cubicBezTo>
                      <a:pt x="9861" y="14032"/>
                      <a:pt x="9852" y="14032"/>
                      <a:pt x="9843" y="14032"/>
                    </a:cubicBezTo>
                    <a:cubicBezTo>
                      <a:pt x="9834" y="14032"/>
                      <a:pt x="9821" y="14065"/>
                      <a:pt x="9813" y="14076"/>
                    </a:cubicBezTo>
                    <a:cubicBezTo>
                      <a:pt x="9791" y="14098"/>
                      <a:pt x="9769" y="14120"/>
                      <a:pt x="9747" y="14142"/>
                    </a:cubicBezTo>
                    <a:cubicBezTo>
                      <a:pt x="9734" y="14142"/>
                      <a:pt x="9721" y="14142"/>
                      <a:pt x="9708" y="14164"/>
                    </a:cubicBezTo>
                    <a:cubicBezTo>
                      <a:pt x="9664" y="14197"/>
                      <a:pt x="9616" y="14275"/>
                      <a:pt x="9564" y="14231"/>
                    </a:cubicBezTo>
                    <a:cubicBezTo>
                      <a:pt x="9529" y="14164"/>
                      <a:pt x="9555" y="14032"/>
                      <a:pt x="9599" y="14032"/>
                    </a:cubicBezTo>
                    <a:cubicBezTo>
                      <a:pt x="9633" y="13944"/>
                      <a:pt x="9682" y="13845"/>
                      <a:pt x="9721" y="13757"/>
                    </a:cubicBezTo>
                    <a:cubicBezTo>
                      <a:pt x="9721" y="13757"/>
                      <a:pt x="9721" y="13746"/>
                      <a:pt x="9721" y="13746"/>
                    </a:cubicBezTo>
                    <a:cubicBezTo>
                      <a:pt x="9721" y="13746"/>
                      <a:pt x="9730" y="13734"/>
                      <a:pt x="9730" y="13723"/>
                    </a:cubicBezTo>
                    <a:cubicBezTo>
                      <a:pt x="9730" y="13723"/>
                      <a:pt x="9738" y="13723"/>
                      <a:pt x="9743" y="13712"/>
                    </a:cubicBezTo>
                    <a:cubicBezTo>
                      <a:pt x="9760" y="13679"/>
                      <a:pt x="9773" y="13635"/>
                      <a:pt x="9791" y="13613"/>
                    </a:cubicBezTo>
                    <a:cubicBezTo>
                      <a:pt x="9791" y="13613"/>
                      <a:pt x="9791" y="13602"/>
                      <a:pt x="9795" y="13602"/>
                    </a:cubicBezTo>
                    <a:cubicBezTo>
                      <a:pt x="9808" y="13580"/>
                      <a:pt x="9817" y="13547"/>
                      <a:pt x="9826" y="13536"/>
                    </a:cubicBezTo>
                    <a:cubicBezTo>
                      <a:pt x="9865" y="13459"/>
                      <a:pt x="9904" y="13393"/>
                      <a:pt x="9935" y="13316"/>
                    </a:cubicBezTo>
                    <a:cubicBezTo>
                      <a:pt x="9917" y="13305"/>
                      <a:pt x="9891" y="13316"/>
                      <a:pt x="9878" y="13327"/>
                    </a:cubicBezTo>
                    <a:cubicBezTo>
                      <a:pt x="9878" y="13327"/>
                      <a:pt x="9874" y="13327"/>
                      <a:pt x="9865" y="13338"/>
                    </a:cubicBezTo>
                    <a:cubicBezTo>
                      <a:pt x="9808" y="13382"/>
                      <a:pt x="9760" y="13448"/>
                      <a:pt x="9712" y="13492"/>
                    </a:cubicBezTo>
                    <a:cubicBezTo>
                      <a:pt x="9686" y="13525"/>
                      <a:pt x="9647" y="13569"/>
                      <a:pt x="9620" y="13591"/>
                    </a:cubicBezTo>
                    <a:cubicBezTo>
                      <a:pt x="9607" y="13613"/>
                      <a:pt x="9585" y="13635"/>
                      <a:pt x="9577" y="13646"/>
                    </a:cubicBezTo>
                    <a:cubicBezTo>
                      <a:pt x="9577" y="13646"/>
                      <a:pt x="9568" y="13646"/>
                      <a:pt x="9564" y="13657"/>
                    </a:cubicBezTo>
                    <a:cubicBezTo>
                      <a:pt x="9555" y="13668"/>
                      <a:pt x="9550" y="13690"/>
                      <a:pt x="9542" y="13701"/>
                    </a:cubicBezTo>
                    <a:cubicBezTo>
                      <a:pt x="9533" y="13712"/>
                      <a:pt x="9524" y="13712"/>
                      <a:pt x="9516" y="13723"/>
                    </a:cubicBezTo>
                    <a:cubicBezTo>
                      <a:pt x="9507" y="13723"/>
                      <a:pt x="9498" y="13746"/>
                      <a:pt x="9489" y="13757"/>
                    </a:cubicBezTo>
                    <a:cubicBezTo>
                      <a:pt x="9467" y="13757"/>
                      <a:pt x="9433" y="13757"/>
                      <a:pt x="9415" y="13757"/>
                    </a:cubicBezTo>
                    <a:cubicBezTo>
                      <a:pt x="9393" y="13768"/>
                      <a:pt x="9367" y="13757"/>
                      <a:pt x="9349" y="13757"/>
                    </a:cubicBezTo>
                    <a:cubicBezTo>
                      <a:pt x="9336" y="13712"/>
                      <a:pt x="9332" y="13657"/>
                      <a:pt x="9332" y="13624"/>
                    </a:cubicBezTo>
                    <a:cubicBezTo>
                      <a:pt x="9332" y="13613"/>
                      <a:pt x="9328" y="13602"/>
                      <a:pt x="9328" y="13602"/>
                    </a:cubicBezTo>
                    <a:lnTo>
                      <a:pt x="9336" y="13602"/>
                    </a:lnTo>
                    <a:cubicBezTo>
                      <a:pt x="9336" y="13602"/>
                      <a:pt x="9336" y="13580"/>
                      <a:pt x="9336" y="13569"/>
                    </a:cubicBezTo>
                    <a:cubicBezTo>
                      <a:pt x="9354" y="13492"/>
                      <a:pt x="9384" y="13426"/>
                      <a:pt x="9402" y="13393"/>
                    </a:cubicBezTo>
                    <a:cubicBezTo>
                      <a:pt x="9419" y="13360"/>
                      <a:pt x="9437" y="13316"/>
                      <a:pt x="9450" y="13305"/>
                    </a:cubicBezTo>
                    <a:cubicBezTo>
                      <a:pt x="9450" y="13261"/>
                      <a:pt x="9467" y="13238"/>
                      <a:pt x="9472" y="13205"/>
                    </a:cubicBezTo>
                    <a:cubicBezTo>
                      <a:pt x="9485" y="13194"/>
                      <a:pt x="9494" y="13150"/>
                      <a:pt x="9507" y="13128"/>
                    </a:cubicBezTo>
                    <a:cubicBezTo>
                      <a:pt x="9524" y="13084"/>
                      <a:pt x="9537" y="13040"/>
                      <a:pt x="9555" y="13007"/>
                    </a:cubicBezTo>
                    <a:cubicBezTo>
                      <a:pt x="9555" y="13007"/>
                      <a:pt x="9564" y="13007"/>
                      <a:pt x="9568" y="12996"/>
                    </a:cubicBezTo>
                    <a:cubicBezTo>
                      <a:pt x="9568" y="12996"/>
                      <a:pt x="9568" y="12985"/>
                      <a:pt x="9572" y="12963"/>
                    </a:cubicBezTo>
                    <a:cubicBezTo>
                      <a:pt x="9572" y="12963"/>
                      <a:pt x="9581" y="12963"/>
                      <a:pt x="9585" y="12963"/>
                    </a:cubicBezTo>
                    <a:cubicBezTo>
                      <a:pt x="9585" y="12963"/>
                      <a:pt x="9590" y="12952"/>
                      <a:pt x="9594" y="12941"/>
                    </a:cubicBezTo>
                    <a:cubicBezTo>
                      <a:pt x="9633" y="12853"/>
                      <a:pt x="9677" y="12765"/>
                      <a:pt x="9716" y="12688"/>
                    </a:cubicBezTo>
                    <a:cubicBezTo>
                      <a:pt x="9725" y="12654"/>
                      <a:pt x="9747" y="12643"/>
                      <a:pt x="9743" y="12621"/>
                    </a:cubicBezTo>
                    <a:cubicBezTo>
                      <a:pt x="9638" y="12743"/>
                      <a:pt x="9542" y="12842"/>
                      <a:pt x="9450" y="12974"/>
                    </a:cubicBezTo>
                    <a:cubicBezTo>
                      <a:pt x="9402" y="13040"/>
                      <a:pt x="9363" y="13139"/>
                      <a:pt x="9319" y="13194"/>
                    </a:cubicBezTo>
                    <a:cubicBezTo>
                      <a:pt x="9301" y="13216"/>
                      <a:pt x="9280" y="13250"/>
                      <a:pt x="9267" y="13261"/>
                    </a:cubicBezTo>
                    <a:cubicBezTo>
                      <a:pt x="9258" y="13272"/>
                      <a:pt x="9253" y="13261"/>
                      <a:pt x="9240" y="13272"/>
                    </a:cubicBezTo>
                    <a:cubicBezTo>
                      <a:pt x="9210" y="13294"/>
                      <a:pt x="9183" y="13327"/>
                      <a:pt x="9157" y="13338"/>
                    </a:cubicBezTo>
                    <a:cubicBezTo>
                      <a:pt x="9140" y="13349"/>
                      <a:pt x="9122" y="13349"/>
                      <a:pt x="9105" y="13349"/>
                    </a:cubicBezTo>
                    <a:cubicBezTo>
                      <a:pt x="9105" y="13349"/>
                      <a:pt x="9105" y="13327"/>
                      <a:pt x="9096" y="13305"/>
                    </a:cubicBezTo>
                    <a:cubicBezTo>
                      <a:pt x="9096" y="13305"/>
                      <a:pt x="9087" y="13294"/>
                      <a:pt x="9083" y="13272"/>
                    </a:cubicBezTo>
                    <a:cubicBezTo>
                      <a:pt x="9083" y="13272"/>
                      <a:pt x="9083" y="13250"/>
                      <a:pt x="9083" y="13238"/>
                    </a:cubicBezTo>
                    <a:lnTo>
                      <a:pt x="9083" y="13216"/>
                    </a:lnTo>
                    <a:cubicBezTo>
                      <a:pt x="9083" y="13216"/>
                      <a:pt x="9109" y="13128"/>
                      <a:pt x="9118" y="13095"/>
                    </a:cubicBezTo>
                    <a:cubicBezTo>
                      <a:pt x="9127" y="13073"/>
                      <a:pt x="9131" y="13073"/>
                      <a:pt x="9140" y="13051"/>
                    </a:cubicBezTo>
                    <a:cubicBezTo>
                      <a:pt x="9170" y="12996"/>
                      <a:pt x="9192" y="12930"/>
                      <a:pt x="9227" y="12864"/>
                    </a:cubicBezTo>
                    <a:cubicBezTo>
                      <a:pt x="9236" y="12842"/>
                      <a:pt x="9245" y="12831"/>
                      <a:pt x="9253" y="12820"/>
                    </a:cubicBezTo>
                    <a:cubicBezTo>
                      <a:pt x="9284" y="12787"/>
                      <a:pt x="9315" y="12710"/>
                      <a:pt x="9341" y="12677"/>
                    </a:cubicBezTo>
                    <a:cubicBezTo>
                      <a:pt x="9349" y="12677"/>
                      <a:pt x="9341" y="12632"/>
                      <a:pt x="9349" y="12654"/>
                    </a:cubicBezTo>
                    <a:cubicBezTo>
                      <a:pt x="9367" y="12632"/>
                      <a:pt x="9380" y="12599"/>
                      <a:pt x="9393" y="12577"/>
                    </a:cubicBezTo>
                    <a:cubicBezTo>
                      <a:pt x="9402" y="12555"/>
                      <a:pt x="9415" y="12555"/>
                      <a:pt x="9424" y="12533"/>
                    </a:cubicBezTo>
                    <a:cubicBezTo>
                      <a:pt x="9433" y="12511"/>
                      <a:pt x="9441" y="12489"/>
                      <a:pt x="9450" y="12478"/>
                    </a:cubicBezTo>
                    <a:cubicBezTo>
                      <a:pt x="9454" y="12478"/>
                      <a:pt x="9463" y="12467"/>
                      <a:pt x="9467" y="12456"/>
                    </a:cubicBezTo>
                    <a:cubicBezTo>
                      <a:pt x="9476" y="12434"/>
                      <a:pt x="9485" y="12412"/>
                      <a:pt x="9498" y="12401"/>
                    </a:cubicBezTo>
                    <a:cubicBezTo>
                      <a:pt x="9502" y="12401"/>
                      <a:pt x="9507" y="12379"/>
                      <a:pt x="9516" y="12368"/>
                    </a:cubicBezTo>
                    <a:cubicBezTo>
                      <a:pt x="9537" y="12368"/>
                      <a:pt x="9555" y="12324"/>
                      <a:pt x="9572" y="12302"/>
                    </a:cubicBezTo>
                    <a:cubicBezTo>
                      <a:pt x="9581" y="12280"/>
                      <a:pt x="9590" y="12280"/>
                      <a:pt x="9599" y="12258"/>
                    </a:cubicBezTo>
                    <a:cubicBezTo>
                      <a:pt x="9607" y="12247"/>
                      <a:pt x="9616" y="12225"/>
                      <a:pt x="9616" y="12192"/>
                    </a:cubicBezTo>
                    <a:cubicBezTo>
                      <a:pt x="9568" y="12181"/>
                      <a:pt x="9516" y="12214"/>
                      <a:pt x="9467" y="12192"/>
                    </a:cubicBezTo>
                    <a:cubicBezTo>
                      <a:pt x="9459" y="12192"/>
                      <a:pt x="9441" y="12170"/>
                      <a:pt x="9428" y="12170"/>
                    </a:cubicBezTo>
                    <a:cubicBezTo>
                      <a:pt x="9398" y="12137"/>
                      <a:pt x="9376" y="12126"/>
                      <a:pt x="9354" y="12104"/>
                    </a:cubicBezTo>
                    <a:cubicBezTo>
                      <a:pt x="9345" y="12093"/>
                      <a:pt x="9341" y="12093"/>
                      <a:pt x="9332" y="12081"/>
                    </a:cubicBezTo>
                    <a:cubicBezTo>
                      <a:pt x="9319" y="12070"/>
                      <a:pt x="9301" y="12037"/>
                      <a:pt x="9297" y="12026"/>
                    </a:cubicBezTo>
                    <a:cubicBezTo>
                      <a:pt x="9280" y="12026"/>
                      <a:pt x="9262" y="12026"/>
                      <a:pt x="9249" y="12015"/>
                    </a:cubicBezTo>
                    <a:cubicBezTo>
                      <a:pt x="9223" y="11993"/>
                      <a:pt x="9205" y="11927"/>
                      <a:pt x="9179" y="11916"/>
                    </a:cubicBezTo>
                    <a:cubicBezTo>
                      <a:pt x="9157" y="11828"/>
                      <a:pt x="9109" y="11817"/>
                      <a:pt x="9092" y="11740"/>
                    </a:cubicBezTo>
                    <a:cubicBezTo>
                      <a:pt x="9092" y="11762"/>
                      <a:pt x="9074" y="11729"/>
                      <a:pt x="9074" y="11740"/>
                    </a:cubicBezTo>
                    <a:cubicBezTo>
                      <a:pt x="9074" y="11729"/>
                      <a:pt x="9074" y="11740"/>
                      <a:pt x="9066" y="11729"/>
                    </a:cubicBezTo>
                    <a:cubicBezTo>
                      <a:pt x="9044" y="11707"/>
                      <a:pt x="9026" y="11663"/>
                      <a:pt x="9009" y="11641"/>
                    </a:cubicBezTo>
                    <a:cubicBezTo>
                      <a:pt x="9000" y="11641"/>
                      <a:pt x="8982" y="11641"/>
                      <a:pt x="8978" y="11608"/>
                    </a:cubicBezTo>
                    <a:cubicBezTo>
                      <a:pt x="8965" y="11608"/>
                      <a:pt x="8956" y="11608"/>
                      <a:pt x="8952" y="11608"/>
                    </a:cubicBezTo>
                    <a:cubicBezTo>
                      <a:pt x="8952" y="11574"/>
                      <a:pt x="8934" y="11596"/>
                      <a:pt x="8930" y="11585"/>
                    </a:cubicBezTo>
                    <a:cubicBezTo>
                      <a:pt x="8930" y="11585"/>
                      <a:pt x="8930" y="11585"/>
                      <a:pt x="8921" y="11563"/>
                    </a:cubicBezTo>
                    <a:cubicBezTo>
                      <a:pt x="8908" y="11541"/>
                      <a:pt x="8882" y="11563"/>
                      <a:pt x="8865" y="11552"/>
                    </a:cubicBezTo>
                    <a:cubicBezTo>
                      <a:pt x="8851" y="11552"/>
                      <a:pt x="8843" y="11541"/>
                      <a:pt x="8834" y="11541"/>
                    </a:cubicBezTo>
                    <a:cubicBezTo>
                      <a:pt x="8808" y="11541"/>
                      <a:pt x="8755" y="11563"/>
                      <a:pt x="8742" y="11585"/>
                    </a:cubicBezTo>
                    <a:cubicBezTo>
                      <a:pt x="8720" y="11608"/>
                      <a:pt x="8703" y="11619"/>
                      <a:pt x="8685" y="11641"/>
                    </a:cubicBezTo>
                    <a:cubicBezTo>
                      <a:pt x="8672" y="11652"/>
                      <a:pt x="8642" y="11685"/>
                      <a:pt x="8637" y="11707"/>
                    </a:cubicBezTo>
                    <a:cubicBezTo>
                      <a:pt x="8637" y="11707"/>
                      <a:pt x="8633" y="11707"/>
                      <a:pt x="8629" y="11707"/>
                    </a:cubicBezTo>
                    <a:cubicBezTo>
                      <a:pt x="8620" y="11718"/>
                      <a:pt x="8616" y="11762"/>
                      <a:pt x="8607" y="11773"/>
                    </a:cubicBezTo>
                    <a:cubicBezTo>
                      <a:pt x="8607" y="11773"/>
                      <a:pt x="8598" y="11773"/>
                      <a:pt x="8594" y="11795"/>
                    </a:cubicBezTo>
                    <a:cubicBezTo>
                      <a:pt x="8572" y="11839"/>
                      <a:pt x="8541" y="11894"/>
                      <a:pt x="8524" y="11938"/>
                    </a:cubicBezTo>
                    <a:cubicBezTo>
                      <a:pt x="8524" y="11938"/>
                      <a:pt x="8519" y="11938"/>
                      <a:pt x="8515" y="11938"/>
                    </a:cubicBezTo>
                    <a:cubicBezTo>
                      <a:pt x="8502" y="11971"/>
                      <a:pt x="8493" y="12004"/>
                      <a:pt x="8480" y="12026"/>
                    </a:cubicBezTo>
                    <a:cubicBezTo>
                      <a:pt x="8480" y="12026"/>
                      <a:pt x="8471" y="12026"/>
                      <a:pt x="8467" y="12026"/>
                    </a:cubicBezTo>
                    <a:cubicBezTo>
                      <a:pt x="8467" y="12026"/>
                      <a:pt x="8463" y="12037"/>
                      <a:pt x="8458" y="12048"/>
                    </a:cubicBezTo>
                    <a:cubicBezTo>
                      <a:pt x="8449" y="12059"/>
                      <a:pt x="8445" y="12070"/>
                      <a:pt x="8436" y="12093"/>
                    </a:cubicBezTo>
                    <a:cubicBezTo>
                      <a:pt x="8415" y="12137"/>
                      <a:pt x="8384" y="12192"/>
                      <a:pt x="8367" y="12236"/>
                    </a:cubicBezTo>
                    <a:cubicBezTo>
                      <a:pt x="8367" y="12236"/>
                      <a:pt x="8362" y="12236"/>
                      <a:pt x="8358" y="12258"/>
                    </a:cubicBezTo>
                    <a:cubicBezTo>
                      <a:pt x="8345" y="12280"/>
                      <a:pt x="8336" y="12313"/>
                      <a:pt x="8323" y="12346"/>
                    </a:cubicBezTo>
                    <a:cubicBezTo>
                      <a:pt x="8323" y="12346"/>
                      <a:pt x="8310" y="12346"/>
                      <a:pt x="8310" y="12346"/>
                    </a:cubicBezTo>
                    <a:cubicBezTo>
                      <a:pt x="8310" y="12346"/>
                      <a:pt x="8305" y="12357"/>
                      <a:pt x="8301" y="12368"/>
                    </a:cubicBezTo>
                    <a:cubicBezTo>
                      <a:pt x="8283" y="12390"/>
                      <a:pt x="8266" y="12445"/>
                      <a:pt x="8257" y="12467"/>
                    </a:cubicBezTo>
                    <a:cubicBezTo>
                      <a:pt x="8257" y="12467"/>
                      <a:pt x="8249" y="12467"/>
                      <a:pt x="8244" y="12489"/>
                    </a:cubicBezTo>
                    <a:cubicBezTo>
                      <a:pt x="8240" y="12500"/>
                      <a:pt x="8235" y="12522"/>
                      <a:pt x="8227" y="12533"/>
                    </a:cubicBezTo>
                    <a:cubicBezTo>
                      <a:pt x="8227" y="12533"/>
                      <a:pt x="8218" y="12533"/>
                      <a:pt x="8214" y="12533"/>
                    </a:cubicBezTo>
                    <a:cubicBezTo>
                      <a:pt x="8214" y="12533"/>
                      <a:pt x="8214" y="12555"/>
                      <a:pt x="8205" y="12566"/>
                    </a:cubicBezTo>
                    <a:cubicBezTo>
                      <a:pt x="8200" y="12566"/>
                      <a:pt x="8187" y="12588"/>
                      <a:pt x="8179" y="12599"/>
                    </a:cubicBezTo>
                    <a:cubicBezTo>
                      <a:pt x="8139" y="12654"/>
                      <a:pt x="8104" y="12710"/>
                      <a:pt x="8069" y="12765"/>
                    </a:cubicBezTo>
                    <a:cubicBezTo>
                      <a:pt x="8048" y="12809"/>
                      <a:pt x="8026" y="12831"/>
                      <a:pt x="8004" y="12864"/>
                    </a:cubicBezTo>
                    <a:cubicBezTo>
                      <a:pt x="7995" y="12875"/>
                      <a:pt x="7991" y="12897"/>
                      <a:pt x="7982" y="12908"/>
                    </a:cubicBezTo>
                    <a:cubicBezTo>
                      <a:pt x="7969" y="12930"/>
                      <a:pt x="7934" y="12952"/>
                      <a:pt x="7921" y="12974"/>
                    </a:cubicBezTo>
                    <a:cubicBezTo>
                      <a:pt x="7916" y="12974"/>
                      <a:pt x="7908" y="13018"/>
                      <a:pt x="7895" y="13040"/>
                    </a:cubicBezTo>
                    <a:lnTo>
                      <a:pt x="7886" y="13040"/>
                    </a:lnTo>
                    <a:cubicBezTo>
                      <a:pt x="7886" y="13040"/>
                      <a:pt x="7868" y="13062"/>
                      <a:pt x="7855" y="13084"/>
                    </a:cubicBezTo>
                    <a:cubicBezTo>
                      <a:pt x="7833" y="13106"/>
                      <a:pt x="7799" y="13172"/>
                      <a:pt x="7777" y="13139"/>
                    </a:cubicBezTo>
                    <a:cubicBezTo>
                      <a:pt x="7764" y="13128"/>
                      <a:pt x="7755" y="13073"/>
                      <a:pt x="7750" y="13040"/>
                    </a:cubicBezTo>
                    <a:cubicBezTo>
                      <a:pt x="7750" y="12930"/>
                      <a:pt x="7812" y="12875"/>
                      <a:pt x="7842" y="12820"/>
                    </a:cubicBezTo>
                    <a:cubicBezTo>
                      <a:pt x="7860" y="12787"/>
                      <a:pt x="7882" y="12721"/>
                      <a:pt x="7899" y="12710"/>
                    </a:cubicBezTo>
                    <a:cubicBezTo>
                      <a:pt x="7899" y="12710"/>
                      <a:pt x="7903" y="12688"/>
                      <a:pt x="7903" y="12688"/>
                    </a:cubicBezTo>
                    <a:cubicBezTo>
                      <a:pt x="7903" y="12688"/>
                      <a:pt x="7916" y="12677"/>
                      <a:pt x="7916" y="12665"/>
                    </a:cubicBezTo>
                    <a:cubicBezTo>
                      <a:pt x="7921" y="12665"/>
                      <a:pt x="7925" y="12654"/>
                      <a:pt x="7930" y="12643"/>
                    </a:cubicBezTo>
                    <a:cubicBezTo>
                      <a:pt x="7934" y="12632"/>
                      <a:pt x="7943" y="12621"/>
                      <a:pt x="7947" y="12621"/>
                    </a:cubicBezTo>
                    <a:cubicBezTo>
                      <a:pt x="7947" y="12610"/>
                      <a:pt x="7947" y="12599"/>
                      <a:pt x="7947" y="12577"/>
                    </a:cubicBezTo>
                    <a:cubicBezTo>
                      <a:pt x="7947" y="12577"/>
                      <a:pt x="7956" y="12577"/>
                      <a:pt x="7960" y="12566"/>
                    </a:cubicBezTo>
                    <a:cubicBezTo>
                      <a:pt x="7960" y="12566"/>
                      <a:pt x="7960" y="12544"/>
                      <a:pt x="7960" y="12533"/>
                    </a:cubicBezTo>
                    <a:lnTo>
                      <a:pt x="7969" y="12533"/>
                    </a:lnTo>
                    <a:cubicBezTo>
                      <a:pt x="7969" y="12533"/>
                      <a:pt x="7969" y="12511"/>
                      <a:pt x="7969" y="12511"/>
                    </a:cubicBezTo>
                    <a:cubicBezTo>
                      <a:pt x="7982" y="12478"/>
                      <a:pt x="7995" y="12456"/>
                      <a:pt x="8008" y="12423"/>
                    </a:cubicBezTo>
                    <a:cubicBezTo>
                      <a:pt x="8030" y="12379"/>
                      <a:pt x="8052" y="12346"/>
                      <a:pt x="8074" y="12291"/>
                    </a:cubicBezTo>
                    <a:cubicBezTo>
                      <a:pt x="8096" y="12247"/>
                      <a:pt x="8109" y="12181"/>
                      <a:pt x="8131" y="12148"/>
                    </a:cubicBezTo>
                    <a:cubicBezTo>
                      <a:pt x="8131" y="12148"/>
                      <a:pt x="8139" y="12148"/>
                      <a:pt x="8144" y="12148"/>
                    </a:cubicBezTo>
                    <a:cubicBezTo>
                      <a:pt x="8148" y="12148"/>
                      <a:pt x="8152" y="12115"/>
                      <a:pt x="8157" y="12115"/>
                    </a:cubicBezTo>
                    <a:cubicBezTo>
                      <a:pt x="8157" y="12104"/>
                      <a:pt x="8166" y="12115"/>
                      <a:pt x="8170" y="12104"/>
                    </a:cubicBezTo>
                    <a:cubicBezTo>
                      <a:pt x="8179" y="12081"/>
                      <a:pt x="8183" y="12059"/>
                      <a:pt x="8187" y="12048"/>
                    </a:cubicBezTo>
                    <a:cubicBezTo>
                      <a:pt x="8187" y="12048"/>
                      <a:pt x="8196" y="12048"/>
                      <a:pt x="8200" y="12037"/>
                    </a:cubicBezTo>
                    <a:cubicBezTo>
                      <a:pt x="8222" y="11993"/>
                      <a:pt x="8235" y="11927"/>
                      <a:pt x="8266" y="11905"/>
                    </a:cubicBezTo>
                    <a:cubicBezTo>
                      <a:pt x="8270" y="11850"/>
                      <a:pt x="8292" y="11828"/>
                      <a:pt x="8305" y="11795"/>
                    </a:cubicBezTo>
                    <a:cubicBezTo>
                      <a:pt x="8314" y="11773"/>
                      <a:pt x="8318" y="11751"/>
                      <a:pt x="8323" y="11751"/>
                    </a:cubicBezTo>
                    <a:cubicBezTo>
                      <a:pt x="8323" y="11740"/>
                      <a:pt x="8332" y="11751"/>
                      <a:pt x="8336" y="11740"/>
                    </a:cubicBezTo>
                    <a:cubicBezTo>
                      <a:pt x="8345" y="11729"/>
                      <a:pt x="8349" y="11707"/>
                      <a:pt x="8353" y="11696"/>
                    </a:cubicBezTo>
                    <a:cubicBezTo>
                      <a:pt x="8358" y="11696"/>
                      <a:pt x="8362" y="11696"/>
                      <a:pt x="8367" y="11696"/>
                    </a:cubicBezTo>
                    <a:cubicBezTo>
                      <a:pt x="8371" y="11674"/>
                      <a:pt x="8375" y="11652"/>
                      <a:pt x="8380" y="11641"/>
                    </a:cubicBezTo>
                    <a:cubicBezTo>
                      <a:pt x="8393" y="11641"/>
                      <a:pt x="8401" y="11608"/>
                      <a:pt x="8406" y="11574"/>
                    </a:cubicBezTo>
                    <a:cubicBezTo>
                      <a:pt x="8419" y="11574"/>
                      <a:pt x="8423" y="11541"/>
                      <a:pt x="8432" y="11519"/>
                    </a:cubicBezTo>
                    <a:cubicBezTo>
                      <a:pt x="8441" y="11497"/>
                      <a:pt x="8454" y="11486"/>
                      <a:pt x="8463" y="11453"/>
                    </a:cubicBezTo>
                    <a:cubicBezTo>
                      <a:pt x="8476" y="11431"/>
                      <a:pt x="8489" y="11398"/>
                      <a:pt x="8498" y="11376"/>
                    </a:cubicBezTo>
                    <a:cubicBezTo>
                      <a:pt x="8511" y="11365"/>
                      <a:pt x="8524" y="11332"/>
                      <a:pt x="8533" y="11310"/>
                    </a:cubicBezTo>
                    <a:cubicBezTo>
                      <a:pt x="8533" y="11310"/>
                      <a:pt x="8533" y="11288"/>
                      <a:pt x="8541" y="11288"/>
                    </a:cubicBezTo>
                    <a:cubicBezTo>
                      <a:pt x="8541" y="11288"/>
                      <a:pt x="8554" y="11288"/>
                      <a:pt x="8563" y="11266"/>
                    </a:cubicBezTo>
                    <a:cubicBezTo>
                      <a:pt x="8572" y="11244"/>
                      <a:pt x="8581" y="11211"/>
                      <a:pt x="8589" y="11200"/>
                    </a:cubicBezTo>
                    <a:cubicBezTo>
                      <a:pt x="8598" y="11200"/>
                      <a:pt x="8602" y="11200"/>
                      <a:pt x="8611" y="11178"/>
                    </a:cubicBezTo>
                    <a:cubicBezTo>
                      <a:pt x="8611" y="11178"/>
                      <a:pt x="8611" y="11156"/>
                      <a:pt x="8611" y="11156"/>
                    </a:cubicBezTo>
                    <a:cubicBezTo>
                      <a:pt x="8624" y="11123"/>
                      <a:pt x="8637" y="11100"/>
                      <a:pt x="8650" y="11078"/>
                    </a:cubicBezTo>
                    <a:cubicBezTo>
                      <a:pt x="8655" y="11078"/>
                      <a:pt x="8664" y="11056"/>
                      <a:pt x="8650" y="11056"/>
                    </a:cubicBezTo>
                    <a:cubicBezTo>
                      <a:pt x="8633" y="11056"/>
                      <a:pt x="8624" y="11078"/>
                      <a:pt x="8620" y="11100"/>
                    </a:cubicBezTo>
                    <a:cubicBezTo>
                      <a:pt x="8611" y="11112"/>
                      <a:pt x="8598" y="11123"/>
                      <a:pt x="8589" y="11134"/>
                    </a:cubicBezTo>
                    <a:cubicBezTo>
                      <a:pt x="8581" y="11156"/>
                      <a:pt x="8572" y="11156"/>
                      <a:pt x="8567" y="11167"/>
                    </a:cubicBezTo>
                    <a:cubicBezTo>
                      <a:pt x="8524" y="11222"/>
                      <a:pt x="8480" y="11288"/>
                      <a:pt x="8441" y="11343"/>
                    </a:cubicBezTo>
                    <a:cubicBezTo>
                      <a:pt x="8406" y="11398"/>
                      <a:pt x="8367" y="11464"/>
                      <a:pt x="8336" y="11497"/>
                    </a:cubicBezTo>
                    <a:cubicBezTo>
                      <a:pt x="8332" y="11497"/>
                      <a:pt x="8323" y="11519"/>
                      <a:pt x="8318" y="11519"/>
                    </a:cubicBezTo>
                    <a:cubicBezTo>
                      <a:pt x="8305" y="11541"/>
                      <a:pt x="8297" y="11574"/>
                      <a:pt x="8283" y="11596"/>
                    </a:cubicBezTo>
                    <a:cubicBezTo>
                      <a:pt x="8270" y="11619"/>
                      <a:pt x="8266" y="11652"/>
                      <a:pt x="8253" y="11674"/>
                    </a:cubicBezTo>
                    <a:cubicBezTo>
                      <a:pt x="8240" y="11674"/>
                      <a:pt x="8231" y="11696"/>
                      <a:pt x="8222" y="11707"/>
                    </a:cubicBezTo>
                    <a:cubicBezTo>
                      <a:pt x="8222" y="11707"/>
                      <a:pt x="8218" y="11707"/>
                      <a:pt x="8214" y="11707"/>
                    </a:cubicBezTo>
                    <a:cubicBezTo>
                      <a:pt x="8214" y="11707"/>
                      <a:pt x="8214" y="11718"/>
                      <a:pt x="8214" y="11729"/>
                    </a:cubicBezTo>
                    <a:cubicBezTo>
                      <a:pt x="8214" y="11729"/>
                      <a:pt x="8205" y="11729"/>
                      <a:pt x="8200" y="11729"/>
                    </a:cubicBezTo>
                    <a:cubicBezTo>
                      <a:pt x="8200" y="11729"/>
                      <a:pt x="8200" y="11751"/>
                      <a:pt x="8200" y="11751"/>
                    </a:cubicBezTo>
                    <a:cubicBezTo>
                      <a:pt x="8192" y="11762"/>
                      <a:pt x="8183" y="11762"/>
                      <a:pt x="8179" y="11773"/>
                    </a:cubicBezTo>
                    <a:cubicBezTo>
                      <a:pt x="8179" y="11773"/>
                      <a:pt x="8179" y="11795"/>
                      <a:pt x="8174" y="11795"/>
                    </a:cubicBezTo>
                    <a:cubicBezTo>
                      <a:pt x="8174" y="11795"/>
                      <a:pt x="8161" y="11795"/>
                      <a:pt x="8152" y="11795"/>
                    </a:cubicBezTo>
                    <a:cubicBezTo>
                      <a:pt x="8144" y="11795"/>
                      <a:pt x="8144" y="11795"/>
                      <a:pt x="8139" y="11795"/>
                    </a:cubicBezTo>
                    <a:cubicBezTo>
                      <a:pt x="8139" y="11828"/>
                      <a:pt x="8126" y="11828"/>
                      <a:pt x="8117" y="11850"/>
                    </a:cubicBezTo>
                    <a:cubicBezTo>
                      <a:pt x="8117" y="11850"/>
                      <a:pt x="8109" y="11850"/>
                      <a:pt x="8109" y="11850"/>
                    </a:cubicBezTo>
                    <a:cubicBezTo>
                      <a:pt x="8109" y="11850"/>
                      <a:pt x="8109" y="11872"/>
                      <a:pt x="8109" y="11872"/>
                    </a:cubicBezTo>
                    <a:cubicBezTo>
                      <a:pt x="8096" y="11916"/>
                      <a:pt x="8074" y="11938"/>
                      <a:pt x="8061" y="11960"/>
                    </a:cubicBezTo>
                    <a:cubicBezTo>
                      <a:pt x="8039" y="11993"/>
                      <a:pt x="8021" y="12037"/>
                      <a:pt x="8000" y="12070"/>
                    </a:cubicBezTo>
                    <a:cubicBezTo>
                      <a:pt x="7982" y="12104"/>
                      <a:pt x="7960" y="12126"/>
                      <a:pt x="7947" y="12159"/>
                    </a:cubicBezTo>
                    <a:cubicBezTo>
                      <a:pt x="7934" y="12159"/>
                      <a:pt x="7930" y="12181"/>
                      <a:pt x="7916" y="12181"/>
                    </a:cubicBezTo>
                    <a:cubicBezTo>
                      <a:pt x="7916" y="12192"/>
                      <a:pt x="7903" y="12203"/>
                      <a:pt x="7899" y="12225"/>
                    </a:cubicBezTo>
                    <a:cubicBezTo>
                      <a:pt x="7877" y="12247"/>
                      <a:pt x="7864" y="12280"/>
                      <a:pt x="7851" y="12313"/>
                    </a:cubicBezTo>
                    <a:cubicBezTo>
                      <a:pt x="7825" y="12368"/>
                      <a:pt x="7803" y="12412"/>
                      <a:pt x="7781" y="12456"/>
                    </a:cubicBezTo>
                    <a:cubicBezTo>
                      <a:pt x="7772" y="12478"/>
                      <a:pt x="7764" y="12478"/>
                      <a:pt x="7755" y="12500"/>
                    </a:cubicBezTo>
                    <a:cubicBezTo>
                      <a:pt x="7746" y="12522"/>
                      <a:pt x="7737" y="12544"/>
                      <a:pt x="7729" y="12555"/>
                    </a:cubicBezTo>
                    <a:cubicBezTo>
                      <a:pt x="7729" y="12555"/>
                      <a:pt x="7724" y="12577"/>
                      <a:pt x="7724" y="12577"/>
                    </a:cubicBezTo>
                    <a:cubicBezTo>
                      <a:pt x="7711" y="12621"/>
                      <a:pt x="7698" y="12654"/>
                      <a:pt x="7676" y="12688"/>
                    </a:cubicBezTo>
                    <a:cubicBezTo>
                      <a:pt x="7676" y="12688"/>
                      <a:pt x="7676" y="12699"/>
                      <a:pt x="7672" y="12699"/>
                    </a:cubicBezTo>
                    <a:cubicBezTo>
                      <a:pt x="7663" y="12721"/>
                      <a:pt x="7654" y="12721"/>
                      <a:pt x="7646" y="12732"/>
                    </a:cubicBezTo>
                    <a:cubicBezTo>
                      <a:pt x="7646" y="12732"/>
                      <a:pt x="7646" y="12754"/>
                      <a:pt x="7646" y="12765"/>
                    </a:cubicBezTo>
                    <a:cubicBezTo>
                      <a:pt x="7646" y="12765"/>
                      <a:pt x="7641" y="12765"/>
                      <a:pt x="7637" y="12765"/>
                    </a:cubicBezTo>
                    <a:cubicBezTo>
                      <a:pt x="7637" y="12765"/>
                      <a:pt x="7637" y="12787"/>
                      <a:pt x="7633" y="12787"/>
                    </a:cubicBezTo>
                    <a:cubicBezTo>
                      <a:pt x="7611" y="12831"/>
                      <a:pt x="7584" y="12853"/>
                      <a:pt x="7563" y="12897"/>
                    </a:cubicBezTo>
                    <a:cubicBezTo>
                      <a:pt x="7536" y="12941"/>
                      <a:pt x="7523" y="12985"/>
                      <a:pt x="7497" y="13018"/>
                    </a:cubicBezTo>
                    <a:cubicBezTo>
                      <a:pt x="7488" y="13018"/>
                      <a:pt x="7484" y="13040"/>
                      <a:pt x="7475" y="13051"/>
                    </a:cubicBezTo>
                    <a:cubicBezTo>
                      <a:pt x="7467" y="13073"/>
                      <a:pt x="7458" y="13073"/>
                      <a:pt x="7449" y="13084"/>
                    </a:cubicBezTo>
                    <a:lnTo>
                      <a:pt x="7436" y="13084"/>
                    </a:lnTo>
                    <a:cubicBezTo>
                      <a:pt x="7436" y="13084"/>
                      <a:pt x="7427" y="13084"/>
                      <a:pt x="7423" y="13095"/>
                    </a:cubicBezTo>
                    <a:cubicBezTo>
                      <a:pt x="7388" y="13139"/>
                      <a:pt x="7353" y="13205"/>
                      <a:pt x="7309" y="13205"/>
                    </a:cubicBezTo>
                    <a:cubicBezTo>
                      <a:pt x="7287" y="13150"/>
                      <a:pt x="7270" y="13106"/>
                      <a:pt x="7274" y="13007"/>
                    </a:cubicBezTo>
                    <a:cubicBezTo>
                      <a:pt x="7274" y="12985"/>
                      <a:pt x="7283" y="12974"/>
                      <a:pt x="7292" y="12941"/>
                    </a:cubicBezTo>
                    <a:cubicBezTo>
                      <a:pt x="7300" y="12908"/>
                      <a:pt x="7305" y="12875"/>
                      <a:pt x="7309" y="12853"/>
                    </a:cubicBezTo>
                    <a:cubicBezTo>
                      <a:pt x="7309" y="12853"/>
                      <a:pt x="7318" y="12842"/>
                      <a:pt x="7318" y="12842"/>
                    </a:cubicBezTo>
                    <a:cubicBezTo>
                      <a:pt x="7344" y="12754"/>
                      <a:pt x="7379" y="12665"/>
                      <a:pt x="7414" y="12610"/>
                    </a:cubicBezTo>
                    <a:cubicBezTo>
                      <a:pt x="7427" y="12588"/>
                      <a:pt x="7436" y="12577"/>
                      <a:pt x="7445" y="12566"/>
                    </a:cubicBezTo>
                    <a:cubicBezTo>
                      <a:pt x="7467" y="12533"/>
                      <a:pt x="7475" y="12500"/>
                      <a:pt x="7488" y="12467"/>
                    </a:cubicBezTo>
                    <a:cubicBezTo>
                      <a:pt x="7501" y="12434"/>
                      <a:pt x="7510" y="12412"/>
                      <a:pt x="7523" y="12390"/>
                    </a:cubicBezTo>
                    <a:cubicBezTo>
                      <a:pt x="7584" y="12247"/>
                      <a:pt x="7654" y="12115"/>
                      <a:pt x="7720" y="11971"/>
                    </a:cubicBezTo>
                    <a:cubicBezTo>
                      <a:pt x="7764" y="11883"/>
                      <a:pt x="7807" y="11795"/>
                      <a:pt x="7851" y="11685"/>
                    </a:cubicBezTo>
                    <a:cubicBezTo>
                      <a:pt x="7868" y="11630"/>
                      <a:pt x="7890" y="11585"/>
                      <a:pt x="7908" y="11530"/>
                    </a:cubicBezTo>
                    <a:cubicBezTo>
                      <a:pt x="7930" y="11486"/>
                      <a:pt x="7960" y="11431"/>
                      <a:pt x="7973" y="11376"/>
                    </a:cubicBezTo>
                    <a:cubicBezTo>
                      <a:pt x="7982" y="11343"/>
                      <a:pt x="7982" y="11310"/>
                      <a:pt x="7995" y="11277"/>
                    </a:cubicBezTo>
                    <a:cubicBezTo>
                      <a:pt x="8004" y="11244"/>
                      <a:pt x="8021" y="11211"/>
                      <a:pt x="8034" y="11178"/>
                    </a:cubicBezTo>
                    <a:cubicBezTo>
                      <a:pt x="8065" y="11100"/>
                      <a:pt x="8091" y="11034"/>
                      <a:pt x="8122" y="10968"/>
                    </a:cubicBezTo>
                    <a:cubicBezTo>
                      <a:pt x="8139" y="10935"/>
                      <a:pt x="8152" y="10902"/>
                      <a:pt x="8166" y="10858"/>
                    </a:cubicBezTo>
                    <a:cubicBezTo>
                      <a:pt x="8174" y="10847"/>
                      <a:pt x="8183" y="10825"/>
                      <a:pt x="8192" y="10814"/>
                    </a:cubicBezTo>
                    <a:lnTo>
                      <a:pt x="8192" y="10792"/>
                    </a:lnTo>
                    <a:cubicBezTo>
                      <a:pt x="8214" y="10737"/>
                      <a:pt x="8240" y="10693"/>
                      <a:pt x="8249" y="10638"/>
                    </a:cubicBezTo>
                    <a:lnTo>
                      <a:pt x="8257" y="10638"/>
                    </a:lnTo>
                    <a:cubicBezTo>
                      <a:pt x="8279" y="10561"/>
                      <a:pt x="8310" y="10495"/>
                      <a:pt x="8323" y="10428"/>
                    </a:cubicBezTo>
                    <a:cubicBezTo>
                      <a:pt x="8266" y="10506"/>
                      <a:pt x="8218" y="10605"/>
                      <a:pt x="8161" y="10704"/>
                    </a:cubicBezTo>
                    <a:cubicBezTo>
                      <a:pt x="8161" y="10704"/>
                      <a:pt x="8152" y="10704"/>
                      <a:pt x="8148" y="10704"/>
                    </a:cubicBezTo>
                    <a:cubicBezTo>
                      <a:pt x="8139" y="10726"/>
                      <a:pt x="8135" y="10737"/>
                      <a:pt x="8126" y="10748"/>
                    </a:cubicBezTo>
                    <a:cubicBezTo>
                      <a:pt x="8122" y="10748"/>
                      <a:pt x="8126" y="10748"/>
                      <a:pt x="8122" y="10770"/>
                    </a:cubicBezTo>
                    <a:cubicBezTo>
                      <a:pt x="8122" y="10770"/>
                      <a:pt x="8113" y="10770"/>
                      <a:pt x="8113" y="10770"/>
                    </a:cubicBezTo>
                    <a:cubicBezTo>
                      <a:pt x="8100" y="10792"/>
                      <a:pt x="8096" y="10814"/>
                      <a:pt x="8082" y="10836"/>
                    </a:cubicBezTo>
                    <a:cubicBezTo>
                      <a:pt x="8082" y="10836"/>
                      <a:pt x="8078" y="10836"/>
                      <a:pt x="8074" y="10836"/>
                    </a:cubicBezTo>
                    <a:cubicBezTo>
                      <a:pt x="8074" y="10836"/>
                      <a:pt x="8074" y="10847"/>
                      <a:pt x="8074" y="10847"/>
                    </a:cubicBezTo>
                    <a:cubicBezTo>
                      <a:pt x="8074" y="10847"/>
                      <a:pt x="8065" y="10847"/>
                      <a:pt x="8061" y="10858"/>
                    </a:cubicBezTo>
                    <a:cubicBezTo>
                      <a:pt x="8039" y="10902"/>
                      <a:pt x="8021" y="10935"/>
                      <a:pt x="8000" y="10968"/>
                    </a:cubicBezTo>
                    <a:cubicBezTo>
                      <a:pt x="7986" y="10990"/>
                      <a:pt x="7978" y="11023"/>
                      <a:pt x="7965" y="11056"/>
                    </a:cubicBezTo>
                    <a:cubicBezTo>
                      <a:pt x="7960" y="11056"/>
                      <a:pt x="7951" y="11067"/>
                      <a:pt x="7943" y="11078"/>
                    </a:cubicBezTo>
                    <a:cubicBezTo>
                      <a:pt x="7921" y="11112"/>
                      <a:pt x="7903" y="11156"/>
                      <a:pt x="7882" y="11200"/>
                    </a:cubicBezTo>
                    <a:cubicBezTo>
                      <a:pt x="7877" y="11200"/>
                      <a:pt x="7873" y="11233"/>
                      <a:pt x="7864" y="11233"/>
                    </a:cubicBezTo>
                    <a:cubicBezTo>
                      <a:pt x="7855" y="11244"/>
                      <a:pt x="7847" y="11244"/>
                      <a:pt x="7842" y="11266"/>
                    </a:cubicBezTo>
                    <a:cubicBezTo>
                      <a:pt x="7842" y="11266"/>
                      <a:pt x="7842" y="11288"/>
                      <a:pt x="7838" y="11299"/>
                    </a:cubicBezTo>
                    <a:cubicBezTo>
                      <a:pt x="7838" y="11299"/>
                      <a:pt x="7829" y="11299"/>
                      <a:pt x="7829" y="11299"/>
                    </a:cubicBezTo>
                    <a:cubicBezTo>
                      <a:pt x="7829" y="11299"/>
                      <a:pt x="7829" y="11310"/>
                      <a:pt x="7829" y="11321"/>
                    </a:cubicBezTo>
                    <a:cubicBezTo>
                      <a:pt x="7829" y="11321"/>
                      <a:pt x="7820" y="11321"/>
                      <a:pt x="7820" y="11321"/>
                    </a:cubicBezTo>
                    <a:cubicBezTo>
                      <a:pt x="7820" y="11321"/>
                      <a:pt x="7812" y="11343"/>
                      <a:pt x="7807" y="11343"/>
                    </a:cubicBezTo>
                    <a:cubicBezTo>
                      <a:pt x="7794" y="11365"/>
                      <a:pt x="7785" y="11398"/>
                      <a:pt x="7772" y="11420"/>
                    </a:cubicBezTo>
                    <a:cubicBezTo>
                      <a:pt x="7772" y="11420"/>
                      <a:pt x="7764" y="11420"/>
                      <a:pt x="7759" y="11431"/>
                    </a:cubicBezTo>
                    <a:cubicBezTo>
                      <a:pt x="7733" y="11475"/>
                      <a:pt x="7716" y="11541"/>
                      <a:pt x="7694" y="11574"/>
                    </a:cubicBezTo>
                    <a:cubicBezTo>
                      <a:pt x="7654" y="11619"/>
                      <a:pt x="7619" y="11718"/>
                      <a:pt x="7584" y="11751"/>
                    </a:cubicBezTo>
                    <a:cubicBezTo>
                      <a:pt x="7584" y="11751"/>
                      <a:pt x="7584" y="11773"/>
                      <a:pt x="7584" y="11773"/>
                    </a:cubicBezTo>
                    <a:cubicBezTo>
                      <a:pt x="7571" y="11806"/>
                      <a:pt x="7554" y="11828"/>
                      <a:pt x="7541" y="11850"/>
                    </a:cubicBezTo>
                    <a:cubicBezTo>
                      <a:pt x="7541" y="11850"/>
                      <a:pt x="7541" y="11850"/>
                      <a:pt x="7541" y="11861"/>
                    </a:cubicBezTo>
                    <a:cubicBezTo>
                      <a:pt x="7523" y="11883"/>
                      <a:pt x="7515" y="11905"/>
                      <a:pt x="7501" y="11927"/>
                    </a:cubicBezTo>
                    <a:cubicBezTo>
                      <a:pt x="7488" y="11949"/>
                      <a:pt x="7475" y="11971"/>
                      <a:pt x="7467" y="11982"/>
                    </a:cubicBezTo>
                    <a:cubicBezTo>
                      <a:pt x="7467" y="11993"/>
                      <a:pt x="7458" y="11993"/>
                      <a:pt x="7449" y="12004"/>
                    </a:cubicBezTo>
                    <a:cubicBezTo>
                      <a:pt x="7423" y="12048"/>
                      <a:pt x="7397" y="12093"/>
                      <a:pt x="7375" y="12137"/>
                    </a:cubicBezTo>
                    <a:cubicBezTo>
                      <a:pt x="7366" y="12148"/>
                      <a:pt x="7353" y="12181"/>
                      <a:pt x="7349" y="12192"/>
                    </a:cubicBezTo>
                    <a:cubicBezTo>
                      <a:pt x="7349" y="12214"/>
                      <a:pt x="7335" y="12214"/>
                      <a:pt x="7331" y="12214"/>
                    </a:cubicBezTo>
                    <a:cubicBezTo>
                      <a:pt x="7331" y="12214"/>
                      <a:pt x="7331" y="12236"/>
                      <a:pt x="7331" y="12236"/>
                    </a:cubicBezTo>
                    <a:cubicBezTo>
                      <a:pt x="7331" y="12236"/>
                      <a:pt x="7322" y="12236"/>
                      <a:pt x="7322" y="12236"/>
                    </a:cubicBezTo>
                    <a:cubicBezTo>
                      <a:pt x="7322" y="12236"/>
                      <a:pt x="7322" y="12258"/>
                      <a:pt x="7322" y="12258"/>
                    </a:cubicBezTo>
                    <a:cubicBezTo>
                      <a:pt x="7322" y="12258"/>
                      <a:pt x="7314" y="12269"/>
                      <a:pt x="7309" y="12280"/>
                    </a:cubicBezTo>
                    <a:cubicBezTo>
                      <a:pt x="7287" y="12346"/>
                      <a:pt x="7261" y="12401"/>
                      <a:pt x="7235" y="12456"/>
                    </a:cubicBezTo>
                    <a:cubicBezTo>
                      <a:pt x="7156" y="12621"/>
                      <a:pt x="7078" y="12776"/>
                      <a:pt x="6995" y="12952"/>
                    </a:cubicBezTo>
                    <a:cubicBezTo>
                      <a:pt x="6986" y="12963"/>
                      <a:pt x="6977" y="12985"/>
                      <a:pt x="6968" y="12996"/>
                    </a:cubicBezTo>
                    <a:cubicBezTo>
                      <a:pt x="6968" y="12996"/>
                      <a:pt x="6964" y="13018"/>
                      <a:pt x="6960" y="13029"/>
                    </a:cubicBezTo>
                    <a:cubicBezTo>
                      <a:pt x="6960" y="13029"/>
                      <a:pt x="6951" y="13029"/>
                      <a:pt x="6947" y="13051"/>
                    </a:cubicBezTo>
                    <a:cubicBezTo>
                      <a:pt x="6947" y="13051"/>
                      <a:pt x="6942" y="13073"/>
                      <a:pt x="6938" y="13073"/>
                    </a:cubicBezTo>
                    <a:cubicBezTo>
                      <a:pt x="6938" y="13073"/>
                      <a:pt x="6929" y="13073"/>
                      <a:pt x="6925" y="13073"/>
                    </a:cubicBezTo>
                    <a:cubicBezTo>
                      <a:pt x="6925" y="13073"/>
                      <a:pt x="6925" y="13106"/>
                      <a:pt x="6916" y="13106"/>
                    </a:cubicBezTo>
                    <a:cubicBezTo>
                      <a:pt x="6916" y="13106"/>
                      <a:pt x="6912" y="13106"/>
                      <a:pt x="6907" y="13106"/>
                    </a:cubicBezTo>
                    <a:cubicBezTo>
                      <a:pt x="6907" y="13106"/>
                      <a:pt x="6907" y="13117"/>
                      <a:pt x="6907" y="13128"/>
                    </a:cubicBezTo>
                    <a:cubicBezTo>
                      <a:pt x="6903" y="13128"/>
                      <a:pt x="6899" y="13150"/>
                      <a:pt x="6894" y="13150"/>
                    </a:cubicBezTo>
                    <a:cubicBezTo>
                      <a:pt x="6881" y="13183"/>
                      <a:pt x="6868" y="13205"/>
                      <a:pt x="6855" y="13227"/>
                    </a:cubicBezTo>
                    <a:cubicBezTo>
                      <a:pt x="6833" y="13272"/>
                      <a:pt x="6820" y="13316"/>
                      <a:pt x="6798" y="13360"/>
                    </a:cubicBezTo>
                    <a:cubicBezTo>
                      <a:pt x="6798" y="13360"/>
                      <a:pt x="6789" y="13360"/>
                      <a:pt x="6785" y="13371"/>
                    </a:cubicBezTo>
                    <a:cubicBezTo>
                      <a:pt x="6785" y="13371"/>
                      <a:pt x="6785" y="13393"/>
                      <a:pt x="6785" y="13393"/>
                    </a:cubicBezTo>
                    <a:cubicBezTo>
                      <a:pt x="6785" y="13393"/>
                      <a:pt x="6781" y="13404"/>
                      <a:pt x="6776" y="13404"/>
                    </a:cubicBezTo>
                    <a:cubicBezTo>
                      <a:pt x="6767" y="13426"/>
                      <a:pt x="6763" y="13426"/>
                      <a:pt x="6759" y="13448"/>
                    </a:cubicBezTo>
                    <a:cubicBezTo>
                      <a:pt x="6741" y="13481"/>
                      <a:pt x="6724" y="13536"/>
                      <a:pt x="6711" y="13569"/>
                    </a:cubicBezTo>
                    <a:cubicBezTo>
                      <a:pt x="6711" y="13580"/>
                      <a:pt x="6711" y="13580"/>
                      <a:pt x="6711" y="13591"/>
                    </a:cubicBezTo>
                    <a:cubicBezTo>
                      <a:pt x="6693" y="13646"/>
                      <a:pt x="6671" y="13668"/>
                      <a:pt x="6658" y="13701"/>
                    </a:cubicBezTo>
                    <a:cubicBezTo>
                      <a:pt x="6654" y="13723"/>
                      <a:pt x="6649" y="13746"/>
                      <a:pt x="6645" y="13757"/>
                    </a:cubicBezTo>
                    <a:cubicBezTo>
                      <a:pt x="6645" y="13757"/>
                      <a:pt x="6636" y="13757"/>
                      <a:pt x="6636" y="13757"/>
                    </a:cubicBezTo>
                    <a:cubicBezTo>
                      <a:pt x="6615" y="13823"/>
                      <a:pt x="6562" y="13867"/>
                      <a:pt x="6527" y="13823"/>
                    </a:cubicBezTo>
                    <a:cubicBezTo>
                      <a:pt x="6501" y="13790"/>
                      <a:pt x="6488" y="13779"/>
                      <a:pt x="6483" y="13712"/>
                    </a:cubicBezTo>
                    <a:cubicBezTo>
                      <a:pt x="6483" y="13646"/>
                      <a:pt x="6505" y="13591"/>
                      <a:pt x="6523" y="13536"/>
                    </a:cubicBezTo>
                    <a:cubicBezTo>
                      <a:pt x="6532" y="13503"/>
                      <a:pt x="6540" y="13470"/>
                      <a:pt x="6549" y="13448"/>
                    </a:cubicBezTo>
                    <a:cubicBezTo>
                      <a:pt x="6553" y="13437"/>
                      <a:pt x="6562" y="13415"/>
                      <a:pt x="6571" y="13404"/>
                    </a:cubicBezTo>
                    <a:cubicBezTo>
                      <a:pt x="6571" y="13404"/>
                      <a:pt x="6571" y="13382"/>
                      <a:pt x="6571" y="13382"/>
                    </a:cubicBezTo>
                    <a:cubicBezTo>
                      <a:pt x="6571" y="13382"/>
                      <a:pt x="6575" y="13382"/>
                      <a:pt x="6580" y="13382"/>
                    </a:cubicBezTo>
                    <a:cubicBezTo>
                      <a:pt x="6580" y="13382"/>
                      <a:pt x="6580" y="13360"/>
                      <a:pt x="6580" y="13360"/>
                    </a:cubicBezTo>
                    <a:cubicBezTo>
                      <a:pt x="6588" y="13338"/>
                      <a:pt x="6593" y="13316"/>
                      <a:pt x="6601" y="13294"/>
                    </a:cubicBezTo>
                    <a:cubicBezTo>
                      <a:pt x="6628" y="13216"/>
                      <a:pt x="6658" y="13150"/>
                      <a:pt x="6684" y="13084"/>
                    </a:cubicBezTo>
                    <a:cubicBezTo>
                      <a:pt x="6767" y="12886"/>
                      <a:pt x="6842" y="12710"/>
                      <a:pt x="6920" y="12522"/>
                    </a:cubicBezTo>
                    <a:cubicBezTo>
                      <a:pt x="6933" y="12500"/>
                      <a:pt x="6938" y="12467"/>
                      <a:pt x="6942" y="12445"/>
                    </a:cubicBezTo>
                    <a:cubicBezTo>
                      <a:pt x="6951" y="12423"/>
                      <a:pt x="6964" y="12412"/>
                      <a:pt x="6973" y="12390"/>
                    </a:cubicBezTo>
                    <a:cubicBezTo>
                      <a:pt x="6973" y="12390"/>
                      <a:pt x="6973" y="12368"/>
                      <a:pt x="6982" y="12357"/>
                    </a:cubicBezTo>
                    <a:cubicBezTo>
                      <a:pt x="6990" y="12346"/>
                      <a:pt x="6995" y="12335"/>
                      <a:pt x="7003" y="12324"/>
                    </a:cubicBezTo>
                    <a:cubicBezTo>
                      <a:pt x="7008" y="12324"/>
                      <a:pt x="7012" y="12291"/>
                      <a:pt x="7016" y="12269"/>
                    </a:cubicBezTo>
                    <a:cubicBezTo>
                      <a:pt x="7043" y="12214"/>
                      <a:pt x="7065" y="12159"/>
                      <a:pt x="7091" y="12115"/>
                    </a:cubicBezTo>
                    <a:cubicBezTo>
                      <a:pt x="7117" y="12048"/>
                      <a:pt x="7139" y="11993"/>
                      <a:pt x="7161" y="11938"/>
                    </a:cubicBezTo>
                    <a:cubicBezTo>
                      <a:pt x="7169" y="11916"/>
                      <a:pt x="7178" y="11894"/>
                      <a:pt x="7182" y="11872"/>
                    </a:cubicBezTo>
                    <a:cubicBezTo>
                      <a:pt x="7209" y="11795"/>
                      <a:pt x="7235" y="11729"/>
                      <a:pt x="7266" y="11674"/>
                    </a:cubicBezTo>
                    <a:cubicBezTo>
                      <a:pt x="7292" y="11608"/>
                      <a:pt x="7309" y="11541"/>
                      <a:pt x="7335" y="11497"/>
                    </a:cubicBezTo>
                    <a:cubicBezTo>
                      <a:pt x="7349" y="11453"/>
                      <a:pt x="7362" y="11442"/>
                      <a:pt x="7375" y="11409"/>
                    </a:cubicBezTo>
                    <a:cubicBezTo>
                      <a:pt x="7397" y="11354"/>
                      <a:pt x="7418" y="11288"/>
                      <a:pt x="7445" y="11233"/>
                    </a:cubicBezTo>
                    <a:cubicBezTo>
                      <a:pt x="7467" y="11178"/>
                      <a:pt x="7497" y="11134"/>
                      <a:pt x="7519" y="11056"/>
                    </a:cubicBezTo>
                    <a:cubicBezTo>
                      <a:pt x="7536" y="11056"/>
                      <a:pt x="7545" y="11012"/>
                      <a:pt x="7563" y="10990"/>
                    </a:cubicBezTo>
                    <a:cubicBezTo>
                      <a:pt x="7563" y="10990"/>
                      <a:pt x="7571" y="10990"/>
                      <a:pt x="7576" y="10990"/>
                    </a:cubicBezTo>
                    <a:cubicBezTo>
                      <a:pt x="7576" y="10979"/>
                      <a:pt x="7580" y="10957"/>
                      <a:pt x="7584" y="10957"/>
                    </a:cubicBezTo>
                    <a:cubicBezTo>
                      <a:pt x="7589" y="10946"/>
                      <a:pt x="7598" y="10946"/>
                      <a:pt x="7602" y="10946"/>
                    </a:cubicBezTo>
                    <a:cubicBezTo>
                      <a:pt x="7602" y="10946"/>
                      <a:pt x="7602" y="10924"/>
                      <a:pt x="7611" y="10913"/>
                    </a:cubicBezTo>
                    <a:cubicBezTo>
                      <a:pt x="7637" y="10858"/>
                      <a:pt x="7685" y="10814"/>
                      <a:pt x="7672" y="10693"/>
                    </a:cubicBezTo>
                    <a:cubicBezTo>
                      <a:pt x="7641" y="10660"/>
                      <a:pt x="7624" y="10737"/>
                      <a:pt x="7602" y="10759"/>
                    </a:cubicBezTo>
                    <a:cubicBezTo>
                      <a:pt x="7593" y="10781"/>
                      <a:pt x="7576" y="10781"/>
                      <a:pt x="7567" y="10803"/>
                    </a:cubicBezTo>
                    <a:cubicBezTo>
                      <a:pt x="7558" y="10814"/>
                      <a:pt x="7545" y="10836"/>
                      <a:pt x="7536" y="10858"/>
                    </a:cubicBezTo>
                    <a:cubicBezTo>
                      <a:pt x="7467" y="10957"/>
                      <a:pt x="7401" y="11056"/>
                      <a:pt x="7335" y="11156"/>
                    </a:cubicBezTo>
                    <a:cubicBezTo>
                      <a:pt x="7327" y="11178"/>
                      <a:pt x="7322" y="11189"/>
                      <a:pt x="7318" y="11200"/>
                    </a:cubicBezTo>
                    <a:cubicBezTo>
                      <a:pt x="7314" y="11222"/>
                      <a:pt x="7300" y="11211"/>
                      <a:pt x="7296" y="11222"/>
                    </a:cubicBezTo>
                    <a:cubicBezTo>
                      <a:pt x="7296" y="11222"/>
                      <a:pt x="7296" y="11244"/>
                      <a:pt x="7296" y="11244"/>
                    </a:cubicBezTo>
                    <a:cubicBezTo>
                      <a:pt x="7296" y="11244"/>
                      <a:pt x="7292" y="11244"/>
                      <a:pt x="7287" y="11244"/>
                    </a:cubicBezTo>
                    <a:cubicBezTo>
                      <a:pt x="7270" y="11266"/>
                      <a:pt x="7257" y="11299"/>
                      <a:pt x="7244" y="11332"/>
                    </a:cubicBezTo>
                    <a:cubicBezTo>
                      <a:pt x="7239" y="11343"/>
                      <a:pt x="7235" y="11343"/>
                      <a:pt x="7226" y="11354"/>
                    </a:cubicBezTo>
                    <a:cubicBezTo>
                      <a:pt x="7226" y="11365"/>
                      <a:pt x="7217" y="11387"/>
                      <a:pt x="7213" y="11398"/>
                    </a:cubicBezTo>
                    <a:cubicBezTo>
                      <a:pt x="7213" y="11398"/>
                      <a:pt x="7204" y="11398"/>
                      <a:pt x="7200" y="11398"/>
                    </a:cubicBezTo>
                    <a:cubicBezTo>
                      <a:pt x="7200" y="11398"/>
                      <a:pt x="7200" y="11398"/>
                      <a:pt x="7200" y="11420"/>
                    </a:cubicBezTo>
                    <a:cubicBezTo>
                      <a:pt x="7182" y="11453"/>
                      <a:pt x="7165" y="11475"/>
                      <a:pt x="7152" y="11508"/>
                    </a:cubicBezTo>
                    <a:cubicBezTo>
                      <a:pt x="7139" y="11541"/>
                      <a:pt x="7117" y="11574"/>
                      <a:pt x="7108" y="11585"/>
                    </a:cubicBezTo>
                    <a:cubicBezTo>
                      <a:pt x="7100" y="11608"/>
                      <a:pt x="7091" y="11641"/>
                      <a:pt x="7078" y="11641"/>
                    </a:cubicBezTo>
                    <a:cubicBezTo>
                      <a:pt x="7060" y="11751"/>
                      <a:pt x="7012" y="11784"/>
                      <a:pt x="6977" y="11828"/>
                    </a:cubicBezTo>
                    <a:cubicBezTo>
                      <a:pt x="6968" y="11872"/>
                      <a:pt x="6947" y="11894"/>
                      <a:pt x="6933" y="11927"/>
                    </a:cubicBezTo>
                    <a:cubicBezTo>
                      <a:pt x="6912" y="11982"/>
                      <a:pt x="6885" y="12059"/>
                      <a:pt x="6859" y="12093"/>
                    </a:cubicBezTo>
                    <a:cubicBezTo>
                      <a:pt x="6859" y="12093"/>
                      <a:pt x="6859" y="12104"/>
                      <a:pt x="6859" y="12104"/>
                    </a:cubicBezTo>
                    <a:cubicBezTo>
                      <a:pt x="6846" y="12137"/>
                      <a:pt x="6833" y="12159"/>
                      <a:pt x="6824" y="12181"/>
                    </a:cubicBezTo>
                    <a:cubicBezTo>
                      <a:pt x="6811" y="12225"/>
                      <a:pt x="6802" y="12236"/>
                      <a:pt x="6789" y="12258"/>
                    </a:cubicBezTo>
                    <a:cubicBezTo>
                      <a:pt x="6763" y="12313"/>
                      <a:pt x="6733" y="12368"/>
                      <a:pt x="6711" y="12412"/>
                    </a:cubicBezTo>
                    <a:cubicBezTo>
                      <a:pt x="6671" y="12478"/>
                      <a:pt x="6628" y="12555"/>
                      <a:pt x="6597" y="12610"/>
                    </a:cubicBezTo>
                    <a:cubicBezTo>
                      <a:pt x="6584" y="12643"/>
                      <a:pt x="6571" y="12677"/>
                      <a:pt x="6562" y="12699"/>
                    </a:cubicBezTo>
                    <a:cubicBezTo>
                      <a:pt x="6558" y="12699"/>
                      <a:pt x="6553" y="12699"/>
                      <a:pt x="6549" y="12699"/>
                    </a:cubicBezTo>
                    <a:cubicBezTo>
                      <a:pt x="6532" y="12743"/>
                      <a:pt x="6527" y="12787"/>
                      <a:pt x="6510" y="12820"/>
                    </a:cubicBezTo>
                    <a:cubicBezTo>
                      <a:pt x="6501" y="12831"/>
                      <a:pt x="6497" y="12831"/>
                      <a:pt x="6492" y="12842"/>
                    </a:cubicBezTo>
                    <a:cubicBezTo>
                      <a:pt x="6483" y="12842"/>
                      <a:pt x="6475" y="12897"/>
                      <a:pt x="6462" y="12886"/>
                    </a:cubicBezTo>
                    <a:cubicBezTo>
                      <a:pt x="6453" y="12930"/>
                      <a:pt x="6435" y="12963"/>
                      <a:pt x="6418" y="12985"/>
                    </a:cubicBezTo>
                    <a:cubicBezTo>
                      <a:pt x="6409" y="12996"/>
                      <a:pt x="6405" y="12974"/>
                      <a:pt x="6396" y="12996"/>
                    </a:cubicBezTo>
                    <a:cubicBezTo>
                      <a:pt x="6396" y="12996"/>
                      <a:pt x="6387" y="13029"/>
                      <a:pt x="6379" y="13040"/>
                    </a:cubicBezTo>
                    <a:cubicBezTo>
                      <a:pt x="6379" y="13040"/>
                      <a:pt x="6374" y="13040"/>
                      <a:pt x="6370" y="13040"/>
                    </a:cubicBezTo>
                    <a:cubicBezTo>
                      <a:pt x="6370" y="13040"/>
                      <a:pt x="6370" y="13073"/>
                      <a:pt x="6361" y="13073"/>
                    </a:cubicBezTo>
                    <a:cubicBezTo>
                      <a:pt x="6357" y="13084"/>
                      <a:pt x="6344" y="13095"/>
                      <a:pt x="6339" y="13106"/>
                    </a:cubicBezTo>
                    <a:cubicBezTo>
                      <a:pt x="6331" y="13117"/>
                      <a:pt x="6326" y="13128"/>
                      <a:pt x="6317" y="13150"/>
                    </a:cubicBezTo>
                    <a:cubicBezTo>
                      <a:pt x="6309" y="13150"/>
                      <a:pt x="6296" y="13150"/>
                      <a:pt x="6287" y="13172"/>
                    </a:cubicBezTo>
                    <a:cubicBezTo>
                      <a:pt x="6274" y="13183"/>
                      <a:pt x="6265" y="13194"/>
                      <a:pt x="6261" y="13205"/>
                    </a:cubicBezTo>
                    <a:cubicBezTo>
                      <a:pt x="6230" y="13216"/>
                      <a:pt x="6204" y="13216"/>
                      <a:pt x="6200" y="13172"/>
                    </a:cubicBezTo>
                    <a:cubicBezTo>
                      <a:pt x="6191" y="13095"/>
                      <a:pt x="6226" y="13117"/>
                      <a:pt x="6230" y="13073"/>
                    </a:cubicBezTo>
                    <a:cubicBezTo>
                      <a:pt x="6252" y="12974"/>
                      <a:pt x="6296" y="12886"/>
                      <a:pt x="6322" y="12809"/>
                    </a:cubicBezTo>
                    <a:cubicBezTo>
                      <a:pt x="6322" y="12809"/>
                      <a:pt x="6322" y="12787"/>
                      <a:pt x="6322" y="12787"/>
                    </a:cubicBezTo>
                    <a:cubicBezTo>
                      <a:pt x="6322" y="12787"/>
                      <a:pt x="6331" y="12787"/>
                      <a:pt x="6331" y="12787"/>
                    </a:cubicBezTo>
                    <a:cubicBezTo>
                      <a:pt x="6331" y="12787"/>
                      <a:pt x="6331" y="12754"/>
                      <a:pt x="6331" y="12754"/>
                    </a:cubicBezTo>
                    <a:cubicBezTo>
                      <a:pt x="6331" y="12743"/>
                      <a:pt x="6339" y="12743"/>
                      <a:pt x="6344" y="12743"/>
                    </a:cubicBezTo>
                    <a:cubicBezTo>
                      <a:pt x="6366" y="12688"/>
                      <a:pt x="6383" y="12632"/>
                      <a:pt x="6405" y="12577"/>
                    </a:cubicBezTo>
                    <a:cubicBezTo>
                      <a:pt x="6427" y="12533"/>
                      <a:pt x="6453" y="12500"/>
                      <a:pt x="6475" y="12456"/>
                    </a:cubicBezTo>
                    <a:cubicBezTo>
                      <a:pt x="6497" y="12401"/>
                      <a:pt x="6527" y="12313"/>
                      <a:pt x="6545" y="12258"/>
                    </a:cubicBezTo>
                    <a:cubicBezTo>
                      <a:pt x="6545" y="12247"/>
                      <a:pt x="6549" y="12247"/>
                      <a:pt x="6553" y="12236"/>
                    </a:cubicBezTo>
                    <a:cubicBezTo>
                      <a:pt x="6553" y="12236"/>
                      <a:pt x="6553" y="12225"/>
                      <a:pt x="6553" y="12214"/>
                    </a:cubicBezTo>
                    <a:cubicBezTo>
                      <a:pt x="6558" y="12203"/>
                      <a:pt x="6567" y="12192"/>
                      <a:pt x="6571" y="12181"/>
                    </a:cubicBezTo>
                    <a:cubicBezTo>
                      <a:pt x="6571" y="12170"/>
                      <a:pt x="6580" y="12137"/>
                      <a:pt x="6584" y="12126"/>
                    </a:cubicBezTo>
                    <a:cubicBezTo>
                      <a:pt x="6601" y="12070"/>
                      <a:pt x="6623" y="12026"/>
                      <a:pt x="6641" y="11971"/>
                    </a:cubicBezTo>
                    <a:cubicBezTo>
                      <a:pt x="6671" y="11883"/>
                      <a:pt x="6711" y="11773"/>
                      <a:pt x="6746" y="11696"/>
                    </a:cubicBezTo>
                    <a:cubicBezTo>
                      <a:pt x="6750" y="11674"/>
                      <a:pt x="6759" y="11674"/>
                      <a:pt x="6763" y="11663"/>
                    </a:cubicBezTo>
                    <a:cubicBezTo>
                      <a:pt x="6785" y="11619"/>
                      <a:pt x="6811" y="11530"/>
                      <a:pt x="6833" y="11497"/>
                    </a:cubicBezTo>
                    <a:cubicBezTo>
                      <a:pt x="6846" y="11475"/>
                      <a:pt x="6855" y="11442"/>
                      <a:pt x="6864" y="11431"/>
                    </a:cubicBezTo>
                    <a:cubicBezTo>
                      <a:pt x="6881" y="11398"/>
                      <a:pt x="6890" y="11376"/>
                      <a:pt x="6903" y="11332"/>
                    </a:cubicBezTo>
                    <a:cubicBezTo>
                      <a:pt x="6916" y="11299"/>
                      <a:pt x="6925" y="11277"/>
                      <a:pt x="6933" y="11255"/>
                    </a:cubicBezTo>
                    <a:cubicBezTo>
                      <a:pt x="6942" y="11255"/>
                      <a:pt x="6947" y="11233"/>
                      <a:pt x="6951" y="11211"/>
                    </a:cubicBezTo>
                    <a:cubicBezTo>
                      <a:pt x="6995" y="11123"/>
                      <a:pt x="7038" y="11034"/>
                      <a:pt x="7082" y="10924"/>
                    </a:cubicBezTo>
                    <a:cubicBezTo>
                      <a:pt x="7104" y="10880"/>
                      <a:pt x="7134" y="10814"/>
                      <a:pt x="7156" y="10770"/>
                    </a:cubicBezTo>
                    <a:cubicBezTo>
                      <a:pt x="7165" y="10770"/>
                      <a:pt x="7169" y="10748"/>
                      <a:pt x="7178" y="10748"/>
                    </a:cubicBezTo>
                    <a:cubicBezTo>
                      <a:pt x="7187" y="10726"/>
                      <a:pt x="7191" y="10704"/>
                      <a:pt x="7200" y="10693"/>
                    </a:cubicBezTo>
                    <a:cubicBezTo>
                      <a:pt x="7209" y="10671"/>
                      <a:pt x="7213" y="10671"/>
                      <a:pt x="7222" y="10660"/>
                    </a:cubicBezTo>
                    <a:cubicBezTo>
                      <a:pt x="7235" y="10627"/>
                      <a:pt x="7252" y="10583"/>
                      <a:pt x="7261" y="10550"/>
                    </a:cubicBezTo>
                    <a:cubicBezTo>
                      <a:pt x="7261" y="10539"/>
                      <a:pt x="7270" y="10528"/>
                      <a:pt x="7274" y="10517"/>
                    </a:cubicBezTo>
                    <a:cubicBezTo>
                      <a:pt x="7283" y="10484"/>
                      <a:pt x="7292" y="10461"/>
                      <a:pt x="7300" y="10439"/>
                    </a:cubicBezTo>
                    <a:cubicBezTo>
                      <a:pt x="7309" y="10406"/>
                      <a:pt x="7327" y="10395"/>
                      <a:pt x="7327" y="10351"/>
                    </a:cubicBezTo>
                    <a:cubicBezTo>
                      <a:pt x="7340" y="10351"/>
                      <a:pt x="7340" y="10318"/>
                      <a:pt x="7344" y="10307"/>
                    </a:cubicBezTo>
                    <a:cubicBezTo>
                      <a:pt x="7344" y="10307"/>
                      <a:pt x="7353" y="10307"/>
                      <a:pt x="7353" y="10307"/>
                    </a:cubicBezTo>
                    <a:cubicBezTo>
                      <a:pt x="7353" y="10307"/>
                      <a:pt x="7353" y="10285"/>
                      <a:pt x="7353" y="10285"/>
                    </a:cubicBezTo>
                    <a:cubicBezTo>
                      <a:pt x="7383" y="10208"/>
                      <a:pt x="7414" y="10131"/>
                      <a:pt x="7449" y="10076"/>
                    </a:cubicBezTo>
                    <a:cubicBezTo>
                      <a:pt x="7458" y="10043"/>
                      <a:pt x="7462" y="9999"/>
                      <a:pt x="7475" y="9966"/>
                    </a:cubicBezTo>
                    <a:cubicBezTo>
                      <a:pt x="7475" y="9966"/>
                      <a:pt x="7488" y="9966"/>
                      <a:pt x="7493" y="9966"/>
                    </a:cubicBezTo>
                    <a:cubicBezTo>
                      <a:pt x="7493" y="9966"/>
                      <a:pt x="7493" y="9932"/>
                      <a:pt x="7501" y="9921"/>
                    </a:cubicBezTo>
                    <a:cubicBezTo>
                      <a:pt x="7501" y="9921"/>
                      <a:pt x="7506" y="9921"/>
                      <a:pt x="7510" y="9921"/>
                    </a:cubicBezTo>
                    <a:cubicBezTo>
                      <a:pt x="7515" y="9899"/>
                      <a:pt x="7523" y="9899"/>
                      <a:pt x="7528" y="9877"/>
                    </a:cubicBezTo>
                    <a:cubicBezTo>
                      <a:pt x="7545" y="9833"/>
                      <a:pt x="7558" y="9789"/>
                      <a:pt x="7576" y="9756"/>
                    </a:cubicBezTo>
                    <a:cubicBezTo>
                      <a:pt x="7549" y="9767"/>
                      <a:pt x="7528" y="9811"/>
                      <a:pt x="7510" y="9844"/>
                    </a:cubicBezTo>
                    <a:cubicBezTo>
                      <a:pt x="7501" y="9855"/>
                      <a:pt x="7497" y="9866"/>
                      <a:pt x="7493" y="9888"/>
                    </a:cubicBezTo>
                    <a:cubicBezTo>
                      <a:pt x="7493" y="9888"/>
                      <a:pt x="7484" y="9888"/>
                      <a:pt x="7480" y="9888"/>
                    </a:cubicBezTo>
                    <a:cubicBezTo>
                      <a:pt x="7480" y="9888"/>
                      <a:pt x="7480" y="9910"/>
                      <a:pt x="7471" y="9921"/>
                    </a:cubicBezTo>
                    <a:cubicBezTo>
                      <a:pt x="7462" y="9921"/>
                      <a:pt x="7453" y="9943"/>
                      <a:pt x="7449" y="9954"/>
                    </a:cubicBezTo>
                    <a:cubicBezTo>
                      <a:pt x="7449" y="9954"/>
                      <a:pt x="7436" y="9988"/>
                      <a:pt x="7436" y="9988"/>
                    </a:cubicBezTo>
                    <a:cubicBezTo>
                      <a:pt x="7436" y="9988"/>
                      <a:pt x="7436" y="9988"/>
                      <a:pt x="7427" y="9988"/>
                    </a:cubicBezTo>
                    <a:cubicBezTo>
                      <a:pt x="7405" y="10032"/>
                      <a:pt x="7388" y="10076"/>
                      <a:pt x="7357" y="10098"/>
                    </a:cubicBezTo>
                    <a:cubicBezTo>
                      <a:pt x="7331" y="10164"/>
                      <a:pt x="7300" y="10230"/>
                      <a:pt x="7270" y="10274"/>
                    </a:cubicBezTo>
                    <a:cubicBezTo>
                      <a:pt x="7261" y="10296"/>
                      <a:pt x="7248" y="10307"/>
                      <a:pt x="7239" y="10329"/>
                    </a:cubicBezTo>
                    <a:cubicBezTo>
                      <a:pt x="7217" y="10373"/>
                      <a:pt x="7200" y="10406"/>
                      <a:pt x="7182" y="10450"/>
                    </a:cubicBezTo>
                    <a:cubicBezTo>
                      <a:pt x="7104" y="10616"/>
                      <a:pt x="7016" y="10770"/>
                      <a:pt x="6942" y="10935"/>
                    </a:cubicBezTo>
                    <a:cubicBezTo>
                      <a:pt x="6929" y="10968"/>
                      <a:pt x="6916" y="11012"/>
                      <a:pt x="6903" y="11034"/>
                    </a:cubicBezTo>
                    <a:cubicBezTo>
                      <a:pt x="6903" y="11034"/>
                      <a:pt x="6890" y="11034"/>
                      <a:pt x="6885" y="11045"/>
                    </a:cubicBezTo>
                    <a:cubicBezTo>
                      <a:pt x="6846" y="11123"/>
                      <a:pt x="6811" y="11211"/>
                      <a:pt x="6767" y="11288"/>
                    </a:cubicBezTo>
                    <a:cubicBezTo>
                      <a:pt x="6763" y="11299"/>
                      <a:pt x="6754" y="11299"/>
                      <a:pt x="6750" y="11310"/>
                    </a:cubicBezTo>
                    <a:cubicBezTo>
                      <a:pt x="6750" y="11310"/>
                      <a:pt x="6750" y="11332"/>
                      <a:pt x="6746" y="11332"/>
                    </a:cubicBezTo>
                    <a:cubicBezTo>
                      <a:pt x="6737" y="11354"/>
                      <a:pt x="6728" y="11354"/>
                      <a:pt x="6724" y="11376"/>
                    </a:cubicBezTo>
                    <a:cubicBezTo>
                      <a:pt x="6676" y="11475"/>
                      <a:pt x="6632" y="11552"/>
                      <a:pt x="6588" y="11652"/>
                    </a:cubicBezTo>
                    <a:cubicBezTo>
                      <a:pt x="6588" y="11652"/>
                      <a:pt x="6580" y="11652"/>
                      <a:pt x="6575" y="11674"/>
                    </a:cubicBezTo>
                    <a:cubicBezTo>
                      <a:pt x="6562" y="11696"/>
                      <a:pt x="6549" y="11751"/>
                      <a:pt x="6540" y="11762"/>
                    </a:cubicBezTo>
                    <a:cubicBezTo>
                      <a:pt x="6540" y="11762"/>
                      <a:pt x="6532" y="11762"/>
                      <a:pt x="6527" y="11773"/>
                    </a:cubicBezTo>
                    <a:cubicBezTo>
                      <a:pt x="6523" y="11773"/>
                      <a:pt x="6518" y="11806"/>
                      <a:pt x="6514" y="11817"/>
                    </a:cubicBezTo>
                    <a:cubicBezTo>
                      <a:pt x="6510" y="11817"/>
                      <a:pt x="6505" y="11817"/>
                      <a:pt x="6501" y="11828"/>
                    </a:cubicBezTo>
                    <a:cubicBezTo>
                      <a:pt x="6483" y="11861"/>
                      <a:pt x="6462" y="11905"/>
                      <a:pt x="6440" y="11938"/>
                    </a:cubicBezTo>
                    <a:cubicBezTo>
                      <a:pt x="6427" y="11949"/>
                      <a:pt x="6414" y="11960"/>
                      <a:pt x="6400" y="11971"/>
                    </a:cubicBezTo>
                    <a:cubicBezTo>
                      <a:pt x="6392" y="12015"/>
                      <a:pt x="6383" y="12037"/>
                      <a:pt x="6366" y="12048"/>
                    </a:cubicBezTo>
                    <a:cubicBezTo>
                      <a:pt x="6366" y="12081"/>
                      <a:pt x="6366" y="12104"/>
                      <a:pt x="6352" y="12104"/>
                    </a:cubicBezTo>
                    <a:cubicBezTo>
                      <a:pt x="6339" y="12137"/>
                      <a:pt x="6322" y="12148"/>
                      <a:pt x="6309" y="12181"/>
                    </a:cubicBezTo>
                    <a:cubicBezTo>
                      <a:pt x="6296" y="12203"/>
                      <a:pt x="6287" y="12236"/>
                      <a:pt x="6274" y="12269"/>
                    </a:cubicBezTo>
                    <a:cubicBezTo>
                      <a:pt x="6261" y="12291"/>
                      <a:pt x="6243" y="12313"/>
                      <a:pt x="6230" y="12335"/>
                    </a:cubicBezTo>
                    <a:cubicBezTo>
                      <a:pt x="6217" y="12357"/>
                      <a:pt x="6200" y="12390"/>
                      <a:pt x="6186" y="12412"/>
                    </a:cubicBezTo>
                    <a:cubicBezTo>
                      <a:pt x="6160" y="12467"/>
                      <a:pt x="6138" y="12533"/>
                      <a:pt x="6112" y="12588"/>
                    </a:cubicBezTo>
                    <a:cubicBezTo>
                      <a:pt x="6112" y="12588"/>
                      <a:pt x="6103" y="12588"/>
                      <a:pt x="6099" y="12599"/>
                    </a:cubicBezTo>
                    <a:cubicBezTo>
                      <a:pt x="6086" y="12621"/>
                      <a:pt x="6077" y="12654"/>
                      <a:pt x="6073" y="12677"/>
                    </a:cubicBezTo>
                    <a:cubicBezTo>
                      <a:pt x="6073" y="12677"/>
                      <a:pt x="6064" y="12677"/>
                      <a:pt x="6060" y="12677"/>
                    </a:cubicBezTo>
                    <a:cubicBezTo>
                      <a:pt x="6060" y="12677"/>
                      <a:pt x="6060" y="12699"/>
                      <a:pt x="6051" y="12710"/>
                    </a:cubicBezTo>
                    <a:cubicBezTo>
                      <a:pt x="6029" y="12754"/>
                      <a:pt x="6012" y="12765"/>
                      <a:pt x="5985" y="12809"/>
                    </a:cubicBezTo>
                    <a:cubicBezTo>
                      <a:pt x="5972" y="12820"/>
                      <a:pt x="5959" y="12842"/>
                      <a:pt x="5946" y="12875"/>
                    </a:cubicBezTo>
                    <a:cubicBezTo>
                      <a:pt x="5920" y="12908"/>
                      <a:pt x="5881" y="12974"/>
                      <a:pt x="5854" y="12963"/>
                    </a:cubicBezTo>
                    <a:cubicBezTo>
                      <a:pt x="5846" y="12963"/>
                      <a:pt x="5828" y="12919"/>
                      <a:pt x="5824" y="12908"/>
                    </a:cubicBezTo>
                    <a:cubicBezTo>
                      <a:pt x="5833" y="12842"/>
                      <a:pt x="5859" y="12809"/>
                      <a:pt x="5876" y="12765"/>
                    </a:cubicBezTo>
                    <a:cubicBezTo>
                      <a:pt x="5894" y="12721"/>
                      <a:pt x="5907" y="12699"/>
                      <a:pt x="5920" y="12654"/>
                    </a:cubicBezTo>
                    <a:cubicBezTo>
                      <a:pt x="5924" y="12654"/>
                      <a:pt x="5933" y="12632"/>
                      <a:pt x="5937" y="12621"/>
                    </a:cubicBezTo>
                    <a:cubicBezTo>
                      <a:pt x="5950" y="12599"/>
                      <a:pt x="5968" y="12577"/>
                      <a:pt x="5981" y="12555"/>
                    </a:cubicBezTo>
                    <a:cubicBezTo>
                      <a:pt x="5990" y="12533"/>
                      <a:pt x="6003" y="12500"/>
                      <a:pt x="6012" y="12478"/>
                    </a:cubicBezTo>
                    <a:cubicBezTo>
                      <a:pt x="6020" y="12456"/>
                      <a:pt x="6033" y="12423"/>
                      <a:pt x="6038" y="12401"/>
                    </a:cubicBezTo>
                    <a:cubicBezTo>
                      <a:pt x="6042" y="12401"/>
                      <a:pt x="6042" y="12379"/>
                      <a:pt x="6047" y="12368"/>
                    </a:cubicBezTo>
                    <a:cubicBezTo>
                      <a:pt x="6047" y="12368"/>
                      <a:pt x="6055" y="12368"/>
                      <a:pt x="6060" y="12346"/>
                    </a:cubicBezTo>
                    <a:cubicBezTo>
                      <a:pt x="6064" y="12346"/>
                      <a:pt x="6064" y="12313"/>
                      <a:pt x="6068" y="12313"/>
                    </a:cubicBezTo>
                    <a:cubicBezTo>
                      <a:pt x="6068" y="12302"/>
                      <a:pt x="6082" y="12313"/>
                      <a:pt x="6086" y="12291"/>
                    </a:cubicBezTo>
                    <a:cubicBezTo>
                      <a:pt x="6086" y="12291"/>
                      <a:pt x="6086" y="12269"/>
                      <a:pt x="6086" y="12258"/>
                    </a:cubicBezTo>
                    <a:cubicBezTo>
                      <a:pt x="6086" y="12258"/>
                      <a:pt x="6095" y="12258"/>
                      <a:pt x="6095" y="12247"/>
                    </a:cubicBezTo>
                    <a:cubicBezTo>
                      <a:pt x="6103" y="12236"/>
                      <a:pt x="6112" y="12203"/>
                      <a:pt x="6121" y="12192"/>
                    </a:cubicBezTo>
                    <a:cubicBezTo>
                      <a:pt x="6138" y="12148"/>
                      <a:pt x="6160" y="12126"/>
                      <a:pt x="6173" y="12093"/>
                    </a:cubicBezTo>
                    <a:cubicBezTo>
                      <a:pt x="6178" y="12093"/>
                      <a:pt x="6178" y="12059"/>
                      <a:pt x="6182" y="12059"/>
                    </a:cubicBezTo>
                    <a:cubicBezTo>
                      <a:pt x="6182" y="12059"/>
                      <a:pt x="6191" y="12059"/>
                      <a:pt x="6191" y="12059"/>
                    </a:cubicBezTo>
                    <a:cubicBezTo>
                      <a:pt x="6191" y="12059"/>
                      <a:pt x="6191" y="12037"/>
                      <a:pt x="6191" y="12037"/>
                    </a:cubicBezTo>
                    <a:lnTo>
                      <a:pt x="6195" y="12037"/>
                    </a:lnTo>
                    <a:cubicBezTo>
                      <a:pt x="6195" y="12037"/>
                      <a:pt x="6195" y="12015"/>
                      <a:pt x="6195" y="12004"/>
                    </a:cubicBezTo>
                    <a:cubicBezTo>
                      <a:pt x="6213" y="11960"/>
                      <a:pt x="6230" y="11916"/>
                      <a:pt x="6248" y="11872"/>
                    </a:cubicBezTo>
                    <a:cubicBezTo>
                      <a:pt x="6248" y="11872"/>
                      <a:pt x="6248" y="11861"/>
                      <a:pt x="6248" y="11850"/>
                    </a:cubicBezTo>
                    <a:cubicBezTo>
                      <a:pt x="6248" y="11850"/>
                      <a:pt x="6252" y="11850"/>
                      <a:pt x="6252" y="11850"/>
                    </a:cubicBezTo>
                    <a:cubicBezTo>
                      <a:pt x="6252" y="11850"/>
                      <a:pt x="6252" y="11839"/>
                      <a:pt x="6252" y="11839"/>
                    </a:cubicBezTo>
                    <a:cubicBezTo>
                      <a:pt x="6252" y="11839"/>
                      <a:pt x="6261" y="11828"/>
                      <a:pt x="6261" y="11828"/>
                    </a:cubicBezTo>
                    <a:cubicBezTo>
                      <a:pt x="6269" y="11795"/>
                      <a:pt x="6282" y="11762"/>
                      <a:pt x="6287" y="11729"/>
                    </a:cubicBezTo>
                    <a:cubicBezTo>
                      <a:pt x="6304" y="11707"/>
                      <a:pt x="6317" y="11674"/>
                      <a:pt x="6331" y="11652"/>
                    </a:cubicBezTo>
                    <a:cubicBezTo>
                      <a:pt x="6335" y="11630"/>
                      <a:pt x="6339" y="11619"/>
                      <a:pt x="6344" y="11608"/>
                    </a:cubicBezTo>
                    <a:cubicBezTo>
                      <a:pt x="6352" y="11585"/>
                      <a:pt x="6366" y="11563"/>
                      <a:pt x="6374" y="11552"/>
                    </a:cubicBezTo>
                    <a:cubicBezTo>
                      <a:pt x="6374" y="11541"/>
                      <a:pt x="6374" y="11530"/>
                      <a:pt x="6383" y="11519"/>
                    </a:cubicBezTo>
                    <a:cubicBezTo>
                      <a:pt x="6392" y="11486"/>
                      <a:pt x="6400" y="11486"/>
                      <a:pt x="6405" y="11453"/>
                    </a:cubicBezTo>
                    <a:cubicBezTo>
                      <a:pt x="6409" y="11431"/>
                      <a:pt x="6414" y="11409"/>
                      <a:pt x="6418" y="11398"/>
                    </a:cubicBezTo>
                    <a:cubicBezTo>
                      <a:pt x="6431" y="11343"/>
                      <a:pt x="6453" y="11299"/>
                      <a:pt x="6466" y="11266"/>
                    </a:cubicBezTo>
                    <a:cubicBezTo>
                      <a:pt x="6466" y="11266"/>
                      <a:pt x="6479" y="11266"/>
                      <a:pt x="6483" y="11244"/>
                    </a:cubicBezTo>
                    <a:cubicBezTo>
                      <a:pt x="6483" y="11233"/>
                      <a:pt x="6483" y="11244"/>
                      <a:pt x="6483" y="11233"/>
                    </a:cubicBezTo>
                    <a:cubicBezTo>
                      <a:pt x="6483" y="11233"/>
                      <a:pt x="6488" y="11233"/>
                      <a:pt x="6492" y="11211"/>
                    </a:cubicBezTo>
                    <a:cubicBezTo>
                      <a:pt x="6505" y="11167"/>
                      <a:pt x="6518" y="11134"/>
                      <a:pt x="6532" y="11089"/>
                    </a:cubicBezTo>
                    <a:cubicBezTo>
                      <a:pt x="6571" y="10990"/>
                      <a:pt x="6619" y="10913"/>
                      <a:pt x="6658" y="10814"/>
                    </a:cubicBezTo>
                    <a:cubicBezTo>
                      <a:pt x="6680" y="10770"/>
                      <a:pt x="6693" y="10704"/>
                      <a:pt x="6719" y="10660"/>
                    </a:cubicBezTo>
                    <a:cubicBezTo>
                      <a:pt x="6719" y="10649"/>
                      <a:pt x="6715" y="10660"/>
                      <a:pt x="6711" y="10660"/>
                    </a:cubicBezTo>
                    <a:cubicBezTo>
                      <a:pt x="6689" y="10660"/>
                      <a:pt x="6684" y="10715"/>
                      <a:pt x="6671" y="10737"/>
                    </a:cubicBezTo>
                    <a:cubicBezTo>
                      <a:pt x="6645" y="10803"/>
                      <a:pt x="6615" y="10847"/>
                      <a:pt x="6575" y="10880"/>
                    </a:cubicBezTo>
                    <a:cubicBezTo>
                      <a:pt x="6575" y="10858"/>
                      <a:pt x="6567" y="10902"/>
                      <a:pt x="6562" y="10902"/>
                    </a:cubicBezTo>
                    <a:cubicBezTo>
                      <a:pt x="6558" y="10924"/>
                      <a:pt x="6545" y="10924"/>
                      <a:pt x="6532" y="10924"/>
                    </a:cubicBezTo>
                    <a:cubicBezTo>
                      <a:pt x="6518" y="10957"/>
                      <a:pt x="6497" y="10968"/>
                      <a:pt x="6483" y="11001"/>
                    </a:cubicBezTo>
                    <a:cubicBezTo>
                      <a:pt x="6470" y="11023"/>
                      <a:pt x="6457" y="11045"/>
                      <a:pt x="6449" y="11067"/>
                    </a:cubicBezTo>
                    <a:cubicBezTo>
                      <a:pt x="6440" y="11089"/>
                      <a:pt x="6431" y="11100"/>
                      <a:pt x="6422" y="11112"/>
                    </a:cubicBezTo>
                    <a:cubicBezTo>
                      <a:pt x="6418" y="11123"/>
                      <a:pt x="6414" y="11134"/>
                      <a:pt x="6405" y="11145"/>
                    </a:cubicBezTo>
                    <a:cubicBezTo>
                      <a:pt x="6396" y="11156"/>
                      <a:pt x="6387" y="11189"/>
                      <a:pt x="6379" y="11200"/>
                    </a:cubicBezTo>
                    <a:cubicBezTo>
                      <a:pt x="6361" y="11233"/>
                      <a:pt x="6344" y="11244"/>
                      <a:pt x="6331" y="11266"/>
                    </a:cubicBezTo>
                    <a:cubicBezTo>
                      <a:pt x="6317" y="11288"/>
                      <a:pt x="6309" y="11310"/>
                      <a:pt x="6296" y="11321"/>
                    </a:cubicBezTo>
                    <a:cubicBezTo>
                      <a:pt x="6278" y="11354"/>
                      <a:pt x="6265" y="11365"/>
                      <a:pt x="6256" y="11420"/>
                    </a:cubicBezTo>
                    <a:cubicBezTo>
                      <a:pt x="6256" y="11420"/>
                      <a:pt x="6248" y="11420"/>
                      <a:pt x="6248" y="11420"/>
                    </a:cubicBezTo>
                    <a:cubicBezTo>
                      <a:pt x="6248" y="11431"/>
                      <a:pt x="6239" y="11442"/>
                      <a:pt x="6234" y="11453"/>
                    </a:cubicBezTo>
                    <a:cubicBezTo>
                      <a:pt x="6217" y="11497"/>
                      <a:pt x="6200" y="11530"/>
                      <a:pt x="6186" y="11552"/>
                    </a:cubicBezTo>
                    <a:cubicBezTo>
                      <a:pt x="6178" y="11574"/>
                      <a:pt x="6173" y="11563"/>
                      <a:pt x="6165" y="11574"/>
                    </a:cubicBezTo>
                    <a:cubicBezTo>
                      <a:pt x="6165" y="11574"/>
                      <a:pt x="6165" y="11596"/>
                      <a:pt x="6165" y="11596"/>
                    </a:cubicBezTo>
                    <a:cubicBezTo>
                      <a:pt x="6160" y="11596"/>
                      <a:pt x="6151" y="11596"/>
                      <a:pt x="6147" y="11596"/>
                    </a:cubicBezTo>
                    <a:cubicBezTo>
                      <a:pt x="6147" y="11596"/>
                      <a:pt x="6143" y="11619"/>
                      <a:pt x="6134" y="11630"/>
                    </a:cubicBezTo>
                    <a:cubicBezTo>
                      <a:pt x="6121" y="11652"/>
                      <a:pt x="6103" y="11663"/>
                      <a:pt x="6095" y="11674"/>
                    </a:cubicBezTo>
                    <a:cubicBezTo>
                      <a:pt x="6077" y="11696"/>
                      <a:pt x="6068" y="11718"/>
                      <a:pt x="6055" y="11751"/>
                    </a:cubicBezTo>
                    <a:cubicBezTo>
                      <a:pt x="6047" y="11784"/>
                      <a:pt x="6038" y="11795"/>
                      <a:pt x="6029" y="11817"/>
                    </a:cubicBezTo>
                    <a:cubicBezTo>
                      <a:pt x="6007" y="11850"/>
                      <a:pt x="5985" y="11861"/>
                      <a:pt x="5972" y="11894"/>
                    </a:cubicBezTo>
                    <a:cubicBezTo>
                      <a:pt x="5959" y="11927"/>
                      <a:pt x="5950" y="11938"/>
                      <a:pt x="5942" y="11960"/>
                    </a:cubicBezTo>
                    <a:cubicBezTo>
                      <a:pt x="5916" y="12026"/>
                      <a:pt x="5889" y="12093"/>
                      <a:pt x="5859" y="12148"/>
                    </a:cubicBezTo>
                    <a:cubicBezTo>
                      <a:pt x="5833" y="12203"/>
                      <a:pt x="5806" y="12280"/>
                      <a:pt x="5776" y="12335"/>
                    </a:cubicBezTo>
                    <a:cubicBezTo>
                      <a:pt x="5776" y="12335"/>
                      <a:pt x="5767" y="12335"/>
                      <a:pt x="5763" y="12335"/>
                    </a:cubicBezTo>
                    <a:cubicBezTo>
                      <a:pt x="5763" y="12335"/>
                      <a:pt x="5763" y="12357"/>
                      <a:pt x="5763" y="12357"/>
                    </a:cubicBezTo>
                    <a:cubicBezTo>
                      <a:pt x="5763" y="12357"/>
                      <a:pt x="5754" y="12357"/>
                      <a:pt x="5754" y="12357"/>
                    </a:cubicBezTo>
                    <a:cubicBezTo>
                      <a:pt x="5749" y="12357"/>
                      <a:pt x="5741" y="12357"/>
                      <a:pt x="5736" y="12357"/>
                    </a:cubicBezTo>
                    <a:cubicBezTo>
                      <a:pt x="5736" y="12357"/>
                      <a:pt x="5732" y="12379"/>
                      <a:pt x="5728" y="12390"/>
                    </a:cubicBezTo>
                    <a:cubicBezTo>
                      <a:pt x="5719" y="12412"/>
                      <a:pt x="5706" y="12423"/>
                      <a:pt x="5701" y="12434"/>
                    </a:cubicBezTo>
                    <a:cubicBezTo>
                      <a:pt x="5697" y="12445"/>
                      <a:pt x="5693" y="12456"/>
                      <a:pt x="5688" y="12456"/>
                    </a:cubicBezTo>
                    <a:cubicBezTo>
                      <a:pt x="5688" y="12456"/>
                      <a:pt x="5688" y="12456"/>
                      <a:pt x="5680" y="12456"/>
                    </a:cubicBezTo>
                    <a:cubicBezTo>
                      <a:pt x="5645" y="12533"/>
                      <a:pt x="5618" y="12643"/>
                      <a:pt x="5583" y="12721"/>
                    </a:cubicBezTo>
                    <a:cubicBezTo>
                      <a:pt x="5579" y="12732"/>
                      <a:pt x="5566" y="12732"/>
                      <a:pt x="5562" y="12754"/>
                    </a:cubicBezTo>
                    <a:cubicBezTo>
                      <a:pt x="5553" y="12776"/>
                      <a:pt x="5553" y="12798"/>
                      <a:pt x="5540" y="12809"/>
                    </a:cubicBezTo>
                    <a:cubicBezTo>
                      <a:pt x="5535" y="12820"/>
                      <a:pt x="5527" y="12831"/>
                      <a:pt x="5522" y="12831"/>
                    </a:cubicBezTo>
                    <a:cubicBezTo>
                      <a:pt x="5522" y="12831"/>
                      <a:pt x="5518" y="12831"/>
                      <a:pt x="5514" y="12831"/>
                    </a:cubicBezTo>
                    <a:cubicBezTo>
                      <a:pt x="5505" y="12853"/>
                      <a:pt x="5505" y="12875"/>
                      <a:pt x="5505" y="12886"/>
                    </a:cubicBezTo>
                    <a:cubicBezTo>
                      <a:pt x="5496" y="12864"/>
                      <a:pt x="5492" y="12897"/>
                      <a:pt x="5483" y="12908"/>
                    </a:cubicBezTo>
                    <a:cubicBezTo>
                      <a:pt x="5474" y="12919"/>
                      <a:pt x="5466" y="12908"/>
                      <a:pt x="5457" y="12919"/>
                    </a:cubicBezTo>
                    <a:cubicBezTo>
                      <a:pt x="5435" y="12952"/>
                      <a:pt x="5413" y="13029"/>
                      <a:pt x="5387" y="12974"/>
                    </a:cubicBezTo>
                    <a:cubicBezTo>
                      <a:pt x="5387" y="12886"/>
                      <a:pt x="5404" y="12842"/>
                      <a:pt x="5422" y="12809"/>
                    </a:cubicBezTo>
                    <a:cubicBezTo>
                      <a:pt x="5422" y="12721"/>
                      <a:pt x="5444" y="12699"/>
                      <a:pt x="5448" y="12632"/>
                    </a:cubicBezTo>
                    <a:cubicBezTo>
                      <a:pt x="5466" y="12599"/>
                      <a:pt x="5487" y="12555"/>
                      <a:pt x="5500" y="12533"/>
                    </a:cubicBezTo>
                    <a:cubicBezTo>
                      <a:pt x="5500" y="12533"/>
                      <a:pt x="5500" y="12522"/>
                      <a:pt x="5505" y="12522"/>
                    </a:cubicBezTo>
                    <a:cubicBezTo>
                      <a:pt x="5518" y="12489"/>
                      <a:pt x="5535" y="12456"/>
                      <a:pt x="5544" y="12423"/>
                    </a:cubicBezTo>
                    <a:cubicBezTo>
                      <a:pt x="5544" y="12412"/>
                      <a:pt x="5544" y="12390"/>
                      <a:pt x="5553" y="12379"/>
                    </a:cubicBezTo>
                    <a:cubicBezTo>
                      <a:pt x="5557" y="12368"/>
                      <a:pt x="5566" y="12357"/>
                      <a:pt x="5570" y="12357"/>
                    </a:cubicBezTo>
                    <a:cubicBezTo>
                      <a:pt x="5575" y="12335"/>
                      <a:pt x="5575" y="12313"/>
                      <a:pt x="5579" y="12302"/>
                    </a:cubicBezTo>
                    <a:cubicBezTo>
                      <a:pt x="5618" y="12181"/>
                      <a:pt x="5662" y="12081"/>
                      <a:pt x="5701" y="11982"/>
                    </a:cubicBezTo>
                    <a:cubicBezTo>
                      <a:pt x="5701" y="11982"/>
                      <a:pt x="5710" y="11982"/>
                      <a:pt x="5715" y="11971"/>
                    </a:cubicBezTo>
                    <a:cubicBezTo>
                      <a:pt x="5715" y="11971"/>
                      <a:pt x="5715" y="11949"/>
                      <a:pt x="5715" y="11938"/>
                    </a:cubicBezTo>
                    <a:lnTo>
                      <a:pt x="5728" y="11938"/>
                    </a:lnTo>
                    <a:cubicBezTo>
                      <a:pt x="5728" y="11938"/>
                      <a:pt x="5745" y="11872"/>
                      <a:pt x="5763" y="11872"/>
                    </a:cubicBezTo>
                    <a:cubicBezTo>
                      <a:pt x="5763" y="11850"/>
                      <a:pt x="5767" y="11850"/>
                      <a:pt x="5771" y="11839"/>
                    </a:cubicBezTo>
                    <a:cubicBezTo>
                      <a:pt x="5780" y="11817"/>
                      <a:pt x="5784" y="11806"/>
                      <a:pt x="5789" y="11795"/>
                    </a:cubicBezTo>
                    <a:cubicBezTo>
                      <a:pt x="5789" y="11795"/>
                      <a:pt x="5789" y="11784"/>
                      <a:pt x="5793" y="11773"/>
                    </a:cubicBezTo>
                    <a:cubicBezTo>
                      <a:pt x="5793" y="11751"/>
                      <a:pt x="5802" y="11751"/>
                      <a:pt x="5806" y="11740"/>
                    </a:cubicBezTo>
                    <a:cubicBezTo>
                      <a:pt x="5854" y="11630"/>
                      <a:pt x="5902" y="11497"/>
                      <a:pt x="5950" y="11398"/>
                    </a:cubicBezTo>
                    <a:cubicBezTo>
                      <a:pt x="5950" y="11398"/>
                      <a:pt x="5950" y="11398"/>
                      <a:pt x="5950" y="11376"/>
                    </a:cubicBezTo>
                    <a:cubicBezTo>
                      <a:pt x="5959" y="11354"/>
                      <a:pt x="5968" y="11332"/>
                      <a:pt x="5972" y="11321"/>
                    </a:cubicBezTo>
                    <a:cubicBezTo>
                      <a:pt x="5981" y="11299"/>
                      <a:pt x="5985" y="11277"/>
                      <a:pt x="5994" y="11244"/>
                    </a:cubicBezTo>
                    <a:cubicBezTo>
                      <a:pt x="6007" y="11211"/>
                      <a:pt x="6025" y="11167"/>
                      <a:pt x="6042" y="11134"/>
                    </a:cubicBezTo>
                    <a:cubicBezTo>
                      <a:pt x="6042" y="11134"/>
                      <a:pt x="6042" y="11134"/>
                      <a:pt x="6042" y="11134"/>
                    </a:cubicBezTo>
                    <a:cubicBezTo>
                      <a:pt x="6055" y="11100"/>
                      <a:pt x="6068" y="11056"/>
                      <a:pt x="6077" y="11045"/>
                    </a:cubicBezTo>
                    <a:cubicBezTo>
                      <a:pt x="6077" y="11034"/>
                      <a:pt x="6077" y="11034"/>
                      <a:pt x="6077" y="11023"/>
                    </a:cubicBezTo>
                    <a:cubicBezTo>
                      <a:pt x="6082" y="11001"/>
                      <a:pt x="6086" y="10979"/>
                      <a:pt x="6095" y="10979"/>
                    </a:cubicBezTo>
                    <a:cubicBezTo>
                      <a:pt x="6103" y="10946"/>
                      <a:pt x="6095" y="10968"/>
                      <a:pt x="6095" y="10946"/>
                    </a:cubicBezTo>
                    <a:lnTo>
                      <a:pt x="6103" y="10946"/>
                    </a:lnTo>
                    <a:cubicBezTo>
                      <a:pt x="6103" y="10946"/>
                      <a:pt x="6116" y="10913"/>
                      <a:pt x="6116" y="10902"/>
                    </a:cubicBezTo>
                    <a:cubicBezTo>
                      <a:pt x="6090" y="10902"/>
                      <a:pt x="6073" y="10946"/>
                      <a:pt x="6064" y="10979"/>
                    </a:cubicBezTo>
                    <a:cubicBezTo>
                      <a:pt x="6060" y="10979"/>
                      <a:pt x="6055" y="10979"/>
                      <a:pt x="6051" y="10979"/>
                    </a:cubicBezTo>
                    <a:cubicBezTo>
                      <a:pt x="6042" y="11001"/>
                      <a:pt x="6033" y="11023"/>
                      <a:pt x="6020" y="11034"/>
                    </a:cubicBezTo>
                    <a:cubicBezTo>
                      <a:pt x="6012" y="11045"/>
                      <a:pt x="6007" y="11056"/>
                      <a:pt x="5999" y="11067"/>
                    </a:cubicBezTo>
                    <a:cubicBezTo>
                      <a:pt x="5981" y="11100"/>
                      <a:pt x="5972" y="11156"/>
                      <a:pt x="5955" y="11178"/>
                    </a:cubicBezTo>
                    <a:cubicBezTo>
                      <a:pt x="5946" y="11189"/>
                      <a:pt x="5933" y="11189"/>
                      <a:pt x="5920" y="11200"/>
                    </a:cubicBezTo>
                    <a:cubicBezTo>
                      <a:pt x="5881" y="11277"/>
                      <a:pt x="5846" y="11365"/>
                      <a:pt x="5802" y="11442"/>
                    </a:cubicBezTo>
                    <a:cubicBezTo>
                      <a:pt x="5793" y="11464"/>
                      <a:pt x="5780" y="11475"/>
                      <a:pt x="5771" y="11497"/>
                    </a:cubicBezTo>
                    <a:cubicBezTo>
                      <a:pt x="5767" y="11497"/>
                      <a:pt x="5763" y="11508"/>
                      <a:pt x="5758" y="11530"/>
                    </a:cubicBezTo>
                    <a:cubicBezTo>
                      <a:pt x="5758" y="11530"/>
                      <a:pt x="5745" y="11530"/>
                      <a:pt x="5736" y="11541"/>
                    </a:cubicBezTo>
                    <a:cubicBezTo>
                      <a:pt x="5719" y="11563"/>
                      <a:pt x="5706" y="11596"/>
                      <a:pt x="5693" y="11619"/>
                    </a:cubicBezTo>
                    <a:cubicBezTo>
                      <a:pt x="5693" y="11619"/>
                      <a:pt x="5693" y="11630"/>
                      <a:pt x="5693" y="11641"/>
                    </a:cubicBezTo>
                    <a:cubicBezTo>
                      <a:pt x="5688" y="11641"/>
                      <a:pt x="5684" y="11641"/>
                      <a:pt x="5680" y="11641"/>
                    </a:cubicBezTo>
                    <a:cubicBezTo>
                      <a:pt x="5658" y="11685"/>
                      <a:pt x="5640" y="11718"/>
                      <a:pt x="5623" y="11762"/>
                    </a:cubicBezTo>
                    <a:cubicBezTo>
                      <a:pt x="5597" y="11817"/>
                      <a:pt x="5562" y="11872"/>
                      <a:pt x="5544" y="11916"/>
                    </a:cubicBezTo>
                    <a:cubicBezTo>
                      <a:pt x="5540" y="11916"/>
                      <a:pt x="5535" y="11916"/>
                      <a:pt x="5531" y="11916"/>
                    </a:cubicBezTo>
                    <a:cubicBezTo>
                      <a:pt x="5522" y="11938"/>
                      <a:pt x="5514" y="11960"/>
                      <a:pt x="5500" y="11971"/>
                    </a:cubicBezTo>
                    <a:cubicBezTo>
                      <a:pt x="5500" y="11971"/>
                      <a:pt x="5487" y="11982"/>
                      <a:pt x="5483" y="11993"/>
                    </a:cubicBezTo>
                    <a:cubicBezTo>
                      <a:pt x="5479" y="11993"/>
                      <a:pt x="5470" y="12015"/>
                      <a:pt x="5466" y="12026"/>
                    </a:cubicBezTo>
                    <a:cubicBezTo>
                      <a:pt x="5461" y="12037"/>
                      <a:pt x="5452" y="12059"/>
                      <a:pt x="5448" y="12059"/>
                    </a:cubicBezTo>
                    <a:cubicBezTo>
                      <a:pt x="5439" y="12059"/>
                      <a:pt x="5431" y="12059"/>
                      <a:pt x="5422" y="12059"/>
                    </a:cubicBezTo>
                    <a:cubicBezTo>
                      <a:pt x="5422" y="12059"/>
                      <a:pt x="5417" y="12093"/>
                      <a:pt x="5409" y="12093"/>
                    </a:cubicBezTo>
                    <a:cubicBezTo>
                      <a:pt x="5369" y="12170"/>
                      <a:pt x="5330" y="12236"/>
                      <a:pt x="5295" y="12313"/>
                    </a:cubicBezTo>
                    <a:cubicBezTo>
                      <a:pt x="5273" y="12357"/>
                      <a:pt x="5251" y="12390"/>
                      <a:pt x="5230" y="12434"/>
                    </a:cubicBezTo>
                    <a:cubicBezTo>
                      <a:pt x="5203" y="12478"/>
                      <a:pt x="5182" y="12544"/>
                      <a:pt x="5160" y="12577"/>
                    </a:cubicBezTo>
                    <a:cubicBezTo>
                      <a:pt x="5160" y="12588"/>
                      <a:pt x="5160" y="12588"/>
                      <a:pt x="5151" y="12599"/>
                    </a:cubicBezTo>
                    <a:cubicBezTo>
                      <a:pt x="5099" y="12721"/>
                      <a:pt x="5042" y="12864"/>
                      <a:pt x="4989" y="12985"/>
                    </a:cubicBezTo>
                    <a:cubicBezTo>
                      <a:pt x="4976" y="13007"/>
                      <a:pt x="4967" y="13018"/>
                      <a:pt x="4959" y="13040"/>
                    </a:cubicBezTo>
                    <a:cubicBezTo>
                      <a:pt x="4946" y="13062"/>
                      <a:pt x="4933" y="13073"/>
                      <a:pt x="4924" y="13095"/>
                    </a:cubicBezTo>
                    <a:cubicBezTo>
                      <a:pt x="4915" y="13117"/>
                      <a:pt x="4893" y="13161"/>
                      <a:pt x="4880" y="13205"/>
                    </a:cubicBezTo>
                    <a:cubicBezTo>
                      <a:pt x="4858" y="13250"/>
                      <a:pt x="4845" y="13305"/>
                      <a:pt x="4823" y="13283"/>
                    </a:cubicBezTo>
                    <a:cubicBezTo>
                      <a:pt x="4819" y="13283"/>
                      <a:pt x="4819" y="13272"/>
                      <a:pt x="4815" y="13261"/>
                    </a:cubicBezTo>
                    <a:cubicBezTo>
                      <a:pt x="4815" y="13261"/>
                      <a:pt x="4801" y="13238"/>
                      <a:pt x="4801" y="13216"/>
                    </a:cubicBezTo>
                    <a:cubicBezTo>
                      <a:pt x="4815" y="13139"/>
                      <a:pt x="4845" y="13128"/>
                      <a:pt x="4845" y="13029"/>
                    </a:cubicBezTo>
                    <a:cubicBezTo>
                      <a:pt x="4863" y="13029"/>
                      <a:pt x="4871" y="12963"/>
                      <a:pt x="4880" y="12930"/>
                    </a:cubicBezTo>
                    <a:cubicBezTo>
                      <a:pt x="4893" y="12897"/>
                      <a:pt x="4898" y="12886"/>
                      <a:pt x="4902" y="12853"/>
                    </a:cubicBezTo>
                    <a:cubicBezTo>
                      <a:pt x="4902" y="12842"/>
                      <a:pt x="4906" y="12820"/>
                      <a:pt x="4911" y="12798"/>
                    </a:cubicBezTo>
                    <a:cubicBezTo>
                      <a:pt x="4937" y="12754"/>
                      <a:pt x="4954" y="12688"/>
                      <a:pt x="4976" y="12621"/>
                    </a:cubicBezTo>
                    <a:cubicBezTo>
                      <a:pt x="4985" y="12588"/>
                      <a:pt x="4998" y="12555"/>
                      <a:pt x="5011" y="12533"/>
                    </a:cubicBezTo>
                    <a:cubicBezTo>
                      <a:pt x="5020" y="12500"/>
                      <a:pt x="5029" y="12467"/>
                      <a:pt x="5037" y="12434"/>
                    </a:cubicBezTo>
                    <a:cubicBezTo>
                      <a:pt x="5046" y="12412"/>
                      <a:pt x="5037" y="12390"/>
                      <a:pt x="5042" y="12357"/>
                    </a:cubicBezTo>
                    <a:cubicBezTo>
                      <a:pt x="5064" y="12302"/>
                      <a:pt x="5077" y="12247"/>
                      <a:pt x="5094" y="12192"/>
                    </a:cubicBezTo>
                    <a:cubicBezTo>
                      <a:pt x="5094" y="12192"/>
                      <a:pt x="5094" y="12170"/>
                      <a:pt x="5099" y="12170"/>
                    </a:cubicBezTo>
                    <a:cubicBezTo>
                      <a:pt x="5099" y="12170"/>
                      <a:pt x="5107" y="12159"/>
                      <a:pt x="5107" y="12148"/>
                    </a:cubicBezTo>
                    <a:cubicBezTo>
                      <a:pt x="5125" y="12104"/>
                      <a:pt x="5138" y="12059"/>
                      <a:pt x="5151" y="12026"/>
                    </a:cubicBezTo>
                    <a:cubicBezTo>
                      <a:pt x="5151" y="12015"/>
                      <a:pt x="5164" y="12004"/>
                      <a:pt x="5164" y="12004"/>
                    </a:cubicBezTo>
                    <a:cubicBezTo>
                      <a:pt x="5173" y="11982"/>
                      <a:pt x="5182" y="11960"/>
                      <a:pt x="5190" y="11938"/>
                    </a:cubicBezTo>
                    <a:cubicBezTo>
                      <a:pt x="5190" y="11938"/>
                      <a:pt x="5203" y="11938"/>
                      <a:pt x="5208" y="11927"/>
                    </a:cubicBezTo>
                    <a:cubicBezTo>
                      <a:pt x="5208" y="11927"/>
                      <a:pt x="5208" y="11905"/>
                      <a:pt x="5208" y="11894"/>
                    </a:cubicBezTo>
                    <a:cubicBezTo>
                      <a:pt x="5208" y="11894"/>
                      <a:pt x="5216" y="11883"/>
                      <a:pt x="5221" y="11872"/>
                    </a:cubicBezTo>
                    <a:cubicBezTo>
                      <a:pt x="5230" y="11850"/>
                      <a:pt x="5230" y="11828"/>
                      <a:pt x="5238" y="11817"/>
                    </a:cubicBezTo>
                    <a:cubicBezTo>
                      <a:pt x="5247" y="11784"/>
                      <a:pt x="5260" y="11751"/>
                      <a:pt x="5265" y="11740"/>
                    </a:cubicBezTo>
                    <a:cubicBezTo>
                      <a:pt x="5273" y="11718"/>
                      <a:pt x="5278" y="11707"/>
                      <a:pt x="5286" y="11696"/>
                    </a:cubicBezTo>
                    <a:cubicBezTo>
                      <a:pt x="5286" y="11685"/>
                      <a:pt x="5286" y="11674"/>
                      <a:pt x="5295" y="11663"/>
                    </a:cubicBezTo>
                    <a:cubicBezTo>
                      <a:pt x="5304" y="11641"/>
                      <a:pt x="5313" y="11608"/>
                      <a:pt x="5317" y="11585"/>
                    </a:cubicBezTo>
                    <a:cubicBezTo>
                      <a:pt x="5317" y="11585"/>
                      <a:pt x="5326" y="11585"/>
                      <a:pt x="5326" y="11585"/>
                    </a:cubicBezTo>
                    <a:cubicBezTo>
                      <a:pt x="5334" y="11552"/>
                      <a:pt x="5348" y="11530"/>
                      <a:pt x="5352" y="11508"/>
                    </a:cubicBezTo>
                    <a:cubicBezTo>
                      <a:pt x="5369" y="11453"/>
                      <a:pt x="5382" y="11409"/>
                      <a:pt x="5396" y="11376"/>
                    </a:cubicBezTo>
                    <a:cubicBezTo>
                      <a:pt x="5400" y="11354"/>
                      <a:pt x="5404" y="11354"/>
                      <a:pt x="5413" y="11343"/>
                    </a:cubicBezTo>
                    <a:cubicBezTo>
                      <a:pt x="5413" y="11343"/>
                      <a:pt x="5422" y="11299"/>
                      <a:pt x="5422" y="11288"/>
                    </a:cubicBezTo>
                    <a:cubicBezTo>
                      <a:pt x="5422" y="11288"/>
                      <a:pt x="5431" y="11288"/>
                      <a:pt x="5431" y="11288"/>
                    </a:cubicBezTo>
                    <a:cubicBezTo>
                      <a:pt x="5431" y="11288"/>
                      <a:pt x="5431" y="11266"/>
                      <a:pt x="5431" y="11266"/>
                    </a:cubicBezTo>
                    <a:cubicBezTo>
                      <a:pt x="5431" y="11266"/>
                      <a:pt x="5435" y="11244"/>
                      <a:pt x="5439" y="11233"/>
                    </a:cubicBezTo>
                    <a:cubicBezTo>
                      <a:pt x="5448" y="11211"/>
                      <a:pt x="5457" y="11189"/>
                      <a:pt x="5461" y="11167"/>
                    </a:cubicBezTo>
                    <a:cubicBezTo>
                      <a:pt x="5461" y="11167"/>
                      <a:pt x="5466" y="11167"/>
                      <a:pt x="5470" y="11167"/>
                    </a:cubicBezTo>
                    <a:cubicBezTo>
                      <a:pt x="5479" y="11134"/>
                      <a:pt x="5487" y="11112"/>
                      <a:pt x="5492" y="11067"/>
                    </a:cubicBezTo>
                    <a:cubicBezTo>
                      <a:pt x="5479" y="11089"/>
                      <a:pt x="5466" y="11123"/>
                      <a:pt x="5448" y="11145"/>
                    </a:cubicBezTo>
                    <a:cubicBezTo>
                      <a:pt x="5439" y="11145"/>
                      <a:pt x="5431" y="11145"/>
                      <a:pt x="5422" y="11167"/>
                    </a:cubicBezTo>
                    <a:cubicBezTo>
                      <a:pt x="5413" y="11178"/>
                      <a:pt x="5409" y="11200"/>
                      <a:pt x="5400" y="11211"/>
                    </a:cubicBezTo>
                    <a:cubicBezTo>
                      <a:pt x="5369" y="11266"/>
                      <a:pt x="5330" y="11321"/>
                      <a:pt x="5304" y="11365"/>
                    </a:cubicBezTo>
                    <a:cubicBezTo>
                      <a:pt x="5278" y="11420"/>
                      <a:pt x="5256" y="11464"/>
                      <a:pt x="5230" y="11508"/>
                    </a:cubicBezTo>
                    <a:cubicBezTo>
                      <a:pt x="5199" y="11574"/>
                      <a:pt x="5160" y="11630"/>
                      <a:pt x="5133" y="11685"/>
                    </a:cubicBezTo>
                    <a:cubicBezTo>
                      <a:pt x="5125" y="11707"/>
                      <a:pt x="5112" y="11729"/>
                      <a:pt x="5103" y="11751"/>
                    </a:cubicBezTo>
                    <a:cubicBezTo>
                      <a:pt x="5064" y="11828"/>
                      <a:pt x="5024" y="11916"/>
                      <a:pt x="4985" y="12004"/>
                    </a:cubicBezTo>
                    <a:cubicBezTo>
                      <a:pt x="4933" y="12126"/>
                      <a:pt x="4884" y="12247"/>
                      <a:pt x="4836" y="12379"/>
                    </a:cubicBezTo>
                    <a:cubicBezTo>
                      <a:pt x="4823" y="12401"/>
                      <a:pt x="4810" y="12434"/>
                      <a:pt x="4797" y="12456"/>
                    </a:cubicBezTo>
                    <a:cubicBezTo>
                      <a:pt x="4784" y="12489"/>
                      <a:pt x="4771" y="12522"/>
                      <a:pt x="4758" y="12555"/>
                    </a:cubicBezTo>
                    <a:cubicBezTo>
                      <a:pt x="4745" y="12577"/>
                      <a:pt x="4732" y="12599"/>
                      <a:pt x="4718" y="12632"/>
                    </a:cubicBezTo>
                    <a:cubicBezTo>
                      <a:pt x="4705" y="12665"/>
                      <a:pt x="4697" y="12699"/>
                      <a:pt x="4683" y="12732"/>
                    </a:cubicBezTo>
                    <a:cubicBezTo>
                      <a:pt x="4670" y="12754"/>
                      <a:pt x="4657" y="12787"/>
                      <a:pt x="4644" y="12820"/>
                    </a:cubicBezTo>
                    <a:cubicBezTo>
                      <a:pt x="4631" y="12853"/>
                      <a:pt x="4622" y="12875"/>
                      <a:pt x="4609" y="12908"/>
                    </a:cubicBezTo>
                    <a:cubicBezTo>
                      <a:pt x="4609" y="12908"/>
                      <a:pt x="4600" y="12908"/>
                      <a:pt x="4596" y="12908"/>
                    </a:cubicBezTo>
                    <a:cubicBezTo>
                      <a:pt x="4579" y="12930"/>
                      <a:pt x="4566" y="12996"/>
                      <a:pt x="4552" y="13029"/>
                    </a:cubicBezTo>
                    <a:cubicBezTo>
                      <a:pt x="4544" y="13051"/>
                      <a:pt x="4535" y="13062"/>
                      <a:pt x="4531" y="13073"/>
                    </a:cubicBezTo>
                    <a:cubicBezTo>
                      <a:pt x="4504" y="13139"/>
                      <a:pt x="4482" y="13194"/>
                      <a:pt x="4456" y="13250"/>
                    </a:cubicBezTo>
                    <a:cubicBezTo>
                      <a:pt x="4443" y="13283"/>
                      <a:pt x="4430" y="13305"/>
                      <a:pt x="4417" y="13338"/>
                    </a:cubicBezTo>
                    <a:cubicBezTo>
                      <a:pt x="4408" y="13360"/>
                      <a:pt x="4395" y="13382"/>
                      <a:pt x="4386" y="13404"/>
                    </a:cubicBezTo>
                    <a:cubicBezTo>
                      <a:pt x="4382" y="13415"/>
                      <a:pt x="4373" y="13426"/>
                      <a:pt x="4365" y="13448"/>
                    </a:cubicBezTo>
                    <a:cubicBezTo>
                      <a:pt x="4356" y="13470"/>
                      <a:pt x="4351" y="13481"/>
                      <a:pt x="4343" y="13492"/>
                    </a:cubicBezTo>
                    <a:cubicBezTo>
                      <a:pt x="4325" y="13536"/>
                      <a:pt x="4308" y="13558"/>
                      <a:pt x="4290" y="13591"/>
                    </a:cubicBezTo>
                    <a:cubicBezTo>
                      <a:pt x="4277" y="13613"/>
                      <a:pt x="4268" y="13646"/>
                      <a:pt x="4255" y="13690"/>
                    </a:cubicBezTo>
                    <a:cubicBezTo>
                      <a:pt x="4242" y="13723"/>
                      <a:pt x="4220" y="13723"/>
                      <a:pt x="4212" y="13768"/>
                    </a:cubicBezTo>
                    <a:cubicBezTo>
                      <a:pt x="4181" y="13768"/>
                      <a:pt x="4177" y="13812"/>
                      <a:pt x="4159" y="13834"/>
                    </a:cubicBezTo>
                    <a:cubicBezTo>
                      <a:pt x="4146" y="13812"/>
                      <a:pt x="4129" y="13856"/>
                      <a:pt x="4111" y="13845"/>
                    </a:cubicBezTo>
                    <a:cubicBezTo>
                      <a:pt x="4094" y="13845"/>
                      <a:pt x="4081" y="13823"/>
                      <a:pt x="4076" y="13779"/>
                    </a:cubicBezTo>
                    <a:cubicBezTo>
                      <a:pt x="4076" y="13746"/>
                      <a:pt x="4085" y="13723"/>
                      <a:pt x="4094" y="13701"/>
                    </a:cubicBezTo>
                    <a:cubicBezTo>
                      <a:pt x="4116" y="13624"/>
                      <a:pt x="4142" y="13580"/>
                      <a:pt x="4150" y="13481"/>
                    </a:cubicBezTo>
                    <a:cubicBezTo>
                      <a:pt x="4172" y="13437"/>
                      <a:pt x="4190" y="13382"/>
                      <a:pt x="4203" y="13338"/>
                    </a:cubicBezTo>
                    <a:cubicBezTo>
                      <a:pt x="4203" y="13316"/>
                      <a:pt x="4212" y="13294"/>
                      <a:pt x="4216" y="13272"/>
                    </a:cubicBezTo>
                    <a:cubicBezTo>
                      <a:pt x="4220" y="13261"/>
                      <a:pt x="4233" y="13250"/>
                      <a:pt x="4238" y="13250"/>
                    </a:cubicBezTo>
                    <a:cubicBezTo>
                      <a:pt x="4238" y="13250"/>
                      <a:pt x="4238" y="13227"/>
                      <a:pt x="4238" y="13227"/>
                    </a:cubicBezTo>
                    <a:cubicBezTo>
                      <a:pt x="4264" y="13161"/>
                      <a:pt x="4290" y="13084"/>
                      <a:pt x="4316" y="13007"/>
                    </a:cubicBezTo>
                    <a:cubicBezTo>
                      <a:pt x="4330" y="12974"/>
                      <a:pt x="4343" y="12941"/>
                      <a:pt x="4356" y="12908"/>
                    </a:cubicBezTo>
                    <a:cubicBezTo>
                      <a:pt x="4369" y="12875"/>
                      <a:pt x="4391" y="12831"/>
                      <a:pt x="4395" y="12787"/>
                    </a:cubicBezTo>
                    <a:cubicBezTo>
                      <a:pt x="4395" y="12776"/>
                      <a:pt x="4408" y="12754"/>
                      <a:pt x="4413" y="12743"/>
                    </a:cubicBezTo>
                    <a:cubicBezTo>
                      <a:pt x="4430" y="12688"/>
                      <a:pt x="4452" y="12643"/>
                      <a:pt x="4474" y="12588"/>
                    </a:cubicBezTo>
                    <a:cubicBezTo>
                      <a:pt x="4487" y="12555"/>
                      <a:pt x="4500" y="12522"/>
                      <a:pt x="4513" y="12489"/>
                    </a:cubicBezTo>
                    <a:cubicBezTo>
                      <a:pt x="4531" y="12456"/>
                      <a:pt x="4548" y="12445"/>
                      <a:pt x="4557" y="12390"/>
                    </a:cubicBezTo>
                    <a:cubicBezTo>
                      <a:pt x="4566" y="12368"/>
                      <a:pt x="4574" y="12346"/>
                      <a:pt x="4583" y="12346"/>
                    </a:cubicBezTo>
                    <a:cubicBezTo>
                      <a:pt x="4583" y="12302"/>
                      <a:pt x="4592" y="12280"/>
                      <a:pt x="4592" y="12269"/>
                    </a:cubicBezTo>
                    <a:cubicBezTo>
                      <a:pt x="4592" y="12269"/>
                      <a:pt x="4592" y="12247"/>
                      <a:pt x="4596" y="12236"/>
                    </a:cubicBezTo>
                    <a:cubicBezTo>
                      <a:pt x="4609" y="12192"/>
                      <a:pt x="4635" y="12159"/>
                      <a:pt x="4653" y="12126"/>
                    </a:cubicBezTo>
                    <a:cubicBezTo>
                      <a:pt x="4666" y="12081"/>
                      <a:pt x="4679" y="12037"/>
                      <a:pt x="4688" y="12004"/>
                    </a:cubicBezTo>
                    <a:cubicBezTo>
                      <a:pt x="4688" y="12004"/>
                      <a:pt x="4697" y="11982"/>
                      <a:pt x="4701" y="11960"/>
                    </a:cubicBezTo>
                    <a:cubicBezTo>
                      <a:pt x="4714" y="11927"/>
                      <a:pt x="4732" y="11894"/>
                      <a:pt x="4740" y="11861"/>
                    </a:cubicBezTo>
                    <a:cubicBezTo>
                      <a:pt x="4740" y="11861"/>
                      <a:pt x="4740" y="11839"/>
                      <a:pt x="4740" y="11839"/>
                    </a:cubicBezTo>
                    <a:cubicBezTo>
                      <a:pt x="4740" y="11839"/>
                      <a:pt x="4749" y="11839"/>
                      <a:pt x="4753" y="11828"/>
                    </a:cubicBezTo>
                    <a:cubicBezTo>
                      <a:pt x="4762" y="11806"/>
                      <a:pt x="4767" y="11773"/>
                      <a:pt x="4780" y="11762"/>
                    </a:cubicBezTo>
                    <a:cubicBezTo>
                      <a:pt x="4788" y="11740"/>
                      <a:pt x="4801" y="11729"/>
                      <a:pt x="4810" y="11696"/>
                    </a:cubicBezTo>
                    <a:cubicBezTo>
                      <a:pt x="4810" y="11696"/>
                      <a:pt x="4815" y="11674"/>
                      <a:pt x="4819" y="11652"/>
                    </a:cubicBezTo>
                    <a:cubicBezTo>
                      <a:pt x="4819" y="11630"/>
                      <a:pt x="4832" y="11630"/>
                      <a:pt x="4836" y="11619"/>
                    </a:cubicBezTo>
                    <a:cubicBezTo>
                      <a:pt x="4854" y="11574"/>
                      <a:pt x="4871" y="11519"/>
                      <a:pt x="4889" y="11497"/>
                    </a:cubicBezTo>
                    <a:cubicBezTo>
                      <a:pt x="4893" y="11486"/>
                      <a:pt x="4898" y="11475"/>
                      <a:pt x="4906" y="11453"/>
                    </a:cubicBezTo>
                    <a:cubicBezTo>
                      <a:pt x="4915" y="11431"/>
                      <a:pt x="4928" y="11420"/>
                      <a:pt x="4933" y="11398"/>
                    </a:cubicBezTo>
                    <a:cubicBezTo>
                      <a:pt x="4933" y="11398"/>
                      <a:pt x="4941" y="11398"/>
                      <a:pt x="4941" y="11387"/>
                    </a:cubicBezTo>
                    <a:cubicBezTo>
                      <a:pt x="4941" y="11387"/>
                      <a:pt x="4941" y="11365"/>
                      <a:pt x="4941" y="11365"/>
                    </a:cubicBezTo>
                    <a:cubicBezTo>
                      <a:pt x="4941" y="11365"/>
                      <a:pt x="4946" y="11365"/>
                      <a:pt x="4946" y="11365"/>
                    </a:cubicBezTo>
                    <a:cubicBezTo>
                      <a:pt x="4946" y="11365"/>
                      <a:pt x="4946" y="11343"/>
                      <a:pt x="4950" y="11343"/>
                    </a:cubicBezTo>
                    <a:cubicBezTo>
                      <a:pt x="4963" y="11310"/>
                      <a:pt x="4981" y="11266"/>
                      <a:pt x="4989" y="11244"/>
                    </a:cubicBezTo>
                    <a:cubicBezTo>
                      <a:pt x="4989" y="11244"/>
                      <a:pt x="4998" y="11244"/>
                      <a:pt x="5002" y="11233"/>
                    </a:cubicBezTo>
                    <a:cubicBezTo>
                      <a:pt x="5011" y="11211"/>
                      <a:pt x="5016" y="11178"/>
                      <a:pt x="5029" y="11167"/>
                    </a:cubicBezTo>
                    <a:cubicBezTo>
                      <a:pt x="5037" y="11167"/>
                      <a:pt x="5029" y="11134"/>
                      <a:pt x="5037" y="11134"/>
                    </a:cubicBezTo>
                    <a:cubicBezTo>
                      <a:pt x="5050" y="11156"/>
                      <a:pt x="5046" y="11112"/>
                      <a:pt x="5050" y="11100"/>
                    </a:cubicBezTo>
                    <a:cubicBezTo>
                      <a:pt x="5050" y="11100"/>
                      <a:pt x="5064" y="11100"/>
                      <a:pt x="5068" y="11078"/>
                    </a:cubicBezTo>
                    <a:cubicBezTo>
                      <a:pt x="5068" y="11078"/>
                      <a:pt x="5068" y="11056"/>
                      <a:pt x="5068" y="11045"/>
                    </a:cubicBezTo>
                    <a:cubicBezTo>
                      <a:pt x="5068" y="11045"/>
                      <a:pt x="5072" y="11045"/>
                      <a:pt x="5072" y="11034"/>
                    </a:cubicBezTo>
                    <a:cubicBezTo>
                      <a:pt x="5094" y="10979"/>
                      <a:pt x="5116" y="10935"/>
                      <a:pt x="5133" y="10880"/>
                    </a:cubicBezTo>
                    <a:cubicBezTo>
                      <a:pt x="5138" y="10880"/>
                      <a:pt x="5133" y="10847"/>
                      <a:pt x="5142" y="10836"/>
                    </a:cubicBezTo>
                    <a:cubicBezTo>
                      <a:pt x="5142" y="10836"/>
                      <a:pt x="5155" y="10836"/>
                      <a:pt x="5160" y="10814"/>
                    </a:cubicBezTo>
                    <a:cubicBezTo>
                      <a:pt x="5160" y="10814"/>
                      <a:pt x="5160" y="10781"/>
                      <a:pt x="5168" y="10781"/>
                    </a:cubicBezTo>
                    <a:cubicBezTo>
                      <a:pt x="5177" y="10759"/>
                      <a:pt x="5186" y="10748"/>
                      <a:pt x="5195" y="10726"/>
                    </a:cubicBezTo>
                    <a:cubicBezTo>
                      <a:pt x="5195" y="10726"/>
                      <a:pt x="5203" y="10704"/>
                      <a:pt x="5208" y="10693"/>
                    </a:cubicBezTo>
                    <a:cubicBezTo>
                      <a:pt x="5238" y="10638"/>
                      <a:pt x="5260" y="10583"/>
                      <a:pt x="5291" y="10517"/>
                    </a:cubicBezTo>
                    <a:cubicBezTo>
                      <a:pt x="5308" y="10484"/>
                      <a:pt x="5326" y="10439"/>
                      <a:pt x="5334" y="10417"/>
                    </a:cubicBezTo>
                    <a:cubicBezTo>
                      <a:pt x="5334" y="10417"/>
                      <a:pt x="5343" y="10417"/>
                      <a:pt x="5348" y="10417"/>
                    </a:cubicBezTo>
                    <a:cubicBezTo>
                      <a:pt x="5348" y="10406"/>
                      <a:pt x="5348" y="10384"/>
                      <a:pt x="5356" y="10373"/>
                    </a:cubicBezTo>
                    <a:cubicBezTo>
                      <a:pt x="5361" y="10373"/>
                      <a:pt x="5369" y="10373"/>
                      <a:pt x="5374" y="10351"/>
                    </a:cubicBezTo>
                    <a:cubicBezTo>
                      <a:pt x="5382" y="10329"/>
                      <a:pt x="5387" y="10296"/>
                      <a:pt x="5396" y="10285"/>
                    </a:cubicBezTo>
                    <a:cubicBezTo>
                      <a:pt x="5409" y="10241"/>
                      <a:pt x="5435" y="10197"/>
                      <a:pt x="5439" y="10142"/>
                    </a:cubicBezTo>
                    <a:cubicBezTo>
                      <a:pt x="5417" y="10120"/>
                      <a:pt x="5409" y="10153"/>
                      <a:pt x="5404" y="10164"/>
                    </a:cubicBezTo>
                    <a:cubicBezTo>
                      <a:pt x="5396" y="10164"/>
                      <a:pt x="5382" y="10186"/>
                      <a:pt x="5374" y="10208"/>
                    </a:cubicBezTo>
                    <a:cubicBezTo>
                      <a:pt x="5308" y="10307"/>
                      <a:pt x="5247" y="10439"/>
                      <a:pt x="5190" y="10539"/>
                    </a:cubicBezTo>
                    <a:cubicBezTo>
                      <a:pt x="5177" y="10561"/>
                      <a:pt x="5173" y="10583"/>
                      <a:pt x="5160" y="10594"/>
                    </a:cubicBezTo>
                    <a:cubicBezTo>
                      <a:pt x="5147" y="10616"/>
                      <a:pt x="5142" y="10627"/>
                      <a:pt x="5133" y="10649"/>
                    </a:cubicBezTo>
                    <a:cubicBezTo>
                      <a:pt x="5133" y="10649"/>
                      <a:pt x="5120" y="10671"/>
                      <a:pt x="5116" y="10671"/>
                    </a:cubicBezTo>
                    <a:cubicBezTo>
                      <a:pt x="5107" y="10693"/>
                      <a:pt x="5099" y="10715"/>
                      <a:pt x="5090" y="10726"/>
                    </a:cubicBezTo>
                    <a:cubicBezTo>
                      <a:pt x="5068" y="10770"/>
                      <a:pt x="5037" y="10814"/>
                      <a:pt x="5020" y="10847"/>
                    </a:cubicBezTo>
                    <a:cubicBezTo>
                      <a:pt x="5016" y="10858"/>
                      <a:pt x="5007" y="10858"/>
                      <a:pt x="5002" y="10869"/>
                    </a:cubicBezTo>
                    <a:cubicBezTo>
                      <a:pt x="4994" y="10880"/>
                      <a:pt x="4985" y="10913"/>
                      <a:pt x="4976" y="10924"/>
                    </a:cubicBezTo>
                    <a:cubicBezTo>
                      <a:pt x="4967" y="10935"/>
                      <a:pt x="4963" y="10935"/>
                      <a:pt x="4959" y="10946"/>
                    </a:cubicBezTo>
                    <a:cubicBezTo>
                      <a:pt x="4950" y="10957"/>
                      <a:pt x="4941" y="10979"/>
                      <a:pt x="4928" y="11001"/>
                    </a:cubicBezTo>
                    <a:cubicBezTo>
                      <a:pt x="4915" y="11023"/>
                      <a:pt x="4902" y="11045"/>
                      <a:pt x="4889" y="11078"/>
                    </a:cubicBezTo>
                    <a:cubicBezTo>
                      <a:pt x="4876" y="11112"/>
                      <a:pt x="4863" y="11145"/>
                      <a:pt x="4849" y="11156"/>
                    </a:cubicBezTo>
                    <a:cubicBezTo>
                      <a:pt x="4845" y="11167"/>
                      <a:pt x="4841" y="11178"/>
                      <a:pt x="4836" y="11189"/>
                    </a:cubicBezTo>
                    <a:cubicBezTo>
                      <a:pt x="4819" y="11222"/>
                      <a:pt x="4801" y="11255"/>
                      <a:pt x="4788" y="11277"/>
                    </a:cubicBezTo>
                    <a:cubicBezTo>
                      <a:pt x="4788" y="11277"/>
                      <a:pt x="4788" y="11299"/>
                      <a:pt x="4784" y="11299"/>
                    </a:cubicBezTo>
                    <a:cubicBezTo>
                      <a:pt x="4784" y="11299"/>
                      <a:pt x="4771" y="11299"/>
                      <a:pt x="4771" y="11321"/>
                    </a:cubicBezTo>
                    <a:cubicBezTo>
                      <a:pt x="4771" y="11321"/>
                      <a:pt x="4771" y="11354"/>
                      <a:pt x="4762" y="11365"/>
                    </a:cubicBezTo>
                    <a:cubicBezTo>
                      <a:pt x="4753" y="11387"/>
                      <a:pt x="4745" y="11409"/>
                      <a:pt x="4736" y="11420"/>
                    </a:cubicBezTo>
                    <a:cubicBezTo>
                      <a:pt x="4727" y="11442"/>
                      <a:pt x="4714" y="11453"/>
                      <a:pt x="4710" y="11475"/>
                    </a:cubicBezTo>
                    <a:cubicBezTo>
                      <a:pt x="4701" y="11486"/>
                      <a:pt x="4692" y="11519"/>
                      <a:pt x="4688" y="11530"/>
                    </a:cubicBezTo>
                    <a:cubicBezTo>
                      <a:pt x="4683" y="11530"/>
                      <a:pt x="4675" y="11552"/>
                      <a:pt x="4670" y="11552"/>
                    </a:cubicBezTo>
                    <a:cubicBezTo>
                      <a:pt x="4657" y="11574"/>
                      <a:pt x="4649" y="11585"/>
                      <a:pt x="4640" y="11608"/>
                    </a:cubicBezTo>
                    <a:cubicBezTo>
                      <a:pt x="4622" y="11641"/>
                      <a:pt x="4609" y="11663"/>
                      <a:pt x="4596" y="11685"/>
                    </a:cubicBezTo>
                    <a:cubicBezTo>
                      <a:pt x="4592" y="11685"/>
                      <a:pt x="4587" y="11707"/>
                      <a:pt x="4587" y="11718"/>
                    </a:cubicBezTo>
                    <a:cubicBezTo>
                      <a:pt x="4587" y="11718"/>
                      <a:pt x="4574" y="11718"/>
                      <a:pt x="4570" y="11740"/>
                    </a:cubicBezTo>
                    <a:cubicBezTo>
                      <a:pt x="4557" y="11762"/>
                      <a:pt x="4544" y="11806"/>
                      <a:pt x="4531" y="11817"/>
                    </a:cubicBezTo>
                    <a:cubicBezTo>
                      <a:pt x="4526" y="11817"/>
                      <a:pt x="4518" y="11839"/>
                      <a:pt x="4513" y="11839"/>
                    </a:cubicBezTo>
                    <a:cubicBezTo>
                      <a:pt x="4504" y="11850"/>
                      <a:pt x="4496" y="11872"/>
                      <a:pt x="4491" y="11894"/>
                    </a:cubicBezTo>
                    <a:cubicBezTo>
                      <a:pt x="4482" y="11916"/>
                      <a:pt x="4474" y="11927"/>
                      <a:pt x="4461" y="11949"/>
                    </a:cubicBezTo>
                    <a:cubicBezTo>
                      <a:pt x="4452" y="11971"/>
                      <a:pt x="4448" y="11993"/>
                      <a:pt x="4434" y="12004"/>
                    </a:cubicBezTo>
                    <a:cubicBezTo>
                      <a:pt x="4421" y="12048"/>
                      <a:pt x="4400" y="12081"/>
                      <a:pt x="4382" y="12115"/>
                    </a:cubicBezTo>
                    <a:cubicBezTo>
                      <a:pt x="4365" y="12159"/>
                      <a:pt x="4351" y="12203"/>
                      <a:pt x="4334" y="12236"/>
                    </a:cubicBezTo>
                    <a:cubicBezTo>
                      <a:pt x="4325" y="12258"/>
                      <a:pt x="4316" y="12269"/>
                      <a:pt x="4303" y="12280"/>
                    </a:cubicBezTo>
                    <a:cubicBezTo>
                      <a:pt x="4295" y="12302"/>
                      <a:pt x="4286" y="12324"/>
                      <a:pt x="4282" y="12346"/>
                    </a:cubicBezTo>
                    <a:cubicBezTo>
                      <a:pt x="4264" y="12390"/>
                      <a:pt x="4247" y="12412"/>
                      <a:pt x="4229" y="12445"/>
                    </a:cubicBezTo>
                    <a:cubicBezTo>
                      <a:pt x="4194" y="12522"/>
                      <a:pt x="4164" y="12621"/>
                      <a:pt x="4133" y="12688"/>
                    </a:cubicBezTo>
                    <a:cubicBezTo>
                      <a:pt x="4133" y="12688"/>
                      <a:pt x="4129" y="12688"/>
                      <a:pt x="4124" y="12699"/>
                    </a:cubicBezTo>
                    <a:cubicBezTo>
                      <a:pt x="4124" y="12699"/>
                      <a:pt x="4124" y="12699"/>
                      <a:pt x="4124" y="12710"/>
                    </a:cubicBezTo>
                    <a:cubicBezTo>
                      <a:pt x="4120" y="12710"/>
                      <a:pt x="4111" y="12710"/>
                      <a:pt x="4107" y="12732"/>
                    </a:cubicBezTo>
                    <a:cubicBezTo>
                      <a:pt x="4041" y="12897"/>
                      <a:pt x="3971" y="13084"/>
                      <a:pt x="3910" y="13238"/>
                    </a:cubicBezTo>
                    <a:cubicBezTo>
                      <a:pt x="3906" y="13261"/>
                      <a:pt x="3897" y="13272"/>
                      <a:pt x="3888" y="13283"/>
                    </a:cubicBezTo>
                    <a:cubicBezTo>
                      <a:pt x="3880" y="13305"/>
                      <a:pt x="3875" y="13327"/>
                      <a:pt x="3867" y="13349"/>
                    </a:cubicBezTo>
                    <a:cubicBezTo>
                      <a:pt x="3836" y="13393"/>
                      <a:pt x="3814" y="13459"/>
                      <a:pt x="3788" y="13525"/>
                    </a:cubicBezTo>
                    <a:cubicBezTo>
                      <a:pt x="3783" y="13525"/>
                      <a:pt x="3775" y="13525"/>
                      <a:pt x="3770" y="13536"/>
                    </a:cubicBezTo>
                    <a:cubicBezTo>
                      <a:pt x="3770" y="13547"/>
                      <a:pt x="3766" y="13580"/>
                      <a:pt x="3762" y="13580"/>
                    </a:cubicBezTo>
                    <a:cubicBezTo>
                      <a:pt x="3762" y="13591"/>
                      <a:pt x="3753" y="13602"/>
                      <a:pt x="3749" y="13613"/>
                    </a:cubicBezTo>
                    <a:cubicBezTo>
                      <a:pt x="3740" y="13624"/>
                      <a:pt x="3735" y="13635"/>
                      <a:pt x="3727" y="13657"/>
                    </a:cubicBezTo>
                    <a:cubicBezTo>
                      <a:pt x="3727" y="13657"/>
                      <a:pt x="3727" y="13679"/>
                      <a:pt x="3718" y="13690"/>
                    </a:cubicBezTo>
                    <a:cubicBezTo>
                      <a:pt x="3718" y="13690"/>
                      <a:pt x="3709" y="13690"/>
                      <a:pt x="3705" y="13690"/>
                    </a:cubicBezTo>
                    <a:cubicBezTo>
                      <a:pt x="3700" y="13690"/>
                      <a:pt x="3700" y="13723"/>
                      <a:pt x="3696" y="13723"/>
                    </a:cubicBezTo>
                    <a:cubicBezTo>
                      <a:pt x="3696" y="13723"/>
                      <a:pt x="3687" y="13723"/>
                      <a:pt x="3687" y="13723"/>
                    </a:cubicBezTo>
                    <a:cubicBezTo>
                      <a:pt x="3687" y="13723"/>
                      <a:pt x="3687" y="13723"/>
                      <a:pt x="3683" y="13723"/>
                    </a:cubicBezTo>
                    <a:cubicBezTo>
                      <a:pt x="3674" y="13757"/>
                      <a:pt x="3666" y="13757"/>
                      <a:pt x="3657" y="13768"/>
                    </a:cubicBezTo>
                    <a:cubicBezTo>
                      <a:pt x="3644" y="13790"/>
                      <a:pt x="3626" y="13823"/>
                      <a:pt x="3613" y="13845"/>
                    </a:cubicBezTo>
                    <a:cubicBezTo>
                      <a:pt x="3596" y="13878"/>
                      <a:pt x="3578" y="13900"/>
                      <a:pt x="3561" y="13911"/>
                    </a:cubicBezTo>
                    <a:cubicBezTo>
                      <a:pt x="3556" y="13911"/>
                      <a:pt x="3517" y="13900"/>
                      <a:pt x="3513" y="13889"/>
                    </a:cubicBezTo>
                    <a:cubicBezTo>
                      <a:pt x="3491" y="13878"/>
                      <a:pt x="3478" y="13823"/>
                      <a:pt x="3473" y="13779"/>
                    </a:cubicBezTo>
                    <a:cubicBezTo>
                      <a:pt x="3486" y="13746"/>
                      <a:pt x="3508" y="13723"/>
                      <a:pt x="3521" y="13690"/>
                    </a:cubicBezTo>
                    <a:cubicBezTo>
                      <a:pt x="3526" y="13668"/>
                      <a:pt x="3534" y="13646"/>
                      <a:pt x="3534" y="13624"/>
                    </a:cubicBezTo>
                    <a:cubicBezTo>
                      <a:pt x="3539" y="13602"/>
                      <a:pt x="3543" y="13558"/>
                      <a:pt x="3548" y="13547"/>
                    </a:cubicBezTo>
                    <a:cubicBezTo>
                      <a:pt x="3561" y="13492"/>
                      <a:pt x="3587" y="13459"/>
                      <a:pt x="3604" y="13415"/>
                    </a:cubicBezTo>
                    <a:cubicBezTo>
                      <a:pt x="3631" y="13338"/>
                      <a:pt x="3657" y="13261"/>
                      <a:pt x="3679" y="13194"/>
                    </a:cubicBezTo>
                    <a:cubicBezTo>
                      <a:pt x="3692" y="13150"/>
                      <a:pt x="3705" y="13117"/>
                      <a:pt x="3718" y="13084"/>
                    </a:cubicBezTo>
                    <a:cubicBezTo>
                      <a:pt x="3722" y="13062"/>
                      <a:pt x="3735" y="13040"/>
                      <a:pt x="3740" y="13029"/>
                    </a:cubicBezTo>
                    <a:cubicBezTo>
                      <a:pt x="3740" y="13029"/>
                      <a:pt x="3744" y="13018"/>
                      <a:pt x="3749" y="13007"/>
                    </a:cubicBezTo>
                    <a:cubicBezTo>
                      <a:pt x="3749" y="13007"/>
                      <a:pt x="3749" y="12996"/>
                      <a:pt x="3749" y="12996"/>
                    </a:cubicBezTo>
                    <a:cubicBezTo>
                      <a:pt x="3749" y="12996"/>
                      <a:pt x="3753" y="12996"/>
                      <a:pt x="3757" y="12996"/>
                    </a:cubicBezTo>
                    <a:cubicBezTo>
                      <a:pt x="3757" y="12996"/>
                      <a:pt x="3757" y="12974"/>
                      <a:pt x="3757" y="12974"/>
                    </a:cubicBezTo>
                    <a:cubicBezTo>
                      <a:pt x="3757" y="12974"/>
                      <a:pt x="3762" y="12974"/>
                      <a:pt x="3766" y="12974"/>
                    </a:cubicBezTo>
                    <a:cubicBezTo>
                      <a:pt x="3788" y="12897"/>
                      <a:pt x="3814" y="12831"/>
                      <a:pt x="3836" y="12776"/>
                    </a:cubicBezTo>
                    <a:cubicBezTo>
                      <a:pt x="3845" y="12743"/>
                      <a:pt x="3858" y="12721"/>
                      <a:pt x="3867" y="12699"/>
                    </a:cubicBezTo>
                    <a:cubicBezTo>
                      <a:pt x="3867" y="12699"/>
                      <a:pt x="3867" y="12677"/>
                      <a:pt x="3875" y="12654"/>
                    </a:cubicBezTo>
                    <a:cubicBezTo>
                      <a:pt x="3888" y="12610"/>
                      <a:pt x="3906" y="12588"/>
                      <a:pt x="3919" y="12555"/>
                    </a:cubicBezTo>
                    <a:cubicBezTo>
                      <a:pt x="3980" y="12423"/>
                      <a:pt x="4024" y="12258"/>
                      <a:pt x="4085" y="12137"/>
                    </a:cubicBezTo>
                    <a:cubicBezTo>
                      <a:pt x="4085" y="12126"/>
                      <a:pt x="4089" y="12115"/>
                      <a:pt x="4094" y="12104"/>
                    </a:cubicBezTo>
                    <a:cubicBezTo>
                      <a:pt x="4094" y="12104"/>
                      <a:pt x="4102" y="12093"/>
                      <a:pt x="4102" y="12093"/>
                    </a:cubicBezTo>
                    <a:cubicBezTo>
                      <a:pt x="4116" y="12070"/>
                      <a:pt x="4129" y="12037"/>
                      <a:pt x="4142" y="12015"/>
                    </a:cubicBezTo>
                    <a:cubicBezTo>
                      <a:pt x="4155" y="11982"/>
                      <a:pt x="4164" y="11938"/>
                      <a:pt x="4172" y="11927"/>
                    </a:cubicBezTo>
                    <a:cubicBezTo>
                      <a:pt x="4177" y="11927"/>
                      <a:pt x="4177" y="11916"/>
                      <a:pt x="4181" y="11916"/>
                    </a:cubicBezTo>
                    <a:cubicBezTo>
                      <a:pt x="4190" y="11894"/>
                      <a:pt x="4203" y="11850"/>
                      <a:pt x="4212" y="11828"/>
                    </a:cubicBezTo>
                    <a:cubicBezTo>
                      <a:pt x="4212" y="11817"/>
                      <a:pt x="4212" y="11806"/>
                      <a:pt x="4212" y="11806"/>
                    </a:cubicBezTo>
                    <a:cubicBezTo>
                      <a:pt x="4216" y="11784"/>
                      <a:pt x="4229" y="11762"/>
                      <a:pt x="4229" y="11751"/>
                    </a:cubicBezTo>
                    <a:cubicBezTo>
                      <a:pt x="4229" y="11751"/>
                      <a:pt x="4238" y="11751"/>
                      <a:pt x="4242" y="11751"/>
                    </a:cubicBezTo>
                    <a:cubicBezTo>
                      <a:pt x="4251" y="11718"/>
                      <a:pt x="4251" y="11707"/>
                      <a:pt x="4260" y="11696"/>
                    </a:cubicBezTo>
                    <a:cubicBezTo>
                      <a:pt x="4286" y="11652"/>
                      <a:pt x="4303" y="11585"/>
                      <a:pt x="4325" y="11541"/>
                    </a:cubicBezTo>
                    <a:cubicBezTo>
                      <a:pt x="4330" y="11530"/>
                      <a:pt x="4343" y="11497"/>
                      <a:pt x="4347" y="11486"/>
                    </a:cubicBezTo>
                    <a:cubicBezTo>
                      <a:pt x="4347" y="11486"/>
                      <a:pt x="4356" y="11486"/>
                      <a:pt x="4360" y="11475"/>
                    </a:cubicBezTo>
                    <a:cubicBezTo>
                      <a:pt x="4369" y="11453"/>
                      <a:pt x="4378" y="11420"/>
                      <a:pt x="4386" y="11398"/>
                    </a:cubicBezTo>
                    <a:cubicBezTo>
                      <a:pt x="4404" y="11354"/>
                      <a:pt x="4421" y="11321"/>
                      <a:pt x="4439" y="11288"/>
                    </a:cubicBezTo>
                    <a:cubicBezTo>
                      <a:pt x="4461" y="11255"/>
                      <a:pt x="4478" y="11200"/>
                      <a:pt x="4491" y="11167"/>
                    </a:cubicBezTo>
                    <a:cubicBezTo>
                      <a:pt x="4500" y="11145"/>
                      <a:pt x="4504" y="11134"/>
                      <a:pt x="4513" y="11112"/>
                    </a:cubicBezTo>
                    <a:cubicBezTo>
                      <a:pt x="4513" y="11112"/>
                      <a:pt x="4522" y="11100"/>
                      <a:pt x="4526" y="11078"/>
                    </a:cubicBezTo>
                    <a:cubicBezTo>
                      <a:pt x="4526" y="11078"/>
                      <a:pt x="4526" y="11056"/>
                      <a:pt x="4526" y="11056"/>
                    </a:cubicBezTo>
                    <a:cubicBezTo>
                      <a:pt x="4526" y="11056"/>
                      <a:pt x="4535" y="11056"/>
                      <a:pt x="4539" y="11056"/>
                    </a:cubicBezTo>
                    <a:cubicBezTo>
                      <a:pt x="4548" y="11034"/>
                      <a:pt x="4557" y="11012"/>
                      <a:pt x="4566" y="11001"/>
                    </a:cubicBezTo>
                    <a:cubicBezTo>
                      <a:pt x="4605" y="10924"/>
                      <a:pt x="4640" y="10836"/>
                      <a:pt x="4675" y="10748"/>
                    </a:cubicBezTo>
                    <a:cubicBezTo>
                      <a:pt x="4675" y="10748"/>
                      <a:pt x="4688" y="10748"/>
                      <a:pt x="4692" y="10726"/>
                    </a:cubicBezTo>
                    <a:cubicBezTo>
                      <a:pt x="4692" y="10726"/>
                      <a:pt x="4692" y="10693"/>
                      <a:pt x="4701" y="10682"/>
                    </a:cubicBezTo>
                    <a:cubicBezTo>
                      <a:pt x="4710" y="10660"/>
                      <a:pt x="4718" y="10638"/>
                      <a:pt x="4727" y="10627"/>
                    </a:cubicBezTo>
                    <a:cubicBezTo>
                      <a:pt x="4767" y="10539"/>
                      <a:pt x="4801" y="10461"/>
                      <a:pt x="4836" y="10373"/>
                    </a:cubicBezTo>
                    <a:cubicBezTo>
                      <a:pt x="4836" y="10362"/>
                      <a:pt x="4841" y="10351"/>
                      <a:pt x="4849" y="10340"/>
                    </a:cubicBezTo>
                    <a:cubicBezTo>
                      <a:pt x="4854" y="10318"/>
                      <a:pt x="4863" y="10318"/>
                      <a:pt x="4867" y="10307"/>
                    </a:cubicBezTo>
                    <a:cubicBezTo>
                      <a:pt x="4871" y="10285"/>
                      <a:pt x="4893" y="10252"/>
                      <a:pt x="4880" y="10252"/>
                    </a:cubicBezTo>
                    <a:cubicBezTo>
                      <a:pt x="4863" y="10285"/>
                      <a:pt x="4832" y="10329"/>
                      <a:pt x="4810" y="10351"/>
                    </a:cubicBezTo>
                    <a:cubicBezTo>
                      <a:pt x="4806" y="10351"/>
                      <a:pt x="4806" y="10373"/>
                      <a:pt x="4801" y="10373"/>
                    </a:cubicBezTo>
                    <a:cubicBezTo>
                      <a:pt x="4788" y="10395"/>
                      <a:pt x="4771" y="10406"/>
                      <a:pt x="4758" y="10428"/>
                    </a:cubicBezTo>
                    <a:cubicBezTo>
                      <a:pt x="4749" y="10428"/>
                      <a:pt x="4745" y="10450"/>
                      <a:pt x="4736" y="10461"/>
                    </a:cubicBezTo>
                    <a:cubicBezTo>
                      <a:pt x="4727" y="10461"/>
                      <a:pt x="4718" y="10461"/>
                      <a:pt x="4714" y="10484"/>
                    </a:cubicBezTo>
                    <a:cubicBezTo>
                      <a:pt x="4705" y="10484"/>
                      <a:pt x="4701" y="10528"/>
                      <a:pt x="4692" y="10539"/>
                    </a:cubicBezTo>
                    <a:cubicBezTo>
                      <a:pt x="4688" y="10539"/>
                      <a:pt x="4679" y="10539"/>
                      <a:pt x="4675" y="10539"/>
                    </a:cubicBezTo>
                    <a:cubicBezTo>
                      <a:pt x="4675" y="10539"/>
                      <a:pt x="4675" y="10561"/>
                      <a:pt x="4666" y="10572"/>
                    </a:cubicBezTo>
                    <a:cubicBezTo>
                      <a:pt x="4666" y="10572"/>
                      <a:pt x="4662" y="10572"/>
                      <a:pt x="4657" y="10572"/>
                    </a:cubicBezTo>
                    <a:cubicBezTo>
                      <a:pt x="4657" y="10572"/>
                      <a:pt x="4657" y="10594"/>
                      <a:pt x="4657" y="10594"/>
                    </a:cubicBezTo>
                    <a:cubicBezTo>
                      <a:pt x="4657" y="10594"/>
                      <a:pt x="4649" y="10594"/>
                      <a:pt x="4649" y="10594"/>
                    </a:cubicBezTo>
                    <a:cubicBezTo>
                      <a:pt x="4649" y="10594"/>
                      <a:pt x="4649" y="10616"/>
                      <a:pt x="4644" y="10616"/>
                    </a:cubicBezTo>
                    <a:cubicBezTo>
                      <a:pt x="4635" y="10638"/>
                      <a:pt x="4631" y="10638"/>
                      <a:pt x="4622" y="10638"/>
                    </a:cubicBezTo>
                    <a:cubicBezTo>
                      <a:pt x="4622" y="10638"/>
                      <a:pt x="4622" y="10660"/>
                      <a:pt x="4622" y="10660"/>
                    </a:cubicBezTo>
                    <a:cubicBezTo>
                      <a:pt x="4592" y="10726"/>
                      <a:pt x="4557" y="10803"/>
                      <a:pt x="4526" y="10847"/>
                    </a:cubicBezTo>
                    <a:cubicBezTo>
                      <a:pt x="4522" y="10847"/>
                      <a:pt x="4513" y="10880"/>
                      <a:pt x="4509" y="10891"/>
                    </a:cubicBezTo>
                    <a:cubicBezTo>
                      <a:pt x="4482" y="10935"/>
                      <a:pt x="4461" y="10979"/>
                      <a:pt x="4439" y="11023"/>
                    </a:cubicBezTo>
                    <a:cubicBezTo>
                      <a:pt x="4421" y="11056"/>
                      <a:pt x="4404" y="11100"/>
                      <a:pt x="4386" y="11112"/>
                    </a:cubicBezTo>
                    <a:cubicBezTo>
                      <a:pt x="4386" y="11112"/>
                      <a:pt x="4386" y="11134"/>
                      <a:pt x="4386" y="11134"/>
                    </a:cubicBezTo>
                    <a:cubicBezTo>
                      <a:pt x="4360" y="11189"/>
                      <a:pt x="4334" y="11222"/>
                      <a:pt x="4308" y="11277"/>
                    </a:cubicBezTo>
                    <a:cubicBezTo>
                      <a:pt x="4286" y="11321"/>
                      <a:pt x="4264" y="11365"/>
                      <a:pt x="4242" y="11398"/>
                    </a:cubicBezTo>
                    <a:cubicBezTo>
                      <a:pt x="4242" y="11398"/>
                      <a:pt x="4242" y="11409"/>
                      <a:pt x="4242" y="11420"/>
                    </a:cubicBezTo>
                    <a:cubicBezTo>
                      <a:pt x="4216" y="11464"/>
                      <a:pt x="4194" y="11508"/>
                      <a:pt x="4168" y="11541"/>
                    </a:cubicBezTo>
                    <a:cubicBezTo>
                      <a:pt x="4137" y="11596"/>
                      <a:pt x="4111" y="11663"/>
                      <a:pt x="4081" y="11729"/>
                    </a:cubicBezTo>
                    <a:cubicBezTo>
                      <a:pt x="4067" y="11751"/>
                      <a:pt x="4050" y="11784"/>
                      <a:pt x="4037" y="11817"/>
                    </a:cubicBezTo>
                    <a:cubicBezTo>
                      <a:pt x="4024" y="11850"/>
                      <a:pt x="4011" y="11883"/>
                      <a:pt x="4002" y="11927"/>
                    </a:cubicBezTo>
                    <a:cubicBezTo>
                      <a:pt x="3989" y="11927"/>
                      <a:pt x="3980" y="11927"/>
                      <a:pt x="3971" y="11949"/>
                    </a:cubicBezTo>
                    <a:cubicBezTo>
                      <a:pt x="3910" y="12115"/>
                      <a:pt x="3832" y="12247"/>
                      <a:pt x="3770" y="12401"/>
                    </a:cubicBezTo>
                    <a:cubicBezTo>
                      <a:pt x="3749" y="12456"/>
                      <a:pt x="3722" y="12500"/>
                      <a:pt x="3709" y="12577"/>
                    </a:cubicBezTo>
                    <a:cubicBezTo>
                      <a:pt x="3696" y="12555"/>
                      <a:pt x="3696" y="12588"/>
                      <a:pt x="3687" y="12599"/>
                    </a:cubicBezTo>
                    <a:cubicBezTo>
                      <a:pt x="3666" y="12621"/>
                      <a:pt x="3648" y="12665"/>
                      <a:pt x="3635" y="12710"/>
                    </a:cubicBezTo>
                    <a:cubicBezTo>
                      <a:pt x="3613" y="12765"/>
                      <a:pt x="3587" y="12809"/>
                      <a:pt x="3574" y="12886"/>
                    </a:cubicBezTo>
                    <a:cubicBezTo>
                      <a:pt x="3556" y="12875"/>
                      <a:pt x="3548" y="12886"/>
                      <a:pt x="3543" y="12897"/>
                    </a:cubicBezTo>
                    <a:cubicBezTo>
                      <a:pt x="3543" y="12897"/>
                      <a:pt x="3534" y="12897"/>
                      <a:pt x="3530" y="12908"/>
                    </a:cubicBezTo>
                    <a:cubicBezTo>
                      <a:pt x="3521" y="12919"/>
                      <a:pt x="3517" y="12952"/>
                      <a:pt x="3504" y="12974"/>
                    </a:cubicBezTo>
                    <a:cubicBezTo>
                      <a:pt x="3473" y="13051"/>
                      <a:pt x="3447" y="13117"/>
                      <a:pt x="3421" y="13194"/>
                    </a:cubicBezTo>
                    <a:cubicBezTo>
                      <a:pt x="3386" y="13272"/>
                      <a:pt x="3351" y="13371"/>
                      <a:pt x="3320" y="13437"/>
                    </a:cubicBezTo>
                    <a:cubicBezTo>
                      <a:pt x="3303" y="13470"/>
                      <a:pt x="3285" y="13514"/>
                      <a:pt x="3272" y="13547"/>
                    </a:cubicBezTo>
                    <a:cubicBezTo>
                      <a:pt x="3264" y="13569"/>
                      <a:pt x="3255" y="13580"/>
                      <a:pt x="3246" y="13602"/>
                    </a:cubicBezTo>
                    <a:cubicBezTo>
                      <a:pt x="3207" y="13690"/>
                      <a:pt x="3167" y="13779"/>
                      <a:pt x="3124" y="13867"/>
                    </a:cubicBezTo>
                    <a:cubicBezTo>
                      <a:pt x="3115" y="13889"/>
                      <a:pt x="3102" y="13911"/>
                      <a:pt x="3089" y="13933"/>
                    </a:cubicBezTo>
                    <a:cubicBezTo>
                      <a:pt x="3076" y="13966"/>
                      <a:pt x="3067" y="13988"/>
                      <a:pt x="3058" y="13999"/>
                    </a:cubicBezTo>
                    <a:cubicBezTo>
                      <a:pt x="3041" y="14010"/>
                      <a:pt x="3015" y="13999"/>
                      <a:pt x="2997" y="14010"/>
                    </a:cubicBezTo>
                    <a:cubicBezTo>
                      <a:pt x="2984" y="13966"/>
                      <a:pt x="2975" y="13911"/>
                      <a:pt x="2980" y="13845"/>
                    </a:cubicBezTo>
                    <a:cubicBezTo>
                      <a:pt x="2980" y="13823"/>
                      <a:pt x="2997" y="13712"/>
                      <a:pt x="3010" y="13690"/>
                    </a:cubicBezTo>
                    <a:cubicBezTo>
                      <a:pt x="3010" y="13679"/>
                      <a:pt x="3019" y="13668"/>
                      <a:pt x="3023" y="13668"/>
                    </a:cubicBezTo>
                    <a:cubicBezTo>
                      <a:pt x="3023" y="13668"/>
                      <a:pt x="3023" y="13635"/>
                      <a:pt x="3023" y="13624"/>
                    </a:cubicBezTo>
                    <a:cubicBezTo>
                      <a:pt x="3032" y="13580"/>
                      <a:pt x="3049" y="13525"/>
                      <a:pt x="3058" y="13503"/>
                    </a:cubicBezTo>
                    <a:cubicBezTo>
                      <a:pt x="3058" y="13503"/>
                      <a:pt x="3058" y="13492"/>
                      <a:pt x="3058" y="13492"/>
                    </a:cubicBezTo>
                    <a:cubicBezTo>
                      <a:pt x="3080" y="13426"/>
                      <a:pt x="3106" y="13360"/>
                      <a:pt x="3128" y="13316"/>
                    </a:cubicBezTo>
                    <a:cubicBezTo>
                      <a:pt x="3128" y="13316"/>
                      <a:pt x="3128" y="13305"/>
                      <a:pt x="3128" y="13294"/>
                    </a:cubicBezTo>
                    <a:cubicBezTo>
                      <a:pt x="3128" y="13294"/>
                      <a:pt x="3137" y="13294"/>
                      <a:pt x="3137" y="13294"/>
                    </a:cubicBezTo>
                    <a:cubicBezTo>
                      <a:pt x="3137" y="13294"/>
                      <a:pt x="3137" y="13283"/>
                      <a:pt x="3137" y="13272"/>
                    </a:cubicBezTo>
                    <a:cubicBezTo>
                      <a:pt x="3141" y="13272"/>
                      <a:pt x="3146" y="13250"/>
                      <a:pt x="3150" y="13227"/>
                    </a:cubicBezTo>
                    <a:cubicBezTo>
                      <a:pt x="3150" y="13227"/>
                      <a:pt x="3163" y="13194"/>
                      <a:pt x="3167" y="13183"/>
                    </a:cubicBezTo>
                    <a:cubicBezTo>
                      <a:pt x="3194" y="13117"/>
                      <a:pt x="3229" y="13062"/>
                      <a:pt x="3246" y="13007"/>
                    </a:cubicBezTo>
                    <a:cubicBezTo>
                      <a:pt x="3255" y="12985"/>
                      <a:pt x="3255" y="12963"/>
                      <a:pt x="3259" y="12941"/>
                    </a:cubicBezTo>
                    <a:cubicBezTo>
                      <a:pt x="3259" y="12941"/>
                      <a:pt x="3268" y="12941"/>
                      <a:pt x="3272" y="12941"/>
                    </a:cubicBezTo>
                    <a:cubicBezTo>
                      <a:pt x="3272" y="12941"/>
                      <a:pt x="3272" y="12919"/>
                      <a:pt x="3281" y="12908"/>
                    </a:cubicBezTo>
                    <a:cubicBezTo>
                      <a:pt x="3281" y="12908"/>
                      <a:pt x="3281" y="12908"/>
                      <a:pt x="3290" y="12897"/>
                    </a:cubicBezTo>
                    <a:cubicBezTo>
                      <a:pt x="3303" y="12864"/>
                      <a:pt x="3307" y="12842"/>
                      <a:pt x="3320" y="12820"/>
                    </a:cubicBezTo>
                    <a:cubicBezTo>
                      <a:pt x="3333" y="12776"/>
                      <a:pt x="3355" y="12754"/>
                      <a:pt x="3373" y="12721"/>
                    </a:cubicBezTo>
                    <a:cubicBezTo>
                      <a:pt x="3386" y="12688"/>
                      <a:pt x="3399" y="12654"/>
                      <a:pt x="3412" y="12632"/>
                    </a:cubicBezTo>
                    <a:cubicBezTo>
                      <a:pt x="3412" y="12621"/>
                      <a:pt x="3421" y="12621"/>
                      <a:pt x="3425" y="12621"/>
                    </a:cubicBezTo>
                    <a:cubicBezTo>
                      <a:pt x="3434" y="12599"/>
                      <a:pt x="3434" y="12577"/>
                      <a:pt x="3443" y="12566"/>
                    </a:cubicBezTo>
                    <a:cubicBezTo>
                      <a:pt x="3447" y="12544"/>
                      <a:pt x="3456" y="12533"/>
                      <a:pt x="3460" y="12522"/>
                    </a:cubicBezTo>
                    <a:cubicBezTo>
                      <a:pt x="3460" y="12522"/>
                      <a:pt x="3469" y="12522"/>
                      <a:pt x="3469" y="12522"/>
                    </a:cubicBezTo>
                    <a:cubicBezTo>
                      <a:pt x="3469" y="12522"/>
                      <a:pt x="3469" y="12489"/>
                      <a:pt x="3469" y="12478"/>
                    </a:cubicBezTo>
                    <a:cubicBezTo>
                      <a:pt x="3469" y="12478"/>
                      <a:pt x="3473" y="12478"/>
                      <a:pt x="3478" y="12478"/>
                    </a:cubicBezTo>
                    <a:cubicBezTo>
                      <a:pt x="3478" y="12478"/>
                      <a:pt x="3478" y="12456"/>
                      <a:pt x="3478" y="12456"/>
                    </a:cubicBezTo>
                    <a:cubicBezTo>
                      <a:pt x="3486" y="12434"/>
                      <a:pt x="3495" y="12423"/>
                      <a:pt x="3504" y="12412"/>
                    </a:cubicBezTo>
                    <a:cubicBezTo>
                      <a:pt x="3504" y="12412"/>
                      <a:pt x="3504" y="12390"/>
                      <a:pt x="3504" y="12390"/>
                    </a:cubicBezTo>
                    <a:cubicBezTo>
                      <a:pt x="3504" y="12390"/>
                      <a:pt x="3508" y="12390"/>
                      <a:pt x="3513" y="12390"/>
                    </a:cubicBezTo>
                    <a:cubicBezTo>
                      <a:pt x="3530" y="12346"/>
                      <a:pt x="3552" y="12302"/>
                      <a:pt x="3569" y="12258"/>
                    </a:cubicBezTo>
                    <a:cubicBezTo>
                      <a:pt x="3569" y="12258"/>
                      <a:pt x="3574" y="12236"/>
                      <a:pt x="3578" y="12225"/>
                    </a:cubicBezTo>
                    <a:cubicBezTo>
                      <a:pt x="3578" y="12225"/>
                      <a:pt x="3591" y="12225"/>
                      <a:pt x="3596" y="12203"/>
                    </a:cubicBezTo>
                    <a:cubicBezTo>
                      <a:pt x="3618" y="12148"/>
                      <a:pt x="3639" y="12104"/>
                      <a:pt x="3661" y="12048"/>
                    </a:cubicBezTo>
                    <a:cubicBezTo>
                      <a:pt x="3670" y="12026"/>
                      <a:pt x="3679" y="12015"/>
                      <a:pt x="3687" y="11993"/>
                    </a:cubicBezTo>
                    <a:cubicBezTo>
                      <a:pt x="3687" y="11982"/>
                      <a:pt x="3696" y="11949"/>
                      <a:pt x="3700" y="11938"/>
                    </a:cubicBezTo>
                    <a:cubicBezTo>
                      <a:pt x="3709" y="11905"/>
                      <a:pt x="3727" y="11883"/>
                      <a:pt x="3731" y="11861"/>
                    </a:cubicBezTo>
                    <a:cubicBezTo>
                      <a:pt x="3744" y="11828"/>
                      <a:pt x="3762" y="11806"/>
                      <a:pt x="3762" y="11773"/>
                    </a:cubicBezTo>
                    <a:cubicBezTo>
                      <a:pt x="3779" y="11751"/>
                      <a:pt x="3783" y="11707"/>
                      <a:pt x="3797" y="11685"/>
                    </a:cubicBezTo>
                    <a:cubicBezTo>
                      <a:pt x="3797" y="11685"/>
                      <a:pt x="3810" y="11641"/>
                      <a:pt x="3797" y="11652"/>
                    </a:cubicBezTo>
                    <a:cubicBezTo>
                      <a:pt x="3718" y="11718"/>
                      <a:pt x="3648" y="11806"/>
                      <a:pt x="3582" y="11905"/>
                    </a:cubicBezTo>
                    <a:cubicBezTo>
                      <a:pt x="3578" y="11916"/>
                      <a:pt x="3569" y="11916"/>
                      <a:pt x="3565" y="11927"/>
                    </a:cubicBezTo>
                    <a:cubicBezTo>
                      <a:pt x="3565" y="11927"/>
                      <a:pt x="3565" y="11927"/>
                      <a:pt x="3556" y="11927"/>
                    </a:cubicBezTo>
                    <a:cubicBezTo>
                      <a:pt x="3552" y="11949"/>
                      <a:pt x="3543" y="11971"/>
                      <a:pt x="3534" y="11982"/>
                    </a:cubicBezTo>
                    <a:cubicBezTo>
                      <a:pt x="3534" y="11982"/>
                      <a:pt x="3530" y="11982"/>
                      <a:pt x="3526" y="11982"/>
                    </a:cubicBezTo>
                    <a:cubicBezTo>
                      <a:pt x="3526" y="11982"/>
                      <a:pt x="3526" y="11993"/>
                      <a:pt x="3521" y="11993"/>
                    </a:cubicBezTo>
                    <a:cubicBezTo>
                      <a:pt x="3504" y="12037"/>
                      <a:pt x="3482" y="12070"/>
                      <a:pt x="3465" y="12115"/>
                    </a:cubicBezTo>
                    <a:cubicBezTo>
                      <a:pt x="3460" y="12137"/>
                      <a:pt x="3451" y="12148"/>
                      <a:pt x="3443" y="12159"/>
                    </a:cubicBezTo>
                    <a:cubicBezTo>
                      <a:pt x="3443" y="12159"/>
                      <a:pt x="3438" y="12170"/>
                      <a:pt x="3434" y="12181"/>
                    </a:cubicBezTo>
                    <a:cubicBezTo>
                      <a:pt x="3430" y="12181"/>
                      <a:pt x="3425" y="12181"/>
                      <a:pt x="3416" y="12181"/>
                    </a:cubicBezTo>
                    <a:cubicBezTo>
                      <a:pt x="3416" y="12181"/>
                      <a:pt x="3412" y="12203"/>
                      <a:pt x="3408" y="12214"/>
                    </a:cubicBezTo>
                    <a:cubicBezTo>
                      <a:pt x="3390" y="12258"/>
                      <a:pt x="3373" y="12269"/>
                      <a:pt x="3355" y="12291"/>
                    </a:cubicBezTo>
                    <a:cubicBezTo>
                      <a:pt x="3338" y="12313"/>
                      <a:pt x="3325" y="12346"/>
                      <a:pt x="3312" y="12379"/>
                    </a:cubicBezTo>
                    <a:cubicBezTo>
                      <a:pt x="3299" y="12412"/>
                      <a:pt x="3281" y="12445"/>
                      <a:pt x="3268" y="12478"/>
                    </a:cubicBezTo>
                    <a:cubicBezTo>
                      <a:pt x="3250" y="12511"/>
                      <a:pt x="3233" y="12544"/>
                      <a:pt x="3220" y="12577"/>
                    </a:cubicBezTo>
                    <a:cubicBezTo>
                      <a:pt x="3202" y="12599"/>
                      <a:pt x="3189" y="12632"/>
                      <a:pt x="3172" y="12677"/>
                    </a:cubicBezTo>
                    <a:cubicBezTo>
                      <a:pt x="3141" y="12743"/>
                      <a:pt x="3111" y="12798"/>
                      <a:pt x="3080" y="12875"/>
                    </a:cubicBezTo>
                    <a:cubicBezTo>
                      <a:pt x="3049" y="12941"/>
                      <a:pt x="3019" y="13007"/>
                      <a:pt x="2993" y="13073"/>
                    </a:cubicBezTo>
                    <a:cubicBezTo>
                      <a:pt x="2936" y="13205"/>
                      <a:pt x="2879" y="13349"/>
                      <a:pt x="2827" y="13503"/>
                    </a:cubicBezTo>
                    <a:cubicBezTo>
                      <a:pt x="2818" y="13525"/>
                      <a:pt x="2818" y="13547"/>
                      <a:pt x="2809" y="13569"/>
                    </a:cubicBezTo>
                    <a:cubicBezTo>
                      <a:pt x="2787" y="13635"/>
                      <a:pt x="2766" y="13679"/>
                      <a:pt x="2744" y="13734"/>
                    </a:cubicBezTo>
                    <a:cubicBezTo>
                      <a:pt x="2735" y="13757"/>
                      <a:pt x="2726" y="13790"/>
                      <a:pt x="2718" y="13812"/>
                    </a:cubicBezTo>
                    <a:cubicBezTo>
                      <a:pt x="2713" y="13812"/>
                      <a:pt x="2704" y="13812"/>
                      <a:pt x="2700" y="13823"/>
                    </a:cubicBezTo>
                    <a:cubicBezTo>
                      <a:pt x="2687" y="13867"/>
                      <a:pt x="2678" y="13911"/>
                      <a:pt x="2665" y="13955"/>
                    </a:cubicBezTo>
                    <a:cubicBezTo>
                      <a:pt x="2656" y="13966"/>
                      <a:pt x="2643" y="13988"/>
                      <a:pt x="2634" y="13999"/>
                    </a:cubicBezTo>
                    <a:cubicBezTo>
                      <a:pt x="2626" y="14021"/>
                      <a:pt x="2626" y="14043"/>
                      <a:pt x="2617" y="14054"/>
                    </a:cubicBezTo>
                    <a:cubicBezTo>
                      <a:pt x="2604" y="14076"/>
                      <a:pt x="2595" y="14087"/>
                      <a:pt x="2582" y="14109"/>
                    </a:cubicBezTo>
                    <a:cubicBezTo>
                      <a:pt x="2556" y="14131"/>
                      <a:pt x="2525" y="14186"/>
                      <a:pt x="2503" y="14219"/>
                    </a:cubicBezTo>
                    <a:cubicBezTo>
                      <a:pt x="2486" y="14231"/>
                      <a:pt x="2468" y="14242"/>
                      <a:pt x="2460" y="14242"/>
                    </a:cubicBezTo>
                    <a:cubicBezTo>
                      <a:pt x="2447" y="14242"/>
                      <a:pt x="2442" y="14242"/>
                      <a:pt x="2429" y="14242"/>
                    </a:cubicBezTo>
                    <a:cubicBezTo>
                      <a:pt x="2381" y="14242"/>
                      <a:pt x="2324" y="14242"/>
                      <a:pt x="2276" y="14264"/>
                    </a:cubicBezTo>
                    <a:cubicBezTo>
                      <a:pt x="2267" y="14264"/>
                      <a:pt x="2254" y="14286"/>
                      <a:pt x="2246" y="14286"/>
                    </a:cubicBezTo>
                    <a:cubicBezTo>
                      <a:pt x="2233" y="14286"/>
                      <a:pt x="2219" y="14286"/>
                      <a:pt x="2206" y="14286"/>
                    </a:cubicBezTo>
                    <a:cubicBezTo>
                      <a:pt x="2193" y="14286"/>
                      <a:pt x="2184" y="14308"/>
                      <a:pt x="2171" y="14308"/>
                    </a:cubicBezTo>
                    <a:cubicBezTo>
                      <a:pt x="2123" y="14319"/>
                      <a:pt x="2071" y="14308"/>
                      <a:pt x="2036" y="14341"/>
                    </a:cubicBezTo>
                    <a:cubicBezTo>
                      <a:pt x="2023" y="14341"/>
                      <a:pt x="2001" y="14363"/>
                      <a:pt x="1983" y="14363"/>
                    </a:cubicBezTo>
                    <a:cubicBezTo>
                      <a:pt x="1935" y="14374"/>
                      <a:pt x="1883" y="14363"/>
                      <a:pt x="1826" y="14363"/>
                    </a:cubicBezTo>
                    <a:cubicBezTo>
                      <a:pt x="1809" y="14363"/>
                      <a:pt x="1787" y="14374"/>
                      <a:pt x="1769" y="14374"/>
                    </a:cubicBezTo>
                    <a:cubicBezTo>
                      <a:pt x="1756" y="14374"/>
                      <a:pt x="1739" y="14352"/>
                      <a:pt x="1726" y="14352"/>
                    </a:cubicBezTo>
                    <a:cubicBezTo>
                      <a:pt x="1708" y="14352"/>
                      <a:pt x="1691" y="14352"/>
                      <a:pt x="1673" y="14363"/>
                    </a:cubicBezTo>
                    <a:cubicBezTo>
                      <a:pt x="1656" y="14363"/>
                      <a:pt x="1630" y="14374"/>
                      <a:pt x="1621" y="14374"/>
                    </a:cubicBezTo>
                    <a:cubicBezTo>
                      <a:pt x="1582" y="14374"/>
                      <a:pt x="1547" y="14374"/>
                      <a:pt x="1512" y="14374"/>
                    </a:cubicBezTo>
                    <a:cubicBezTo>
                      <a:pt x="1499" y="14374"/>
                      <a:pt x="1490" y="14396"/>
                      <a:pt x="1472" y="14396"/>
                    </a:cubicBezTo>
                    <a:cubicBezTo>
                      <a:pt x="1468" y="14396"/>
                      <a:pt x="1455" y="14396"/>
                      <a:pt x="1451" y="14396"/>
                    </a:cubicBezTo>
                    <a:cubicBezTo>
                      <a:pt x="1424" y="14396"/>
                      <a:pt x="1402" y="14396"/>
                      <a:pt x="1376" y="14396"/>
                    </a:cubicBezTo>
                    <a:cubicBezTo>
                      <a:pt x="1258" y="14418"/>
                      <a:pt x="1136" y="14440"/>
                      <a:pt x="1018" y="14451"/>
                    </a:cubicBezTo>
                    <a:cubicBezTo>
                      <a:pt x="979" y="14451"/>
                      <a:pt x="926" y="14473"/>
                      <a:pt x="896" y="14451"/>
                    </a:cubicBezTo>
                    <a:cubicBezTo>
                      <a:pt x="896" y="14451"/>
                      <a:pt x="896" y="14451"/>
                      <a:pt x="896" y="14451"/>
                    </a:cubicBezTo>
                    <a:cubicBezTo>
                      <a:pt x="882" y="14451"/>
                      <a:pt x="878" y="14451"/>
                      <a:pt x="874" y="14451"/>
                    </a:cubicBezTo>
                    <a:cubicBezTo>
                      <a:pt x="874" y="14451"/>
                      <a:pt x="874" y="14451"/>
                      <a:pt x="874" y="14451"/>
                    </a:cubicBezTo>
                    <a:cubicBezTo>
                      <a:pt x="826" y="14473"/>
                      <a:pt x="760" y="14451"/>
                      <a:pt x="730" y="14462"/>
                    </a:cubicBezTo>
                    <a:cubicBezTo>
                      <a:pt x="690" y="14473"/>
                      <a:pt x="664" y="14462"/>
                      <a:pt x="633" y="14462"/>
                    </a:cubicBezTo>
                    <a:cubicBezTo>
                      <a:pt x="607" y="14462"/>
                      <a:pt x="577" y="14495"/>
                      <a:pt x="546" y="14484"/>
                    </a:cubicBezTo>
                    <a:cubicBezTo>
                      <a:pt x="524" y="14484"/>
                      <a:pt x="507" y="14440"/>
                      <a:pt x="485" y="14440"/>
                    </a:cubicBezTo>
                    <a:cubicBezTo>
                      <a:pt x="472" y="14440"/>
                      <a:pt x="454" y="14451"/>
                      <a:pt x="441" y="14451"/>
                    </a:cubicBezTo>
                    <a:cubicBezTo>
                      <a:pt x="293" y="14462"/>
                      <a:pt x="140" y="14451"/>
                      <a:pt x="0" y="14451"/>
                    </a:cubicBezTo>
                    <a:lnTo>
                      <a:pt x="0" y="15200"/>
                    </a:lnTo>
                    <a:lnTo>
                      <a:pt x="22" y="15200"/>
                    </a:lnTo>
                    <a:cubicBezTo>
                      <a:pt x="22" y="15200"/>
                      <a:pt x="31" y="15222"/>
                      <a:pt x="39" y="15222"/>
                    </a:cubicBezTo>
                    <a:cubicBezTo>
                      <a:pt x="48" y="15222"/>
                      <a:pt x="61" y="15222"/>
                      <a:pt x="61" y="15222"/>
                    </a:cubicBezTo>
                    <a:cubicBezTo>
                      <a:pt x="70" y="15222"/>
                      <a:pt x="79" y="15222"/>
                      <a:pt x="87" y="15233"/>
                    </a:cubicBezTo>
                    <a:cubicBezTo>
                      <a:pt x="96" y="15233"/>
                      <a:pt x="114" y="15233"/>
                      <a:pt x="114" y="15233"/>
                    </a:cubicBezTo>
                    <a:cubicBezTo>
                      <a:pt x="135" y="15233"/>
                      <a:pt x="157" y="15211"/>
                      <a:pt x="184" y="15200"/>
                    </a:cubicBezTo>
                    <a:cubicBezTo>
                      <a:pt x="210" y="15189"/>
                      <a:pt x="236" y="15189"/>
                      <a:pt x="258" y="15178"/>
                    </a:cubicBezTo>
                    <a:cubicBezTo>
                      <a:pt x="363" y="15156"/>
                      <a:pt x="476" y="15123"/>
                      <a:pt x="572" y="15101"/>
                    </a:cubicBezTo>
                    <a:cubicBezTo>
                      <a:pt x="599" y="15101"/>
                      <a:pt x="612" y="15090"/>
                      <a:pt x="625" y="15090"/>
                    </a:cubicBezTo>
                    <a:cubicBezTo>
                      <a:pt x="651" y="15079"/>
                      <a:pt x="677" y="15090"/>
                      <a:pt x="703" y="15079"/>
                    </a:cubicBezTo>
                    <a:cubicBezTo>
                      <a:pt x="782" y="15079"/>
                      <a:pt x="865" y="15057"/>
                      <a:pt x="935" y="15046"/>
                    </a:cubicBezTo>
                    <a:cubicBezTo>
                      <a:pt x="1040" y="15024"/>
                      <a:pt x="1140" y="15002"/>
                      <a:pt x="1241" y="14980"/>
                    </a:cubicBezTo>
                    <a:cubicBezTo>
                      <a:pt x="1263" y="14958"/>
                      <a:pt x="1293" y="14958"/>
                      <a:pt x="1315" y="14958"/>
                    </a:cubicBezTo>
                    <a:cubicBezTo>
                      <a:pt x="1350" y="14958"/>
                      <a:pt x="1389" y="14958"/>
                      <a:pt x="1424" y="14958"/>
                    </a:cubicBezTo>
                    <a:cubicBezTo>
                      <a:pt x="1608" y="14936"/>
                      <a:pt x="1800" y="14892"/>
                      <a:pt x="1988" y="14881"/>
                    </a:cubicBezTo>
                    <a:cubicBezTo>
                      <a:pt x="2058" y="14881"/>
                      <a:pt x="2119" y="14881"/>
                      <a:pt x="2180" y="14870"/>
                    </a:cubicBezTo>
                    <a:cubicBezTo>
                      <a:pt x="2233" y="14870"/>
                      <a:pt x="2311" y="14847"/>
                      <a:pt x="2359" y="14836"/>
                    </a:cubicBezTo>
                    <a:cubicBezTo>
                      <a:pt x="2569" y="14814"/>
                      <a:pt x="2770" y="14770"/>
                      <a:pt x="2980" y="14737"/>
                    </a:cubicBezTo>
                    <a:cubicBezTo>
                      <a:pt x="3032" y="14737"/>
                      <a:pt x="3089" y="14715"/>
                      <a:pt x="3141" y="14704"/>
                    </a:cubicBezTo>
                    <a:cubicBezTo>
                      <a:pt x="3194" y="14704"/>
                      <a:pt x="3242" y="14704"/>
                      <a:pt x="3290" y="14693"/>
                    </a:cubicBezTo>
                    <a:cubicBezTo>
                      <a:pt x="3299" y="14693"/>
                      <a:pt x="3312" y="14693"/>
                      <a:pt x="3320" y="14693"/>
                    </a:cubicBezTo>
                    <a:cubicBezTo>
                      <a:pt x="3368" y="14693"/>
                      <a:pt x="3403" y="14682"/>
                      <a:pt x="3443" y="14671"/>
                    </a:cubicBezTo>
                    <a:cubicBezTo>
                      <a:pt x="3513" y="14671"/>
                      <a:pt x="3578" y="14671"/>
                      <a:pt x="3635" y="14671"/>
                    </a:cubicBezTo>
                    <a:cubicBezTo>
                      <a:pt x="3674" y="14660"/>
                      <a:pt x="3709" y="14649"/>
                      <a:pt x="3749" y="14649"/>
                    </a:cubicBezTo>
                    <a:cubicBezTo>
                      <a:pt x="3871" y="14649"/>
                      <a:pt x="3989" y="14671"/>
                      <a:pt x="4102" y="14616"/>
                    </a:cubicBezTo>
                    <a:cubicBezTo>
                      <a:pt x="4124" y="14660"/>
                      <a:pt x="4142" y="14649"/>
                      <a:pt x="4172" y="14649"/>
                    </a:cubicBezTo>
                    <a:cubicBezTo>
                      <a:pt x="4408" y="14627"/>
                      <a:pt x="4644" y="14616"/>
                      <a:pt x="4867" y="14616"/>
                    </a:cubicBezTo>
                    <a:cubicBezTo>
                      <a:pt x="4876" y="14649"/>
                      <a:pt x="4880" y="14671"/>
                      <a:pt x="4880" y="14715"/>
                    </a:cubicBezTo>
                    <a:cubicBezTo>
                      <a:pt x="4898" y="14715"/>
                      <a:pt x="4889" y="14792"/>
                      <a:pt x="4898" y="14825"/>
                    </a:cubicBezTo>
                    <a:cubicBezTo>
                      <a:pt x="4898" y="14836"/>
                      <a:pt x="4902" y="14847"/>
                      <a:pt x="4906" y="14858"/>
                    </a:cubicBezTo>
                    <a:cubicBezTo>
                      <a:pt x="4928" y="14947"/>
                      <a:pt x="4928" y="15101"/>
                      <a:pt x="4950" y="15167"/>
                    </a:cubicBezTo>
                    <a:cubicBezTo>
                      <a:pt x="4950" y="15167"/>
                      <a:pt x="4950" y="15167"/>
                      <a:pt x="4954" y="15189"/>
                    </a:cubicBezTo>
                    <a:cubicBezTo>
                      <a:pt x="4976" y="15277"/>
                      <a:pt x="5002" y="15365"/>
                      <a:pt x="5020" y="15443"/>
                    </a:cubicBezTo>
                    <a:cubicBezTo>
                      <a:pt x="5024" y="15476"/>
                      <a:pt x="5033" y="15509"/>
                      <a:pt x="5037" y="15520"/>
                    </a:cubicBezTo>
                    <a:cubicBezTo>
                      <a:pt x="5037" y="15531"/>
                      <a:pt x="5037" y="15542"/>
                      <a:pt x="5046" y="15553"/>
                    </a:cubicBezTo>
                    <a:cubicBezTo>
                      <a:pt x="5050" y="15564"/>
                      <a:pt x="5055" y="15586"/>
                      <a:pt x="5059" y="15597"/>
                    </a:cubicBezTo>
                    <a:cubicBezTo>
                      <a:pt x="5059" y="15597"/>
                      <a:pt x="5064" y="15597"/>
                      <a:pt x="5064" y="15597"/>
                    </a:cubicBezTo>
                    <a:cubicBezTo>
                      <a:pt x="5064" y="15597"/>
                      <a:pt x="5064" y="15608"/>
                      <a:pt x="5064" y="15619"/>
                    </a:cubicBezTo>
                    <a:cubicBezTo>
                      <a:pt x="5072" y="15641"/>
                      <a:pt x="5090" y="15641"/>
                      <a:pt x="5094" y="15685"/>
                    </a:cubicBezTo>
                    <a:cubicBezTo>
                      <a:pt x="5103" y="15740"/>
                      <a:pt x="5112" y="15795"/>
                      <a:pt x="5120" y="15861"/>
                    </a:cubicBezTo>
                    <a:cubicBezTo>
                      <a:pt x="5129" y="15928"/>
                      <a:pt x="5133" y="15994"/>
                      <a:pt x="5142" y="16049"/>
                    </a:cubicBezTo>
                    <a:cubicBezTo>
                      <a:pt x="5155" y="16137"/>
                      <a:pt x="5186" y="16225"/>
                      <a:pt x="5203" y="16291"/>
                    </a:cubicBezTo>
                    <a:cubicBezTo>
                      <a:pt x="5225" y="16368"/>
                      <a:pt x="5260" y="16446"/>
                      <a:pt x="5286" y="16501"/>
                    </a:cubicBezTo>
                    <a:cubicBezTo>
                      <a:pt x="5295" y="16523"/>
                      <a:pt x="5304" y="16545"/>
                      <a:pt x="5313" y="16556"/>
                    </a:cubicBezTo>
                    <a:cubicBezTo>
                      <a:pt x="5326" y="16578"/>
                      <a:pt x="5348" y="16589"/>
                      <a:pt x="5361" y="16611"/>
                    </a:cubicBezTo>
                    <a:cubicBezTo>
                      <a:pt x="5374" y="16633"/>
                      <a:pt x="5391" y="16644"/>
                      <a:pt x="5400" y="16677"/>
                    </a:cubicBezTo>
                    <a:cubicBezTo>
                      <a:pt x="5444" y="16699"/>
                      <a:pt x="5500" y="16732"/>
                      <a:pt x="5557" y="16754"/>
                    </a:cubicBezTo>
                    <a:cubicBezTo>
                      <a:pt x="5583" y="16765"/>
                      <a:pt x="5614" y="16776"/>
                      <a:pt x="5640" y="16787"/>
                    </a:cubicBezTo>
                    <a:cubicBezTo>
                      <a:pt x="5671" y="16798"/>
                      <a:pt x="5701" y="16820"/>
                      <a:pt x="5728" y="16820"/>
                    </a:cubicBezTo>
                    <a:cubicBezTo>
                      <a:pt x="5741" y="16820"/>
                      <a:pt x="5758" y="16809"/>
                      <a:pt x="5776" y="16798"/>
                    </a:cubicBezTo>
                    <a:cubicBezTo>
                      <a:pt x="5784" y="16798"/>
                      <a:pt x="5789" y="16776"/>
                      <a:pt x="5798" y="16776"/>
                    </a:cubicBezTo>
                    <a:cubicBezTo>
                      <a:pt x="5798" y="16776"/>
                      <a:pt x="5802" y="16776"/>
                      <a:pt x="5806" y="16776"/>
                    </a:cubicBezTo>
                    <a:cubicBezTo>
                      <a:pt x="5811" y="16776"/>
                      <a:pt x="5815" y="16776"/>
                      <a:pt x="5824" y="16754"/>
                    </a:cubicBezTo>
                    <a:cubicBezTo>
                      <a:pt x="5828" y="16743"/>
                      <a:pt x="5837" y="16754"/>
                      <a:pt x="5837" y="16732"/>
                    </a:cubicBezTo>
                    <a:cubicBezTo>
                      <a:pt x="5841" y="16699"/>
                      <a:pt x="5850" y="16721"/>
                      <a:pt x="5859" y="16699"/>
                    </a:cubicBezTo>
                    <a:cubicBezTo>
                      <a:pt x="5867" y="16732"/>
                      <a:pt x="5885" y="16721"/>
                      <a:pt x="5902" y="16732"/>
                    </a:cubicBezTo>
                    <a:cubicBezTo>
                      <a:pt x="5916" y="16732"/>
                      <a:pt x="5929" y="16787"/>
                      <a:pt x="5946" y="16798"/>
                    </a:cubicBezTo>
                    <a:cubicBezTo>
                      <a:pt x="5972" y="16809"/>
                      <a:pt x="6003" y="16798"/>
                      <a:pt x="6025" y="16820"/>
                    </a:cubicBezTo>
                    <a:cubicBezTo>
                      <a:pt x="6033" y="16809"/>
                      <a:pt x="6064" y="16787"/>
                      <a:pt x="6077" y="16809"/>
                    </a:cubicBezTo>
                    <a:cubicBezTo>
                      <a:pt x="6090" y="16820"/>
                      <a:pt x="6060" y="16842"/>
                      <a:pt x="6077" y="16864"/>
                    </a:cubicBezTo>
                    <a:cubicBezTo>
                      <a:pt x="6090" y="16897"/>
                      <a:pt x="6068" y="16886"/>
                      <a:pt x="6077" y="16919"/>
                    </a:cubicBezTo>
                    <a:cubicBezTo>
                      <a:pt x="6086" y="16919"/>
                      <a:pt x="6077" y="16952"/>
                      <a:pt x="6077" y="16952"/>
                    </a:cubicBezTo>
                    <a:cubicBezTo>
                      <a:pt x="6077" y="16996"/>
                      <a:pt x="6086" y="17019"/>
                      <a:pt x="6090" y="17052"/>
                    </a:cubicBezTo>
                    <a:cubicBezTo>
                      <a:pt x="6090" y="17074"/>
                      <a:pt x="6095" y="17074"/>
                      <a:pt x="6099" y="17085"/>
                    </a:cubicBezTo>
                    <a:cubicBezTo>
                      <a:pt x="6099" y="17107"/>
                      <a:pt x="6099" y="17129"/>
                      <a:pt x="6108" y="17151"/>
                    </a:cubicBezTo>
                    <a:cubicBezTo>
                      <a:pt x="6108" y="17173"/>
                      <a:pt x="6116" y="17195"/>
                      <a:pt x="6121" y="17217"/>
                    </a:cubicBezTo>
                    <a:cubicBezTo>
                      <a:pt x="6134" y="17294"/>
                      <a:pt x="6143" y="17360"/>
                      <a:pt x="6151" y="17415"/>
                    </a:cubicBezTo>
                    <a:cubicBezTo>
                      <a:pt x="6165" y="17470"/>
                      <a:pt x="6169" y="17503"/>
                      <a:pt x="6178" y="17526"/>
                    </a:cubicBezTo>
                    <a:cubicBezTo>
                      <a:pt x="6186" y="17548"/>
                      <a:pt x="6200" y="17570"/>
                      <a:pt x="6208" y="17592"/>
                    </a:cubicBezTo>
                    <a:cubicBezTo>
                      <a:pt x="6221" y="17625"/>
                      <a:pt x="6230" y="17647"/>
                      <a:pt x="6234" y="17669"/>
                    </a:cubicBezTo>
                    <a:cubicBezTo>
                      <a:pt x="6234" y="17669"/>
                      <a:pt x="6234" y="17691"/>
                      <a:pt x="6234" y="17691"/>
                    </a:cubicBezTo>
                    <a:cubicBezTo>
                      <a:pt x="6239" y="17702"/>
                      <a:pt x="6248" y="17702"/>
                      <a:pt x="6252" y="17713"/>
                    </a:cubicBezTo>
                    <a:cubicBezTo>
                      <a:pt x="6252" y="17713"/>
                      <a:pt x="6252" y="17735"/>
                      <a:pt x="6261" y="17735"/>
                    </a:cubicBezTo>
                    <a:cubicBezTo>
                      <a:pt x="6265" y="17735"/>
                      <a:pt x="6274" y="17757"/>
                      <a:pt x="6278" y="17757"/>
                    </a:cubicBezTo>
                    <a:cubicBezTo>
                      <a:pt x="6287" y="17779"/>
                      <a:pt x="6291" y="17812"/>
                      <a:pt x="6300" y="17823"/>
                    </a:cubicBezTo>
                    <a:cubicBezTo>
                      <a:pt x="6300" y="17823"/>
                      <a:pt x="6304" y="17823"/>
                      <a:pt x="6309" y="17823"/>
                    </a:cubicBezTo>
                    <a:cubicBezTo>
                      <a:pt x="6309" y="17823"/>
                      <a:pt x="6309" y="17845"/>
                      <a:pt x="6309" y="17845"/>
                    </a:cubicBezTo>
                    <a:cubicBezTo>
                      <a:pt x="6322" y="17878"/>
                      <a:pt x="6335" y="17900"/>
                      <a:pt x="6348" y="17933"/>
                    </a:cubicBezTo>
                    <a:cubicBezTo>
                      <a:pt x="6348" y="17933"/>
                      <a:pt x="6348" y="17955"/>
                      <a:pt x="6357" y="17955"/>
                    </a:cubicBezTo>
                    <a:cubicBezTo>
                      <a:pt x="6357" y="17966"/>
                      <a:pt x="6370" y="17966"/>
                      <a:pt x="6374" y="17977"/>
                    </a:cubicBezTo>
                    <a:cubicBezTo>
                      <a:pt x="6374" y="17977"/>
                      <a:pt x="6379" y="17999"/>
                      <a:pt x="6383" y="18011"/>
                    </a:cubicBezTo>
                    <a:cubicBezTo>
                      <a:pt x="6383" y="18011"/>
                      <a:pt x="6392" y="18011"/>
                      <a:pt x="6400" y="18033"/>
                    </a:cubicBezTo>
                    <a:cubicBezTo>
                      <a:pt x="6409" y="18033"/>
                      <a:pt x="6414" y="18066"/>
                      <a:pt x="6422" y="18077"/>
                    </a:cubicBezTo>
                    <a:cubicBezTo>
                      <a:pt x="6431" y="18099"/>
                      <a:pt x="6444" y="18110"/>
                      <a:pt x="6453" y="18121"/>
                    </a:cubicBezTo>
                    <a:cubicBezTo>
                      <a:pt x="6453" y="18121"/>
                      <a:pt x="6462" y="18132"/>
                      <a:pt x="6466" y="18143"/>
                    </a:cubicBezTo>
                    <a:cubicBezTo>
                      <a:pt x="6501" y="18198"/>
                      <a:pt x="6536" y="18242"/>
                      <a:pt x="6571" y="18297"/>
                    </a:cubicBezTo>
                    <a:cubicBezTo>
                      <a:pt x="6623" y="18440"/>
                      <a:pt x="6733" y="18462"/>
                      <a:pt x="6824" y="18484"/>
                    </a:cubicBezTo>
                    <a:cubicBezTo>
                      <a:pt x="6894" y="18506"/>
                      <a:pt x="6973" y="18528"/>
                      <a:pt x="7056" y="18528"/>
                    </a:cubicBezTo>
                    <a:cubicBezTo>
                      <a:pt x="7078" y="18528"/>
                      <a:pt x="7100" y="18517"/>
                      <a:pt x="7117" y="18506"/>
                    </a:cubicBezTo>
                    <a:cubicBezTo>
                      <a:pt x="7134" y="18506"/>
                      <a:pt x="7148" y="18484"/>
                      <a:pt x="7165" y="18484"/>
                    </a:cubicBezTo>
                    <a:cubicBezTo>
                      <a:pt x="7178" y="18484"/>
                      <a:pt x="7200" y="18484"/>
                      <a:pt x="7204" y="18484"/>
                    </a:cubicBezTo>
                    <a:cubicBezTo>
                      <a:pt x="7204" y="18484"/>
                      <a:pt x="7204" y="18473"/>
                      <a:pt x="7217" y="18484"/>
                    </a:cubicBezTo>
                    <a:cubicBezTo>
                      <a:pt x="7217" y="18484"/>
                      <a:pt x="7217" y="18495"/>
                      <a:pt x="7217" y="18495"/>
                    </a:cubicBezTo>
                    <a:cubicBezTo>
                      <a:pt x="7222" y="18517"/>
                      <a:pt x="7239" y="18495"/>
                      <a:pt x="7239" y="18517"/>
                    </a:cubicBezTo>
                    <a:cubicBezTo>
                      <a:pt x="7252" y="18561"/>
                      <a:pt x="7252" y="18628"/>
                      <a:pt x="7252" y="18683"/>
                    </a:cubicBezTo>
                    <a:cubicBezTo>
                      <a:pt x="7266" y="18716"/>
                      <a:pt x="7270" y="18760"/>
                      <a:pt x="7279" y="18793"/>
                    </a:cubicBezTo>
                    <a:cubicBezTo>
                      <a:pt x="7287" y="18848"/>
                      <a:pt x="7300" y="18859"/>
                      <a:pt x="7314" y="18903"/>
                    </a:cubicBezTo>
                    <a:cubicBezTo>
                      <a:pt x="7322" y="18925"/>
                      <a:pt x="7331" y="18969"/>
                      <a:pt x="7335" y="18991"/>
                    </a:cubicBezTo>
                    <a:cubicBezTo>
                      <a:pt x="7344" y="19024"/>
                      <a:pt x="7349" y="19046"/>
                      <a:pt x="7353" y="19068"/>
                    </a:cubicBezTo>
                    <a:cubicBezTo>
                      <a:pt x="7362" y="19112"/>
                      <a:pt x="7375" y="19134"/>
                      <a:pt x="7383" y="19168"/>
                    </a:cubicBezTo>
                    <a:cubicBezTo>
                      <a:pt x="7383" y="19190"/>
                      <a:pt x="7392" y="19201"/>
                      <a:pt x="7397" y="19212"/>
                    </a:cubicBezTo>
                    <a:cubicBezTo>
                      <a:pt x="7423" y="19289"/>
                      <a:pt x="7453" y="19377"/>
                      <a:pt x="7480" y="19421"/>
                    </a:cubicBezTo>
                    <a:cubicBezTo>
                      <a:pt x="7484" y="19421"/>
                      <a:pt x="7493" y="19421"/>
                      <a:pt x="7497" y="19443"/>
                    </a:cubicBezTo>
                    <a:cubicBezTo>
                      <a:pt x="7506" y="19465"/>
                      <a:pt x="7515" y="19487"/>
                      <a:pt x="7523" y="19498"/>
                    </a:cubicBezTo>
                    <a:cubicBezTo>
                      <a:pt x="7532" y="19520"/>
                      <a:pt x="7545" y="19542"/>
                      <a:pt x="7549" y="19553"/>
                    </a:cubicBezTo>
                    <a:cubicBezTo>
                      <a:pt x="7571" y="19597"/>
                      <a:pt x="7584" y="19630"/>
                      <a:pt x="7606" y="19664"/>
                    </a:cubicBezTo>
                    <a:cubicBezTo>
                      <a:pt x="7615" y="19686"/>
                      <a:pt x="7624" y="19697"/>
                      <a:pt x="7633" y="19719"/>
                    </a:cubicBezTo>
                    <a:cubicBezTo>
                      <a:pt x="7641" y="19730"/>
                      <a:pt x="7659" y="19741"/>
                      <a:pt x="7663" y="19763"/>
                    </a:cubicBezTo>
                    <a:cubicBezTo>
                      <a:pt x="7676" y="19785"/>
                      <a:pt x="7685" y="19807"/>
                      <a:pt x="7694" y="19818"/>
                    </a:cubicBezTo>
                    <a:cubicBezTo>
                      <a:pt x="7702" y="19818"/>
                      <a:pt x="7724" y="19818"/>
                      <a:pt x="7742" y="19840"/>
                    </a:cubicBezTo>
                    <a:cubicBezTo>
                      <a:pt x="7750" y="19840"/>
                      <a:pt x="7755" y="19840"/>
                      <a:pt x="7768" y="19840"/>
                    </a:cubicBezTo>
                    <a:cubicBezTo>
                      <a:pt x="7772" y="19840"/>
                      <a:pt x="7781" y="19862"/>
                      <a:pt x="7785" y="19862"/>
                    </a:cubicBezTo>
                    <a:cubicBezTo>
                      <a:pt x="7816" y="19884"/>
                      <a:pt x="7851" y="19895"/>
                      <a:pt x="7882" y="19917"/>
                    </a:cubicBezTo>
                    <a:cubicBezTo>
                      <a:pt x="7903" y="19928"/>
                      <a:pt x="7934" y="19950"/>
                      <a:pt x="7951" y="19961"/>
                    </a:cubicBezTo>
                    <a:lnTo>
                      <a:pt x="7978" y="19961"/>
                    </a:lnTo>
                    <a:cubicBezTo>
                      <a:pt x="8013" y="19983"/>
                      <a:pt x="8048" y="20005"/>
                      <a:pt x="8078" y="20005"/>
                    </a:cubicBezTo>
                    <a:lnTo>
                      <a:pt x="8157" y="20005"/>
                    </a:lnTo>
                    <a:cubicBezTo>
                      <a:pt x="8183" y="20005"/>
                      <a:pt x="8209" y="20005"/>
                      <a:pt x="8235" y="20005"/>
                    </a:cubicBezTo>
                    <a:cubicBezTo>
                      <a:pt x="8314" y="19983"/>
                      <a:pt x="8388" y="19884"/>
                      <a:pt x="8458" y="19851"/>
                    </a:cubicBezTo>
                    <a:cubicBezTo>
                      <a:pt x="8458" y="19906"/>
                      <a:pt x="8476" y="19928"/>
                      <a:pt x="8484" y="19972"/>
                    </a:cubicBezTo>
                    <a:cubicBezTo>
                      <a:pt x="8493" y="19994"/>
                      <a:pt x="8498" y="20027"/>
                      <a:pt x="8502" y="20049"/>
                    </a:cubicBezTo>
                    <a:cubicBezTo>
                      <a:pt x="8502" y="20049"/>
                      <a:pt x="8506" y="20071"/>
                      <a:pt x="8511" y="20071"/>
                    </a:cubicBezTo>
                    <a:cubicBezTo>
                      <a:pt x="8519" y="20104"/>
                      <a:pt x="8524" y="20126"/>
                      <a:pt x="8533" y="20148"/>
                    </a:cubicBezTo>
                    <a:cubicBezTo>
                      <a:pt x="8559" y="20248"/>
                      <a:pt x="8581" y="20347"/>
                      <a:pt x="8611" y="20435"/>
                    </a:cubicBezTo>
                    <a:cubicBezTo>
                      <a:pt x="8624" y="20479"/>
                      <a:pt x="8637" y="20501"/>
                      <a:pt x="8650" y="20534"/>
                    </a:cubicBezTo>
                    <a:cubicBezTo>
                      <a:pt x="8664" y="20556"/>
                      <a:pt x="8677" y="20611"/>
                      <a:pt x="8685" y="20633"/>
                    </a:cubicBezTo>
                    <a:cubicBezTo>
                      <a:pt x="8699" y="20666"/>
                      <a:pt x="8716" y="20688"/>
                      <a:pt x="8729" y="20732"/>
                    </a:cubicBezTo>
                    <a:cubicBezTo>
                      <a:pt x="8751" y="20765"/>
                      <a:pt x="8773" y="20832"/>
                      <a:pt x="8795" y="20865"/>
                    </a:cubicBezTo>
                    <a:cubicBezTo>
                      <a:pt x="8799" y="20865"/>
                      <a:pt x="8808" y="20876"/>
                      <a:pt x="8816" y="20887"/>
                    </a:cubicBezTo>
                    <a:cubicBezTo>
                      <a:pt x="8816" y="20887"/>
                      <a:pt x="8821" y="20898"/>
                      <a:pt x="8825" y="20909"/>
                    </a:cubicBezTo>
                    <a:cubicBezTo>
                      <a:pt x="8838" y="20920"/>
                      <a:pt x="8856" y="20942"/>
                      <a:pt x="8865" y="20953"/>
                    </a:cubicBezTo>
                    <a:cubicBezTo>
                      <a:pt x="8865" y="20964"/>
                      <a:pt x="8869" y="20975"/>
                      <a:pt x="8873" y="20975"/>
                    </a:cubicBezTo>
                    <a:cubicBezTo>
                      <a:pt x="8917" y="21041"/>
                      <a:pt x="8969" y="21096"/>
                      <a:pt x="9017" y="21140"/>
                    </a:cubicBezTo>
                    <a:cubicBezTo>
                      <a:pt x="9026" y="21162"/>
                      <a:pt x="9031" y="21173"/>
                      <a:pt x="9039" y="21184"/>
                    </a:cubicBezTo>
                    <a:cubicBezTo>
                      <a:pt x="9044" y="21184"/>
                      <a:pt x="9052" y="21184"/>
                      <a:pt x="9061" y="21184"/>
                    </a:cubicBezTo>
                    <a:cubicBezTo>
                      <a:pt x="9061" y="21184"/>
                      <a:pt x="9070" y="21195"/>
                      <a:pt x="9074" y="21195"/>
                    </a:cubicBezTo>
                    <a:cubicBezTo>
                      <a:pt x="9109" y="21217"/>
                      <a:pt x="9149" y="21239"/>
                      <a:pt x="9183" y="21250"/>
                    </a:cubicBezTo>
                    <a:cubicBezTo>
                      <a:pt x="9236" y="21272"/>
                      <a:pt x="9288" y="21283"/>
                      <a:pt x="9341" y="21295"/>
                    </a:cubicBezTo>
                    <a:cubicBezTo>
                      <a:pt x="9367" y="21295"/>
                      <a:pt x="9450" y="21272"/>
                      <a:pt x="9454" y="21295"/>
                    </a:cubicBezTo>
                    <a:cubicBezTo>
                      <a:pt x="9454" y="21295"/>
                      <a:pt x="9463" y="21295"/>
                      <a:pt x="9463" y="21295"/>
                    </a:cubicBezTo>
                    <a:cubicBezTo>
                      <a:pt x="9467" y="21295"/>
                      <a:pt x="9463" y="21295"/>
                      <a:pt x="9467" y="21295"/>
                    </a:cubicBezTo>
                    <a:cubicBezTo>
                      <a:pt x="9494" y="21283"/>
                      <a:pt x="9529" y="21272"/>
                      <a:pt x="9537" y="21261"/>
                    </a:cubicBezTo>
                    <a:cubicBezTo>
                      <a:pt x="9555" y="21261"/>
                      <a:pt x="9568" y="21228"/>
                      <a:pt x="9585" y="21206"/>
                    </a:cubicBezTo>
                    <a:cubicBezTo>
                      <a:pt x="9594" y="21206"/>
                      <a:pt x="9612" y="21206"/>
                      <a:pt x="9620" y="21206"/>
                    </a:cubicBezTo>
                    <a:cubicBezTo>
                      <a:pt x="9629" y="21206"/>
                      <a:pt x="9638" y="21184"/>
                      <a:pt x="9647" y="21184"/>
                    </a:cubicBezTo>
                    <a:cubicBezTo>
                      <a:pt x="9668" y="21173"/>
                      <a:pt x="9686" y="21151"/>
                      <a:pt x="9708" y="21140"/>
                    </a:cubicBezTo>
                    <a:cubicBezTo>
                      <a:pt x="9716" y="21140"/>
                      <a:pt x="9730" y="21140"/>
                      <a:pt x="9738" y="21118"/>
                    </a:cubicBezTo>
                    <a:cubicBezTo>
                      <a:pt x="9747" y="21118"/>
                      <a:pt x="9751" y="21085"/>
                      <a:pt x="9765" y="21074"/>
                    </a:cubicBezTo>
                    <a:cubicBezTo>
                      <a:pt x="9773" y="21074"/>
                      <a:pt x="9782" y="21074"/>
                      <a:pt x="9791" y="21074"/>
                    </a:cubicBezTo>
                    <a:cubicBezTo>
                      <a:pt x="9813" y="21052"/>
                      <a:pt x="9834" y="21030"/>
                      <a:pt x="9848" y="21019"/>
                    </a:cubicBezTo>
                    <a:cubicBezTo>
                      <a:pt x="9852" y="21019"/>
                      <a:pt x="9856" y="21019"/>
                      <a:pt x="9865" y="21019"/>
                    </a:cubicBezTo>
                    <a:cubicBezTo>
                      <a:pt x="9865" y="21019"/>
                      <a:pt x="9874" y="20997"/>
                      <a:pt x="9878" y="20986"/>
                    </a:cubicBezTo>
                    <a:cubicBezTo>
                      <a:pt x="9900" y="20975"/>
                      <a:pt x="9917" y="20953"/>
                      <a:pt x="9935" y="20931"/>
                    </a:cubicBezTo>
                    <a:cubicBezTo>
                      <a:pt x="9974" y="20909"/>
                      <a:pt x="10031" y="20876"/>
                      <a:pt x="10053" y="20810"/>
                    </a:cubicBezTo>
                    <a:cubicBezTo>
                      <a:pt x="10053" y="20810"/>
                      <a:pt x="10062" y="20810"/>
                      <a:pt x="10066" y="20810"/>
                    </a:cubicBezTo>
                    <a:cubicBezTo>
                      <a:pt x="10070" y="20787"/>
                      <a:pt x="10079" y="20765"/>
                      <a:pt x="10083" y="20754"/>
                    </a:cubicBezTo>
                    <a:cubicBezTo>
                      <a:pt x="10101" y="20732"/>
                      <a:pt x="10114" y="20732"/>
                      <a:pt x="10127" y="20710"/>
                    </a:cubicBezTo>
                    <a:cubicBezTo>
                      <a:pt x="10188" y="20810"/>
                      <a:pt x="10254" y="20898"/>
                      <a:pt x="10315" y="20997"/>
                    </a:cubicBezTo>
                    <a:cubicBezTo>
                      <a:pt x="10346" y="21052"/>
                      <a:pt x="10376" y="21096"/>
                      <a:pt x="10407" y="21140"/>
                    </a:cubicBezTo>
                    <a:cubicBezTo>
                      <a:pt x="10424" y="21173"/>
                      <a:pt x="10437" y="21184"/>
                      <a:pt x="10455" y="21217"/>
                    </a:cubicBezTo>
                    <a:cubicBezTo>
                      <a:pt x="10468" y="21239"/>
                      <a:pt x="10485" y="21283"/>
                      <a:pt x="10503" y="21272"/>
                    </a:cubicBezTo>
                    <a:cubicBezTo>
                      <a:pt x="10512" y="21306"/>
                      <a:pt x="10520" y="21328"/>
                      <a:pt x="10533" y="21350"/>
                    </a:cubicBezTo>
                    <a:cubicBezTo>
                      <a:pt x="10547" y="21350"/>
                      <a:pt x="10560" y="21350"/>
                      <a:pt x="10573" y="21372"/>
                    </a:cubicBezTo>
                    <a:cubicBezTo>
                      <a:pt x="10582" y="21383"/>
                      <a:pt x="10590" y="21405"/>
                      <a:pt x="10599" y="21416"/>
                    </a:cubicBezTo>
                    <a:cubicBezTo>
                      <a:pt x="10612" y="21416"/>
                      <a:pt x="10621" y="21438"/>
                      <a:pt x="10634" y="21449"/>
                    </a:cubicBezTo>
                    <a:cubicBezTo>
                      <a:pt x="10643" y="21449"/>
                      <a:pt x="10660" y="21449"/>
                      <a:pt x="10673" y="21449"/>
                    </a:cubicBezTo>
                    <a:cubicBezTo>
                      <a:pt x="10686" y="21449"/>
                      <a:pt x="10700" y="21471"/>
                      <a:pt x="10708" y="21471"/>
                    </a:cubicBezTo>
                    <a:cubicBezTo>
                      <a:pt x="10717" y="21471"/>
                      <a:pt x="10730" y="21471"/>
                      <a:pt x="10743" y="21471"/>
                    </a:cubicBezTo>
                    <a:cubicBezTo>
                      <a:pt x="10765" y="21471"/>
                      <a:pt x="10787" y="21504"/>
                      <a:pt x="10809" y="21515"/>
                    </a:cubicBezTo>
                    <a:cubicBezTo>
                      <a:pt x="10839" y="21471"/>
                      <a:pt x="10874" y="21515"/>
                      <a:pt x="10909" y="21482"/>
                    </a:cubicBezTo>
                    <a:cubicBezTo>
                      <a:pt x="10931" y="21482"/>
                      <a:pt x="10953" y="21460"/>
                      <a:pt x="10979" y="21438"/>
                    </a:cubicBezTo>
                    <a:cubicBezTo>
                      <a:pt x="10997" y="21427"/>
                      <a:pt x="11018" y="21394"/>
                      <a:pt x="11032" y="21394"/>
                    </a:cubicBezTo>
                    <a:cubicBezTo>
                      <a:pt x="11040" y="21394"/>
                      <a:pt x="11049" y="21394"/>
                      <a:pt x="11053" y="21394"/>
                    </a:cubicBezTo>
                    <a:cubicBezTo>
                      <a:pt x="11062" y="21394"/>
                      <a:pt x="11071" y="21372"/>
                      <a:pt x="11080" y="21361"/>
                    </a:cubicBezTo>
                    <a:cubicBezTo>
                      <a:pt x="11088" y="21350"/>
                      <a:pt x="11093" y="21339"/>
                      <a:pt x="11106" y="21328"/>
                    </a:cubicBezTo>
                    <a:cubicBezTo>
                      <a:pt x="11115" y="21328"/>
                      <a:pt x="11123" y="21328"/>
                      <a:pt x="11132" y="21328"/>
                    </a:cubicBezTo>
                    <a:cubicBezTo>
                      <a:pt x="11141" y="21328"/>
                      <a:pt x="11145" y="21306"/>
                      <a:pt x="11154" y="21295"/>
                    </a:cubicBezTo>
                    <a:cubicBezTo>
                      <a:pt x="11171" y="21283"/>
                      <a:pt x="11189" y="21283"/>
                      <a:pt x="11206" y="21272"/>
                    </a:cubicBezTo>
                    <a:cubicBezTo>
                      <a:pt x="11215" y="21272"/>
                      <a:pt x="11219" y="21239"/>
                      <a:pt x="11228" y="21228"/>
                    </a:cubicBezTo>
                    <a:cubicBezTo>
                      <a:pt x="11237" y="21206"/>
                      <a:pt x="11246" y="21206"/>
                      <a:pt x="11254" y="21184"/>
                    </a:cubicBezTo>
                    <a:cubicBezTo>
                      <a:pt x="11263" y="21184"/>
                      <a:pt x="11267" y="21162"/>
                      <a:pt x="11276" y="21151"/>
                    </a:cubicBezTo>
                    <a:cubicBezTo>
                      <a:pt x="11285" y="21140"/>
                      <a:pt x="11298" y="21129"/>
                      <a:pt x="11307" y="21118"/>
                    </a:cubicBezTo>
                    <a:cubicBezTo>
                      <a:pt x="11316" y="21096"/>
                      <a:pt x="11324" y="21063"/>
                      <a:pt x="11333" y="21052"/>
                    </a:cubicBezTo>
                    <a:cubicBezTo>
                      <a:pt x="11337" y="21030"/>
                      <a:pt x="11346" y="21030"/>
                      <a:pt x="11350" y="21019"/>
                    </a:cubicBezTo>
                    <a:cubicBezTo>
                      <a:pt x="11364" y="20997"/>
                      <a:pt x="11372" y="20986"/>
                      <a:pt x="11381" y="20964"/>
                    </a:cubicBezTo>
                    <a:cubicBezTo>
                      <a:pt x="11390" y="20964"/>
                      <a:pt x="11390" y="20920"/>
                      <a:pt x="11403" y="20920"/>
                    </a:cubicBezTo>
                    <a:cubicBezTo>
                      <a:pt x="11403" y="20876"/>
                      <a:pt x="11425" y="20843"/>
                      <a:pt x="11429" y="20832"/>
                    </a:cubicBezTo>
                    <a:cubicBezTo>
                      <a:pt x="11429" y="20821"/>
                      <a:pt x="11429" y="20810"/>
                      <a:pt x="11429" y="20799"/>
                    </a:cubicBezTo>
                    <a:cubicBezTo>
                      <a:pt x="11438" y="20765"/>
                      <a:pt x="11447" y="20754"/>
                      <a:pt x="11451" y="20732"/>
                    </a:cubicBezTo>
                    <a:cubicBezTo>
                      <a:pt x="11460" y="20699"/>
                      <a:pt x="11477" y="20655"/>
                      <a:pt x="11482" y="20644"/>
                    </a:cubicBezTo>
                    <a:cubicBezTo>
                      <a:pt x="11482" y="20633"/>
                      <a:pt x="11482" y="20622"/>
                      <a:pt x="11482" y="20611"/>
                    </a:cubicBezTo>
                    <a:cubicBezTo>
                      <a:pt x="11482" y="20600"/>
                      <a:pt x="11490" y="20578"/>
                      <a:pt x="11495" y="20567"/>
                    </a:cubicBezTo>
                    <a:cubicBezTo>
                      <a:pt x="11495" y="20523"/>
                      <a:pt x="11499" y="20512"/>
                      <a:pt x="11503" y="20468"/>
                    </a:cubicBezTo>
                    <a:cubicBezTo>
                      <a:pt x="11503" y="20457"/>
                      <a:pt x="11512" y="20435"/>
                      <a:pt x="11516" y="20413"/>
                    </a:cubicBezTo>
                    <a:cubicBezTo>
                      <a:pt x="11516" y="20391"/>
                      <a:pt x="11516" y="20369"/>
                      <a:pt x="11525" y="20347"/>
                    </a:cubicBezTo>
                    <a:cubicBezTo>
                      <a:pt x="11525" y="20325"/>
                      <a:pt x="11534" y="20314"/>
                      <a:pt x="11538" y="20292"/>
                    </a:cubicBezTo>
                    <a:cubicBezTo>
                      <a:pt x="11538" y="20270"/>
                      <a:pt x="11538" y="20237"/>
                      <a:pt x="11538" y="20215"/>
                    </a:cubicBezTo>
                    <a:cubicBezTo>
                      <a:pt x="11543" y="20170"/>
                      <a:pt x="11551" y="20126"/>
                      <a:pt x="11556" y="20082"/>
                    </a:cubicBezTo>
                    <a:cubicBezTo>
                      <a:pt x="11565" y="19972"/>
                      <a:pt x="11560" y="19873"/>
                      <a:pt x="11560" y="19774"/>
                    </a:cubicBezTo>
                    <a:cubicBezTo>
                      <a:pt x="11560" y="19774"/>
                      <a:pt x="11560" y="19763"/>
                      <a:pt x="11560" y="19752"/>
                    </a:cubicBezTo>
                    <a:cubicBezTo>
                      <a:pt x="11560" y="19752"/>
                      <a:pt x="11560" y="19741"/>
                      <a:pt x="11560" y="19719"/>
                    </a:cubicBezTo>
                    <a:cubicBezTo>
                      <a:pt x="11560" y="19675"/>
                      <a:pt x="11560" y="19664"/>
                      <a:pt x="11560" y="19641"/>
                    </a:cubicBezTo>
                    <a:cubicBezTo>
                      <a:pt x="11556" y="19586"/>
                      <a:pt x="11538" y="19487"/>
                      <a:pt x="11538" y="19454"/>
                    </a:cubicBezTo>
                    <a:cubicBezTo>
                      <a:pt x="11560" y="19454"/>
                      <a:pt x="11560" y="19454"/>
                      <a:pt x="11573" y="19487"/>
                    </a:cubicBezTo>
                    <a:cubicBezTo>
                      <a:pt x="11578" y="19498"/>
                      <a:pt x="11578" y="19531"/>
                      <a:pt x="11582" y="19542"/>
                    </a:cubicBezTo>
                    <a:lnTo>
                      <a:pt x="11591" y="19542"/>
                    </a:lnTo>
                    <a:cubicBezTo>
                      <a:pt x="11591" y="19542"/>
                      <a:pt x="11621" y="19586"/>
                      <a:pt x="11630" y="19597"/>
                    </a:cubicBezTo>
                    <a:cubicBezTo>
                      <a:pt x="11652" y="19619"/>
                      <a:pt x="11661" y="19653"/>
                      <a:pt x="11678" y="19675"/>
                    </a:cubicBezTo>
                    <a:cubicBezTo>
                      <a:pt x="11691" y="19675"/>
                      <a:pt x="11709" y="19675"/>
                      <a:pt x="11726" y="19697"/>
                    </a:cubicBezTo>
                    <a:cubicBezTo>
                      <a:pt x="11735" y="19697"/>
                      <a:pt x="11739" y="19719"/>
                      <a:pt x="11748" y="19730"/>
                    </a:cubicBezTo>
                    <a:cubicBezTo>
                      <a:pt x="11774" y="19752"/>
                      <a:pt x="11796" y="19763"/>
                      <a:pt x="11822" y="19785"/>
                    </a:cubicBezTo>
                    <a:cubicBezTo>
                      <a:pt x="11840" y="19796"/>
                      <a:pt x="11857" y="19818"/>
                      <a:pt x="11875" y="19818"/>
                    </a:cubicBezTo>
                    <a:cubicBezTo>
                      <a:pt x="11940" y="19840"/>
                      <a:pt x="12001" y="19785"/>
                      <a:pt x="12041" y="19752"/>
                    </a:cubicBezTo>
                    <a:cubicBezTo>
                      <a:pt x="12076" y="19730"/>
                      <a:pt x="12098" y="19697"/>
                      <a:pt x="12128" y="19675"/>
                    </a:cubicBezTo>
                    <a:cubicBezTo>
                      <a:pt x="12150" y="19641"/>
                      <a:pt x="12172" y="19619"/>
                      <a:pt x="12189" y="19597"/>
                    </a:cubicBezTo>
                    <a:cubicBezTo>
                      <a:pt x="12202" y="19586"/>
                      <a:pt x="12216" y="19575"/>
                      <a:pt x="12229" y="19564"/>
                    </a:cubicBezTo>
                    <a:cubicBezTo>
                      <a:pt x="12233" y="19564"/>
                      <a:pt x="12242" y="19531"/>
                      <a:pt x="12242" y="19520"/>
                    </a:cubicBezTo>
                    <a:cubicBezTo>
                      <a:pt x="12242" y="19520"/>
                      <a:pt x="12250" y="19520"/>
                      <a:pt x="12255" y="19509"/>
                    </a:cubicBezTo>
                    <a:cubicBezTo>
                      <a:pt x="12255" y="19509"/>
                      <a:pt x="12255" y="19487"/>
                      <a:pt x="12264" y="19476"/>
                    </a:cubicBezTo>
                    <a:cubicBezTo>
                      <a:pt x="12277" y="19454"/>
                      <a:pt x="12294" y="19432"/>
                      <a:pt x="12307" y="19399"/>
                    </a:cubicBezTo>
                    <a:cubicBezTo>
                      <a:pt x="12333" y="19355"/>
                      <a:pt x="12364" y="19300"/>
                      <a:pt x="12390" y="19245"/>
                    </a:cubicBezTo>
                    <a:cubicBezTo>
                      <a:pt x="12421" y="19179"/>
                      <a:pt x="12456" y="19101"/>
                      <a:pt x="12478" y="19035"/>
                    </a:cubicBezTo>
                    <a:cubicBezTo>
                      <a:pt x="12478" y="19035"/>
                      <a:pt x="12478" y="19035"/>
                      <a:pt x="12482" y="19013"/>
                    </a:cubicBezTo>
                    <a:cubicBezTo>
                      <a:pt x="12495" y="18969"/>
                      <a:pt x="12513" y="18914"/>
                      <a:pt x="12521" y="18870"/>
                    </a:cubicBezTo>
                    <a:cubicBezTo>
                      <a:pt x="12521" y="18870"/>
                      <a:pt x="12530" y="18859"/>
                      <a:pt x="12530" y="18859"/>
                    </a:cubicBezTo>
                    <a:cubicBezTo>
                      <a:pt x="12539" y="18826"/>
                      <a:pt x="12543" y="18782"/>
                      <a:pt x="12548" y="18749"/>
                    </a:cubicBezTo>
                    <a:cubicBezTo>
                      <a:pt x="12548" y="18727"/>
                      <a:pt x="12552" y="18705"/>
                      <a:pt x="12556" y="18683"/>
                    </a:cubicBezTo>
                    <a:cubicBezTo>
                      <a:pt x="12556" y="18650"/>
                      <a:pt x="12574" y="18616"/>
                      <a:pt x="12574" y="18583"/>
                    </a:cubicBezTo>
                    <a:cubicBezTo>
                      <a:pt x="12591" y="18583"/>
                      <a:pt x="12596" y="18506"/>
                      <a:pt x="12609" y="18484"/>
                    </a:cubicBezTo>
                    <a:cubicBezTo>
                      <a:pt x="12631" y="18517"/>
                      <a:pt x="12644" y="18550"/>
                      <a:pt x="12666" y="18561"/>
                    </a:cubicBezTo>
                    <a:cubicBezTo>
                      <a:pt x="12683" y="18561"/>
                      <a:pt x="12696" y="18561"/>
                      <a:pt x="12714" y="18561"/>
                    </a:cubicBezTo>
                    <a:cubicBezTo>
                      <a:pt x="12731" y="18561"/>
                      <a:pt x="12744" y="18594"/>
                      <a:pt x="12762" y="18616"/>
                    </a:cubicBezTo>
                    <a:cubicBezTo>
                      <a:pt x="12775" y="18616"/>
                      <a:pt x="12792" y="18616"/>
                      <a:pt x="12810" y="18616"/>
                    </a:cubicBezTo>
                    <a:cubicBezTo>
                      <a:pt x="12818" y="18616"/>
                      <a:pt x="12823" y="18639"/>
                      <a:pt x="12832" y="18639"/>
                    </a:cubicBezTo>
                    <a:cubicBezTo>
                      <a:pt x="12858" y="18639"/>
                      <a:pt x="12880" y="18639"/>
                      <a:pt x="12910" y="18639"/>
                    </a:cubicBezTo>
                    <a:cubicBezTo>
                      <a:pt x="12923" y="18639"/>
                      <a:pt x="12949" y="18639"/>
                      <a:pt x="12963" y="18628"/>
                    </a:cubicBezTo>
                    <a:cubicBezTo>
                      <a:pt x="12984" y="18628"/>
                      <a:pt x="13006" y="18594"/>
                      <a:pt x="13019" y="18583"/>
                    </a:cubicBezTo>
                    <a:cubicBezTo>
                      <a:pt x="13024" y="18583"/>
                      <a:pt x="13037" y="18583"/>
                      <a:pt x="13041" y="18583"/>
                    </a:cubicBezTo>
                    <a:cubicBezTo>
                      <a:pt x="13050" y="18583"/>
                      <a:pt x="13054" y="18561"/>
                      <a:pt x="13063" y="18561"/>
                    </a:cubicBezTo>
                    <a:cubicBezTo>
                      <a:pt x="13089" y="18528"/>
                      <a:pt x="13111" y="18506"/>
                      <a:pt x="13137" y="18484"/>
                    </a:cubicBezTo>
                    <a:cubicBezTo>
                      <a:pt x="13155" y="18462"/>
                      <a:pt x="13168" y="18451"/>
                      <a:pt x="13185" y="18429"/>
                    </a:cubicBezTo>
                    <a:cubicBezTo>
                      <a:pt x="13203" y="18407"/>
                      <a:pt x="13216" y="18374"/>
                      <a:pt x="13229" y="18352"/>
                    </a:cubicBezTo>
                    <a:cubicBezTo>
                      <a:pt x="13290" y="18264"/>
                      <a:pt x="13343" y="18154"/>
                      <a:pt x="13382" y="18033"/>
                    </a:cubicBezTo>
                    <a:cubicBezTo>
                      <a:pt x="13400" y="17988"/>
                      <a:pt x="13413" y="17955"/>
                      <a:pt x="13421" y="17922"/>
                    </a:cubicBezTo>
                    <a:cubicBezTo>
                      <a:pt x="13430" y="17900"/>
                      <a:pt x="13434" y="17889"/>
                      <a:pt x="13439" y="17878"/>
                    </a:cubicBezTo>
                    <a:cubicBezTo>
                      <a:pt x="13439" y="17878"/>
                      <a:pt x="13439" y="17867"/>
                      <a:pt x="13439" y="17856"/>
                    </a:cubicBezTo>
                    <a:cubicBezTo>
                      <a:pt x="13439" y="17856"/>
                      <a:pt x="13439" y="17856"/>
                      <a:pt x="13439" y="17845"/>
                    </a:cubicBezTo>
                    <a:cubicBezTo>
                      <a:pt x="13456" y="17768"/>
                      <a:pt x="13482" y="17702"/>
                      <a:pt x="13496" y="17625"/>
                    </a:cubicBezTo>
                    <a:cubicBezTo>
                      <a:pt x="13522" y="17515"/>
                      <a:pt x="13531" y="17382"/>
                      <a:pt x="13548" y="17272"/>
                    </a:cubicBezTo>
                    <a:cubicBezTo>
                      <a:pt x="13548" y="17272"/>
                      <a:pt x="13548" y="17250"/>
                      <a:pt x="13548" y="17228"/>
                    </a:cubicBezTo>
                    <a:cubicBezTo>
                      <a:pt x="13552" y="17184"/>
                      <a:pt x="13570" y="17140"/>
                      <a:pt x="13561" y="17085"/>
                    </a:cubicBezTo>
                    <a:cubicBezTo>
                      <a:pt x="13574" y="17085"/>
                      <a:pt x="13574" y="17052"/>
                      <a:pt x="13583" y="17041"/>
                    </a:cubicBezTo>
                    <a:cubicBezTo>
                      <a:pt x="13609" y="16996"/>
                      <a:pt x="13644" y="16996"/>
                      <a:pt x="13675" y="16963"/>
                    </a:cubicBezTo>
                    <a:cubicBezTo>
                      <a:pt x="13697" y="16952"/>
                      <a:pt x="13714" y="16919"/>
                      <a:pt x="13736" y="16908"/>
                    </a:cubicBezTo>
                    <a:cubicBezTo>
                      <a:pt x="13745" y="16908"/>
                      <a:pt x="13758" y="16908"/>
                      <a:pt x="13767" y="16886"/>
                    </a:cubicBezTo>
                    <a:cubicBezTo>
                      <a:pt x="13780" y="16886"/>
                      <a:pt x="13788" y="16853"/>
                      <a:pt x="13801" y="16864"/>
                    </a:cubicBezTo>
                    <a:cubicBezTo>
                      <a:pt x="13819" y="16831"/>
                      <a:pt x="13836" y="16798"/>
                      <a:pt x="13845" y="16787"/>
                    </a:cubicBezTo>
                    <a:cubicBezTo>
                      <a:pt x="13863" y="16765"/>
                      <a:pt x="13867" y="16754"/>
                      <a:pt x="13876" y="16732"/>
                    </a:cubicBezTo>
                    <a:cubicBezTo>
                      <a:pt x="13906" y="16666"/>
                      <a:pt x="13946" y="16589"/>
                      <a:pt x="13972" y="16556"/>
                    </a:cubicBezTo>
                    <a:cubicBezTo>
                      <a:pt x="13981" y="16545"/>
                      <a:pt x="13985" y="16534"/>
                      <a:pt x="13994" y="16512"/>
                    </a:cubicBezTo>
                    <a:cubicBezTo>
                      <a:pt x="14033" y="16457"/>
                      <a:pt x="14064" y="16368"/>
                      <a:pt x="14099" y="16302"/>
                    </a:cubicBezTo>
                    <a:cubicBezTo>
                      <a:pt x="14116" y="16269"/>
                      <a:pt x="14133" y="16214"/>
                      <a:pt x="14147" y="16192"/>
                    </a:cubicBezTo>
                    <a:cubicBezTo>
                      <a:pt x="14147" y="16192"/>
                      <a:pt x="14147" y="16170"/>
                      <a:pt x="14151" y="16159"/>
                    </a:cubicBezTo>
                    <a:cubicBezTo>
                      <a:pt x="14151" y="16159"/>
                      <a:pt x="14160" y="16159"/>
                      <a:pt x="14164" y="16137"/>
                    </a:cubicBezTo>
                    <a:cubicBezTo>
                      <a:pt x="14164" y="16137"/>
                      <a:pt x="14164" y="16115"/>
                      <a:pt x="14164" y="16115"/>
                    </a:cubicBezTo>
                    <a:cubicBezTo>
                      <a:pt x="14173" y="16093"/>
                      <a:pt x="14177" y="16082"/>
                      <a:pt x="14186" y="16060"/>
                    </a:cubicBezTo>
                    <a:cubicBezTo>
                      <a:pt x="14195" y="16038"/>
                      <a:pt x="14208" y="15983"/>
                      <a:pt x="14216" y="15961"/>
                    </a:cubicBezTo>
                    <a:cubicBezTo>
                      <a:pt x="14216" y="15961"/>
                      <a:pt x="14225" y="15972"/>
                      <a:pt x="14225" y="15961"/>
                    </a:cubicBezTo>
                    <a:cubicBezTo>
                      <a:pt x="14225" y="15961"/>
                      <a:pt x="14225" y="15950"/>
                      <a:pt x="14225" y="15950"/>
                    </a:cubicBezTo>
                    <a:cubicBezTo>
                      <a:pt x="14234" y="15928"/>
                      <a:pt x="14247" y="15906"/>
                      <a:pt x="14251" y="15884"/>
                    </a:cubicBezTo>
                    <a:cubicBezTo>
                      <a:pt x="14260" y="15861"/>
                      <a:pt x="14260" y="15817"/>
                      <a:pt x="14269" y="15784"/>
                    </a:cubicBezTo>
                    <a:cubicBezTo>
                      <a:pt x="14273" y="15762"/>
                      <a:pt x="14282" y="15740"/>
                      <a:pt x="14286" y="15729"/>
                    </a:cubicBezTo>
                    <a:cubicBezTo>
                      <a:pt x="14286" y="15729"/>
                      <a:pt x="14286" y="15707"/>
                      <a:pt x="14286" y="15707"/>
                    </a:cubicBezTo>
                    <a:cubicBezTo>
                      <a:pt x="14300" y="15652"/>
                      <a:pt x="14313" y="15597"/>
                      <a:pt x="14326" y="15542"/>
                    </a:cubicBezTo>
                    <a:cubicBezTo>
                      <a:pt x="14343" y="15553"/>
                      <a:pt x="14352" y="15542"/>
                      <a:pt x="14361" y="15509"/>
                    </a:cubicBezTo>
                    <a:cubicBezTo>
                      <a:pt x="14409" y="15476"/>
                      <a:pt x="14461" y="15432"/>
                      <a:pt x="14514" y="15388"/>
                    </a:cubicBezTo>
                    <a:cubicBezTo>
                      <a:pt x="14549" y="15354"/>
                      <a:pt x="14588" y="15310"/>
                      <a:pt x="14618" y="15288"/>
                    </a:cubicBezTo>
                    <a:cubicBezTo>
                      <a:pt x="14632" y="15266"/>
                      <a:pt x="14649" y="15266"/>
                      <a:pt x="14658" y="15255"/>
                    </a:cubicBezTo>
                    <a:cubicBezTo>
                      <a:pt x="14658" y="15255"/>
                      <a:pt x="14658" y="15233"/>
                      <a:pt x="14662" y="15233"/>
                    </a:cubicBezTo>
                    <a:cubicBezTo>
                      <a:pt x="14662" y="15233"/>
                      <a:pt x="14671" y="15233"/>
                      <a:pt x="14675" y="15233"/>
                    </a:cubicBezTo>
                    <a:cubicBezTo>
                      <a:pt x="14680" y="15222"/>
                      <a:pt x="14688" y="15200"/>
                      <a:pt x="14693" y="15189"/>
                    </a:cubicBezTo>
                    <a:cubicBezTo>
                      <a:pt x="14706" y="15167"/>
                      <a:pt x="14732" y="15134"/>
                      <a:pt x="14741" y="15112"/>
                    </a:cubicBezTo>
                    <a:cubicBezTo>
                      <a:pt x="14741" y="15112"/>
                      <a:pt x="14741" y="15101"/>
                      <a:pt x="14749" y="15101"/>
                    </a:cubicBezTo>
                    <a:cubicBezTo>
                      <a:pt x="14758" y="15079"/>
                      <a:pt x="14776" y="15079"/>
                      <a:pt x="14780" y="15068"/>
                    </a:cubicBezTo>
                    <a:cubicBezTo>
                      <a:pt x="14780" y="15068"/>
                      <a:pt x="14780" y="15046"/>
                      <a:pt x="14780" y="15046"/>
                    </a:cubicBezTo>
                    <a:cubicBezTo>
                      <a:pt x="14780" y="15046"/>
                      <a:pt x="14789" y="15046"/>
                      <a:pt x="14793" y="15046"/>
                    </a:cubicBezTo>
                    <a:cubicBezTo>
                      <a:pt x="14798" y="15024"/>
                      <a:pt x="14806" y="15002"/>
                      <a:pt x="14811" y="15002"/>
                    </a:cubicBezTo>
                    <a:cubicBezTo>
                      <a:pt x="14819" y="15002"/>
                      <a:pt x="14828" y="15002"/>
                      <a:pt x="14833" y="14980"/>
                    </a:cubicBezTo>
                    <a:cubicBezTo>
                      <a:pt x="14841" y="14958"/>
                      <a:pt x="14854" y="14936"/>
                      <a:pt x="14863" y="14925"/>
                    </a:cubicBezTo>
                    <a:cubicBezTo>
                      <a:pt x="14872" y="14925"/>
                      <a:pt x="14876" y="14903"/>
                      <a:pt x="14885" y="14903"/>
                    </a:cubicBezTo>
                    <a:cubicBezTo>
                      <a:pt x="14885" y="14903"/>
                      <a:pt x="14889" y="14881"/>
                      <a:pt x="14894" y="14881"/>
                    </a:cubicBezTo>
                    <a:cubicBezTo>
                      <a:pt x="14911" y="14858"/>
                      <a:pt x="14929" y="14825"/>
                      <a:pt x="14942" y="14803"/>
                    </a:cubicBezTo>
                    <a:cubicBezTo>
                      <a:pt x="14942" y="14792"/>
                      <a:pt x="14950" y="14803"/>
                      <a:pt x="14955" y="14792"/>
                    </a:cubicBezTo>
                    <a:cubicBezTo>
                      <a:pt x="14955" y="14792"/>
                      <a:pt x="14955" y="14770"/>
                      <a:pt x="14955" y="14759"/>
                    </a:cubicBezTo>
                    <a:cubicBezTo>
                      <a:pt x="14955" y="14759"/>
                      <a:pt x="14964" y="14759"/>
                      <a:pt x="14968" y="14759"/>
                    </a:cubicBezTo>
                    <a:cubicBezTo>
                      <a:pt x="14999" y="14704"/>
                      <a:pt x="15055" y="14704"/>
                      <a:pt x="15095" y="14704"/>
                    </a:cubicBezTo>
                    <a:cubicBezTo>
                      <a:pt x="15112" y="14704"/>
                      <a:pt x="15134" y="14704"/>
                      <a:pt x="15156" y="14704"/>
                    </a:cubicBezTo>
                    <a:cubicBezTo>
                      <a:pt x="15169" y="14704"/>
                      <a:pt x="15191" y="14682"/>
                      <a:pt x="15195" y="14682"/>
                    </a:cubicBezTo>
                    <a:cubicBezTo>
                      <a:pt x="15217" y="14682"/>
                      <a:pt x="15256" y="14704"/>
                      <a:pt x="15287" y="14704"/>
                    </a:cubicBezTo>
                    <a:cubicBezTo>
                      <a:pt x="15466" y="14704"/>
                      <a:pt x="15632" y="14726"/>
                      <a:pt x="15807" y="14704"/>
                    </a:cubicBezTo>
                    <a:cubicBezTo>
                      <a:pt x="15938" y="14682"/>
                      <a:pt x="16056" y="14682"/>
                      <a:pt x="16161" y="14704"/>
                    </a:cubicBezTo>
                    <a:cubicBezTo>
                      <a:pt x="16370" y="14726"/>
                      <a:pt x="16584" y="14770"/>
                      <a:pt x="16790" y="14803"/>
                    </a:cubicBezTo>
                    <a:cubicBezTo>
                      <a:pt x="16877" y="14814"/>
                      <a:pt x="16960" y="14836"/>
                      <a:pt x="17043" y="14847"/>
                    </a:cubicBezTo>
                    <a:cubicBezTo>
                      <a:pt x="17078" y="14847"/>
                      <a:pt x="17135" y="14836"/>
                      <a:pt x="17152" y="14836"/>
                    </a:cubicBezTo>
                    <a:cubicBezTo>
                      <a:pt x="17152" y="14836"/>
                      <a:pt x="17152" y="14847"/>
                      <a:pt x="17152" y="14847"/>
                    </a:cubicBezTo>
                    <a:cubicBezTo>
                      <a:pt x="17235" y="14847"/>
                      <a:pt x="17314" y="14870"/>
                      <a:pt x="17393" y="14881"/>
                    </a:cubicBezTo>
                    <a:cubicBezTo>
                      <a:pt x="17432" y="14881"/>
                      <a:pt x="17471" y="14892"/>
                      <a:pt x="17511" y="14892"/>
                    </a:cubicBezTo>
                    <a:cubicBezTo>
                      <a:pt x="17878" y="14958"/>
                      <a:pt x="18245" y="15013"/>
                      <a:pt x="18612" y="15079"/>
                    </a:cubicBezTo>
                    <a:cubicBezTo>
                      <a:pt x="18668" y="15079"/>
                      <a:pt x="18760" y="15101"/>
                      <a:pt x="18813" y="15123"/>
                    </a:cubicBezTo>
                    <a:cubicBezTo>
                      <a:pt x="18834" y="15123"/>
                      <a:pt x="18848" y="15123"/>
                      <a:pt x="18861" y="15123"/>
                    </a:cubicBezTo>
                    <a:cubicBezTo>
                      <a:pt x="18891" y="15123"/>
                      <a:pt x="18926" y="15134"/>
                      <a:pt x="18944" y="15145"/>
                    </a:cubicBezTo>
                    <a:cubicBezTo>
                      <a:pt x="18948" y="15145"/>
                      <a:pt x="18957" y="15145"/>
                      <a:pt x="18966" y="15145"/>
                    </a:cubicBezTo>
                    <a:cubicBezTo>
                      <a:pt x="19000" y="15167"/>
                      <a:pt x="19027" y="15189"/>
                      <a:pt x="19066" y="15189"/>
                    </a:cubicBezTo>
                    <a:cubicBezTo>
                      <a:pt x="19110" y="15189"/>
                      <a:pt x="19136" y="15189"/>
                      <a:pt x="19175" y="15200"/>
                    </a:cubicBezTo>
                    <a:cubicBezTo>
                      <a:pt x="19193" y="15200"/>
                      <a:pt x="19206" y="15200"/>
                      <a:pt x="19223" y="15222"/>
                    </a:cubicBezTo>
                    <a:cubicBezTo>
                      <a:pt x="19293" y="15233"/>
                      <a:pt x="19367" y="15244"/>
                      <a:pt x="19437" y="15255"/>
                    </a:cubicBezTo>
                    <a:cubicBezTo>
                      <a:pt x="19577" y="15277"/>
                      <a:pt x="19717" y="15310"/>
                      <a:pt x="19857" y="15332"/>
                    </a:cubicBezTo>
                    <a:cubicBezTo>
                      <a:pt x="20412" y="15421"/>
                      <a:pt x="20975" y="15531"/>
                      <a:pt x="21526" y="15630"/>
                    </a:cubicBezTo>
                    <a:lnTo>
                      <a:pt x="21526" y="15002"/>
                    </a:lnTo>
                    <a:close/>
                    <a:moveTo>
                      <a:pt x="7196" y="2031"/>
                    </a:moveTo>
                    <a:cubicBezTo>
                      <a:pt x="7196" y="2031"/>
                      <a:pt x="7226" y="1998"/>
                      <a:pt x="7239" y="1987"/>
                    </a:cubicBezTo>
                    <a:cubicBezTo>
                      <a:pt x="7257" y="1965"/>
                      <a:pt x="7270" y="1965"/>
                      <a:pt x="7287" y="1954"/>
                    </a:cubicBezTo>
                    <a:cubicBezTo>
                      <a:pt x="7314" y="1932"/>
                      <a:pt x="7335" y="1887"/>
                      <a:pt x="7357" y="1865"/>
                    </a:cubicBezTo>
                    <a:cubicBezTo>
                      <a:pt x="7370" y="1843"/>
                      <a:pt x="7392" y="1832"/>
                      <a:pt x="7410" y="1810"/>
                    </a:cubicBezTo>
                    <a:cubicBezTo>
                      <a:pt x="7423" y="1799"/>
                      <a:pt x="7436" y="1777"/>
                      <a:pt x="7449" y="1766"/>
                    </a:cubicBezTo>
                    <a:cubicBezTo>
                      <a:pt x="7475" y="1733"/>
                      <a:pt x="7506" y="1700"/>
                      <a:pt x="7532" y="1678"/>
                    </a:cubicBezTo>
                    <a:cubicBezTo>
                      <a:pt x="7545" y="1656"/>
                      <a:pt x="7558" y="1634"/>
                      <a:pt x="7571" y="1623"/>
                    </a:cubicBezTo>
                    <a:cubicBezTo>
                      <a:pt x="7580" y="1612"/>
                      <a:pt x="7593" y="1590"/>
                      <a:pt x="7606" y="1590"/>
                    </a:cubicBezTo>
                    <a:cubicBezTo>
                      <a:pt x="7606" y="1557"/>
                      <a:pt x="7619" y="1557"/>
                      <a:pt x="7633" y="1546"/>
                    </a:cubicBezTo>
                    <a:cubicBezTo>
                      <a:pt x="7650" y="1524"/>
                      <a:pt x="7663" y="1480"/>
                      <a:pt x="7681" y="1458"/>
                    </a:cubicBezTo>
                    <a:cubicBezTo>
                      <a:pt x="7698" y="1425"/>
                      <a:pt x="7716" y="1414"/>
                      <a:pt x="7737" y="1391"/>
                    </a:cubicBezTo>
                    <a:cubicBezTo>
                      <a:pt x="7742" y="1391"/>
                      <a:pt x="7746" y="1369"/>
                      <a:pt x="7750" y="1358"/>
                    </a:cubicBezTo>
                    <a:cubicBezTo>
                      <a:pt x="7772" y="1336"/>
                      <a:pt x="7794" y="1303"/>
                      <a:pt x="7820" y="1281"/>
                    </a:cubicBezTo>
                    <a:cubicBezTo>
                      <a:pt x="7829" y="1270"/>
                      <a:pt x="7838" y="1248"/>
                      <a:pt x="7847" y="1237"/>
                    </a:cubicBezTo>
                    <a:cubicBezTo>
                      <a:pt x="7855" y="1237"/>
                      <a:pt x="7873" y="1237"/>
                      <a:pt x="7877" y="1204"/>
                    </a:cubicBezTo>
                    <a:lnTo>
                      <a:pt x="7890" y="1204"/>
                    </a:lnTo>
                    <a:cubicBezTo>
                      <a:pt x="7890" y="1204"/>
                      <a:pt x="7895" y="1303"/>
                      <a:pt x="7890" y="1336"/>
                    </a:cubicBezTo>
                    <a:cubicBezTo>
                      <a:pt x="7890" y="1347"/>
                      <a:pt x="7890" y="1402"/>
                      <a:pt x="7890" y="1447"/>
                    </a:cubicBezTo>
                    <a:cubicBezTo>
                      <a:pt x="7890" y="1447"/>
                      <a:pt x="7882" y="1480"/>
                      <a:pt x="7882" y="1491"/>
                    </a:cubicBezTo>
                    <a:cubicBezTo>
                      <a:pt x="7882" y="1524"/>
                      <a:pt x="7877" y="1535"/>
                      <a:pt x="7864" y="1568"/>
                    </a:cubicBezTo>
                    <a:cubicBezTo>
                      <a:pt x="7851" y="1612"/>
                      <a:pt x="7842" y="1634"/>
                      <a:pt x="7825" y="1678"/>
                    </a:cubicBezTo>
                    <a:cubicBezTo>
                      <a:pt x="7816" y="1689"/>
                      <a:pt x="7812" y="1711"/>
                      <a:pt x="7803" y="1722"/>
                    </a:cubicBezTo>
                    <a:cubicBezTo>
                      <a:pt x="7794" y="1744"/>
                      <a:pt x="7777" y="1777"/>
                      <a:pt x="7768" y="1799"/>
                    </a:cubicBezTo>
                    <a:cubicBezTo>
                      <a:pt x="7759" y="1821"/>
                      <a:pt x="7750" y="1832"/>
                      <a:pt x="7742" y="1854"/>
                    </a:cubicBezTo>
                    <a:cubicBezTo>
                      <a:pt x="7742" y="1865"/>
                      <a:pt x="7733" y="1876"/>
                      <a:pt x="7724" y="1887"/>
                    </a:cubicBezTo>
                    <a:cubicBezTo>
                      <a:pt x="7707" y="1909"/>
                      <a:pt x="7681" y="1954"/>
                      <a:pt x="7659" y="1998"/>
                    </a:cubicBezTo>
                    <a:cubicBezTo>
                      <a:pt x="7646" y="2020"/>
                      <a:pt x="7633" y="2042"/>
                      <a:pt x="7615" y="2064"/>
                    </a:cubicBezTo>
                    <a:cubicBezTo>
                      <a:pt x="7606" y="2064"/>
                      <a:pt x="7602" y="2064"/>
                      <a:pt x="7589" y="2075"/>
                    </a:cubicBezTo>
                    <a:cubicBezTo>
                      <a:pt x="7589" y="2075"/>
                      <a:pt x="7580" y="2097"/>
                      <a:pt x="7571" y="2108"/>
                    </a:cubicBezTo>
                    <a:cubicBezTo>
                      <a:pt x="7567" y="2108"/>
                      <a:pt x="7563" y="2108"/>
                      <a:pt x="7554" y="2108"/>
                    </a:cubicBezTo>
                    <a:cubicBezTo>
                      <a:pt x="7549" y="2108"/>
                      <a:pt x="7532" y="2141"/>
                      <a:pt x="7523" y="2152"/>
                    </a:cubicBezTo>
                    <a:cubicBezTo>
                      <a:pt x="7515" y="2152"/>
                      <a:pt x="7506" y="2152"/>
                      <a:pt x="7497" y="2174"/>
                    </a:cubicBezTo>
                    <a:cubicBezTo>
                      <a:pt x="7480" y="2185"/>
                      <a:pt x="7453" y="2207"/>
                      <a:pt x="7427" y="2218"/>
                    </a:cubicBezTo>
                    <a:cubicBezTo>
                      <a:pt x="7392" y="2251"/>
                      <a:pt x="7357" y="2284"/>
                      <a:pt x="7305" y="2273"/>
                    </a:cubicBezTo>
                    <a:cubicBezTo>
                      <a:pt x="7296" y="2273"/>
                      <a:pt x="7274" y="2251"/>
                      <a:pt x="7261" y="2251"/>
                    </a:cubicBezTo>
                    <a:cubicBezTo>
                      <a:pt x="7244" y="2251"/>
                      <a:pt x="7226" y="2251"/>
                      <a:pt x="7213" y="2251"/>
                    </a:cubicBezTo>
                    <a:cubicBezTo>
                      <a:pt x="7196" y="2251"/>
                      <a:pt x="7182" y="2207"/>
                      <a:pt x="7165" y="2174"/>
                    </a:cubicBezTo>
                    <a:cubicBezTo>
                      <a:pt x="7148" y="2152"/>
                      <a:pt x="7126" y="2141"/>
                      <a:pt x="7121" y="2097"/>
                    </a:cubicBezTo>
                    <a:cubicBezTo>
                      <a:pt x="7143" y="2064"/>
                      <a:pt x="7169" y="2053"/>
                      <a:pt x="7196" y="2042"/>
                    </a:cubicBezTo>
                    <a:moveTo>
                      <a:pt x="9564" y="16611"/>
                    </a:moveTo>
                    <a:cubicBezTo>
                      <a:pt x="9594" y="16622"/>
                      <a:pt x="9616" y="16644"/>
                      <a:pt x="9638" y="16688"/>
                    </a:cubicBezTo>
                    <a:cubicBezTo>
                      <a:pt x="9655" y="16732"/>
                      <a:pt x="9673" y="16776"/>
                      <a:pt x="9695" y="16820"/>
                    </a:cubicBezTo>
                    <a:cubicBezTo>
                      <a:pt x="9695" y="16820"/>
                      <a:pt x="9699" y="16820"/>
                      <a:pt x="9703" y="16831"/>
                    </a:cubicBezTo>
                    <a:cubicBezTo>
                      <a:pt x="9708" y="16853"/>
                      <a:pt x="9725" y="16875"/>
                      <a:pt x="9734" y="16897"/>
                    </a:cubicBezTo>
                    <a:cubicBezTo>
                      <a:pt x="9743" y="16919"/>
                      <a:pt x="9751" y="16919"/>
                      <a:pt x="9751" y="16941"/>
                    </a:cubicBezTo>
                    <a:cubicBezTo>
                      <a:pt x="9751" y="16941"/>
                      <a:pt x="9751" y="16963"/>
                      <a:pt x="9751" y="16974"/>
                    </a:cubicBezTo>
                    <a:cubicBezTo>
                      <a:pt x="9751" y="16974"/>
                      <a:pt x="9760" y="16974"/>
                      <a:pt x="9760" y="16974"/>
                    </a:cubicBezTo>
                    <a:cubicBezTo>
                      <a:pt x="9760" y="16985"/>
                      <a:pt x="9760" y="16996"/>
                      <a:pt x="9765" y="17007"/>
                    </a:cubicBezTo>
                    <a:cubicBezTo>
                      <a:pt x="9765" y="17007"/>
                      <a:pt x="9769" y="17007"/>
                      <a:pt x="9773" y="17007"/>
                    </a:cubicBezTo>
                    <a:cubicBezTo>
                      <a:pt x="9773" y="17019"/>
                      <a:pt x="9773" y="17041"/>
                      <a:pt x="9782" y="17052"/>
                    </a:cubicBezTo>
                    <a:cubicBezTo>
                      <a:pt x="9791" y="17096"/>
                      <a:pt x="9808" y="17140"/>
                      <a:pt x="9808" y="17217"/>
                    </a:cubicBezTo>
                    <a:cubicBezTo>
                      <a:pt x="9808" y="17261"/>
                      <a:pt x="9808" y="17283"/>
                      <a:pt x="9795" y="17327"/>
                    </a:cubicBezTo>
                    <a:cubicBezTo>
                      <a:pt x="9769" y="17349"/>
                      <a:pt x="9747" y="17327"/>
                      <a:pt x="9725" y="17338"/>
                    </a:cubicBezTo>
                    <a:cubicBezTo>
                      <a:pt x="9716" y="17338"/>
                      <a:pt x="9703" y="17360"/>
                      <a:pt x="9695" y="17371"/>
                    </a:cubicBezTo>
                    <a:cubicBezTo>
                      <a:pt x="9664" y="17404"/>
                      <a:pt x="9629" y="17426"/>
                      <a:pt x="9603" y="17470"/>
                    </a:cubicBezTo>
                    <a:cubicBezTo>
                      <a:pt x="9559" y="17526"/>
                      <a:pt x="9524" y="17570"/>
                      <a:pt x="9476" y="17614"/>
                    </a:cubicBezTo>
                    <a:cubicBezTo>
                      <a:pt x="9485" y="17658"/>
                      <a:pt x="9507" y="17636"/>
                      <a:pt x="9524" y="17636"/>
                    </a:cubicBezTo>
                    <a:cubicBezTo>
                      <a:pt x="9537" y="17636"/>
                      <a:pt x="9564" y="17636"/>
                      <a:pt x="9581" y="17636"/>
                    </a:cubicBezTo>
                    <a:cubicBezTo>
                      <a:pt x="9603" y="17636"/>
                      <a:pt x="9616" y="17603"/>
                      <a:pt x="9633" y="17603"/>
                    </a:cubicBezTo>
                    <a:cubicBezTo>
                      <a:pt x="9651" y="17603"/>
                      <a:pt x="9664" y="17625"/>
                      <a:pt x="9673" y="17669"/>
                    </a:cubicBezTo>
                    <a:cubicBezTo>
                      <a:pt x="9673" y="17724"/>
                      <a:pt x="9664" y="17746"/>
                      <a:pt x="9664" y="17790"/>
                    </a:cubicBezTo>
                    <a:cubicBezTo>
                      <a:pt x="9655" y="17812"/>
                      <a:pt x="9647" y="17823"/>
                      <a:pt x="9638" y="17845"/>
                    </a:cubicBezTo>
                    <a:cubicBezTo>
                      <a:pt x="9633" y="17867"/>
                      <a:pt x="9633" y="17889"/>
                      <a:pt x="9625" y="17922"/>
                    </a:cubicBezTo>
                    <a:cubicBezTo>
                      <a:pt x="9625" y="17933"/>
                      <a:pt x="9616" y="17933"/>
                      <a:pt x="9612" y="17955"/>
                    </a:cubicBezTo>
                    <a:cubicBezTo>
                      <a:pt x="9590" y="18033"/>
                      <a:pt x="9564" y="18066"/>
                      <a:pt x="9524" y="18110"/>
                    </a:cubicBezTo>
                    <a:cubicBezTo>
                      <a:pt x="9524" y="18110"/>
                      <a:pt x="9520" y="18132"/>
                      <a:pt x="9516" y="18132"/>
                    </a:cubicBezTo>
                    <a:lnTo>
                      <a:pt x="9502" y="18132"/>
                    </a:lnTo>
                    <a:cubicBezTo>
                      <a:pt x="9502" y="18132"/>
                      <a:pt x="9494" y="18154"/>
                      <a:pt x="9494" y="18154"/>
                    </a:cubicBezTo>
                    <a:cubicBezTo>
                      <a:pt x="9494" y="18154"/>
                      <a:pt x="9485" y="18154"/>
                      <a:pt x="9481" y="18154"/>
                    </a:cubicBezTo>
                    <a:cubicBezTo>
                      <a:pt x="9481" y="18154"/>
                      <a:pt x="9472" y="18176"/>
                      <a:pt x="9472" y="18176"/>
                    </a:cubicBezTo>
                    <a:cubicBezTo>
                      <a:pt x="9472" y="18176"/>
                      <a:pt x="9463" y="18176"/>
                      <a:pt x="9459" y="18176"/>
                    </a:cubicBezTo>
                    <a:cubicBezTo>
                      <a:pt x="9446" y="18176"/>
                      <a:pt x="9433" y="18220"/>
                      <a:pt x="9424" y="18231"/>
                    </a:cubicBezTo>
                    <a:cubicBezTo>
                      <a:pt x="9402" y="18231"/>
                      <a:pt x="9376" y="18209"/>
                      <a:pt x="9354" y="18198"/>
                    </a:cubicBezTo>
                    <a:cubicBezTo>
                      <a:pt x="9332" y="18176"/>
                      <a:pt x="9310" y="18165"/>
                      <a:pt x="9293" y="18143"/>
                    </a:cubicBezTo>
                    <a:cubicBezTo>
                      <a:pt x="9293" y="18143"/>
                      <a:pt x="9293" y="18121"/>
                      <a:pt x="9293" y="18121"/>
                    </a:cubicBezTo>
                    <a:cubicBezTo>
                      <a:pt x="9284" y="18121"/>
                      <a:pt x="9284" y="18121"/>
                      <a:pt x="9275" y="18088"/>
                    </a:cubicBezTo>
                    <a:cubicBezTo>
                      <a:pt x="9275" y="18088"/>
                      <a:pt x="9275" y="18066"/>
                      <a:pt x="9275" y="18066"/>
                    </a:cubicBezTo>
                    <a:lnTo>
                      <a:pt x="9271" y="18066"/>
                    </a:lnTo>
                    <a:cubicBezTo>
                      <a:pt x="9271" y="18066"/>
                      <a:pt x="9262" y="18022"/>
                      <a:pt x="9253" y="18011"/>
                    </a:cubicBezTo>
                    <a:cubicBezTo>
                      <a:pt x="9236" y="17977"/>
                      <a:pt x="9223" y="17966"/>
                      <a:pt x="9210" y="17933"/>
                    </a:cubicBezTo>
                    <a:cubicBezTo>
                      <a:pt x="9210" y="17845"/>
                      <a:pt x="9214" y="17779"/>
                      <a:pt x="9232" y="17746"/>
                    </a:cubicBezTo>
                    <a:cubicBezTo>
                      <a:pt x="9223" y="17713"/>
                      <a:pt x="9236" y="17702"/>
                      <a:pt x="9240" y="17691"/>
                    </a:cubicBezTo>
                    <a:cubicBezTo>
                      <a:pt x="9240" y="17669"/>
                      <a:pt x="9240" y="17636"/>
                      <a:pt x="9240" y="17625"/>
                    </a:cubicBezTo>
                    <a:cubicBezTo>
                      <a:pt x="9240" y="17603"/>
                      <a:pt x="9253" y="17603"/>
                      <a:pt x="9258" y="17581"/>
                    </a:cubicBezTo>
                    <a:cubicBezTo>
                      <a:pt x="9267" y="17548"/>
                      <a:pt x="9271" y="17515"/>
                      <a:pt x="9280" y="17470"/>
                    </a:cubicBezTo>
                    <a:cubicBezTo>
                      <a:pt x="9280" y="17459"/>
                      <a:pt x="9288" y="17437"/>
                      <a:pt x="9288" y="17426"/>
                    </a:cubicBezTo>
                    <a:cubicBezTo>
                      <a:pt x="9301" y="17426"/>
                      <a:pt x="9310" y="17404"/>
                      <a:pt x="9323" y="17371"/>
                    </a:cubicBezTo>
                    <a:cubicBezTo>
                      <a:pt x="9328" y="17371"/>
                      <a:pt x="9332" y="17360"/>
                      <a:pt x="9332" y="17360"/>
                    </a:cubicBezTo>
                    <a:cubicBezTo>
                      <a:pt x="9345" y="17338"/>
                      <a:pt x="9363" y="17316"/>
                      <a:pt x="9376" y="17305"/>
                    </a:cubicBezTo>
                    <a:cubicBezTo>
                      <a:pt x="9376" y="17305"/>
                      <a:pt x="9380" y="17294"/>
                      <a:pt x="9384" y="17283"/>
                    </a:cubicBezTo>
                    <a:cubicBezTo>
                      <a:pt x="9402" y="17250"/>
                      <a:pt x="9433" y="17206"/>
                      <a:pt x="9459" y="17184"/>
                    </a:cubicBezTo>
                    <a:cubicBezTo>
                      <a:pt x="9472" y="17162"/>
                      <a:pt x="9485" y="17140"/>
                      <a:pt x="9498" y="17118"/>
                    </a:cubicBezTo>
                    <a:cubicBezTo>
                      <a:pt x="9507" y="17096"/>
                      <a:pt x="9529" y="17052"/>
                      <a:pt x="9524" y="17030"/>
                    </a:cubicBezTo>
                    <a:cubicBezTo>
                      <a:pt x="9524" y="16985"/>
                      <a:pt x="9511" y="16952"/>
                      <a:pt x="9498" y="16952"/>
                    </a:cubicBezTo>
                    <a:cubicBezTo>
                      <a:pt x="9459" y="16930"/>
                      <a:pt x="9424" y="17019"/>
                      <a:pt x="9389" y="17019"/>
                    </a:cubicBezTo>
                    <a:cubicBezTo>
                      <a:pt x="9389" y="17019"/>
                      <a:pt x="9376" y="16985"/>
                      <a:pt x="9371" y="16974"/>
                    </a:cubicBezTo>
                    <a:cubicBezTo>
                      <a:pt x="9363" y="16930"/>
                      <a:pt x="9376" y="16842"/>
                      <a:pt x="9393" y="16798"/>
                    </a:cubicBezTo>
                    <a:cubicBezTo>
                      <a:pt x="9393" y="16798"/>
                      <a:pt x="9406" y="16787"/>
                      <a:pt x="9411" y="16776"/>
                    </a:cubicBezTo>
                    <a:cubicBezTo>
                      <a:pt x="9411" y="16765"/>
                      <a:pt x="9415" y="16743"/>
                      <a:pt x="9419" y="16732"/>
                    </a:cubicBezTo>
                    <a:cubicBezTo>
                      <a:pt x="9433" y="16699"/>
                      <a:pt x="9446" y="16677"/>
                      <a:pt x="9459" y="16655"/>
                    </a:cubicBezTo>
                    <a:cubicBezTo>
                      <a:pt x="9463" y="16655"/>
                      <a:pt x="9476" y="16644"/>
                      <a:pt x="9472" y="16622"/>
                    </a:cubicBezTo>
                    <a:cubicBezTo>
                      <a:pt x="9498" y="16622"/>
                      <a:pt x="9520" y="16600"/>
                      <a:pt x="9555" y="16622"/>
                    </a:cubicBezTo>
                    <a:moveTo>
                      <a:pt x="9135" y="18506"/>
                    </a:moveTo>
                    <a:cubicBezTo>
                      <a:pt x="9135" y="18506"/>
                      <a:pt x="9183" y="18451"/>
                      <a:pt x="9214" y="18462"/>
                    </a:cubicBezTo>
                    <a:cubicBezTo>
                      <a:pt x="9223" y="18462"/>
                      <a:pt x="9227" y="18462"/>
                      <a:pt x="9227" y="18484"/>
                    </a:cubicBezTo>
                    <a:cubicBezTo>
                      <a:pt x="9227" y="18484"/>
                      <a:pt x="9227" y="18462"/>
                      <a:pt x="9236" y="18462"/>
                    </a:cubicBezTo>
                    <a:cubicBezTo>
                      <a:pt x="9249" y="18484"/>
                      <a:pt x="9262" y="18462"/>
                      <a:pt x="9262" y="18506"/>
                    </a:cubicBezTo>
                    <a:cubicBezTo>
                      <a:pt x="9280" y="18495"/>
                      <a:pt x="9293" y="18506"/>
                      <a:pt x="9301" y="18528"/>
                    </a:cubicBezTo>
                    <a:cubicBezTo>
                      <a:pt x="9310" y="18550"/>
                      <a:pt x="9310" y="18528"/>
                      <a:pt x="9315" y="18572"/>
                    </a:cubicBezTo>
                    <a:cubicBezTo>
                      <a:pt x="9315" y="18583"/>
                      <a:pt x="9328" y="18583"/>
                      <a:pt x="9315" y="18594"/>
                    </a:cubicBezTo>
                    <a:cubicBezTo>
                      <a:pt x="9315" y="18650"/>
                      <a:pt x="9293" y="18650"/>
                      <a:pt x="9280" y="18672"/>
                    </a:cubicBezTo>
                    <a:cubicBezTo>
                      <a:pt x="9267" y="18694"/>
                      <a:pt x="9253" y="18705"/>
                      <a:pt x="9245" y="18727"/>
                    </a:cubicBezTo>
                    <a:cubicBezTo>
                      <a:pt x="9214" y="18727"/>
                      <a:pt x="9197" y="18771"/>
                      <a:pt x="9153" y="18760"/>
                    </a:cubicBezTo>
                    <a:cubicBezTo>
                      <a:pt x="9144" y="18760"/>
                      <a:pt x="9127" y="18738"/>
                      <a:pt x="9122" y="18738"/>
                    </a:cubicBezTo>
                    <a:cubicBezTo>
                      <a:pt x="9122" y="18738"/>
                      <a:pt x="9114" y="18738"/>
                      <a:pt x="9109" y="18738"/>
                    </a:cubicBezTo>
                    <a:cubicBezTo>
                      <a:pt x="9096" y="18738"/>
                      <a:pt x="9100" y="18705"/>
                      <a:pt x="9083" y="18694"/>
                    </a:cubicBezTo>
                    <a:cubicBezTo>
                      <a:pt x="9083" y="18650"/>
                      <a:pt x="9087" y="18605"/>
                      <a:pt x="9100" y="18572"/>
                    </a:cubicBezTo>
                    <a:cubicBezTo>
                      <a:pt x="9100" y="18572"/>
                      <a:pt x="9109" y="18561"/>
                      <a:pt x="9109" y="18550"/>
                    </a:cubicBezTo>
                    <a:cubicBezTo>
                      <a:pt x="9100" y="18528"/>
                      <a:pt x="9122" y="18506"/>
                      <a:pt x="9135" y="18506"/>
                    </a:cubicBezTo>
                    <a:moveTo>
                      <a:pt x="8926" y="12809"/>
                    </a:moveTo>
                    <a:cubicBezTo>
                      <a:pt x="8926" y="12809"/>
                      <a:pt x="8939" y="12798"/>
                      <a:pt x="8952" y="12787"/>
                    </a:cubicBezTo>
                    <a:cubicBezTo>
                      <a:pt x="8961" y="12787"/>
                      <a:pt x="8978" y="12732"/>
                      <a:pt x="8991" y="12710"/>
                    </a:cubicBezTo>
                    <a:cubicBezTo>
                      <a:pt x="9004" y="12699"/>
                      <a:pt x="9017" y="12677"/>
                      <a:pt x="9031" y="12654"/>
                    </a:cubicBezTo>
                    <a:cubicBezTo>
                      <a:pt x="9031" y="12654"/>
                      <a:pt x="9039" y="12632"/>
                      <a:pt x="9044" y="12621"/>
                    </a:cubicBezTo>
                    <a:cubicBezTo>
                      <a:pt x="9044" y="12621"/>
                      <a:pt x="9044" y="12621"/>
                      <a:pt x="9052" y="12621"/>
                    </a:cubicBezTo>
                    <a:cubicBezTo>
                      <a:pt x="9057" y="12610"/>
                      <a:pt x="9066" y="12621"/>
                      <a:pt x="9079" y="12599"/>
                    </a:cubicBezTo>
                    <a:cubicBezTo>
                      <a:pt x="9087" y="12599"/>
                      <a:pt x="9096" y="12577"/>
                      <a:pt x="9109" y="12566"/>
                    </a:cubicBezTo>
                    <a:cubicBezTo>
                      <a:pt x="9109" y="12566"/>
                      <a:pt x="9114" y="12566"/>
                      <a:pt x="9118" y="12566"/>
                    </a:cubicBezTo>
                    <a:cubicBezTo>
                      <a:pt x="9122" y="12566"/>
                      <a:pt x="9118" y="12566"/>
                      <a:pt x="9127" y="12566"/>
                    </a:cubicBezTo>
                    <a:cubicBezTo>
                      <a:pt x="9127" y="12566"/>
                      <a:pt x="9127" y="12566"/>
                      <a:pt x="9135" y="12566"/>
                    </a:cubicBezTo>
                    <a:cubicBezTo>
                      <a:pt x="9149" y="12566"/>
                      <a:pt x="9179" y="12566"/>
                      <a:pt x="9201" y="12610"/>
                    </a:cubicBezTo>
                    <a:cubicBezTo>
                      <a:pt x="9210" y="12621"/>
                      <a:pt x="9236" y="12699"/>
                      <a:pt x="9201" y="12710"/>
                    </a:cubicBezTo>
                    <a:cubicBezTo>
                      <a:pt x="9201" y="12754"/>
                      <a:pt x="9197" y="12754"/>
                      <a:pt x="9188" y="12765"/>
                    </a:cubicBezTo>
                    <a:cubicBezTo>
                      <a:pt x="9188" y="12864"/>
                      <a:pt x="9166" y="12919"/>
                      <a:pt x="9144" y="12974"/>
                    </a:cubicBezTo>
                    <a:cubicBezTo>
                      <a:pt x="9131" y="13018"/>
                      <a:pt x="9114" y="13051"/>
                      <a:pt x="9100" y="13073"/>
                    </a:cubicBezTo>
                    <a:cubicBezTo>
                      <a:pt x="9100" y="13084"/>
                      <a:pt x="9092" y="13095"/>
                      <a:pt x="9087" y="13095"/>
                    </a:cubicBezTo>
                    <a:cubicBezTo>
                      <a:pt x="9070" y="13139"/>
                      <a:pt x="9035" y="13150"/>
                      <a:pt x="9022" y="13216"/>
                    </a:cubicBezTo>
                    <a:cubicBezTo>
                      <a:pt x="9004" y="13216"/>
                      <a:pt x="9000" y="13238"/>
                      <a:pt x="8987" y="13238"/>
                    </a:cubicBezTo>
                    <a:cubicBezTo>
                      <a:pt x="8943" y="13305"/>
                      <a:pt x="8891" y="13404"/>
                      <a:pt x="8838" y="13470"/>
                    </a:cubicBezTo>
                    <a:cubicBezTo>
                      <a:pt x="8830" y="13492"/>
                      <a:pt x="8816" y="13492"/>
                      <a:pt x="8812" y="13503"/>
                    </a:cubicBezTo>
                    <a:cubicBezTo>
                      <a:pt x="8803" y="13514"/>
                      <a:pt x="8799" y="13536"/>
                      <a:pt x="8790" y="13547"/>
                    </a:cubicBezTo>
                    <a:cubicBezTo>
                      <a:pt x="8777" y="13558"/>
                      <a:pt x="8760" y="13569"/>
                      <a:pt x="8747" y="13580"/>
                    </a:cubicBezTo>
                    <a:cubicBezTo>
                      <a:pt x="8733" y="13580"/>
                      <a:pt x="8716" y="13602"/>
                      <a:pt x="8703" y="13613"/>
                    </a:cubicBezTo>
                    <a:cubicBezTo>
                      <a:pt x="8677" y="13613"/>
                      <a:pt x="8633" y="13646"/>
                      <a:pt x="8616" y="13569"/>
                    </a:cubicBezTo>
                    <a:cubicBezTo>
                      <a:pt x="8616" y="13514"/>
                      <a:pt x="8629" y="13481"/>
                      <a:pt x="8637" y="13448"/>
                    </a:cubicBezTo>
                    <a:cubicBezTo>
                      <a:pt x="8646" y="13426"/>
                      <a:pt x="8650" y="13415"/>
                      <a:pt x="8659" y="13393"/>
                    </a:cubicBezTo>
                    <a:cubicBezTo>
                      <a:pt x="8668" y="13382"/>
                      <a:pt x="8677" y="13371"/>
                      <a:pt x="8685" y="13360"/>
                    </a:cubicBezTo>
                    <a:cubicBezTo>
                      <a:pt x="8699" y="13338"/>
                      <a:pt x="8707" y="13316"/>
                      <a:pt x="8716" y="13294"/>
                    </a:cubicBezTo>
                    <a:cubicBezTo>
                      <a:pt x="8773" y="13172"/>
                      <a:pt x="8838" y="13029"/>
                      <a:pt x="8900" y="12897"/>
                    </a:cubicBezTo>
                    <a:cubicBezTo>
                      <a:pt x="8913" y="12864"/>
                      <a:pt x="8926" y="12842"/>
                      <a:pt x="8939" y="12809"/>
                    </a:cubicBezTo>
                    <a:moveTo>
                      <a:pt x="8074" y="13801"/>
                    </a:moveTo>
                    <a:cubicBezTo>
                      <a:pt x="8074" y="13801"/>
                      <a:pt x="8091" y="13734"/>
                      <a:pt x="8100" y="13701"/>
                    </a:cubicBezTo>
                    <a:cubicBezTo>
                      <a:pt x="8100" y="13701"/>
                      <a:pt x="8109" y="13701"/>
                      <a:pt x="8113" y="13701"/>
                    </a:cubicBezTo>
                    <a:cubicBezTo>
                      <a:pt x="8131" y="13668"/>
                      <a:pt x="8152" y="13602"/>
                      <a:pt x="8170" y="13558"/>
                    </a:cubicBezTo>
                    <a:cubicBezTo>
                      <a:pt x="8214" y="13459"/>
                      <a:pt x="8262" y="13360"/>
                      <a:pt x="8305" y="13261"/>
                    </a:cubicBezTo>
                    <a:cubicBezTo>
                      <a:pt x="8353" y="13161"/>
                      <a:pt x="8401" y="13073"/>
                      <a:pt x="8449" y="12974"/>
                    </a:cubicBezTo>
                    <a:cubicBezTo>
                      <a:pt x="8458" y="12952"/>
                      <a:pt x="8463" y="12930"/>
                      <a:pt x="8471" y="12919"/>
                    </a:cubicBezTo>
                    <a:cubicBezTo>
                      <a:pt x="8480" y="12897"/>
                      <a:pt x="8489" y="12886"/>
                      <a:pt x="8498" y="12864"/>
                    </a:cubicBezTo>
                    <a:cubicBezTo>
                      <a:pt x="8498" y="12864"/>
                      <a:pt x="8502" y="12842"/>
                      <a:pt x="8506" y="12842"/>
                    </a:cubicBezTo>
                    <a:cubicBezTo>
                      <a:pt x="8515" y="12831"/>
                      <a:pt x="8524" y="12809"/>
                      <a:pt x="8537" y="12787"/>
                    </a:cubicBezTo>
                    <a:cubicBezTo>
                      <a:pt x="8537" y="12787"/>
                      <a:pt x="8537" y="12776"/>
                      <a:pt x="8546" y="12776"/>
                    </a:cubicBezTo>
                    <a:cubicBezTo>
                      <a:pt x="8546" y="12765"/>
                      <a:pt x="8554" y="12776"/>
                      <a:pt x="8559" y="12754"/>
                    </a:cubicBezTo>
                    <a:cubicBezTo>
                      <a:pt x="8559" y="12754"/>
                      <a:pt x="8559" y="12732"/>
                      <a:pt x="8559" y="12721"/>
                    </a:cubicBezTo>
                    <a:cubicBezTo>
                      <a:pt x="8559" y="12721"/>
                      <a:pt x="8567" y="12721"/>
                      <a:pt x="8572" y="12721"/>
                    </a:cubicBezTo>
                    <a:cubicBezTo>
                      <a:pt x="8581" y="12688"/>
                      <a:pt x="8594" y="12665"/>
                      <a:pt x="8607" y="12632"/>
                    </a:cubicBezTo>
                    <a:cubicBezTo>
                      <a:pt x="8611" y="12621"/>
                      <a:pt x="8624" y="12610"/>
                      <a:pt x="8633" y="12599"/>
                    </a:cubicBezTo>
                    <a:cubicBezTo>
                      <a:pt x="8655" y="12555"/>
                      <a:pt x="8672" y="12522"/>
                      <a:pt x="8699" y="12478"/>
                    </a:cubicBezTo>
                    <a:cubicBezTo>
                      <a:pt x="8712" y="12445"/>
                      <a:pt x="8725" y="12434"/>
                      <a:pt x="8742" y="12401"/>
                    </a:cubicBezTo>
                    <a:cubicBezTo>
                      <a:pt x="8751" y="12390"/>
                      <a:pt x="8755" y="12368"/>
                      <a:pt x="8760" y="12357"/>
                    </a:cubicBezTo>
                    <a:cubicBezTo>
                      <a:pt x="8768" y="12357"/>
                      <a:pt x="8777" y="12346"/>
                      <a:pt x="8790" y="12346"/>
                    </a:cubicBezTo>
                    <a:cubicBezTo>
                      <a:pt x="8812" y="12324"/>
                      <a:pt x="8851" y="12258"/>
                      <a:pt x="8895" y="12269"/>
                    </a:cubicBezTo>
                    <a:cubicBezTo>
                      <a:pt x="8917" y="12269"/>
                      <a:pt x="8943" y="12368"/>
                      <a:pt x="8926" y="12434"/>
                    </a:cubicBezTo>
                    <a:cubicBezTo>
                      <a:pt x="8921" y="12434"/>
                      <a:pt x="8913" y="12434"/>
                      <a:pt x="8904" y="12456"/>
                    </a:cubicBezTo>
                    <a:cubicBezTo>
                      <a:pt x="8895" y="12489"/>
                      <a:pt x="8886" y="12511"/>
                      <a:pt x="8878" y="12544"/>
                    </a:cubicBezTo>
                    <a:cubicBezTo>
                      <a:pt x="8838" y="12643"/>
                      <a:pt x="8812" y="12677"/>
                      <a:pt x="8773" y="12765"/>
                    </a:cubicBezTo>
                    <a:cubicBezTo>
                      <a:pt x="8755" y="12798"/>
                      <a:pt x="8738" y="12820"/>
                      <a:pt x="8720" y="12864"/>
                    </a:cubicBezTo>
                    <a:cubicBezTo>
                      <a:pt x="8716" y="12875"/>
                      <a:pt x="8707" y="12886"/>
                      <a:pt x="8703" y="12897"/>
                    </a:cubicBezTo>
                    <a:cubicBezTo>
                      <a:pt x="8703" y="12908"/>
                      <a:pt x="8703" y="12919"/>
                      <a:pt x="8703" y="12919"/>
                    </a:cubicBezTo>
                    <a:cubicBezTo>
                      <a:pt x="8703" y="12930"/>
                      <a:pt x="8694" y="12919"/>
                      <a:pt x="8690" y="12941"/>
                    </a:cubicBezTo>
                    <a:cubicBezTo>
                      <a:pt x="8690" y="12941"/>
                      <a:pt x="8681" y="12963"/>
                      <a:pt x="8681" y="12974"/>
                    </a:cubicBezTo>
                    <a:cubicBezTo>
                      <a:pt x="8672" y="12985"/>
                      <a:pt x="8659" y="12996"/>
                      <a:pt x="8655" y="12996"/>
                    </a:cubicBezTo>
                    <a:cubicBezTo>
                      <a:pt x="8646" y="13007"/>
                      <a:pt x="8642" y="13029"/>
                      <a:pt x="8633" y="13040"/>
                    </a:cubicBezTo>
                    <a:cubicBezTo>
                      <a:pt x="8616" y="13062"/>
                      <a:pt x="8598" y="13084"/>
                      <a:pt x="8585" y="13106"/>
                    </a:cubicBezTo>
                    <a:cubicBezTo>
                      <a:pt x="8576" y="13117"/>
                      <a:pt x="8572" y="13150"/>
                      <a:pt x="8563" y="13161"/>
                    </a:cubicBezTo>
                    <a:cubicBezTo>
                      <a:pt x="8563" y="13161"/>
                      <a:pt x="8554" y="13161"/>
                      <a:pt x="8550" y="13183"/>
                    </a:cubicBezTo>
                    <a:cubicBezTo>
                      <a:pt x="8524" y="13238"/>
                      <a:pt x="8484" y="13305"/>
                      <a:pt x="8454" y="13371"/>
                    </a:cubicBezTo>
                    <a:cubicBezTo>
                      <a:pt x="8419" y="13415"/>
                      <a:pt x="8388" y="13470"/>
                      <a:pt x="8353" y="13547"/>
                    </a:cubicBezTo>
                    <a:cubicBezTo>
                      <a:pt x="8353" y="13558"/>
                      <a:pt x="8340" y="13569"/>
                      <a:pt x="8336" y="13591"/>
                    </a:cubicBezTo>
                    <a:cubicBezTo>
                      <a:pt x="8327" y="13613"/>
                      <a:pt x="8305" y="13624"/>
                      <a:pt x="8292" y="13646"/>
                    </a:cubicBezTo>
                    <a:cubicBezTo>
                      <a:pt x="8279" y="13668"/>
                      <a:pt x="8262" y="13690"/>
                      <a:pt x="8249" y="13712"/>
                    </a:cubicBezTo>
                    <a:cubicBezTo>
                      <a:pt x="8227" y="13757"/>
                      <a:pt x="8200" y="13790"/>
                      <a:pt x="8170" y="13834"/>
                    </a:cubicBezTo>
                    <a:cubicBezTo>
                      <a:pt x="8170" y="13834"/>
                      <a:pt x="8161" y="13845"/>
                      <a:pt x="8157" y="13856"/>
                    </a:cubicBezTo>
                    <a:cubicBezTo>
                      <a:pt x="8139" y="13889"/>
                      <a:pt x="8104" y="13977"/>
                      <a:pt x="8074" y="13889"/>
                    </a:cubicBezTo>
                    <a:cubicBezTo>
                      <a:pt x="8065" y="13845"/>
                      <a:pt x="8074" y="13812"/>
                      <a:pt x="8087" y="13779"/>
                    </a:cubicBezTo>
                    <a:moveTo>
                      <a:pt x="8131" y="14407"/>
                    </a:moveTo>
                    <a:cubicBezTo>
                      <a:pt x="8131" y="14407"/>
                      <a:pt x="8126" y="14407"/>
                      <a:pt x="8122" y="14407"/>
                    </a:cubicBezTo>
                    <a:cubicBezTo>
                      <a:pt x="8122" y="14407"/>
                      <a:pt x="8109" y="14363"/>
                      <a:pt x="8104" y="14352"/>
                    </a:cubicBezTo>
                    <a:cubicBezTo>
                      <a:pt x="8104" y="14330"/>
                      <a:pt x="8113" y="14308"/>
                      <a:pt x="8126" y="14286"/>
                    </a:cubicBezTo>
                    <a:cubicBezTo>
                      <a:pt x="8126" y="14286"/>
                      <a:pt x="8139" y="14286"/>
                      <a:pt x="8144" y="14264"/>
                    </a:cubicBezTo>
                    <a:cubicBezTo>
                      <a:pt x="8144" y="14264"/>
                      <a:pt x="8144" y="14242"/>
                      <a:pt x="8152" y="14242"/>
                    </a:cubicBezTo>
                    <a:cubicBezTo>
                      <a:pt x="8157" y="14231"/>
                      <a:pt x="8170" y="14219"/>
                      <a:pt x="8179" y="14197"/>
                    </a:cubicBezTo>
                    <a:cubicBezTo>
                      <a:pt x="8192" y="14186"/>
                      <a:pt x="8209" y="14153"/>
                      <a:pt x="8227" y="14142"/>
                    </a:cubicBezTo>
                    <a:cubicBezTo>
                      <a:pt x="8240" y="14131"/>
                      <a:pt x="8257" y="14098"/>
                      <a:pt x="8279" y="14120"/>
                    </a:cubicBezTo>
                    <a:cubicBezTo>
                      <a:pt x="8288" y="14120"/>
                      <a:pt x="8292" y="14164"/>
                      <a:pt x="8301" y="14175"/>
                    </a:cubicBezTo>
                    <a:cubicBezTo>
                      <a:pt x="8301" y="14275"/>
                      <a:pt x="8301" y="14319"/>
                      <a:pt x="8270" y="14374"/>
                    </a:cubicBezTo>
                    <a:cubicBezTo>
                      <a:pt x="8262" y="14396"/>
                      <a:pt x="8253" y="14407"/>
                      <a:pt x="8244" y="14418"/>
                    </a:cubicBezTo>
                    <a:cubicBezTo>
                      <a:pt x="8235" y="14429"/>
                      <a:pt x="8187" y="14495"/>
                      <a:pt x="8166" y="14484"/>
                    </a:cubicBezTo>
                    <a:cubicBezTo>
                      <a:pt x="8157" y="14484"/>
                      <a:pt x="8139" y="14451"/>
                      <a:pt x="8131" y="14429"/>
                    </a:cubicBezTo>
                    <a:cubicBezTo>
                      <a:pt x="8131" y="14429"/>
                      <a:pt x="8131" y="14418"/>
                      <a:pt x="8131" y="14407"/>
                    </a:cubicBezTo>
                    <a:moveTo>
                      <a:pt x="6842" y="14726"/>
                    </a:moveTo>
                    <a:cubicBezTo>
                      <a:pt x="6872" y="14660"/>
                      <a:pt x="6907" y="14605"/>
                      <a:pt x="6942" y="14550"/>
                    </a:cubicBezTo>
                    <a:cubicBezTo>
                      <a:pt x="6942" y="14550"/>
                      <a:pt x="6942" y="14539"/>
                      <a:pt x="6942" y="14528"/>
                    </a:cubicBezTo>
                    <a:cubicBezTo>
                      <a:pt x="6951" y="14528"/>
                      <a:pt x="6964" y="14506"/>
                      <a:pt x="6977" y="14484"/>
                    </a:cubicBezTo>
                    <a:cubicBezTo>
                      <a:pt x="6977" y="14484"/>
                      <a:pt x="6986" y="14462"/>
                      <a:pt x="6990" y="14451"/>
                    </a:cubicBezTo>
                    <a:cubicBezTo>
                      <a:pt x="6990" y="14451"/>
                      <a:pt x="6999" y="14451"/>
                      <a:pt x="7008" y="14451"/>
                    </a:cubicBezTo>
                    <a:cubicBezTo>
                      <a:pt x="7016" y="14440"/>
                      <a:pt x="7025" y="14407"/>
                      <a:pt x="7030" y="14385"/>
                    </a:cubicBezTo>
                    <a:cubicBezTo>
                      <a:pt x="7030" y="14385"/>
                      <a:pt x="7030" y="14385"/>
                      <a:pt x="7038" y="14385"/>
                    </a:cubicBezTo>
                    <a:cubicBezTo>
                      <a:pt x="7051" y="14352"/>
                      <a:pt x="7073" y="14330"/>
                      <a:pt x="7095" y="14308"/>
                    </a:cubicBezTo>
                    <a:cubicBezTo>
                      <a:pt x="7108" y="14286"/>
                      <a:pt x="7121" y="14275"/>
                      <a:pt x="7130" y="14264"/>
                    </a:cubicBezTo>
                    <a:cubicBezTo>
                      <a:pt x="7143" y="14253"/>
                      <a:pt x="7156" y="14253"/>
                      <a:pt x="7169" y="14242"/>
                    </a:cubicBezTo>
                    <a:cubicBezTo>
                      <a:pt x="7169" y="14242"/>
                      <a:pt x="7178" y="14231"/>
                      <a:pt x="7187" y="14219"/>
                    </a:cubicBezTo>
                    <a:cubicBezTo>
                      <a:pt x="7200" y="14208"/>
                      <a:pt x="7217" y="14197"/>
                      <a:pt x="7235" y="14175"/>
                    </a:cubicBezTo>
                    <a:cubicBezTo>
                      <a:pt x="7248" y="14175"/>
                      <a:pt x="7257" y="14164"/>
                      <a:pt x="7266" y="14153"/>
                    </a:cubicBezTo>
                    <a:cubicBezTo>
                      <a:pt x="7314" y="14120"/>
                      <a:pt x="7362" y="14076"/>
                      <a:pt x="7405" y="14076"/>
                    </a:cubicBezTo>
                    <a:cubicBezTo>
                      <a:pt x="7436" y="14065"/>
                      <a:pt x="7471" y="14076"/>
                      <a:pt x="7506" y="14076"/>
                    </a:cubicBezTo>
                    <a:cubicBezTo>
                      <a:pt x="7536" y="14076"/>
                      <a:pt x="7571" y="14076"/>
                      <a:pt x="7602" y="14076"/>
                    </a:cubicBezTo>
                    <a:cubicBezTo>
                      <a:pt x="7615" y="14076"/>
                      <a:pt x="7637" y="14109"/>
                      <a:pt x="7654" y="14131"/>
                    </a:cubicBezTo>
                    <a:cubicBezTo>
                      <a:pt x="7667" y="14142"/>
                      <a:pt x="7685" y="14175"/>
                      <a:pt x="7698" y="14186"/>
                    </a:cubicBezTo>
                    <a:cubicBezTo>
                      <a:pt x="7707" y="14186"/>
                      <a:pt x="7711" y="14208"/>
                      <a:pt x="7724" y="14208"/>
                    </a:cubicBezTo>
                    <a:cubicBezTo>
                      <a:pt x="7733" y="14219"/>
                      <a:pt x="7742" y="14264"/>
                      <a:pt x="7750" y="14275"/>
                    </a:cubicBezTo>
                    <a:cubicBezTo>
                      <a:pt x="7755" y="14286"/>
                      <a:pt x="7772" y="14308"/>
                      <a:pt x="7781" y="14330"/>
                    </a:cubicBezTo>
                    <a:cubicBezTo>
                      <a:pt x="7799" y="14374"/>
                      <a:pt x="7803" y="14440"/>
                      <a:pt x="7820" y="14495"/>
                    </a:cubicBezTo>
                    <a:cubicBezTo>
                      <a:pt x="7829" y="14517"/>
                      <a:pt x="7838" y="14528"/>
                      <a:pt x="7847" y="14550"/>
                    </a:cubicBezTo>
                    <a:cubicBezTo>
                      <a:pt x="7855" y="14572"/>
                      <a:pt x="7860" y="14594"/>
                      <a:pt x="7868" y="14616"/>
                    </a:cubicBezTo>
                    <a:cubicBezTo>
                      <a:pt x="7873" y="14638"/>
                      <a:pt x="7886" y="14660"/>
                      <a:pt x="7890" y="14671"/>
                    </a:cubicBezTo>
                    <a:cubicBezTo>
                      <a:pt x="7895" y="14693"/>
                      <a:pt x="7903" y="14715"/>
                      <a:pt x="7912" y="14737"/>
                    </a:cubicBezTo>
                    <a:cubicBezTo>
                      <a:pt x="7938" y="14792"/>
                      <a:pt x="7947" y="14914"/>
                      <a:pt x="7973" y="14980"/>
                    </a:cubicBezTo>
                    <a:cubicBezTo>
                      <a:pt x="7973" y="15057"/>
                      <a:pt x="7986" y="15101"/>
                      <a:pt x="7978" y="15178"/>
                    </a:cubicBezTo>
                    <a:cubicBezTo>
                      <a:pt x="7978" y="15200"/>
                      <a:pt x="7978" y="15244"/>
                      <a:pt x="7973" y="15277"/>
                    </a:cubicBezTo>
                    <a:cubicBezTo>
                      <a:pt x="7973" y="15299"/>
                      <a:pt x="7978" y="15299"/>
                      <a:pt x="7978" y="15299"/>
                    </a:cubicBezTo>
                    <a:cubicBezTo>
                      <a:pt x="7978" y="15321"/>
                      <a:pt x="7973" y="15321"/>
                      <a:pt x="7969" y="15354"/>
                    </a:cubicBezTo>
                    <a:cubicBezTo>
                      <a:pt x="7960" y="15399"/>
                      <a:pt x="7960" y="15454"/>
                      <a:pt x="7956" y="15498"/>
                    </a:cubicBezTo>
                    <a:cubicBezTo>
                      <a:pt x="7956" y="15542"/>
                      <a:pt x="7951" y="15575"/>
                      <a:pt x="7947" y="15597"/>
                    </a:cubicBezTo>
                    <a:cubicBezTo>
                      <a:pt x="7934" y="15685"/>
                      <a:pt x="7921" y="15729"/>
                      <a:pt x="7899" y="15795"/>
                    </a:cubicBezTo>
                    <a:cubicBezTo>
                      <a:pt x="7890" y="15817"/>
                      <a:pt x="7890" y="15839"/>
                      <a:pt x="7882" y="15873"/>
                    </a:cubicBezTo>
                    <a:cubicBezTo>
                      <a:pt x="7882" y="15873"/>
                      <a:pt x="7882" y="15873"/>
                      <a:pt x="7877" y="15873"/>
                    </a:cubicBezTo>
                    <a:cubicBezTo>
                      <a:pt x="7873" y="15906"/>
                      <a:pt x="7855" y="15939"/>
                      <a:pt x="7847" y="15983"/>
                    </a:cubicBezTo>
                    <a:cubicBezTo>
                      <a:pt x="7833" y="16027"/>
                      <a:pt x="7816" y="16104"/>
                      <a:pt x="7790" y="16082"/>
                    </a:cubicBezTo>
                    <a:cubicBezTo>
                      <a:pt x="7790" y="16082"/>
                      <a:pt x="7781" y="16060"/>
                      <a:pt x="7777" y="16049"/>
                    </a:cubicBezTo>
                    <a:cubicBezTo>
                      <a:pt x="7777" y="16049"/>
                      <a:pt x="7772" y="16049"/>
                      <a:pt x="7768" y="16049"/>
                    </a:cubicBezTo>
                    <a:cubicBezTo>
                      <a:pt x="7759" y="16027"/>
                      <a:pt x="7764" y="15884"/>
                      <a:pt x="7759" y="15861"/>
                    </a:cubicBezTo>
                    <a:cubicBezTo>
                      <a:pt x="7759" y="15828"/>
                      <a:pt x="7759" y="15762"/>
                      <a:pt x="7750" y="15729"/>
                    </a:cubicBezTo>
                    <a:cubicBezTo>
                      <a:pt x="7750" y="15685"/>
                      <a:pt x="7733" y="15652"/>
                      <a:pt x="7729" y="15597"/>
                    </a:cubicBezTo>
                    <a:cubicBezTo>
                      <a:pt x="7729" y="15575"/>
                      <a:pt x="7720" y="15553"/>
                      <a:pt x="7716" y="15531"/>
                    </a:cubicBezTo>
                    <a:cubicBezTo>
                      <a:pt x="7716" y="15487"/>
                      <a:pt x="7707" y="15465"/>
                      <a:pt x="7702" y="15443"/>
                    </a:cubicBezTo>
                    <a:cubicBezTo>
                      <a:pt x="7685" y="15388"/>
                      <a:pt x="7667" y="15343"/>
                      <a:pt x="7646" y="15277"/>
                    </a:cubicBezTo>
                    <a:cubicBezTo>
                      <a:pt x="7646" y="15277"/>
                      <a:pt x="7646" y="15255"/>
                      <a:pt x="7637" y="15244"/>
                    </a:cubicBezTo>
                    <a:cubicBezTo>
                      <a:pt x="7637" y="15244"/>
                      <a:pt x="7628" y="15244"/>
                      <a:pt x="7624" y="15244"/>
                    </a:cubicBezTo>
                    <a:cubicBezTo>
                      <a:pt x="7571" y="15123"/>
                      <a:pt x="7523" y="14969"/>
                      <a:pt x="7471" y="14847"/>
                    </a:cubicBezTo>
                    <a:cubicBezTo>
                      <a:pt x="7458" y="14825"/>
                      <a:pt x="7440" y="14792"/>
                      <a:pt x="7427" y="14759"/>
                    </a:cubicBezTo>
                    <a:cubicBezTo>
                      <a:pt x="7410" y="14715"/>
                      <a:pt x="7397" y="14660"/>
                      <a:pt x="7370" y="14616"/>
                    </a:cubicBezTo>
                    <a:cubicBezTo>
                      <a:pt x="7362" y="14616"/>
                      <a:pt x="7353" y="14594"/>
                      <a:pt x="7349" y="14594"/>
                    </a:cubicBezTo>
                    <a:cubicBezTo>
                      <a:pt x="7327" y="14561"/>
                      <a:pt x="7309" y="14517"/>
                      <a:pt x="7279" y="14517"/>
                    </a:cubicBezTo>
                    <a:cubicBezTo>
                      <a:pt x="7196" y="14495"/>
                      <a:pt x="7148" y="14572"/>
                      <a:pt x="7086" y="14616"/>
                    </a:cubicBezTo>
                    <a:cubicBezTo>
                      <a:pt x="7086" y="14616"/>
                      <a:pt x="7082" y="14638"/>
                      <a:pt x="7078" y="14638"/>
                    </a:cubicBezTo>
                    <a:cubicBezTo>
                      <a:pt x="7065" y="14638"/>
                      <a:pt x="7051" y="14638"/>
                      <a:pt x="7043" y="14660"/>
                    </a:cubicBezTo>
                    <a:cubicBezTo>
                      <a:pt x="7030" y="14682"/>
                      <a:pt x="7016" y="14704"/>
                      <a:pt x="7003" y="14715"/>
                    </a:cubicBezTo>
                    <a:cubicBezTo>
                      <a:pt x="6986" y="14715"/>
                      <a:pt x="6964" y="14737"/>
                      <a:pt x="6942" y="14759"/>
                    </a:cubicBezTo>
                    <a:cubicBezTo>
                      <a:pt x="6920" y="14781"/>
                      <a:pt x="6855" y="14892"/>
                      <a:pt x="6820" y="14792"/>
                    </a:cubicBezTo>
                    <a:cubicBezTo>
                      <a:pt x="6811" y="14759"/>
                      <a:pt x="6833" y="14748"/>
                      <a:pt x="6842" y="14726"/>
                    </a:cubicBezTo>
                    <a:moveTo>
                      <a:pt x="7947" y="16897"/>
                    </a:moveTo>
                    <a:cubicBezTo>
                      <a:pt x="7947" y="16897"/>
                      <a:pt x="7969" y="16798"/>
                      <a:pt x="7991" y="16787"/>
                    </a:cubicBezTo>
                    <a:cubicBezTo>
                      <a:pt x="8000" y="16743"/>
                      <a:pt x="8021" y="16721"/>
                      <a:pt x="8039" y="16688"/>
                    </a:cubicBezTo>
                    <a:cubicBezTo>
                      <a:pt x="8056" y="16655"/>
                      <a:pt x="8074" y="16622"/>
                      <a:pt x="8100" y="16622"/>
                    </a:cubicBezTo>
                    <a:cubicBezTo>
                      <a:pt x="8113" y="16567"/>
                      <a:pt x="8144" y="16567"/>
                      <a:pt x="8166" y="16545"/>
                    </a:cubicBezTo>
                    <a:cubicBezTo>
                      <a:pt x="8179" y="16545"/>
                      <a:pt x="8192" y="16501"/>
                      <a:pt x="8205" y="16468"/>
                    </a:cubicBezTo>
                    <a:cubicBezTo>
                      <a:pt x="8205" y="16468"/>
                      <a:pt x="8205" y="16457"/>
                      <a:pt x="8205" y="16446"/>
                    </a:cubicBezTo>
                    <a:cubicBezTo>
                      <a:pt x="8209" y="16446"/>
                      <a:pt x="8218" y="16446"/>
                      <a:pt x="8222" y="16412"/>
                    </a:cubicBezTo>
                    <a:cubicBezTo>
                      <a:pt x="8235" y="16435"/>
                      <a:pt x="8244" y="16468"/>
                      <a:pt x="8266" y="16468"/>
                    </a:cubicBezTo>
                    <a:cubicBezTo>
                      <a:pt x="8279" y="16490"/>
                      <a:pt x="8279" y="16545"/>
                      <a:pt x="8297" y="16567"/>
                    </a:cubicBezTo>
                    <a:cubicBezTo>
                      <a:pt x="8292" y="16633"/>
                      <a:pt x="8314" y="16633"/>
                      <a:pt x="8314" y="16677"/>
                    </a:cubicBezTo>
                    <a:cubicBezTo>
                      <a:pt x="8310" y="16732"/>
                      <a:pt x="8279" y="16776"/>
                      <a:pt x="8253" y="16809"/>
                    </a:cubicBezTo>
                    <a:cubicBezTo>
                      <a:pt x="8235" y="16831"/>
                      <a:pt x="8222" y="16831"/>
                      <a:pt x="8192" y="16842"/>
                    </a:cubicBezTo>
                    <a:cubicBezTo>
                      <a:pt x="8183" y="16842"/>
                      <a:pt x="8174" y="16864"/>
                      <a:pt x="8161" y="16875"/>
                    </a:cubicBezTo>
                    <a:cubicBezTo>
                      <a:pt x="8152" y="16886"/>
                      <a:pt x="8139" y="16886"/>
                      <a:pt x="8131" y="16897"/>
                    </a:cubicBezTo>
                    <a:cubicBezTo>
                      <a:pt x="8131" y="16897"/>
                      <a:pt x="8113" y="16930"/>
                      <a:pt x="8109" y="16930"/>
                    </a:cubicBezTo>
                    <a:cubicBezTo>
                      <a:pt x="8109" y="16930"/>
                      <a:pt x="8104" y="16930"/>
                      <a:pt x="8109" y="16930"/>
                    </a:cubicBezTo>
                    <a:cubicBezTo>
                      <a:pt x="8096" y="16930"/>
                      <a:pt x="8091" y="16952"/>
                      <a:pt x="8082" y="16952"/>
                    </a:cubicBezTo>
                    <a:lnTo>
                      <a:pt x="8056" y="16952"/>
                    </a:lnTo>
                    <a:cubicBezTo>
                      <a:pt x="8030" y="16952"/>
                      <a:pt x="7986" y="17007"/>
                      <a:pt x="7947" y="16952"/>
                    </a:cubicBezTo>
                    <a:cubicBezTo>
                      <a:pt x="7956" y="16930"/>
                      <a:pt x="7943" y="16908"/>
                      <a:pt x="7943" y="16897"/>
                    </a:cubicBezTo>
                    <a:moveTo>
                      <a:pt x="6798" y="15388"/>
                    </a:moveTo>
                    <a:cubicBezTo>
                      <a:pt x="6798" y="15388"/>
                      <a:pt x="6820" y="15299"/>
                      <a:pt x="6837" y="15288"/>
                    </a:cubicBezTo>
                    <a:cubicBezTo>
                      <a:pt x="6846" y="15200"/>
                      <a:pt x="6881" y="15167"/>
                      <a:pt x="6894" y="15101"/>
                    </a:cubicBezTo>
                    <a:cubicBezTo>
                      <a:pt x="6925" y="15079"/>
                      <a:pt x="6960" y="15024"/>
                      <a:pt x="6995" y="14980"/>
                    </a:cubicBezTo>
                    <a:cubicBezTo>
                      <a:pt x="6995" y="14980"/>
                      <a:pt x="7003" y="14958"/>
                      <a:pt x="7012" y="14958"/>
                    </a:cubicBezTo>
                    <a:cubicBezTo>
                      <a:pt x="7012" y="14958"/>
                      <a:pt x="7025" y="14936"/>
                      <a:pt x="7030" y="14936"/>
                    </a:cubicBezTo>
                    <a:cubicBezTo>
                      <a:pt x="7051" y="14914"/>
                      <a:pt x="7086" y="14936"/>
                      <a:pt x="7113" y="14914"/>
                    </a:cubicBezTo>
                    <a:cubicBezTo>
                      <a:pt x="7139" y="14903"/>
                      <a:pt x="7161" y="14858"/>
                      <a:pt x="7182" y="14858"/>
                    </a:cubicBezTo>
                    <a:cubicBezTo>
                      <a:pt x="7191" y="14858"/>
                      <a:pt x="7196" y="14858"/>
                      <a:pt x="7204" y="14858"/>
                    </a:cubicBezTo>
                    <a:cubicBezTo>
                      <a:pt x="7213" y="14858"/>
                      <a:pt x="7226" y="14858"/>
                      <a:pt x="7226" y="14858"/>
                    </a:cubicBezTo>
                    <a:cubicBezTo>
                      <a:pt x="7239" y="14858"/>
                      <a:pt x="7252" y="14881"/>
                      <a:pt x="7266" y="14903"/>
                    </a:cubicBezTo>
                    <a:cubicBezTo>
                      <a:pt x="7292" y="14925"/>
                      <a:pt x="7314" y="14914"/>
                      <a:pt x="7331" y="14969"/>
                    </a:cubicBezTo>
                    <a:cubicBezTo>
                      <a:pt x="7340" y="14991"/>
                      <a:pt x="7340" y="15013"/>
                      <a:pt x="7353" y="15035"/>
                    </a:cubicBezTo>
                    <a:cubicBezTo>
                      <a:pt x="7375" y="15068"/>
                      <a:pt x="7401" y="15112"/>
                      <a:pt x="7418" y="15167"/>
                    </a:cubicBezTo>
                    <a:cubicBezTo>
                      <a:pt x="7432" y="15200"/>
                      <a:pt x="7445" y="15233"/>
                      <a:pt x="7462" y="15266"/>
                    </a:cubicBezTo>
                    <a:cubicBezTo>
                      <a:pt x="7462" y="15288"/>
                      <a:pt x="7475" y="15321"/>
                      <a:pt x="7484" y="15332"/>
                    </a:cubicBezTo>
                    <a:cubicBezTo>
                      <a:pt x="7493" y="15332"/>
                      <a:pt x="7484" y="15365"/>
                      <a:pt x="7484" y="15365"/>
                    </a:cubicBezTo>
                    <a:cubicBezTo>
                      <a:pt x="7484" y="15365"/>
                      <a:pt x="7493" y="15365"/>
                      <a:pt x="7497" y="15388"/>
                    </a:cubicBezTo>
                    <a:cubicBezTo>
                      <a:pt x="7497" y="15399"/>
                      <a:pt x="7497" y="15421"/>
                      <a:pt x="7497" y="15432"/>
                    </a:cubicBezTo>
                    <a:cubicBezTo>
                      <a:pt x="7497" y="15432"/>
                      <a:pt x="7506" y="15476"/>
                      <a:pt x="7510" y="15476"/>
                    </a:cubicBezTo>
                    <a:cubicBezTo>
                      <a:pt x="7510" y="15476"/>
                      <a:pt x="7510" y="15465"/>
                      <a:pt x="7515" y="15476"/>
                    </a:cubicBezTo>
                    <a:cubicBezTo>
                      <a:pt x="7515" y="15476"/>
                      <a:pt x="7515" y="15476"/>
                      <a:pt x="7510" y="15476"/>
                    </a:cubicBezTo>
                    <a:cubicBezTo>
                      <a:pt x="7528" y="15520"/>
                      <a:pt x="7536" y="15553"/>
                      <a:pt x="7558" y="15597"/>
                    </a:cubicBezTo>
                    <a:cubicBezTo>
                      <a:pt x="7558" y="15641"/>
                      <a:pt x="7580" y="15707"/>
                      <a:pt x="7593" y="15762"/>
                    </a:cubicBezTo>
                    <a:cubicBezTo>
                      <a:pt x="7593" y="15784"/>
                      <a:pt x="7593" y="15839"/>
                      <a:pt x="7602" y="15884"/>
                    </a:cubicBezTo>
                    <a:cubicBezTo>
                      <a:pt x="7611" y="15939"/>
                      <a:pt x="7633" y="15983"/>
                      <a:pt x="7628" y="16038"/>
                    </a:cubicBezTo>
                    <a:cubicBezTo>
                      <a:pt x="7628" y="16082"/>
                      <a:pt x="7611" y="16104"/>
                      <a:pt x="7598" y="16137"/>
                    </a:cubicBezTo>
                    <a:cubicBezTo>
                      <a:pt x="7598" y="16181"/>
                      <a:pt x="7589" y="16203"/>
                      <a:pt x="7580" y="16225"/>
                    </a:cubicBezTo>
                    <a:cubicBezTo>
                      <a:pt x="7580" y="16225"/>
                      <a:pt x="7571" y="16225"/>
                      <a:pt x="7563" y="16225"/>
                    </a:cubicBezTo>
                    <a:cubicBezTo>
                      <a:pt x="7554" y="16236"/>
                      <a:pt x="7554" y="16247"/>
                      <a:pt x="7549" y="16247"/>
                    </a:cubicBezTo>
                    <a:cubicBezTo>
                      <a:pt x="7541" y="16258"/>
                      <a:pt x="7532" y="16269"/>
                      <a:pt x="7523" y="16269"/>
                    </a:cubicBezTo>
                    <a:cubicBezTo>
                      <a:pt x="7510" y="16291"/>
                      <a:pt x="7497" y="16324"/>
                      <a:pt x="7488" y="16346"/>
                    </a:cubicBezTo>
                    <a:cubicBezTo>
                      <a:pt x="7471" y="16390"/>
                      <a:pt x="7449" y="16412"/>
                      <a:pt x="7423" y="16435"/>
                    </a:cubicBezTo>
                    <a:cubicBezTo>
                      <a:pt x="7410" y="16457"/>
                      <a:pt x="7397" y="16468"/>
                      <a:pt x="7379" y="16490"/>
                    </a:cubicBezTo>
                    <a:cubicBezTo>
                      <a:pt x="7370" y="16490"/>
                      <a:pt x="7366" y="16523"/>
                      <a:pt x="7357" y="16523"/>
                    </a:cubicBezTo>
                    <a:cubicBezTo>
                      <a:pt x="7349" y="16523"/>
                      <a:pt x="7335" y="16523"/>
                      <a:pt x="7327" y="16534"/>
                    </a:cubicBezTo>
                    <a:cubicBezTo>
                      <a:pt x="7309" y="16534"/>
                      <a:pt x="7296" y="16567"/>
                      <a:pt x="7274" y="16589"/>
                    </a:cubicBezTo>
                    <a:cubicBezTo>
                      <a:pt x="7274" y="16589"/>
                      <a:pt x="7266" y="16578"/>
                      <a:pt x="7261" y="16589"/>
                    </a:cubicBezTo>
                    <a:cubicBezTo>
                      <a:pt x="7261" y="16589"/>
                      <a:pt x="7257" y="16611"/>
                      <a:pt x="7252" y="16611"/>
                    </a:cubicBezTo>
                    <a:cubicBezTo>
                      <a:pt x="7244" y="16611"/>
                      <a:pt x="7231" y="16611"/>
                      <a:pt x="7222" y="16622"/>
                    </a:cubicBezTo>
                    <a:cubicBezTo>
                      <a:pt x="7213" y="16622"/>
                      <a:pt x="7209" y="16633"/>
                      <a:pt x="7200" y="16655"/>
                    </a:cubicBezTo>
                    <a:cubicBezTo>
                      <a:pt x="7191" y="16655"/>
                      <a:pt x="7182" y="16655"/>
                      <a:pt x="7174" y="16677"/>
                    </a:cubicBezTo>
                    <a:cubicBezTo>
                      <a:pt x="7165" y="16677"/>
                      <a:pt x="7161" y="16699"/>
                      <a:pt x="7152" y="16710"/>
                    </a:cubicBezTo>
                    <a:cubicBezTo>
                      <a:pt x="7139" y="16721"/>
                      <a:pt x="7117" y="16699"/>
                      <a:pt x="7108" y="16732"/>
                    </a:cubicBezTo>
                    <a:cubicBezTo>
                      <a:pt x="7091" y="16699"/>
                      <a:pt x="7069" y="16699"/>
                      <a:pt x="7047" y="16688"/>
                    </a:cubicBezTo>
                    <a:cubicBezTo>
                      <a:pt x="7038" y="16688"/>
                      <a:pt x="7038" y="16666"/>
                      <a:pt x="7025" y="16666"/>
                    </a:cubicBezTo>
                    <a:cubicBezTo>
                      <a:pt x="7008" y="16644"/>
                      <a:pt x="6990" y="16633"/>
                      <a:pt x="6968" y="16600"/>
                    </a:cubicBezTo>
                    <a:cubicBezTo>
                      <a:pt x="6968" y="16589"/>
                      <a:pt x="6964" y="16578"/>
                      <a:pt x="6960" y="16578"/>
                    </a:cubicBezTo>
                    <a:cubicBezTo>
                      <a:pt x="6933" y="16545"/>
                      <a:pt x="6907" y="16490"/>
                      <a:pt x="6890" y="16435"/>
                    </a:cubicBezTo>
                    <a:cubicBezTo>
                      <a:pt x="6885" y="16424"/>
                      <a:pt x="6877" y="16390"/>
                      <a:pt x="6877" y="16379"/>
                    </a:cubicBezTo>
                    <a:cubicBezTo>
                      <a:pt x="6864" y="16357"/>
                      <a:pt x="6855" y="16335"/>
                      <a:pt x="6846" y="16302"/>
                    </a:cubicBezTo>
                    <a:cubicBezTo>
                      <a:pt x="6829" y="16258"/>
                      <a:pt x="6811" y="16192"/>
                      <a:pt x="6794" y="16126"/>
                    </a:cubicBezTo>
                    <a:cubicBezTo>
                      <a:pt x="6776" y="16071"/>
                      <a:pt x="6767" y="16049"/>
                      <a:pt x="6759" y="15928"/>
                    </a:cubicBezTo>
                    <a:cubicBezTo>
                      <a:pt x="6754" y="15850"/>
                      <a:pt x="6737" y="15685"/>
                      <a:pt x="6741" y="15608"/>
                    </a:cubicBezTo>
                    <a:cubicBezTo>
                      <a:pt x="6741" y="15498"/>
                      <a:pt x="6763" y="15443"/>
                      <a:pt x="6785" y="15388"/>
                    </a:cubicBezTo>
                    <a:moveTo>
                      <a:pt x="5806" y="16787"/>
                    </a:moveTo>
                    <a:cubicBezTo>
                      <a:pt x="5776" y="16809"/>
                      <a:pt x="5749" y="16875"/>
                      <a:pt x="5706" y="16875"/>
                    </a:cubicBezTo>
                    <a:cubicBezTo>
                      <a:pt x="5675" y="16886"/>
                      <a:pt x="5623" y="16842"/>
                      <a:pt x="5588" y="16820"/>
                    </a:cubicBezTo>
                    <a:cubicBezTo>
                      <a:pt x="5557" y="16787"/>
                      <a:pt x="5544" y="16776"/>
                      <a:pt x="5518" y="16732"/>
                    </a:cubicBezTo>
                    <a:cubicBezTo>
                      <a:pt x="5514" y="16721"/>
                      <a:pt x="5509" y="16710"/>
                      <a:pt x="5505" y="16699"/>
                    </a:cubicBezTo>
                    <a:cubicBezTo>
                      <a:pt x="5496" y="16699"/>
                      <a:pt x="5492" y="16699"/>
                      <a:pt x="5483" y="16677"/>
                    </a:cubicBezTo>
                    <a:cubicBezTo>
                      <a:pt x="5470" y="16655"/>
                      <a:pt x="5461" y="16633"/>
                      <a:pt x="5452" y="16622"/>
                    </a:cubicBezTo>
                    <a:cubicBezTo>
                      <a:pt x="5452" y="16622"/>
                      <a:pt x="5444" y="16622"/>
                      <a:pt x="5439" y="16622"/>
                    </a:cubicBezTo>
                    <a:cubicBezTo>
                      <a:pt x="5439" y="16611"/>
                      <a:pt x="5439" y="16600"/>
                      <a:pt x="5439" y="16600"/>
                    </a:cubicBezTo>
                    <a:cubicBezTo>
                      <a:pt x="5435" y="16600"/>
                      <a:pt x="5422" y="16600"/>
                      <a:pt x="5417" y="16578"/>
                    </a:cubicBezTo>
                    <a:cubicBezTo>
                      <a:pt x="5413" y="16567"/>
                      <a:pt x="5404" y="16545"/>
                      <a:pt x="5396" y="16523"/>
                    </a:cubicBezTo>
                    <a:cubicBezTo>
                      <a:pt x="5396" y="16523"/>
                      <a:pt x="5387" y="16512"/>
                      <a:pt x="5382" y="16501"/>
                    </a:cubicBezTo>
                    <a:cubicBezTo>
                      <a:pt x="5382" y="16501"/>
                      <a:pt x="5382" y="16479"/>
                      <a:pt x="5382" y="16468"/>
                    </a:cubicBezTo>
                    <a:cubicBezTo>
                      <a:pt x="5382" y="16468"/>
                      <a:pt x="5382" y="16468"/>
                      <a:pt x="5374" y="16468"/>
                    </a:cubicBezTo>
                    <a:cubicBezTo>
                      <a:pt x="5365" y="16446"/>
                      <a:pt x="5356" y="16412"/>
                      <a:pt x="5343" y="16379"/>
                    </a:cubicBezTo>
                    <a:cubicBezTo>
                      <a:pt x="5343" y="16379"/>
                      <a:pt x="5330" y="16357"/>
                      <a:pt x="5326" y="16346"/>
                    </a:cubicBezTo>
                    <a:cubicBezTo>
                      <a:pt x="5326" y="16335"/>
                      <a:pt x="5326" y="16324"/>
                      <a:pt x="5326" y="16324"/>
                    </a:cubicBezTo>
                    <a:cubicBezTo>
                      <a:pt x="5326" y="16324"/>
                      <a:pt x="5317" y="16324"/>
                      <a:pt x="5313" y="16302"/>
                    </a:cubicBezTo>
                    <a:cubicBezTo>
                      <a:pt x="5304" y="16269"/>
                      <a:pt x="5295" y="16203"/>
                      <a:pt x="5286" y="16148"/>
                    </a:cubicBezTo>
                    <a:cubicBezTo>
                      <a:pt x="5273" y="16093"/>
                      <a:pt x="5251" y="16027"/>
                      <a:pt x="5251" y="15983"/>
                    </a:cubicBezTo>
                    <a:cubicBezTo>
                      <a:pt x="5251" y="15950"/>
                      <a:pt x="5269" y="15917"/>
                      <a:pt x="5282" y="15906"/>
                    </a:cubicBezTo>
                    <a:cubicBezTo>
                      <a:pt x="5304" y="15906"/>
                      <a:pt x="5321" y="15950"/>
                      <a:pt x="5334" y="15972"/>
                    </a:cubicBezTo>
                    <a:cubicBezTo>
                      <a:pt x="5361" y="15994"/>
                      <a:pt x="5382" y="16049"/>
                      <a:pt x="5404" y="16082"/>
                    </a:cubicBezTo>
                    <a:cubicBezTo>
                      <a:pt x="5409" y="16093"/>
                      <a:pt x="5417" y="16093"/>
                      <a:pt x="5422" y="16104"/>
                    </a:cubicBezTo>
                    <a:cubicBezTo>
                      <a:pt x="5431" y="16104"/>
                      <a:pt x="5431" y="16126"/>
                      <a:pt x="5439" y="16126"/>
                    </a:cubicBezTo>
                    <a:cubicBezTo>
                      <a:pt x="5444" y="16126"/>
                      <a:pt x="5452" y="16137"/>
                      <a:pt x="5457" y="16148"/>
                    </a:cubicBezTo>
                    <a:cubicBezTo>
                      <a:pt x="5457" y="16148"/>
                      <a:pt x="5461" y="16170"/>
                      <a:pt x="5461" y="16170"/>
                    </a:cubicBezTo>
                    <a:cubicBezTo>
                      <a:pt x="5461" y="16170"/>
                      <a:pt x="5470" y="16170"/>
                      <a:pt x="5474" y="16170"/>
                    </a:cubicBezTo>
                    <a:cubicBezTo>
                      <a:pt x="5487" y="16192"/>
                      <a:pt x="5496" y="16236"/>
                      <a:pt x="5509" y="16247"/>
                    </a:cubicBezTo>
                    <a:cubicBezTo>
                      <a:pt x="5509" y="16247"/>
                      <a:pt x="5522" y="16247"/>
                      <a:pt x="5527" y="16258"/>
                    </a:cubicBezTo>
                    <a:cubicBezTo>
                      <a:pt x="5535" y="16269"/>
                      <a:pt x="5553" y="16302"/>
                      <a:pt x="5570" y="16302"/>
                    </a:cubicBezTo>
                    <a:cubicBezTo>
                      <a:pt x="5588" y="16324"/>
                      <a:pt x="5605" y="16335"/>
                      <a:pt x="5623" y="16379"/>
                    </a:cubicBezTo>
                    <a:cubicBezTo>
                      <a:pt x="5640" y="16379"/>
                      <a:pt x="5658" y="16401"/>
                      <a:pt x="5680" y="16412"/>
                    </a:cubicBezTo>
                    <a:cubicBezTo>
                      <a:pt x="5684" y="16412"/>
                      <a:pt x="5688" y="16412"/>
                      <a:pt x="5693" y="16412"/>
                    </a:cubicBezTo>
                    <a:cubicBezTo>
                      <a:pt x="5693" y="16412"/>
                      <a:pt x="5693" y="16435"/>
                      <a:pt x="5693" y="16435"/>
                    </a:cubicBezTo>
                    <a:cubicBezTo>
                      <a:pt x="5701" y="16435"/>
                      <a:pt x="5706" y="16435"/>
                      <a:pt x="5715" y="16435"/>
                    </a:cubicBezTo>
                    <a:cubicBezTo>
                      <a:pt x="5719" y="16435"/>
                      <a:pt x="5728" y="16457"/>
                      <a:pt x="5732" y="16457"/>
                    </a:cubicBezTo>
                    <a:cubicBezTo>
                      <a:pt x="5745" y="16468"/>
                      <a:pt x="5754" y="16479"/>
                      <a:pt x="5763" y="16490"/>
                    </a:cubicBezTo>
                    <a:cubicBezTo>
                      <a:pt x="5763" y="16490"/>
                      <a:pt x="5767" y="16523"/>
                      <a:pt x="5771" y="16523"/>
                    </a:cubicBezTo>
                    <a:cubicBezTo>
                      <a:pt x="5771" y="16523"/>
                      <a:pt x="5784" y="16523"/>
                      <a:pt x="5784" y="16523"/>
                    </a:cubicBezTo>
                    <a:cubicBezTo>
                      <a:pt x="5784" y="16523"/>
                      <a:pt x="5789" y="16567"/>
                      <a:pt x="5798" y="16589"/>
                    </a:cubicBezTo>
                    <a:cubicBezTo>
                      <a:pt x="5802" y="16611"/>
                      <a:pt x="5811" y="16622"/>
                      <a:pt x="5815" y="16633"/>
                    </a:cubicBezTo>
                    <a:cubicBezTo>
                      <a:pt x="5824" y="16688"/>
                      <a:pt x="5815" y="16732"/>
                      <a:pt x="5815" y="16776"/>
                    </a:cubicBezTo>
                    <a:moveTo>
                      <a:pt x="6265" y="15498"/>
                    </a:moveTo>
                    <a:cubicBezTo>
                      <a:pt x="6265" y="15498"/>
                      <a:pt x="6265" y="15542"/>
                      <a:pt x="6256" y="15553"/>
                    </a:cubicBezTo>
                    <a:cubicBezTo>
                      <a:pt x="6217" y="15608"/>
                      <a:pt x="6173" y="15663"/>
                      <a:pt x="6138" y="15718"/>
                    </a:cubicBezTo>
                    <a:cubicBezTo>
                      <a:pt x="6116" y="15718"/>
                      <a:pt x="6099" y="15762"/>
                      <a:pt x="6073" y="15784"/>
                    </a:cubicBezTo>
                    <a:cubicBezTo>
                      <a:pt x="6060" y="15806"/>
                      <a:pt x="6042" y="15806"/>
                      <a:pt x="6029" y="15817"/>
                    </a:cubicBezTo>
                    <a:cubicBezTo>
                      <a:pt x="6016" y="15839"/>
                      <a:pt x="6007" y="15873"/>
                      <a:pt x="5994" y="15873"/>
                    </a:cubicBezTo>
                    <a:cubicBezTo>
                      <a:pt x="5985" y="15895"/>
                      <a:pt x="5964" y="15895"/>
                      <a:pt x="5959" y="15928"/>
                    </a:cubicBezTo>
                    <a:cubicBezTo>
                      <a:pt x="5972" y="16016"/>
                      <a:pt x="5990" y="16104"/>
                      <a:pt x="6025" y="16126"/>
                    </a:cubicBezTo>
                    <a:cubicBezTo>
                      <a:pt x="6016" y="16181"/>
                      <a:pt x="5994" y="16181"/>
                      <a:pt x="5972" y="16192"/>
                    </a:cubicBezTo>
                    <a:cubicBezTo>
                      <a:pt x="5950" y="16203"/>
                      <a:pt x="5929" y="16214"/>
                      <a:pt x="5911" y="16247"/>
                    </a:cubicBezTo>
                    <a:cubicBezTo>
                      <a:pt x="5894" y="16236"/>
                      <a:pt x="5867" y="16236"/>
                      <a:pt x="5850" y="16225"/>
                    </a:cubicBezTo>
                    <a:cubicBezTo>
                      <a:pt x="5850" y="16225"/>
                      <a:pt x="5841" y="16225"/>
                      <a:pt x="5841" y="16225"/>
                    </a:cubicBezTo>
                    <a:cubicBezTo>
                      <a:pt x="5841" y="16225"/>
                      <a:pt x="5815" y="16225"/>
                      <a:pt x="5802" y="16225"/>
                    </a:cubicBezTo>
                    <a:cubicBezTo>
                      <a:pt x="5789" y="16214"/>
                      <a:pt x="5763" y="16181"/>
                      <a:pt x="5741" y="16170"/>
                    </a:cubicBezTo>
                    <a:cubicBezTo>
                      <a:pt x="5732" y="16170"/>
                      <a:pt x="5723" y="16148"/>
                      <a:pt x="5715" y="16137"/>
                    </a:cubicBezTo>
                    <a:cubicBezTo>
                      <a:pt x="5715" y="16137"/>
                      <a:pt x="5701" y="16137"/>
                      <a:pt x="5693" y="16115"/>
                    </a:cubicBezTo>
                    <a:cubicBezTo>
                      <a:pt x="5693" y="16115"/>
                      <a:pt x="5688" y="16115"/>
                      <a:pt x="5684" y="16115"/>
                    </a:cubicBezTo>
                    <a:cubicBezTo>
                      <a:pt x="5671" y="16093"/>
                      <a:pt x="5653" y="16093"/>
                      <a:pt x="5645" y="16082"/>
                    </a:cubicBezTo>
                    <a:cubicBezTo>
                      <a:pt x="5636" y="16082"/>
                      <a:pt x="5632" y="16060"/>
                      <a:pt x="5623" y="16049"/>
                    </a:cubicBezTo>
                    <a:cubicBezTo>
                      <a:pt x="5614" y="16038"/>
                      <a:pt x="5610" y="16038"/>
                      <a:pt x="5601" y="16027"/>
                    </a:cubicBezTo>
                    <a:cubicBezTo>
                      <a:pt x="5588" y="16016"/>
                      <a:pt x="5570" y="15983"/>
                      <a:pt x="5557" y="15972"/>
                    </a:cubicBezTo>
                    <a:cubicBezTo>
                      <a:pt x="5553" y="15950"/>
                      <a:pt x="5544" y="15950"/>
                      <a:pt x="5535" y="15939"/>
                    </a:cubicBezTo>
                    <a:cubicBezTo>
                      <a:pt x="5535" y="15928"/>
                      <a:pt x="5527" y="15906"/>
                      <a:pt x="5518" y="15895"/>
                    </a:cubicBezTo>
                    <a:cubicBezTo>
                      <a:pt x="5509" y="15884"/>
                      <a:pt x="5500" y="15873"/>
                      <a:pt x="5496" y="15861"/>
                    </a:cubicBezTo>
                    <a:cubicBezTo>
                      <a:pt x="5487" y="15850"/>
                      <a:pt x="5479" y="15839"/>
                      <a:pt x="5474" y="15828"/>
                    </a:cubicBezTo>
                    <a:cubicBezTo>
                      <a:pt x="5474" y="15817"/>
                      <a:pt x="5474" y="15795"/>
                      <a:pt x="5474" y="15784"/>
                    </a:cubicBezTo>
                    <a:cubicBezTo>
                      <a:pt x="5474" y="15773"/>
                      <a:pt x="5461" y="15773"/>
                      <a:pt x="5461" y="15762"/>
                    </a:cubicBezTo>
                    <a:cubicBezTo>
                      <a:pt x="5461" y="15729"/>
                      <a:pt x="5461" y="15685"/>
                      <a:pt x="5461" y="15674"/>
                    </a:cubicBezTo>
                    <a:cubicBezTo>
                      <a:pt x="5461" y="15630"/>
                      <a:pt x="5466" y="15575"/>
                      <a:pt x="5470" y="15553"/>
                    </a:cubicBezTo>
                    <a:cubicBezTo>
                      <a:pt x="5479" y="15542"/>
                      <a:pt x="5492" y="15531"/>
                      <a:pt x="5505" y="15509"/>
                    </a:cubicBezTo>
                    <a:cubicBezTo>
                      <a:pt x="5514" y="15509"/>
                      <a:pt x="5522" y="15476"/>
                      <a:pt x="5531" y="15465"/>
                    </a:cubicBezTo>
                    <a:cubicBezTo>
                      <a:pt x="5540" y="15443"/>
                      <a:pt x="5549" y="15432"/>
                      <a:pt x="5557" y="15421"/>
                    </a:cubicBezTo>
                    <a:cubicBezTo>
                      <a:pt x="5562" y="15421"/>
                      <a:pt x="5566" y="15410"/>
                      <a:pt x="5575" y="15410"/>
                    </a:cubicBezTo>
                    <a:cubicBezTo>
                      <a:pt x="5575" y="15410"/>
                      <a:pt x="5575" y="15377"/>
                      <a:pt x="5575" y="15377"/>
                    </a:cubicBezTo>
                    <a:cubicBezTo>
                      <a:pt x="5605" y="15343"/>
                      <a:pt x="5632" y="15299"/>
                      <a:pt x="5662" y="15244"/>
                    </a:cubicBezTo>
                    <a:cubicBezTo>
                      <a:pt x="5662" y="15244"/>
                      <a:pt x="5671" y="15233"/>
                      <a:pt x="5675" y="15233"/>
                    </a:cubicBezTo>
                    <a:cubicBezTo>
                      <a:pt x="5675" y="15233"/>
                      <a:pt x="5675" y="15211"/>
                      <a:pt x="5675" y="15211"/>
                    </a:cubicBezTo>
                    <a:cubicBezTo>
                      <a:pt x="5693" y="15189"/>
                      <a:pt x="5715" y="15145"/>
                      <a:pt x="5732" y="15112"/>
                    </a:cubicBezTo>
                    <a:cubicBezTo>
                      <a:pt x="5741" y="15101"/>
                      <a:pt x="5745" y="15101"/>
                      <a:pt x="5749" y="15090"/>
                    </a:cubicBezTo>
                    <a:cubicBezTo>
                      <a:pt x="5749" y="15090"/>
                      <a:pt x="5749" y="15079"/>
                      <a:pt x="5749" y="15068"/>
                    </a:cubicBezTo>
                    <a:cubicBezTo>
                      <a:pt x="5749" y="15068"/>
                      <a:pt x="5758" y="15079"/>
                      <a:pt x="5758" y="15068"/>
                    </a:cubicBezTo>
                    <a:cubicBezTo>
                      <a:pt x="5758" y="15068"/>
                      <a:pt x="5767" y="15046"/>
                      <a:pt x="5771" y="15046"/>
                    </a:cubicBezTo>
                    <a:cubicBezTo>
                      <a:pt x="5771" y="15046"/>
                      <a:pt x="5780" y="15046"/>
                      <a:pt x="5789" y="15046"/>
                    </a:cubicBezTo>
                    <a:cubicBezTo>
                      <a:pt x="5798" y="15024"/>
                      <a:pt x="5802" y="15002"/>
                      <a:pt x="5811" y="14991"/>
                    </a:cubicBezTo>
                    <a:cubicBezTo>
                      <a:pt x="5837" y="14947"/>
                      <a:pt x="5867" y="14914"/>
                      <a:pt x="5889" y="14858"/>
                    </a:cubicBezTo>
                    <a:cubicBezTo>
                      <a:pt x="5876" y="14825"/>
                      <a:pt x="5863" y="14858"/>
                      <a:pt x="5850" y="14858"/>
                    </a:cubicBezTo>
                    <a:cubicBezTo>
                      <a:pt x="5828" y="14858"/>
                      <a:pt x="5806" y="14870"/>
                      <a:pt x="5784" y="14903"/>
                    </a:cubicBezTo>
                    <a:cubicBezTo>
                      <a:pt x="5763" y="14925"/>
                      <a:pt x="5736" y="14969"/>
                      <a:pt x="5715" y="15002"/>
                    </a:cubicBezTo>
                    <a:cubicBezTo>
                      <a:pt x="5684" y="15035"/>
                      <a:pt x="5649" y="15079"/>
                      <a:pt x="5618" y="15112"/>
                    </a:cubicBezTo>
                    <a:cubicBezTo>
                      <a:pt x="5601" y="15134"/>
                      <a:pt x="5583" y="15112"/>
                      <a:pt x="5562" y="15134"/>
                    </a:cubicBezTo>
                    <a:cubicBezTo>
                      <a:pt x="5535" y="15145"/>
                      <a:pt x="5509" y="15178"/>
                      <a:pt x="5479" y="15200"/>
                    </a:cubicBezTo>
                    <a:cubicBezTo>
                      <a:pt x="5470" y="15200"/>
                      <a:pt x="5461" y="15200"/>
                      <a:pt x="5452" y="15200"/>
                    </a:cubicBezTo>
                    <a:cubicBezTo>
                      <a:pt x="5439" y="15200"/>
                      <a:pt x="5417" y="15233"/>
                      <a:pt x="5400" y="15244"/>
                    </a:cubicBezTo>
                    <a:cubicBezTo>
                      <a:pt x="5391" y="15244"/>
                      <a:pt x="5378" y="15244"/>
                      <a:pt x="5369" y="15255"/>
                    </a:cubicBezTo>
                    <a:cubicBezTo>
                      <a:pt x="5352" y="15255"/>
                      <a:pt x="5308" y="15299"/>
                      <a:pt x="5286" y="15277"/>
                    </a:cubicBezTo>
                    <a:cubicBezTo>
                      <a:pt x="5273" y="15277"/>
                      <a:pt x="5260" y="15255"/>
                      <a:pt x="5256" y="15222"/>
                    </a:cubicBezTo>
                    <a:cubicBezTo>
                      <a:pt x="5247" y="15222"/>
                      <a:pt x="5238" y="15222"/>
                      <a:pt x="5238" y="15200"/>
                    </a:cubicBezTo>
                    <a:cubicBezTo>
                      <a:pt x="5238" y="15200"/>
                      <a:pt x="5230" y="15200"/>
                      <a:pt x="5225" y="15178"/>
                    </a:cubicBezTo>
                    <a:cubicBezTo>
                      <a:pt x="5225" y="15123"/>
                      <a:pt x="5238" y="15090"/>
                      <a:pt x="5247" y="15057"/>
                    </a:cubicBezTo>
                    <a:cubicBezTo>
                      <a:pt x="5247" y="15057"/>
                      <a:pt x="5256" y="15024"/>
                      <a:pt x="5265" y="15013"/>
                    </a:cubicBezTo>
                    <a:cubicBezTo>
                      <a:pt x="5269" y="15002"/>
                      <a:pt x="5282" y="15002"/>
                      <a:pt x="5286" y="14991"/>
                    </a:cubicBezTo>
                    <a:cubicBezTo>
                      <a:pt x="5304" y="14969"/>
                      <a:pt x="5313" y="14936"/>
                      <a:pt x="5326" y="14914"/>
                    </a:cubicBezTo>
                    <a:cubicBezTo>
                      <a:pt x="5330" y="14903"/>
                      <a:pt x="5343" y="14892"/>
                      <a:pt x="5352" y="14881"/>
                    </a:cubicBezTo>
                    <a:cubicBezTo>
                      <a:pt x="5352" y="14881"/>
                      <a:pt x="5352" y="14858"/>
                      <a:pt x="5361" y="14858"/>
                    </a:cubicBezTo>
                    <a:cubicBezTo>
                      <a:pt x="5361" y="14858"/>
                      <a:pt x="5369" y="14858"/>
                      <a:pt x="5374" y="14847"/>
                    </a:cubicBezTo>
                    <a:cubicBezTo>
                      <a:pt x="5387" y="14825"/>
                      <a:pt x="5409" y="14781"/>
                      <a:pt x="5426" y="14748"/>
                    </a:cubicBezTo>
                    <a:cubicBezTo>
                      <a:pt x="5426" y="14748"/>
                      <a:pt x="5426" y="14737"/>
                      <a:pt x="5435" y="14726"/>
                    </a:cubicBezTo>
                    <a:cubicBezTo>
                      <a:pt x="5444" y="14715"/>
                      <a:pt x="5452" y="14715"/>
                      <a:pt x="5461" y="14704"/>
                    </a:cubicBezTo>
                    <a:cubicBezTo>
                      <a:pt x="5461" y="14704"/>
                      <a:pt x="5461" y="14671"/>
                      <a:pt x="5470" y="14671"/>
                    </a:cubicBezTo>
                    <a:cubicBezTo>
                      <a:pt x="5474" y="14671"/>
                      <a:pt x="5479" y="14671"/>
                      <a:pt x="5483" y="14649"/>
                    </a:cubicBezTo>
                    <a:cubicBezTo>
                      <a:pt x="5496" y="14627"/>
                      <a:pt x="5509" y="14605"/>
                      <a:pt x="5522" y="14572"/>
                    </a:cubicBezTo>
                    <a:cubicBezTo>
                      <a:pt x="5549" y="14528"/>
                      <a:pt x="5579" y="14462"/>
                      <a:pt x="5610" y="14440"/>
                    </a:cubicBezTo>
                    <a:cubicBezTo>
                      <a:pt x="5575" y="14429"/>
                      <a:pt x="5535" y="14462"/>
                      <a:pt x="5500" y="14484"/>
                    </a:cubicBezTo>
                    <a:cubicBezTo>
                      <a:pt x="5492" y="14484"/>
                      <a:pt x="5479" y="14484"/>
                      <a:pt x="5470" y="14506"/>
                    </a:cubicBezTo>
                    <a:cubicBezTo>
                      <a:pt x="5452" y="14528"/>
                      <a:pt x="5417" y="14539"/>
                      <a:pt x="5391" y="14561"/>
                    </a:cubicBezTo>
                    <a:cubicBezTo>
                      <a:pt x="5382" y="14561"/>
                      <a:pt x="5378" y="14583"/>
                      <a:pt x="5369" y="14594"/>
                    </a:cubicBezTo>
                    <a:cubicBezTo>
                      <a:pt x="5352" y="14616"/>
                      <a:pt x="5330" y="14627"/>
                      <a:pt x="5317" y="14671"/>
                    </a:cubicBezTo>
                    <a:cubicBezTo>
                      <a:pt x="5286" y="14671"/>
                      <a:pt x="5251" y="14748"/>
                      <a:pt x="5230" y="14671"/>
                    </a:cubicBezTo>
                    <a:cubicBezTo>
                      <a:pt x="5216" y="14605"/>
                      <a:pt x="5247" y="14550"/>
                      <a:pt x="5265" y="14506"/>
                    </a:cubicBezTo>
                    <a:cubicBezTo>
                      <a:pt x="5265" y="14506"/>
                      <a:pt x="5269" y="14495"/>
                      <a:pt x="5273" y="14484"/>
                    </a:cubicBezTo>
                    <a:cubicBezTo>
                      <a:pt x="5273" y="14484"/>
                      <a:pt x="5273" y="14473"/>
                      <a:pt x="5273" y="14462"/>
                    </a:cubicBezTo>
                    <a:cubicBezTo>
                      <a:pt x="5273" y="14451"/>
                      <a:pt x="5286" y="14451"/>
                      <a:pt x="5286" y="14451"/>
                    </a:cubicBezTo>
                    <a:cubicBezTo>
                      <a:pt x="5291" y="14440"/>
                      <a:pt x="5291" y="14396"/>
                      <a:pt x="5308" y="14396"/>
                    </a:cubicBezTo>
                    <a:cubicBezTo>
                      <a:pt x="5343" y="14297"/>
                      <a:pt x="5404" y="14219"/>
                      <a:pt x="5461" y="14164"/>
                    </a:cubicBezTo>
                    <a:cubicBezTo>
                      <a:pt x="5479" y="14153"/>
                      <a:pt x="5496" y="14131"/>
                      <a:pt x="5514" y="14109"/>
                    </a:cubicBezTo>
                    <a:cubicBezTo>
                      <a:pt x="5527" y="14087"/>
                      <a:pt x="5549" y="14087"/>
                      <a:pt x="5570" y="14076"/>
                    </a:cubicBezTo>
                    <a:cubicBezTo>
                      <a:pt x="5583" y="14054"/>
                      <a:pt x="5592" y="14043"/>
                      <a:pt x="5601" y="14043"/>
                    </a:cubicBezTo>
                    <a:cubicBezTo>
                      <a:pt x="5623" y="14021"/>
                      <a:pt x="5645" y="14021"/>
                      <a:pt x="5667" y="14032"/>
                    </a:cubicBezTo>
                    <a:cubicBezTo>
                      <a:pt x="5680" y="14010"/>
                      <a:pt x="5693" y="13999"/>
                      <a:pt x="5706" y="13988"/>
                    </a:cubicBezTo>
                    <a:cubicBezTo>
                      <a:pt x="5741" y="13966"/>
                      <a:pt x="5784" y="13999"/>
                      <a:pt x="5815" y="13977"/>
                    </a:cubicBezTo>
                    <a:cubicBezTo>
                      <a:pt x="5828" y="13966"/>
                      <a:pt x="5828" y="13944"/>
                      <a:pt x="5846" y="13955"/>
                    </a:cubicBezTo>
                    <a:lnTo>
                      <a:pt x="5907" y="13955"/>
                    </a:lnTo>
                    <a:cubicBezTo>
                      <a:pt x="5946" y="13966"/>
                      <a:pt x="5968" y="13966"/>
                      <a:pt x="6003" y="14010"/>
                    </a:cubicBezTo>
                    <a:cubicBezTo>
                      <a:pt x="6016" y="14010"/>
                      <a:pt x="6029" y="14021"/>
                      <a:pt x="6042" y="14043"/>
                    </a:cubicBezTo>
                    <a:cubicBezTo>
                      <a:pt x="6042" y="14043"/>
                      <a:pt x="6051" y="14065"/>
                      <a:pt x="6055" y="14065"/>
                    </a:cubicBezTo>
                    <a:cubicBezTo>
                      <a:pt x="6060" y="14065"/>
                      <a:pt x="6073" y="14065"/>
                      <a:pt x="6077" y="14065"/>
                    </a:cubicBezTo>
                    <a:cubicBezTo>
                      <a:pt x="6108" y="14109"/>
                      <a:pt x="6143" y="14164"/>
                      <a:pt x="6173" y="14208"/>
                    </a:cubicBezTo>
                    <a:cubicBezTo>
                      <a:pt x="6191" y="14231"/>
                      <a:pt x="6204" y="14264"/>
                      <a:pt x="6217" y="14286"/>
                    </a:cubicBezTo>
                    <a:cubicBezTo>
                      <a:pt x="6221" y="14286"/>
                      <a:pt x="6230" y="14297"/>
                      <a:pt x="6234" y="14308"/>
                    </a:cubicBezTo>
                    <a:cubicBezTo>
                      <a:pt x="6248" y="14330"/>
                      <a:pt x="6248" y="14374"/>
                      <a:pt x="6261" y="14396"/>
                    </a:cubicBezTo>
                    <a:cubicBezTo>
                      <a:pt x="6269" y="14418"/>
                      <a:pt x="6278" y="14440"/>
                      <a:pt x="6287" y="14451"/>
                    </a:cubicBezTo>
                    <a:cubicBezTo>
                      <a:pt x="6296" y="14462"/>
                      <a:pt x="6317" y="14517"/>
                      <a:pt x="6326" y="14539"/>
                    </a:cubicBezTo>
                    <a:cubicBezTo>
                      <a:pt x="6339" y="14583"/>
                      <a:pt x="6335" y="14660"/>
                      <a:pt x="6352" y="14693"/>
                    </a:cubicBezTo>
                    <a:cubicBezTo>
                      <a:pt x="6352" y="14770"/>
                      <a:pt x="6366" y="14825"/>
                      <a:pt x="6374" y="14914"/>
                    </a:cubicBezTo>
                    <a:cubicBezTo>
                      <a:pt x="6374" y="14936"/>
                      <a:pt x="6374" y="14958"/>
                      <a:pt x="6374" y="14969"/>
                    </a:cubicBezTo>
                    <a:cubicBezTo>
                      <a:pt x="6374" y="15035"/>
                      <a:pt x="6383" y="15057"/>
                      <a:pt x="6374" y="15112"/>
                    </a:cubicBezTo>
                    <a:cubicBezTo>
                      <a:pt x="6370" y="15178"/>
                      <a:pt x="6348" y="15222"/>
                      <a:pt x="6344" y="15288"/>
                    </a:cubicBezTo>
                    <a:cubicBezTo>
                      <a:pt x="6322" y="15321"/>
                      <a:pt x="6304" y="15377"/>
                      <a:pt x="6287" y="15432"/>
                    </a:cubicBezTo>
                    <a:cubicBezTo>
                      <a:pt x="6287" y="15443"/>
                      <a:pt x="6278" y="15454"/>
                      <a:pt x="6274" y="15476"/>
                    </a:cubicBezTo>
                    <a:cubicBezTo>
                      <a:pt x="6274" y="15487"/>
                      <a:pt x="6261" y="15498"/>
                      <a:pt x="6256" y="15509"/>
                    </a:cubicBezTo>
                    <a:cubicBezTo>
                      <a:pt x="6256" y="15509"/>
                      <a:pt x="6256" y="15531"/>
                      <a:pt x="6256" y="15531"/>
                    </a:cubicBezTo>
                    <a:cubicBezTo>
                      <a:pt x="6252" y="15531"/>
                      <a:pt x="6252" y="15531"/>
                      <a:pt x="6248" y="15531"/>
                    </a:cubicBezTo>
                    <a:moveTo>
                      <a:pt x="7432" y="17779"/>
                    </a:moveTo>
                    <a:cubicBezTo>
                      <a:pt x="7432" y="17779"/>
                      <a:pt x="7418" y="17812"/>
                      <a:pt x="7414" y="17823"/>
                    </a:cubicBezTo>
                    <a:cubicBezTo>
                      <a:pt x="7410" y="17845"/>
                      <a:pt x="7401" y="17845"/>
                      <a:pt x="7397" y="17856"/>
                    </a:cubicBezTo>
                    <a:cubicBezTo>
                      <a:pt x="7379" y="17900"/>
                      <a:pt x="7375" y="17944"/>
                      <a:pt x="7344" y="17955"/>
                    </a:cubicBezTo>
                    <a:cubicBezTo>
                      <a:pt x="7335" y="17966"/>
                      <a:pt x="7335" y="17999"/>
                      <a:pt x="7331" y="18022"/>
                    </a:cubicBezTo>
                    <a:cubicBezTo>
                      <a:pt x="7322" y="18022"/>
                      <a:pt x="7322" y="18022"/>
                      <a:pt x="7318" y="18022"/>
                    </a:cubicBezTo>
                    <a:cubicBezTo>
                      <a:pt x="7309" y="18022"/>
                      <a:pt x="7318" y="18033"/>
                      <a:pt x="7309" y="18044"/>
                    </a:cubicBezTo>
                    <a:cubicBezTo>
                      <a:pt x="7300" y="18044"/>
                      <a:pt x="7296" y="18055"/>
                      <a:pt x="7287" y="18066"/>
                    </a:cubicBezTo>
                    <a:cubicBezTo>
                      <a:pt x="7283" y="18077"/>
                      <a:pt x="7279" y="18088"/>
                      <a:pt x="7274" y="18099"/>
                    </a:cubicBezTo>
                    <a:cubicBezTo>
                      <a:pt x="7274" y="18099"/>
                      <a:pt x="7274" y="18121"/>
                      <a:pt x="7274" y="18121"/>
                    </a:cubicBezTo>
                    <a:cubicBezTo>
                      <a:pt x="7274" y="18121"/>
                      <a:pt x="7266" y="18121"/>
                      <a:pt x="7261" y="18121"/>
                    </a:cubicBezTo>
                    <a:cubicBezTo>
                      <a:pt x="7252" y="18143"/>
                      <a:pt x="7248" y="18176"/>
                      <a:pt x="7239" y="18187"/>
                    </a:cubicBezTo>
                    <a:cubicBezTo>
                      <a:pt x="7213" y="18231"/>
                      <a:pt x="7182" y="18253"/>
                      <a:pt x="7156" y="18286"/>
                    </a:cubicBezTo>
                    <a:cubicBezTo>
                      <a:pt x="7139" y="18297"/>
                      <a:pt x="7126" y="18330"/>
                      <a:pt x="7104" y="18341"/>
                    </a:cubicBezTo>
                    <a:cubicBezTo>
                      <a:pt x="7082" y="18363"/>
                      <a:pt x="7056" y="18374"/>
                      <a:pt x="7030" y="18396"/>
                    </a:cubicBezTo>
                    <a:cubicBezTo>
                      <a:pt x="6982" y="18418"/>
                      <a:pt x="6942" y="18451"/>
                      <a:pt x="6885" y="18440"/>
                    </a:cubicBezTo>
                    <a:cubicBezTo>
                      <a:pt x="6877" y="18440"/>
                      <a:pt x="6859" y="18429"/>
                      <a:pt x="6850" y="18429"/>
                    </a:cubicBezTo>
                    <a:cubicBezTo>
                      <a:pt x="6837" y="18429"/>
                      <a:pt x="6824" y="18462"/>
                      <a:pt x="6811" y="18462"/>
                    </a:cubicBezTo>
                    <a:cubicBezTo>
                      <a:pt x="6763" y="18495"/>
                      <a:pt x="6733" y="18462"/>
                      <a:pt x="6693" y="18407"/>
                    </a:cubicBezTo>
                    <a:cubicBezTo>
                      <a:pt x="6689" y="18407"/>
                      <a:pt x="6684" y="18374"/>
                      <a:pt x="6680" y="18374"/>
                    </a:cubicBezTo>
                    <a:cubicBezTo>
                      <a:pt x="6667" y="18352"/>
                      <a:pt x="6641" y="18352"/>
                      <a:pt x="6623" y="18330"/>
                    </a:cubicBezTo>
                    <a:cubicBezTo>
                      <a:pt x="6606" y="18308"/>
                      <a:pt x="6588" y="18286"/>
                      <a:pt x="6575" y="18264"/>
                    </a:cubicBezTo>
                    <a:cubicBezTo>
                      <a:pt x="6558" y="18231"/>
                      <a:pt x="6549" y="18209"/>
                      <a:pt x="6532" y="18187"/>
                    </a:cubicBezTo>
                    <a:cubicBezTo>
                      <a:pt x="6523" y="18187"/>
                      <a:pt x="6514" y="18165"/>
                      <a:pt x="6510" y="18154"/>
                    </a:cubicBezTo>
                    <a:cubicBezTo>
                      <a:pt x="6497" y="18132"/>
                      <a:pt x="6488" y="18110"/>
                      <a:pt x="6475" y="18099"/>
                    </a:cubicBezTo>
                    <a:cubicBezTo>
                      <a:pt x="6470" y="18088"/>
                      <a:pt x="6457" y="18055"/>
                      <a:pt x="6444" y="18044"/>
                    </a:cubicBezTo>
                    <a:cubicBezTo>
                      <a:pt x="6440" y="18033"/>
                      <a:pt x="6435" y="17977"/>
                      <a:pt x="6427" y="17977"/>
                    </a:cubicBezTo>
                    <a:cubicBezTo>
                      <a:pt x="6427" y="17977"/>
                      <a:pt x="6418" y="17977"/>
                      <a:pt x="6418" y="17977"/>
                    </a:cubicBezTo>
                    <a:cubicBezTo>
                      <a:pt x="6418" y="17977"/>
                      <a:pt x="6418" y="17944"/>
                      <a:pt x="6414" y="17944"/>
                    </a:cubicBezTo>
                    <a:cubicBezTo>
                      <a:pt x="6414" y="17944"/>
                      <a:pt x="6414" y="17922"/>
                      <a:pt x="6414" y="17922"/>
                    </a:cubicBezTo>
                    <a:cubicBezTo>
                      <a:pt x="6414" y="17911"/>
                      <a:pt x="6409" y="17922"/>
                      <a:pt x="6405" y="17922"/>
                    </a:cubicBezTo>
                    <a:cubicBezTo>
                      <a:pt x="6405" y="17911"/>
                      <a:pt x="6405" y="17900"/>
                      <a:pt x="6405" y="17900"/>
                    </a:cubicBezTo>
                    <a:cubicBezTo>
                      <a:pt x="6405" y="17900"/>
                      <a:pt x="6396" y="17900"/>
                      <a:pt x="6396" y="17900"/>
                    </a:cubicBezTo>
                    <a:cubicBezTo>
                      <a:pt x="6396" y="17889"/>
                      <a:pt x="6392" y="17878"/>
                      <a:pt x="6387" y="17867"/>
                    </a:cubicBezTo>
                    <a:cubicBezTo>
                      <a:pt x="6379" y="17845"/>
                      <a:pt x="6366" y="17790"/>
                      <a:pt x="6361" y="17735"/>
                    </a:cubicBezTo>
                    <a:cubicBezTo>
                      <a:pt x="6335" y="17702"/>
                      <a:pt x="6331" y="17625"/>
                      <a:pt x="6309" y="17592"/>
                    </a:cubicBezTo>
                    <a:cubicBezTo>
                      <a:pt x="6309" y="17492"/>
                      <a:pt x="6300" y="17415"/>
                      <a:pt x="6287" y="17316"/>
                    </a:cubicBezTo>
                    <a:cubicBezTo>
                      <a:pt x="6287" y="17283"/>
                      <a:pt x="6278" y="17228"/>
                      <a:pt x="6274" y="17184"/>
                    </a:cubicBezTo>
                    <a:cubicBezTo>
                      <a:pt x="6274" y="17162"/>
                      <a:pt x="6265" y="17129"/>
                      <a:pt x="6261" y="17107"/>
                    </a:cubicBezTo>
                    <a:cubicBezTo>
                      <a:pt x="6261" y="17085"/>
                      <a:pt x="6265" y="17085"/>
                      <a:pt x="6261" y="17063"/>
                    </a:cubicBezTo>
                    <a:cubicBezTo>
                      <a:pt x="6261" y="17041"/>
                      <a:pt x="6252" y="17019"/>
                      <a:pt x="6252" y="17007"/>
                    </a:cubicBezTo>
                    <a:cubicBezTo>
                      <a:pt x="6252" y="16985"/>
                      <a:pt x="6252" y="16974"/>
                      <a:pt x="6252" y="16952"/>
                    </a:cubicBezTo>
                    <a:cubicBezTo>
                      <a:pt x="6252" y="16930"/>
                      <a:pt x="6252" y="16897"/>
                      <a:pt x="6252" y="16853"/>
                    </a:cubicBezTo>
                    <a:cubicBezTo>
                      <a:pt x="6252" y="16853"/>
                      <a:pt x="6261" y="16831"/>
                      <a:pt x="6261" y="16831"/>
                    </a:cubicBezTo>
                    <a:cubicBezTo>
                      <a:pt x="6265" y="16787"/>
                      <a:pt x="6274" y="16743"/>
                      <a:pt x="6291" y="16721"/>
                    </a:cubicBezTo>
                    <a:cubicBezTo>
                      <a:pt x="6291" y="16677"/>
                      <a:pt x="6309" y="16666"/>
                      <a:pt x="6309" y="16611"/>
                    </a:cubicBezTo>
                    <a:cubicBezTo>
                      <a:pt x="6326" y="16611"/>
                      <a:pt x="6326" y="16556"/>
                      <a:pt x="6331" y="16534"/>
                    </a:cubicBezTo>
                    <a:cubicBezTo>
                      <a:pt x="6335" y="16523"/>
                      <a:pt x="6344" y="16512"/>
                      <a:pt x="6348" y="16501"/>
                    </a:cubicBezTo>
                    <a:cubicBezTo>
                      <a:pt x="6348" y="16501"/>
                      <a:pt x="6348" y="16479"/>
                      <a:pt x="6352" y="16457"/>
                    </a:cubicBezTo>
                    <a:cubicBezTo>
                      <a:pt x="6370" y="16435"/>
                      <a:pt x="6387" y="16412"/>
                      <a:pt x="6400" y="16379"/>
                    </a:cubicBezTo>
                    <a:cubicBezTo>
                      <a:pt x="6405" y="16368"/>
                      <a:pt x="6422" y="16357"/>
                      <a:pt x="6435" y="16346"/>
                    </a:cubicBezTo>
                    <a:cubicBezTo>
                      <a:pt x="6453" y="16335"/>
                      <a:pt x="6470" y="16313"/>
                      <a:pt x="6488" y="16280"/>
                    </a:cubicBezTo>
                    <a:cubicBezTo>
                      <a:pt x="6497" y="16280"/>
                      <a:pt x="6505" y="16280"/>
                      <a:pt x="6505" y="16247"/>
                    </a:cubicBezTo>
                    <a:cubicBezTo>
                      <a:pt x="6518" y="16280"/>
                      <a:pt x="6536" y="16236"/>
                      <a:pt x="6549" y="16236"/>
                    </a:cubicBezTo>
                    <a:cubicBezTo>
                      <a:pt x="6549" y="16236"/>
                      <a:pt x="6558" y="16236"/>
                      <a:pt x="6558" y="16236"/>
                    </a:cubicBezTo>
                    <a:cubicBezTo>
                      <a:pt x="6571" y="16236"/>
                      <a:pt x="6571" y="16269"/>
                      <a:pt x="6588" y="16302"/>
                    </a:cubicBezTo>
                    <a:cubicBezTo>
                      <a:pt x="6588" y="16357"/>
                      <a:pt x="6562" y="16379"/>
                      <a:pt x="6571" y="16446"/>
                    </a:cubicBezTo>
                    <a:cubicBezTo>
                      <a:pt x="6562" y="16468"/>
                      <a:pt x="6558" y="16501"/>
                      <a:pt x="6549" y="16534"/>
                    </a:cubicBezTo>
                    <a:cubicBezTo>
                      <a:pt x="6549" y="16534"/>
                      <a:pt x="6540" y="16545"/>
                      <a:pt x="6540" y="16545"/>
                    </a:cubicBezTo>
                    <a:cubicBezTo>
                      <a:pt x="6540" y="16545"/>
                      <a:pt x="6536" y="16559"/>
                      <a:pt x="6527" y="16589"/>
                    </a:cubicBezTo>
                    <a:cubicBezTo>
                      <a:pt x="6527" y="16589"/>
                      <a:pt x="6527" y="16611"/>
                      <a:pt x="6527" y="16611"/>
                    </a:cubicBezTo>
                    <a:cubicBezTo>
                      <a:pt x="6527" y="16611"/>
                      <a:pt x="6523" y="16611"/>
                      <a:pt x="6518" y="16611"/>
                    </a:cubicBezTo>
                    <a:cubicBezTo>
                      <a:pt x="6518" y="16611"/>
                      <a:pt x="6514" y="16633"/>
                      <a:pt x="6510" y="16633"/>
                    </a:cubicBezTo>
                    <a:cubicBezTo>
                      <a:pt x="6510" y="16633"/>
                      <a:pt x="6501" y="16633"/>
                      <a:pt x="6501" y="16633"/>
                    </a:cubicBezTo>
                    <a:cubicBezTo>
                      <a:pt x="6488" y="16655"/>
                      <a:pt x="6483" y="16699"/>
                      <a:pt x="6475" y="16732"/>
                    </a:cubicBezTo>
                    <a:cubicBezTo>
                      <a:pt x="6470" y="16754"/>
                      <a:pt x="6462" y="16754"/>
                      <a:pt x="6453" y="16765"/>
                    </a:cubicBezTo>
                    <a:cubicBezTo>
                      <a:pt x="6453" y="16765"/>
                      <a:pt x="6453" y="16787"/>
                      <a:pt x="6453" y="16798"/>
                    </a:cubicBezTo>
                    <a:cubicBezTo>
                      <a:pt x="6435" y="16842"/>
                      <a:pt x="6400" y="16886"/>
                      <a:pt x="6387" y="16963"/>
                    </a:cubicBezTo>
                    <a:cubicBezTo>
                      <a:pt x="6409" y="16963"/>
                      <a:pt x="6435" y="16963"/>
                      <a:pt x="6453" y="16963"/>
                    </a:cubicBezTo>
                    <a:lnTo>
                      <a:pt x="6462" y="16963"/>
                    </a:lnTo>
                    <a:cubicBezTo>
                      <a:pt x="6462" y="16963"/>
                      <a:pt x="6475" y="16952"/>
                      <a:pt x="6483" y="16952"/>
                    </a:cubicBezTo>
                    <a:cubicBezTo>
                      <a:pt x="6518" y="16930"/>
                      <a:pt x="6562" y="16897"/>
                      <a:pt x="6597" y="16864"/>
                    </a:cubicBezTo>
                    <a:cubicBezTo>
                      <a:pt x="6628" y="16831"/>
                      <a:pt x="6658" y="16809"/>
                      <a:pt x="6680" y="16765"/>
                    </a:cubicBezTo>
                    <a:cubicBezTo>
                      <a:pt x="6724" y="16754"/>
                      <a:pt x="6776" y="16677"/>
                      <a:pt x="6811" y="16721"/>
                    </a:cubicBezTo>
                    <a:cubicBezTo>
                      <a:pt x="6816" y="16721"/>
                      <a:pt x="6833" y="16743"/>
                      <a:pt x="6837" y="16743"/>
                    </a:cubicBezTo>
                    <a:cubicBezTo>
                      <a:pt x="6842" y="16743"/>
                      <a:pt x="6850" y="16787"/>
                      <a:pt x="6859" y="16820"/>
                    </a:cubicBezTo>
                    <a:cubicBezTo>
                      <a:pt x="6868" y="16842"/>
                      <a:pt x="6877" y="16864"/>
                      <a:pt x="6881" y="16897"/>
                    </a:cubicBezTo>
                    <a:cubicBezTo>
                      <a:pt x="6890" y="16974"/>
                      <a:pt x="6881" y="17063"/>
                      <a:pt x="6868" y="17107"/>
                    </a:cubicBezTo>
                    <a:cubicBezTo>
                      <a:pt x="6868" y="17118"/>
                      <a:pt x="6859" y="17162"/>
                      <a:pt x="6855" y="17173"/>
                    </a:cubicBezTo>
                    <a:cubicBezTo>
                      <a:pt x="6855" y="17173"/>
                      <a:pt x="6846" y="17173"/>
                      <a:pt x="6842" y="17173"/>
                    </a:cubicBezTo>
                    <a:cubicBezTo>
                      <a:pt x="6833" y="17195"/>
                      <a:pt x="6816" y="17228"/>
                      <a:pt x="6802" y="17239"/>
                    </a:cubicBezTo>
                    <a:cubicBezTo>
                      <a:pt x="6802" y="17239"/>
                      <a:pt x="6794" y="17239"/>
                      <a:pt x="6789" y="17250"/>
                    </a:cubicBezTo>
                    <a:cubicBezTo>
                      <a:pt x="6789" y="17250"/>
                      <a:pt x="6789" y="17272"/>
                      <a:pt x="6789" y="17272"/>
                    </a:cubicBezTo>
                    <a:cubicBezTo>
                      <a:pt x="6776" y="17294"/>
                      <a:pt x="6759" y="17294"/>
                      <a:pt x="6746" y="17316"/>
                    </a:cubicBezTo>
                    <a:cubicBezTo>
                      <a:pt x="6733" y="17338"/>
                      <a:pt x="6724" y="17371"/>
                      <a:pt x="6706" y="17360"/>
                    </a:cubicBezTo>
                    <a:cubicBezTo>
                      <a:pt x="6689" y="17415"/>
                      <a:pt x="6671" y="17448"/>
                      <a:pt x="6645" y="17481"/>
                    </a:cubicBezTo>
                    <a:cubicBezTo>
                      <a:pt x="6641" y="17503"/>
                      <a:pt x="6636" y="17526"/>
                      <a:pt x="6632" y="17537"/>
                    </a:cubicBezTo>
                    <a:cubicBezTo>
                      <a:pt x="6623" y="17548"/>
                      <a:pt x="6632" y="17603"/>
                      <a:pt x="6615" y="17592"/>
                    </a:cubicBezTo>
                    <a:cubicBezTo>
                      <a:pt x="6632" y="17614"/>
                      <a:pt x="6645" y="17592"/>
                      <a:pt x="6663" y="17570"/>
                    </a:cubicBezTo>
                    <a:cubicBezTo>
                      <a:pt x="6676" y="17570"/>
                      <a:pt x="6684" y="17570"/>
                      <a:pt x="6693" y="17570"/>
                    </a:cubicBezTo>
                    <a:cubicBezTo>
                      <a:pt x="6711" y="17570"/>
                      <a:pt x="6737" y="17526"/>
                      <a:pt x="6759" y="17526"/>
                    </a:cubicBezTo>
                    <a:cubicBezTo>
                      <a:pt x="6785" y="17503"/>
                      <a:pt x="6816" y="17515"/>
                      <a:pt x="6837" y="17492"/>
                    </a:cubicBezTo>
                    <a:cubicBezTo>
                      <a:pt x="6842" y="17481"/>
                      <a:pt x="6855" y="17459"/>
                      <a:pt x="6868" y="17448"/>
                    </a:cubicBezTo>
                    <a:cubicBezTo>
                      <a:pt x="6877" y="17448"/>
                      <a:pt x="6890" y="17448"/>
                      <a:pt x="6899" y="17448"/>
                    </a:cubicBezTo>
                    <a:cubicBezTo>
                      <a:pt x="6916" y="17426"/>
                      <a:pt x="6933" y="17393"/>
                      <a:pt x="6951" y="17371"/>
                    </a:cubicBezTo>
                    <a:cubicBezTo>
                      <a:pt x="6968" y="17349"/>
                      <a:pt x="6990" y="17338"/>
                      <a:pt x="7008" y="17316"/>
                    </a:cubicBezTo>
                    <a:cubicBezTo>
                      <a:pt x="7025" y="17294"/>
                      <a:pt x="7047" y="17272"/>
                      <a:pt x="7065" y="17250"/>
                    </a:cubicBezTo>
                    <a:cubicBezTo>
                      <a:pt x="7065" y="17250"/>
                      <a:pt x="7065" y="17228"/>
                      <a:pt x="7073" y="17228"/>
                    </a:cubicBezTo>
                    <a:cubicBezTo>
                      <a:pt x="7078" y="17217"/>
                      <a:pt x="7086" y="17228"/>
                      <a:pt x="7091" y="17217"/>
                    </a:cubicBezTo>
                    <a:cubicBezTo>
                      <a:pt x="7100" y="17217"/>
                      <a:pt x="7108" y="17195"/>
                      <a:pt x="7113" y="17184"/>
                    </a:cubicBezTo>
                    <a:cubicBezTo>
                      <a:pt x="7134" y="17151"/>
                      <a:pt x="7152" y="17074"/>
                      <a:pt x="7200" y="17096"/>
                    </a:cubicBezTo>
                    <a:cubicBezTo>
                      <a:pt x="7244" y="17041"/>
                      <a:pt x="7292" y="16996"/>
                      <a:pt x="7335" y="16941"/>
                    </a:cubicBezTo>
                    <a:cubicBezTo>
                      <a:pt x="7349" y="16930"/>
                      <a:pt x="7362" y="16952"/>
                      <a:pt x="7366" y="16941"/>
                    </a:cubicBezTo>
                    <a:cubicBezTo>
                      <a:pt x="7388" y="16919"/>
                      <a:pt x="7414" y="16875"/>
                      <a:pt x="7436" y="16919"/>
                    </a:cubicBezTo>
                    <a:cubicBezTo>
                      <a:pt x="7440" y="16963"/>
                      <a:pt x="7436" y="16985"/>
                      <a:pt x="7427" y="17019"/>
                    </a:cubicBezTo>
                    <a:cubicBezTo>
                      <a:pt x="7418" y="17041"/>
                      <a:pt x="7405" y="17063"/>
                      <a:pt x="7397" y="17085"/>
                    </a:cubicBezTo>
                    <a:cubicBezTo>
                      <a:pt x="7379" y="17118"/>
                      <a:pt x="7362" y="17173"/>
                      <a:pt x="7340" y="17206"/>
                    </a:cubicBezTo>
                    <a:cubicBezTo>
                      <a:pt x="7331" y="17228"/>
                      <a:pt x="7314" y="17261"/>
                      <a:pt x="7300" y="17283"/>
                    </a:cubicBezTo>
                    <a:cubicBezTo>
                      <a:pt x="7292" y="17294"/>
                      <a:pt x="7287" y="17316"/>
                      <a:pt x="7274" y="17338"/>
                    </a:cubicBezTo>
                    <a:cubicBezTo>
                      <a:pt x="7252" y="17371"/>
                      <a:pt x="7235" y="17437"/>
                      <a:pt x="7213" y="17492"/>
                    </a:cubicBezTo>
                    <a:cubicBezTo>
                      <a:pt x="7200" y="17492"/>
                      <a:pt x="7196" y="17492"/>
                      <a:pt x="7182" y="17515"/>
                    </a:cubicBezTo>
                    <a:cubicBezTo>
                      <a:pt x="7152" y="17570"/>
                      <a:pt x="7121" y="17625"/>
                      <a:pt x="7082" y="17669"/>
                    </a:cubicBezTo>
                    <a:cubicBezTo>
                      <a:pt x="7100" y="17713"/>
                      <a:pt x="7121" y="17691"/>
                      <a:pt x="7143" y="17691"/>
                    </a:cubicBezTo>
                    <a:cubicBezTo>
                      <a:pt x="7143" y="17691"/>
                      <a:pt x="7143" y="17669"/>
                      <a:pt x="7143" y="17680"/>
                    </a:cubicBezTo>
                    <a:cubicBezTo>
                      <a:pt x="7143" y="17691"/>
                      <a:pt x="7143" y="17680"/>
                      <a:pt x="7152" y="17680"/>
                    </a:cubicBezTo>
                    <a:cubicBezTo>
                      <a:pt x="7178" y="17625"/>
                      <a:pt x="7235" y="17614"/>
                      <a:pt x="7279" y="17581"/>
                    </a:cubicBezTo>
                    <a:cubicBezTo>
                      <a:pt x="7292" y="17570"/>
                      <a:pt x="7309" y="17548"/>
                      <a:pt x="7322" y="17537"/>
                    </a:cubicBezTo>
                    <a:cubicBezTo>
                      <a:pt x="7379" y="17481"/>
                      <a:pt x="7436" y="17415"/>
                      <a:pt x="7488" y="17338"/>
                    </a:cubicBezTo>
                    <a:cubicBezTo>
                      <a:pt x="7488" y="17338"/>
                      <a:pt x="7497" y="17338"/>
                      <a:pt x="7501" y="17338"/>
                    </a:cubicBezTo>
                    <a:cubicBezTo>
                      <a:pt x="7506" y="17327"/>
                      <a:pt x="7506" y="17316"/>
                      <a:pt x="7510" y="17316"/>
                    </a:cubicBezTo>
                    <a:cubicBezTo>
                      <a:pt x="7515" y="17305"/>
                      <a:pt x="7528" y="17305"/>
                      <a:pt x="7528" y="17294"/>
                    </a:cubicBezTo>
                    <a:cubicBezTo>
                      <a:pt x="7536" y="17294"/>
                      <a:pt x="7536" y="17272"/>
                      <a:pt x="7545" y="17250"/>
                    </a:cubicBezTo>
                    <a:cubicBezTo>
                      <a:pt x="7545" y="17250"/>
                      <a:pt x="7554" y="17250"/>
                      <a:pt x="7558" y="17250"/>
                    </a:cubicBezTo>
                    <a:cubicBezTo>
                      <a:pt x="7567" y="17228"/>
                      <a:pt x="7580" y="17195"/>
                      <a:pt x="7598" y="17173"/>
                    </a:cubicBezTo>
                    <a:cubicBezTo>
                      <a:pt x="7611" y="17151"/>
                      <a:pt x="7624" y="17118"/>
                      <a:pt x="7646" y="17096"/>
                    </a:cubicBezTo>
                    <a:cubicBezTo>
                      <a:pt x="7646" y="17096"/>
                      <a:pt x="7646" y="17074"/>
                      <a:pt x="7654" y="17074"/>
                    </a:cubicBezTo>
                    <a:cubicBezTo>
                      <a:pt x="7667" y="17063"/>
                      <a:pt x="7676" y="17074"/>
                      <a:pt x="7694" y="17096"/>
                    </a:cubicBezTo>
                    <a:cubicBezTo>
                      <a:pt x="7694" y="17195"/>
                      <a:pt x="7663" y="17261"/>
                      <a:pt x="7641" y="17327"/>
                    </a:cubicBezTo>
                    <a:cubicBezTo>
                      <a:pt x="7637" y="17327"/>
                      <a:pt x="7633" y="17360"/>
                      <a:pt x="7624" y="17382"/>
                    </a:cubicBezTo>
                    <a:cubicBezTo>
                      <a:pt x="7615" y="17404"/>
                      <a:pt x="7602" y="17437"/>
                      <a:pt x="7589" y="17470"/>
                    </a:cubicBezTo>
                    <a:cubicBezTo>
                      <a:pt x="7580" y="17492"/>
                      <a:pt x="7576" y="17515"/>
                      <a:pt x="7567" y="17548"/>
                    </a:cubicBezTo>
                    <a:cubicBezTo>
                      <a:pt x="7563" y="17570"/>
                      <a:pt x="7554" y="17592"/>
                      <a:pt x="7545" y="17614"/>
                    </a:cubicBezTo>
                    <a:cubicBezTo>
                      <a:pt x="7532" y="17658"/>
                      <a:pt x="7519" y="17713"/>
                      <a:pt x="7493" y="17735"/>
                    </a:cubicBezTo>
                    <a:cubicBezTo>
                      <a:pt x="7488" y="17801"/>
                      <a:pt x="7462" y="17812"/>
                      <a:pt x="7440" y="17867"/>
                    </a:cubicBezTo>
                    <a:moveTo>
                      <a:pt x="8786" y="18650"/>
                    </a:moveTo>
                    <a:cubicBezTo>
                      <a:pt x="8786" y="18650"/>
                      <a:pt x="8782" y="18683"/>
                      <a:pt x="8777" y="18694"/>
                    </a:cubicBezTo>
                    <a:cubicBezTo>
                      <a:pt x="8768" y="18716"/>
                      <a:pt x="8755" y="18727"/>
                      <a:pt x="8751" y="18749"/>
                    </a:cubicBezTo>
                    <a:cubicBezTo>
                      <a:pt x="8733" y="18793"/>
                      <a:pt x="8720" y="18848"/>
                      <a:pt x="8699" y="18870"/>
                    </a:cubicBezTo>
                    <a:cubicBezTo>
                      <a:pt x="8672" y="18969"/>
                      <a:pt x="8637" y="19046"/>
                      <a:pt x="8616" y="19134"/>
                    </a:cubicBezTo>
                    <a:cubicBezTo>
                      <a:pt x="8563" y="19212"/>
                      <a:pt x="8533" y="19344"/>
                      <a:pt x="8489" y="19443"/>
                    </a:cubicBezTo>
                    <a:cubicBezTo>
                      <a:pt x="8480" y="19476"/>
                      <a:pt x="8467" y="19498"/>
                      <a:pt x="8458" y="19520"/>
                    </a:cubicBezTo>
                    <a:cubicBezTo>
                      <a:pt x="8449" y="19542"/>
                      <a:pt x="8445" y="19553"/>
                      <a:pt x="8441" y="19564"/>
                    </a:cubicBezTo>
                    <a:cubicBezTo>
                      <a:pt x="8415" y="19608"/>
                      <a:pt x="8388" y="19686"/>
                      <a:pt x="8362" y="19741"/>
                    </a:cubicBezTo>
                    <a:cubicBezTo>
                      <a:pt x="8345" y="19741"/>
                      <a:pt x="8336" y="19763"/>
                      <a:pt x="8327" y="19785"/>
                    </a:cubicBezTo>
                    <a:cubicBezTo>
                      <a:pt x="8288" y="19785"/>
                      <a:pt x="8240" y="19807"/>
                      <a:pt x="8200" y="19840"/>
                    </a:cubicBezTo>
                    <a:cubicBezTo>
                      <a:pt x="8187" y="19840"/>
                      <a:pt x="8166" y="19840"/>
                      <a:pt x="8139" y="19840"/>
                    </a:cubicBezTo>
                    <a:cubicBezTo>
                      <a:pt x="8113" y="19840"/>
                      <a:pt x="8091" y="19862"/>
                      <a:pt x="8069" y="19873"/>
                    </a:cubicBezTo>
                    <a:lnTo>
                      <a:pt x="7982" y="19873"/>
                    </a:lnTo>
                    <a:cubicBezTo>
                      <a:pt x="7956" y="19873"/>
                      <a:pt x="7921" y="19873"/>
                      <a:pt x="7899" y="19862"/>
                    </a:cubicBezTo>
                    <a:cubicBezTo>
                      <a:pt x="7890" y="19862"/>
                      <a:pt x="7873" y="19829"/>
                      <a:pt x="7855" y="19818"/>
                    </a:cubicBezTo>
                    <a:cubicBezTo>
                      <a:pt x="7847" y="19807"/>
                      <a:pt x="7838" y="19807"/>
                      <a:pt x="7829" y="19796"/>
                    </a:cubicBezTo>
                    <a:cubicBezTo>
                      <a:pt x="7820" y="19785"/>
                      <a:pt x="7807" y="19752"/>
                      <a:pt x="7790" y="19741"/>
                    </a:cubicBezTo>
                    <a:cubicBezTo>
                      <a:pt x="7790" y="19741"/>
                      <a:pt x="7781" y="19741"/>
                      <a:pt x="7781" y="19741"/>
                    </a:cubicBezTo>
                    <a:cubicBezTo>
                      <a:pt x="7781" y="19741"/>
                      <a:pt x="7781" y="19719"/>
                      <a:pt x="7777" y="19719"/>
                    </a:cubicBezTo>
                    <a:cubicBezTo>
                      <a:pt x="7764" y="19697"/>
                      <a:pt x="7746" y="19686"/>
                      <a:pt x="7733" y="19675"/>
                    </a:cubicBezTo>
                    <a:cubicBezTo>
                      <a:pt x="7724" y="19675"/>
                      <a:pt x="7720" y="19653"/>
                      <a:pt x="7711" y="19641"/>
                    </a:cubicBezTo>
                    <a:cubicBezTo>
                      <a:pt x="7698" y="19619"/>
                      <a:pt x="7685" y="19608"/>
                      <a:pt x="7672" y="19586"/>
                    </a:cubicBezTo>
                    <a:cubicBezTo>
                      <a:pt x="7672" y="19586"/>
                      <a:pt x="7663" y="19586"/>
                      <a:pt x="7659" y="19586"/>
                    </a:cubicBezTo>
                    <a:cubicBezTo>
                      <a:pt x="7659" y="19575"/>
                      <a:pt x="7659" y="19564"/>
                      <a:pt x="7659" y="19564"/>
                    </a:cubicBezTo>
                    <a:cubicBezTo>
                      <a:pt x="7641" y="19542"/>
                      <a:pt x="7628" y="19531"/>
                      <a:pt x="7619" y="19509"/>
                    </a:cubicBezTo>
                    <a:cubicBezTo>
                      <a:pt x="7602" y="19487"/>
                      <a:pt x="7589" y="19465"/>
                      <a:pt x="7576" y="19432"/>
                    </a:cubicBezTo>
                    <a:cubicBezTo>
                      <a:pt x="7567" y="19399"/>
                      <a:pt x="7554" y="19344"/>
                      <a:pt x="7545" y="19289"/>
                    </a:cubicBezTo>
                    <a:cubicBezTo>
                      <a:pt x="7515" y="19179"/>
                      <a:pt x="7515" y="19168"/>
                      <a:pt x="7506" y="19002"/>
                    </a:cubicBezTo>
                    <a:cubicBezTo>
                      <a:pt x="7506" y="18947"/>
                      <a:pt x="7497" y="18881"/>
                      <a:pt x="7506" y="18848"/>
                    </a:cubicBezTo>
                    <a:cubicBezTo>
                      <a:pt x="7506" y="18804"/>
                      <a:pt x="7515" y="18793"/>
                      <a:pt x="7523" y="18771"/>
                    </a:cubicBezTo>
                    <a:cubicBezTo>
                      <a:pt x="7532" y="18749"/>
                      <a:pt x="7541" y="18727"/>
                      <a:pt x="7554" y="18716"/>
                    </a:cubicBezTo>
                    <a:cubicBezTo>
                      <a:pt x="7567" y="18760"/>
                      <a:pt x="7571" y="18815"/>
                      <a:pt x="7571" y="18881"/>
                    </a:cubicBezTo>
                    <a:cubicBezTo>
                      <a:pt x="7584" y="18936"/>
                      <a:pt x="7606" y="18958"/>
                      <a:pt x="7615" y="19013"/>
                    </a:cubicBezTo>
                    <a:cubicBezTo>
                      <a:pt x="7633" y="19013"/>
                      <a:pt x="7650" y="19057"/>
                      <a:pt x="7667" y="19090"/>
                    </a:cubicBezTo>
                    <a:cubicBezTo>
                      <a:pt x="7667" y="19090"/>
                      <a:pt x="7672" y="19090"/>
                      <a:pt x="7676" y="19090"/>
                    </a:cubicBezTo>
                    <a:cubicBezTo>
                      <a:pt x="7676" y="19090"/>
                      <a:pt x="7676" y="19101"/>
                      <a:pt x="7676" y="19101"/>
                    </a:cubicBezTo>
                    <a:cubicBezTo>
                      <a:pt x="7676" y="19112"/>
                      <a:pt x="7685" y="19101"/>
                      <a:pt x="7689" y="19123"/>
                    </a:cubicBezTo>
                    <a:cubicBezTo>
                      <a:pt x="7689" y="19123"/>
                      <a:pt x="7694" y="19145"/>
                      <a:pt x="7698" y="19145"/>
                    </a:cubicBezTo>
                    <a:cubicBezTo>
                      <a:pt x="7711" y="19168"/>
                      <a:pt x="7733" y="19157"/>
                      <a:pt x="7755" y="19168"/>
                    </a:cubicBezTo>
                    <a:cubicBezTo>
                      <a:pt x="7772" y="19190"/>
                      <a:pt x="7790" y="19234"/>
                      <a:pt x="7812" y="19245"/>
                    </a:cubicBezTo>
                    <a:cubicBezTo>
                      <a:pt x="7838" y="19267"/>
                      <a:pt x="7868" y="19245"/>
                      <a:pt x="7899" y="19267"/>
                    </a:cubicBezTo>
                    <a:cubicBezTo>
                      <a:pt x="7921" y="19267"/>
                      <a:pt x="7930" y="19300"/>
                      <a:pt x="7965" y="19300"/>
                    </a:cubicBezTo>
                    <a:cubicBezTo>
                      <a:pt x="8017" y="19300"/>
                      <a:pt x="8100" y="19355"/>
                      <a:pt x="8157" y="19322"/>
                    </a:cubicBezTo>
                    <a:cubicBezTo>
                      <a:pt x="8174" y="19322"/>
                      <a:pt x="8192" y="19300"/>
                      <a:pt x="8214" y="19278"/>
                    </a:cubicBezTo>
                    <a:cubicBezTo>
                      <a:pt x="8249" y="19267"/>
                      <a:pt x="8266" y="19256"/>
                      <a:pt x="8288" y="19223"/>
                    </a:cubicBezTo>
                    <a:cubicBezTo>
                      <a:pt x="8288" y="19223"/>
                      <a:pt x="8297" y="19223"/>
                      <a:pt x="8301" y="19223"/>
                    </a:cubicBezTo>
                    <a:cubicBezTo>
                      <a:pt x="8301" y="19223"/>
                      <a:pt x="8301" y="19201"/>
                      <a:pt x="8305" y="19201"/>
                    </a:cubicBezTo>
                    <a:cubicBezTo>
                      <a:pt x="8305" y="19201"/>
                      <a:pt x="8318" y="19190"/>
                      <a:pt x="8327" y="19179"/>
                    </a:cubicBezTo>
                    <a:cubicBezTo>
                      <a:pt x="8327" y="19179"/>
                      <a:pt x="8327" y="19179"/>
                      <a:pt x="8336" y="19168"/>
                    </a:cubicBezTo>
                    <a:cubicBezTo>
                      <a:pt x="8367" y="19112"/>
                      <a:pt x="8406" y="19024"/>
                      <a:pt x="8436" y="18969"/>
                    </a:cubicBezTo>
                    <a:cubicBezTo>
                      <a:pt x="8445" y="18947"/>
                      <a:pt x="8449" y="18936"/>
                      <a:pt x="8463" y="18914"/>
                    </a:cubicBezTo>
                    <a:cubicBezTo>
                      <a:pt x="8471" y="18903"/>
                      <a:pt x="8489" y="18859"/>
                      <a:pt x="8498" y="18837"/>
                    </a:cubicBezTo>
                    <a:cubicBezTo>
                      <a:pt x="8506" y="18815"/>
                      <a:pt x="8519" y="18782"/>
                      <a:pt x="8524" y="18760"/>
                    </a:cubicBezTo>
                    <a:cubicBezTo>
                      <a:pt x="8493" y="18771"/>
                      <a:pt x="8458" y="18804"/>
                      <a:pt x="8423" y="18826"/>
                    </a:cubicBezTo>
                    <a:cubicBezTo>
                      <a:pt x="8419" y="18826"/>
                      <a:pt x="8415" y="18826"/>
                      <a:pt x="8406" y="18837"/>
                    </a:cubicBezTo>
                    <a:cubicBezTo>
                      <a:pt x="8371" y="18881"/>
                      <a:pt x="8318" y="18936"/>
                      <a:pt x="8270" y="18969"/>
                    </a:cubicBezTo>
                    <a:cubicBezTo>
                      <a:pt x="8227" y="18991"/>
                      <a:pt x="8183" y="19035"/>
                      <a:pt x="8139" y="19057"/>
                    </a:cubicBezTo>
                    <a:cubicBezTo>
                      <a:pt x="8091" y="19079"/>
                      <a:pt x="8034" y="19123"/>
                      <a:pt x="7991" y="19090"/>
                    </a:cubicBezTo>
                    <a:cubicBezTo>
                      <a:pt x="7991" y="19090"/>
                      <a:pt x="7986" y="19079"/>
                      <a:pt x="7982" y="19068"/>
                    </a:cubicBezTo>
                    <a:cubicBezTo>
                      <a:pt x="7978" y="19068"/>
                      <a:pt x="7969" y="19079"/>
                      <a:pt x="7965" y="19068"/>
                    </a:cubicBezTo>
                    <a:cubicBezTo>
                      <a:pt x="7956" y="19068"/>
                      <a:pt x="7930" y="18991"/>
                      <a:pt x="7930" y="18969"/>
                    </a:cubicBezTo>
                    <a:cubicBezTo>
                      <a:pt x="7930" y="18936"/>
                      <a:pt x="7938" y="18892"/>
                      <a:pt x="7951" y="18870"/>
                    </a:cubicBezTo>
                    <a:cubicBezTo>
                      <a:pt x="7951" y="18870"/>
                      <a:pt x="7960" y="18870"/>
                      <a:pt x="7960" y="18870"/>
                    </a:cubicBezTo>
                    <a:cubicBezTo>
                      <a:pt x="7973" y="18848"/>
                      <a:pt x="7991" y="18815"/>
                      <a:pt x="8004" y="18804"/>
                    </a:cubicBezTo>
                    <a:cubicBezTo>
                      <a:pt x="8017" y="18782"/>
                      <a:pt x="8030" y="18782"/>
                      <a:pt x="8048" y="18771"/>
                    </a:cubicBezTo>
                    <a:cubicBezTo>
                      <a:pt x="8061" y="18771"/>
                      <a:pt x="8078" y="18738"/>
                      <a:pt x="8087" y="18727"/>
                    </a:cubicBezTo>
                    <a:cubicBezTo>
                      <a:pt x="8113" y="18705"/>
                      <a:pt x="8139" y="18683"/>
                      <a:pt x="8161" y="18639"/>
                    </a:cubicBezTo>
                    <a:cubicBezTo>
                      <a:pt x="8183" y="18639"/>
                      <a:pt x="8205" y="18616"/>
                      <a:pt x="8227" y="18583"/>
                    </a:cubicBezTo>
                    <a:cubicBezTo>
                      <a:pt x="8231" y="18583"/>
                      <a:pt x="8235" y="18583"/>
                      <a:pt x="8244" y="18561"/>
                    </a:cubicBezTo>
                    <a:cubicBezTo>
                      <a:pt x="8244" y="18561"/>
                      <a:pt x="8249" y="18539"/>
                      <a:pt x="8257" y="18528"/>
                    </a:cubicBezTo>
                    <a:cubicBezTo>
                      <a:pt x="8266" y="18528"/>
                      <a:pt x="8270" y="18528"/>
                      <a:pt x="8275" y="18528"/>
                    </a:cubicBezTo>
                    <a:cubicBezTo>
                      <a:pt x="8283" y="18528"/>
                      <a:pt x="8292" y="18495"/>
                      <a:pt x="8301" y="18484"/>
                    </a:cubicBezTo>
                    <a:cubicBezTo>
                      <a:pt x="8310" y="18473"/>
                      <a:pt x="8332" y="18484"/>
                      <a:pt x="8327" y="18440"/>
                    </a:cubicBezTo>
                    <a:cubicBezTo>
                      <a:pt x="8358" y="18462"/>
                      <a:pt x="8397" y="18396"/>
                      <a:pt x="8428" y="18352"/>
                    </a:cubicBezTo>
                    <a:cubicBezTo>
                      <a:pt x="8436" y="18352"/>
                      <a:pt x="8445" y="18330"/>
                      <a:pt x="8454" y="18330"/>
                    </a:cubicBezTo>
                    <a:cubicBezTo>
                      <a:pt x="8463" y="18330"/>
                      <a:pt x="8471" y="18319"/>
                      <a:pt x="8476" y="18308"/>
                    </a:cubicBezTo>
                    <a:cubicBezTo>
                      <a:pt x="8476" y="18308"/>
                      <a:pt x="8476" y="18297"/>
                      <a:pt x="8476" y="18297"/>
                    </a:cubicBezTo>
                    <a:cubicBezTo>
                      <a:pt x="8484" y="18286"/>
                      <a:pt x="8506" y="18275"/>
                      <a:pt x="8519" y="18264"/>
                    </a:cubicBezTo>
                    <a:cubicBezTo>
                      <a:pt x="8533" y="18242"/>
                      <a:pt x="8550" y="18220"/>
                      <a:pt x="8563" y="18198"/>
                    </a:cubicBezTo>
                    <a:cubicBezTo>
                      <a:pt x="8585" y="18176"/>
                      <a:pt x="8607" y="18154"/>
                      <a:pt x="8624" y="18132"/>
                    </a:cubicBezTo>
                    <a:cubicBezTo>
                      <a:pt x="8642" y="18088"/>
                      <a:pt x="8677" y="18066"/>
                      <a:pt x="8703" y="18044"/>
                    </a:cubicBezTo>
                    <a:cubicBezTo>
                      <a:pt x="8712" y="17999"/>
                      <a:pt x="8738" y="17988"/>
                      <a:pt x="8747" y="17944"/>
                    </a:cubicBezTo>
                    <a:cubicBezTo>
                      <a:pt x="8672" y="17988"/>
                      <a:pt x="8602" y="18055"/>
                      <a:pt x="8528" y="18099"/>
                    </a:cubicBezTo>
                    <a:cubicBezTo>
                      <a:pt x="8489" y="18132"/>
                      <a:pt x="8454" y="18154"/>
                      <a:pt x="8415" y="18176"/>
                    </a:cubicBezTo>
                    <a:cubicBezTo>
                      <a:pt x="8380" y="18198"/>
                      <a:pt x="8345" y="18220"/>
                      <a:pt x="8310" y="18253"/>
                    </a:cubicBezTo>
                    <a:cubicBezTo>
                      <a:pt x="8240" y="18308"/>
                      <a:pt x="8161" y="18352"/>
                      <a:pt x="8087" y="18407"/>
                    </a:cubicBezTo>
                    <a:cubicBezTo>
                      <a:pt x="8013" y="18451"/>
                      <a:pt x="7938" y="18528"/>
                      <a:pt x="7860" y="18539"/>
                    </a:cubicBezTo>
                    <a:cubicBezTo>
                      <a:pt x="7842" y="18539"/>
                      <a:pt x="7825" y="18539"/>
                      <a:pt x="7812" y="18539"/>
                    </a:cubicBezTo>
                    <a:cubicBezTo>
                      <a:pt x="7799" y="18539"/>
                      <a:pt x="7781" y="18561"/>
                      <a:pt x="7764" y="18561"/>
                    </a:cubicBezTo>
                    <a:cubicBezTo>
                      <a:pt x="7750" y="18561"/>
                      <a:pt x="7729" y="18561"/>
                      <a:pt x="7716" y="18561"/>
                    </a:cubicBezTo>
                    <a:cubicBezTo>
                      <a:pt x="7707" y="18561"/>
                      <a:pt x="7698" y="18561"/>
                      <a:pt x="7689" y="18561"/>
                    </a:cubicBezTo>
                    <a:cubicBezTo>
                      <a:pt x="7685" y="18561"/>
                      <a:pt x="7681" y="18539"/>
                      <a:pt x="7672" y="18539"/>
                    </a:cubicBezTo>
                    <a:cubicBezTo>
                      <a:pt x="7672" y="18473"/>
                      <a:pt x="7698" y="18473"/>
                      <a:pt x="7707" y="18418"/>
                    </a:cubicBezTo>
                    <a:cubicBezTo>
                      <a:pt x="7729" y="18396"/>
                      <a:pt x="7746" y="18363"/>
                      <a:pt x="7768" y="18341"/>
                    </a:cubicBezTo>
                    <a:cubicBezTo>
                      <a:pt x="7768" y="18341"/>
                      <a:pt x="7772" y="18330"/>
                      <a:pt x="7777" y="18319"/>
                    </a:cubicBezTo>
                    <a:cubicBezTo>
                      <a:pt x="7785" y="18319"/>
                      <a:pt x="7803" y="18319"/>
                      <a:pt x="7812" y="18308"/>
                    </a:cubicBezTo>
                    <a:cubicBezTo>
                      <a:pt x="7812" y="18308"/>
                      <a:pt x="7816" y="18286"/>
                      <a:pt x="7820" y="18286"/>
                    </a:cubicBezTo>
                    <a:cubicBezTo>
                      <a:pt x="7820" y="18286"/>
                      <a:pt x="7829" y="18286"/>
                      <a:pt x="7833" y="18286"/>
                    </a:cubicBezTo>
                    <a:cubicBezTo>
                      <a:pt x="7847" y="18286"/>
                      <a:pt x="7855" y="18242"/>
                      <a:pt x="7868" y="18231"/>
                    </a:cubicBezTo>
                    <a:cubicBezTo>
                      <a:pt x="7886" y="18220"/>
                      <a:pt x="7912" y="18220"/>
                      <a:pt x="7930" y="18198"/>
                    </a:cubicBezTo>
                    <a:cubicBezTo>
                      <a:pt x="7947" y="18198"/>
                      <a:pt x="7965" y="18165"/>
                      <a:pt x="7982" y="18143"/>
                    </a:cubicBezTo>
                    <a:cubicBezTo>
                      <a:pt x="8000" y="18121"/>
                      <a:pt x="8017" y="18110"/>
                      <a:pt x="8034" y="18099"/>
                    </a:cubicBezTo>
                    <a:cubicBezTo>
                      <a:pt x="8039" y="18099"/>
                      <a:pt x="8052" y="18066"/>
                      <a:pt x="8056" y="18066"/>
                    </a:cubicBezTo>
                    <a:cubicBezTo>
                      <a:pt x="8065" y="18055"/>
                      <a:pt x="8078" y="18066"/>
                      <a:pt x="8087" y="18055"/>
                    </a:cubicBezTo>
                    <a:cubicBezTo>
                      <a:pt x="8104" y="18033"/>
                      <a:pt x="8126" y="18011"/>
                      <a:pt x="8148" y="17988"/>
                    </a:cubicBezTo>
                    <a:cubicBezTo>
                      <a:pt x="8170" y="17966"/>
                      <a:pt x="8187" y="17955"/>
                      <a:pt x="8214" y="17933"/>
                    </a:cubicBezTo>
                    <a:cubicBezTo>
                      <a:pt x="8235" y="17911"/>
                      <a:pt x="8253" y="17900"/>
                      <a:pt x="8275" y="17867"/>
                    </a:cubicBezTo>
                    <a:cubicBezTo>
                      <a:pt x="8275" y="17867"/>
                      <a:pt x="8279" y="17845"/>
                      <a:pt x="8283" y="17845"/>
                    </a:cubicBezTo>
                    <a:cubicBezTo>
                      <a:pt x="8301" y="17823"/>
                      <a:pt x="8318" y="17812"/>
                      <a:pt x="8336" y="17790"/>
                    </a:cubicBezTo>
                    <a:cubicBezTo>
                      <a:pt x="8388" y="17735"/>
                      <a:pt x="8436" y="17647"/>
                      <a:pt x="8493" y="17592"/>
                    </a:cubicBezTo>
                    <a:cubicBezTo>
                      <a:pt x="8524" y="17570"/>
                      <a:pt x="8550" y="17548"/>
                      <a:pt x="8572" y="17492"/>
                    </a:cubicBezTo>
                    <a:cubicBezTo>
                      <a:pt x="8550" y="17448"/>
                      <a:pt x="8524" y="17492"/>
                      <a:pt x="8498" y="17503"/>
                    </a:cubicBezTo>
                    <a:cubicBezTo>
                      <a:pt x="8449" y="17537"/>
                      <a:pt x="8406" y="17570"/>
                      <a:pt x="8353" y="17603"/>
                    </a:cubicBezTo>
                    <a:cubicBezTo>
                      <a:pt x="8288" y="17647"/>
                      <a:pt x="8235" y="17669"/>
                      <a:pt x="8166" y="17702"/>
                    </a:cubicBezTo>
                    <a:cubicBezTo>
                      <a:pt x="8166" y="17702"/>
                      <a:pt x="8157" y="17724"/>
                      <a:pt x="8152" y="17724"/>
                    </a:cubicBezTo>
                    <a:cubicBezTo>
                      <a:pt x="8144" y="17724"/>
                      <a:pt x="8139" y="17724"/>
                      <a:pt x="8131" y="17724"/>
                    </a:cubicBezTo>
                    <a:cubicBezTo>
                      <a:pt x="8104" y="17724"/>
                      <a:pt x="8078" y="17757"/>
                      <a:pt x="8056" y="17768"/>
                    </a:cubicBezTo>
                    <a:cubicBezTo>
                      <a:pt x="8030" y="17768"/>
                      <a:pt x="8004" y="17779"/>
                      <a:pt x="7978" y="17790"/>
                    </a:cubicBezTo>
                    <a:cubicBezTo>
                      <a:pt x="7951" y="17790"/>
                      <a:pt x="7925" y="17812"/>
                      <a:pt x="7899" y="17823"/>
                    </a:cubicBezTo>
                    <a:cubicBezTo>
                      <a:pt x="7873" y="17845"/>
                      <a:pt x="7847" y="17845"/>
                      <a:pt x="7825" y="17856"/>
                    </a:cubicBezTo>
                    <a:cubicBezTo>
                      <a:pt x="7803" y="17867"/>
                      <a:pt x="7777" y="17889"/>
                      <a:pt x="7750" y="17900"/>
                    </a:cubicBezTo>
                    <a:cubicBezTo>
                      <a:pt x="7729" y="17900"/>
                      <a:pt x="7694" y="17922"/>
                      <a:pt x="7676" y="17878"/>
                    </a:cubicBezTo>
                    <a:cubicBezTo>
                      <a:pt x="7676" y="17834"/>
                      <a:pt x="7694" y="17812"/>
                      <a:pt x="7707" y="17779"/>
                    </a:cubicBezTo>
                    <a:cubicBezTo>
                      <a:pt x="7707" y="17779"/>
                      <a:pt x="7707" y="17757"/>
                      <a:pt x="7711" y="17746"/>
                    </a:cubicBezTo>
                    <a:cubicBezTo>
                      <a:pt x="7711" y="17746"/>
                      <a:pt x="7720" y="17746"/>
                      <a:pt x="7724" y="17735"/>
                    </a:cubicBezTo>
                    <a:cubicBezTo>
                      <a:pt x="7724" y="17735"/>
                      <a:pt x="7733" y="17702"/>
                      <a:pt x="7742" y="17702"/>
                    </a:cubicBezTo>
                    <a:cubicBezTo>
                      <a:pt x="7742" y="17702"/>
                      <a:pt x="7755" y="17702"/>
                      <a:pt x="7759" y="17680"/>
                    </a:cubicBezTo>
                    <a:cubicBezTo>
                      <a:pt x="7759" y="17680"/>
                      <a:pt x="7768" y="17669"/>
                      <a:pt x="7772" y="17658"/>
                    </a:cubicBezTo>
                    <a:cubicBezTo>
                      <a:pt x="7785" y="17658"/>
                      <a:pt x="7799" y="17658"/>
                      <a:pt x="7807" y="17636"/>
                    </a:cubicBezTo>
                    <a:cubicBezTo>
                      <a:pt x="7812" y="17636"/>
                      <a:pt x="7816" y="17614"/>
                      <a:pt x="7820" y="17614"/>
                    </a:cubicBezTo>
                    <a:cubicBezTo>
                      <a:pt x="7825" y="17603"/>
                      <a:pt x="7829" y="17603"/>
                      <a:pt x="7838" y="17603"/>
                    </a:cubicBezTo>
                    <a:cubicBezTo>
                      <a:pt x="7864" y="17570"/>
                      <a:pt x="7899" y="17548"/>
                      <a:pt x="7930" y="17503"/>
                    </a:cubicBezTo>
                    <a:cubicBezTo>
                      <a:pt x="7947" y="17492"/>
                      <a:pt x="7969" y="17448"/>
                      <a:pt x="7986" y="17437"/>
                    </a:cubicBezTo>
                    <a:cubicBezTo>
                      <a:pt x="7991" y="17437"/>
                      <a:pt x="8000" y="17437"/>
                      <a:pt x="8004" y="17437"/>
                    </a:cubicBezTo>
                    <a:cubicBezTo>
                      <a:pt x="8008" y="17437"/>
                      <a:pt x="8017" y="17415"/>
                      <a:pt x="8017" y="17415"/>
                    </a:cubicBezTo>
                    <a:cubicBezTo>
                      <a:pt x="8030" y="17404"/>
                      <a:pt x="8043" y="17404"/>
                      <a:pt x="8056" y="17393"/>
                    </a:cubicBezTo>
                    <a:cubicBezTo>
                      <a:pt x="8078" y="17371"/>
                      <a:pt x="8096" y="17338"/>
                      <a:pt x="8113" y="17327"/>
                    </a:cubicBezTo>
                    <a:cubicBezTo>
                      <a:pt x="8135" y="17327"/>
                      <a:pt x="8157" y="17327"/>
                      <a:pt x="8174" y="17305"/>
                    </a:cubicBezTo>
                    <a:cubicBezTo>
                      <a:pt x="8179" y="17305"/>
                      <a:pt x="8179" y="17283"/>
                      <a:pt x="8187" y="17283"/>
                    </a:cubicBezTo>
                    <a:cubicBezTo>
                      <a:pt x="8192" y="17283"/>
                      <a:pt x="8218" y="17283"/>
                      <a:pt x="8218" y="17283"/>
                    </a:cubicBezTo>
                    <a:cubicBezTo>
                      <a:pt x="8218" y="17283"/>
                      <a:pt x="8218" y="17261"/>
                      <a:pt x="8218" y="17261"/>
                    </a:cubicBezTo>
                    <a:cubicBezTo>
                      <a:pt x="8227" y="17261"/>
                      <a:pt x="8240" y="17261"/>
                      <a:pt x="8244" y="17228"/>
                    </a:cubicBezTo>
                    <a:cubicBezTo>
                      <a:pt x="8270" y="17228"/>
                      <a:pt x="8279" y="17228"/>
                      <a:pt x="8292" y="17206"/>
                    </a:cubicBezTo>
                    <a:cubicBezTo>
                      <a:pt x="8323" y="17184"/>
                      <a:pt x="8353" y="17162"/>
                      <a:pt x="8393" y="17140"/>
                    </a:cubicBezTo>
                    <a:cubicBezTo>
                      <a:pt x="8415" y="17118"/>
                      <a:pt x="8428" y="17107"/>
                      <a:pt x="8449" y="17118"/>
                    </a:cubicBezTo>
                    <a:cubicBezTo>
                      <a:pt x="8449" y="17118"/>
                      <a:pt x="8471" y="17096"/>
                      <a:pt x="8480" y="17096"/>
                    </a:cubicBezTo>
                    <a:cubicBezTo>
                      <a:pt x="8502" y="17096"/>
                      <a:pt x="8519" y="17140"/>
                      <a:pt x="8537" y="17162"/>
                    </a:cubicBezTo>
                    <a:cubicBezTo>
                      <a:pt x="8537" y="17162"/>
                      <a:pt x="8546" y="17162"/>
                      <a:pt x="8550" y="17173"/>
                    </a:cubicBezTo>
                    <a:cubicBezTo>
                      <a:pt x="8550" y="17173"/>
                      <a:pt x="8550" y="17184"/>
                      <a:pt x="8554" y="17195"/>
                    </a:cubicBezTo>
                    <a:cubicBezTo>
                      <a:pt x="8563" y="17195"/>
                      <a:pt x="8576" y="17195"/>
                      <a:pt x="8585" y="17217"/>
                    </a:cubicBezTo>
                    <a:cubicBezTo>
                      <a:pt x="8594" y="17217"/>
                      <a:pt x="8602" y="17239"/>
                      <a:pt x="8611" y="17250"/>
                    </a:cubicBezTo>
                    <a:cubicBezTo>
                      <a:pt x="8629" y="17272"/>
                      <a:pt x="8650" y="17272"/>
                      <a:pt x="8659" y="17316"/>
                    </a:cubicBezTo>
                    <a:cubicBezTo>
                      <a:pt x="8685" y="17283"/>
                      <a:pt x="8712" y="17316"/>
                      <a:pt x="8738" y="17338"/>
                    </a:cubicBezTo>
                    <a:cubicBezTo>
                      <a:pt x="8755" y="17338"/>
                      <a:pt x="8777" y="17338"/>
                      <a:pt x="8795" y="17338"/>
                    </a:cubicBezTo>
                    <a:cubicBezTo>
                      <a:pt x="8795" y="17338"/>
                      <a:pt x="8795" y="17338"/>
                      <a:pt x="8803" y="17338"/>
                    </a:cubicBezTo>
                    <a:cubicBezTo>
                      <a:pt x="8816" y="17338"/>
                      <a:pt x="8843" y="17305"/>
                      <a:pt x="8865" y="17294"/>
                    </a:cubicBezTo>
                    <a:cubicBezTo>
                      <a:pt x="8878" y="17283"/>
                      <a:pt x="8886" y="17283"/>
                      <a:pt x="8895" y="17272"/>
                    </a:cubicBezTo>
                    <a:cubicBezTo>
                      <a:pt x="8904" y="17272"/>
                      <a:pt x="8913" y="17239"/>
                      <a:pt x="8921" y="17239"/>
                    </a:cubicBezTo>
                    <a:cubicBezTo>
                      <a:pt x="8934" y="17239"/>
                      <a:pt x="8943" y="17195"/>
                      <a:pt x="8952" y="17173"/>
                    </a:cubicBezTo>
                    <a:cubicBezTo>
                      <a:pt x="8961" y="17151"/>
                      <a:pt x="8978" y="17151"/>
                      <a:pt x="8991" y="17129"/>
                    </a:cubicBezTo>
                    <a:cubicBezTo>
                      <a:pt x="8996" y="17118"/>
                      <a:pt x="9000" y="17085"/>
                      <a:pt x="9009" y="17063"/>
                    </a:cubicBezTo>
                    <a:cubicBezTo>
                      <a:pt x="9009" y="17063"/>
                      <a:pt x="9017" y="17063"/>
                      <a:pt x="9017" y="17063"/>
                    </a:cubicBezTo>
                    <a:cubicBezTo>
                      <a:pt x="9017" y="17063"/>
                      <a:pt x="9026" y="17041"/>
                      <a:pt x="9031" y="17019"/>
                    </a:cubicBezTo>
                    <a:cubicBezTo>
                      <a:pt x="9039" y="16996"/>
                      <a:pt x="9044" y="16963"/>
                      <a:pt x="9052" y="16952"/>
                    </a:cubicBezTo>
                    <a:cubicBezTo>
                      <a:pt x="9057" y="16941"/>
                      <a:pt x="9052" y="16930"/>
                      <a:pt x="9061" y="16908"/>
                    </a:cubicBezTo>
                    <a:cubicBezTo>
                      <a:pt x="9066" y="16886"/>
                      <a:pt x="9074" y="16875"/>
                      <a:pt x="9083" y="16853"/>
                    </a:cubicBezTo>
                    <a:cubicBezTo>
                      <a:pt x="9083" y="16853"/>
                      <a:pt x="9087" y="16831"/>
                      <a:pt x="9092" y="16820"/>
                    </a:cubicBezTo>
                    <a:cubicBezTo>
                      <a:pt x="9092" y="16820"/>
                      <a:pt x="9100" y="16820"/>
                      <a:pt x="9100" y="16820"/>
                    </a:cubicBezTo>
                    <a:cubicBezTo>
                      <a:pt x="9105" y="16776"/>
                      <a:pt x="9122" y="16743"/>
                      <a:pt x="9135" y="16699"/>
                    </a:cubicBezTo>
                    <a:cubicBezTo>
                      <a:pt x="9135" y="16677"/>
                      <a:pt x="9149" y="16666"/>
                      <a:pt x="9153" y="16644"/>
                    </a:cubicBezTo>
                    <a:cubicBezTo>
                      <a:pt x="9166" y="16600"/>
                      <a:pt x="9179" y="16545"/>
                      <a:pt x="9197" y="16490"/>
                    </a:cubicBezTo>
                    <a:cubicBezTo>
                      <a:pt x="9201" y="16468"/>
                      <a:pt x="9218" y="16401"/>
                      <a:pt x="9227" y="16368"/>
                    </a:cubicBezTo>
                    <a:cubicBezTo>
                      <a:pt x="9227" y="16346"/>
                      <a:pt x="9240" y="16291"/>
                      <a:pt x="9245" y="16269"/>
                    </a:cubicBezTo>
                    <a:cubicBezTo>
                      <a:pt x="9245" y="16247"/>
                      <a:pt x="9245" y="16214"/>
                      <a:pt x="9253" y="16192"/>
                    </a:cubicBezTo>
                    <a:cubicBezTo>
                      <a:pt x="9253" y="16181"/>
                      <a:pt x="9262" y="16181"/>
                      <a:pt x="9262" y="16181"/>
                    </a:cubicBezTo>
                    <a:cubicBezTo>
                      <a:pt x="9262" y="16159"/>
                      <a:pt x="9275" y="16126"/>
                      <a:pt x="9284" y="16093"/>
                    </a:cubicBezTo>
                    <a:cubicBezTo>
                      <a:pt x="9288" y="16082"/>
                      <a:pt x="9293" y="16049"/>
                      <a:pt x="9297" y="16038"/>
                    </a:cubicBezTo>
                    <a:cubicBezTo>
                      <a:pt x="9301" y="16027"/>
                      <a:pt x="9310" y="16016"/>
                      <a:pt x="9315" y="15994"/>
                    </a:cubicBezTo>
                    <a:cubicBezTo>
                      <a:pt x="9319" y="15961"/>
                      <a:pt x="9323" y="15939"/>
                      <a:pt x="9332" y="15895"/>
                    </a:cubicBezTo>
                    <a:cubicBezTo>
                      <a:pt x="9336" y="15861"/>
                      <a:pt x="9354" y="15817"/>
                      <a:pt x="9363" y="15762"/>
                    </a:cubicBezTo>
                    <a:cubicBezTo>
                      <a:pt x="9336" y="15542"/>
                      <a:pt x="9258" y="15454"/>
                      <a:pt x="9210" y="15288"/>
                    </a:cubicBezTo>
                    <a:cubicBezTo>
                      <a:pt x="9210" y="15277"/>
                      <a:pt x="9210" y="15277"/>
                      <a:pt x="9210" y="15266"/>
                    </a:cubicBezTo>
                    <a:cubicBezTo>
                      <a:pt x="9201" y="15244"/>
                      <a:pt x="9188" y="15222"/>
                      <a:pt x="9175" y="15189"/>
                    </a:cubicBezTo>
                    <a:cubicBezTo>
                      <a:pt x="9175" y="15167"/>
                      <a:pt x="9166" y="15156"/>
                      <a:pt x="9166" y="15123"/>
                    </a:cubicBezTo>
                    <a:cubicBezTo>
                      <a:pt x="9149" y="15112"/>
                      <a:pt x="9140" y="15068"/>
                      <a:pt x="9127" y="15046"/>
                    </a:cubicBezTo>
                    <a:cubicBezTo>
                      <a:pt x="9114" y="15024"/>
                      <a:pt x="9096" y="15002"/>
                      <a:pt x="9083" y="14969"/>
                    </a:cubicBezTo>
                    <a:cubicBezTo>
                      <a:pt x="9074" y="14958"/>
                      <a:pt x="9070" y="14936"/>
                      <a:pt x="9061" y="14925"/>
                    </a:cubicBezTo>
                    <a:cubicBezTo>
                      <a:pt x="9052" y="14903"/>
                      <a:pt x="9044" y="14903"/>
                      <a:pt x="9035" y="14903"/>
                    </a:cubicBezTo>
                    <a:cubicBezTo>
                      <a:pt x="9035" y="14903"/>
                      <a:pt x="9035" y="14881"/>
                      <a:pt x="9026" y="14870"/>
                    </a:cubicBezTo>
                    <a:cubicBezTo>
                      <a:pt x="9026" y="14870"/>
                      <a:pt x="9017" y="14870"/>
                      <a:pt x="9013" y="14870"/>
                    </a:cubicBezTo>
                    <a:cubicBezTo>
                      <a:pt x="8996" y="14825"/>
                      <a:pt x="8969" y="14803"/>
                      <a:pt x="8939" y="14770"/>
                    </a:cubicBezTo>
                    <a:cubicBezTo>
                      <a:pt x="8904" y="14737"/>
                      <a:pt x="8865" y="14715"/>
                      <a:pt x="8825" y="14682"/>
                    </a:cubicBezTo>
                    <a:cubicBezTo>
                      <a:pt x="8808" y="14660"/>
                      <a:pt x="8786" y="14638"/>
                      <a:pt x="8773" y="14627"/>
                    </a:cubicBezTo>
                    <a:cubicBezTo>
                      <a:pt x="8747" y="14605"/>
                      <a:pt x="8716" y="14627"/>
                      <a:pt x="8690" y="14605"/>
                    </a:cubicBezTo>
                    <a:cubicBezTo>
                      <a:pt x="8677" y="14605"/>
                      <a:pt x="8672" y="14594"/>
                      <a:pt x="8664" y="14594"/>
                    </a:cubicBezTo>
                    <a:cubicBezTo>
                      <a:pt x="8642" y="14605"/>
                      <a:pt x="8633" y="14638"/>
                      <a:pt x="8616" y="14682"/>
                    </a:cubicBezTo>
                    <a:cubicBezTo>
                      <a:pt x="8616" y="14682"/>
                      <a:pt x="8607" y="14682"/>
                      <a:pt x="8602" y="14682"/>
                    </a:cubicBezTo>
                    <a:cubicBezTo>
                      <a:pt x="8602" y="14682"/>
                      <a:pt x="8598" y="14693"/>
                      <a:pt x="8594" y="14693"/>
                    </a:cubicBezTo>
                    <a:cubicBezTo>
                      <a:pt x="8589" y="14704"/>
                      <a:pt x="8581" y="14715"/>
                      <a:pt x="8572" y="14726"/>
                    </a:cubicBezTo>
                    <a:cubicBezTo>
                      <a:pt x="8554" y="14748"/>
                      <a:pt x="8541" y="14792"/>
                      <a:pt x="8528" y="14825"/>
                    </a:cubicBezTo>
                    <a:cubicBezTo>
                      <a:pt x="8524" y="14836"/>
                      <a:pt x="8511" y="14847"/>
                      <a:pt x="8506" y="14858"/>
                    </a:cubicBezTo>
                    <a:cubicBezTo>
                      <a:pt x="8498" y="14881"/>
                      <a:pt x="8493" y="14925"/>
                      <a:pt x="8484" y="14947"/>
                    </a:cubicBezTo>
                    <a:cubicBezTo>
                      <a:pt x="8476" y="14980"/>
                      <a:pt x="8463" y="15013"/>
                      <a:pt x="8449" y="15057"/>
                    </a:cubicBezTo>
                    <a:cubicBezTo>
                      <a:pt x="8449" y="15057"/>
                      <a:pt x="8441" y="15068"/>
                      <a:pt x="8441" y="15079"/>
                    </a:cubicBezTo>
                    <a:cubicBezTo>
                      <a:pt x="8432" y="15123"/>
                      <a:pt x="8432" y="15156"/>
                      <a:pt x="8419" y="15211"/>
                    </a:cubicBezTo>
                    <a:cubicBezTo>
                      <a:pt x="8415" y="15211"/>
                      <a:pt x="8406" y="15233"/>
                      <a:pt x="8401" y="15244"/>
                    </a:cubicBezTo>
                    <a:cubicBezTo>
                      <a:pt x="8371" y="15343"/>
                      <a:pt x="8340" y="15465"/>
                      <a:pt x="8314" y="15597"/>
                    </a:cubicBezTo>
                    <a:cubicBezTo>
                      <a:pt x="8292" y="15707"/>
                      <a:pt x="8275" y="15817"/>
                      <a:pt x="8249" y="15928"/>
                    </a:cubicBezTo>
                    <a:cubicBezTo>
                      <a:pt x="8249" y="15928"/>
                      <a:pt x="8244" y="15928"/>
                      <a:pt x="8240" y="15939"/>
                    </a:cubicBezTo>
                    <a:cubicBezTo>
                      <a:pt x="8240" y="15950"/>
                      <a:pt x="8240" y="15961"/>
                      <a:pt x="8240" y="15972"/>
                    </a:cubicBezTo>
                    <a:cubicBezTo>
                      <a:pt x="8227" y="16027"/>
                      <a:pt x="8218" y="16126"/>
                      <a:pt x="8205" y="16203"/>
                    </a:cubicBezTo>
                    <a:cubicBezTo>
                      <a:pt x="8205" y="16225"/>
                      <a:pt x="8196" y="16225"/>
                      <a:pt x="8192" y="16247"/>
                    </a:cubicBezTo>
                    <a:cubicBezTo>
                      <a:pt x="8187" y="16291"/>
                      <a:pt x="8187" y="16335"/>
                      <a:pt x="8183" y="16379"/>
                    </a:cubicBezTo>
                    <a:cubicBezTo>
                      <a:pt x="8161" y="16401"/>
                      <a:pt x="8135" y="16435"/>
                      <a:pt x="8104" y="16468"/>
                    </a:cubicBezTo>
                    <a:cubicBezTo>
                      <a:pt x="8087" y="16490"/>
                      <a:pt x="8074" y="16501"/>
                      <a:pt x="8048" y="16523"/>
                    </a:cubicBezTo>
                    <a:cubicBezTo>
                      <a:pt x="8026" y="16534"/>
                      <a:pt x="7995" y="16600"/>
                      <a:pt x="7965" y="16534"/>
                    </a:cubicBezTo>
                    <a:cubicBezTo>
                      <a:pt x="7965" y="16490"/>
                      <a:pt x="7965" y="16457"/>
                      <a:pt x="7973" y="16412"/>
                    </a:cubicBezTo>
                    <a:cubicBezTo>
                      <a:pt x="7978" y="16379"/>
                      <a:pt x="7991" y="16357"/>
                      <a:pt x="7995" y="16335"/>
                    </a:cubicBezTo>
                    <a:cubicBezTo>
                      <a:pt x="7995" y="16313"/>
                      <a:pt x="7995" y="16280"/>
                      <a:pt x="8000" y="16258"/>
                    </a:cubicBezTo>
                    <a:cubicBezTo>
                      <a:pt x="8004" y="16247"/>
                      <a:pt x="8008" y="16236"/>
                      <a:pt x="8013" y="16214"/>
                    </a:cubicBezTo>
                    <a:cubicBezTo>
                      <a:pt x="8021" y="16159"/>
                      <a:pt x="8030" y="16093"/>
                      <a:pt x="8052" y="16027"/>
                    </a:cubicBezTo>
                    <a:cubicBezTo>
                      <a:pt x="8052" y="16027"/>
                      <a:pt x="8052" y="16005"/>
                      <a:pt x="8052" y="16005"/>
                    </a:cubicBezTo>
                    <a:lnTo>
                      <a:pt x="8056" y="16005"/>
                    </a:lnTo>
                    <a:cubicBezTo>
                      <a:pt x="8056" y="16005"/>
                      <a:pt x="8061" y="15961"/>
                      <a:pt x="8065" y="15939"/>
                    </a:cubicBezTo>
                    <a:cubicBezTo>
                      <a:pt x="8065" y="15939"/>
                      <a:pt x="8074" y="15917"/>
                      <a:pt x="8074" y="15906"/>
                    </a:cubicBezTo>
                    <a:cubicBezTo>
                      <a:pt x="8074" y="15906"/>
                      <a:pt x="8078" y="15873"/>
                      <a:pt x="8082" y="15850"/>
                    </a:cubicBezTo>
                    <a:cubicBezTo>
                      <a:pt x="8087" y="15828"/>
                      <a:pt x="8091" y="15795"/>
                      <a:pt x="8100" y="15762"/>
                    </a:cubicBezTo>
                    <a:cubicBezTo>
                      <a:pt x="8100" y="15762"/>
                      <a:pt x="8104" y="15762"/>
                      <a:pt x="8109" y="15740"/>
                    </a:cubicBezTo>
                    <a:cubicBezTo>
                      <a:pt x="8113" y="15729"/>
                      <a:pt x="8122" y="15685"/>
                      <a:pt x="8126" y="15663"/>
                    </a:cubicBezTo>
                    <a:cubicBezTo>
                      <a:pt x="8126" y="15663"/>
                      <a:pt x="8131" y="15663"/>
                      <a:pt x="8135" y="15652"/>
                    </a:cubicBezTo>
                    <a:cubicBezTo>
                      <a:pt x="8135" y="15630"/>
                      <a:pt x="8135" y="15630"/>
                      <a:pt x="8135" y="15619"/>
                    </a:cubicBezTo>
                    <a:cubicBezTo>
                      <a:pt x="8135" y="15608"/>
                      <a:pt x="8148" y="15597"/>
                      <a:pt x="8148" y="15586"/>
                    </a:cubicBezTo>
                    <a:cubicBezTo>
                      <a:pt x="8148" y="15575"/>
                      <a:pt x="8148" y="15553"/>
                      <a:pt x="8152" y="15553"/>
                    </a:cubicBezTo>
                    <a:cubicBezTo>
                      <a:pt x="8152" y="15542"/>
                      <a:pt x="8166" y="15509"/>
                      <a:pt x="8174" y="15487"/>
                    </a:cubicBezTo>
                    <a:cubicBezTo>
                      <a:pt x="8174" y="15465"/>
                      <a:pt x="8179" y="15454"/>
                      <a:pt x="8183" y="15443"/>
                    </a:cubicBezTo>
                    <a:cubicBezTo>
                      <a:pt x="8183" y="15443"/>
                      <a:pt x="8183" y="15421"/>
                      <a:pt x="8183" y="15421"/>
                    </a:cubicBezTo>
                    <a:cubicBezTo>
                      <a:pt x="8183" y="15421"/>
                      <a:pt x="8192" y="15421"/>
                      <a:pt x="8192" y="15421"/>
                    </a:cubicBezTo>
                    <a:cubicBezTo>
                      <a:pt x="8192" y="15410"/>
                      <a:pt x="8192" y="15410"/>
                      <a:pt x="8192" y="15377"/>
                    </a:cubicBezTo>
                    <a:cubicBezTo>
                      <a:pt x="8200" y="15332"/>
                      <a:pt x="8214" y="15299"/>
                      <a:pt x="8222" y="15255"/>
                    </a:cubicBezTo>
                    <a:cubicBezTo>
                      <a:pt x="8222" y="15222"/>
                      <a:pt x="8227" y="15178"/>
                      <a:pt x="8235" y="15156"/>
                    </a:cubicBezTo>
                    <a:cubicBezTo>
                      <a:pt x="8235" y="15145"/>
                      <a:pt x="8249" y="15134"/>
                      <a:pt x="8253" y="15112"/>
                    </a:cubicBezTo>
                    <a:cubicBezTo>
                      <a:pt x="8253" y="15101"/>
                      <a:pt x="8253" y="15090"/>
                      <a:pt x="8253" y="15079"/>
                    </a:cubicBezTo>
                    <a:cubicBezTo>
                      <a:pt x="8270" y="15013"/>
                      <a:pt x="8305" y="14958"/>
                      <a:pt x="8323" y="14892"/>
                    </a:cubicBezTo>
                    <a:cubicBezTo>
                      <a:pt x="8332" y="14858"/>
                      <a:pt x="8336" y="14825"/>
                      <a:pt x="8345" y="14803"/>
                    </a:cubicBezTo>
                    <a:cubicBezTo>
                      <a:pt x="8362" y="14759"/>
                      <a:pt x="8388" y="14726"/>
                      <a:pt x="8406" y="14671"/>
                    </a:cubicBezTo>
                    <a:cubicBezTo>
                      <a:pt x="8423" y="14616"/>
                      <a:pt x="8441" y="14561"/>
                      <a:pt x="8458" y="14528"/>
                    </a:cubicBezTo>
                    <a:cubicBezTo>
                      <a:pt x="8458" y="14517"/>
                      <a:pt x="8467" y="14528"/>
                      <a:pt x="8471" y="14506"/>
                    </a:cubicBezTo>
                    <a:cubicBezTo>
                      <a:pt x="8471" y="14506"/>
                      <a:pt x="8471" y="14495"/>
                      <a:pt x="8471" y="14495"/>
                    </a:cubicBezTo>
                    <a:cubicBezTo>
                      <a:pt x="8471" y="14484"/>
                      <a:pt x="8484" y="14484"/>
                      <a:pt x="8489" y="14473"/>
                    </a:cubicBezTo>
                    <a:cubicBezTo>
                      <a:pt x="8502" y="14451"/>
                      <a:pt x="8511" y="14429"/>
                      <a:pt x="8524" y="14407"/>
                    </a:cubicBezTo>
                    <a:cubicBezTo>
                      <a:pt x="8533" y="14385"/>
                      <a:pt x="8546" y="14374"/>
                      <a:pt x="8559" y="14363"/>
                    </a:cubicBezTo>
                    <a:cubicBezTo>
                      <a:pt x="8572" y="14341"/>
                      <a:pt x="8585" y="14319"/>
                      <a:pt x="8594" y="14308"/>
                    </a:cubicBezTo>
                    <a:cubicBezTo>
                      <a:pt x="8624" y="14286"/>
                      <a:pt x="8655" y="14286"/>
                      <a:pt x="8685" y="14275"/>
                    </a:cubicBezTo>
                    <a:cubicBezTo>
                      <a:pt x="8694" y="14264"/>
                      <a:pt x="8699" y="14253"/>
                      <a:pt x="8707" y="14253"/>
                    </a:cubicBezTo>
                    <a:cubicBezTo>
                      <a:pt x="8725" y="14242"/>
                      <a:pt x="8747" y="14253"/>
                      <a:pt x="8768" y="14208"/>
                    </a:cubicBezTo>
                    <a:cubicBezTo>
                      <a:pt x="8795" y="14231"/>
                      <a:pt x="8816" y="14208"/>
                      <a:pt x="8838" y="14208"/>
                    </a:cubicBezTo>
                    <a:cubicBezTo>
                      <a:pt x="8838" y="14208"/>
                      <a:pt x="8843" y="14208"/>
                      <a:pt x="8851" y="14208"/>
                    </a:cubicBezTo>
                    <a:cubicBezTo>
                      <a:pt x="8860" y="14208"/>
                      <a:pt x="8865" y="14186"/>
                      <a:pt x="8873" y="14186"/>
                    </a:cubicBezTo>
                    <a:cubicBezTo>
                      <a:pt x="8965" y="14164"/>
                      <a:pt x="9048" y="14219"/>
                      <a:pt x="9114" y="14286"/>
                    </a:cubicBezTo>
                    <a:cubicBezTo>
                      <a:pt x="9114" y="14286"/>
                      <a:pt x="9122" y="14319"/>
                      <a:pt x="9127" y="14319"/>
                    </a:cubicBezTo>
                    <a:cubicBezTo>
                      <a:pt x="9131" y="14319"/>
                      <a:pt x="9140" y="14341"/>
                      <a:pt x="9149" y="14352"/>
                    </a:cubicBezTo>
                    <a:cubicBezTo>
                      <a:pt x="9153" y="14352"/>
                      <a:pt x="9166" y="14385"/>
                      <a:pt x="9175" y="14396"/>
                    </a:cubicBezTo>
                    <a:cubicBezTo>
                      <a:pt x="9175" y="14407"/>
                      <a:pt x="9183" y="14396"/>
                      <a:pt x="9188" y="14407"/>
                    </a:cubicBezTo>
                    <a:cubicBezTo>
                      <a:pt x="9197" y="14429"/>
                      <a:pt x="9214" y="14451"/>
                      <a:pt x="9232" y="14473"/>
                    </a:cubicBezTo>
                    <a:cubicBezTo>
                      <a:pt x="9245" y="14495"/>
                      <a:pt x="9253" y="14517"/>
                      <a:pt x="9262" y="14539"/>
                    </a:cubicBezTo>
                    <a:cubicBezTo>
                      <a:pt x="9271" y="14550"/>
                      <a:pt x="9284" y="14561"/>
                      <a:pt x="9293" y="14572"/>
                    </a:cubicBezTo>
                    <a:cubicBezTo>
                      <a:pt x="9293" y="14572"/>
                      <a:pt x="9301" y="14594"/>
                      <a:pt x="9319" y="14594"/>
                    </a:cubicBezTo>
                    <a:cubicBezTo>
                      <a:pt x="9332" y="14660"/>
                      <a:pt x="9358" y="14682"/>
                      <a:pt x="9376" y="14737"/>
                    </a:cubicBezTo>
                    <a:cubicBezTo>
                      <a:pt x="9380" y="14748"/>
                      <a:pt x="9384" y="14781"/>
                      <a:pt x="9389" y="14792"/>
                    </a:cubicBezTo>
                    <a:cubicBezTo>
                      <a:pt x="9402" y="14836"/>
                      <a:pt x="9415" y="14847"/>
                      <a:pt x="9428" y="14892"/>
                    </a:cubicBezTo>
                    <a:cubicBezTo>
                      <a:pt x="9428" y="14892"/>
                      <a:pt x="9428" y="14892"/>
                      <a:pt x="9428" y="14914"/>
                    </a:cubicBezTo>
                    <a:cubicBezTo>
                      <a:pt x="9433" y="14914"/>
                      <a:pt x="9441" y="14947"/>
                      <a:pt x="9446" y="14969"/>
                    </a:cubicBezTo>
                    <a:cubicBezTo>
                      <a:pt x="9459" y="15002"/>
                      <a:pt x="9463" y="15079"/>
                      <a:pt x="9485" y="15123"/>
                    </a:cubicBezTo>
                    <a:cubicBezTo>
                      <a:pt x="9481" y="15145"/>
                      <a:pt x="9485" y="15167"/>
                      <a:pt x="9485" y="15200"/>
                    </a:cubicBezTo>
                    <a:cubicBezTo>
                      <a:pt x="9485" y="15222"/>
                      <a:pt x="9498" y="15255"/>
                      <a:pt x="9502" y="15288"/>
                    </a:cubicBezTo>
                    <a:cubicBezTo>
                      <a:pt x="9511" y="15365"/>
                      <a:pt x="9502" y="15454"/>
                      <a:pt x="9520" y="15509"/>
                    </a:cubicBezTo>
                    <a:cubicBezTo>
                      <a:pt x="9520" y="15531"/>
                      <a:pt x="9511" y="15553"/>
                      <a:pt x="9511" y="15597"/>
                    </a:cubicBezTo>
                    <a:cubicBezTo>
                      <a:pt x="9511" y="15619"/>
                      <a:pt x="9511" y="15641"/>
                      <a:pt x="9511" y="15674"/>
                    </a:cubicBezTo>
                    <a:cubicBezTo>
                      <a:pt x="9511" y="15707"/>
                      <a:pt x="9498" y="15751"/>
                      <a:pt x="9494" y="15784"/>
                    </a:cubicBezTo>
                    <a:cubicBezTo>
                      <a:pt x="9494" y="15817"/>
                      <a:pt x="9494" y="15861"/>
                      <a:pt x="9476" y="15873"/>
                    </a:cubicBezTo>
                    <a:cubicBezTo>
                      <a:pt x="9467" y="16016"/>
                      <a:pt x="9446" y="16126"/>
                      <a:pt x="9419" y="16236"/>
                    </a:cubicBezTo>
                    <a:cubicBezTo>
                      <a:pt x="9419" y="16247"/>
                      <a:pt x="9419" y="16258"/>
                      <a:pt x="9419" y="16280"/>
                    </a:cubicBezTo>
                    <a:cubicBezTo>
                      <a:pt x="9419" y="16280"/>
                      <a:pt x="9411" y="16291"/>
                      <a:pt x="9406" y="16302"/>
                    </a:cubicBezTo>
                    <a:cubicBezTo>
                      <a:pt x="9406" y="16313"/>
                      <a:pt x="9406" y="16324"/>
                      <a:pt x="9406" y="16324"/>
                    </a:cubicBezTo>
                    <a:cubicBezTo>
                      <a:pt x="9406" y="16335"/>
                      <a:pt x="9384" y="16401"/>
                      <a:pt x="9384" y="16424"/>
                    </a:cubicBezTo>
                    <a:cubicBezTo>
                      <a:pt x="9380" y="16457"/>
                      <a:pt x="9384" y="16479"/>
                      <a:pt x="9380" y="16512"/>
                    </a:cubicBezTo>
                    <a:cubicBezTo>
                      <a:pt x="9363" y="16567"/>
                      <a:pt x="9345" y="16655"/>
                      <a:pt x="9345" y="16721"/>
                    </a:cubicBezTo>
                    <a:cubicBezTo>
                      <a:pt x="9332" y="16754"/>
                      <a:pt x="9328" y="16809"/>
                      <a:pt x="9315" y="16842"/>
                    </a:cubicBezTo>
                    <a:cubicBezTo>
                      <a:pt x="9315" y="16875"/>
                      <a:pt x="9310" y="16897"/>
                      <a:pt x="9310" y="16930"/>
                    </a:cubicBezTo>
                    <a:cubicBezTo>
                      <a:pt x="9293" y="16974"/>
                      <a:pt x="9284" y="17041"/>
                      <a:pt x="9271" y="17085"/>
                    </a:cubicBezTo>
                    <a:cubicBezTo>
                      <a:pt x="9249" y="17162"/>
                      <a:pt x="9232" y="17239"/>
                      <a:pt x="9205" y="17305"/>
                    </a:cubicBezTo>
                    <a:cubicBezTo>
                      <a:pt x="9197" y="17327"/>
                      <a:pt x="9192" y="17349"/>
                      <a:pt x="9188" y="17371"/>
                    </a:cubicBezTo>
                    <a:cubicBezTo>
                      <a:pt x="9188" y="17382"/>
                      <a:pt x="9188" y="17415"/>
                      <a:pt x="9179" y="17426"/>
                    </a:cubicBezTo>
                    <a:cubicBezTo>
                      <a:pt x="9175" y="17448"/>
                      <a:pt x="9153" y="17492"/>
                      <a:pt x="9153" y="17548"/>
                    </a:cubicBezTo>
                    <a:cubicBezTo>
                      <a:pt x="9140" y="17592"/>
                      <a:pt x="9118" y="17625"/>
                      <a:pt x="9100" y="17669"/>
                    </a:cubicBezTo>
                    <a:cubicBezTo>
                      <a:pt x="9100" y="17680"/>
                      <a:pt x="9100" y="17691"/>
                      <a:pt x="9100" y="17702"/>
                    </a:cubicBezTo>
                    <a:cubicBezTo>
                      <a:pt x="9100" y="17702"/>
                      <a:pt x="9092" y="17702"/>
                      <a:pt x="9092" y="17702"/>
                    </a:cubicBezTo>
                    <a:cubicBezTo>
                      <a:pt x="9092" y="17724"/>
                      <a:pt x="9092" y="17735"/>
                      <a:pt x="9083" y="17746"/>
                    </a:cubicBezTo>
                    <a:cubicBezTo>
                      <a:pt x="9074" y="17768"/>
                      <a:pt x="9066" y="17790"/>
                      <a:pt x="9057" y="17801"/>
                    </a:cubicBezTo>
                    <a:cubicBezTo>
                      <a:pt x="9057" y="17801"/>
                      <a:pt x="9057" y="17823"/>
                      <a:pt x="9057" y="17834"/>
                    </a:cubicBezTo>
                    <a:cubicBezTo>
                      <a:pt x="9057" y="17834"/>
                      <a:pt x="9048" y="17834"/>
                      <a:pt x="9048" y="17834"/>
                    </a:cubicBezTo>
                    <a:cubicBezTo>
                      <a:pt x="9048" y="17856"/>
                      <a:pt x="9044" y="17867"/>
                      <a:pt x="9039" y="17878"/>
                    </a:cubicBezTo>
                    <a:cubicBezTo>
                      <a:pt x="9017" y="17933"/>
                      <a:pt x="8991" y="17999"/>
                      <a:pt x="8965" y="18066"/>
                    </a:cubicBezTo>
                    <a:cubicBezTo>
                      <a:pt x="8965" y="18077"/>
                      <a:pt x="8956" y="18088"/>
                      <a:pt x="8952" y="18110"/>
                    </a:cubicBezTo>
                    <a:cubicBezTo>
                      <a:pt x="8952" y="18121"/>
                      <a:pt x="8943" y="18132"/>
                      <a:pt x="8939" y="18143"/>
                    </a:cubicBezTo>
                    <a:cubicBezTo>
                      <a:pt x="8939" y="18154"/>
                      <a:pt x="8939" y="18165"/>
                      <a:pt x="8930" y="18176"/>
                    </a:cubicBezTo>
                    <a:cubicBezTo>
                      <a:pt x="8930" y="18187"/>
                      <a:pt x="8921" y="18198"/>
                      <a:pt x="8921" y="18209"/>
                    </a:cubicBezTo>
                    <a:cubicBezTo>
                      <a:pt x="8913" y="18242"/>
                      <a:pt x="8908" y="18264"/>
                      <a:pt x="8900" y="18297"/>
                    </a:cubicBezTo>
                    <a:cubicBezTo>
                      <a:pt x="8895" y="18319"/>
                      <a:pt x="8882" y="18330"/>
                      <a:pt x="8878" y="18352"/>
                    </a:cubicBezTo>
                    <a:cubicBezTo>
                      <a:pt x="8878" y="18374"/>
                      <a:pt x="8878" y="18385"/>
                      <a:pt x="8873" y="18385"/>
                    </a:cubicBezTo>
                    <a:cubicBezTo>
                      <a:pt x="8865" y="18418"/>
                      <a:pt x="8847" y="18473"/>
                      <a:pt x="8838" y="18517"/>
                    </a:cubicBezTo>
                    <a:cubicBezTo>
                      <a:pt x="8825" y="18572"/>
                      <a:pt x="8808" y="18616"/>
                      <a:pt x="8803" y="18672"/>
                    </a:cubicBezTo>
                    <a:cubicBezTo>
                      <a:pt x="8795" y="18683"/>
                      <a:pt x="8795" y="18694"/>
                      <a:pt x="8786" y="18705"/>
                    </a:cubicBezTo>
                    <a:moveTo>
                      <a:pt x="9192" y="15751"/>
                    </a:moveTo>
                    <a:cubicBezTo>
                      <a:pt x="9192" y="15751"/>
                      <a:pt x="9183" y="15850"/>
                      <a:pt x="9175" y="15884"/>
                    </a:cubicBezTo>
                    <a:cubicBezTo>
                      <a:pt x="9175" y="15884"/>
                      <a:pt x="9153" y="15928"/>
                      <a:pt x="9140" y="15950"/>
                    </a:cubicBezTo>
                    <a:cubicBezTo>
                      <a:pt x="9140" y="15950"/>
                      <a:pt x="9127" y="15950"/>
                      <a:pt x="9127" y="15950"/>
                    </a:cubicBezTo>
                    <a:cubicBezTo>
                      <a:pt x="9127" y="15961"/>
                      <a:pt x="9109" y="16005"/>
                      <a:pt x="9100" y="16016"/>
                    </a:cubicBezTo>
                    <a:cubicBezTo>
                      <a:pt x="9092" y="16016"/>
                      <a:pt x="9079" y="16016"/>
                      <a:pt x="9066" y="16038"/>
                    </a:cubicBezTo>
                    <a:cubicBezTo>
                      <a:pt x="9057" y="16038"/>
                      <a:pt x="9048" y="16060"/>
                      <a:pt x="9039" y="16082"/>
                    </a:cubicBezTo>
                    <a:cubicBezTo>
                      <a:pt x="8991" y="16137"/>
                      <a:pt x="8930" y="16181"/>
                      <a:pt x="8873" y="16225"/>
                    </a:cubicBezTo>
                    <a:cubicBezTo>
                      <a:pt x="8865" y="16225"/>
                      <a:pt x="8851" y="16247"/>
                      <a:pt x="8843" y="16258"/>
                    </a:cubicBezTo>
                    <a:cubicBezTo>
                      <a:pt x="8838" y="16258"/>
                      <a:pt x="8838" y="16247"/>
                      <a:pt x="8838" y="16247"/>
                    </a:cubicBezTo>
                    <a:cubicBezTo>
                      <a:pt x="8838" y="16247"/>
                      <a:pt x="8838" y="16258"/>
                      <a:pt x="8830" y="16258"/>
                    </a:cubicBezTo>
                    <a:cubicBezTo>
                      <a:pt x="8830" y="16258"/>
                      <a:pt x="8830" y="16236"/>
                      <a:pt x="8825" y="16247"/>
                    </a:cubicBezTo>
                    <a:cubicBezTo>
                      <a:pt x="8816" y="16269"/>
                      <a:pt x="8799" y="16247"/>
                      <a:pt x="8782" y="16269"/>
                    </a:cubicBezTo>
                    <a:cubicBezTo>
                      <a:pt x="8782" y="16280"/>
                      <a:pt x="8782" y="16302"/>
                      <a:pt x="8782" y="16324"/>
                    </a:cubicBezTo>
                    <a:cubicBezTo>
                      <a:pt x="8782" y="16357"/>
                      <a:pt x="8782" y="16368"/>
                      <a:pt x="8799" y="16379"/>
                    </a:cubicBezTo>
                    <a:cubicBezTo>
                      <a:pt x="8803" y="16401"/>
                      <a:pt x="8816" y="16412"/>
                      <a:pt x="8825" y="16412"/>
                    </a:cubicBezTo>
                    <a:cubicBezTo>
                      <a:pt x="8834" y="16424"/>
                      <a:pt x="8843" y="16412"/>
                      <a:pt x="8856" y="16424"/>
                    </a:cubicBezTo>
                    <a:cubicBezTo>
                      <a:pt x="8869" y="16424"/>
                      <a:pt x="8878" y="16446"/>
                      <a:pt x="8886" y="16446"/>
                    </a:cubicBezTo>
                    <a:cubicBezTo>
                      <a:pt x="8956" y="16468"/>
                      <a:pt x="9035" y="16368"/>
                      <a:pt x="9079" y="16368"/>
                    </a:cubicBezTo>
                    <a:cubicBezTo>
                      <a:pt x="9087" y="16401"/>
                      <a:pt x="9074" y="16446"/>
                      <a:pt x="9061" y="16468"/>
                    </a:cubicBezTo>
                    <a:cubicBezTo>
                      <a:pt x="9044" y="16523"/>
                      <a:pt x="9022" y="16567"/>
                      <a:pt x="9000" y="16633"/>
                    </a:cubicBezTo>
                    <a:cubicBezTo>
                      <a:pt x="8987" y="16677"/>
                      <a:pt x="8978" y="16754"/>
                      <a:pt x="8952" y="16754"/>
                    </a:cubicBezTo>
                    <a:cubicBezTo>
                      <a:pt x="8961" y="16776"/>
                      <a:pt x="8952" y="16765"/>
                      <a:pt x="8943" y="16787"/>
                    </a:cubicBezTo>
                    <a:cubicBezTo>
                      <a:pt x="8934" y="16809"/>
                      <a:pt x="8921" y="16853"/>
                      <a:pt x="8904" y="16875"/>
                    </a:cubicBezTo>
                    <a:cubicBezTo>
                      <a:pt x="8891" y="16897"/>
                      <a:pt x="8865" y="16908"/>
                      <a:pt x="8843" y="16930"/>
                    </a:cubicBezTo>
                    <a:cubicBezTo>
                      <a:pt x="8808" y="16963"/>
                      <a:pt x="8790" y="17030"/>
                      <a:pt x="8738" y="17007"/>
                    </a:cubicBezTo>
                    <a:cubicBezTo>
                      <a:pt x="8729" y="17007"/>
                      <a:pt x="8703" y="16952"/>
                      <a:pt x="8690" y="16930"/>
                    </a:cubicBezTo>
                    <a:cubicBezTo>
                      <a:pt x="8690" y="16919"/>
                      <a:pt x="8681" y="16930"/>
                      <a:pt x="8681" y="16919"/>
                    </a:cubicBezTo>
                    <a:cubicBezTo>
                      <a:pt x="8681" y="16919"/>
                      <a:pt x="8672" y="16919"/>
                      <a:pt x="8668" y="16919"/>
                    </a:cubicBezTo>
                    <a:cubicBezTo>
                      <a:pt x="8664" y="16908"/>
                      <a:pt x="8655" y="16875"/>
                      <a:pt x="8642" y="16864"/>
                    </a:cubicBezTo>
                    <a:cubicBezTo>
                      <a:pt x="8642" y="16864"/>
                      <a:pt x="8633" y="16864"/>
                      <a:pt x="8629" y="16864"/>
                    </a:cubicBezTo>
                    <a:cubicBezTo>
                      <a:pt x="8611" y="16842"/>
                      <a:pt x="8589" y="16798"/>
                      <a:pt x="8567" y="16776"/>
                    </a:cubicBezTo>
                    <a:cubicBezTo>
                      <a:pt x="8537" y="16732"/>
                      <a:pt x="8502" y="16666"/>
                      <a:pt x="8471" y="16600"/>
                    </a:cubicBezTo>
                    <a:cubicBezTo>
                      <a:pt x="8467" y="16600"/>
                      <a:pt x="8463" y="16578"/>
                      <a:pt x="8454" y="16556"/>
                    </a:cubicBezTo>
                    <a:cubicBezTo>
                      <a:pt x="8441" y="16534"/>
                      <a:pt x="8432" y="16512"/>
                      <a:pt x="8423" y="16457"/>
                    </a:cubicBezTo>
                    <a:cubicBezTo>
                      <a:pt x="8423" y="16446"/>
                      <a:pt x="8419" y="16435"/>
                      <a:pt x="8415" y="16412"/>
                    </a:cubicBezTo>
                    <a:cubicBezTo>
                      <a:pt x="8406" y="16390"/>
                      <a:pt x="8380" y="16280"/>
                      <a:pt x="8380" y="16247"/>
                    </a:cubicBezTo>
                    <a:cubicBezTo>
                      <a:pt x="8380" y="16214"/>
                      <a:pt x="8380" y="16192"/>
                      <a:pt x="8380" y="16137"/>
                    </a:cubicBezTo>
                    <a:cubicBezTo>
                      <a:pt x="8380" y="16071"/>
                      <a:pt x="8380" y="16027"/>
                      <a:pt x="8380" y="15983"/>
                    </a:cubicBezTo>
                    <a:cubicBezTo>
                      <a:pt x="8388" y="15906"/>
                      <a:pt x="8406" y="15795"/>
                      <a:pt x="8415" y="15707"/>
                    </a:cubicBezTo>
                    <a:cubicBezTo>
                      <a:pt x="8423" y="15663"/>
                      <a:pt x="8436" y="15586"/>
                      <a:pt x="8445" y="15542"/>
                    </a:cubicBezTo>
                    <a:cubicBezTo>
                      <a:pt x="8463" y="15454"/>
                      <a:pt x="8467" y="15421"/>
                      <a:pt x="8484" y="15354"/>
                    </a:cubicBezTo>
                    <a:cubicBezTo>
                      <a:pt x="8484" y="15354"/>
                      <a:pt x="8493" y="15343"/>
                      <a:pt x="8493" y="15332"/>
                    </a:cubicBezTo>
                    <a:cubicBezTo>
                      <a:pt x="8493" y="15332"/>
                      <a:pt x="8493" y="15299"/>
                      <a:pt x="8493" y="15299"/>
                    </a:cubicBezTo>
                    <a:cubicBezTo>
                      <a:pt x="8493" y="15299"/>
                      <a:pt x="8506" y="15288"/>
                      <a:pt x="8511" y="15277"/>
                    </a:cubicBezTo>
                    <a:cubicBezTo>
                      <a:pt x="8511" y="15277"/>
                      <a:pt x="8511" y="15277"/>
                      <a:pt x="8511" y="15277"/>
                    </a:cubicBezTo>
                    <a:cubicBezTo>
                      <a:pt x="8511" y="15277"/>
                      <a:pt x="8519" y="15277"/>
                      <a:pt x="8519" y="15277"/>
                    </a:cubicBezTo>
                    <a:cubicBezTo>
                      <a:pt x="8528" y="15255"/>
                      <a:pt x="8533" y="15233"/>
                      <a:pt x="8546" y="15222"/>
                    </a:cubicBezTo>
                    <a:cubicBezTo>
                      <a:pt x="8559" y="15090"/>
                      <a:pt x="8598" y="15046"/>
                      <a:pt x="8637" y="15002"/>
                    </a:cubicBezTo>
                    <a:cubicBezTo>
                      <a:pt x="8690" y="15002"/>
                      <a:pt x="8760" y="14980"/>
                      <a:pt x="8808" y="15046"/>
                    </a:cubicBezTo>
                    <a:cubicBezTo>
                      <a:pt x="8816" y="15046"/>
                      <a:pt x="8816" y="15046"/>
                      <a:pt x="8816" y="15057"/>
                    </a:cubicBezTo>
                    <a:cubicBezTo>
                      <a:pt x="8816" y="15068"/>
                      <a:pt x="8838" y="15079"/>
                      <a:pt x="8847" y="15090"/>
                    </a:cubicBezTo>
                    <a:cubicBezTo>
                      <a:pt x="8865" y="15112"/>
                      <a:pt x="8878" y="15134"/>
                      <a:pt x="8895" y="15145"/>
                    </a:cubicBezTo>
                    <a:cubicBezTo>
                      <a:pt x="8921" y="15178"/>
                      <a:pt x="8943" y="15200"/>
                      <a:pt x="8969" y="15233"/>
                    </a:cubicBezTo>
                    <a:cubicBezTo>
                      <a:pt x="8974" y="15255"/>
                      <a:pt x="8982" y="15266"/>
                      <a:pt x="8987" y="15277"/>
                    </a:cubicBezTo>
                    <a:cubicBezTo>
                      <a:pt x="8991" y="15277"/>
                      <a:pt x="9000" y="15277"/>
                      <a:pt x="9004" y="15277"/>
                    </a:cubicBezTo>
                    <a:cubicBezTo>
                      <a:pt x="9013" y="15288"/>
                      <a:pt x="9022" y="15332"/>
                      <a:pt x="9035" y="15354"/>
                    </a:cubicBezTo>
                    <a:cubicBezTo>
                      <a:pt x="9035" y="15354"/>
                      <a:pt x="9044" y="15365"/>
                      <a:pt x="9048" y="15377"/>
                    </a:cubicBezTo>
                    <a:cubicBezTo>
                      <a:pt x="9048" y="15377"/>
                      <a:pt x="9052" y="15388"/>
                      <a:pt x="9057" y="15399"/>
                    </a:cubicBezTo>
                    <a:cubicBezTo>
                      <a:pt x="9066" y="15421"/>
                      <a:pt x="9070" y="15421"/>
                      <a:pt x="9074" y="15443"/>
                    </a:cubicBezTo>
                    <a:cubicBezTo>
                      <a:pt x="9092" y="15487"/>
                      <a:pt x="9109" y="15520"/>
                      <a:pt x="9131" y="15575"/>
                    </a:cubicBezTo>
                    <a:cubicBezTo>
                      <a:pt x="9149" y="15608"/>
                      <a:pt x="9149" y="15608"/>
                      <a:pt x="9162" y="15652"/>
                    </a:cubicBezTo>
                    <a:cubicBezTo>
                      <a:pt x="9170" y="15674"/>
                      <a:pt x="9175" y="15696"/>
                      <a:pt x="9183" y="15718"/>
                    </a:cubicBezTo>
                    <a:cubicBezTo>
                      <a:pt x="9183" y="15718"/>
                      <a:pt x="9183" y="15751"/>
                      <a:pt x="9183" y="15751"/>
                    </a:cubicBezTo>
                    <a:cubicBezTo>
                      <a:pt x="9183" y="15773"/>
                      <a:pt x="9192" y="15751"/>
                      <a:pt x="9183" y="15795"/>
                    </a:cubicBezTo>
                    <a:moveTo>
                      <a:pt x="9865" y="19597"/>
                    </a:moveTo>
                    <a:cubicBezTo>
                      <a:pt x="9865" y="19597"/>
                      <a:pt x="9856" y="19686"/>
                      <a:pt x="9848" y="19730"/>
                    </a:cubicBezTo>
                    <a:cubicBezTo>
                      <a:pt x="9848" y="19763"/>
                      <a:pt x="9826" y="19829"/>
                      <a:pt x="9821" y="19873"/>
                    </a:cubicBezTo>
                    <a:cubicBezTo>
                      <a:pt x="9817" y="19917"/>
                      <a:pt x="9813" y="19950"/>
                      <a:pt x="9804" y="19994"/>
                    </a:cubicBezTo>
                    <a:cubicBezTo>
                      <a:pt x="9804" y="20016"/>
                      <a:pt x="9791" y="20038"/>
                      <a:pt x="9786" y="20060"/>
                    </a:cubicBezTo>
                    <a:cubicBezTo>
                      <a:pt x="9778" y="20104"/>
                      <a:pt x="9778" y="20148"/>
                      <a:pt x="9773" y="20204"/>
                    </a:cubicBezTo>
                    <a:cubicBezTo>
                      <a:pt x="9773" y="20226"/>
                      <a:pt x="9765" y="20259"/>
                      <a:pt x="9756" y="20292"/>
                    </a:cubicBezTo>
                    <a:cubicBezTo>
                      <a:pt x="9756" y="20303"/>
                      <a:pt x="9747" y="20314"/>
                      <a:pt x="9747" y="20314"/>
                    </a:cubicBezTo>
                    <a:cubicBezTo>
                      <a:pt x="9747" y="20325"/>
                      <a:pt x="9747" y="20336"/>
                      <a:pt x="9747" y="20347"/>
                    </a:cubicBezTo>
                    <a:cubicBezTo>
                      <a:pt x="9747" y="20347"/>
                      <a:pt x="9738" y="20347"/>
                      <a:pt x="9738" y="20358"/>
                    </a:cubicBezTo>
                    <a:cubicBezTo>
                      <a:pt x="9738" y="20358"/>
                      <a:pt x="9738" y="20358"/>
                      <a:pt x="9738" y="20380"/>
                    </a:cubicBezTo>
                    <a:cubicBezTo>
                      <a:pt x="9738" y="20380"/>
                      <a:pt x="9730" y="20380"/>
                      <a:pt x="9725" y="20380"/>
                    </a:cubicBezTo>
                    <a:cubicBezTo>
                      <a:pt x="9725" y="20380"/>
                      <a:pt x="9725" y="20391"/>
                      <a:pt x="9725" y="20413"/>
                    </a:cubicBezTo>
                    <a:cubicBezTo>
                      <a:pt x="9721" y="20424"/>
                      <a:pt x="9712" y="20457"/>
                      <a:pt x="9703" y="20479"/>
                    </a:cubicBezTo>
                    <a:cubicBezTo>
                      <a:pt x="9703" y="20490"/>
                      <a:pt x="9699" y="20501"/>
                      <a:pt x="9695" y="20501"/>
                    </a:cubicBezTo>
                    <a:cubicBezTo>
                      <a:pt x="9695" y="20501"/>
                      <a:pt x="9695" y="20523"/>
                      <a:pt x="9695" y="20534"/>
                    </a:cubicBezTo>
                    <a:cubicBezTo>
                      <a:pt x="9695" y="20545"/>
                      <a:pt x="9682" y="20534"/>
                      <a:pt x="9677" y="20545"/>
                    </a:cubicBezTo>
                    <a:cubicBezTo>
                      <a:pt x="9668" y="20545"/>
                      <a:pt x="9660" y="20600"/>
                      <a:pt x="9647" y="20611"/>
                    </a:cubicBezTo>
                    <a:cubicBezTo>
                      <a:pt x="9629" y="20633"/>
                      <a:pt x="9612" y="20655"/>
                      <a:pt x="9594" y="20688"/>
                    </a:cubicBezTo>
                    <a:cubicBezTo>
                      <a:pt x="9585" y="20688"/>
                      <a:pt x="9581" y="20721"/>
                      <a:pt x="9568" y="20721"/>
                    </a:cubicBezTo>
                    <a:cubicBezTo>
                      <a:pt x="9559" y="20743"/>
                      <a:pt x="9550" y="20743"/>
                      <a:pt x="9542" y="20754"/>
                    </a:cubicBezTo>
                    <a:cubicBezTo>
                      <a:pt x="9524" y="20776"/>
                      <a:pt x="9511" y="20810"/>
                      <a:pt x="9494" y="20832"/>
                    </a:cubicBezTo>
                    <a:cubicBezTo>
                      <a:pt x="9485" y="20843"/>
                      <a:pt x="9467" y="20843"/>
                      <a:pt x="9459" y="20854"/>
                    </a:cubicBezTo>
                    <a:cubicBezTo>
                      <a:pt x="9446" y="20854"/>
                      <a:pt x="9428" y="20876"/>
                      <a:pt x="9411" y="20898"/>
                    </a:cubicBezTo>
                    <a:cubicBezTo>
                      <a:pt x="9398" y="20909"/>
                      <a:pt x="9384" y="20920"/>
                      <a:pt x="9371" y="20953"/>
                    </a:cubicBezTo>
                    <a:cubicBezTo>
                      <a:pt x="9354" y="20975"/>
                      <a:pt x="9336" y="20997"/>
                      <a:pt x="9315" y="21019"/>
                    </a:cubicBezTo>
                    <a:cubicBezTo>
                      <a:pt x="9297" y="21041"/>
                      <a:pt x="9275" y="21052"/>
                      <a:pt x="9258" y="21096"/>
                    </a:cubicBezTo>
                    <a:cubicBezTo>
                      <a:pt x="9262" y="21129"/>
                      <a:pt x="9284" y="21118"/>
                      <a:pt x="9293" y="21118"/>
                    </a:cubicBezTo>
                    <a:cubicBezTo>
                      <a:pt x="9336" y="21140"/>
                      <a:pt x="9380" y="21118"/>
                      <a:pt x="9433" y="21118"/>
                    </a:cubicBezTo>
                    <a:cubicBezTo>
                      <a:pt x="9433" y="21118"/>
                      <a:pt x="9433" y="21118"/>
                      <a:pt x="9437" y="21118"/>
                    </a:cubicBezTo>
                    <a:cubicBezTo>
                      <a:pt x="9459" y="21118"/>
                      <a:pt x="9489" y="21096"/>
                      <a:pt x="9516" y="21085"/>
                    </a:cubicBezTo>
                    <a:cubicBezTo>
                      <a:pt x="9577" y="21063"/>
                      <a:pt x="9633" y="21085"/>
                      <a:pt x="9686" y="21063"/>
                    </a:cubicBezTo>
                    <a:cubicBezTo>
                      <a:pt x="9703" y="21063"/>
                      <a:pt x="9716" y="21030"/>
                      <a:pt x="9730" y="21030"/>
                    </a:cubicBezTo>
                    <a:cubicBezTo>
                      <a:pt x="9743" y="21030"/>
                      <a:pt x="9751" y="21030"/>
                      <a:pt x="9769" y="21030"/>
                    </a:cubicBezTo>
                    <a:cubicBezTo>
                      <a:pt x="9786" y="21030"/>
                      <a:pt x="9800" y="21008"/>
                      <a:pt x="9813" y="20997"/>
                    </a:cubicBezTo>
                    <a:cubicBezTo>
                      <a:pt x="9813" y="21052"/>
                      <a:pt x="9808" y="21074"/>
                      <a:pt x="9813" y="21129"/>
                    </a:cubicBezTo>
                    <a:cubicBezTo>
                      <a:pt x="9800" y="21129"/>
                      <a:pt x="9795" y="21173"/>
                      <a:pt x="9786" y="21195"/>
                    </a:cubicBezTo>
                    <a:lnTo>
                      <a:pt x="9778" y="21195"/>
                    </a:lnTo>
                    <a:cubicBezTo>
                      <a:pt x="9778" y="21195"/>
                      <a:pt x="9778" y="21217"/>
                      <a:pt x="9778" y="21217"/>
                    </a:cubicBezTo>
                    <a:cubicBezTo>
                      <a:pt x="9778" y="21228"/>
                      <a:pt x="9760" y="21228"/>
                      <a:pt x="9747" y="21239"/>
                    </a:cubicBezTo>
                    <a:cubicBezTo>
                      <a:pt x="9730" y="21250"/>
                      <a:pt x="9699" y="21295"/>
                      <a:pt x="9673" y="21306"/>
                    </a:cubicBezTo>
                    <a:cubicBezTo>
                      <a:pt x="9651" y="21328"/>
                      <a:pt x="9629" y="21328"/>
                      <a:pt x="9607" y="21328"/>
                    </a:cubicBezTo>
                    <a:cubicBezTo>
                      <a:pt x="9542" y="21350"/>
                      <a:pt x="9476" y="21394"/>
                      <a:pt x="9398" y="21405"/>
                    </a:cubicBezTo>
                    <a:cubicBezTo>
                      <a:pt x="9376" y="21405"/>
                      <a:pt x="9358" y="21405"/>
                      <a:pt x="9328" y="21405"/>
                    </a:cubicBezTo>
                    <a:cubicBezTo>
                      <a:pt x="9315" y="21405"/>
                      <a:pt x="9306" y="21416"/>
                      <a:pt x="9297" y="21405"/>
                    </a:cubicBezTo>
                    <a:cubicBezTo>
                      <a:pt x="9288" y="21405"/>
                      <a:pt x="9271" y="21383"/>
                      <a:pt x="9253" y="21372"/>
                    </a:cubicBezTo>
                    <a:cubicBezTo>
                      <a:pt x="9227" y="21372"/>
                      <a:pt x="9201" y="21372"/>
                      <a:pt x="9179" y="21372"/>
                    </a:cubicBezTo>
                    <a:cubicBezTo>
                      <a:pt x="9157" y="21361"/>
                      <a:pt x="9135" y="21339"/>
                      <a:pt x="9114" y="21328"/>
                    </a:cubicBezTo>
                    <a:cubicBezTo>
                      <a:pt x="9092" y="21317"/>
                      <a:pt x="9070" y="21306"/>
                      <a:pt x="9048" y="21283"/>
                    </a:cubicBezTo>
                    <a:cubicBezTo>
                      <a:pt x="9048" y="21283"/>
                      <a:pt x="9044" y="21261"/>
                      <a:pt x="9035" y="21261"/>
                    </a:cubicBezTo>
                    <a:cubicBezTo>
                      <a:pt x="9026" y="21261"/>
                      <a:pt x="8996" y="21250"/>
                      <a:pt x="8987" y="21228"/>
                    </a:cubicBezTo>
                    <a:cubicBezTo>
                      <a:pt x="8987" y="21228"/>
                      <a:pt x="8987" y="21206"/>
                      <a:pt x="8987" y="21206"/>
                    </a:cubicBezTo>
                    <a:cubicBezTo>
                      <a:pt x="8978" y="21206"/>
                      <a:pt x="8978" y="21206"/>
                      <a:pt x="8969" y="21184"/>
                    </a:cubicBezTo>
                    <a:cubicBezTo>
                      <a:pt x="8969" y="21173"/>
                      <a:pt x="8969" y="21162"/>
                      <a:pt x="8969" y="21151"/>
                    </a:cubicBezTo>
                    <a:cubicBezTo>
                      <a:pt x="8969" y="21140"/>
                      <a:pt x="8961" y="21151"/>
                      <a:pt x="8956" y="21140"/>
                    </a:cubicBezTo>
                    <a:cubicBezTo>
                      <a:pt x="8943" y="21118"/>
                      <a:pt x="8930" y="21107"/>
                      <a:pt x="8917" y="21074"/>
                    </a:cubicBezTo>
                    <a:cubicBezTo>
                      <a:pt x="8908" y="21052"/>
                      <a:pt x="8895" y="21030"/>
                      <a:pt x="8882" y="20997"/>
                    </a:cubicBezTo>
                    <a:cubicBezTo>
                      <a:pt x="8882" y="20997"/>
                      <a:pt x="8873" y="20997"/>
                      <a:pt x="8873" y="20997"/>
                    </a:cubicBezTo>
                    <a:cubicBezTo>
                      <a:pt x="8873" y="20997"/>
                      <a:pt x="8869" y="20997"/>
                      <a:pt x="8869" y="20997"/>
                    </a:cubicBezTo>
                    <a:cubicBezTo>
                      <a:pt x="8869" y="20997"/>
                      <a:pt x="8860" y="20997"/>
                      <a:pt x="8856" y="20986"/>
                    </a:cubicBezTo>
                    <a:cubicBezTo>
                      <a:pt x="8851" y="20975"/>
                      <a:pt x="8847" y="20942"/>
                      <a:pt x="8847" y="20920"/>
                    </a:cubicBezTo>
                    <a:cubicBezTo>
                      <a:pt x="8847" y="20865"/>
                      <a:pt x="8891" y="20843"/>
                      <a:pt x="8926" y="20832"/>
                    </a:cubicBezTo>
                    <a:lnTo>
                      <a:pt x="8943" y="20832"/>
                    </a:lnTo>
                    <a:cubicBezTo>
                      <a:pt x="8943" y="20832"/>
                      <a:pt x="8952" y="20843"/>
                      <a:pt x="8952" y="20843"/>
                    </a:cubicBezTo>
                    <a:cubicBezTo>
                      <a:pt x="8961" y="20843"/>
                      <a:pt x="8965" y="20821"/>
                      <a:pt x="8974" y="20821"/>
                    </a:cubicBezTo>
                    <a:cubicBezTo>
                      <a:pt x="9013" y="20821"/>
                      <a:pt x="9048" y="20821"/>
                      <a:pt x="9083" y="20799"/>
                    </a:cubicBezTo>
                    <a:cubicBezTo>
                      <a:pt x="9096" y="20799"/>
                      <a:pt x="9114" y="20776"/>
                      <a:pt x="9127" y="20754"/>
                    </a:cubicBezTo>
                    <a:cubicBezTo>
                      <a:pt x="9127" y="20754"/>
                      <a:pt x="9140" y="20765"/>
                      <a:pt x="9140" y="20754"/>
                    </a:cubicBezTo>
                    <a:cubicBezTo>
                      <a:pt x="9140" y="20754"/>
                      <a:pt x="9140" y="20754"/>
                      <a:pt x="9140" y="20743"/>
                    </a:cubicBezTo>
                    <a:cubicBezTo>
                      <a:pt x="9149" y="20732"/>
                      <a:pt x="9157" y="20743"/>
                      <a:pt x="9166" y="20721"/>
                    </a:cubicBezTo>
                    <a:cubicBezTo>
                      <a:pt x="9179" y="20721"/>
                      <a:pt x="9192" y="20688"/>
                      <a:pt x="9201" y="20666"/>
                    </a:cubicBezTo>
                    <a:cubicBezTo>
                      <a:pt x="9262" y="20655"/>
                      <a:pt x="9301" y="20589"/>
                      <a:pt x="9345" y="20523"/>
                    </a:cubicBezTo>
                    <a:cubicBezTo>
                      <a:pt x="9367" y="20468"/>
                      <a:pt x="9402" y="20424"/>
                      <a:pt x="9428" y="20380"/>
                    </a:cubicBezTo>
                    <a:cubicBezTo>
                      <a:pt x="9446" y="20347"/>
                      <a:pt x="9467" y="20314"/>
                      <a:pt x="9489" y="20292"/>
                    </a:cubicBezTo>
                    <a:cubicBezTo>
                      <a:pt x="9498" y="20292"/>
                      <a:pt x="9511" y="20259"/>
                      <a:pt x="9520" y="20248"/>
                    </a:cubicBezTo>
                    <a:cubicBezTo>
                      <a:pt x="9533" y="20248"/>
                      <a:pt x="9537" y="20204"/>
                      <a:pt x="9550" y="20193"/>
                    </a:cubicBezTo>
                    <a:cubicBezTo>
                      <a:pt x="9559" y="20170"/>
                      <a:pt x="9568" y="20159"/>
                      <a:pt x="9577" y="20148"/>
                    </a:cubicBezTo>
                    <a:cubicBezTo>
                      <a:pt x="9577" y="20137"/>
                      <a:pt x="9577" y="20126"/>
                      <a:pt x="9577" y="20115"/>
                    </a:cubicBezTo>
                    <a:cubicBezTo>
                      <a:pt x="9577" y="20115"/>
                      <a:pt x="9581" y="20115"/>
                      <a:pt x="9581" y="20115"/>
                    </a:cubicBezTo>
                    <a:cubicBezTo>
                      <a:pt x="9564" y="20115"/>
                      <a:pt x="9555" y="20159"/>
                      <a:pt x="9533" y="20159"/>
                    </a:cubicBezTo>
                    <a:cubicBezTo>
                      <a:pt x="9524" y="20193"/>
                      <a:pt x="9524" y="20159"/>
                      <a:pt x="9516" y="20159"/>
                    </a:cubicBezTo>
                    <a:cubicBezTo>
                      <a:pt x="9494" y="20182"/>
                      <a:pt x="9476" y="20226"/>
                      <a:pt x="9454" y="20248"/>
                    </a:cubicBezTo>
                    <a:cubicBezTo>
                      <a:pt x="9441" y="20270"/>
                      <a:pt x="9424" y="20292"/>
                      <a:pt x="9411" y="20292"/>
                    </a:cubicBezTo>
                    <a:cubicBezTo>
                      <a:pt x="9389" y="20314"/>
                      <a:pt x="9358" y="20314"/>
                      <a:pt x="9336" y="20336"/>
                    </a:cubicBezTo>
                    <a:cubicBezTo>
                      <a:pt x="9310" y="20358"/>
                      <a:pt x="9288" y="20402"/>
                      <a:pt x="9262" y="20413"/>
                    </a:cubicBezTo>
                    <a:cubicBezTo>
                      <a:pt x="9236" y="20435"/>
                      <a:pt x="9205" y="20435"/>
                      <a:pt x="9175" y="20446"/>
                    </a:cubicBezTo>
                    <a:cubicBezTo>
                      <a:pt x="9144" y="20446"/>
                      <a:pt x="9118" y="20468"/>
                      <a:pt x="9087" y="20468"/>
                    </a:cubicBezTo>
                    <a:cubicBezTo>
                      <a:pt x="9061" y="20479"/>
                      <a:pt x="9031" y="20501"/>
                      <a:pt x="9000" y="20501"/>
                    </a:cubicBezTo>
                    <a:cubicBezTo>
                      <a:pt x="8930" y="20512"/>
                      <a:pt x="8865" y="20468"/>
                      <a:pt x="8808" y="20413"/>
                    </a:cubicBezTo>
                    <a:cubicBezTo>
                      <a:pt x="8821" y="20358"/>
                      <a:pt x="8847" y="20358"/>
                      <a:pt x="8860" y="20314"/>
                    </a:cubicBezTo>
                    <a:cubicBezTo>
                      <a:pt x="8904" y="20314"/>
                      <a:pt x="8939" y="20237"/>
                      <a:pt x="8974" y="20193"/>
                    </a:cubicBezTo>
                    <a:cubicBezTo>
                      <a:pt x="8996" y="20170"/>
                      <a:pt x="9017" y="20137"/>
                      <a:pt x="9039" y="20115"/>
                    </a:cubicBezTo>
                    <a:cubicBezTo>
                      <a:pt x="9044" y="20115"/>
                      <a:pt x="9052" y="20115"/>
                      <a:pt x="9061" y="20104"/>
                    </a:cubicBezTo>
                    <a:cubicBezTo>
                      <a:pt x="9061" y="20104"/>
                      <a:pt x="9061" y="20082"/>
                      <a:pt x="9061" y="20082"/>
                    </a:cubicBezTo>
                    <a:cubicBezTo>
                      <a:pt x="9061" y="20082"/>
                      <a:pt x="9070" y="20082"/>
                      <a:pt x="9074" y="20082"/>
                    </a:cubicBezTo>
                    <a:cubicBezTo>
                      <a:pt x="9083" y="20060"/>
                      <a:pt x="9096" y="20049"/>
                      <a:pt x="9109" y="20038"/>
                    </a:cubicBezTo>
                    <a:cubicBezTo>
                      <a:pt x="9114" y="20038"/>
                      <a:pt x="9122" y="20038"/>
                      <a:pt x="9127" y="20038"/>
                    </a:cubicBezTo>
                    <a:cubicBezTo>
                      <a:pt x="9135" y="20038"/>
                      <a:pt x="9135" y="20016"/>
                      <a:pt x="9140" y="20016"/>
                    </a:cubicBezTo>
                    <a:cubicBezTo>
                      <a:pt x="9166" y="20005"/>
                      <a:pt x="9188" y="20016"/>
                      <a:pt x="9210" y="19983"/>
                    </a:cubicBezTo>
                    <a:cubicBezTo>
                      <a:pt x="9210" y="19983"/>
                      <a:pt x="9214" y="19961"/>
                      <a:pt x="9214" y="19961"/>
                    </a:cubicBezTo>
                    <a:cubicBezTo>
                      <a:pt x="9223" y="19961"/>
                      <a:pt x="9227" y="19961"/>
                      <a:pt x="9236" y="19950"/>
                    </a:cubicBezTo>
                    <a:cubicBezTo>
                      <a:pt x="9271" y="19906"/>
                      <a:pt x="9319" y="19895"/>
                      <a:pt x="9354" y="19851"/>
                    </a:cubicBezTo>
                    <a:cubicBezTo>
                      <a:pt x="9371" y="19829"/>
                      <a:pt x="9345" y="19829"/>
                      <a:pt x="9363" y="19807"/>
                    </a:cubicBezTo>
                    <a:cubicBezTo>
                      <a:pt x="9371" y="19807"/>
                      <a:pt x="9371" y="19785"/>
                      <a:pt x="9376" y="19785"/>
                    </a:cubicBezTo>
                    <a:cubicBezTo>
                      <a:pt x="9376" y="19785"/>
                      <a:pt x="9384" y="19785"/>
                      <a:pt x="9389" y="19785"/>
                    </a:cubicBezTo>
                    <a:cubicBezTo>
                      <a:pt x="9393" y="19774"/>
                      <a:pt x="9398" y="19752"/>
                      <a:pt x="9402" y="19741"/>
                    </a:cubicBezTo>
                    <a:cubicBezTo>
                      <a:pt x="9406" y="19741"/>
                      <a:pt x="9419" y="19719"/>
                      <a:pt x="9428" y="19719"/>
                    </a:cubicBezTo>
                    <a:cubicBezTo>
                      <a:pt x="9446" y="19697"/>
                      <a:pt x="9467" y="19675"/>
                      <a:pt x="9485" y="19641"/>
                    </a:cubicBezTo>
                    <a:cubicBezTo>
                      <a:pt x="9494" y="19630"/>
                      <a:pt x="9502" y="19608"/>
                      <a:pt x="9511" y="19586"/>
                    </a:cubicBezTo>
                    <a:cubicBezTo>
                      <a:pt x="9520" y="19586"/>
                      <a:pt x="9533" y="19564"/>
                      <a:pt x="9537" y="19542"/>
                    </a:cubicBezTo>
                    <a:cubicBezTo>
                      <a:pt x="9446" y="19542"/>
                      <a:pt x="9371" y="19619"/>
                      <a:pt x="9297" y="19664"/>
                    </a:cubicBezTo>
                    <a:cubicBezTo>
                      <a:pt x="9284" y="19664"/>
                      <a:pt x="9275" y="19664"/>
                      <a:pt x="9262" y="19675"/>
                    </a:cubicBezTo>
                    <a:cubicBezTo>
                      <a:pt x="9253" y="19675"/>
                      <a:pt x="9245" y="19686"/>
                      <a:pt x="9236" y="19697"/>
                    </a:cubicBezTo>
                    <a:cubicBezTo>
                      <a:pt x="9227" y="19697"/>
                      <a:pt x="9214" y="19697"/>
                      <a:pt x="9205" y="19697"/>
                    </a:cubicBezTo>
                    <a:cubicBezTo>
                      <a:pt x="9179" y="19708"/>
                      <a:pt x="9157" y="19730"/>
                      <a:pt x="9127" y="19752"/>
                    </a:cubicBezTo>
                    <a:cubicBezTo>
                      <a:pt x="9118" y="19752"/>
                      <a:pt x="9100" y="19774"/>
                      <a:pt x="9092" y="19785"/>
                    </a:cubicBezTo>
                    <a:cubicBezTo>
                      <a:pt x="9083" y="19785"/>
                      <a:pt x="9074" y="19785"/>
                      <a:pt x="9070" y="19785"/>
                    </a:cubicBezTo>
                    <a:cubicBezTo>
                      <a:pt x="9061" y="19785"/>
                      <a:pt x="9061" y="19796"/>
                      <a:pt x="9052" y="19796"/>
                    </a:cubicBezTo>
                    <a:cubicBezTo>
                      <a:pt x="9022" y="19796"/>
                      <a:pt x="8982" y="19807"/>
                      <a:pt x="8952" y="19807"/>
                    </a:cubicBezTo>
                    <a:cubicBezTo>
                      <a:pt x="8934" y="19807"/>
                      <a:pt x="8913" y="19785"/>
                      <a:pt x="8895" y="19785"/>
                    </a:cubicBezTo>
                    <a:cubicBezTo>
                      <a:pt x="8873" y="19785"/>
                      <a:pt x="8847" y="19807"/>
                      <a:pt x="8830" y="19752"/>
                    </a:cubicBezTo>
                    <a:cubicBezTo>
                      <a:pt x="8821" y="19730"/>
                      <a:pt x="8830" y="19719"/>
                      <a:pt x="8830" y="19697"/>
                    </a:cubicBezTo>
                    <a:cubicBezTo>
                      <a:pt x="8830" y="19641"/>
                      <a:pt x="8838" y="19608"/>
                      <a:pt x="8851" y="19575"/>
                    </a:cubicBezTo>
                    <a:cubicBezTo>
                      <a:pt x="8851" y="19575"/>
                      <a:pt x="8851" y="19553"/>
                      <a:pt x="8851" y="19553"/>
                    </a:cubicBezTo>
                    <a:cubicBezTo>
                      <a:pt x="8851" y="19553"/>
                      <a:pt x="8865" y="19553"/>
                      <a:pt x="8873" y="19553"/>
                    </a:cubicBezTo>
                    <a:cubicBezTo>
                      <a:pt x="8882" y="19498"/>
                      <a:pt x="8900" y="19487"/>
                      <a:pt x="8921" y="19454"/>
                    </a:cubicBezTo>
                    <a:cubicBezTo>
                      <a:pt x="8934" y="19432"/>
                      <a:pt x="8952" y="19399"/>
                      <a:pt x="8974" y="19377"/>
                    </a:cubicBezTo>
                    <a:cubicBezTo>
                      <a:pt x="9026" y="19300"/>
                      <a:pt x="9105" y="19245"/>
                      <a:pt x="9188" y="19212"/>
                    </a:cubicBezTo>
                    <a:cubicBezTo>
                      <a:pt x="9192" y="19212"/>
                      <a:pt x="9197" y="19201"/>
                      <a:pt x="9201" y="19212"/>
                    </a:cubicBezTo>
                    <a:cubicBezTo>
                      <a:pt x="9201" y="19212"/>
                      <a:pt x="9201" y="19212"/>
                      <a:pt x="9210" y="19212"/>
                    </a:cubicBezTo>
                    <a:cubicBezTo>
                      <a:pt x="9232" y="19201"/>
                      <a:pt x="9249" y="19168"/>
                      <a:pt x="9275" y="19157"/>
                    </a:cubicBezTo>
                    <a:cubicBezTo>
                      <a:pt x="9280" y="19157"/>
                      <a:pt x="9288" y="19157"/>
                      <a:pt x="9293" y="19134"/>
                    </a:cubicBezTo>
                    <a:cubicBezTo>
                      <a:pt x="9349" y="19101"/>
                      <a:pt x="9441" y="19057"/>
                      <a:pt x="9481" y="18969"/>
                    </a:cubicBezTo>
                    <a:cubicBezTo>
                      <a:pt x="9507" y="18914"/>
                      <a:pt x="9529" y="18837"/>
                      <a:pt x="9559" y="18782"/>
                    </a:cubicBezTo>
                    <a:cubicBezTo>
                      <a:pt x="9612" y="18661"/>
                      <a:pt x="9664" y="18550"/>
                      <a:pt x="9716" y="18407"/>
                    </a:cubicBezTo>
                    <a:cubicBezTo>
                      <a:pt x="9716" y="18385"/>
                      <a:pt x="9721" y="18385"/>
                      <a:pt x="9725" y="18363"/>
                    </a:cubicBezTo>
                    <a:cubicBezTo>
                      <a:pt x="9725" y="18363"/>
                      <a:pt x="9734" y="18363"/>
                      <a:pt x="9734" y="18352"/>
                    </a:cubicBezTo>
                    <a:cubicBezTo>
                      <a:pt x="9734" y="18341"/>
                      <a:pt x="9734" y="18330"/>
                      <a:pt x="9734" y="18330"/>
                    </a:cubicBezTo>
                    <a:cubicBezTo>
                      <a:pt x="9734" y="18330"/>
                      <a:pt x="9747" y="18286"/>
                      <a:pt x="9756" y="18275"/>
                    </a:cubicBezTo>
                    <a:cubicBezTo>
                      <a:pt x="9756" y="18253"/>
                      <a:pt x="9765" y="18242"/>
                      <a:pt x="9773" y="18220"/>
                    </a:cubicBezTo>
                    <a:cubicBezTo>
                      <a:pt x="9782" y="18198"/>
                      <a:pt x="9800" y="18121"/>
                      <a:pt x="9804" y="18077"/>
                    </a:cubicBezTo>
                    <a:cubicBezTo>
                      <a:pt x="9804" y="18066"/>
                      <a:pt x="9804" y="18033"/>
                      <a:pt x="9804" y="18022"/>
                    </a:cubicBezTo>
                    <a:cubicBezTo>
                      <a:pt x="9813" y="17977"/>
                      <a:pt x="9826" y="17944"/>
                      <a:pt x="9834" y="17900"/>
                    </a:cubicBezTo>
                    <a:cubicBezTo>
                      <a:pt x="9843" y="17856"/>
                      <a:pt x="9848" y="17812"/>
                      <a:pt x="9861" y="17779"/>
                    </a:cubicBezTo>
                    <a:cubicBezTo>
                      <a:pt x="9861" y="17779"/>
                      <a:pt x="9869" y="17779"/>
                      <a:pt x="9869" y="17757"/>
                    </a:cubicBezTo>
                    <a:cubicBezTo>
                      <a:pt x="9882" y="17691"/>
                      <a:pt x="9909" y="17603"/>
                      <a:pt x="9917" y="17515"/>
                    </a:cubicBezTo>
                    <a:cubicBezTo>
                      <a:pt x="9917" y="17515"/>
                      <a:pt x="9917" y="17489"/>
                      <a:pt x="9917" y="17437"/>
                    </a:cubicBezTo>
                    <a:cubicBezTo>
                      <a:pt x="9917" y="17437"/>
                      <a:pt x="9917" y="17393"/>
                      <a:pt x="9917" y="17360"/>
                    </a:cubicBezTo>
                    <a:lnTo>
                      <a:pt x="9909" y="17360"/>
                    </a:lnTo>
                    <a:cubicBezTo>
                      <a:pt x="9909" y="17360"/>
                      <a:pt x="9909" y="17239"/>
                      <a:pt x="9904" y="17206"/>
                    </a:cubicBezTo>
                    <a:cubicBezTo>
                      <a:pt x="9904" y="17162"/>
                      <a:pt x="9882" y="17118"/>
                      <a:pt x="9874" y="17085"/>
                    </a:cubicBezTo>
                    <a:cubicBezTo>
                      <a:pt x="9830" y="16941"/>
                      <a:pt x="9765" y="16809"/>
                      <a:pt x="9716" y="16677"/>
                    </a:cubicBezTo>
                    <a:cubicBezTo>
                      <a:pt x="9690" y="16655"/>
                      <a:pt x="9664" y="16622"/>
                      <a:pt x="9647" y="16556"/>
                    </a:cubicBezTo>
                    <a:cubicBezTo>
                      <a:pt x="9633" y="16545"/>
                      <a:pt x="9620" y="16534"/>
                      <a:pt x="9607" y="16523"/>
                    </a:cubicBezTo>
                    <a:cubicBezTo>
                      <a:pt x="9607" y="16479"/>
                      <a:pt x="9581" y="16468"/>
                      <a:pt x="9572" y="16412"/>
                    </a:cubicBezTo>
                    <a:cubicBezTo>
                      <a:pt x="9568" y="16390"/>
                      <a:pt x="9572" y="16335"/>
                      <a:pt x="9564" y="16302"/>
                    </a:cubicBezTo>
                    <a:cubicBezTo>
                      <a:pt x="9559" y="16247"/>
                      <a:pt x="9555" y="16214"/>
                      <a:pt x="9555" y="16192"/>
                    </a:cubicBezTo>
                    <a:cubicBezTo>
                      <a:pt x="9555" y="16104"/>
                      <a:pt x="9585" y="16071"/>
                      <a:pt x="9599" y="16016"/>
                    </a:cubicBezTo>
                    <a:cubicBezTo>
                      <a:pt x="9616" y="16005"/>
                      <a:pt x="9642" y="16005"/>
                      <a:pt x="9668" y="16005"/>
                    </a:cubicBezTo>
                    <a:cubicBezTo>
                      <a:pt x="9668" y="16038"/>
                      <a:pt x="9690" y="16005"/>
                      <a:pt x="9686" y="16027"/>
                    </a:cubicBezTo>
                    <a:cubicBezTo>
                      <a:pt x="9699" y="16060"/>
                      <a:pt x="9721" y="16060"/>
                      <a:pt x="9738" y="16082"/>
                    </a:cubicBezTo>
                    <a:cubicBezTo>
                      <a:pt x="9756" y="16093"/>
                      <a:pt x="9760" y="16126"/>
                      <a:pt x="9773" y="16148"/>
                    </a:cubicBezTo>
                    <a:cubicBezTo>
                      <a:pt x="9817" y="16192"/>
                      <a:pt x="9856" y="16269"/>
                      <a:pt x="9896" y="16357"/>
                    </a:cubicBezTo>
                    <a:cubicBezTo>
                      <a:pt x="9913" y="16390"/>
                      <a:pt x="9931" y="16435"/>
                      <a:pt x="9948" y="16479"/>
                    </a:cubicBezTo>
                    <a:cubicBezTo>
                      <a:pt x="9957" y="16490"/>
                      <a:pt x="9961" y="16523"/>
                      <a:pt x="9970" y="16545"/>
                    </a:cubicBezTo>
                    <a:cubicBezTo>
                      <a:pt x="9970" y="16556"/>
                      <a:pt x="9979" y="16556"/>
                      <a:pt x="9983" y="16567"/>
                    </a:cubicBezTo>
                    <a:cubicBezTo>
                      <a:pt x="9987" y="16589"/>
                      <a:pt x="9992" y="16611"/>
                      <a:pt x="9996" y="16633"/>
                    </a:cubicBezTo>
                    <a:cubicBezTo>
                      <a:pt x="10005" y="16655"/>
                      <a:pt x="10027" y="16710"/>
                      <a:pt x="10035" y="16743"/>
                    </a:cubicBezTo>
                    <a:cubicBezTo>
                      <a:pt x="10040" y="16765"/>
                      <a:pt x="10035" y="16776"/>
                      <a:pt x="10044" y="16787"/>
                    </a:cubicBezTo>
                    <a:cubicBezTo>
                      <a:pt x="10044" y="16809"/>
                      <a:pt x="10053" y="16809"/>
                      <a:pt x="10057" y="16820"/>
                    </a:cubicBezTo>
                    <a:cubicBezTo>
                      <a:pt x="10062" y="16842"/>
                      <a:pt x="10066" y="16875"/>
                      <a:pt x="10075" y="16897"/>
                    </a:cubicBezTo>
                    <a:cubicBezTo>
                      <a:pt x="10088" y="16952"/>
                      <a:pt x="10101" y="17007"/>
                      <a:pt x="10114" y="17063"/>
                    </a:cubicBezTo>
                    <a:cubicBezTo>
                      <a:pt x="10127" y="17118"/>
                      <a:pt x="10140" y="17162"/>
                      <a:pt x="10149" y="17217"/>
                    </a:cubicBezTo>
                    <a:cubicBezTo>
                      <a:pt x="10149" y="17228"/>
                      <a:pt x="10149" y="17250"/>
                      <a:pt x="10149" y="17261"/>
                    </a:cubicBezTo>
                    <a:cubicBezTo>
                      <a:pt x="10149" y="17261"/>
                      <a:pt x="10158" y="17283"/>
                      <a:pt x="10158" y="17283"/>
                    </a:cubicBezTo>
                    <a:cubicBezTo>
                      <a:pt x="10158" y="17316"/>
                      <a:pt x="10162" y="17382"/>
                      <a:pt x="10167" y="17426"/>
                    </a:cubicBezTo>
                    <a:cubicBezTo>
                      <a:pt x="10167" y="17426"/>
                      <a:pt x="10167" y="17426"/>
                      <a:pt x="10167" y="17426"/>
                    </a:cubicBezTo>
                    <a:cubicBezTo>
                      <a:pt x="10167" y="17526"/>
                      <a:pt x="10175" y="17559"/>
                      <a:pt x="10167" y="17647"/>
                    </a:cubicBezTo>
                    <a:cubicBezTo>
                      <a:pt x="10167" y="17669"/>
                      <a:pt x="10158" y="17691"/>
                      <a:pt x="10158" y="17713"/>
                    </a:cubicBezTo>
                    <a:cubicBezTo>
                      <a:pt x="10158" y="17746"/>
                      <a:pt x="10158" y="17779"/>
                      <a:pt x="10158" y="17812"/>
                    </a:cubicBezTo>
                    <a:cubicBezTo>
                      <a:pt x="10158" y="17812"/>
                      <a:pt x="10149" y="17878"/>
                      <a:pt x="10149" y="17889"/>
                    </a:cubicBezTo>
                    <a:cubicBezTo>
                      <a:pt x="10149" y="17889"/>
                      <a:pt x="10153" y="17911"/>
                      <a:pt x="10153" y="17922"/>
                    </a:cubicBezTo>
                    <a:cubicBezTo>
                      <a:pt x="10153" y="17944"/>
                      <a:pt x="10153" y="18011"/>
                      <a:pt x="10149" y="18055"/>
                    </a:cubicBezTo>
                    <a:cubicBezTo>
                      <a:pt x="10149" y="18121"/>
                      <a:pt x="10132" y="18176"/>
                      <a:pt x="10140" y="18242"/>
                    </a:cubicBezTo>
                    <a:cubicBezTo>
                      <a:pt x="10123" y="18297"/>
                      <a:pt x="10110" y="18352"/>
                      <a:pt x="10101" y="18418"/>
                    </a:cubicBezTo>
                    <a:cubicBezTo>
                      <a:pt x="10097" y="18462"/>
                      <a:pt x="10097" y="18473"/>
                      <a:pt x="10088" y="18506"/>
                    </a:cubicBezTo>
                    <a:cubicBezTo>
                      <a:pt x="10088" y="18528"/>
                      <a:pt x="10088" y="18561"/>
                      <a:pt x="10079" y="18583"/>
                    </a:cubicBezTo>
                    <a:cubicBezTo>
                      <a:pt x="10079" y="18583"/>
                      <a:pt x="10079" y="18616"/>
                      <a:pt x="10075" y="18616"/>
                    </a:cubicBezTo>
                    <a:cubicBezTo>
                      <a:pt x="10075" y="18616"/>
                      <a:pt x="10066" y="18628"/>
                      <a:pt x="10066" y="18628"/>
                    </a:cubicBezTo>
                    <a:cubicBezTo>
                      <a:pt x="10062" y="18661"/>
                      <a:pt x="10057" y="18694"/>
                      <a:pt x="10049" y="18738"/>
                    </a:cubicBezTo>
                    <a:cubicBezTo>
                      <a:pt x="10040" y="18760"/>
                      <a:pt x="10035" y="18793"/>
                      <a:pt x="10027" y="18826"/>
                    </a:cubicBezTo>
                    <a:cubicBezTo>
                      <a:pt x="10027" y="18837"/>
                      <a:pt x="10027" y="18859"/>
                      <a:pt x="10027" y="18870"/>
                    </a:cubicBezTo>
                    <a:cubicBezTo>
                      <a:pt x="10027" y="18870"/>
                      <a:pt x="10018" y="18870"/>
                      <a:pt x="10018" y="18881"/>
                    </a:cubicBezTo>
                    <a:cubicBezTo>
                      <a:pt x="10014" y="18914"/>
                      <a:pt x="10009" y="18947"/>
                      <a:pt x="10000" y="18980"/>
                    </a:cubicBezTo>
                    <a:cubicBezTo>
                      <a:pt x="9992" y="19035"/>
                      <a:pt x="9974" y="19101"/>
                      <a:pt x="9952" y="19145"/>
                    </a:cubicBezTo>
                    <a:cubicBezTo>
                      <a:pt x="9939" y="19223"/>
                      <a:pt x="9931" y="19289"/>
                      <a:pt x="9922" y="19344"/>
                    </a:cubicBezTo>
                    <a:cubicBezTo>
                      <a:pt x="9922" y="19366"/>
                      <a:pt x="9913" y="19399"/>
                      <a:pt x="9909" y="19421"/>
                    </a:cubicBezTo>
                    <a:cubicBezTo>
                      <a:pt x="9909" y="19443"/>
                      <a:pt x="9909" y="19454"/>
                      <a:pt x="9909" y="19465"/>
                    </a:cubicBezTo>
                    <a:cubicBezTo>
                      <a:pt x="9909" y="19465"/>
                      <a:pt x="9904" y="19465"/>
                      <a:pt x="9900" y="19476"/>
                    </a:cubicBezTo>
                    <a:cubicBezTo>
                      <a:pt x="9900" y="19487"/>
                      <a:pt x="9900" y="19509"/>
                      <a:pt x="9891" y="19520"/>
                    </a:cubicBezTo>
                    <a:cubicBezTo>
                      <a:pt x="9882" y="19553"/>
                      <a:pt x="9874" y="19553"/>
                      <a:pt x="9869" y="19586"/>
                    </a:cubicBezTo>
                    <a:moveTo>
                      <a:pt x="11346" y="20633"/>
                    </a:moveTo>
                    <a:cubicBezTo>
                      <a:pt x="11346" y="20633"/>
                      <a:pt x="11337" y="20710"/>
                      <a:pt x="11329" y="20743"/>
                    </a:cubicBezTo>
                    <a:cubicBezTo>
                      <a:pt x="11329" y="20743"/>
                      <a:pt x="11324" y="20743"/>
                      <a:pt x="11320" y="20765"/>
                    </a:cubicBezTo>
                    <a:cubicBezTo>
                      <a:pt x="11320" y="20787"/>
                      <a:pt x="11316" y="20821"/>
                      <a:pt x="11311" y="20843"/>
                    </a:cubicBezTo>
                    <a:cubicBezTo>
                      <a:pt x="11302" y="20876"/>
                      <a:pt x="11285" y="20909"/>
                      <a:pt x="11272" y="20931"/>
                    </a:cubicBezTo>
                    <a:cubicBezTo>
                      <a:pt x="11263" y="20942"/>
                      <a:pt x="11259" y="20964"/>
                      <a:pt x="11250" y="20975"/>
                    </a:cubicBezTo>
                    <a:cubicBezTo>
                      <a:pt x="11241" y="20997"/>
                      <a:pt x="11228" y="21008"/>
                      <a:pt x="11224" y="21041"/>
                    </a:cubicBezTo>
                    <a:cubicBezTo>
                      <a:pt x="11224" y="21041"/>
                      <a:pt x="11224" y="21063"/>
                      <a:pt x="11224" y="21063"/>
                    </a:cubicBezTo>
                    <a:cubicBezTo>
                      <a:pt x="11215" y="21096"/>
                      <a:pt x="11215" y="21085"/>
                      <a:pt x="11206" y="21096"/>
                    </a:cubicBezTo>
                    <a:cubicBezTo>
                      <a:pt x="11189" y="21140"/>
                      <a:pt x="11171" y="21173"/>
                      <a:pt x="11154" y="21217"/>
                    </a:cubicBezTo>
                    <a:cubicBezTo>
                      <a:pt x="11154" y="21228"/>
                      <a:pt x="11145" y="21239"/>
                      <a:pt x="11141" y="21261"/>
                    </a:cubicBezTo>
                    <a:cubicBezTo>
                      <a:pt x="11136" y="21261"/>
                      <a:pt x="11123" y="21261"/>
                      <a:pt x="11115" y="21283"/>
                    </a:cubicBezTo>
                    <a:cubicBezTo>
                      <a:pt x="11115" y="21283"/>
                      <a:pt x="11106" y="21317"/>
                      <a:pt x="11097" y="21317"/>
                    </a:cubicBezTo>
                    <a:cubicBezTo>
                      <a:pt x="11088" y="21339"/>
                      <a:pt x="11080" y="21339"/>
                      <a:pt x="11067" y="21361"/>
                    </a:cubicBezTo>
                    <a:cubicBezTo>
                      <a:pt x="11053" y="21372"/>
                      <a:pt x="11040" y="21405"/>
                      <a:pt x="11027" y="21427"/>
                    </a:cubicBezTo>
                    <a:cubicBezTo>
                      <a:pt x="11027" y="21427"/>
                      <a:pt x="11023" y="21449"/>
                      <a:pt x="11018" y="21449"/>
                    </a:cubicBezTo>
                    <a:cubicBezTo>
                      <a:pt x="11005" y="21471"/>
                      <a:pt x="10988" y="21482"/>
                      <a:pt x="10975" y="21504"/>
                    </a:cubicBezTo>
                    <a:cubicBezTo>
                      <a:pt x="10962" y="21526"/>
                      <a:pt x="10949" y="21559"/>
                      <a:pt x="10940" y="21559"/>
                    </a:cubicBezTo>
                    <a:cubicBezTo>
                      <a:pt x="10922" y="21581"/>
                      <a:pt x="10887" y="21592"/>
                      <a:pt x="10861" y="21592"/>
                    </a:cubicBezTo>
                    <a:cubicBezTo>
                      <a:pt x="10813" y="21592"/>
                      <a:pt x="10748" y="21581"/>
                      <a:pt x="10704" y="21559"/>
                    </a:cubicBezTo>
                    <a:cubicBezTo>
                      <a:pt x="10691" y="21559"/>
                      <a:pt x="10678" y="21548"/>
                      <a:pt x="10665" y="21537"/>
                    </a:cubicBezTo>
                    <a:cubicBezTo>
                      <a:pt x="10651" y="21526"/>
                      <a:pt x="10638" y="21482"/>
                      <a:pt x="10621" y="21471"/>
                    </a:cubicBezTo>
                    <a:cubicBezTo>
                      <a:pt x="10612" y="21471"/>
                      <a:pt x="10603" y="21471"/>
                      <a:pt x="10595" y="21449"/>
                    </a:cubicBezTo>
                    <a:cubicBezTo>
                      <a:pt x="10595" y="21449"/>
                      <a:pt x="10590" y="21438"/>
                      <a:pt x="10586" y="21427"/>
                    </a:cubicBezTo>
                    <a:cubicBezTo>
                      <a:pt x="10577" y="21427"/>
                      <a:pt x="10568" y="21427"/>
                      <a:pt x="10560" y="21416"/>
                    </a:cubicBezTo>
                    <a:cubicBezTo>
                      <a:pt x="10560" y="21416"/>
                      <a:pt x="10551" y="21416"/>
                      <a:pt x="10551" y="21416"/>
                    </a:cubicBezTo>
                    <a:cubicBezTo>
                      <a:pt x="10551" y="21416"/>
                      <a:pt x="10551" y="21394"/>
                      <a:pt x="10551" y="21394"/>
                    </a:cubicBezTo>
                    <a:cubicBezTo>
                      <a:pt x="10551" y="21394"/>
                      <a:pt x="10538" y="21394"/>
                      <a:pt x="10538" y="21394"/>
                    </a:cubicBezTo>
                    <a:cubicBezTo>
                      <a:pt x="10533" y="21394"/>
                      <a:pt x="10525" y="21361"/>
                      <a:pt x="10516" y="21350"/>
                    </a:cubicBezTo>
                    <a:cubicBezTo>
                      <a:pt x="10512" y="21350"/>
                      <a:pt x="10503" y="21339"/>
                      <a:pt x="10494" y="21328"/>
                    </a:cubicBezTo>
                    <a:cubicBezTo>
                      <a:pt x="10485" y="21328"/>
                      <a:pt x="10477" y="21283"/>
                      <a:pt x="10468" y="21272"/>
                    </a:cubicBezTo>
                    <a:cubicBezTo>
                      <a:pt x="10468" y="21272"/>
                      <a:pt x="10459" y="21272"/>
                      <a:pt x="10455" y="21250"/>
                    </a:cubicBezTo>
                    <a:cubicBezTo>
                      <a:pt x="10455" y="21250"/>
                      <a:pt x="10455" y="21239"/>
                      <a:pt x="10450" y="21239"/>
                    </a:cubicBezTo>
                    <a:cubicBezTo>
                      <a:pt x="10446" y="21228"/>
                      <a:pt x="10433" y="21228"/>
                      <a:pt x="10429" y="21217"/>
                    </a:cubicBezTo>
                    <a:cubicBezTo>
                      <a:pt x="10420" y="21217"/>
                      <a:pt x="10411" y="21206"/>
                      <a:pt x="10407" y="21195"/>
                    </a:cubicBezTo>
                    <a:cubicBezTo>
                      <a:pt x="10402" y="21195"/>
                      <a:pt x="10398" y="21162"/>
                      <a:pt x="10389" y="21151"/>
                    </a:cubicBezTo>
                    <a:cubicBezTo>
                      <a:pt x="10381" y="21151"/>
                      <a:pt x="10376" y="21151"/>
                      <a:pt x="10372" y="21129"/>
                    </a:cubicBezTo>
                    <a:cubicBezTo>
                      <a:pt x="10367" y="21129"/>
                      <a:pt x="10363" y="21107"/>
                      <a:pt x="10354" y="21096"/>
                    </a:cubicBezTo>
                    <a:cubicBezTo>
                      <a:pt x="10315" y="21019"/>
                      <a:pt x="10271" y="20953"/>
                      <a:pt x="10228" y="20887"/>
                    </a:cubicBezTo>
                    <a:cubicBezTo>
                      <a:pt x="10228" y="20887"/>
                      <a:pt x="10219" y="20887"/>
                      <a:pt x="10219" y="20887"/>
                    </a:cubicBezTo>
                    <a:cubicBezTo>
                      <a:pt x="10219" y="20887"/>
                      <a:pt x="10219" y="20865"/>
                      <a:pt x="10215" y="20865"/>
                    </a:cubicBezTo>
                    <a:cubicBezTo>
                      <a:pt x="10210" y="20865"/>
                      <a:pt x="10201" y="20854"/>
                      <a:pt x="10197" y="20843"/>
                    </a:cubicBezTo>
                    <a:cubicBezTo>
                      <a:pt x="10193" y="20832"/>
                      <a:pt x="10188" y="20810"/>
                      <a:pt x="10180" y="20799"/>
                    </a:cubicBezTo>
                    <a:cubicBezTo>
                      <a:pt x="10171" y="20799"/>
                      <a:pt x="10167" y="20799"/>
                      <a:pt x="10158" y="20776"/>
                    </a:cubicBezTo>
                    <a:cubicBezTo>
                      <a:pt x="10149" y="20776"/>
                      <a:pt x="10149" y="20743"/>
                      <a:pt x="10140" y="20743"/>
                    </a:cubicBezTo>
                    <a:cubicBezTo>
                      <a:pt x="10136" y="20721"/>
                      <a:pt x="10127" y="20721"/>
                      <a:pt x="10123" y="20721"/>
                    </a:cubicBezTo>
                    <a:cubicBezTo>
                      <a:pt x="10114" y="20721"/>
                      <a:pt x="10110" y="20688"/>
                      <a:pt x="10105" y="20666"/>
                    </a:cubicBezTo>
                    <a:cubicBezTo>
                      <a:pt x="10101" y="20666"/>
                      <a:pt x="10092" y="20666"/>
                      <a:pt x="10083" y="20666"/>
                    </a:cubicBezTo>
                    <a:cubicBezTo>
                      <a:pt x="10070" y="20644"/>
                      <a:pt x="10062" y="20622"/>
                      <a:pt x="10053" y="20611"/>
                    </a:cubicBezTo>
                    <a:cubicBezTo>
                      <a:pt x="10040" y="20589"/>
                      <a:pt x="10027" y="20567"/>
                      <a:pt x="10018" y="20545"/>
                    </a:cubicBezTo>
                    <a:cubicBezTo>
                      <a:pt x="10018" y="20545"/>
                      <a:pt x="10009" y="20545"/>
                      <a:pt x="10005" y="20534"/>
                    </a:cubicBezTo>
                    <a:cubicBezTo>
                      <a:pt x="10005" y="20534"/>
                      <a:pt x="10005" y="20512"/>
                      <a:pt x="10005" y="20512"/>
                    </a:cubicBezTo>
                    <a:cubicBezTo>
                      <a:pt x="10000" y="20512"/>
                      <a:pt x="9987" y="20512"/>
                      <a:pt x="9987" y="20490"/>
                    </a:cubicBezTo>
                    <a:cubicBezTo>
                      <a:pt x="9979" y="20479"/>
                      <a:pt x="9974" y="20457"/>
                      <a:pt x="9970" y="20446"/>
                    </a:cubicBezTo>
                    <a:cubicBezTo>
                      <a:pt x="9961" y="20446"/>
                      <a:pt x="9957" y="20446"/>
                      <a:pt x="9948" y="20424"/>
                    </a:cubicBezTo>
                    <a:cubicBezTo>
                      <a:pt x="9948" y="20424"/>
                      <a:pt x="9948" y="20402"/>
                      <a:pt x="9939" y="20391"/>
                    </a:cubicBezTo>
                    <a:cubicBezTo>
                      <a:pt x="9931" y="20391"/>
                      <a:pt x="9922" y="20391"/>
                      <a:pt x="9913" y="20369"/>
                    </a:cubicBezTo>
                    <a:cubicBezTo>
                      <a:pt x="9922" y="20270"/>
                      <a:pt x="9948" y="20170"/>
                      <a:pt x="9970" y="20082"/>
                    </a:cubicBezTo>
                    <a:cubicBezTo>
                      <a:pt x="9979" y="20049"/>
                      <a:pt x="9987" y="20005"/>
                      <a:pt x="9992" y="19972"/>
                    </a:cubicBezTo>
                    <a:cubicBezTo>
                      <a:pt x="9996" y="19939"/>
                      <a:pt x="9992" y="19873"/>
                      <a:pt x="10000" y="19829"/>
                    </a:cubicBezTo>
                    <a:cubicBezTo>
                      <a:pt x="10000" y="19796"/>
                      <a:pt x="10014" y="19752"/>
                      <a:pt x="10018" y="19719"/>
                    </a:cubicBezTo>
                    <a:cubicBezTo>
                      <a:pt x="10022" y="19675"/>
                      <a:pt x="10022" y="19630"/>
                      <a:pt x="10031" y="19597"/>
                    </a:cubicBezTo>
                    <a:cubicBezTo>
                      <a:pt x="10040" y="19553"/>
                      <a:pt x="10057" y="19509"/>
                      <a:pt x="10062" y="19465"/>
                    </a:cubicBezTo>
                    <a:cubicBezTo>
                      <a:pt x="10062" y="19443"/>
                      <a:pt x="10062" y="19399"/>
                      <a:pt x="10062" y="19366"/>
                    </a:cubicBezTo>
                    <a:cubicBezTo>
                      <a:pt x="10062" y="19366"/>
                      <a:pt x="10070" y="19355"/>
                      <a:pt x="10070" y="19344"/>
                    </a:cubicBezTo>
                    <a:cubicBezTo>
                      <a:pt x="10070" y="19333"/>
                      <a:pt x="10070" y="19322"/>
                      <a:pt x="10070" y="19311"/>
                    </a:cubicBezTo>
                    <a:cubicBezTo>
                      <a:pt x="10075" y="19267"/>
                      <a:pt x="10092" y="19223"/>
                      <a:pt x="10097" y="19168"/>
                    </a:cubicBezTo>
                    <a:cubicBezTo>
                      <a:pt x="10097" y="19145"/>
                      <a:pt x="10097" y="19112"/>
                      <a:pt x="10105" y="19090"/>
                    </a:cubicBezTo>
                    <a:cubicBezTo>
                      <a:pt x="10114" y="19057"/>
                      <a:pt x="10136" y="19035"/>
                      <a:pt x="10145" y="19024"/>
                    </a:cubicBezTo>
                    <a:cubicBezTo>
                      <a:pt x="10149" y="19002"/>
                      <a:pt x="10153" y="18991"/>
                      <a:pt x="10162" y="18969"/>
                    </a:cubicBezTo>
                    <a:cubicBezTo>
                      <a:pt x="10180" y="18925"/>
                      <a:pt x="10197" y="18848"/>
                      <a:pt x="10206" y="18771"/>
                    </a:cubicBezTo>
                    <a:cubicBezTo>
                      <a:pt x="10223" y="18738"/>
                      <a:pt x="10241" y="18705"/>
                      <a:pt x="10258" y="18683"/>
                    </a:cubicBezTo>
                    <a:cubicBezTo>
                      <a:pt x="10263" y="18661"/>
                      <a:pt x="10267" y="18650"/>
                      <a:pt x="10276" y="18628"/>
                    </a:cubicBezTo>
                    <a:cubicBezTo>
                      <a:pt x="10280" y="18616"/>
                      <a:pt x="10293" y="18594"/>
                      <a:pt x="10298" y="18572"/>
                    </a:cubicBezTo>
                    <a:cubicBezTo>
                      <a:pt x="10381" y="18484"/>
                      <a:pt x="10512" y="18484"/>
                      <a:pt x="10608" y="18462"/>
                    </a:cubicBezTo>
                    <a:cubicBezTo>
                      <a:pt x="10634" y="18517"/>
                      <a:pt x="10682" y="18539"/>
                      <a:pt x="10704" y="18605"/>
                    </a:cubicBezTo>
                    <a:cubicBezTo>
                      <a:pt x="10704" y="18650"/>
                      <a:pt x="10691" y="18639"/>
                      <a:pt x="10686" y="18650"/>
                    </a:cubicBezTo>
                    <a:cubicBezTo>
                      <a:pt x="10686" y="18650"/>
                      <a:pt x="10686" y="18672"/>
                      <a:pt x="10686" y="18672"/>
                    </a:cubicBezTo>
                    <a:cubicBezTo>
                      <a:pt x="10678" y="18694"/>
                      <a:pt x="10669" y="18694"/>
                      <a:pt x="10660" y="18716"/>
                    </a:cubicBezTo>
                    <a:cubicBezTo>
                      <a:pt x="10647" y="18738"/>
                      <a:pt x="10638" y="18782"/>
                      <a:pt x="10621" y="18804"/>
                    </a:cubicBezTo>
                    <a:cubicBezTo>
                      <a:pt x="10616" y="18804"/>
                      <a:pt x="10616" y="18826"/>
                      <a:pt x="10612" y="18837"/>
                    </a:cubicBezTo>
                    <a:cubicBezTo>
                      <a:pt x="10608" y="18837"/>
                      <a:pt x="10599" y="18848"/>
                      <a:pt x="10590" y="18870"/>
                    </a:cubicBezTo>
                    <a:cubicBezTo>
                      <a:pt x="10590" y="18870"/>
                      <a:pt x="10590" y="18892"/>
                      <a:pt x="10590" y="18903"/>
                    </a:cubicBezTo>
                    <a:cubicBezTo>
                      <a:pt x="10582" y="18925"/>
                      <a:pt x="10568" y="18925"/>
                      <a:pt x="10564" y="18947"/>
                    </a:cubicBezTo>
                    <a:cubicBezTo>
                      <a:pt x="10564" y="18947"/>
                      <a:pt x="10564" y="18969"/>
                      <a:pt x="10564" y="18980"/>
                    </a:cubicBezTo>
                    <a:cubicBezTo>
                      <a:pt x="10542" y="19035"/>
                      <a:pt x="10516" y="19079"/>
                      <a:pt x="10503" y="19157"/>
                    </a:cubicBezTo>
                    <a:cubicBezTo>
                      <a:pt x="10481" y="19157"/>
                      <a:pt x="10468" y="19212"/>
                      <a:pt x="10450" y="19234"/>
                    </a:cubicBezTo>
                    <a:cubicBezTo>
                      <a:pt x="10442" y="19234"/>
                      <a:pt x="10433" y="19256"/>
                      <a:pt x="10424" y="19278"/>
                    </a:cubicBezTo>
                    <a:cubicBezTo>
                      <a:pt x="10424" y="19278"/>
                      <a:pt x="10424" y="19300"/>
                      <a:pt x="10424" y="19300"/>
                    </a:cubicBezTo>
                    <a:cubicBezTo>
                      <a:pt x="10416" y="19300"/>
                      <a:pt x="10411" y="19300"/>
                      <a:pt x="10402" y="19322"/>
                    </a:cubicBezTo>
                    <a:cubicBezTo>
                      <a:pt x="10402" y="19322"/>
                      <a:pt x="10402" y="19333"/>
                      <a:pt x="10398" y="19333"/>
                    </a:cubicBezTo>
                    <a:cubicBezTo>
                      <a:pt x="10367" y="19366"/>
                      <a:pt x="10337" y="19432"/>
                      <a:pt x="10306" y="19476"/>
                    </a:cubicBezTo>
                    <a:cubicBezTo>
                      <a:pt x="10284" y="19509"/>
                      <a:pt x="10263" y="19542"/>
                      <a:pt x="10241" y="19575"/>
                    </a:cubicBezTo>
                    <a:cubicBezTo>
                      <a:pt x="10241" y="19575"/>
                      <a:pt x="10241" y="19597"/>
                      <a:pt x="10241" y="19597"/>
                    </a:cubicBezTo>
                    <a:cubicBezTo>
                      <a:pt x="10241" y="19597"/>
                      <a:pt x="10236" y="19597"/>
                      <a:pt x="10236" y="19597"/>
                    </a:cubicBezTo>
                    <a:cubicBezTo>
                      <a:pt x="10236" y="19597"/>
                      <a:pt x="10236" y="19619"/>
                      <a:pt x="10228" y="19619"/>
                    </a:cubicBezTo>
                    <a:cubicBezTo>
                      <a:pt x="10228" y="19619"/>
                      <a:pt x="10223" y="19619"/>
                      <a:pt x="10219" y="19619"/>
                    </a:cubicBezTo>
                    <a:cubicBezTo>
                      <a:pt x="10219" y="19619"/>
                      <a:pt x="10219" y="19641"/>
                      <a:pt x="10219" y="19641"/>
                    </a:cubicBezTo>
                    <a:lnTo>
                      <a:pt x="10210" y="19641"/>
                    </a:lnTo>
                    <a:cubicBezTo>
                      <a:pt x="10210" y="19641"/>
                      <a:pt x="10210" y="19664"/>
                      <a:pt x="10210" y="19664"/>
                    </a:cubicBezTo>
                    <a:lnTo>
                      <a:pt x="10201" y="19664"/>
                    </a:lnTo>
                    <a:cubicBezTo>
                      <a:pt x="10201" y="19664"/>
                      <a:pt x="10201" y="19686"/>
                      <a:pt x="10197" y="19686"/>
                    </a:cubicBezTo>
                    <a:lnTo>
                      <a:pt x="10188" y="19686"/>
                    </a:lnTo>
                    <a:cubicBezTo>
                      <a:pt x="10188" y="19686"/>
                      <a:pt x="10188" y="19708"/>
                      <a:pt x="10184" y="19708"/>
                    </a:cubicBezTo>
                    <a:cubicBezTo>
                      <a:pt x="10184" y="19708"/>
                      <a:pt x="10180" y="19708"/>
                      <a:pt x="10175" y="19708"/>
                    </a:cubicBezTo>
                    <a:cubicBezTo>
                      <a:pt x="10175" y="19708"/>
                      <a:pt x="10175" y="19719"/>
                      <a:pt x="10175" y="19730"/>
                    </a:cubicBezTo>
                    <a:cubicBezTo>
                      <a:pt x="10175" y="19730"/>
                      <a:pt x="10171" y="19730"/>
                      <a:pt x="10167" y="19730"/>
                    </a:cubicBezTo>
                    <a:cubicBezTo>
                      <a:pt x="10167" y="19730"/>
                      <a:pt x="10167" y="19752"/>
                      <a:pt x="10167" y="19752"/>
                    </a:cubicBezTo>
                    <a:cubicBezTo>
                      <a:pt x="10153" y="19774"/>
                      <a:pt x="10132" y="19774"/>
                      <a:pt x="10123" y="19818"/>
                    </a:cubicBezTo>
                    <a:cubicBezTo>
                      <a:pt x="10149" y="19862"/>
                      <a:pt x="10171" y="19807"/>
                      <a:pt x="10188" y="19785"/>
                    </a:cubicBezTo>
                    <a:cubicBezTo>
                      <a:pt x="10206" y="19763"/>
                      <a:pt x="10223" y="19752"/>
                      <a:pt x="10245" y="19730"/>
                    </a:cubicBezTo>
                    <a:cubicBezTo>
                      <a:pt x="10254" y="19719"/>
                      <a:pt x="10271" y="19708"/>
                      <a:pt x="10284" y="19697"/>
                    </a:cubicBezTo>
                    <a:cubicBezTo>
                      <a:pt x="10311" y="19664"/>
                      <a:pt x="10333" y="19608"/>
                      <a:pt x="10363" y="19575"/>
                    </a:cubicBezTo>
                    <a:cubicBezTo>
                      <a:pt x="10367" y="19575"/>
                      <a:pt x="10372" y="19575"/>
                      <a:pt x="10381" y="19564"/>
                    </a:cubicBezTo>
                    <a:cubicBezTo>
                      <a:pt x="10394" y="19553"/>
                      <a:pt x="10407" y="19531"/>
                      <a:pt x="10420" y="19520"/>
                    </a:cubicBezTo>
                    <a:cubicBezTo>
                      <a:pt x="10424" y="19520"/>
                      <a:pt x="10442" y="19520"/>
                      <a:pt x="10442" y="19476"/>
                    </a:cubicBezTo>
                    <a:cubicBezTo>
                      <a:pt x="10455" y="19487"/>
                      <a:pt x="10468" y="19465"/>
                      <a:pt x="10477" y="19454"/>
                    </a:cubicBezTo>
                    <a:cubicBezTo>
                      <a:pt x="10507" y="19421"/>
                      <a:pt x="10547" y="19333"/>
                      <a:pt x="10582" y="19289"/>
                    </a:cubicBezTo>
                    <a:cubicBezTo>
                      <a:pt x="10586" y="19289"/>
                      <a:pt x="10590" y="19267"/>
                      <a:pt x="10599" y="19256"/>
                    </a:cubicBezTo>
                    <a:cubicBezTo>
                      <a:pt x="10612" y="19256"/>
                      <a:pt x="10625" y="19245"/>
                      <a:pt x="10634" y="19223"/>
                    </a:cubicBezTo>
                    <a:cubicBezTo>
                      <a:pt x="10647" y="19201"/>
                      <a:pt x="10665" y="19168"/>
                      <a:pt x="10682" y="19134"/>
                    </a:cubicBezTo>
                    <a:cubicBezTo>
                      <a:pt x="10691" y="19123"/>
                      <a:pt x="10695" y="19112"/>
                      <a:pt x="10700" y="19101"/>
                    </a:cubicBezTo>
                    <a:cubicBezTo>
                      <a:pt x="10708" y="19090"/>
                      <a:pt x="10717" y="19079"/>
                      <a:pt x="10730" y="19057"/>
                    </a:cubicBezTo>
                    <a:cubicBezTo>
                      <a:pt x="10739" y="19046"/>
                      <a:pt x="10752" y="19002"/>
                      <a:pt x="10769" y="18991"/>
                    </a:cubicBezTo>
                    <a:cubicBezTo>
                      <a:pt x="10769" y="18991"/>
                      <a:pt x="10787" y="18991"/>
                      <a:pt x="10791" y="18991"/>
                    </a:cubicBezTo>
                    <a:cubicBezTo>
                      <a:pt x="10796" y="18980"/>
                      <a:pt x="10804" y="18958"/>
                      <a:pt x="10809" y="18936"/>
                    </a:cubicBezTo>
                    <a:cubicBezTo>
                      <a:pt x="10822" y="18903"/>
                      <a:pt x="10839" y="18881"/>
                      <a:pt x="10857" y="18859"/>
                    </a:cubicBezTo>
                    <a:cubicBezTo>
                      <a:pt x="10866" y="18837"/>
                      <a:pt x="10874" y="18826"/>
                      <a:pt x="10879" y="18826"/>
                    </a:cubicBezTo>
                    <a:cubicBezTo>
                      <a:pt x="10900" y="18826"/>
                      <a:pt x="10914" y="18870"/>
                      <a:pt x="10927" y="18892"/>
                    </a:cubicBezTo>
                    <a:cubicBezTo>
                      <a:pt x="10931" y="19013"/>
                      <a:pt x="10914" y="19057"/>
                      <a:pt x="10900" y="19134"/>
                    </a:cubicBezTo>
                    <a:cubicBezTo>
                      <a:pt x="10887" y="19145"/>
                      <a:pt x="10879" y="19168"/>
                      <a:pt x="10870" y="19190"/>
                    </a:cubicBezTo>
                    <a:cubicBezTo>
                      <a:pt x="10857" y="19223"/>
                      <a:pt x="10844" y="19256"/>
                      <a:pt x="10831" y="19289"/>
                    </a:cubicBezTo>
                    <a:cubicBezTo>
                      <a:pt x="10831" y="19311"/>
                      <a:pt x="10813" y="19311"/>
                      <a:pt x="10809" y="19311"/>
                    </a:cubicBezTo>
                    <a:cubicBezTo>
                      <a:pt x="10809" y="19333"/>
                      <a:pt x="10809" y="19344"/>
                      <a:pt x="10796" y="19355"/>
                    </a:cubicBezTo>
                    <a:cubicBezTo>
                      <a:pt x="10782" y="19377"/>
                      <a:pt x="10769" y="19421"/>
                      <a:pt x="10756" y="19454"/>
                    </a:cubicBezTo>
                    <a:cubicBezTo>
                      <a:pt x="10748" y="19476"/>
                      <a:pt x="10739" y="19498"/>
                      <a:pt x="10734" y="19531"/>
                    </a:cubicBezTo>
                    <a:cubicBezTo>
                      <a:pt x="10717" y="19575"/>
                      <a:pt x="10695" y="19608"/>
                      <a:pt x="10686" y="19675"/>
                    </a:cubicBezTo>
                    <a:cubicBezTo>
                      <a:pt x="10665" y="19686"/>
                      <a:pt x="10651" y="19730"/>
                      <a:pt x="10634" y="19752"/>
                    </a:cubicBezTo>
                    <a:cubicBezTo>
                      <a:pt x="10625" y="19774"/>
                      <a:pt x="10616" y="19774"/>
                      <a:pt x="10608" y="19796"/>
                    </a:cubicBezTo>
                    <a:cubicBezTo>
                      <a:pt x="10608" y="19796"/>
                      <a:pt x="10608" y="19807"/>
                      <a:pt x="10608" y="19818"/>
                    </a:cubicBezTo>
                    <a:cubicBezTo>
                      <a:pt x="10603" y="19818"/>
                      <a:pt x="10595" y="19818"/>
                      <a:pt x="10586" y="19840"/>
                    </a:cubicBezTo>
                    <a:cubicBezTo>
                      <a:pt x="10586" y="19840"/>
                      <a:pt x="10586" y="19862"/>
                      <a:pt x="10586" y="19862"/>
                    </a:cubicBezTo>
                    <a:cubicBezTo>
                      <a:pt x="10555" y="19895"/>
                      <a:pt x="10525" y="19950"/>
                      <a:pt x="10494" y="20005"/>
                    </a:cubicBezTo>
                    <a:cubicBezTo>
                      <a:pt x="10472" y="20038"/>
                      <a:pt x="10450" y="20071"/>
                      <a:pt x="10429" y="20104"/>
                    </a:cubicBezTo>
                    <a:lnTo>
                      <a:pt x="10429" y="20126"/>
                    </a:lnTo>
                    <a:cubicBezTo>
                      <a:pt x="10429" y="20126"/>
                      <a:pt x="10420" y="20126"/>
                      <a:pt x="10416" y="20126"/>
                    </a:cubicBezTo>
                    <a:cubicBezTo>
                      <a:pt x="10416" y="20126"/>
                      <a:pt x="10416" y="20148"/>
                      <a:pt x="10411" y="20148"/>
                    </a:cubicBezTo>
                    <a:cubicBezTo>
                      <a:pt x="10411" y="20148"/>
                      <a:pt x="10407" y="20148"/>
                      <a:pt x="10407" y="20148"/>
                    </a:cubicBezTo>
                    <a:cubicBezTo>
                      <a:pt x="10407" y="20148"/>
                      <a:pt x="10407" y="20170"/>
                      <a:pt x="10402" y="20170"/>
                    </a:cubicBezTo>
                    <a:cubicBezTo>
                      <a:pt x="10402" y="20170"/>
                      <a:pt x="10394" y="20170"/>
                      <a:pt x="10394" y="20170"/>
                    </a:cubicBezTo>
                    <a:cubicBezTo>
                      <a:pt x="10394" y="20170"/>
                      <a:pt x="10394" y="20193"/>
                      <a:pt x="10394" y="20193"/>
                    </a:cubicBezTo>
                    <a:cubicBezTo>
                      <a:pt x="10394" y="20193"/>
                      <a:pt x="10389" y="20193"/>
                      <a:pt x="10385" y="20193"/>
                    </a:cubicBezTo>
                    <a:cubicBezTo>
                      <a:pt x="10385" y="20193"/>
                      <a:pt x="10385" y="20204"/>
                      <a:pt x="10381" y="20204"/>
                    </a:cubicBezTo>
                    <a:cubicBezTo>
                      <a:pt x="10381" y="20204"/>
                      <a:pt x="10376" y="20204"/>
                      <a:pt x="10372" y="20204"/>
                    </a:cubicBezTo>
                    <a:cubicBezTo>
                      <a:pt x="10372" y="20204"/>
                      <a:pt x="10372" y="20226"/>
                      <a:pt x="10367" y="20237"/>
                    </a:cubicBezTo>
                    <a:cubicBezTo>
                      <a:pt x="10367" y="20237"/>
                      <a:pt x="10363" y="20237"/>
                      <a:pt x="10359" y="20237"/>
                    </a:cubicBezTo>
                    <a:cubicBezTo>
                      <a:pt x="10359" y="20237"/>
                      <a:pt x="10359" y="20259"/>
                      <a:pt x="10359" y="20259"/>
                    </a:cubicBezTo>
                    <a:lnTo>
                      <a:pt x="10350" y="20259"/>
                    </a:lnTo>
                    <a:cubicBezTo>
                      <a:pt x="10350" y="20259"/>
                      <a:pt x="10350" y="20281"/>
                      <a:pt x="10350" y="20281"/>
                    </a:cubicBezTo>
                    <a:cubicBezTo>
                      <a:pt x="10337" y="20292"/>
                      <a:pt x="10315" y="20303"/>
                      <a:pt x="10306" y="20336"/>
                    </a:cubicBezTo>
                    <a:cubicBezTo>
                      <a:pt x="10333" y="20380"/>
                      <a:pt x="10354" y="20325"/>
                      <a:pt x="10372" y="20303"/>
                    </a:cubicBezTo>
                    <a:cubicBezTo>
                      <a:pt x="10389" y="20281"/>
                      <a:pt x="10407" y="20270"/>
                      <a:pt x="10429" y="20248"/>
                    </a:cubicBezTo>
                    <a:cubicBezTo>
                      <a:pt x="10442" y="20237"/>
                      <a:pt x="10459" y="20226"/>
                      <a:pt x="10468" y="20215"/>
                    </a:cubicBezTo>
                    <a:cubicBezTo>
                      <a:pt x="10494" y="20182"/>
                      <a:pt x="10516" y="20126"/>
                      <a:pt x="10551" y="20093"/>
                    </a:cubicBezTo>
                    <a:cubicBezTo>
                      <a:pt x="10555" y="20093"/>
                      <a:pt x="10560" y="20093"/>
                      <a:pt x="10568" y="20093"/>
                    </a:cubicBezTo>
                    <a:cubicBezTo>
                      <a:pt x="10582" y="20093"/>
                      <a:pt x="10595" y="20060"/>
                      <a:pt x="10608" y="20049"/>
                    </a:cubicBezTo>
                    <a:cubicBezTo>
                      <a:pt x="10612" y="20049"/>
                      <a:pt x="10630" y="20049"/>
                      <a:pt x="10630" y="20005"/>
                    </a:cubicBezTo>
                    <a:cubicBezTo>
                      <a:pt x="10643" y="20016"/>
                      <a:pt x="10656" y="20005"/>
                      <a:pt x="10665" y="19994"/>
                    </a:cubicBezTo>
                    <a:cubicBezTo>
                      <a:pt x="10686" y="19961"/>
                      <a:pt x="10708" y="19917"/>
                      <a:pt x="10734" y="19884"/>
                    </a:cubicBezTo>
                    <a:cubicBezTo>
                      <a:pt x="10748" y="19862"/>
                      <a:pt x="10761" y="19851"/>
                      <a:pt x="10769" y="19829"/>
                    </a:cubicBezTo>
                    <a:cubicBezTo>
                      <a:pt x="10774" y="19829"/>
                      <a:pt x="10778" y="19807"/>
                      <a:pt x="10787" y="19796"/>
                    </a:cubicBezTo>
                    <a:cubicBezTo>
                      <a:pt x="10800" y="19785"/>
                      <a:pt x="10809" y="19785"/>
                      <a:pt x="10822" y="19763"/>
                    </a:cubicBezTo>
                    <a:cubicBezTo>
                      <a:pt x="10835" y="19741"/>
                      <a:pt x="10852" y="19697"/>
                      <a:pt x="10870" y="19664"/>
                    </a:cubicBezTo>
                    <a:cubicBezTo>
                      <a:pt x="10870" y="19664"/>
                      <a:pt x="10879" y="19641"/>
                      <a:pt x="10887" y="19630"/>
                    </a:cubicBezTo>
                    <a:cubicBezTo>
                      <a:pt x="10892" y="19630"/>
                      <a:pt x="10900" y="19630"/>
                      <a:pt x="10909" y="19608"/>
                    </a:cubicBezTo>
                    <a:cubicBezTo>
                      <a:pt x="10918" y="19586"/>
                      <a:pt x="10931" y="19564"/>
                      <a:pt x="10940" y="19553"/>
                    </a:cubicBezTo>
                    <a:cubicBezTo>
                      <a:pt x="10940" y="19553"/>
                      <a:pt x="10953" y="19531"/>
                      <a:pt x="10962" y="19531"/>
                    </a:cubicBezTo>
                    <a:cubicBezTo>
                      <a:pt x="10962" y="19531"/>
                      <a:pt x="10975" y="19531"/>
                      <a:pt x="10979" y="19531"/>
                    </a:cubicBezTo>
                    <a:cubicBezTo>
                      <a:pt x="11010" y="19487"/>
                      <a:pt x="11023" y="19388"/>
                      <a:pt x="11062" y="19388"/>
                    </a:cubicBezTo>
                    <a:cubicBezTo>
                      <a:pt x="11080" y="19322"/>
                      <a:pt x="11106" y="19223"/>
                      <a:pt x="11149" y="19267"/>
                    </a:cubicBezTo>
                    <a:cubicBezTo>
                      <a:pt x="11163" y="19311"/>
                      <a:pt x="11149" y="19377"/>
                      <a:pt x="11145" y="19410"/>
                    </a:cubicBezTo>
                    <a:cubicBezTo>
                      <a:pt x="11141" y="19465"/>
                      <a:pt x="11119" y="19509"/>
                      <a:pt x="11106" y="19553"/>
                    </a:cubicBezTo>
                    <a:cubicBezTo>
                      <a:pt x="11097" y="19586"/>
                      <a:pt x="11088" y="19608"/>
                      <a:pt x="11080" y="19641"/>
                    </a:cubicBezTo>
                    <a:cubicBezTo>
                      <a:pt x="11075" y="19664"/>
                      <a:pt x="11071" y="19686"/>
                      <a:pt x="11067" y="19697"/>
                    </a:cubicBezTo>
                    <a:cubicBezTo>
                      <a:pt x="11049" y="19752"/>
                      <a:pt x="11027" y="19774"/>
                      <a:pt x="11018" y="19862"/>
                    </a:cubicBezTo>
                    <a:cubicBezTo>
                      <a:pt x="10988" y="19906"/>
                      <a:pt x="10966" y="19983"/>
                      <a:pt x="10944" y="20038"/>
                    </a:cubicBezTo>
                    <a:cubicBezTo>
                      <a:pt x="10922" y="20082"/>
                      <a:pt x="10905" y="20115"/>
                      <a:pt x="10887" y="20170"/>
                    </a:cubicBezTo>
                    <a:cubicBezTo>
                      <a:pt x="10887" y="20170"/>
                      <a:pt x="10883" y="20170"/>
                      <a:pt x="10879" y="20170"/>
                    </a:cubicBezTo>
                    <a:cubicBezTo>
                      <a:pt x="10874" y="20204"/>
                      <a:pt x="10861" y="20226"/>
                      <a:pt x="10852" y="20248"/>
                    </a:cubicBezTo>
                    <a:cubicBezTo>
                      <a:pt x="10852" y="20248"/>
                      <a:pt x="10844" y="20259"/>
                      <a:pt x="10839" y="20270"/>
                    </a:cubicBezTo>
                    <a:cubicBezTo>
                      <a:pt x="10839" y="20270"/>
                      <a:pt x="10835" y="20281"/>
                      <a:pt x="10831" y="20292"/>
                    </a:cubicBezTo>
                    <a:cubicBezTo>
                      <a:pt x="10831" y="20292"/>
                      <a:pt x="10822" y="20292"/>
                      <a:pt x="10813" y="20303"/>
                    </a:cubicBezTo>
                    <a:cubicBezTo>
                      <a:pt x="10813" y="20303"/>
                      <a:pt x="10813" y="20325"/>
                      <a:pt x="10804" y="20325"/>
                    </a:cubicBezTo>
                    <a:cubicBezTo>
                      <a:pt x="10796" y="20347"/>
                      <a:pt x="10787" y="20347"/>
                      <a:pt x="10782" y="20358"/>
                    </a:cubicBezTo>
                    <a:cubicBezTo>
                      <a:pt x="10765" y="20391"/>
                      <a:pt x="10752" y="20424"/>
                      <a:pt x="10743" y="20457"/>
                    </a:cubicBezTo>
                    <a:cubicBezTo>
                      <a:pt x="10734" y="20435"/>
                      <a:pt x="10730" y="20468"/>
                      <a:pt x="10721" y="20479"/>
                    </a:cubicBezTo>
                    <a:cubicBezTo>
                      <a:pt x="10708" y="20490"/>
                      <a:pt x="10704" y="20501"/>
                      <a:pt x="10691" y="20534"/>
                    </a:cubicBezTo>
                    <a:cubicBezTo>
                      <a:pt x="10691" y="20534"/>
                      <a:pt x="10682" y="20534"/>
                      <a:pt x="10678" y="20556"/>
                    </a:cubicBezTo>
                    <a:cubicBezTo>
                      <a:pt x="10673" y="20556"/>
                      <a:pt x="10669" y="20589"/>
                      <a:pt x="10665" y="20600"/>
                    </a:cubicBezTo>
                    <a:cubicBezTo>
                      <a:pt x="10660" y="20600"/>
                      <a:pt x="10656" y="20600"/>
                      <a:pt x="10647" y="20622"/>
                    </a:cubicBezTo>
                    <a:cubicBezTo>
                      <a:pt x="10638" y="20633"/>
                      <a:pt x="10625" y="20655"/>
                      <a:pt x="10621" y="20688"/>
                    </a:cubicBezTo>
                    <a:cubicBezTo>
                      <a:pt x="10643" y="20688"/>
                      <a:pt x="10665" y="20677"/>
                      <a:pt x="10682" y="20666"/>
                    </a:cubicBezTo>
                    <a:cubicBezTo>
                      <a:pt x="10700" y="20666"/>
                      <a:pt x="10713" y="20622"/>
                      <a:pt x="10730" y="20644"/>
                    </a:cubicBezTo>
                    <a:cubicBezTo>
                      <a:pt x="10734" y="20622"/>
                      <a:pt x="10743" y="20611"/>
                      <a:pt x="10752" y="20600"/>
                    </a:cubicBezTo>
                    <a:cubicBezTo>
                      <a:pt x="10761" y="20589"/>
                      <a:pt x="10765" y="20578"/>
                      <a:pt x="10774" y="20567"/>
                    </a:cubicBezTo>
                    <a:cubicBezTo>
                      <a:pt x="10791" y="20556"/>
                      <a:pt x="10809" y="20556"/>
                      <a:pt x="10826" y="20534"/>
                    </a:cubicBezTo>
                    <a:cubicBezTo>
                      <a:pt x="10826" y="20534"/>
                      <a:pt x="10831" y="20523"/>
                      <a:pt x="10835" y="20512"/>
                    </a:cubicBezTo>
                    <a:cubicBezTo>
                      <a:pt x="10835" y="20501"/>
                      <a:pt x="10848" y="20512"/>
                      <a:pt x="10857" y="20490"/>
                    </a:cubicBezTo>
                    <a:cubicBezTo>
                      <a:pt x="10857" y="20490"/>
                      <a:pt x="10866" y="20468"/>
                      <a:pt x="10874" y="20457"/>
                    </a:cubicBezTo>
                    <a:cubicBezTo>
                      <a:pt x="10887" y="20435"/>
                      <a:pt x="10905" y="20424"/>
                      <a:pt x="10918" y="20402"/>
                    </a:cubicBezTo>
                    <a:cubicBezTo>
                      <a:pt x="10922" y="20402"/>
                      <a:pt x="10931" y="20358"/>
                      <a:pt x="10949" y="20369"/>
                    </a:cubicBezTo>
                    <a:cubicBezTo>
                      <a:pt x="10970" y="20336"/>
                      <a:pt x="10992" y="20292"/>
                      <a:pt x="11018" y="20259"/>
                    </a:cubicBezTo>
                    <a:cubicBezTo>
                      <a:pt x="11023" y="20248"/>
                      <a:pt x="11032" y="20237"/>
                      <a:pt x="11036" y="20226"/>
                    </a:cubicBezTo>
                    <a:cubicBezTo>
                      <a:pt x="11036" y="20226"/>
                      <a:pt x="11045" y="20226"/>
                      <a:pt x="11049" y="20204"/>
                    </a:cubicBezTo>
                    <a:cubicBezTo>
                      <a:pt x="11049" y="20204"/>
                      <a:pt x="11049" y="20204"/>
                      <a:pt x="11049" y="20193"/>
                    </a:cubicBezTo>
                    <a:cubicBezTo>
                      <a:pt x="11062" y="20170"/>
                      <a:pt x="11075" y="20148"/>
                      <a:pt x="11088" y="20148"/>
                    </a:cubicBezTo>
                    <a:cubicBezTo>
                      <a:pt x="11097" y="20126"/>
                      <a:pt x="11106" y="20093"/>
                      <a:pt x="11115" y="20071"/>
                    </a:cubicBezTo>
                    <a:cubicBezTo>
                      <a:pt x="11136" y="20027"/>
                      <a:pt x="11154" y="19983"/>
                      <a:pt x="11176" y="19939"/>
                    </a:cubicBezTo>
                    <a:cubicBezTo>
                      <a:pt x="11184" y="19917"/>
                      <a:pt x="11193" y="19884"/>
                      <a:pt x="11206" y="19895"/>
                    </a:cubicBezTo>
                    <a:cubicBezTo>
                      <a:pt x="11228" y="19818"/>
                      <a:pt x="11285" y="19686"/>
                      <a:pt x="11298" y="19851"/>
                    </a:cubicBezTo>
                    <a:cubicBezTo>
                      <a:pt x="11298" y="19851"/>
                      <a:pt x="11298" y="19873"/>
                      <a:pt x="11298" y="19873"/>
                    </a:cubicBezTo>
                    <a:cubicBezTo>
                      <a:pt x="11298" y="19895"/>
                      <a:pt x="11285" y="19928"/>
                      <a:pt x="11281" y="19950"/>
                    </a:cubicBezTo>
                    <a:cubicBezTo>
                      <a:pt x="11281" y="19950"/>
                      <a:pt x="11281" y="19972"/>
                      <a:pt x="11276" y="19983"/>
                    </a:cubicBezTo>
                    <a:cubicBezTo>
                      <a:pt x="11276" y="19983"/>
                      <a:pt x="11272" y="19983"/>
                      <a:pt x="11267" y="19983"/>
                    </a:cubicBezTo>
                    <a:cubicBezTo>
                      <a:pt x="11267" y="19994"/>
                      <a:pt x="11267" y="20005"/>
                      <a:pt x="11267" y="20005"/>
                    </a:cubicBezTo>
                    <a:cubicBezTo>
                      <a:pt x="11267" y="20027"/>
                      <a:pt x="11259" y="20027"/>
                      <a:pt x="11259" y="20027"/>
                    </a:cubicBezTo>
                    <a:cubicBezTo>
                      <a:pt x="11259" y="20027"/>
                      <a:pt x="11259" y="20049"/>
                      <a:pt x="11254" y="20060"/>
                    </a:cubicBezTo>
                    <a:cubicBezTo>
                      <a:pt x="11246" y="20082"/>
                      <a:pt x="11237" y="20115"/>
                      <a:pt x="11228" y="20148"/>
                    </a:cubicBezTo>
                    <a:cubicBezTo>
                      <a:pt x="11211" y="20204"/>
                      <a:pt x="11184" y="20270"/>
                      <a:pt x="11163" y="20325"/>
                    </a:cubicBezTo>
                    <a:cubicBezTo>
                      <a:pt x="11149" y="20369"/>
                      <a:pt x="11136" y="20391"/>
                      <a:pt x="11123" y="20435"/>
                    </a:cubicBezTo>
                    <a:cubicBezTo>
                      <a:pt x="11115" y="20457"/>
                      <a:pt x="11115" y="20468"/>
                      <a:pt x="11106" y="20479"/>
                    </a:cubicBezTo>
                    <a:cubicBezTo>
                      <a:pt x="11106" y="20479"/>
                      <a:pt x="11093" y="20534"/>
                      <a:pt x="11088" y="20556"/>
                    </a:cubicBezTo>
                    <a:cubicBezTo>
                      <a:pt x="11088" y="20556"/>
                      <a:pt x="11088" y="20578"/>
                      <a:pt x="11088" y="20589"/>
                    </a:cubicBezTo>
                    <a:cubicBezTo>
                      <a:pt x="11071" y="20644"/>
                      <a:pt x="11040" y="20688"/>
                      <a:pt x="11018" y="20754"/>
                    </a:cubicBezTo>
                    <a:cubicBezTo>
                      <a:pt x="10997" y="20810"/>
                      <a:pt x="10975" y="20876"/>
                      <a:pt x="10953" y="20931"/>
                    </a:cubicBezTo>
                    <a:cubicBezTo>
                      <a:pt x="10988" y="20909"/>
                      <a:pt x="11018" y="20865"/>
                      <a:pt x="11053" y="20821"/>
                    </a:cubicBezTo>
                    <a:cubicBezTo>
                      <a:pt x="11071" y="20799"/>
                      <a:pt x="11084" y="20776"/>
                      <a:pt x="11101" y="20754"/>
                    </a:cubicBezTo>
                    <a:cubicBezTo>
                      <a:pt x="11115" y="20743"/>
                      <a:pt x="11132" y="20721"/>
                      <a:pt x="11145" y="20699"/>
                    </a:cubicBezTo>
                    <a:cubicBezTo>
                      <a:pt x="11158" y="20677"/>
                      <a:pt x="11171" y="20644"/>
                      <a:pt x="11184" y="20622"/>
                    </a:cubicBezTo>
                    <a:cubicBezTo>
                      <a:pt x="11184" y="20622"/>
                      <a:pt x="11184" y="20622"/>
                      <a:pt x="11193" y="20622"/>
                    </a:cubicBezTo>
                    <a:cubicBezTo>
                      <a:pt x="11211" y="20578"/>
                      <a:pt x="11237" y="20545"/>
                      <a:pt x="11263" y="20545"/>
                    </a:cubicBezTo>
                    <a:cubicBezTo>
                      <a:pt x="11281" y="20523"/>
                      <a:pt x="11294" y="20490"/>
                      <a:pt x="11311" y="20446"/>
                    </a:cubicBezTo>
                    <a:cubicBezTo>
                      <a:pt x="11333" y="20391"/>
                      <a:pt x="11359" y="20303"/>
                      <a:pt x="11385" y="20402"/>
                    </a:cubicBezTo>
                    <a:cubicBezTo>
                      <a:pt x="11412" y="20479"/>
                      <a:pt x="11403" y="20578"/>
                      <a:pt x="11385" y="20688"/>
                    </a:cubicBezTo>
                    <a:moveTo>
                      <a:pt x="12473" y="18782"/>
                    </a:moveTo>
                    <a:cubicBezTo>
                      <a:pt x="12473" y="18782"/>
                      <a:pt x="12465" y="18804"/>
                      <a:pt x="12465" y="18804"/>
                    </a:cubicBezTo>
                    <a:cubicBezTo>
                      <a:pt x="12465" y="18804"/>
                      <a:pt x="12465" y="18826"/>
                      <a:pt x="12465" y="18837"/>
                    </a:cubicBezTo>
                    <a:cubicBezTo>
                      <a:pt x="12465" y="18837"/>
                      <a:pt x="12456" y="18837"/>
                      <a:pt x="12456" y="18859"/>
                    </a:cubicBezTo>
                    <a:cubicBezTo>
                      <a:pt x="12456" y="18859"/>
                      <a:pt x="12456" y="18881"/>
                      <a:pt x="12456" y="18892"/>
                    </a:cubicBezTo>
                    <a:cubicBezTo>
                      <a:pt x="12451" y="18914"/>
                      <a:pt x="12443" y="18947"/>
                      <a:pt x="12434" y="18980"/>
                    </a:cubicBezTo>
                    <a:cubicBezTo>
                      <a:pt x="12430" y="19013"/>
                      <a:pt x="12425" y="19057"/>
                      <a:pt x="12421" y="19079"/>
                    </a:cubicBezTo>
                    <a:cubicBezTo>
                      <a:pt x="12421" y="19079"/>
                      <a:pt x="12416" y="19090"/>
                      <a:pt x="12412" y="19101"/>
                    </a:cubicBezTo>
                    <a:cubicBezTo>
                      <a:pt x="12403" y="19134"/>
                      <a:pt x="12373" y="19201"/>
                      <a:pt x="12355" y="19223"/>
                    </a:cubicBezTo>
                    <a:cubicBezTo>
                      <a:pt x="12347" y="19245"/>
                      <a:pt x="12333" y="19267"/>
                      <a:pt x="12329" y="19300"/>
                    </a:cubicBezTo>
                    <a:cubicBezTo>
                      <a:pt x="12329" y="19289"/>
                      <a:pt x="12329" y="19311"/>
                      <a:pt x="12325" y="19333"/>
                    </a:cubicBezTo>
                    <a:cubicBezTo>
                      <a:pt x="12325" y="19333"/>
                      <a:pt x="12312" y="19344"/>
                      <a:pt x="12307" y="19366"/>
                    </a:cubicBezTo>
                    <a:cubicBezTo>
                      <a:pt x="12294" y="19388"/>
                      <a:pt x="12281" y="19432"/>
                      <a:pt x="12264" y="19465"/>
                    </a:cubicBezTo>
                    <a:cubicBezTo>
                      <a:pt x="12237" y="19520"/>
                      <a:pt x="12207" y="19564"/>
                      <a:pt x="12176" y="19608"/>
                    </a:cubicBezTo>
                    <a:cubicBezTo>
                      <a:pt x="12176" y="19608"/>
                      <a:pt x="12167" y="19608"/>
                      <a:pt x="12163" y="19608"/>
                    </a:cubicBezTo>
                    <a:cubicBezTo>
                      <a:pt x="12154" y="19630"/>
                      <a:pt x="12137" y="19664"/>
                      <a:pt x="12124" y="19686"/>
                    </a:cubicBezTo>
                    <a:cubicBezTo>
                      <a:pt x="12111" y="19686"/>
                      <a:pt x="12098" y="19708"/>
                      <a:pt x="12084" y="19730"/>
                    </a:cubicBezTo>
                    <a:cubicBezTo>
                      <a:pt x="12071" y="19752"/>
                      <a:pt x="12063" y="19785"/>
                      <a:pt x="12049" y="19796"/>
                    </a:cubicBezTo>
                    <a:cubicBezTo>
                      <a:pt x="12032" y="19807"/>
                      <a:pt x="11997" y="19818"/>
                      <a:pt x="11980" y="19829"/>
                    </a:cubicBezTo>
                    <a:cubicBezTo>
                      <a:pt x="11927" y="19829"/>
                      <a:pt x="11862" y="19807"/>
                      <a:pt x="11818" y="19785"/>
                    </a:cubicBezTo>
                    <a:cubicBezTo>
                      <a:pt x="11779" y="19763"/>
                      <a:pt x="11766" y="19730"/>
                      <a:pt x="11726" y="19686"/>
                    </a:cubicBezTo>
                    <a:cubicBezTo>
                      <a:pt x="11717" y="19686"/>
                      <a:pt x="11704" y="19664"/>
                      <a:pt x="11691" y="19653"/>
                    </a:cubicBezTo>
                    <a:cubicBezTo>
                      <a:pt x="11682" y="19653"/>
                      <a:pt x="11665" y="19653"/>
                      <a:pt x="11665" y="19608"/>
                    </a:cubicBezTo>
                    <a:cubicBezTo>
                      <a:pt x="11643" y="19608"/>
                      <a:pt x="11639" y="19586"/>
                      <a:pt x="11630" y="19564"/>
                    </a:cubicBezTo>
                    <a:cubicBezTo>
                      <a:pt x="11621" y="19564"/>
                      <a:pt x="11617" y="19564"/>
                      <a:pt x="11608" y="19553"/>
                    </a:cubicBezTo>
                    <a:cubicBezTo>
                      <a:pt x="11595" y="19553"/>
                      <a:pt x="11591" y="19531"/>
                      <a:pt x="11573" y="19498"/>
                    </a:cubicBezTo>
                    <a:cubicBezTo>
                      <a:pt x="11573" y="19498"/>
                      <a:pt x="11565" y="19498"/>
                      <a:pt x="11565" y="19498"/>
                    </a:cubicBezTo>
                    <a:cubicBezTo>
                      <a:pt x="11565" y="19498"/>
                      <a:pt x="11565" y="19476"/>
                      <a:pt x="11565" y="19476"/>
                    </a:cubicBezTo>
                    <a:cubicBezTo>
                      <a:pt x="11560" y="19476"/>
                      <a:pt x="11547" y="19476"/>
                      <a:pt x="11543" y="19465"/>
                    </a:cubicBezTo>
                    <a:cubicBezTo>
                      <a:pt x="11538" y="19465"/>
                      <a:pt x="11534" y="19443"/>
                      <a:pt x="11525" y="19443"/>
                    </a:cubicBezTo>
                    <a:cubicBezTo>
                      <a:pt x="11516" y="19432"/>
                      <a:pt x="11512" y="19410"/>
                      <a:pt x="11512" y="19388"/>
                    </a:cubicBezTo>
                    <a:cubicBezTo>
                      <a:pt x="11495" y="19399"/>
                      <a:pt x="11495" y="19377"/>
                      <a:pt x="11482" y="19388"/>
                    </a:cubicBezTo>
                    <a:cubicBezTo>
                      <a:pt x="11420" y="19267"/>
                      <a:pt x="11350" y="19168"/>
                      <a:pt x="11285" y="19046"/>
                    </a:cubicBezTo>
                    <a:cubicBezTo>
                      <a:pt x="11281" y="19046"/>
                      <a:pt x="11272" y="19035"/>
                      <a:pt x="11267" y="19024"/>
                    </a:cubicBezTo>
                    <a:cubicBezTo>
                      <a:pt x="11267" y="19024"/>
                      <a:pt x="11267" y="19002"/>
                      <a:pt x="11267" y="19002"/>
                    </a:cubicBezTo>
                    <a:cubicBezTo>
                      <a:pt x="11259" y="19002"/>
                      <a:pt x="11246" y="18969"/>
                      <a:pt x="11233" y="18958"/>
                    </a:cubicBezTo>
                    <a:cubicBezTo>
                      <a:pt x="11224" y="18936"/>
                      <a:pt x="11215" y="18914"/>
                      <a:pt x="11206" y="18903"/>
                    </a:cubicBezTo>
                    <a:cubicBezTo>
                      <a:pt x="11198" y="18881"/>
                      <a:pt x="11184" y="18881"/>
                      <a:pt x="11176" y="18859"/>
                    </a:cubicBezTo>
                    <a:cubicBezTo>
                      <a:pt x="11163" y="18837"/>
                      <a:pt x="11154" y="18815"/>
                      <a:pt x="11136" y="18782"/>
                    </a:cubicBezTo>
                    <a:cubicBezTo>
                      <a:pt x="11110" y="18738"/>
                      <a:pt x="11075" y="18672"/>
                      <a:pt x="11036" y="18639"/>
                    </a:cubicBezTo>
                    <a:cubicBezTo>
                      <a:pt x="11010" y="18572"/>
                      <a:pt x="10979" y="18517"/>
                      <a:pt x="10944" y="18462"/>
                    </a:cubicBezTo>
                    <a:cubicBezTo>
                      <a:pt x="10940" y="18462"/>
                      <a:pt x="10935" y="18462"/>
                      <a:pt x="10931" y="18462"/>
                    </a:cubicBezTo>
                    <a:cubicBezTo>
                      <a:pt x="10931" y="18462"/>
                      <a:pt x="10931" y="18440"/>
                      <a:pt x="10927" y="18440"/>
                    </a:cubicBezTo>
                    <a:cubicBezTo>
                      <a:pt x="10927" y="18440"/>
                      <a:pt x="10918" y="18440"/>
                      <a:pt x="10918" y="18440"/>
                    </a:cubicBezTo>
                    <a:cubicBezTo>
                      <a:pt x="10918" y="18440"/>
                      <a:pt x="10905" y="18418"/>
                      <a:pt x="10900" y="18407"/>
                    </a:cubicBezTo>
                    <a:cubicBezTo>
                      <a:pt x="10892" y="18396"/>
                      <a:pt x="10879" y="18385"/>
                      <a:pt x="10870" y="18363"/>
                    </a:cubicBezTo>
                    <a:cubicBezTo>
                      <a:pt x="10861" y="18341"/>
                      <a:pt x="10857" y="18341"/>
                      <a:pt x="10844" y="18319"/>
                    </a:cubicBezTo>
                    <a:cubicBezTo>
                      <a:pt x="10835" y="18308"/>
                      <a:pt x="10822" y="18275"/>
                      <a:pt x="10809" y="18253"/>
                    </a:cubicBezTo>
                    <a:cubicBezTo>
                      <a:pt x="10778" y="18209"/>
                      <a:pt x="10752" y="18110"/>
                      <a:pt x="10713" y="18066"/>
                    </a:cubicBezTo>
                    <a:cubicBezTo>
                      <a:pt x="10704" y="17999"/>
                      <a:pt x="10682" y="17988"/>
                      <a:pt x="10673" y="17933"/>
                    </a:cubicBezTo>
                    <a:cubicBezTo>
                      <a:pt x="10695" y="17889"/>
                      <a:pt x="10726" y="17878"/>
                      <a:pt x="10743" y="17823"/>
                    </a:cubicBezTo>
                    <a:cubicBezTo>
                      <a:pt x="10765" y="17845"/>
                      <a:pt x="10782" y="17801"/>
                      <a:pt x="10804" y="17790"/>
                    </a:cubicBezTo>
                    <a:cubicBezTo>
                      <a:pt x="10817" y="17790"/>
                      <a:pt x="10831" y="17790"/>
                      <a:pt x="10848" y="17779"/>
                    </a:cubicBezTo>
                    <a:cubicBezTo>
                      <a:pt x="10870" y="17779"/>
                      <a:pt x="10879" y="17746"/>
                      <a:pt x="10909" y="17746"/>
                    </a:cubicBezTo>
                    <a:cubicBezTo>
                      <a:pt x="10909" y="17746"/>
                      <a:pt x="10909" y="17757"/>
                      <a:pt x="10918" y="17757"/>
                    </a:cubicBezTo>
                    <a:cubicBezTo>
                      <a:pt x="10922" y="17757"/>
                      <a:pt x="10949" y="17746"/>
                      <a:pt x="10962" y="17768"/>
                    </a:cubicBezTo>
                    <a:cubicBezTo>
                      <a:pt x="10975" y="17790"/>
                      <a:pt x="10962" y="17867"/>
                      <a:pt x="10962" y="17922"/>
                    </a:cubicBezTo>
                    <a:cubicBezTo>
                      <a:pt x="10935" y="17966"/>
                      <a:pt x="10892" y="17966"/>
                      <a:pt x="10852" y="17966"/>
                    </a:cubicBezTo>
                    <a:cubicBezTo>
                      <a:pt x="10852" y="18011"/>
                      <a:pt x="10874" y="18022"/>
                      <a:pt x="10887" y="18044"/>
                    </a:cubicBezTo>
                    <a:cubicBezTo>
                      <a:pt x="10900" y="18066"/>
                      <a:pt x="10918" y="18088"/>
                      <a:pt x="10931" y="18099"/>
                    </a:cubicBezTo>
                    <a:cubicBezTo>
                      <a:pt x="10949" y="18121"/>
                      <a:pt x="10975" y="18121"/>
                      <a:pt x="10992" y="18132"/>
                    </a:cubicBezTo>
                    <a:cubicBezTo>
                      <a:pt x="11005" y="18143"/>
                      <a:pt x="11023" y="18176"/>
                      <a:pt x="11049" y="18176"/>
                    </a:cubicBezTo>
                    <a:cubicBezTo>
                      <a:pt x="11062" y="18176"/>
                      <a:pt x="11071" y="18154"/>
                      <a:pt x="11080" y="18154"/>
                    </a:cubicBezTo>
                    <a:cubicBezTo>
                      <a:pt x="11106" y="18154"/>
                      <a:pt x="11132" y="18154"/>
                      <a:pt x="11158" y="18154"/>
                    </a:cubicBezTo>
                    <a:cubicBezTo>
                      <a:pt x="11171" y="18143"/>
                      <a:pt x="11184" y="18132"/>
                      <a:pt x="11193" y="18121"/>
                    </a:cubicBezTo>
                    <a:cubicBezTo>
                      <a:pt x="11206" y="18121"/>
                      <a:pt x="11215" y="18099"/>
                      <a:pt x="11228" y="18088"/>
                    </a:cubicBezTo>
                    <a:cubicBezTo>
                      <a:pt x="11241" y="18088"/>
                      <a:pt x="11254" y="18088"/>
                      <a:pt x="11267" y="18066"/>
                    </a:cubicBezTo>
                    <a:cubicBezTo>
                      <a:pt x="11276" y="18055"/>
                      <a:pt x="11289" y="18033"/>
                      <a:pt x="11298" y="18033"/>
                    </a:cubicBezTo>
                    <a:cubicBezTo>
                      <a:pt x="11324" y="17999"/>
                      <a:pt x="11346" y="17977"/>
                      <a:pt x="11368" y="17955"/>
                    </a:cubicBezTo>
                    <a:cubicBezTo>
                      <a:pt x="11377" y="17955"/>
                      <a:pt x="11390" y="17922"/>
                      <a:pt x="11399" y="17922"/>
                    </a:cubicBezTo>
                    <a:cubicBezTo>
                      <a:pt x="11412" y="17911"/>
                      <a:pt x="11425" y="17922"/>
                      <a:pt x="11433" y="17900"/>
                    </a:cubicBezTo>
                    <a:cubicBezTo>
                      <a:pt x="11464" y="17867"/>
                      <a:pt x="11490" y="17823"/>
                      <a:pt x="11521" y="17790"/>
                    </a:cubicBezTo>
                    <a:cubicBezTo>
                      <a:pt x="11525" y="17790"/>
                      <a:pt x="11534" y="17768"/>
                      <a:pt x="11538" y="17768"/>
                    </a:cubicBezTo>
                    <a:cubicBezTo>
                      <a:pt x="11551" y="17768"/>
                      <a:pt x="11569" y="17768"/>
                      <a:pt x="11582" y="17757"/>
                    </a:cubicBezTo>
                    <a:cubicBezTo>
                      <a:pt x="11604" y="17735"/>
                      <a:pt x="11621" y="17669"/>
                      <a:pt x="11652" y="17658"/>
                    </a:cubicBezTo>
                    <a:cubicBezTo>
                      <a:pt x="11669" y="17636"/>
                      <a:pt x="11678" y="17603"/>
                      <a:pt x="11696" y="17581"/>
                    </a:cubicBezTo>
                    <a:cubicBezTo>
                      <a:pt x="11696" y="17581"/>
                      <a:pt x="11713" y="17581"/>
                      <a:pt x="11717" y="17581"/>
                    </a:cubicBezTo>
                    <a:cubicBezTo>
                      <a:pt x="11717" y="17581"/>
                      <a:pt x="11717" y="17548"/>
                      <a:pt x="11726" y="17548"/>
                    </a:cubicBezTo>
                    <a:cubicBezTo>
                      <a:pt x="11752" y="17503"/>
                      <a:pt x="11774" y="17470"/>
                      <a:pt x="11800" y="17448"/>
                    </a:cubicBezTo>
                    <a:cubicBezTo>
                      <a:pt x="11809" y="17448"/>
                      <a:pt x="11800" y="17437"/>
                      <a:pt x="11809" y="17415"/>
                    </a:cubicBezTo>
                    <a:cubicBezTo>
                      <a:pt x="11818" y="17437"/>
                      <a:pt x="11822" y="17371"/>
                      <a:pt x="11822" y="17415"/>
                    </a:cubicBezTo>
                    <a:cubicBezTo>
                      <a:pt x="11835" y="17393"/>
                      <a:pt x="11835" y="17349"/>
                      <a:pt x="11844" y="17349"/>
                    </a:cubicBezTo>
                    <a:cubicBezTo>
                      <a:pt x="11844" y="17349"/>
                      <a:pt x="11844" y="17349"/>
                      <a:pt x="11853" y="17349"/>
                    </a:cubicBezTo>
                    <a:cubicBezTo>
                      <a:pt x="11853" y="17349"/>
                      <a:pt x="11853" y="17327"/>
                      <a:pt x="11853" y="17327"/>
                    </a:cubicBezTo>
                    <a:cubicBezTo>
                      <a:pt x="11862" y="17327"/>
                      <a:pt x="11866" y="17327"/>
                      <a:pt x="11870" y="17327"/>
                    </a:cubicBezTo>
                    <a:cubicBezTo>
                      <a:pt x="11883" y="17272"/>
                      <a:pt x="11888" y="17283"/>
                      <a:pt x="11905" y="17272"/>
                    </a:cubicBezTo>
                    <a:cubicBezTo>
                      <a:pt x="11905" y="17250"/>
                      <a:pt x="11923" y="17272"/>
                      <a:pt x="11927" y="17250"/>
                    </a:cubicBezTo>
                    <a:cubicBezTo>
                      <a:pt x="11936" y="17217"/>
                      <a:pt x="11949" y="17184"/>
                      <a:pt x="11953" y="17151"/>
                    </a:cubicBezTo>
                    <a:cubicBezTo>
                      <a:pt x="11962" y="17151"/>
                      <a:pt x="11967" y="17140"/>
                      <a:pt x="11971" y="17129"/>
                    </a:cubicBezTo>
                    <a:cubicBezTo>
                      <a:pt x="11984" y="17107"/>
                      <a:pt x="11997" y="17085"/>
                      <a:pt x="12010" y="17052"/>
                    </a:cubicBezTo>
                    <a:cubicBezTo>
                      <a:pt x="12015" y="17052"/>
                      <a:pt x="12023" y="17052"/>
                      <a:pt x="12028" y="17030"/>
                    </a:cubicBezTo>
                    <a:cubicBezTo>
                      <a:pt x="12028" y="17019"/>
                      <a:pt x="12028" y="16996"/>
                      <a:pt x="12036" y="16985"/>
                    </a:cubicBezTo>
                    <a:cubicBezTo>
                      <a:pt x="12041" y="16963"/>
                      <a:pt x="12045" y="16985"/>
                      <a:pt x="12054" y="16963"/>
                    </a:cubicBezTo>
                    <a:cubicBezTo>
                      <a:pt x="12058" y="16963"/>
                      <a:pt x="12063" y="16930"/>
                      <a:pt x="12076" y="16930"/>
                    </a:cubicBezTo>
                    <a:cubicBezTo>
                      <a:pt x="12076" y="16930"/>
                      <a:pt x="12080" y="16930"/>
                      <a:pt x="12089" y="16930"/>
                    </a:cubicBezTo>
                    <a:cubicBezTo>
                      <a:pt x="12089" y="16996"/>
                      <a:pt x="12089" y="17041"/>
                      <a:pt x="12080" y="17096"/>
                    </a:cubicBezTo>
                    <a:cubicBezTo>
                      <a:pt x="12071" y="17151"/>
                      <a:pt x="12054" y="17184"/>
                      <a:pt x="12049" y="17217"/>
                    </a:cubicBezTo>
                    <a:cubicBezTo>
                      <a:pt x="12049" y="17239"/>
                      <a:pt x="12049" y="17250"/>
                      <a:pt x="12049" y="17272"/>
                    </a:cubicBezTo>
                    <a:cubicBezTo>
                      <a:pt x="12045" y="17294"/>
                      <a:pt x="12036" y="17349"/>
                      <a:pt x="12028" y="17393"/>
                    </a:cubicBezTo>
                    <a:cubicBezTo>
                      <a:pt x="12015" y="17415"/>
                      <a:pt x="12006" y="17437"/>
                      <a:pt x="11997" y="17459"/>
                    </a:cubicBezTo>
                    <a:cubicBezTo>
                      <a:pt x="11984" y="17492"/>
                      <a:pt x="11971" y="17537"/>
                      <a:pt x="11958" y="17559"/>
                    </a:cubicBezTo>
                    <a:cubicBezTo>
                      <a:pt x="11953" y="17570"/>
                      <a:pt x="11940" y="17570"/>
                      <a:pt x="11936" y="17581"/>
                    </a:cubicBezTo>
                    <a:cubicBezTo>
                      <a:pt x="11932" y="17581"/>
                      <a:pt x="11932" y="17603"/>
                      <a:pt x="11923" y="17625"/>
                    </a:cubicBezTo>
                    <a:cubicBezTo>
                      <a:pt x="11910" y="17647"/>
                      <a:pt x="11897" y="17691"/>
                      <a:pt x="11883" y="17724"/>
                    </a:cubicBezTo>
                    <a:cubicBezTo>
                      <a:pt x="11875" y="17746"/>
                      <a:pt x="11870" y="17768"/>
                      <a:pt x="11862" y="17790"/>
                    </a:cubicBezTo>
                    <a:cubicBezTo>
                      <a:pt x="11844" y="17834"/>
                      <a:pt x="11822" y="17867"/>
                      <a:pt x="11814" y="17933"/>
                    </a:cubicBezTo>
                    <a:cubicBezTo>
                      <a:pt x="11792" y="17933"/>
                      <a:pt x="11779" y="17988"/>
                      <a:pt x="11761" y="18011"/>
                    </a:cubicBezTo>
                    <a:cubicBezTo>
                      <a:pt x="11752" y="18022"/>
                      <a:pt x="11744" y="18033"/>
                      <a:pt x="11735" y="18055"/>
                    </a:cubicBezTo>
                    <a:cubicBezTo>
                      <a:pt x="11735" y="18055"/>
                      <a:pt x="11735" y="18077"/>
                      <a:pt x="11735" y="18077"/>
                    </a:cubicBezTo>
                    <a:cubicBezTo>
                      <a:pt x="11731" y="18077"/>
                      <a:pt x="11722" y="18088"/>
                      <a:pt x="11713" y="18099"/>
                    </a:cubicBezTo>
                    <a:cubicBezTo>
                      <a:pt x="11713" y="18099"/>
                      <a:pt x="11713" y="18121"/>
                      <a:pt x="11713" y="18121"/>
                    </a:cubicBezTo>
                    <a:cubicBezTo>
                      <a:pt x="11682" y="18154"/>
                      <a:pt x="11652" y="18220"/>
                      <a:pt x="11617" y="18264"/>
                    </a:cubicBezTo>
                    <a:cubicBezTo>
                      <a:pt x="11595" y="18297"/>
                      <a:pt x="11573" y="18330"/>
                      <a:pt x="11551" y="18363"/>
                    </a:cubicBezTo>
                    <a:cubicBezTo>
                      <a:pt x="11551" y="18363"/>
                      <a:pt x="11551" y="18385"/>
                      <a:pt x="11551" y="18385"/>
                    </a:cubicBezTo>
                    <a:lnTo>
                      <a:pt x="11543" y="18385"/>
                    </a:lnTo>
                    <a:cubicBezTo>
                      <a:pt x="11543" y="18385"/>
                      <a:pt x="11543" y="18407"/>
                      <a:pt x="11543" y="18407"/>
                    </a:cubicBezTo>
                    <a:lnTo>
                      <a:pt x="11534" y="18407"/>
                    </a:lnTo>
                    <a:cubicBezTo>
                      <a:pt x="11534" y="18407"/>
                      <a:pt x="11534" y="18429"/>
                      <a:pt x="11534" y="18429"/>
                    </a:cubicBezTo>
                    <a:cubicBezTo>
                      <a:pt x="11534" y="18429"/>
                      <a:pt x="11525" y="18429"/>
                      <a:pt x="11525" y="18429"/>
                    </a:cubicBezTo>
                    <a:cubicBezTo>
                      <a:pt x="11525" y="18429"/>
                      <a:pt x="11525" y="18451"/>
                      <a:pt x="11521" y="18451"/>
                    </a:cubicBezTo>
                    <a:cubicBezTo>
                      <a:pt x="11521" y="18451"/>
                      <a:pt x="11516" y="18451"/>
                      <a:pt x="11512" y="18451"/>
                    </a:cubicBezTo>
                    <a:cubicBezTo>
                      <a:pt x="11512" y="18451"/>
                      <a:pt x="11512" y="18462"/>
                      <a:pt x="11512" y="18462"/>
                    </a:cubicBezTo>
                    <a:cubicBezTo>
                      <a:pt x="11512" y="18462"/>
                      <a:pt x="11503" y="18462"/>
                      <a:pt x="11503" y="18462"/>
                    </a:cubicBezTo>
                    <a:cubicBezTo>
                      <a:pt x="11503" y="18462"/>
                      <a:pt x="11503" y="18484"/>
                      <a:pt x="11503" y="18484"/>
                    </a:cubicBezTo>
                    <a:cubicBezTo>
                      <a:pt x="11503" y="18484"/>
                      <a:pt x="11499" y="18484"/>
                      <a:pt x="11495" y="18484"/>
                    </a:cubicBezTo>
                    <a:cubicBezTo>
                      <a:pt x="11495" y="18484"/>
                      <a:pt x="11495" y="18506"/>
                      <a:pt x="11490" y="18506"/>
                    </a:cubicBezTo>
                    <a:cubicBezTo>
                      <a:pt x="11490" y="18506"/>
                      <a:pt x="11490" y="18506"/>
                      <a:pt x="11486" y="18506"/>
                    </a:cubicBezTo>
                    <a:cubicBezTo>
                      <a:pt x="11486" y="18506"/>
                      <a:pt x="11486" y="18528"/>
                      <a:pt x="11482" y="18528"/>
                    </a:cubicBezTo>
                    <a:cubicBezTo>
                      <a:pt x="11468" y="18539"/>
                      <a:pt x="11447" y="18550"/>
                      <a:pt x="11438" y="18583"/>
                    </a:cubicBezTo>
                    <a:cubicBezTo>
                      <a:pt x="11464" y="18628"/>
                      <a:pt x="11486" y="18572"/>
                      <a:pt x="11503" y="18561"/>
                    </a:cubicBezTo>
                    <a:cubicBezTo>
                      <a:pt x="11521" y="18539"/>
                      <a:pt x="11538" y="18528"/>
                      <a:pt x="11560" y="18506"/>
                    </a:cubicBezTo>
                    <a:cubicBezTo>
                      <a:pt x="11582" y="18484"/>
                      <a:pt x="11604" y="18473"/>
                      <a:pt x="11621" y="18451"/>
                    </a:cubicBezTo>
                    <a:cubicBezTo>
                      <a:pt x="11621" y="18451"/>
                      <a:pt x="11630" y="18429"/>
                      <a:pt x="11630" y="18429"/>
                    </a:cubicBezTo>
                    <a:cubicBezTo>
                      <a:pt x="11639" y="18429"/>
                      <a:pt x="11648" y="18407"/>
                      <a:pt x="11665" y="18385"/>
                    </a:cubicBezTo>
                    <a:cubicBezTo>
                      <a:pt x="11691" y="18352"/>
                      <a:pt x="11722" y="18319"/>
                      <a:pt x="11752" y="18286"/>
                    </a:cubicBezTo>
                    <a:cubicBezTo>
                      <a:pt x="11752" y="18286"/>
                      <a:pt x="11770" y="18286"/>
                      <a:pt x="11770" y="18242"/>
                    </a:cubicBezTo>
                    <a:cubicBezTo>
                      <a:pt x="11800" y="18264"/>
                      <a:pt x="11827" y="18198"/>
                      <a:pt x="11849" y="18154"/>
                    </a:cubicBezTo>
                    <a:cubicBezTo>
                      <a:pt x="11875" y="18121"/>
                      <a:pt x="11901" y="18077"/>
                      <a:pt x="11927" y="18033"/>
                    </a:cubicBezTo>
                    <a:cubicBezTo>
                      <a:pt x="11936" y="18022"/>
                      <a:pt x="11945" y="18022"/>
                      <a:pt x="11949" y="18011"/>
                    </a:cubicBezTo>
                    <a:cubicBezTo>
                      <a:pt x="11962" y="17999"/>
                      <a:pt x="11971" y="17966"/>
                      <a:pt x="11984" y="17944"/>
                    </a:cubicBezTo>
                    <a:cubicBezTo>
                      <a:pt x="11984" y="17944"/>
                      <a:pt x="11988" y="17944"/>
                      <a:pt x="11993" y="17944"/>
                    </a:cubicBezTo>
                    <a:cubicBezTo>
                      <a:pt x="11993" y="17944"/>
                      <a:pt x="11993" y="17944"/>
                      <a:pt x="11993" y="17922"/>
                    </a:cubicBezTo>
                    <a:cubicBezTo>
                      <a:pt x="11993" y="17911"/>
                      <a:pt x="11997" y="17911"/>
                      <a:pt x="12001" y="17911"/>
                    </a:cubicBezTo>
                    <a:cubicBezTo>
                      <a:pt x="12019" y="17878"/>
                      <a:pt x="12041" y="17856"/>
                      <a:pt x="12058" y="17823"/>
                    </a:cubicBezTo>
                    <a:cubicBezTo>
                      <a:pt x="12067" y="17801"/>
                      <a:pt x="12080" y="17779"/>
                      <a:pt x="12098" y="17768"/>
                    </a:cubicBezTo>
                    <a:cubicBezTo>
                      <a:pt x="12098" y="17768"/>
                      <a:pt x="12111" y="17768"/>
                      <a:pt x="12115" y="17768"/>
                    </a:cubicBezTo>
                    <a:cubicBezTo>
                      <a:pt x="12141" y="17724"/>
                      <a:pt x="12159" y="17625"/>
                      <a:pt x="12194" y="17625"/>
                    </a:cubicBezTo>
                    <a:cubicBezTo>
                      <a:pt x="12207" y="17603"/>
                      <a:pt x="12220" y="17526"/>
                      <a:pt x="12242" y="17503"/>
                    </a:cubicBezTo>
                    <a:cubicBezTo>
                      <a:pt x="12264" y="17481"/>
                      <a:pt x="12285" y="17470"/>
                      <a:pt x="12299" y="17526"/>
                    </a:cubicBezTo>
                    <a:cubicBezTo>
                      <a:pt x="12303" y="17559"/>
                      <a:pt x="12299" y="17603"/>
                      <a:pt x="12285" y="17614"/>
                    </a:cubicBezTo>
                    <a:cubicBezTo>
                      <a:pt x="12285" y="17614"/>
                      <a:pt x="12285" y="17658"/>
                      <a:pt x="12285" y="17669"/>
                    </a:cubicBezTo>
                    <a:cubicBezTo>
                      <a:pt x="12285" y="17680"/>
                      <a:pt x="12268" y="17702"/>
                      <a:pt x="12264" y="17724"/>
                    </a:cubicBezTo>
                    <a:cubicBezTo>
                      <a:pt x="12264" y="17724"/>
                      <a:pt x="12264" y="17735"/>
                      <a:pt x="12259" y="17746"/>
                    </a:cubicBezTo>
                    <a:cubicBezTo>
                      <a:pt x="12259" y="17746"/>
                      <a:pt x="12250" y="17768"/>
                      <a:pt x="12246" y="17790"/>
                    </a:cubicBezTo>
                    <a:cubicBezTo>
                      <a:pt x="12233" y="17823"/>
                      <a:pt x="12224" y="17867"/>
                      <a:pt x="12211" y="17911"/>
                    </a:cubicBezTo>
                    <a:cubicBezTo>
                      <a:pt x="12189" y="17966"/>
                      <a:pt x="12167" y="18011"/>
                      <a:pt x="12154" y="18099"/>
                    </a:cubicBezTo>
                    <a:cubicBezTo>
                      <a:pt x="12124" y="18154"/>
                      <a:pt x="12102" y="18209"/>
                      <a:pt x="12076" y="18275"/>
                    </a:cubicBezTo>
                    <a:cubicBezTo>
                      <a:pt x="12054" y="18319"/>
                      <a:pt x="12036" y="18352"/>
                      <a:pt x="12019" y="18407"/>
                    </a:cubicBezTo>
                    <a:cubicBezTo>
                      <a:pt x="12019" y="18407"/>
                      <a:pt x="12015" y="18407"/>
                      <a:pt x="12010" y="18429"/>
                    </a:cubicBezTo>
                    <a:cubicBezTo>
                      <a:pt x="12010" y="18451"/>
                      <a:pt x="11997" y="18473"/>
                      <a:pt x="11984" y="18495"/>
                    </a:cubicBezTo>
                    <a:cubicBezTo>
                      <a:pt x="11980" y="18495"/>
                      <a:pt x="11975" y="18517"/>
                      <a:pt x="11971" y="18517"/>
                    </a:cubicBezTo>
                    <a:cubicBezTo>
                      <a:pt x="11971" y="18517"/>
                      <a:pt x="11967" y="18539"/>
                      <a:pt x="11962" y="18539"/>
                    </a:cubicBezTo>
                    <a:cubicBezTo>
                      <a:pt x="11962" y="18539"/>
                      <a:pt x="11949" y="18539"/>
                      <a:pt x="11945" y="18539"/>
                    </a:cubicBezTo>
                    <a:cubicBezTo>
                      <a:pt x="11940" y="18539"/>
                      <a:pt x="11940" y="18561"/>
                      <a:pt x="11936" y="18561"/>
                    </a:cubicBezTo>
                    <a:cubicBezTo>
                      <a:pt x="11927" y="18583"/>
                      <a:pt x="11918" y="18583"/>
                      <a:pt x="11910" y="18594"/>
                    </a:cubicBezTo>
                    <a:cubicBezTo>
                      <a:pt x="11897" y="18628"/>
                      <a:pt x="11883" y="18661"/>
                      <a:pt x="11870" y="18705"/>
                    </a:cubicBezTo>
                    <a:cubicBezTo>
                      <a:pt x="11862" y="18705"/>
                      <a:pt x="11857" y="18716"/>
                      <a:pt x="11849" y="18727"/>
                    </a:cubicBezTo>
                    <a:cubicBezTo>
                      <a:pt x="11835" y="18749"/>
                      <a:pt x="11831" y="18760"/>
                      <a:pt x="11818" y="18793"/>
                    </a:cubicBezTo>
                    <a:cubicBezTo>
                      <a:pt x="11814" y="18793"/>
                      <a:pt x="11805" y="18793"/>
                      <a:pt x="11800" y="18815"/>
                    </a:cubicBezTo>
                    <a:cubicBezTo>
                      <a:pt x="11796" y="18815"/>
                      <a:pt x="11792" y="18837"/>
                      <a:pt x="11787" y="18859"/>
                    </a:cubicBezTo>
                    <a:cubicBezTo>
                      <a:pt x="11787" y="18870"/>
                      <a:pt x="11779" y="18870"/>
                      <a:pt x="11774" y="18881"/>
                    </a:cubicBezTo>
                    <a:cubicBezTo>
                      <a:pt x="11766" y="18903"/>
                      <a:pt x="11752" y="18914"/>
                      <a:pt x="11744" y="18936"/>
                    </a:cubicBezTo>
                    <a:cubicBezTo>
                      <a:pt x="11766" y="18936"/>
                      <a:pt x="11787" y="18936"/>
                      <a:pt x="11805" y="18914"/>
                    </a:cubicBezTo>
                    <a:cubicBezTo>
                      <a:pt x="11822" y="18914"/>
                      <a:pt x="11835" y="18859"/>
                      <a:pt x="11853" y="18892"/>
                    </a:cubicBezTo>
                    <a:cubicBezTo>
                      <a:pt x="11853" y="18870"/>
                      <a:pt x="11866" y="18859"/>
                      <a:pt x="11875" y="18848"/>
                    </a:cubicBezTo>
                    <a:cubicBezTo>
                      <a:pt x="11892" y="18826"/>
                      <a:pt x="11918" y="18815"/>
                      <a:pt x="11945" y="18782"/>
                    </a:cubicBezTo>
                    <a:cubicBezTo>
                      <a:pt x="11958" y="18771"/>
                      <a:pt x="11967" y="18749"/>
                      <a:pt x="11984" y="18738"/>
                    </a:cubicBezTo>
                    <a:cubicBezTo>
                      <a:pt x="12006" y="18705"/>
                      <a:pt x="12036" y="18694"/>
                      <a:pt x="12054" y="18639"/>
                    </a:cubicBezTo>
                    <a:lnTo>
                      <a:pt x="12076" y="18639"/>
                    </a:lnTo>
                    <a:cubicBezTo>
                      <a:pt x="12102" y="18605"/>
                      <a:pt x="12124" y="18561"/>
                      <a:pt x="12146" y="18528"/>
                    </a:cubicBezTo>
                    <a:cubicBezTo>
                      <a:pt x="12154" y="18528"/>
                      <a:pt x="12154" y="18506"/>
                      <a:pt x="12163" y="18495"/>
                    </a:cubicBezTo>
                    <a:cubicBezTo>
                      <a:pt x="12163" y="18495"/>
                      <a:pt x="12172" y="18495"/>
                      <a:pt x="12176" y="18473"/>
                    </a:cubicBezTo>
                    <a:cubicBezTo>
                      <a:pt x="12176" y="18473"/>
                      <a:pt x="12176" y="18462"/>
                      <a:pt x="12176" y="18462"/>
                    </a:cubicBezTo>
                    <a:cubicBezTo>
                      <a:pt x="12189" y="18440"/>
                      <a:pt x="12202" y="18429"/>
                      <a:pt x="12211" y="18407"/>
                    </a:cubicBezTo>
                    <a:cubicBezTo>
                      <a:pt x="12220" y="18385"/>
                      <a:pt x="12229" y="18363"/>
                      <a:pt x="12242" y="18330"/>
                    </a:cubicBezTo>
                    <a:cubicBezTo>
                      <a:pt x="12259" y="18286"/>
                      <a:pt x="12277" y="18242"/>
                      <a:pt x="12303" y="18198"/>
                    </a:cubicBezTo>
                    <a:cubicBezTo>
                      <a:pt x="12312" y="18176"/>
                      <a:pt x="12320" y="18143"/>
                      <a:pt x="12333" y="18143"/>
                    </a:cubicBezTo>
                    <a:cubicBezTo>
                      <a:pt x="12355" y="18077"/>
                      <a:pt x="12399" y="17944"/>
                      <a:pt x="12421" y="18077"/>
                    </a:cubicBezTo>
                    <a:cubicBezTo>
                      <a:pt x="12421" y="18077"/>
                      <a:pt x="12421" y="18110"/>
                      <a:pt x="12430" y="18121"/>
                    </a:cubicBezTo>
                    <a:cubicBezTo>
                      <a:pt x="12421" y="18165"/>
                      <a:pt x="12412" y="18176"/>
                      <a:pt x="12403" y="18220"/>
                    </a:cubicBezTo>
                    <a:cubicBezTo>
                      <a:pt x="12386" y="18286"/>
                      <a:pt x="12373" y="18352"/>
                      <a:pt x="12351" y="18418"/>
                    </a:cubicBezTo>
                    <a:cubicBezTo>
                      <a:pt x="12351" y="18440"/>
                      <a:pt x="12342" y="18451"/>
                      <a:pt x="12338" y="18462"/>
                    </a:cubicBezTo>
                    <a:cubicBezTo>
                      <a:pt x="12329" y="18495"/>
                      <a:pt x="12307" y="18517"/>
                      <a:pt x="12299" y="18561"/>
                    </a:cubicBezTo>
                    <a:cubicBezTo>
                      <a:pt x="12299" y="18561"/>
                      <a:pt x="12299" y="18583"/>
                      <a:pt x="12299" y="18583"/>
                    </a:cubicBezTo>
                    <a:cubicBezTo>
                      <a:pt x="12290" y="18616"/>
                      <a:pt x="12277" y="18628"/>
                      <a:pt x="12268" y="18661"/>
                    </a:cubicBezTo>
                    <a:cubicBezTo>
                      <a:pt x="12264" y="18672"/>
                      <a:pt x="12259" y="18705"/>
                      <a:pt x="12255" y="18705"/>
                    </a:cubicBezTo>
                    <a:cubicBezTo>
                      <a:pt x="12246" y="18738"/>
                      <a:pt x="12233" y="18760"/>
                      <a:pt x="12224" y="18804"/>
                    </a:cubicBezTo>
                    <a:cubicBezTo>
                      <a:pt x="12224" y="18815"/>
                      <a:pt x="12220" y="18848"/>
                      <a:pt x="12216" y="18859"/>
                    </a:cubicBezTo>
                    <a:cubicBezTo>
                      <a:pt x="12198" y="18914"/>
                      <a:pt x="12167" y="18958"/>
                      <a:pt x="12141" y="19013"/>
                    </a:cubicBezTo>
                    <a:cubicBezTo>
                      <a:pt x="12115" y="19068"/>
                      <a:pt x="12098" y="19134"/>
                      <a:pt x="12080" y="19190"/>
                    </a:cubicBezTo>
                    <a:cubicBezTo>
                      <a:pt x="12115" y="19168"/>
                      <a:pt x="12146" y="19123"/>
                      <a:pt x="12181" y="19079"/>
                    </a:cubicBezTo>
                    <a:cubicBezTo>
                      <a:pt x="12194" y="19057"/>
                      <a:pt x="12211" y="19046"/>
                      <a:pt x="12229" y="19013"/>
                    </a:cubicBezTo>
                    <a:cubicBezTo>
                      <a:pt x="12242" y="18991"/>
                      <a:pt x="12259" y="18969"/>
                      <a:pt x="12272" y="18958"/>
                    </a:cubicBezTo>
                    <a:cubicBezTo>
                      <a:pt x="12281" y="18947"/>
                      <a:pt x="12281" y="18925"/>
                      <a:pt x="12285" y="18914"/>
                    </a:cubicBezTo>
                    <a:cubicBezTo>
                      <a:pt x="12299" y="18892"/>
                      <a:pt x="12316" y="18881"/>
                      <a:pt x="12329" y="18859"/>
                    </a:cubicBezTo>
                    <a:cubicBezTo>
                      <a:pt x="12338" y="18826"/>
                      <a:pt x="12351" y="18804"/>
                      <a:pt x="12368" y="18793"/>
                    </a:cubicBezTo>
                    <a:cubicBezTo>
                      <a:pt x="12373" y="18771"/>
                      <a:pt x="12386" y="18804"/>
                      <a:pt x="12390" y="18793"/>
                    </a:cubicBezTo>
                    <a:cubicBezTo>
                      <a:pt x="12408" y="18771"/>
                      <a:pt x="12421" y="18738"/>
                      <a:pt x="12438" y="18694"/>
                    </a:cubicBezTo>
                    <a:cubicBezTo>
                      <a:pt x="12456" y="18650"/>
                      <a:pt x="12469" y="18594"/>
                      <a:pt x="12486" y="18594"/>
                    </a:cubicBezTo>
                    <a:cubicBezTo>
                      <a:pt x="12521" y="18594"/>
                      <a:pt x="12539" y="18727"/>
                      <a:pt x="12526" y="18837"/>
                    </a:cubicBezTo>
                    <a:moveTo>
                      <a:pt x="14369" y="15487"/>
                    </a:moveTo>
                    <a:cubicBezTo>
                      <a:pt x="14369" y="15487"/>
                      <a:pt x="14356" y="15520"/>
                      <a:pt x="14352" y="15542"/>
                    </a:cubicBezTo>
                    <a:cubicBezTo>
                      <a:pt x="14343" y="15575"/>
                      <a:pt x="14334" y="15619"/>
                      <a:pt x="14326" y="15663"/>
                    </a:cubicBezTo>
                    <a:cubicBezTo>
                      <a:pt x="14326" y="15674"/>
                      <a:pt x="14317" y="15685"/>
                      <a:pt x="14313" y="15685"/>
                    </a:cubicBezTo>
                    <a:cubicBezTo>
                      <a:pt x="14308" y="15685"/>
                      <a:pt x="14313" y="15707"/>
                      <a:pt x="14313" y="15718"/>
                    </a:cubicBezTo>
                    <a:cubicBezTo>
                      <a:pt x="14304" y="15751"/>
                      <a:pt x="14295" y="15795"/>
                      <a:pt x="14291" y="15828"/>
                    </a:cubicBezTo>
                    <a:cubicBezTo>
                      <a:pt x="14291" y="15861"/>
                      <a:pt x="14282" y="15884"/>
                      <a:pt x="14278" y="15906"/>
                    </a:cubicBezTo>
                    <a:cubicBezTo>
                      <a:pt x="14278" y="15906"/>
                      <a:pt x="14269" y="15917"/>
                      <a:pt x="14265" y="15928"/>
                    </a:cubicBezTo>
                    <a:cubicBezTo>
                      <a:pt x="14265" y="15939"/>
                      <a:pt x="14265" y="15950"/>
                      <a:pt x="14265" y="15961"/>
                    </a:cubicBezTo>
                    <a:cubicBezTo>
                      <a:pt x="14256" y="15983"/>
                      <a:pt x="14247" y="15994"/>
                      <a:pt x="14234" y="16027"/>
                    </a:cubicBezTo>
                    <a:cubicBezTo>
                      <a:pt x="14234" y="16038"/>
                      <a:pt x="14221" y="16082"/>
                      <a:pt x="14216" y="16093"/>
                    </a:cubicBezTo>
                    <a:cubicBezTo>
                      <a:pt x="14216" y="16104"/>
                      <a:pt x="14203" y="16104"/>
                      <a:pt x="14195" y="16115"/>
                    </a:cubicBezTo>
                    <a:cubicBezTo>
                      <a:pt x="14190" y="16115"/>
                      <a:pt x="14186" y="16137"/>
                      <a:pt x="14182" y="16148"/>
                    </a:cubicBezTo>
                    <a:cubicBezTo>
                      <a:pt x="14168" y="16170"/>
                      <a:pt x="14155" y="16170"/>
                      <a:pt x="14147" y="16192"/>
                    </a:cubicBezTo>
                    <a:cubicBezTo>
                      <a:pt x="14125" y="16225"/>
                      <a:pt x="14107" y="16269"/>
                      <a:pt x="14085" y="16291"/>
                    </a:cubicBezTo>
                    <a:cubicBezTo>
                      <a:pt x="14050" y="16335"/>
                      <a:pt x="14007" y="16357"/>
                      <a:pt x="13963" y="16379"/>
                    </a:cubicBezTo>
                    <a:cubicBezTo>
                      <a:pt x="13933" y="16401"/>
                      <a:pt x="13836" y="16457"/>
                      <a:pt x="13836" y="16335"/>
                    </a:cubicBezTo>
                    <a:cubicBezTo>
                      <a:pt x="13836" y="16258"/>
                      <a:pt x="13902" y="16247"/>
                      <a:pt x="13928" y="16203"/>
                    </a:cubicBezTo>
                    <a:cubicBezTo>
                      <a:pt x="13941" y="16181"/>
                      <a:pt x="13946" y="16148"/>
                      <a:pt x="13959" y="16115"/>
                    </a:cubicBezTo>
                    <a:lnTo>
                      <a:pt x="13967" y="16115"/>
                    </a:lnTo>
                    <a:lnTo>
                      <a:pt x="13967" y="16093"/>
                    </a:lnTo>
                    <a:cubicBezTo>
                      <a:pt x="13967" y="16093"/>
                      <a:pt x="13981" y="16093"/>
                      <a:pt x="13989" y="16082"/>
                    </a:cubicBezTo>
                    <a:cubicBezTo>
                      <a:pt x="13989" y="16082"/>
                      <a:pt x="13998" y="16049"/>
                      <a:pt x="14007" y="16038"/>
                    </a:cubicBezTo>
                    <a:cubicBezTo>
                      <a:pt x="14016" y="16038"/>
                      <a:pt x="14020" y="16038"/>
                      <a:pt x="14029" y="16016"/>
                    </a:cubicBezTo>
                    <a:cubicBezTo>
                      <a:pt x="14046" y="15994"/>
                      <a:pt x="14064" y="15961"/>
                      <a:pt x="14085" y="15950"/>
                    </a:cubicBezTo>
                    <a:cubicBezTo>
                      <a:pt x="14120" y="15873"/>
                      <a:pt x="14173" y="15828"/>
                      <a:pt x="14199" y="15729"/>
                    </a:cubicBezTo>
                    <a:lnTo>
                      <a:pt x="14221" y="15729"/>
                    </a:lnTo>
                    <a:cubicBezTo>
                      <a:pt x="14247" y="15663"/>
                      <a:pt x="14273" y="15608"/>
                      <a:pt x="14300" y="15553"/>
                    </a:cubicBezTo>
                    <a:cubicBezTo>
                      <a:pt x="14313" y="15520"/>
                      <a:pt x="14334" y="15487"/>
                      <a:pt x="14348" y="15443"/>
                    </a:cubicBezTo>
                    <a:cubicBezTo>
                      <a:pt x="14361" y="15443"/>
                      <a:pt x="14365" y="15432"/>
                      <a:pt x="14374" y="15421"/>
                    </a:cubicBezTo>
                    <a:lnTo>
                      <a:pt x="14382" y="15421"/>
                    </a:lnTo>
                    <a:cubicBezTo>
                      <a:pt x="14382" y="15421"/>
                      <a:pt x="14378" y="15476"/>
                      <a:pt x="14369" y="154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2" name="Google Shape;1246;g257743a6ece_0_185"/>
              <p:cNvSpPr/>
              <p:nvPr/>
            </p:nvSpPr>
            <p:spPr>
              <a:xfrm>
                <a:off x="320676" y="231953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24" y="0"/>
                    </a:moveTo>
                    <a:cubicBezTo>
                      <a:pt x="21224" y="0"/>
                      <a:pt x="20098" y="928"/>
                      <a:pt x="19721" y="1624"/>
                    </a:cubicBezTo>
                    <a:cubicBezTo>
                      <a:pt x="18972" y="2092"/>
                      <a:pt x="18409" y="2556"/>
                      <a:pt x="17843" y="3020"/>
                    </a:cubicBezTo>
                    <a:cubicBezTo>
                      <a:pt x="17280" y="3484"/>
                      <a:pt x="16717" y="4180"/>
                      <a:pt x="16341" y="4644"/>
                    </a:cubicBezTo>
                    <a:cubicBezTo>
                      <a:pt x="15778" y="5344"/>
                      <a:pt x="15025" y="5808"/>
                      <a:pt x="14462" y="6272"/>
                    </a:cubicBezTo>
                    <a:cubicBezTo>
                      <a:pt x="13713" y="6736"/>
                      <a:pt x="12960" y="6736"/>
                      <a:pt x="12584" y="7432"/>
                    </a:cubicBezTo>
                    <a:cubicBezTo>
                      <a:pt x="11271" y="8360"/>
                      <a:pt x="9766" y="9292"/>
                      <a:pt x="9016" y="10452"/>
                    </a:cubicBezTo>
                    <a:cubicBezTo>
                      <a:pt x="8454" y="10452"/>
                      <a:pt x="8077" y="10916"/>
                      <a:pt x="7701" y="11380"/>
                    </a:cubicBezTo>
                    <a:cubicBezTo>
                      <a:pt x="7701" y="11380"/>
                      <a:pt x="7514" y="11844"/>
                      <a:pt x="7324" y="11844"/>
                    </a:cubicBezTo>
                    <a:cubicBezTo>
                      <a:pt x="6761" y="12312"/>
                      <a:pt x="6012" y="12776"/>
                      <a:pt x="5446" y="13240"/>
                    </a:cubicBezTo>
                    <a:cubicBezTo>
                      <a:pt x="5446" y="13240"/>
                      <a:pt x="5073" y="13936"/>
                      <a:pt x="4883" y="14168"/>
                    </a:cubicBezTo>
                    <a:cubicBezTo>
                      <a:pt x="4696" y="14168"/>
                      <a:pt x="4506" y="14168"/>
                      <a:pt x="4320" y="14168"/>
                    </a:cubicBezTo>
                    <a:cubicBezTo>
                      <a:pt x="4320" y="14168"/>
                      <a:pt x="4134" y="14632"/>
                      <a:pt x="3944" y="14864"/>
                    </a:cubicBezTo>
                    <a:cubicBezTo>
                      <a:pt x="3381" y="15328"/>
                      <a:pt x="2441" y="16260"/>
                      <a:pt x="2065" y="16724"/>
                    </a:cubicBezTo>
                    <a:cubicBezTo>
                      <a:pt x="1692" y="17188"/>
                      <a:pt x="1316" y="18116"/>
                      <a:pt x="1126" y="18580"/>
                    </a:cubicBezTo>
                    <a:cubicBezTo>
                      <a:pt x="753" y="19280"/>
                      <a:pt x="0" y="20208"/>
                      <a:pt x="0" y="21368"/>
                    </a:cubicBezTo>
                    <a:cubicBezTo>
                      <a:pt x="1126" y="21368"/>
                      <a:pt x="2065" y="21136"/>
                      <a:pt x="3004" y="21600"/>
                    </a:cubicBezTo>
                    <a:cubicBezTo>
                      <a:pt x="3381" y="21136"/>
                      <a:pt x="4134" y="21136"/>
                      <a:pt x="4883" y="20904"/>
                    </a:cubicBezTo>
                    <a:cubicBezTo>
                      <a:pt x="5636" y="20904"/>
                      <a:pt x="6575" y="20208"/>
                      <a:pt x="7138" y="20440"/>
                    </a:cubicBezTo>
                    <a:cubicBezTo>
                      <a:pt x="7138" y="19744"/>
                      <a:pt x="7514" y="19744"/>
                      <a:pt x="8077" y="19512"/>
                    </a:cubicBezTo>
                    <a:cubicBezTo>
                      <a:pt x="9203" y="19512"/>
                      <a:pt x="9956" y="18580"/>
                      <a:pt x="10705" y="18348"/>
                    </a:cubicBezTo>
                    <a:cubicBezTo>
                      <a:pt x="11081" y="18348"/>
                      <a:pt x="11458" y="18348"/>
                      <a:pt x="11834" y="18348"/>
                    </a:cubicBezTo>
                    <a:cubicBezTo>
                      <a:pt x="12211" y="17884"/>
                      <a:pt x="12584" y="16956"/>
                      <a:pt x="13150" y="17188"/>
                    </a:cubicBezTo>
                    <a:cubicBezTo>
                      <a:pt x="13150" y="16724"/>
                      <a:pt x="13336" y="16724"/>
                      <a:pt x="13713" y="16028"/>
                    </a:cubicBezTo>
                    <a:cubicBezTo>
                      <a:pt x="14652" y="16028"/>
                      <a:pt x="14462" y="15096"/>
                      <a:pt x="15591" y="15328"/>
                    </a:cubicBezTo>
                    <a:cubicBezTo>
                      <a:pt x="15778" y="14864"/>
                      <a:pt x="15964" y="14168"/>
                      <a:pt x="16531" y="13936"/>
                    </a:cubicBezTo>
                    <a:cubicBezTo>
                      <a:pt x="18219" y="12544"/>
                      <a:pt x="19911" y="10916"/>
                      <a:pt x="21600" y="975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3" name="Google Shape;1247;g257743a6ece_0_185"/>
              <p:cNvSpPr/>
              <p:nvPr/>
            </p:nvSpPr>
            <p:spPr>
              <a:xfrm>
                <a:off x="317862" y="229597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25" y="0"/>
                    </a:moveTo>
                    <a:cubicBezTo>
                      <a:pt x="20815" y="678"/>
                      <a:pt x="20119" y="1357"/>
                      <a:pt x="19509" y="1922"/>
                    </a:cubicBezTo>
                    <a:cubicBezTo>
                      <a:pt x="17855" y="3280"/>
                      <a:pt x="16460" y="4976"/>
                      <a:pt x="14893" y="6446"/>
                    </a:cubicBezTo>
                    <a:cubicBezTo>
                      <a:pt x="13239" y="8030"/>
                      <a:pt x="11322" y="9726"/>
                      <a:pt x="9668" y="11309"/>
                    </a:cubicBezTo>
                    <a:cubicBezTo>
                      <a:pt x="9580" y="11309"/>
                      <a:pt x="9493" y="11535"/>
                      <a:pt x="9405" y="11535"/>
                    </a:cubicBezTo>
                    <a:cubicBezTo>
                      <a:pt x="9319" y="11648"/>
                      <a:pt x="9144" y="11648"/>
                      <a:pt x="8971" y="11761"/>
                    </a:cubicBezTo>
                    <a:cubicBezTo>
                      <a:pt x="8971" y="11761"/>
                      <a:pt x="8797" y="11987"/>
                      <a:pt x="8709" y="12100"/>
                    </a:cubicBezTo>
                    <a:cubicBezTo>
                      <a:pt x="8273" y="12439"/>
                      <a:pt x="7838" y="12893"/>
                      <a:pt x="7490" y="13119"/>
                    </a:cubicBezTo>
                    <a:cubicBezTo>
                      <a:pt x="7229" y="13344"/>
                      <a:pt x="7055" y="13457"/>
                      <a:pt x="6967" y="13683"/>
                    </a:cubicBezTo>
                    <a:cubicBezTo>
                      <a:pt x="6358" y="14248"/>
                      <a:pt x="5662" y="14815"/>
                      <a:pt x="5052" y="15154"/>
                    </a:cubicBezTo>
                    <a:cubicBezTo>
                      <a:pt x="4703" y="15380"/>
                      <a:pt x="4616" y="15493"/>
                      <a:pt x="4528" y="15605"/>
                    </a:cubicBezTo>
                    <a:cubicBezTo>
                      <a:pt x="4442" y="15718"/>
                      <a:pt x="4181" y="15831"/>
                      <a:pt x="4093" y="15944"/>
                    </a:cubicBezTo>
                    <a:cubicBezTo>
                      <a:pt x="3571" y="16398"/>
                      <a:pt x="3310" y="16850"/>
                      <a:pt x="2874" y="17415"/>
                    </a:cubicBezTo>
                    <a:cubicBezTo>
                      <a:pt x="2613" y="17869"/>
                      <a:pt x="2264" y="18320"/>
                      <a:pt x="1917" y="18772"/>
                    </a:cubicBezTo>
                    <a:cubicBezTo>
                      <a:pt x="1568" y="19224"/>
                      <a:pt x="1220" y="19565"/>
                      <a:pt x="871" y="19904"/>
                    </a:cubicBezTo>
                    <a:cubicBezTo>
                      <a:pt x="522" y="20355"/>
                      <a:pt x="0" y="20694"/>
                      <a:pt x="0" y="21374"/>
                    </a:cubicBezTo>
                    <a:cubicBezTo>
                      <a:pt x="522" y="21374"/>
                      <a:pt x="785" y="21600"/>
                      <a:pt x="1307" y="21600"/>
                    </a:cubicBezTo>
                    <a:cubicBezTo>
                      <a:pt x="1654" y="21374"/>
                      <a:pt x="1568" y="21374"/>
                      <a:pt x="2003" y="21600"/>
                    </a:cubicBezTo>
                    <a:cubicBezTo>
                      <a:pt x="2090" y="21261"/>
                      <a:pt x="2525" y="21374"/>
                      <a:pt x="2525" y="21374"/>
                    </a:cubicBezTo>
                    <a:cubicBezTo>
                      <a:pt x="2613" y="21374"/>
                      <a:pt x="2525" y="21261"/>
                      <a:pt x="2700" y="21261"/>
                    </a:cubicBezTo>
                    <a:cubicBezTo>
                      <a:pt x="2700" y="21261"/>
                      <a:pt x="2788" y="21261"/>
                      <a:pt x="2874" y="21261"/>
                    </a:cubicBezTo>
                    <a:cubicBezTo>
                      <a:pt x="2874" y="21261"/>
                      <a:pt x="2874" y="21261"/>
                      <a:pt x="3049" y="21261"/>
                    </a:cubicBezTo>
                    <a:cubicBezTo>
                      <a:pt x="4442" y="20694"/>
                      <a:pt x="5748" y="20017"/>
                      <a:pt x="6967" y="19337"/>
                    </a:cubicBezTo>
                    <a:cubicBezTo>
                      <a:pt x="7490" y="18320"/>
                      <a:pt x="8273" y="17756"/>
                      <a:pt x="8971" y="17076"/>
                    </a:cubicBezTo>
                    <a:cubicBezTo>
                      <a:pt x="9144" y="16963"/>
                      <a:pt x="9319" y="16737"/>
                      <a:pt x="9493" y="16624"/>
                    </a:cubicBezTo>
                    <a:cubicBezTo>
                      <a:pt x="9668" y="16511"/>
                      <a:pt x="9929" y="16398"/>
                      <a:pt x="10015" y="16172"/>
                    </a:cubicBezTo>
                    <a:cubicBezTo>
                      <a:pt x="10451" y="15718"/>
                      <a:pt x="10712" y="15041"/>
                      <a:pt x="11147" y="14589"/>
                    </a:cubicBezTo>
                    <a:cubicBezTo>
                      <a:pt x="11410" y="14135"/>
                      <a:pt x="11844" y="14022"/>
                      <a:pt x="12107" y="13796"/>
                    </a:cubicBezTo>
                    <a:cubicBezTo>
                      <a:pt x="12279" y="13570"/>
                      <a:pt x="12368" y="13457"/>
                      <a:pt x="12542" y="13231"/>
                    </a:cubicBezTo>
                    <a:cubicBezTo>
                      <a:pt x="12715" y="13006"/>
                      <a:pt x="12890" y="12893"/>
                      <a:pt x="13064" y="12667"/>
                    </a:cubicBezTo>
                    <a:cubicBezTo>
                      <a:pt x="13325" y="12326"/>
                      <a:pt x="13586" y="11987"/>
                      <a:pt x="13935" y="11648"/>
                    </a:cubicBezTo>
                    <a:cubicBezTo>
                      <a:pt x="14196" y="11309"/>
                      <a:pt x="14545" y="11083"/>
                      <a:pt x="14893" y="10742"/>
                    </a:cubicBezTo>
                    <a:cubicBezTo>
                      <a:pt x="16113" y="9500"/>
                      <a:pt x="17070" y="7804"/>
                      <a:pt x="18202" y="6446"/>
                    </a:cubicBezTo>
                    <a:cubicBezTo>
                      <a:pt x="18726" y="5767"/>
                      <a:pt x="19248" y="4976"/>
                      <a:pt x="19770" y="4411"/>
                    </a:cubicBezTo>
                    <a:cubicBezTo>
                      <a:pt x="19770" y="4411"/>
                      <a:pt x="19770" y="4183"/>
                      <a:pt x="19770" y="4183"/>
                    </a:cubicBezTo>
                    <a:cubicBezTo>
                      <a:pt x="20031" y="3844"/>
                      <a:pt x="20380" y="3506"/>
                      <a:pt x="20641" y="3280"/>
                    </a:cubicBezTo>
                    <a:cubicBezTo>
                      <a:pt x="20902" y="2941"/>
                      <a:pt x="21164" y="2487"/>
                      <a:pt x="21425" y="2148"/>
                    </a:cubicBezTo>
                    <a:cubicBezTo>
                      <a:pt x="21425" y="2035"/>
                      <a:pt x="21512" y="1922"/>
                      <a:pt x="21600" y="1922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4" name="Google Shape;1248;g257743a6ece_0_185"/>
              <p:cNvSpPr/>
              <p:nvPr/>
            </p:nvSpPr>
            <p:spPr>
              <a:xfrm>
                <a:off x="937308" y="80226"/>
                <a:ext cx="248297" cy="217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500" y="21600"/>
                    </a:lnTo>
                    <a:lnTo>
                      <a:pt x="14939" y="17324"/>
                    </a:lnTo>
                    <a:lnTo>
                      <a:pt x="6437" y="17324"/>
                    </a:lnTo>
                    <a:lnTo>
                      <a:pt x="5015" y="21600"/>
                    </a:lnTo>
                    <a:lnTo>
                      <a:pt x="0" y="21600"/>
                    </a:lnTo>
                    <a:lnTo>
                      <a:pt x="7663" y="0"/>
                    </a:lnTo>
                    <a:lnTo>
                      <a:pt x="13157" y="0"/>
                    </a:lnTo>
                    <a:lnTo>
                      <a:pt x="21600" y="21600"/>
                    </a:lnTo>
                    <a:close/>
                    <a:moveTo>
                      <a:pt x="10480" y="5163"/>
                    </a:moveTo>
                    <a:lnTo>
                      <a:pt x="7692" y="13555"/>
                    </a:lnTo>
                    <a:lnTo>
                      <a:pt x="13543" y="13555"/>
                    </a:lnTo>
                    <a:lnTo>
                      <a:pt x="10476" y="51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5" name="Google Shape;1249;g257743a6ece_0_185"/>
              <p:cNvSpPr/>
              <p:nvPr/>
            </p:nvSpPr>
            <p:spPr>
              <a:xfrm>
                <a:off x="1209646" y="80268"/>
                <a:ext cx="54478" cy="2171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6" name="Google Shape;1250;g257743a6ece_0_185"/>
              <p:cNvSpPr/>
              <p:nvPr/>
            </p:nvSpPr>
            <p:spPr>
              <a:xfrm>
                <a:off x="1310853" y="80268"/>
                <a:ext cx="217270" cy="217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90" y="0"/>
                    </a:moveTo>
                    <a:cubicBezTo>
                      <a:pt x="17522" y="0"/>
                      <a:pt x="21600" y="4908"/>
                      <a:pt x="21600" y="10833"/>
                    </a:cubicBezTo>
                    <a:cubicBezTo>
                      <a:pt x="21600" y="16759"/>
                      <a:pt x="17649" y="21600"/>
                      <a:pt x="8984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90" y="0"/>
                    </a:lnTo>
                    <a:close/>
                    <a:moveTo>
                      <a:pt x="5416" y="17642"/>
                    </a:moveTo>
                    <a:lnTo>
                      <a:pt x="8955" y="17642"/>
                    </a:lnTo>
                    <a:cubicBezTo>
                      <a:pt x="14400" y="17642"/>
                      <a:pt x="16024" y="13968"/>
                      <a:pt x="16024" y="10800"/>
                    </a:cubicBezTo>
                    <a:cubicBezTo>
                      <a:pt x="16024" y="7093"/>
                      <a:pt x="14017" y="3958"/>
                      <a:pt x="8892" y="3958"/>
                    </a:cubicBezTo>
                    <a:lnTo>
                      <a:pt x="5420" y="3958"/>
                    </a:lnTo>
                    <a:lnTo>
                      <a:pt x="5420" y="176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7" name="Google Shape;1251;g257743a6ece_0_185"/>
              <p:cNvSpPr/>
              <p:nvPr/>
            </p:nvSpPr>
            <p:spPr>
              <a:xfrm>
                <a:off x="123302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1366" y="12186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8" name="Google Shape;1252;g257743a6ece_0_185"/>
              <p:cNvSpPr/>
              <p:nvPr/>
            </p:nvSpPr>
            <p:spPr>
              <a:xfrm>
                <a:off x="151068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21600" y="21600"/>
                      <a:pt x="7990" y="19712"/>
                      <a:pt x="0" y="16997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9" name="Google Shape;1253;g257743a6ece_0_185"/>
              <p:cNvSpPr/>
              <p:nvPr/>
            </p:nvSpPr>
            <p:spPr>
              <a:xfrm>
                <a:off x="184041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" y="0"/>
                    </a:moveTo>
                    <a:lnTo>
                      <a:pt x="38" y="19341"/>
                    </a:lnTo>
                    <a:cubicBezTo>
                      <a:pt x="38" y="19341"/>
                      <a:pt x="7684" y="20067"/>
                      <a:pt x="8908" y="20108"/>
                    </a:cubicBezTo>
                    <a:cubicBezTo>
                      <a:pt x="10131" y="20148"/>
                      <a:pt x="18121" y="20753"/>
                      <a:pt x="21600" y="21600"/>
                    </a:cubicBezTo>
                    <a:lnTo>
                      <a:pt x="2160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0" name="Google Shape;1254;g257743a6ece_0_185"/>
              <p:cNvSpPr/>
              <p:nvPr/>
            </p:nvSpPr>
            <p:spPr>
              <a:xfrm>
                <a:off x="314624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0233" y="12186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1" name="Google Shape;1255;g257743a6ece_0_185"/>
              <p:cNvSpPr/>
              <p:nvPr/>
            </p:nvSpPr>
            <p:spPr>
              <a:xfrm>
                <a:off x="282792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cubicBezTo>
                      <a:pt x="0" y="21600"/>
                      <a:pt x="13572" y="19712"/>
                      <a:pt x="21600" y="16997"/>
                    </a:cubicBezTo>
                    <a:lnTo>
                      <a:pt x="2160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2" name="Google Shape;1256;g257743a6ece_0_185"/>
              <p:cNvSpPr/>
              <p:nvPr/>
            </p:nvSpPr>
            <p:spPr>
              <a:xfrm>
                <a:off x="250199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2" y="0"/>
                    </a:moveTo>
                    <a:lnTo>
                      <a:pt x="21562" y="19341"/>
                    </a:lnTo>
                    <a:cubicBezTo>
                      <a:pt x="21562" y="19341"/>
                      <a:pt x="13916" y="20067"/>
                      <a:pt x="12693" y="20108"/>
                    </a:cubicBezTo>
                    <a:cubicBezTo>
                      <a:pt x="11431" y="20148"/>
                      <a:pt x="3440" y="20753"/>
                      <a:pt x="0" y="21600"/>
                    </a:cubicBezTo>
                    <a:lnTo>
                      <a:pt x="0" y="20"/>
                    </a:lnTo>
                    <a:lnTo>
                      <a:pt x="2160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3" name="Google Shape;1257;g257743a6ece_0_185"/>
              <p:cNvSpPr/>
              <p:nvPr/>
            </p:nvSpPr>
            <p:spPr>
              <a:xfrm>
                <a:off x="217480" y="327552"/>
                <a:ext cx="23239" cy="60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21600"/>
                    </a:moveTo>
                    <a:cubicBezTo>
                      <a:pt x="6807" y="18938"/>
                      <a:pt x="0" y="17622"/>
                      <a:pt x="0" y="17622"/>
                    </a:cubicBez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7622"/>
                    </a:lnTo>
                    <a:cubicBezTo>
                      <a:pt x="21600" y="17622"/>
                      <a:pt x="14793" y="18938"/>
                      <a:pt x="10780" y="21600"/>
                    </a:cubicBezTo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4" name="Google Shape;1258;g257743a6ece_0_185"/>
              <p:cNvSpPr/>
              <p:nvPr/>
            </p:nvSpPr>
            <p:spPr>
              <a:xfrm>
                <a:off x="132570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43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5" name="Google Shape;1259;g257743a6ece_0_185"/>
              <p:cNvSpPr/>
              <p:nvPr/>
            </p:nvSpPr>
            <p:spPr>
              <a:xfrm>
                <a:off x="161353" y="296253"/>
                <a:ext cx="21165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60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6" name="Google Shape;1260;g257743a6ece_0_185"/>
              <p:cNvSpPr/>
              <p:nvPr/>
            </p:nvSpPr>
            <p:spPr>
              <a:xfrm>
                <a:off x="190136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7" name="Google Shape;1261;g257743a6ece_0_185"/>
              <p:cNvSpPr/>
              <p:nvPr/>
            </p:nvSpPr>
            <p:spPr>
              <a:xfrm>
                <a:off x="218876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8" name="Google Shape;1262;g257743a6ece_0_185"/>
              <p:cNvSpPr/>
              <p:nvPr/>
            </p:nvSpPr>
            <p:spPr>
              <a:xfrm>
                <a:off x="247660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531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311" y="8083"/>
                    </a:lnTo>
                    <a:lnTo>
                      <a:pt x="10779" y="0"/>
                    </a:lnTo>
                    <a:lnTo>
                      <a:pt x="10865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9" name="Google Shape;1263;g257743a6ece_0_185"/>
              <p:cNvSpPr/>
              <p:nvPr/>
            </p:nvSpPr>
            <p:spPr>
              <a:xfrm>
                <a:off x="276443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46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56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46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0" name="Google Shape;1264;g257743a6ece_0_185"/>
              <p:cNvSpPr/>
              <p:nvPr/>
            </p:nvSpPr>
            <p:spPr>
              <a:xfrm>
                <a:off x="305183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39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757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1" name="Google Shape;1265;g257743a6ece_0_185"/>
              <p:cNvSpPr/>
              <p:nvPr/>
            </p:nvSpPr>
            <p:spPr>
              <a:xfrm>
                <a:off x="147131" y="114933"/>
                <a:ext cx="34371" cy="3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2088"/>
                    </a:lnTo>
                    <a:cubicBezTo>
                      <a:pt x="21600" y="19156"/>
                      <a:pt x="16732" y="21600"/>
                      <a:pt x="10800" y="21600"/>
                    </a:cubicBezTo>
                    <a:cubicBezTo>
                      <a:pt x="4522" y="21600"/>
                      <a:pt x="0" y="18710"/>
                      <a:pt x="0" y="12140"/>
                    </a:cubicBezTo>
                    <a:lnTo>
                      <a:pt x="0" y="0"/>
                    </a:lnTo>
                    <a:lnTo>
                      <a:pt x="5373" y="0"/>
                    </a:lnTo>
                    <a:lnTo>
                      <a:pt x="5373" y="12245"/>
                    </a:lnTo>
                    <a:cubicBezTo>
                      <a:pt x="5373" y="15320"/>
                      <a:pt x="7608" y="17159"/>
                      <a:pt x="10720" y="17159"/>
                    </a:cubicBezTo>
                    <a:cubicBezTo>
                      <a:pt x="13567" y="17159"/>
                      <a:pt x="16200" y="15688"/>
                      <a:pt x="16200" y="11877"/>
                    </a:cubicBezTo>
                    <a:lnTo>
                      <a:pt x="16200" y="0"/>
                    </a:lnTo>
                    <a:lnTo>
                      <a:pt x="215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2" name="Google Shape;1266;g257743a6ece_0_185"/>
              <p:cNvSpPr/>
              <p:nvPr/>
            </p:nvSpPr>
            <p:spPr>
              <a:xfrm>
                <a:off x="187215" y="114470"/>
                <a:ext cx="26330" cy="35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5" y="5757"/>
                    </a:moveTo>
                    <a:cubicBezTo>
                      <a:pt x="16217" y="4408"/>
                      <a:pt x="13786" y="3864"/>
                      <a:pt x="11390" y="3864"/>
                    </a:cubicBezTo>
                    <a:cubicBezTo>
                      <a:pt x="8855" y="3864"/>
                      <a:pt x="7258" y="4538"/>
                      <a:pt x="7258" y="5601"/>
                    </a:cubicBezTo>
                    <a:cubicBezTo>
                      <a:pt x="7258" y="8765"/>
                      <a:pt x="21600" y="7883"/>
                      <a:pt x="21600" y="15221"/>
                    </a:cubicBezTo>
                    <a:cubicBezTo>
                      <a:pt x="21600" y="19266"/>
                      <a:pt x="17051" y="21600"/>
                      <a:pt x="10765" y="21600"/>
                    </a:cubicBezTo>
                    <a:cubicBezTo>
                      <a:pt x="5834" y="21600"/>
                      <a:pt x="3403" y="20640"/>
                      <a:pt x="591" y="19552"/>
                    </a:cubicBezTo>
                    <a:lnTo>
                      <a:pt x="591" y="15014"/>
                    </a:lnTo>
                    <a:cubicBezTo>
                      <a:pt x="4654" y="17010"/>
                      <a:pt x="7119" y="17736"/>
                      <a:pt x="10210" y="17736"/>
                    </a:cubicBezTo>
                    <a:cubicBezTo>
                      <a:pt x="12884" y="17736"/>
                      <a:pt x="14342" y="17036"/>
                      <a:pt x="14342" y="15792"/>
                    </a:cubicBezTo>
                    <a:cubicBezTo>
                      <a:pt x="14342" y="12343"/>
                      <a:pt x="0" y="13613"/>
                      <a:pt x="0" y="6042"/>
                    </a:cubicBezTo>
                    <a:cubicBezTo>
                      <a:pt x="0" y="2386"/>
                      <a:pt x="4202" y="0"/>
                      <a:pt x="10730" y="0"/>
                    </a:cubicBezTo>
                    <a:cubicBezTo>
                      <a:pt x="13856" y="0"/>
                      <a:pt x="16738" y="493"/>
                      <a:pt x="20280" y="1633"/>
                    </a:cubicBezTo>
                    <a:lnTo>
                      <a:pt x="20280" y="57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3" name="Google Shape;1267;g257743a6ece_0_185"/>
              <p:cNvSpPr/>
              <p:nvPr/>
            </p:nvSpPr>
            <p:spPr>
              <a:xfrm>
                <a:off x="215617" y="114975"/>
                <a:ext cx="3907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498" y="21600"/>
                    </a:lnTo>
                    <a:lnTo>
                      <a:pt x="14930" y="17312"/>
                    </a:lnTo>
                    <a:lnTo>
                      <a:pt x="6435" y="17312"/>
                    </a:lnTo>
                    <a:lnTo>
                      <a:pt x="5008" y="21600"/>
                    </a:lnTo>
                    <a:lnTo>
                      <a:pt x="0" y="21600"/>
                    </a:lnTo>
                    <a:lnTo>
                      <a:pt x="7653" y="0"/>
                    </a:lnTo>
                    <a:lnTo>
                      <a:pt x="13129" y="0"/>
                    </a:lnTo>
                    <a:lnTo>
                      <a:pt x="21553" y="21600"/>
                    </a:lnTo>
                    <a:close/>
                    <a:moveTo>
                      <a:pt x="10484" y="5167"/>
                    </a:moveTo>
                    <a:lnTo>
                      <a:pt x="7699" y="13557"/>
                    </a:lnTo>
                    <a:lnTo>
                      <a:pt x="13550" y="13557"/>
                    </a:lnTo>
                    <a:lnTo>
                      <a:pt x="10484" y="516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4" name="Google Shape;1268;g257743a6ece_0_185"/>
              <p:cNvSpPr/>
              <p:nvPr/>
            </p:nvSpPr>
            <p:spPr>
              <a:xfrm>
                <a:off x="253312" y="114933"/>
                <a:ext cx="19850" cy="341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5" name="Google Shape;1269;g257743a6ece_0_185"/>
              <p:cNvSpPr/>
              <p:nvPr/>
            </p:nvSpPr>
            <p:spPr>
              <a:xfrm>
                <a:off x="275384" y="114933"/>
                <a:ext cx="3416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2" y="0"/>
                    </a:moveTo>
                    <a:cubicBezTo>
                      <a:pt x="17505" y="0"/>
                      <a:pt x="21600" y="4900"/>
                      <a:pt x="21600" y="10840"/>
                    </a:cubicBezTo>
                    <a:cubicBezTo>
                      <a:pt x="21600" y="17046"/>
                      <a:pt x="17666" y="21600"/>
                      <a:pt x="8993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82" y="0"/>
                    </a:lnTo>
                    <a:close/>
                    <a:moveTo>
                      <a:pt x="5407" y="17659"/>
                    </a:moveTo>
                    <a:lnTo>
                      <a:pt x="8940" y="17659"/>
                    </a:lnTo>
                    <a:cubicBezTo>
                      <a:pt x="14373" y="17659"/>
                      <a:pt x="16006" y="13983"/>
                      <a:pt x="16006" y="10813"/>
                    </a:cubicBezTo>
                    <a:cubicBezTo>
                      <a:pt x="16006" y="7111"/>
                      <a:pt x="13999" y="3968"/>
                      <a:pt x="8859" y="3968"/>
                    </a:cubicBezTo>
                    <a:lnTo>
                      <a:pt x="5380" y="3968"/>
                    </a:lnTo>
                    <a:lnTo>
                      <a:pt x="5380" y="176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405" name="Google Shape;1270;g257743a6ece_0_185"/>
            <p:cNvGrpSpPr/>
            <p:nvPr/>
          </p:nvGrpSpPr>
          <p:grpSpPr>
            <a:xfrm>
              <a:off x="2164411" y="81849"/>
              <a:ext cx="1446995" cy="338522"/>
              <a:chOff x="0" y="0"/>
              <a:chExt cx="1446993" cy="338521"/>
            </a:xfrm>
          </p:grpSpPr>
          <p:sp>
            <p:nvSpPr>
              <p:cNvPr id="377" name="Google Shape;1271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8" name="Google Shape;1272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9" name="Google Shape;1273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0" name="Google Shape;1274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1" name="Google Shape;1275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2" name="Google Shape;1276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3" name="Google Shape;1277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4" name="Google Shape;1278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5" name="Google Shape;1279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6" name="Google Shape;1280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7" name="Google Shape;1281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8" name="Google Shape;1282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9" name="Google Shape;1283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0" name="Google Shape;1284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1" name="Google Shape;1285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2" name="Google Shape;1286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3" name="Google Shape;1287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4" name="Google Shape;1288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5" name="Google Shape;1289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6" name="Google Shape;1290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7" name="Google Shape;1291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8" name="Google Shape;1292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9" name="Google Shape;1293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0" name="Google Shape;1294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1" name="Google Shape;1295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2" name="Google Shape;1296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3" name="Google Shape;1297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4" name="Google Shape;1298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406" name="Google Shape;1299;g257743a6ece_0_185" descr="Google Shape;1299;g257743a6ece_0_1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4760" y="131642"/>
              <a:ext cx="895884" cy="2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cxnSp>
        <p:nvCxnSpPr>
          <p:cNvPr id="3" name="Пряма сполучна лінія 2"/>
          <p:cNvCxnSpPr/>
          <p:nvPr/>
        </p:nvCxnSpPr>
        <p:spPr>
          <a:xfrm>
            <a:off x="6086475" y="1600200"/>
            <a:ext cx="0" cy="525780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ys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Прямокутник 3"/>
          <p:cNvSpPr/>
          <p:nvPr/>
        </p:nvSpPr>
        <p:spPr>
          <a:xfrm>
            <a:off x="472723" y="2085975"/>
            <a:ext cx="5216796" cy="84296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80" name="Прямокутник 179"/>
          <p:cNvSpPr/>
          <p:nvPr/>
        </p:nvSpPr>
        <p:spPr>
          <a:xfrm>
            <a:off x="469649" y="3108895"/>
            <a:ext cx="5216796" cy="84296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81" name="Прямокутник 180"/>
          <p:cNvSpPr/>
          <p:nvPr/>
        </p:nvSpPr>
        <p:spPr>
          <a:xfrm>
            <a:off x="476702" y="4208360"/>
            <a:ext cx="5216796" cy="84296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82" name="Прямокутник 181"/>
          <p:cNvSpPr/>
          <p:nvPr/>
        </p:nvSpPr>
        <p:spPr>
          <a:xfrm>
            <a:off x="486057" y="5349305"/>
            <a:ext cx="5216796" cy="84296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971" y="2142714"/>
            <a:ext cx="4899295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Arial"/>
              </a:rPr>
              <a:t>Ветеранська політика – предме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т відання Міноборони Польщі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37464" y="3151597"/>
            <a:ext cx="4899295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kumimoji="0" lang="uk-UA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Arial"/>
              </a:rPr>
              <a:t>Право</a:t>
            </a:r>
            <a:r>
              <a:rPr kumimoji="0" lang="uk-UA" sz="24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Arial"/>
              </a:rPr>
              <a:t>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щорічну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додаткову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відпустку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розмірі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5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днів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72971" y="4249840"/>
            <a:ext cx="4899295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kumimoji="0" lang="uk-UA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Arial"/>
              </a:rPr>
              <a:t>Безкоштовне користування муніципальними</a:t>
            </a:r>
            <a:r>
              <a:rPr kumimoji="0" lang="uk-UA" sz="24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Arial"/>
              </a:rPr>
              <a:t> спортзалами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</a:rPr>
              <a:t>ітд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87503" y="5375598"/>
            <a:ext cx="519894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kumimoji="0" lang="uk-UA" sz="2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Arial"/>
              </a:rPr>
              <a:t>Дотації</a:t>
            </a:r>
            <a:r>
              <a:rPr kumimoji="0" lang="uk-UA" sz="24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Arial"/>
              </a:rPr>
              <a:t> на освіту (проїзд до навчального закладу, проживання)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4530" y="2344797"/>
            <a:ext cx="1545464" cy="1545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7827" y="2344797"/>
            <a:ext cx="3729039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r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Знижка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купівлю житла, кредит, право безоплатної забудови землі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93512" y="4415101"/>
            <a:ext cx="1573354" cy="15733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0098" y="4511127"/>
            <a:ext cx="3523414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час, проведений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війні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зарахов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</a:rPr>
              <a:t>ується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у по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двійний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страховий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стаж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784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0" grpId="0" animBg="1"/>
      <p:bldP spid="181" grpId="0" animBg="1"/>
      <p:bldP spid="182" grpId="0" animBg="1"/>
      <p:bldP spid="5" grpId="0"/>
      <p:bldP spid="184" grpId="0"/>
      <p:bldP spid="185" grpId="0"/>
      <p:bldP spid="18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ljapäeval algab taas Sinilille kampaania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2" b="13399"/>
          <a:stretch/>
        </p:blipFill>
        <p:spPr bwMode="auto">
          <a:xfrm>
            <a:off x="0" y="1286748"/>
            <a:ext cx="12206889" cy="59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Google Shape;1125;g257743a6ece_0_185"/>
          <p:cNvSpPr txBox="1">
            <a:spLocks noGrp="1"/>
          </p:cNvSpPr>
          <p:nvPr>
            <p:ph type="title"/>
          </p:nvPr>
        </p:nvSpPr>
        <p:spPr>
          <a:xfrm>
            <a:off x="5961859" y="486985"/>
            <a:ext cx="6230141" cy="7149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ЕСТОНІЯ ТА ВЕЛИКА БРИТАНІЯ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89" name="Округлений прямокутник 188"/>
          <p:cNvSpPr/>
          <p:nvPr/>
        </p:nvSpPr>
        <p:spPr>
          <a:xfrm>
            <a:off x="7574695" y="1687734"/>
            <a:ext cx="4062354" cy="1215744"/>
          </a:xfrm>
          <a:prstGeom prst="roundRect">
            <a:avLst/>
          </a:prstGeom>
          <a:solidFill>
            <a:srgbClr val="02258E">
              <a:alpha val="4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88" name="Округлений прямокутник 187"/>
          <p:cNvSpPr/>
          <p:nvPr/>
        </p:nvSpPr>
        <p:spPr>
          <a:xfrm>
            <a:off x="6889382" y="4651504"/>
            <a:ext cx="4869231" cy="2128838"/>
          </a:xfrm>
          <a:prstGeom prst="roundRect">
            <a:avLst/>
          </a:prstGeom>
          <a:solidFill>
            <a:srgbClr val="02258E">
              <a:alpha val="4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407" name="Google Shape;1126;g257743a6ece_0_185"/>
          <p:cNvGrpSpPr/>
          <p:nvPr/>
        </p:nvGrpSpPr>
        <p:grpSpPr>
          <a:xfrm>
            <a:off x="428873" y="576946"/>
            <a:ext cx="5260645" cy="454227"/>
            <a:chOff x="0" y="0"/>
            <a:chExt cx="5260643" cy="454224"/>
          </a:xfrm>
        </p:grpSpPr>
        <p:grpSp>
          <p:nvGrpSpPr>
            <p:cNvPr id="376" name="Google Shape;1127;g257743a6ece_0_185"/>
            <p:cNvGrpSpPr/>
            <p:nvPr/>
          </p:nvGrpSpPr>
          <p:grpSpPr>
            <a:xfrm>
              <a:off x="-1" y="0"/>
              <a:ext cx="1528124" cy="454225"/>
              <a:chOff x="0" y="0"/>
              <a:chExt cx="1528122" cy="454224"/>
            </a:xfrm>
          </p:grpSpPr>
          <p:sp>
            <p:nvSpPr>
              <p:cNvPr id="234" name="Google Shape;1128;g257743a6ece_0_185"/>
              <p:cNvSpPr/>
              <p:nvPr/>
            </p:nvSpPr>
            <p:spPr>
              <a:xfrm>
                <a:off x="1904" y="1893"/>
                <a:ext cx="453205" cy="45048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5" name="Google Shape;1129;g257743a6ece_0_185"/>
              <p:cNvSpPr/>
              <p:nvPr/>
            </p:nvSpPr>
            <p:spPr>
              <a:xfrm>
                <a:off x="47830" y="47537"/>
                <a:ext cx="361397" cy="35919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6" name="Google Shape;1130;g257743a6ece_0_185"/>
              <p:cNvSpPr/>
              <p:nvPr/>
            </p:nvSpPr>
            <p:spPr>
              <a:xfrm>
                <a:off x="507934" y="80226"/>
                <a:ext cx="218540" cy="220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"/>
                    </a:moveTo>
                    <a:lnTo>
                      <a:pt x="21600" y="12100"/>
                    </a:lnTo>
                    <a:cubicBezTo>
                      <a:pt x="21600" y="19164"/>
                      <a:pt x="16722" y="21600"/>
                      <a:pt x="10798" y="21600"/>
                    </a:cubicBezTo>
                    <a:cubicBezTo>
                      <a:pt x="4527" y="21600"/>
                      <a:pt x="0" y="18727"/>
                      <a:pt x="0" y="12129"/>
                    </a:cubicBezTo>
                    <a:lnTo>
                      <a:pt x="0" y="4"/>
                    </a:lnTo>
                    <a:lnTo>
                      <a:pt x="5384" y="4"/>
                    </a:lnTo>
                    <a:lnTo>
                      <a:pt x="5384" y="12253"/>
                    </a:lnTo>
                    <a:cubicBezTo>
                      <a:pt x="5384" y="15317"/>
                      <a:pt x="7635" y="17158"/>
                      <a:pt x="10739" y="17158"/>
                    </a:cubicBezTo>
                    <a:cubicBezTo>
                      <a:pt x="13588" y="17158"/>
                      <a:pt x="16216" y="15688"/>
                      <a:pt x="16216" y="11878"/>
                    </a:cubicBezTo>
                    <a:lnTo>
                      <a:pt x="16216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7" name="Google Shape;1131;g257743a6ece_0_185"/>
              <p:cNvSpPr/>
              <p:nvPr/>
            </p:nvSpPr>
            <p:spPr>
              <a:xfrm>
                <a:off x="759785" y="77407"/>
                <a:ext cx="167281" cy="222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6" y="5739"/>
                    </a:moveTo>
                    <a:cubicBezTo>
                      <a:pt x="16216" y="4382"/>
                      <a:pt x="13779" y="3856"/>
                      <a:pt x="11379" y="3856"/>
                    </a:cubicBezTo>
                    <a:cubicBezTo>
                      <a:pt x="8854" y="3856"/>
                      <a:pt x="7242" y="4533"/>
                      <a:pt x="7242" y="5584"/>
                    </a:cubicBezTo>
                    <a:cubicBezTo>
                      <a:pt x="7242" y="8760"/>
                      <a:pt x="21600" y="7867"/>
                      <a:pt x="21600" y="15213"/>
                    </a:cubicBezTo>
                    <a:cubicBezTo>
                      <a:pt x="21600" y="19252"/>
                      <a:pt x="17047" y="21600"/>
                      <a:pt x="10756" y="21600"/>
                    </a:cubicBezTo>
                    <a:cubicBezTo>
                      <a:pt x="5832" y="21600"/>
                      <a:pt x="3394" y="20642"/>
                      <a:pt x="579" y="19566"/>
                    </a:cubicBezTo>
                    <a:lnTo>
                      <a:pt x="579" y="15029"/>
                    </a:lnTo>
                    <a:cubicBezTo>
                      <a:pt x="4635" y="17035"/>
                      <a:pt x="7116" y="17744"/>
                      <a:pt x="10221" y="17744"/>
                    </a:cubicBezTo>
                    <a:cubicBezTo>
                      <a:pt x="12910" y="17744"/>
                      <a:pt x="14358" y="17035"/>
                      <a:pt x="14358" y="15799"/>
                    </a:cubicBezTo>
                    <a:cubicBezTo>
                      <a:pt x="14358" y="12343"/>
                      <a:pt x="0" y="13606"/>
                      <a:pt x="0" y="6049"/>
                    </a:cubicBezTo>
                    <a:cubicBezTo>
                      <a:pt x="0" y="2409"/>
                      <a:pt x="4219" y="0"/>
                      <a:pt x="10756" y="0"/>
                    </a:cubicBezTo>
                    <a:cubicBezTo>
                      <a:pt x="13899" y="0"/>
                      <a:pt x="16757" y="493"/>
                      <a:pt x="20316" y="1635"/>
                    </a:cubicBezTo>
                    <a:lnTo>
                      <a:pt x="20316" y="57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8" name="Google Shape;1132;g257743a6ece_0_185"/>
              <p:cNvSpPr/>
              <p:nvPr/>
            </p:nvSpPr>
            <p:spPr>
              <a:xfrm>
                <a:off x="508019" y="344296"/>
                <a:ext cx="27853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5811" y="2783"/>
                    </a:lnTo>
                    <a:lnTo>
                      <a:pt x="5811" y="8770"/>
                    </a:lnTo>
                    <a:lnTo>
                      <a:pt x="21600" y="8770"/>
                    </a:lnTo>
                    <a:lnTo>
                      <a:pt x="21600" y="11570"/>
                    </a:lnTo>
                    <a:lnTo>
                      <a:pt x="5811" y="11570"/>
                    </a:lnTo>
                    <a:lnTo>
                      <a:pt x="581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9" name="Google Shape;1133;g257743a6ece_0_185"/>
              <p:cNvSpPr/>
              <p:nvPr/>
            </p:nvSpPr>
            <p:spPr>
              <a:xfrm>
                <a:off x="543913" y="344296"/>
                <a:ext cx="40381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64" y="0"/>
                    </a:moveTo>
                    <a:cubicBezTo>
                      <a:pt x="12725" y="0"/>
                      <a:pt x="16234" y="2309"/>
                      <a:pt x="16234" y="6051"/>
                    </a:cubicBezTo>
                    <a:cubicBezTo>
                      <a:pt x="16234" y="8553"/>
                      <a:pt x="14559" y="10424"/>
                      <a:pt x="11570" y="11334"/>
                    </a:cubicBezTo>
                    <a:cubicBezTo>
                      <a:pt x="14106" y="12628"/>
                      <a:pt x="15668" y="14621"/>
                      <a:pt x="17796" y="17315"/>
                    </a:cubicBezTo>
                    <a:cubicBezTo>
                      <a:pt x="18996" y="18802"/>
                      <a:pt x="19676" y="19536"/>
                      <a:pt x="21600" y="21583"/>
                    </a:cubicBezTo>
                    <a:lnTo>
                      <a:pt x="16800" y="21583"/>
                    </a:lnTo>
                    <a:lnTo>
                      <a:pt x="13110" y="17158"/>
                    </a:lnTo>
                    <a:cubicBezTo>
                      <a:pt x="9419" y="12733"/>
                      <a:pt x="7743" y="12225"/>
                      <a:pt x="5683" y="12225"/>
                    </a:cubicBezTo>
                    <a:lnTo>
                      <a:pt x="4008" y="12225"/>
                    </a:lnTo>
                    <a:lnTo>
                      <a:pt x="4008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1" y="17"/>
                    </a:lnTo>
                    <a:close/>
                    <a:moveTo>
                      <a:pt x="4030" y="9427"/>
                    </a:moveTo>
                    <a:lnTo>
                      <a:pt x="6611" y="9427"/>
                    </a:lnTo>
                    <a:cubicBezTo>
                      <a:pt x="10913" y="9427"/>
                      <a:pt x="12136" y="7713"/>
                      <a:pt x="12091" y="5912"/>
                    </a:cubicBezTo>
                    <a:cubicBezTo>
                      <a:pt x="12045" y="3883"/>
                      <a:pt x="10483" y="2658"/>
                      <a:pt x="6611" y="2658"/>
                    </a:cubicBezTo>
                    <a:lnTo>
                      <a:pt x="4030" y="2658"/>
                    </a:lnTo>
                    <a:lnTo>
                      <a:pt x="4030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0" name="Google Shape;1134;g257743a6ece_0_185"/>
              <p:cNvSpPr/>
              <p:nvPr/>
            </p:nvSpPr>
            <p:spPr>
              <a:xfrm>
                <a:off x="582346" y="343623"/>
                <a:ext cx="5617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2" y="0"/>
                    </a:moveTo>
                    <a:cubicBezTo>
                      <a:pt x="17417" y="0"/>
                      <a:pt x="21600" y="4931"/>
                      <a:pt x="21600" y="10800"/>
                    </a:cubicBezTo>
                    <a:cubicBezTo>
                      <a:pt x="21600" y="16669"/>
                      <a:pt x="17530" y="21600"/>
                      <a:pt x="10727" y="21600"/>
                    </a:cubicBezTo>
                    <a:cubicBezTo>
                      <a:pt x="3923" y="21600"/>
                      <a:pt x="0" y="16499"/>
                      <a:pt x="0" y="10800"/>
                    </a:cubicBezTo>
                    <a:cubicBezTo>
                      <a:pt x="0" y="5101"/>
                      <a:pt x="4265" y="0"/>
                      <a:pt x="10775" y="0"/>
                    </a:cubicBezTo>
                    <a:moveTo>
                      <a:pt x="10775" y="18819"/>
                    </a:moveTo>
                    <a:cubicBezTo>
                      <a:pt x="15284" y="18819"/>
                      <a:pt x="18605" y="15390"/>
                      <a:pt x="18605" y="10800"/>
                    </a:cubicBezTo>
                    <a:cubicBezTo>
                      <a:pt x="18605" y="6210"/>
                      <a:pt x="15268" y="2781"/>
                      <a:pt x="10775" y="2781"/>
                    </a:cubicBezTo>
                    <a:cubicBezTo>
                      <a:pt x="6283" y="2781"/>
                      <a:pt x="2963" y="6176"/>
                      <a:pt x="2963" y="10800"/>
                    </a:cubicBezTo>
                    <a:cubicBezTo>
                      <a:pt x="2963" y="15424"/>
                      <a:pt x="6283" y="18819"/>
                      <a:pt x="10775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1" name="Google Shape;1135;g257743a6ece_0_185"/>
              <p:cNvSpPr/>
              <p:nvPr/>
            </p:nvSpPr>
            <p:spPr>
              <a:xfrm>
                <a:off x="645965" y="344296"/>
                <a:ext cx="4872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9" y="21600"/>
                    </a:lnTo>
                    <a:lnTo>
                      <a:pt x="18279" y="4778"/>
                    </a:lnTo>
                    <a:lnTo>
                      <a:pt x="18203" y="4778"/>
                    </a:lnTo>
                    <a:lnTo>
                      <a:pt x="11072" y="13145"/>
                    </a:lnTo>
                    <a:lnTo>
                      <a:pt x="10528" y="13145"/>
                    </a:lnTo>
                    <a:lnTo>
                      <a:pt x="3397" y="4778"/>
                    </a:lnTo>
                    <a:lnTo>
                      <a:pt x="3340" y="4778"/>
                    </a:lnTo>
                    <a:lnTo>
                      <a:pt x="334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34" y="0"/>
                    </a:lnTo>
                    <a:lnTo>
                      <a:pt x="10809" y="8875"/>
                    </a:lnTo>
                    <a:lnTo>
                      <a:pt x="18522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2" name="Google Shape;1136;g257743a6ece_0_185"/>
              <p:cNvSpPr/>
              <p:nvPr/>
            </p:nvSpPr>
            <p:spPr>
              <a:xfrm>
                <a:off x="720462" y="344296"/>
                <a:ext cx="43641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3"/>
                    </a:moveTo>
                    <a:lnTo>
                      <a:pt x="12654" y="2783"/>
                    </a:lnTo>
                    <a:lnTo>
                      <a:pt x="12654" y="21600"/>
                    </a:lnTo>
                    <a:lnTo>
                      <a:pt x="8946" y="21600"/>
                    </a:lnTo>
                    <a:lnTo>
                      <a:pt x="8946" y="2783"/>
                    </a:lnTo>
                    <a:lnTo>
                      <a:pt x="0" y="2783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3" name="Google Shape;1137;g257743a6ece_0_185"/>
              <p:cNvSpPr/>
              <p:nvPr/>
            </p:nvSpPr>
            <p:spPr>
              <a:xfrm>
                <a:off x="770325" y="344296"/>
                <a:ext cx="44275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45" y="21600"/>
                    </a:lnTo>
                    <a:lnTo>
                      <a:pt x="17945" y="12200"/>
                    </a:lnTo>
                    <a:lnTo>
                      <a:pt x="3676" y="12200"/>
                    </a:lnTo>
                    <a:lnTo>
                      <a:pt x="3676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676" y="0"/>
                    </a:lnTo>
                    <a:lnTo>
                      <a:pt x="3676" y="9417"/>
                    </a:lnTo>
                    <a:lnTo>
                      <a:pt x="17945" y="9417"/>
                    </a:lnTo>
                    <a:lnTo>
                      <a:pt x="17945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4" name="Google Shape;1138;g257743a6ece_0_185"/>
              <p:cNvSpPr/>
              <p:nvPr/>
            </p:nvSpPr>
            <p:spPr>
              <a:xfrm>
                <a:off x="82598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5" name="Google Shape;1139;g257743a6ece_0_185"/>
              <p:cNvSpPr/>
              <p:nvPr/>
            </p:nvSpPr>
            <p:spPr>
              <a:xfrm>
                <a:off x="878557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6" name="Google Shape;1140;g257743a6ece_0_185"/>
              <p:cNvSpPr/>
              <p:nvPr/>
            </p:nvSpPr>
            <p:spPr>
              <a:xfrm>
                <a:off x="934515" y="344296"/>
                <a:ext cx="4867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75" y="21600"/>
                    </a:lnTo>
                    <a:lnTo>
                      <a:pt x="18275" y="4778"/>
                    </a:lnTo>
                    <a:lnTo>
                      <a:pt x="18200" y="4778"/>
                    </a:lnTo>
                    <a:lnTo>
                      <a:pt x="11063" y="13145"/>
                    </a:lnTo>
                    <a:lnTo>
                      <a:pt x="10518" y="13145"/>
                    </a:lnTo>
                    <a:lnTo>
                      <a:pt x="3400" y="4778"/>
                    </a:lnTo>
                    <a:lnTo>
                      <a:pt x="3325" y="4778"/>
                    </a:lnTo>
                    <a:lnTo>
                      <a:pt x="3325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118" y="0"/>
                    </a:lnTo>
                    <a:lnTo>
                      <a:pt x="10800" y="8875"/>
                    </a:lnTo>
                    <a:lnTo>
                      <a:pt x="1852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7" name="Google Shape;1141;g257743a6ece_0_185"/>
              <p:cNvSpPr/>
              <p:nvPr/>
            </p:nvSpPr>
            <p:spPr>
              <a:xfrm>
                <a:off x="994281" y="344296"/>
                <a:ext cx="3030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8" name="Google Shape;1142;g257743a6ece_0_185"/>
              <p:cNvSpPr/>
              <p:nvPr/>
            </p:nvSpPr>
            <p:spPr>
              <a:xfrm>
                <a:off x="1032715" y="344296"/>
                <a:ext cx="40340" cy="5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49" y="0"/>
                    </a:moveTo>
                    <a:cubicBezTo>
                      <a:pt x="12715" y="0"/>
                      <a:pt x="16228" y="2309"/>
                      <a:pt x="16228" y="6051"/>
                    </a:cubicBezTo>
                    <a:cubicBezTo>
                      <a:pt x="16228" y="8553"/>
                      <a:pt x="14551" y="10424"/>
                      <a:pt x="11559" y="11334"/>
                    </a:cubicBezTo>
                    <a:cubicBezTo>
                      <a:pt x="14098" y="12628"/>
                      <a:pt x="15662" y="14621"/>
                      <a:pt x="17792" y="17315"/>
                    </a:cubicBezTo>
                    <a:cubicBezTo>
                      <a:pt x="18971" y="18802"/>
                      <a:pt x="19673" y="19536"/>
                      <a:pt x="21600" y="21583"/>
                    </a:cubicBezTo>
                    <a:lnTo>
                      <a:pt x="16818" y="21583"/>
                    </a:lnTo>
                    <a:lnTo>
                      <a:pt x="13123" y="17158"/>
                    </a:lnTo>
                    <a:cubicBezTo>
                      <a:pt x="9429" y="12733"/>
                      <a:pt x="7751" y="12225"/>
                      <a:pt x="5689" y="12225"/>
                    </a:cubicBezTo>
                    <a:lnTo>
                      <a:pt x="4012" y="12225"/>
                    </a:lnTo>
                    <a:lnTo>
                      <a:pt x="4012" y="21600"/>
                    </a:lnTo>
                    <a:lnTo>
                      <a:pt x="0" y="21600"/>
                    </a:lnTo>
                    <a:lnTo>
                      <a:pt x="0" y="17"/>
                    </a:lnTo>
                    <a:lnTo>
                      <a:pt x="7049" y="17"/>
                    </a:lnTo>
                    <a:close/>
                    <a:moveTo>
                      <a:pt x="4012" y="9427"/>
                    </a:moveTo>
                    <a:lnTo>
                      <a:pt x="6595" y="9427"/>
                    </a:lnTo>
                    <a:cubicBezTo>
                      <a:pt x="10902" y="9427"/>
                      <a:pt x="12126" y="7713"/>
                      <a:pt x="12081" y="5912"/>
                    </a:cubicBezTo>
                    <a:cubicBezTo>
                      <a:pt x="12035" y="3883"/>
                      <a:pt x="10494" y="2658"/>
                      <a:pt x="6595" y="2658"/>
                    </a:cubicBezTo>
                    <a:lnTo>
                      <a:pt x="4012" y="2658"/>
                    </a:lnTo>
                    <a:lnTo>
                      <a:pt x="4012" y="9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9" name="Google Shape;1143;g257743a6ece_0_185"/>
              <p:cNvSpPr/>
              <p:nvPr/>
            </p:nvSpPr>
            <p:spPr>
              <a:xfrm>
                <a:off x="1070346" y="344296"/>
                <a:ext cx="19851" cy="5191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0" name="Google Shape;1144;g257743a6ece_0_185"/>
              <p:cNvSpPr/>
              <p:nvPr/>
            </p:nvSpPr>
            <p:spPr>
              <a:xfrm>
                <a:off x="1091975" y="343665"/>
                <a:ext cx="47111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7" y="4948"/>
                    </a:moveTo>
                    <a:cubicBezTo>
                      <a:pt x="18417" y="3429"/>
                      <a:pt x="15894" y="2764"/>
                      <a:pt x="13119" y="2764"/>
                    </a:cubicBezTo>
                    <a:cubicBezTo>
                      <a:pt x="7646" y="2764"/>
                      <a:pt x="3571" y="6193"/>
                      <a:pt x="3571" y="10817"/>
                    </a:cubicBezTo>
                    <a:cubicBezTo>
                      <a:pt x="3571" y="15441"/>
                      <a:pt x="7491" y="18802"/>
                      <a:pt x="13255" y="18802"/>
                    </a:cubicBezTo>
                    <a:cubicBezTo>
                      <a:pt x="15953" y="18802"/>
                      <a:pt x="18903" y="17966"/>
                      <a:pt x="21600" y="16430"/>
                    </a:cubicBezTo>
                    <a:lnTo>
                      <a:pt x="21600" y="19740"/>
                    </a:lnTo>
                    <a:cubicBezTo>
                      <a:pt x="19252" y="20815"/>
                      <a:pt x="16690" y="21600"/>
                      <a:pt x="12925" y="21600"/>
                    </a:cubicBezTo>
                    <a:cubicBezTo>
                      <a:pt x="3940" y="21600"/>
                      <a:pt x="0" y="15509"/>
                      <a:pt x="0" y="11107"/>
                    </a:cubicBezTo>
                    <a:cubicBezTo>
                      <a:pt x="0" y="4692"/>
                      <a:pt x="5512" y="0"/>
                      <a:pt x="13139" y="0"/>
                    </a:cubicBezTo>
                    <a:cubicBezTo>
                      <a:pt x="15603" y="0"/>
                      <a:pt x="18087" y="529"/>
                      <a:pt x="21348" y="1723"/>
                    </a:cubicBezTo>
                    <a:lnTo>
                      <a:pt x="21348" y="4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1" name="Google Shape;1145;g257743a6ece_0_185"/>
              <p:cNvSpPr/>
              <p:nvPr/>
            </p:nvSpPr>
            <p:spPr>
              <a:xfrm>
                <a:off x="1141541" y="344001"/>
                <a:ext cx="51133" cy="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4" y="21600"/>
                    </a:lnTo>
                    <a:lnTo>
                      <a:pt x="15413" y="15265"/>
                    </a:lnTo>
                    <a:lnTo>
                      <a:pt x="6026" y="15265"/>
                    </a:lnTo>
                    <a:lnTo>
                      <a:pt x="3236" y="21600"/>
                    </a:lnTo>
                    <a:lnTo>
                      <a:pt x="0" y="21600"/>
                    </a:lnTo>
                    <a:lnTo>
                      <a:pt x="9477" y="0"/>
                    </a:lnTo>
                    <a:lnTo>
                      <a:pt x="11712" y="0"/>
                    </a:lnTo>
                    <a:lnTo>
                      <a:pt x="21582" y="21600"/>
                    </a:lnTo>
                    <a:close/>
                    <a:moveTo>
                      <a:pt x="7277" y="12497"/>
                    </a:moveTo>
                    <a:lnTo>
                      <a:pt x="14126" y="12497"/>
                    </a:lnTo>
                    <a:lnTo>
                      <a:pt x="10567" y="4717"/>
                    </a:lnTo>
                    <a:lnTo>
                      <a:pt x="7277" y="12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2" name="Google Shape;1146;g257743a6ece_0_185"/>
              <p:cNvSpPr/>
              <p:nvPr/>
            </p:nvSpPr>
            <p:spPr>
              <a:xfrm>
                <a:off x="1197540" y="344296"/>
                <a:ext cx="48382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7" y="21600"/>
                    </a:lnTo>
                    <a:lnTo>
                      <a:pt x="3137" y="4971"/>
                    </a:lnTo>
                    <a:lnTo>
                      <a:pt x="313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664" y="0"/>
                    </a:lnTo>
                    <a:lnTo>
                      <a:pt x="18463" y="16716"/>
                    </a:lnTo>
                    <a:lnTo>
                      <a:pt x="18463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3" name="Google Shape;1147;g257743a6ece_0_185"/>
              <p:cNvSpPr/>
              <p:nvPr/>
            </p:nvSpPr>
            <p:spPr>
              <a:xfrm>
                <a:off x="1280207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4" name="Google Shape;1148;g257743a6ece_0_185"/>
              <p:cNvSpPr/>
              <p:nvPr/>
            </p:nvSpPr>
            <p:spPr>
              <a:xfrm>
                <a:off x="1319614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5" name="Google Shape;1149;g257743a6ece_0_185"/>
              <p:cNvSpPr/>
              <p:nvPr/>
            </p:nvSpPr>
            <p:spPr>
              <a:xfrm>
                <a:off x="1355593" y="343623"/>
                <a:ext cx="56127" cy="5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4" y="0"/>
                    </a:moveTo>
                    <a:cubicBezTo>
                      <a:pt x="17414" y="0"/>
                      <a:pt x="21600" y="4931"/>
                      <a:pt x="21600" y="10800"/>
                    </a:cubicBezTo>
                    <a:cubicBezTo>
                      <a:pt x="21600" y="16669"/>
                      <a:pt x="17528" y="21600"/>
                      <a:pt x="10719" y="21600"/>
                    </a:cubicBezTo>
                    <a:cubicBezTo>
                      <a:pt x="3909" y="21600"/>
                      <a:pt x="0" y="16499"/>
                      <a:pt x="0" y="10800"/>
                    </a:cubicBezTo>
                    <a:cubicBezTo>
                      <a:pt x="0" y="5101"/>
                      <a:pt x="4268" y="0"/>
                      <a:pt x="10784" y="0"/>
                    </a:cubicBezTo>
                    <a:moveTo>
                      <a:pt x="10784" y="18819"/>
                    </a:moveTo>
                    <a:cubicBezTo>
                      <a:pt x="15296" y="18819"/>
                      <a:pt x="18619" y="15390"/>
                      <a:pt x="18619" y="10800"/>
                    </a:cubicBezTo>
                    <a:cubicBezTo>
                      <a:pt x="18619" y="6210"/>
                      <a:pt x="15280" y="2781"/>
                      <a:pt x="10784" y="2781"/>
                    </a:cubicBezTo>
                    <a:cubicBezTo>
                      <a:pt x="6288" y="2781"/>
                      <a:pt x="2981" y="6176"/>
                      <a:pt x="2981" y="10800"/>
                    </a:cubicBezTo>
                    <a:cubicBezTo>
                      <a:pt x="2981" y="15424"/>
                      <a:pt x="6304" y="18819"/>
                      <a:pt x="10784" y="18819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6" name="Google Shape;1150;g257743a6ece_0_185"/>
              <p:cNvSpPr/>
              <p:nvPr/>
            </p:nvSpPr>
            <p:spPr>
              <a:xfrm>
                <a:off x="1418958" y="344296"/>
                <a:ext cx="32889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8181" y="0"/>
                      <a:pt x="21600" y="2783"/>
                      <a:pt x="21600" y="6214"/>
                    </a:cubicBezTo>
                    <a:cubicBezTo>
                      <a:pt x="21600" y="9645"/>
                      <a:pt x="17986" y="12253"/>
                      <a:pt x="10036" y="12253"/>
                    </a:cubicBezTo>
                    <a:lnTo>
                      <a:pt x="4921" y="12253"/>
                    </a:lnTo>
                    <a:lnTo>
                      <a:pt x="4921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10703" y="0"/>
                    </a:lnTo>
                    <a:close/>
                    <a:moveTo>
                      <a:pt x="4921" y="9470"/>
                    </a:moveTo>
                    <a:lnTo>
                      <a:pt x="10508" y="9470"/>
                    </a:lnTo>
                    <a:cubicBezTo>
                      <a:pt x="14178" y="9470"/>
                      <a:pt x="16541" y="8245"/>
                      <a:pt x="16541" y="6074"/>
                    </a:cubicBezTo>
                    <a:cubicBezTo>
                      <a:pt x="16541" y="4498"/>
                      <a:pt x="15179" y="2783"/>
                      <a:pt x="10703" y="2783"/>
                    </a:cubicBezTo>
                    <a:lnTo>
                      <a:pt x="4921" y="2783"/>
                    </a:lnTo>
                    <a:lnTo>
                      <a:pt x="4921" y="9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7" name="Google Shape;1151;g257743a6ece_0_185"/>
              <p:cNvSpPr/>
              <p:nvPr/>
            </p:nvSpPr>
            <p:spPr>
              <a:xfrm>
                <a:off x="1458280" y="344296"/>
                <a:ext cx="31070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09" y="18817"/>
                    </a:move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5209" y="0"/>
                    </a:lnTo>
                    <a:lnTo>
                      <a:pt x="5209" y="18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8" name="Google Shape;1152;g257743a6ece_0_185"/>
              <p:cNvSpPr/>
              <p:nvPr/>
            </p:nvSpPr>
            <p:spPr>
              <a:xfrm>
                <a:off x="1495106" y="344296"/>
                <a:ext cx="30308" cy="5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783"/>
                    </a:moveTo>
                    <a:lnTo>
                      <a:pt x="5340" y="2783"/>
                    </a:lnTo>
                    <a:lnTo>
                      <a:pt x="5340" y="9312"/>
                    </a:lnTo>
                    <a:lnTo>
                      <a:pt x="20574" y="9312"/>
                    </a:lnTo>
                    <a:lnTo>
                      <a:pt x="20574" y="12095"/>
                    </a:lnTo>
                    <a:lnTo>
                      <a:pt x="5340" y="12095"/>
                    </a:lnTo>
                    <a:lnTo>
                      <a:pt x="5340" y="18817"/>
                    </a:lnTo>
                    <a:lnTo>
                      <a:pt x="21600" y="18817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117" y="0"/>
                    </a:lnTo>
                    <a:lnTo>
                      <a:pt x="21117" y="2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9" name="Google Shape;1153;g257743a6ece_0_185"/>
              <p:cNvSpPr/>
              <p:nvPr/>
            </p:nvSpPr>
            <p:spPr>
              <a:xfrm>
                <a:off x="-1" y="0"/>
                <a:ext cx="457016" cy="45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7"/>
                      <a:pt x="4845" y="21600"/>
                      <a:pt x="10799" y="21600"/>
                    </a:cubicBezTo>
                    <a:cubicBezTo>
                      <a:pt x="16753" y="21600"/>
                      <a:pt x="21600" y="16757"/>
                      <a:pt x="21600" y="10801"/>
                    </a:cubicBezTo>
                    <a:cubicBezTo>
                      <a:pt x="21600" y="4845"/>
                      <a:pt x="16755" y="0"/>
                      <a:pt x="10799" y="0"/>
                    </a:cubicBezTo>
                    <a:cubicBezTo>
                      <a:pt x="4843" y="0"/>
                      <a:pt x="0" y="4845"/>
                      <a:pt x="0" y="10801"/>
                    </a:cubicBezTo>
                    <a:moveTo>
                      <a:pt x="178" y="10801"/>
                    </a:moveTo>
                    <a:cubicBezTo>
                      <a:pt x="178" y="4943"/>
                      <a:pt x="4943" y="178"/>
                      <a:pt x="10799" y="178"/>
                    </a:cubicBezTo>
                    <a:cubicBezTo>
                      <a:pt x="16655" y="178"/>
                      <a:pt x="21420" y="4943"/>
                      <a:pt x="21420" y="10799"/>
                    </a:cubicBezTo>
                    <a:cubicBezTo>
                      <a:pt x="21420" y="16655"/>
                      <a:pt x="16655" y="21420"/>
                      <a:pt x="10799" y="21420"/>
                    </a:cubicBezTo>
                    <a:cubicBezTo>
                      <a:pt x="4943" y="21420"/>
                      <a:pt x="178" y="16657"/>
                      <a:pt x="178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0" name="Google Shape;1154;g257743a6ece_0_185"/>
              <p:cNvSpPr/>
              <p:nvPr/>
            </p:nvSpPr>
            <p:spPr>
              <a:xfrm>
                <a:off x="45925" y="45644"/>
                <a:ext cx="365121" cy="362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1"/>
                    </a:cubicBezTo>
                    <a:cubicBezTo>
                      <a:pt x="21600" y="4847"/>
                      <a:pt x="16757" y="0"/>
                      <a:pt x="10803" y="0"/>
                    </a:cubicBezTo>
                    <a:cubicBezTo>
                      <a:pt x="4848" y="0"/>
                      <a:pt x="0" y="4845"/>
                      <a:pt x="0" y="10801"/>
                    </a:cubicBezTo>
                    <a:moveTo>
                      <a:pt x="223" y="10801"/>
                    </a:moveTo>
                    <a:cubicBezTo>
                      <a:pt x="223" y="4970"/>
                      <a:pt x="4968" y="225"/>
                      <a:pt x="10800" y="225"/>
                    </a:cubicBezTo>
                    <a:cubicBezTo>
                      <a:pt x="16632" y="225"/>
                      <a:pt x="21377" y="4970"/>
                      <a:pt x="21377" y="10801"/>
                    </a:cubicBezTo>
                    <a:cubicBezTo>
                      <a:pt x="21377" y="16633"/>
                      <a:pt x="16632" y="21377"/>
                      <a:pt x="10800" y="21377"/>
                    </a:cubicBezTo>
                    <a:cubicBezTo>
                      <a:pt x="4968" y="21377"/>
                      <a:pt x="223" y="16633"/>
                      <a:pt x="223" y="108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1" name="Google Shape;1155;g257743a6ece_0_185"/>
              <p:cNvSpPr/>
              <p:nvPr/>
            </p:nvSpPr>
            <p:spPr>
              <a:xfrm>
                <a:off x="124528" y="291204"/>
                <a:ext cx="208804" cy="3252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2" name="Google Shape;1156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3" name="Google Shape;1157;g257743a6ece_0_185"/>
              <p:cNvSpPr/>
              <p:nvPr/>
            </p:nvSpPr>
            <p:spPr>
              <a:xfrm>
                <a:off x="124528" y="102396"/>
                <a:ext cx="208847" cy="60203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4" name="Google Shape;1158;g257743a6ece_0_185"/>
              <p:cNvSpPr/>
              <p:nvPr/>
            </p:nvSpPr>
            <p:spPr>
              <a:xfrm>
                <a:off x="418791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21" y="13280"/>
                    </a:moveTo>
                    <a:lnTo>
                      <a:pt x="13521" y="21600"/>
                    </a:lnTo>
                    <a:lnTo>
                      <a:pt x="8292" y="14878"/>
                    </a:lnTo>
                    <a:lnTo>
                      <a:pt x="0" y="17461"/>
                    </a:lnTo>
                    <a:lnTo>
                      <a:pt x="5145" y="10780"/>
                    </a:lnTo>
                    <a:lnTo>
                      <a:pt x="42" y="4099"/>
                    </a:lnTo>
                    <a:lnTo>
                      <a:pt x="8334" y="6763"/>
                    </a:lnTo>
                    <a:lnTo>
                      <a:pt x="13563" y="0"/>
                    </a:lnTo>
                    <a:lnTo>
                      <a:pt x="13521" y="8280"/>
                    </a:lnTo>
                    <a:lnTo>
                      <a:pt x="21600" y="10821"/>
                    </a:lnTo>
                    <a:lnTo>
                      <a:pt x="13521" y="1328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5" name="Google Shape;1159;g257743a6ece_0_185"/>
              <p:cNvSpPr/>
              <p:nvPr/>
            </p:nvSpPr>
            <p:spPr>
              <a:xfrm>
                <a:off x="15195" y="176902"/>
                <a:ext cx="21504" cy="22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9" y="8321"/>
                    </a:moveTo>
                    <a:lnTo>
                      <a:pt x="8121" y="0"/>
                    </a:lnTo>
                    <a:lnTo>
                      <a:pt x="13308" y="6722"/>
                    </a:lnTo>
                    <a:lnTo>
                      <a:pt x="21600" y="4140"/>
                    </a:lnTo>
                    <a:lnTo>
                      <a:pt x="16498" y="10780"/>
                    </a:lnTo>
                    <a:lnTo>
                      <a:pt x="21557" y="17502"/>
                    </a:lnTo>
                    <a:lnTo>
                      <a:pt x="13266" y="14837"/>
                    </a:lnTo>
                    <a:lnTo>
                      <a:pt x="8079" y="21600"/>
                    </a:lnTo>
                    <a:lnTo>
                      <a:pt x="8079" y="13280"/>
                    </a:lnTo>
                    <a:lnTo>
                      <a:pt x="0" y="10739"/>
                    </a:lnTo>
                    <a:lnTo>
                      <a:pt x="8079" y="832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6" name="Google Shape;1160;g257743a6ece_0_185"/>
              <p:cNvSpPr/>
              <p:nvPr/>
            </p:nvSpPr>
            <p:spPr>
              <a:xfrm>
                <a:off x="28613" y="120991"/>
                <a:ext cx="30018" cy="29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3" h="20225" extrusionOk="0">
                    <a:moveTo>
                      <a:pt x="7660" y="0"/>
                    </a:moveTo>
                    <a:lnTo>
                      <a:pt x="16435" y="4200"/>
                    </a:lnTo>
                    <a:cubicBezTo>
                      <a:pt x="21571" y="6657"/>
                      <a:pt x="21600" y="10914"/>
                      <a:pt x="19516" y="15057"/>
                    </a:cubicBezTo>
                    <a:cubicBezTo>
                      <a:pt x="17286" y="19429"/>
                      <a:pt x="13617" y="21600"/>
                      <a:pt x="8804" y="19285"/>
                    </a:cubicBezTo>
                    <a:lnTo>
                      <a:pt x="0" y="15057"/>
                    </a:lnTo>
                    <a:lnTo>
                      <a:pt x="1908" y="11314"/>
                    </a:lnTo>
                    <a:lnTo>
                      <a:pt x="10800" y="15572"/>
                    </a:lnTo>
                    <a:cubicBezTo>
                      <a:pt x="13031" y="16628"/>
                      <a:pt x="15144" y="15714"/>
                      <a:pt x="16259" y="13543"/>
                    </a:cubicBezTo>
                    <a:cubicBezTo>
                      <a:pt x="17257" y="11571"/>
                      <a:pt x="17140" y="9200"/>
                      <a:pt x="14351" y="7886"/>
                    </a:cubicBezTo>
                    <a:lnTo>
                      <a:pt x="5723" y="3743"/>
                    </a:lnTo>
                    <a:lnTo>
                      <a:pt x="763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7" name="Google Shape;1161;g257743a6ece_0_185"/>
              <p:cNvSpPr/>
              <p:nvPr/>
            </p:nvSpPr>
            <p:spPr>
              <a:xfrm>
                <a:off x="43851" y="93394"/>
                <a:ext cx="34879" cy="34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0"/>
                    </a:moveTo>
                    <a:lnTo>
                      <a:pt x="19739" y="11494"/>
                    </a:lnTo>
                    <a:lnTo>
                      <a:pt x="6763" y="12803"/>
                    </a:lnTo>
                    <a:lnTo>
                      <a:pt x="14837" y="18458"/>
                    </a:lnTo>
                    <a:lnTo>
                      <a:pt x="12635" y="21600"/>
                    </a:lnTo>
                    <a:lnTo>
                      <a:pt x="0" y="12777"/>
                    </a:lnTo>
                    <a:lnTo>
                      <a:pt x="2045" y="9870"/>
                    </a:lnTo>
                    <a:lnTo>
                      <a:pt x="14470" y="8562"/>
                    </a:lnTo>
                    <a:lnTo>
                      <a:pt x="6763" y="3168"/>
                    </a:lnTo>
                    <a:lnTo>
                      <a:pt x="8965" y="0"/>
                    </a:lnTo>
                    <a:lnTo>
                      <a:pt x="21600" y="885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8" name="Google Shape;1162;g257743a6ece_0_185"/>
              <p:cNvSpPr/>
              <p:nvPr/>
            </p:nvSpPr>
            <p:spPr>
              <a:xfrm rot="18675194">
                <a:off x="65003" y="81105"/>
                <a:ext cx="19851" cy="2476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9" name="Google Shape;1163;g257743a6ece_0_185"/>
              <p:cNvSpPr/>
              <p:nvPr/>
            </p:nvSpPr>
            <p:spPr>
              <a:xfrm>
                <a:off x="71322" y="62052"/>
                <a:ext cx="28148" cy="2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48" y="2528"/>
                    </a:moveTo>
                    <a:lnTo>
                      <a:pt x="10914" y="7200"/>
                    </a:lnTo>
                    <a:lnTo>
                      <a:pt x="21600" y="18400"/>
                    </a:lnTo>
                    <a:lnTo>
                      <a:pt x="18157" y="21600"/>
                    </a:lnTo>
                    <a:lnTo>
                      <a:pt x="7438" y="10400"/>
                    </a:lnTo>
                    <a:lnTo>
                      <a:pt x="2404" y="15072"/>
                    </a:lnTo>
                    <a:lnTo>
                      <a:pt x="0" y="12576"/>
                    </a:lnTo>
                    <a:lnTo>
                      <a:pt x="13545" y="0"/>
                    </a:lnTo>
                    <a:lnTo>
                      <a:pt x="15948" y="252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0" name="Google Shape;1164;g257743a6ece_0_185"/>
              <p:cNvSpPr/>
              <p:nvPr/>
            </p:nvSpPr>
            <p:spPr>
              <a:xfrm>
                <a:off x="93840" y="47706"/>
                <a:ext cx="29504" cy="30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5"/>
                    </a:moveTo>
                    <a:lnTo>
                      <a:pt x="10753" y="21600"/>
                    </a:lnTo>
                    <a:lnTo>
                      <a:pt x="0" y="7507"/>
                    </a:lnTo>
                    <a:lnTo>
                      <a:pt x="10723" y="0"/>
                    </a:lnTo>
                    <a:lnTo>
                      <a:pt x="12675" y="2581"/>
                    </a:lnTo>
                    <a:lnTo>
                      <a:pt x="5640" y="7507"/>
                    </a:lnTo>
                    <a:lnTo>
                      <a:pt x="7902" y="10474"/>
                    </a:lnTo>
                    <a:lnTo>
                      <a:pt x="14596" y="5786"/>
                    </a:lnTo>
                    <a:lnTo>
                      <a:pt x="16579" y="8367"/>
                    </a:lnTo>
                    <a:lnTo>
                      <a:pt x="9855" y="13055"/>
                    </a:lnTo>
                    <a:lnTo>
                      <a:pt x="12458" y="16437"/>
                    </a:lnTo>
                    <a:lnTo>
                      <a:pt x="19647" y="11423"/>
                    </a:lnTo>
                    <a:lnTo>
                      <a:pt x="21600" y="1400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1" name="Google Shape;1165;g257743a6ece_0_185"/>
              <p:cNvSpPr/>
              <p:nvPr/>
            </p:nvSpPr>
            <p:spPr>
              <a:xfrm>
                <a:off x="114666" y="36289"/>
                <a:ext cx="29433" cy="2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7" h="20072" extrusionOk="0">
                    <a:moveTo>
                      <a:pt x="6692" y="1462"/>
                    </a:moveTo>
                    <a:cubicBezTo>
                      <a:pt x="12209" y="-1528"/>
                      <a:pt x="16934" y="359"/>
                      <a:pt x="19223" y="4482"/>
                    </a:cubicBezTo>
                    <a:cubicBezTo>
                      <a:pt x="21600" y="8779"/>
                      <a:pt x="20573" y="13453"/>
                      <a:pt x="14528" y="16705"/>
                    </a:cubicBezTo>
                    <a:lnTo>
                      <a:pt x="8247" y="20072"/>
                    </a:lnTo>
                    <a:lnTo>
                      <a:pt x="0" y="5063"/>
                    </a:lnTo>
                    <a:lnTo>
                      <a:pt x="6692" y="1462"/>
                    </a:lnTo>
                    <a:close/>
                    <a:moveTo>
                      <a:pt x="10507" y="15282"/>
                    </a:moveTo>
                    <a:lnTo>
                      <a:pt x="12972" y="13946"/>
                    </a:lnTo>
                    <a:cubicBezTo>
                      <a:pt x="16787" y="11885"/>
                      <a:pt x="16523" y="8750"/>
                      <a:pt x="15290" y="6543"/>
                    </a:cubicBezTo>
                    <a:cubicBezTo>
                      <a:pt x="13882" y="3988"/>
                      <a:pt x="11270" y="2537"/>
                      <a:pt x="7689" y="4482"/>
                    </a:cubicBezTo>
                    <a:lnTo>
                      <a:pt x="5253" y="5788"/>
                    </a:lnTo>
                    <a:lnTo>
                      <a:pt x="10477" y="1528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2" name="Google Shape;1166;g257743a6ece_0_185"/>
              <p:cNvSpPr/>
              <p:nvPr/>
            </p:nvSpPr>
            <p:spPr>
              <a:xfrm>
                <a:off x="153767" y="21379"/>
                <a:ext cx="22233" cy="25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0" h="21119" extrusionOk="0">
                    <a:moveTo>
                      <a:pt x="15335" y="3793"/>
                    </a:moveTo>
                    <a:cubicBezTo>
                      <a:pt x="11841" y="3485"/>
                      <a:pt x="9850" y="3554"/>
                      <a:pt x="8085" y="4067"/>
                    </a:cubicBezTo>
                    <a:cubicBezTo>
                      <a:pt x="6207" y="4615"/>
                      <a:pt x="5230" y="5608"/>
                      <a:pt x="5568" y="6566"/>
                    </a:cubicBezTo>
                    <a:cubicBezTo>
                      <a:pt x="6582" y="9476"/>
                      <a:pt x="16988" y="5471"/>
                      <a:pt x="19392" y="12146"/>
                    </a:cubicBezTo>
                    <a:cubicBezTo>
                      <a:pt x="20707" y="15809"/>
                      <a:pt x="18077" y="18958"/>
                      <a:pt x="13420" y="20362"/>
                    </a:cubicBezTo>
                    <a:cubicBezTo>
                      <a:pt x="9738" y="21457"/>
                      <a:pt x="7634" y="21149"/>
                      <a:pt x="5155" y="20773"/>
                    </a:cubicBezTo>
                    <a:lnTo>
                      <a:pt x="3652" y="16664"/>
                    </a:lnTo>
                    <a:cubicBezTo>
                      <a:pt x="7334" y="17589"/>
                      <a:pt x="9399" y="17692"/>
                      <a:pt x="11729" y="17007"/>
                    </a:cubicBezTo>
                    <a:cubicBezTo>
                      <a:pt x="13720" y="16425"/>
                      <a:pt x="14584" y="15432"/>
                      <a:pt x="14170" y="14303"/>
                    </a:cubicBezTo>
                    <a:cubicBezTo>
                      <a:pt x="13044" y="11153"/>
                      <a:pt x="2751" y="15500"/>
                      <a:pt x="309" y="8620"/>
                    </a:cubicBezTo>
                    <a:cubicBezTo>
                      <a:pt x="-893" y="5299"/>
                      <a:pt x="1474" y="2184"/>
                      <a:pt x="6319" y="747"/>
                    </a:cubicBezTo>
                    <a:cubicBezTo>
                      <a:pt x="8649" y="62"/>
                      <a:pt x="10940" y="-143"/>
                      <a:pt x="13982" y="96"/>
                    </a:cubicBezTo>
                    <a:lnTo>
                      <a:pt x="15335" y="3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3" name="Google Shape;1167;g257743a6ece_0_185"/>
              <p:cNvSpPr/>
              <p:nvPr/>
            </p:nvSpPr>
            <p:spPr>
              <a:xfrm>
                <a:off x="174644" y="13629"/>
                <a:ext cx="24678" cy="2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11"/>
                    </a:moveTo>
                    <a:lnTo>
                      <a:pt x="13857" y="4915"/>
                    </a:lnTo>
                    <a:lnTo>
                      <a:pt x="17265" y="20664"/>
                    </a:lnTo>
                    <a:lnTo>
                      <a:pt x="11967" y="21600"/>
                    </a:lnTo>
                    <a:lnTo>
                      <a:pt x="8521" y="5852"/>
                    </a:lnTo>
                    <a:lnTo>
                      <a:pt x="778" y="7223"/>
                    </a:lnTo>
                    <a:lnTo>
                      <a:pt x="0" y="3678"/>
                    </a:lnTo>
                    <a:lnTo>
                      <a:pt x="20822" y="0"/>
                    </a:lnTo>
                    <a:lnTo>
                      <a:pt x="21600" y="3511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4" name="Google Shape;1168;g257743a6ece_0_185"/>
              <p:cNvSpPr/>
              <p:nvPr/>
            </p:nvSpPr>
            <p:spPr>
              <a:xfrm>
                <a:off x="199279" y="12325"/>
                <a:ext cx="28191" cy="2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83"/>
                    </a:moveTo>
                    <a:lnTo>
                      <a:pt x="16508" y="20202"/>
                    </a:lnTo>
                    <a:lnTo>
                      <a:pt x="14660" y="16287"/>
                    </a:lnTo>
                    <a:lnTo>
                      <a:pt x="6162" y="16987"/>
                    </a:lnTo>
                    <a:lnTo>
                      <a:pt x="5027" y="21181"/>
                    </a:lnTo>
                    <a:lnTo>
                      <a:pt x="0" y="21600"/>
                    </a:lnTo>
                    <a:lnTo>
                      <a:pt x="6195" y="454"/>
                    </a:lnTo>
                    <a:lnTo>
                      <a:pt x="11676" y="0"/>
                    </a:lnTo>
                    <a:lnTo>
                      <a:pt x="21600" y="19783"/>
                    </a:lnTo>
                    <a:close/>
                    <a:moveTo>
                      <a:pt x="9340" y="5103"/>
                    </a:moveTo>
                    <a:lnTo>
                      <a:pt x="7135" y="13282"/>
                    </a:lnTo>
                    <a:lnTo>
                      <a:pt x="13006" y="12793"/>
                    </a:lnTo>
                    <a:lnTo>
                      <a:pt x="9340" y="510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5" name="Google Shape;1169;g257743a6ece_0_185"/>
              <p:cNvSpPr/>
              <p:nvPr/>
            </p:nvSpPr>
            <p:spPr>
              <a:xfrm>
                <a:off x="224507" y="11610"/>
                <a:ext cx="24424" cy="25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3" y="4637"/>
                    </a:moveTo>
                    <a:lnTo>
                      <a:pt x="13439" y="4349"/>
                    </a:lnTo>
                    <a:lnTo>
                      <a:pt x="12765" y="21600"/>
                    </a:lnTo>
                    <a:lnTo>
                      <a:pt x="7300" y="21385"/>
                    </a:lnTo>
                    <a:lnTo>
                      <a:pt x="7974" y="4169"/>
                    </a:lnTo>
                    <a:lnTo>
                      <a:pt x="0" y="3846"/>
                    </a:lnTo>
                    <a:lnTo>
                      <a:pt x="150" y="0"/>
                    </a:lnTo>
                    <a:lnTo>
                      <a:pt x="21600" y="754"/>
                    </a:lnTo>
                    <a:lnTo>
                      <a:pt x="21413" y="463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6" name="Google Shape;1170;g257743a6ece_0_185"/>
              <p:cNvSpPr/>
              <p:nvPr/>
            </p:nvSpPr>
            <p:spPr>
              <a:xfrm>
                <a:off x="251004" y="13335"/>
                <a:ext cx="21842" cy="27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16" y="21600"/>
                    </a:moveTo>
                    <a:lnTo>
                      <a:pt x="0" y="19274"/>
                    </a:lnTo>
                    <a:lnTo>
                      <a:pt x="3935" y="0"/>
                    </a:lnTo>
                    <a:lnTo>
                      <a:pt x="21600" y="2260"/>
                    </a:lnTo>
                    <a:lnTo>
                      <a:pt x="20888" y="5815"/>
                    </a:lnTo>
                    <a:lnTo>
                      <a:pt x="9293" y="4287"/>
                    </a:lnTo>
                    <a:lnTo>
                      <a:pt x="8455" y="8341"/>
                    </a:lnTo>
                    <a:lnTo>
                      <a:pt x="19507" y="9770"/>
                    </a:lnTo>
                    <a:lnTo>
                      <a:pt x="18796" y="13325"/>
                    </a:lnTo>
                    <a:lnTo>
                      <a:pt x="7702" y="11896"/>
                    </a:lnTo>
                    <a:lnTo>
                      <a:pt x="6782" y="16515"/>
                    </a:lnTo>
                    <a:lnTo>
                      <a:pt x="18628" y="18078"/>
                    </a:lnTo>
                    <a:lnTo>
                      <a:pt x="17916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7" name="Google Shape;1171;g257743a6ece_0_185"/>
              <p:cNvSpPr/>
              <p:nvPr/>
            </p:nvSpPr>
            <p:spPr>
              <a:xfrm>
                <a:off x="272929" y="19181"/>
                <a:ext cx="22604" cy="25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62" extrusionOk="0">
                    <a:moveTo>
                      <a:pt x="20265" y="7322"/>
                    </a:moveTo>
                    <a:cubicBezTo>
                      <a:pt x="17353" y="5343"/>
                      <a:pt x="15533" y="4420"/>
                      <a:pt x="13591" y="3991"/>
                    </a:cubicBezTo>
                    <a:cubicBezTo>
                      <a:pt x="11568" y="3529"/>
                      <a:pt x="10031" y="3826"/>
                      <a:pt x="9708" y="4749"/>
                    </a:cubicBezTo>
                    <a:cubicBezTo>
                      <a:pt x="8737" y="7552"/>
                      <a:pt x="20629" y="9465"/>
                      <a:pt x="18364" y="15994"/>
                    </a:cubicBezTo>
                    <a:cubicBezTo>
                      <a:pt x="17110" y="19589"/>
                      <a:pt x="12701" y="20809"/>
                      <a:pt x="7605" y="19622"/>
                    </a:cubicBezTo>
                    <a:cubicBezTo>
                      <a:pt x="3600" y="18699"/>
                      <a:pt x="1942" y="17379"/>
                      <a:pt x="0" y="15895"/>
                    </a:cubicBezTo>
                    <a:lnTo>
                      <a:pt x="1416" y="11872"/>
                    </a:lnTo>
                    <a:cubicBezTo>
                      <a:pt x="4086" y="14411"/>
                      <a:pt x="5905" y="15500"/>
                      <a:pt x="8414" y="16093"/>
                    </a:cubicBezTo>
                    <a:cubicBezTo>
                      <a:pt x="10598" y="16588"/>
                      <a:pt x="11973" y="16258"/>
                      <a:pt x="12377" y="15137"/>
                    </a:cubicBezTo>
                    <a:cubicBezTo>
                      <a:pt x="13430" y="12070"/>
                      <a:pt x="1416" y="10487"/>
                      <a:pt x="3762" y="3793"/>
                    </a:cubicBezTo>
                    <a:cubicBezTo>
                      <a:pt x="4895" y="561"/>
                      <a:pt x="9061" y="-791"/>
                      <a:pt x="14360" y="462"/>
                    </a:cubicBezTo>
                    <a:cubicBezTo>
                      <a:pt x="16908" y="1056"/>
                      <a:pt x="19092" y="2012"/>
                      <a:pt x="21600" y="3694"/>
                    </a:cubicBezTo>
                    <a:lnTo>
                      <a:pt x="20346" y="732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8" name="Google Shape;1172;g257743a6ece_0_185"/>
              <p:cNvSpPr/>
              <p:nvPr/>
            </p:nvSpPr>
            <p:spPr>
              <a:xfrm>
                <a:off x="296972" y="30373"/>
                <a:ext cx="26160" cy="30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0" y="21600"/>
                    </a:moveTo>
                    <a:lnTo>
                      <a:pt x="16112" y="19579"/>
                    </a:lnTo>
                    <a:lnTo>
                      <a:pt x="16323" y="15778"/>
                    </a:lnTo>
                    <a:lnTo>
                      <a:pt x="8004" y="12399"/>
                    </a:lnTo>
                    <a:lnTo>
                      <a:pt x="4893" y="15023"/>
                    </a:lnTo>
                    <a:lnTo>
                      <a:pt x="0" y="13032"/>
                    </a:lnTo>
                    <a:lnTo>
                      <a:pt x="16217" y="0"/>
                    </a:lnTo>
                    <a:lnTo>
                      <a:pt x="21600" y="2172"/>
                    </a:lnTo>
                    <a:lnTo>
                      <a:pt x="21146" y="21570"/>
                    </a:lnTo>
                    <a:close/>
                    <a:moveTo>
                      <a:pt x="16846" y="4978"/>
                    </a:moveTo>
                    <a:lnTo>
                      <a:pt x="10730" y="10106"/>
                    </a:lnTo>
                    <a:lnTo>
                      <a:pt x="16462" y="12429"/>
                    </a:lnTo>
                    <a:lnTo>
                      <a:pt x="16846" y="497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9" name="Google Shape;1173;g257743a6ece_0_185"/>
              <p:cNvSpPr/>
              <p:nvPr/>
            </p:nvSpPr>
            <p:spPr>
              <a:xfrm>
                <a:off x="326860" y="44488"/>
                <a:ext cx="28695" cy="2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19943" extrusionOk="0">
                    <a:moveTo>
                      <a:pt x="18061" y="10677"/>
                    </a:moveTo>
                    <a:cubicBezTo>
                      <a:pt x="16783" y="8489"/>
                      <a:pt x="15268" y="6794"/>
                      <a:pt x="13456" y="5562"/>
                    </a:cubicBezTo>
                    <a:cubicBezTo>
                      <a:pt x="9474" y="2882"/>
                      <a:pt x="6503" y="4453"/>
                      <a:pt x="5077" y="6702"/>
                    </a:cubicBezTo>
                    <a:cubicBezTo>
                      <a:pt x="3384" y="9383"/>
                      <a:pt x="4305" y="12557"/>
                      <a:pt x="7335" y="14621"/>
                    </a:cubicBezTo>
                    <a:cubicBezTo>
                      <a:pt x="8227" y="15238"/>
                      <a:pt x="8732" y="15453"/>
                      <a:pt x="10099" y="15731"/>
                    </a:cubicBezTo>
                    <a:lnTo>
                      <a:pt x="11228" y="13943"/>
                    </a:lnTo>
                    <a:lnTo>
                      <a:pt x="9118" y="12495"/>
                    </a:lnTo>
                    <a:lnTo>
                      <a:pt x="10871" y="9722"/>
                    </a:lnTo>
                    <a:lnTo>
                      <a:pt x="16635" y="13635"/>
                    </a:lnTo>
                    <a:lnTo>
                      <a:pt x="12713" y="19829"/>
                    </a:lnTo>
                    <a:cubicBezTo>
                      <a:pt x="10871" y="20291"/>
                      <a:pt x="7632" y="19305"/>
                      <a:pt x="5256" y="17733"/>
                    </a:cubicBezTo>
                    <a:cubicBezTo>
                      <a:pt x="145" y="14282"/>
                      <a:pt x="-1459" y="8582"/>
                      <a:pt x="1423" y="4052"/>
                    </a:cubicBezTo>
                    <a:cubicBezTo>
                      <a:pt x="4334" y="-570"/>
                      <a:pt x="9950" y="-1309"/>
                      <a:pt x="15150" y="2203"/>
                    </a:cubicBezTo>
                    <a:cubicBezTo>
                      <a:pt x="17318" y="3683"/>
                      <a:pt x="19130" y="5655"/>
                      <a:pt x="20141" y="7349"/>
                    </a:cubicBezTo>
                    <a:lnTo>
                      <a:pt x="18061" y="1067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0" name="Google Shape;1174;g257743a6ece_0_185"/>
              <p:cNvSpPr/>
              <p:nvPr/>
            </p:nvSpPr>
            <p:spPr>
              <a:xfrm>
                <a:off x="346876" y="58265"/>
                <a:ext cx="29969" cy="30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07" y="21600"/>
                    </a:moveTo>
                    <a:lnTo>
                      <a:pt x="0" y="13215"/>
                    </a:lnTo>
                    <a:lnTo>
                      <a:pt x="11685" y="0"/>
                    </a:lnTo>
                    <a:lnTo>
                      <a:pt x="21600" y="8296"/>
                    </a:lnTo>
                    <a:lnTo>
                      <a:pt x="19434" y="10696"/>
                    </a:lnTo>
                    <a:lnTo>
                      <a:pt x="12936" y="5274"/>
                    </a:lnTo>
                    <a:lnTo>
                      <a:pt x="10495" y="8030"/>
                    </a:lnTo>
                    <a:lnTo>
                      <a:pt x="16688" y="13215"/>
                    </a:lnTo>
                    <a:lnTo>
                      <a:pt x="14522" y="15644"/>
                    </a:lnTo>
                    <a:lnTo>
                      <a:pt x="8329" y="10459"/>
                    </a:lnTo>
                    <a:lnTo>
                      <a:pt x="5522" y="13630"/>
                    </a:lnTo>
                    <a:lnTo>
                      <a:pt x="12173" y="19200"/>
                    </a:lnTo>
                    <a:lnTo>
                      <a:pt x="1000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1" name="Google Shape;1175;g257743a6ece_0_185"/>
              <p:cNvSpPr/>
              <p:nvPr/>
            </p:nvSpPr>
            <p:spPr>
              <a:xfrm>
                <a:off x="363723" y="75135"/>
                <a:ext cx="35345" cy="35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92" y="21600"/>
                    </a:moveTo>
                    <a:lnTo>
                      <a:pt x="8071" y="19223"/>
                    </a:lnTo>
                    <a:lnTo>
                      <a:pt x="9804" y="6459"/>
                    </a:lnTo>
                    <a:lnTo>
                      <a:pt x="2509" y="12919"/>
                    </a:lnTo>
                    <a:lnTo>
                      <a:pt x="0" y="10076"/>
                    </a:lnTo>
                    <a:lnTo>
                      <a:pt x="11382" y="0"/>
                    </a:lnTo>
                    <a:lnTo>
                      <a:pt x="13684" y="2610"/>
                    </a:lnTo>
                    <a:lnTo>
                      <a:pt x="12106" y="14857"/>
                    </a:lnTo>
                    <a:lnTo>
                      <a:pt x="19065" y="8682"/>
                    </a:lnTo>
                    <a:lnTo>
                      <a:pt x="21600" y="11524"/>
                    </a:lnTo>
                    <a:lnTo>
                      <a:pt x="10192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2" name="Google Shape;1176;g257743a6ece_0_185"/>
              <p:cNvSpPr/>
              <p:nvPr/>
            </p:nvSpPr>
            <p:spPr>
              <a:xfrm>
                <a:off x="387305" y="104484"/>
                <a:ext cx="27635" cy="27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2" h="20374" extrusionOk="0">
                    <a:moveTo>
                      <a:pt x="7389" y="20374"/>
                    </a:moveTo>
                    <a:cubicBezTo>
                      <a:pt x="4955" y="18951"/>
                      <a:pt x="3495" y="17620"/>
                      <a:pt x="2065" y="15361"/>
                    </a:cubicBezTo>
                    <a:cubicBezTo>
                      <a:pt x="-1738" y="9450"/>
                      <a:pt x="179" y="3973"/>
                      <a:pt x="4042" y="1435"/>
                    </a:cubicBezTo>
                    <a:cubicBezTo>
                      <a:pt x="8058" y="-1226"/>
                      <a:pt x="13930" y="-359"/>
                      <a:pt x="17642" y="5489"/>
                    </a:cubicBezTo>
                    <a:cubicBezTo>
                      <a:pt x="19010" y="7624"/>
                      <a:pt x="19771" y="9822"/>
                      <a:pt x="19862" y="11895"/>
                    </a:cubicBezTo>
                    <a:lnTo>
                      <a:pt x="16516" y="14092"/>
                    </a:lnTo>
                    <a:cubicBezTo>
                      <a:pt x="16364" y="11802"/>
                      <a:pt x="15907" y="9698"/>
                      <a:pt x="14691" y="7810"/>
                    </a:cubicBezTo>
                    <a:cubicBezTo>
                      <a:pt x="12622" y="4561"/>
                      <a:pt x="9275" y="3539"/>
                      <a:pt x="6598" y="5303"/>
                    </a:cubicBezTo>
                    <a:cubicBezTo>
                      <a:pt x="3921" y="7067"/>
                      <a:pt x="3434" y="10595"/>
                      <a:pt x="5472" y="13783"/>
                    </a:cubicBezTo>
                    <a:cubicBezTo>
                      <a:pt x="6750" y="15763"/>
                      <a:pt x="8210" y="16691"/>
                      <a:pt x="10644" y="18208"/>
                    </a:cubicBezTo>
                    <a:lnTo>
                      <a:pt x="7359" y="2037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3" name="Google Shape;1177;g257743a6ece_0_185"/>
              <p:cNvSpPr/>
              <p:nvPr/>
            </p:nvSpPr>
            <p:spPr>
              <a:xfrm>
                <a:off x="400675" y="123894"/>
                <a:ext cx="29334" cy="24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1" y="12494"/>
                    </a:moveTo>
                    <a:lnTo>
                      <a:pt x="13496" y="0"/>
                    </a:lnTo>
                    <a:lnTo>
                      <a:pt x="15865" y="5865"/>
                    </a:lnTo>
                    <a:lnTo>
                      <a:pt x="12343" y="12931"/>
                    </a:lnTo>
                    <a:lnTo>
                      <a:pt x="19263" y="14315"/>
                    </a:lnTo>
                    <a:lnTo>
                      <a:pt x="21600" y="20143"/>
                    </a:lnTo>
                    <a:lnTo>
                      <a:pt x="9693" y="17338"/>
                    </a:lnTo>
                    <a:lnTo>
                      <a:pt x="1932" y="21600"/>
                    </a:lnTo>
                    <a:lnTo>
                      <a:pt x="0" y="16792"/>
                    </a:lnTo>
                    <a:lnTo>
                      <a:pt x="7761" y="1249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4" name="Google Shape;1178;g257743a6ece_0_185"/>
              <p:cNvSpPr/>
              <p:nvPr/>
            </p:nvSpPr>
            <p:spPr>
              <a:xfrm rot="21471145">
                <a:off x="12577" y="225289"/>
                <a:ext cx="24908" cy="19851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5" name="Google Shape;1179;g257743a6ece_0_185"/>
              <p:cNvSpPr/>
              <p:nvPr/>
            </p:nvSpPr>
            <p:spPr>
              <a:xfrm>
                <a:off x="12867" y="242698"/>
                <a:ext cx="28318" cy="2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9" y="21600"/>
                    </a:moveTo>
                    <a:lnTo>
                      <a:pt x="2228" y="17690"/>
                    </a:lnTo>
                    <a:lnTo>
                      <a:pt x="12753" y="5608"/>
                    </a:lnTo>
                    <a:lnTo>
                      <a:pt x="711" y="7371"/>
                    </a:lnTo>
                    <a:lnTo>
                      <a:pt x="0" y="2724"/>
                    </a:lnTo>
                    <a:lnTo>
                      <a:pt x="18823" y="0"/>
                    </a:lnTo>
                    <a:lnTo>
                      <a:pt x="19437" y="4230"/>
                    </a:lnTo>
                    <a:lnTo>
                      <a:pt x="9428" y="15863"/>
                    </a:lnTo>
                    <a:lnTo>
                      <a:pt x="20922" y="14197"/>
                    </a:lnTo>
                    <a:lnTo>
                      <a:pt x="21600" y="18844"/>
                    </a:lnTo>
                    <a:lnTo>
                      <a:pt x="280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6" name="Google Shape;1180;g257743a6ece_0_185"/>
              <p:cNvSpPr/>
              <p:nvPr/>
            </p:nvSpPr>
            <p:spPr>
              <a:xfrm>
                <a:off x="20528" y="270001"/>
                <a:ext cx="28192" cy="24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59" y="21600"/>
                    </a:moveTo>
                    <a:lnTo>
                      <a:pt x="16281" y="13989"/>
                    </a:lnTo>
                    <a:lnTo>
                      <a:pt x="1330" y="19137"/>
                    </a:lnTo>
                    <a:lnTo>
                      <a:pt x="0" y="13878"/>
                    </a:lnTo>
                    <a:lnTo>
                      <a:pt x="14919" y="8767"/>
                    </a:lnTo>
                    <a:lnTo>
                      <a:pt x="12941" y="1156"/>
                    </a:lnTo>
                    <a:lnTo>
                      <a:pt x="16281" y="0"/>
                    </a:lnTo>
                    <a:lnTo>
                      <a:pt x="21600" y="20444"/>
                    </a:lnTo>
                    <a:lnTo>
                      <a:pt x="1825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7" name="Google Shape;1181;g257743a6ece_0_185"/>
              <p:cNvSpPr/>
              <p:nvPr/>
            </p:nvSpPr>
            <p:spPr>
              <a:xfrm>
                <a:off x="27089" y="295621"/>
                <a:ext cx="30096" cy="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17" y="21600"/>
                    </a:moveTo>
                    <a:lnTo>
                      <a:pt x="0" y="8074"/>
                    </a:lnTo>
                    <a:lnTo>
                      <a:pt x="16375" y="0"/>
                    </a:lnTo>
                    <a:lnTo>
                      <a:pt x="21600" y="13321"/>
                    </a:lnTo>
                    <a:lnTo>
                      <a:pt x="18592" y="14820"/>
                    </a:lnTo>
                    <a:lnTo>
                      <a:pt x="15159" y="6064"/>
                    </a:lnTo>
                    <a:lnTo>
                      <a:pt x="11727" y="7733"/>
                    </a:lnTo>
                    <a:lnTo>
                      <a:pt x="15007" y="16115"/>
                    </a:lnTo>
                    <a:lnTo>
                      <a:pt x="12000" y="17580"/>
                    </a:lnTo>
                    <a:lnTo>
                      <a:pt x="8749" y="9233"/>
                    </a:lnTo>
                    <a:lnTo>
                      <a:pt x="4800" y="11175"/>
                    </a:lnTo>
                    <a:lnTo>
                      <a:pt x="8324" y="20101"/>
                    </a:lnTo>
                    <a:lnTo>
                      <a:pt x="5317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8" name="Google Shape;1182;g257743a6ece_0_185"/>
              <p:cNvSpPr/>
              <p:nvPr/>
            </p:nvSpPr>
            <p:spPr>
              <a:xfrm>
                <a:off x="37587" y="315689"/>
                <a:ext cx="28452" cy="3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2" h="21600" extrusionOk="0">
                    <a:moveTo>
                      <a:pt x="19693" y="6541"/>
                    </a:moveTo>
                    <a:cubicBezTo>
                      <a:pt x="21600" y="9564"/>
                      <a:pt x="20554" y="12559"/>
                      <a:pt x="18216" y="13867"/>
                    </a:cubicBezTo>
                    <a:cubicBezTo>
                      <a:pt x="16523" y="14826"/>
                      <a:pt x="14708" y="14710"/>
                      <a:pt x="12831" y="13489"/>
                    </a:cubicBezTo>
                    <a:cubicBezTo>
                      <a:pt x="12985" y="15437"/>
                      <a:pt x="11354" y="16977"/>
                      <a:pt x="8092" y="21600"/>
                    </a:cubicBezTo>
                    <a:lnTo>
                      <a:pt x="5569" y="17559"/>
                    </a:lnTo>
                    <a:cubicBezTo>
                      <a:pt x="7908" y="14100"/>
                      <a:pt x="10554" y="11861"/>
                      <a:pt x="9292" y="9884"/>
                    </a:cubicBezTo>
                    <a:lnTo>
                      <a:pt x="8646" y="8837"/>
                    </a:lnTo>
                    <a:lnTo>
                      <a:pt x="2307" y="12385"/>
                    </a:lnTo>
                    <a:lnTo>
                      <a:pt x="0" y="8721"/>
                    </a:lnTo>
                    <a:lnTo>
                      <a:pt x="15569" y="0"/>
                    </a:lnTo>
                    <a:lnTo>
                      <a:pt x="19693" y="6570"/>
                    </a:lnTo>
                    <a:close/>
                    <a:moveTo>
                      <a:pt x="11477" y="7210"/>
                    </a:moveTo>
                    <a:lnTo>
                      <a:pt x="12707" y="9157"/>
                    </a:lnTo>
                    <a:cubicBezTo>
                      <a:pt x="13354" y="10175"/>
                      <a:pt x="14431" y="10902"/>
                      <a:pt x="15754" y="10175"/>
                    </a:cubicBezTo>
                    <a:cubicBezTo>
                      <a:pt x="16923" y="9506"/>
                      <a:pt x="17077" y="8489"/>
                      <a:pt x="16185" y="7093"/>
                    </a:cubicBezTo>
                    <a:lnTo>
                      <a:pt x="15015" y="5233"/>
                    </a:lnTo>
                    <a:lnTo>
                      <a:pt x="11477" y="721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9" name="Google Shape;1183;g257743a6ece_0_185"/>
              <p:cNvSpPr/>
              <p:nvPr/>
            </p:nvSpPr>
            <p:spPr>
              <a:xfrm>
                <a:off x="51682" y="335798"/>
                <a:ext cx="35176" cy="35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69" y="21600"/>
                    </a:moveTo>
                    <a:lnTo>
                      <a:pt x="7668" y="19107"/>
                    </a:lnTo>
                    <a:lnTo>
                      <a:pt x="10033" y="6413"/>
                    </a:lnTo>
                    <a:lnTo>
                      <a:pt x="2391" y="12513"/>
                    </a:lnTo>
                    <a:lnTo>
                      <a:pt x="0" y="9528"/>
                    </a:lnTo>
                    <a:lnTo>
                      <a:pt x="11957" y="0"/>
                    </a:lnTo>
                    <a:lnTo>
                      <a:pt x="14140" y="2726"/>
                    </a:lnTo>
                    <a:lnTo>
                      <a:pt x="11930" y="14928"/>
                    </a:lnTo>
                    <a:lnTo>
                      <a:pt x="19235" y="9113"/>
                    </a:lnTo>
                    <a:lnTo>
                      <a:pt x="21600" y="12072"/>
                    </a:lnTo>
                    <a:lnTo>
                      <a:pt x="9669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0" name="Google Shape;1184;g257743a6ece_0_185"/>
              <p:cNvSpPr/>
              <p:nvPr/>
            </p:nvSpPr>
            <p:spPr>
              <a:xfrm>
                <a:off x="70983" y="363522"/>
                <a:ext cx="29546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64" y="21570"/>
                    </a:moveTo>
                    <a:lnTo>
                      <a:pt x="11574" y="18382"/>
                    </a:lnTo>
                    <a:lnTo>
                      <a:pt x="12935" y="14866"/>
                    </a:lnTo>
                    <a:lnTo>
                      <a:pt x="6963" y="9533"/>
                    </a:lnTo>
                    <a:lnTo>
                      <a:pt x="3528" y="11172"/>
                    </a:lnTo>
                    <a:lnTo>
                      <a:pt x="0" y="8014"/>
                    </a:lnTo>
                    <a:lnTo>
                      <a:pt x="17763" y="0"/>
                    </a:lnTo>
                    <a:lnTo>
                      <a:pt x="21600" y="3456"/>
                    </a:lnTo>
                    <a:lnTo>
                      <a:pt x="15132" y="21600"/>
                    </a:lnTo>
                    <a:close/>
                    <a:moveTo>
                      <a:pt x="16803" y="4827"/>
                    </a:moveTo>
                    <a:lnTo>
                      <a:pt x="10026" y="8074"/>
                    </a:lnTo>
                    <a:lnTo>
                      <a:pt x="14142" y="11738"/>
                    </a:lnTo>
                    <a:lnTo>
                      <a:pt x="16803" y="4827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1" name="Google Shape;1185;g257743a6ece_0_185"/>
              <p:cNvSpPr/>
              <p:nvPr/>
            </p:nvSpPr>
            <p:spPr>
              <a:xfrm>
                <a:off x="98073" y="373114"/>
                <a:ext cx="27006" cy="28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3" y="13406"/>
                    </a:moveTo>
                    <a:lnTo>
                      <a:pt x="13610" y="9450"/>
                    </a:lnTo>
                    <a:lnTo>
                      <a:pt x="3961" y="21600"/>
                    </a:lnTo>
                    <a:lnTo>
                      <a:pt x="0" y="18837"/>
                    </a:lnTo>
                    <a:lnTo>
                      <a:pt x="9615" y="6687"/>
                    </a:lnTo>
                    <a:lnTo>
                      <a:pt x="3825" y="2732"/>
                    </a:lnTo>
                    <a:lnTo>
                      <a:pt x="5993" y="0"/>
                    </a:lnTo>
                    <a:lnTo>
                      <a:pt x="21600" y="10675"/>
                    </a:lnTo>
                    <a:lnTo>
                      <a:pt x="19433" y="1340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2" name="Google Shape;1186;g257743a6ece_0_185"/>
              <p:cNvSpPr/>
              <p:nvPr/>
            </p:nvSpPr>
            <p:spPr>
              <a:xfrm rot="18047520">
                <a:off x="111782" y="391083"/>
                <a:ext cx="24918" cy="19850"/>
              </a:xfrm>
              <a:prstGeom prst="rect">
                <a:avLst/>
              </a:pr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3" name="Google Shape;1187;g257743a6ece_0_185"/>
              <p:cNvSpPr/>
              <p:nvPr/>
            </p:nvSpPr>
            <p:spPr>
              <a:xfrm>
                <a:off x="130140" y="398344"/>
                <a:ext cx="28093" cy="2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31" h="18399" extrusionOk="0">
                    <a:moveTo>
                      <a:pt x="6105" y="17341"/>
                    </a:moveTo>
                    <a:cubicBezTo>
                      <a:pt x="336" y="14703"/>
                      <a:pt x="-1076" y="9104"/>
                      <a:pt x="748" y="5074"/>
                    </a:cubicBezTo>
                    <a:cubicBezTo>
                      <a:pt x="2485" y="1222"/>
                      <a:pt x="7517" y="-1652"/>
                      <a:pt x="13461" y="1074"/>
                    </a:cubicBezTo>
                    <a:cubicBezTo>
                      <a:pt x="19406" y="3800"/>
                      <a:pt x="20524" y="9548"/>
                      <a:pt x="18788" y="13341"/>
                    </a:cubicBezTo>
                    <a:cubicBezTo>
                      <a:pt x="16963" y="17400"/>
                      <a:pt x="11754" y="19948"/>
                      <a:pt x="6105" y="17341"/>
                    </a:cubicBezTo>
                    <a:moveTo>
                      <a:pt x="11990" y="4363"/>
                    </a:moveTo>
                    <a:cubicBezTo>
                      <a:pt x="8988" y="3000"/>
                      <a:pt x="6134" y="4007"/>
                      <a:pt x="4809" y="6911"/>
                    </a:cubicBezTo>
                    <a:cubicBezTo>
                      <a:pt x="3485" y="9815"/>
                      <a:pt x="4604" y="12659"/>
                      <a:pt x="7605" y="14022"/>
                    </a:cubicBezTo>
                    <a:cubicBezTo>
                      <a:pt x="10577" y="15385"/>
                      <a:pt x="13461" y="14378"/>
                      <a:pt x="14756" y="11474"/>
                    </a:cubicBezTo>
                    <a:cubicBezTo>
                      <a:pt x="16081" y="8570"/>
                      <a:pt x="14962" y="5726"/>
                      <a:pt x="11990" y="43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4" name="Google Shape;1188;g257743a6ece_0_185"/>
              <p:cNvSpPr/>
              <p:nvPr/>
            </p:nvSpPr>
            <p:spPr>
              <a:xfrm>
                <a:off x="158814" y="407022"/>
                <a:ext cx="30900" cy="3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84" y="21600"/>
                    </a:moveTo>
                    <a:lnTo>
                      <a:pt x="13463" y="20616"/>
                    </a:lnTo>
                    <a:lnTo>
                      <a:pt x="7131" y="7210"/>
                    </a:lnTo>
                    <a:lnTo>
                      <a:pt x="4172" y="18055"/>
                    </a:lnTo>
                    <a:lnTo>
                      <a:pt x="0" y="16893"/>
                    </a:lnTo>
                    <a:lnTo>
                      <a:pt x="4616" y="0"/>
                    </a:lnTo>
                    <a:lnTo>
                      <a:pt x="8462" y="1043"/>
                    </a:lnTo>
                    <a:lnTo>
                      <a:pt x="14587" y="13883"/>
                    </a:lnTo>
                    <a:lnTo>
                      <a:pt x="17398" y="3545"/>
                    </a:lnTo>
                    <a:lnTo>
                      <a:pt x="21600" y="4707"/>
                    </a:lnTo>
                    <a:lnTo>
                      <a:pt x="16984" y="2160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5" name="Google Shape;1189;g257743a6ece_0_185"/>
              <p:cNvSpPr/>
              <p:nvPr/>
            </p:nvSpPr>
            <p:spPr>
              <a:xfrm>
                <a:off x="188443" y="415309"/>
                <a:ext cx="28107" cy="26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8" y="21600"/>
                    </a:moveTo>
                    <a:lnTo>
                      <a:pt x="16460" y="20953"/>
                    </a:lnTo>
                    <a:lnTo>
                      <a:pt x="15355" y="16837"/>
                    </a:lnTo>
                    <a:lnTo>
                      <a:pt x="6864" y="15783"/>
                    </a:lnTo>
                    <a:lnTo>
                      <a:pt x="5010" y="19525"/>
                    </a:lnTo>
                    <a:lnTo>
                      <a:pt x="0" y="18912"/>
                    </a:lnTo>
                    <a:lnTo>
                      <a:pt x="9954" y="0"/>
                    </a:lnTo>
                    <a:lnTo>
                      <a:pt x="15452" y="680"/>
                    </a:lnTo>
                    <a:lnTo>
                      <a:pt x="21600" y="21600"/>
                    </a:lnTo>
                    <a:close/>
                    <a:moveTo>
                      <a:pt x="12199" y="5068"/>
                    </a:moveTo>
                    <a:lnTo>
                      <a:pt x="8523" y="12450"/>
                    </a:lnTo>
                    <a:lnTo>
                      <a:pt x="14378" y="13198"/>
                    </a:lnTo>
                    <a:lnTo>
                      <a:pt x="12199" y="51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6" name="Google Shape;1190;g257743a6ece_0_185"/>
              <p:cNvSpPr/>
              <p:nvPr/>
            </p:nvSpPr>
            <p:spPr>
              <a:xfrm>
                <a:off x="221058" y="417160"/>
                <a:ext cx="19850" cy="2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89"/>
                    </a:moveTo>
                    <a:lnTo>
                      <a:pt x="192" y="21600"/>
                    </a:lnTo>
                    <a:lnTo>
                      <a:pt x="0" y="37"/>
                    </a:lnTo>
                    <a:lnTo>
                      <a:pt x="6977" y="0"/>
                    </a:lnTo>
                    <a:lnTo>
                      <a:pt x="7121" y="17602"/>
                    </a:lnTo>
                    <a:lnTo>
                      <a:pt x="21552" y="17529"/>
                    </a:lnTo>
                    <a:lnTo>
                      <a:pt x="21600" y="214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7" name="Google Shape;1191;g257743a6ece_0_185"/>
              <p:cNvSpPr/>
              <p:nvPr/>
            </p:nvSpPr>
            <p:spPr>
              <a:xfrm>
                <a:off x="252527" y="413761"/>
                <a:ext cx="26848" cy="26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8" h="20585" extrusionOk="0">
                    <a:moveTo>
                      <a:pt x="8358" y="254"/>
                    </a:moveTo>
                    <a:cubicBezTo>
                      <a:pt x="15274" y="-1015"/>
                      <a:pt x="19633" y="2629"/>
                      <a:pt x="20584" y="7768"/>
                    </a:cubicBezTo>
                    <a:cubicBezTo>
                      <a:pt x="21600" y="13168"/>
                      <a:pt x="18879" y="17787"/>
                      <a:pt x="11308" y="19154"/>
                    </a:cubicBezTo>
                    <a:lnTo>
                      <a:pt x="3475" y="20585"/>
                    </a:lnTo>
                    <a:lnTo>
                      <a:pt x="0" y="1750"/>
                    </a:lnTo>
                    <a:lnTo>
                      <a:pt x="8358" y="221"/>
                    </a:lnTo>
                    <a:close/>
                    <a:moveTo>
                      <a:pt x="7572" y="16291"/>
                    </a:moveTo>
                    <a:lnTo>
                      <a:pt x="10653" y="15738"/>
                    </a:lnTo>
                    <a:cubicBezTo>
                      <a:pt x="15405" y="14860"/>
                      <a:pt x="16225" y="11412"/>
                      <a:pt x="15733" y="8646"/>
                    </a:cubicBezTo>
                    <a:cubicBezTo>
                      <a:pt x="15143" y="5426"/>
                      <a:pt x="12882" y="3018"/>
                      <a:pt x="8391" y="3832"/>
                    </a:cubicBezTo>
                    <a:lnTo>
                      <a:pt x="5375" y="4385"/>
                    </a:lnTo>
                    <a:lnTo>
                      <a:pt x="7572" y="1632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8" name="Google Shape;1192;g257743a6ece_0_185"/>
              <p:cNvSpPr/>
              <p:nvPr/>
            </p:nvSpPr>
            <p:spPr>
              <a:xfrm>
                <a:off x="280252" y="405003"/>
                <a:ext cx="25101" cy="2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42"/>
                    </a:moveTo>
                    <a:lnTo>
                      <a:pt x="6557" y="21600"/>
                    </a:lnTo>
                    <a:lnTo>
                      <a:pt x="0" y="4095"/>
                    </a:lnTo>
                    <a:lnTo>
                      <a:pt x="14825" y="0"/>
                    </a:lnTo>
                    <a:lnTo>
                      <a:pt x="16027" y="3189"/>
                    </a:lnTo>
                    <a:lnTo>
                      <a:pt x="6265" y="5908"/>
                    </a:lnTo>
                    <a:lnTo>
                      <a:pt x="7650" y="9566"/>
                    </a:lnTo>
                    <a:lnTo>
                      <a:pt x="16938" y="7002"/>
                    </a:lnTo>
                    <a:lnTo>
                      <a:pt x="18176" y="10191"/>
                    </a:lnTo>
                    <a:lnTo>
                      <a:pt x="8852" y="12785"/>
                    </a:lnTo>
                    <a:lnTo>
                      <a:pt x="10454" y="16974"/>
                    </a:lnTo>
                    <a:lnTo>
                      <a:pt x="20398" y="14223"/>
                    </a:lnTo>
                    <a:lnTo>
                      <a:pt x="21600" y="1744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9" name="Google Shape;1193;g257743a6ece_0_185"/>
              <p:cNvSpPr/>
              <p:nvPr/>
            </p:nvSpPr>
            <p:spPr>
              <a:xfrm>
                <a:off x="298664" y="393728"/>
                <a:ext cx="24043" cy="28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45"/>
                    </a:moveTo>
                    <a:lnTo>
                      <a:pt x="19433" y="21600"/>
                    </a:lnTo>
                    <a:lnTo>
                      <a:pt x="0" y="8330"/>
                    </a:lnTo>
                    <a:lnTo>
                      <a:pt x="5514" y="6176"/>
                    </a:lnTo>
                    <a:lnTo>
                      <a:pt x="16276" y="13714"/>
                    </a:lnTo>
                    <a:lnTo>
                      <a:pt x="15934" y="2122"/>
                    </a:lnTo>
                    <a:lnTo>
                      <a:pt x="21372" y="0"/>
                    </a:lnTo>
                    <a:lnTo>
                      <a:pt x="21600" y="20745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0" name="Google Shape;1194;g257743a6ece_0_185"/>
              <p:cNvSpPr/>
              <p:nvPr/>
            </p:nvSpPr>
            <p:spPr>
              <a:xfrm>
                <a:off x="323934" y="383042"/>
                <a:ext cx="28827" cy="3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8"/>
                    </a:moveTo>
                    <a:lnTo>
                      <a:pt x="9959" y="21600"/>
                    </a:lnTo>
                    <a:lnTo>
                      <a:pt x="0" y="6793"/>
                    </a:lnTo>
                    <a:lnTo>
                      <a:pt x="11482" y="0"/>
                    </a:lnTo>
                    <a:lnTo>
                      <a:pt x="13290" y="2711"/>
                    </a:lnTo>
                    <a:lnTo>
                      <a:pt x="5741" y="7180"/>
                    </a:lnTo>
                    <a:lnTo>
                      <a:pt x="7834" y="10278"/>
                    </a:lnTo>
                    <a:lnTo>
                      <a:pt x="15034" y="6018"/>
                    </a:lnTo>
                    <a:lnTo>
                      <a:pt x="16842" y="8729"/>
                    </a:lnTo>
                    <a:lnTo>
                      <a:pt x="9674" y="12990"/>
                    </a:lnTo>
                    <a:lnTo>
                      <a:pt x="12053" y="16565"/>
                    </a:lnTo>
                    <a:lnTo>
                      <a:pt x="19760" y="12006"/>
                    </a:lnTo>
                    <a:lnTo>
                      <a:pt x="21600" y="14718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1" name="Google Shape;1195;g257743a6ece_0_185"/>
              <p:cNvSpPr/>
              <p:nvPr/>
            </p:nvSpPr>
            <p:spPr>
              <a:xfrm>
                <a:off x="342517" y="376774"/>
                <a:ext cx="30392" cy="23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64"/>
                    </a:moveTo>
                    <a:lnTo>
                      <a:pt x="11101" y="21600"/>
                    </a:lnTo>
                    <a:lnTo>
                      <a:pt x="0" y="3613"/>
                    </a:lnTo>
                    <a:lnTo>
                      <a:pt x="3430" y="0"/>
                    </a:lnTo>
                    <a:lnTo>
                      <a:pt x="12515" y="14688"/>
                    </a:lnTo>
                    <a:lnTo>
                      <a:pt x="19585" y="7265"/>
                    </a:lnTo>
                    <a:lnTo>
                      <a:pt x="21600" y="1056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2" name="Google Shape;1196;g257743a6ece_0_185"/>
              <p:cNvSpPr/>
              <p:nvPr/>
            </p:nvSpPr>
            <p:spPr>
              <a:xfrm>
                <a:off x="363649" y="352661"/>
                <a:ext cx="27173" cy="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9" h="19073" extrusionOk="0">
                    <a:moveTo>
                      <a:pt x="15899" y="15615"/>
                    </a:moveTo>
                    <a:cubicBezTo>
                      <a:pt x="11555" y="20248"/>
                      <a:pt x="5891" y="19805"/>
                      <a:pt x="2663" y="16766"/>
                    </a:cubicBezTo>
                    <a:cubicBezTo>
                      <a:pt x="-389" y="13904"/>
                      <a:pt x="-1475" y="8179"/>
                      <a:pt x="2986" y="3428"/>
                    </a:cubicBezTo>
                    <a:cubicBezTo>
                      <a:pt x="7447" y="-1352"/>
                      <a:pt x="13170" y="-555"/>
                      <a:pt x="16192" y="2307"/>
                    </a:cubicBezTo>
                    <a:cubicBezTo>
                      <a:pt x="19421" y="5346"/>
                      <a:pt x="20125" y="11100"/>
                      <a:pt x="15870" y="15645"/>
                    </a:cubicBezTo>
                    <a:moveTo>
                      <a:pt x="5568" y="5907"/>
                    </a:moveTo>
                    <a:cubicBezTo>
                      <a:pt x="3309" y="8327"/>
                      <a:pt x="3368" y="11366"/>
                      <a:pt x="5656" y="13550"/>
                    </a:cubicBezTo>
                    <a:cubicBezTo>
                      <a:pt x="7946" y="15733"/>
                      <a:pt x="10968" y="15585"/>
                      <a:pt x="13228" y="13166"/>
                    </a:cubicBezTo>
                    <a:cubicBezTo>
                      <a:pt x="15459" y="10776"/>
                      <a:pt x="15429" y="7737"/>
                      <a:pt x="13111" y="5553"/>
                    </a:cubicBezTo>
                    <a:cubicBezTo>
                      <a:pt x="10821" y="3369"/>
                      <a:pt x="7799" y="3517"/>
                      <a:pt x="5539" y="590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3" name="Google Shape;1197;g257743a6ece_0_185"/>
              <p:cNvSpPr/>
              <p:nvPr/>
            </p:nvSpPr>
            <p:spPr>
              <a:xfrm>
                <a:off x="379977" y="331665"/>
                <a:ext cx="23916" cy="27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6" extrusionOk="0">
                    <a:moveTo>
                      <a:pt x="5735" y="2940"/>
                    </a:moveTo>
                    <a:cubicBezTo>
                      <a:pt x="8678" y="-644"/>
                      <a:pt x="12960" y="-514"/>
                      <a:pt x="15483" y="1017"/>
                    </a:cubicBezTo>
                    <a:cubicBezTo>
                      <a:pt x="18083" y="2582"/>
                      <a:pt x="19765" y="5904"/>
                      <a:pt x="16783" y="9521"/>
                    </a:cubicBezTo>
                    <a:lnTo>
                      <a:pt x="14221" y="12616"/>
                    </a:lnTo>
                    <a:lnTo>
                      <a:pt x="21600" y="17046"/>
                    </a:lnTo>
                    <a:lnTo>
                      <a:pt x="18389" y="20956"/>
                    </a:lnTo>
                    <a:lnTo>
                      <a:pt x="0" y="9944"/>
                    </a:lnTo>
                    <a:lnTo>
                      <a:pt x="5773" y="2972"/>
                    </a:lnTo>
                    <a:close/>
                    <a:moveTo>
                      <a:pt x="10819" y="10596"/>
                    </a:moveTo>
                    <a:lnTo>
                      <a:pt x="12310" y="8771"/>
                    </a:lnTo>
                    <a:cubicBezTo>
                      <a:pt x="13801" y="6980"/>
                      <a:pt x="13572" y="5872"/>
                      <a:pt x="12195" y="5058"/>
                    </a:cubicBezTo>
                    <a:cubicBezTo>
                      <a:pt x="10628" y="4113"/>
                      <a:pt x="9443" y="4536"/>
                      <a:pt x="7684" y="6654"/>
                    </a:cubicBezTo>
                    <a:lnTo>
                      <a:pt x="6537" y="8022"/>
                    </a:lnTo>
                    <a:lnTo>
                      <a:pt x="10819" y="105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4" name="Google Shape;1198;g257743a6ece_0_185"/>
              <p:cNvSpPr/>
              <p:nvPr/>
            </p:nvSpPr>
            <p:spPr>
              <a:xfrm>
                <a:off x="392887" y="302353"/>
                <a:ext cx="34329" cy="34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99" y="2963"/>
                    </a:moveTo>
                    <a:lnTo>
                      <a:pt x="7644" y="0"/>
                    </a:lnTo>
                    <a:lnTo>
                      <a:pt x="21600" y="6940"/>
                    </a:lnTo>
                    <a:lnTo>
                      <a:pt x="19842" y="10319"/>
                    </a:lnTo>
                    <a:lnTo>
                      <a:pt x="11133" y="6004"/>
                    </a:lnTo>
                    <a:lnTo>
                      <a:pt x="13583" y="11853"/>
                    </a:lnTo>
                    <a:lnTo>
                      <a:pt x="13317" y="12373"/>
                    </a:lnTo>
                    <a:lnTo>
                      <a:pt x="7031" y="13880"/>
                    </a:lnTo>
                    <a:lnTo>
                      <a:pt x="15740" y="18195"/>
                    </a:lnTo>
                    <a:lnTo>
                      <a:pt x="13982" y="21600"/>
                    </a:lnTo>
                    <a:lnTo>
                      <a:pt x="0" y="14686"/>
                    </a:lnTo>
                    <a:lnTo>
                      <a:pt x="1545" y="11723"/>
                    </a:lnTo>
                    <a:lnTo>
                      <a:pt x="9002" y="9903"/>
                    </a:lnTo>
                    <a:lnTo>
                      <a:pt x="6099" y="2963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5" name="Google Shape;1199;g257743a6ece_0_185"/>
              <p:cNvSpPr/>
              <p:nvPr/>
            </p:nvSpPr>
            <p:spPr>
              <a:xfrm>
                <a:off x="406474" y="281150"/>
                <a:ext cx="29504" cy="2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16"/>
                    </a:moveTo>
                    <a:lnTo>
                      <a:pt x="17231" y="21600"/>
                    </a:lnTo>
                    <a:lnTo>
                      <a:pt x="0" y="14702"/>
                    </a:lnTo>
                    <a:lnTo>
                      <a:pt x="4308" y="0"/>
                    </a:lnTo>
                    <a:lnTo>
                      <a:pt x="7469" y="1270"/>
                    </a:lnTo>
                    <a:lnTo>
                      <a:pt x="4618" y="10927"/>
                    </a:lnTo>
                    <a:lnTo>
                      <a:pt x="8244" y="12379"/>
                    </a:lnTo>
                    <a:lnTo>
                      <a:pt x="10940" y="3158"/>
                    </a:lnTo>
                    <a:lnTo>
                      <a:pt x="14101" y="4429"/>
                    </a:lnTo>
                    <a:lnTo>
                      <a:pt x="11404" y="13650"/>
                    </a:lnTo>
                    <a:lnTo>
                      <a:pt x="15557" y="15319"/>
                    </a:lnTo>
                    <a:lnTo>
                      <a:pt x="18439" y="5445"/>
                    </a:lnTo>
                    <a:lnTo>
                      <a:pt x="21600" y="6716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6" name="Google Shape;1200;g257743a6ece_0_185"/>
              <p:cNvSpPr/>
              <p:nvPr/>
            </p:nvSpPr>
            <p:spPr>
              <a:xfrm>
                <a:off x="413585" y="252837"/>
                <a:ext cx="29292" cy="29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02"/>
                    </a:moveTo>
                    <a:lnTo>
                      <a:pt x="20851" y="7252"/>
                    </a:lnTo>
                    <a:lnTo>
                      <a:pt x="7335" y="14906"/>
                    </a:lnTo>
                    <a:lnTo>
                      <a:pt x="18885" y="17137"/>
                    </a:lnTo>
                    <a:lnTo>
                      <a:pt x="18011" y="21600"/>
                    </a:lnTo>
                    <a:lnTo>
                      <a:pt x="0" y="18098"/>
                    </a:lnTo>
                    <a:lnTo>
                      <a:pt x="811" y="14007"/>
                    </a:lnTo>
                    <a:lnTo>
                      <a:pt x="13703" y="6601"/>
                    </a:lnTo>
                    <a:lnTo>
                      <a:pt x="2685" y="4432"/>
                    </a:lnTo>
                    <a:lnTo>
                      <a:pt x="3589" y="0"/>
                    </a:lnTo>
                    <a:lnTo>
                      <a:pt x="21600" y="3502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7" name="Google Shape;1201;g257743a6ece_0_185"/>
              <p:cNvSpPr/>
              <p:nvPr/>
            </p:nvSpPr>
            <p:spPr>
              <a:xfrm>
                <a:off x="418749" y="226081"/>
                <a:ext cx="25695" cy="24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6" y="224"/>
                    </a:moveTo>
                    <a:lnTo>
                      <a:pt x="4519" y="8161"/>
                    </a:lnTo>
                    <a:lnTo>
                      <a:pt x="21600" y="9134"/>
                    </a:lnTo>
                    <a:lnTo>
                      <a:pt x="21315" y="14637"/>
                    </a:lnTo>
                    <a:lnTo>
                      <a:pt x="4235" y="13663"/>
                    </a:lnTo>
                    <a:lnTo>
                      <a:pt x="3807" y="21600"/>
                    </a:lnTo>
                    <a:lnTo>
                      <a:pt x="0" y="21412"/>
                    </a:lnTo>
                    <a:lnTo>
                      <a:pt x="1103" y="0"/>
                    </a:lnTo>
                    <a:lnTo>
                      <a:pt x="4946" y="22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8" name="Google Shape;1202;g257743a6ece_0_185"/>
              <p:cNvSpPr/>
              <p:nvPr/>
            </p:nvSpPr>
            <p:spPr>
              <a:xfrm>
                <a:off x="184554" y="238105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183" extrusionOk="0">
                    <a:moveTo>
                      <a:pt x="20490" y="9813"/>
                    </a:moveTo>
                    <a:cubicBezTo>
                      <a:pt x="19386" y="8109"/>
                      <a:pt x="18276" y="6974"/>
                      <a:pt x="16891" y="5549"/>
                    </a:cubicBezTo>
                    <a:cubicBezTo>
                      <a:pt x="16891" y="4982"/>
                      <a:pt x="16616" y="4982"/>
                      <a:pt x="16336" y="4982"/>
                    </a:cubicBezTo>
                    <a:cubicBezTo>
                      <a:pt x="15506" y="3846"/>
                      <a:pt x="14951" y="3279"/>
                      <a:pt x="14397" y="2711"/>
                    </a:cubicBezTo>
                    <a:cubicBezTo>
                      <a:pt x="13847" y="2143"/>
                      <a:pt x="13567" y="1575"/>
                      <a:pt x="13292" y="1002"/>
                    </a:cubicBezTo>
                    <a:cubicBezTo>
                      <a:pt x="12182" y="-417"/>
                      <a:pt x="10248" y="-417"/>
                      <a:pt x="9968" y="1575"/>
                    </a:cubicBezTo>
                    <a:cubicBezTo>
                      <a:pt x="11077" y="1859"/>
                      <a:pt x="12462" y="1859"/>
                      <a:pt x="12462" y="2995"/>
                    </a:cubicBezTo>
                    <a:cubicBezTo>
                      <a:pt x="11907" y="5839"/>
                      <a:pt x="10523" y="7542"/>
                      <a:pt x="10523" y="10386"/>
                    </a:cubicBezTo>
                    <a:cubicBezTo>
                      <a:pt x="9968" y="11237"/>
                      <a:pt x="9413" y="12089"/>
                      <a:pt x="8863" y="12940"/>
                    </a:cubicBezTo>
                    <a:cubicBezTo>
                      <a:pt x="5259" y="14933"/>
                      <a:pt x="3044" y="18339"/>
                      <a:pt x="0" y="21183"/>
                    </a:cubicBezTo>
                    <a:cubicBezTo>
                      <a:pt x="4154" y="20331"/>
                      <a:pt x="7478" y="18628"/>
                      <a:pt x="11352" y="17487"/>
                    </a:cubicBezTo>
                    <a:cubicBezTo>
                      <a:pt x="11907" y="17204"/>
                      <a:pt x="12737" y="16920"/>
                      <a:pt x="13012" y="16636"/>
                    </a:cubicBezTo>
                    <a:cubicBezTo>
                      <a:pt x="13847" y="16068"/>
                      <a:pt x="14951" y="15500"/>
                      <a:pt x="15506" y="15217"/>
                    </a:cubicBezTo>
                    <a:cubicBezTo>
                      <a:pt x="15506" y="15217"/>
                      <a:pt x="15506" y="14649"/>
                      <a:pt x="16061" y="14649"/>
                    </a:cubicBezTo>
                    <a:cubicBezTo>
                      <a:pt x="16891" y="14081"/>
                      <a:pt x="18001" y="13792"/>
                      <a:pt x="18831" y="13224"/>
                    </a:cubicBezTo>
                    <a:cubicBezTo>
                      <a:pt x="18831" y="13224"/>
                      <a:pt x="18831" y="12657"/>
                      <a:pt x="19386" y="12657"/>
                    </a:cubicBezTo>
                    <a:cubicBezTo>
                      <a:pt x="20215" y="12089"/>
                      <a:pt x="20490" y="11521"/>
                      <a:pt x="21320" y="11521"/>
                    </a:cubicBezTo>
                    <a:cubicBezTo>
                      <a:pt x="21600" y="10386"/>
                      <a:pt x="20765" y="10386"/>
                      <a:pt x="20215" y="981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9" name="Google Shape;1203;g257743a6ece_0_185"/>
              <p:cNvSpPr/>
              <p:nvPr/>
            </p:nvSpPr>
            <p:spPr>
              <a:xfrm>
                <a:off x="197938" y="181566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1456" extrusionOk="0">
                    <a:moveTo>
                      <a:pt x="898" y="896"/>
                    </a:moveTo>
                    <a:cubicBezTo>
                      <a:pt x="898" y="896"/>
                      <a:pt x="3091" y="2196"/>
                      <a:pt x="4188" y="2975"/>
                    </a:cubicBezTo>
                    <a:cubicBezTo>
                      <a:pt x="4922" y="3495"/>
                      <a:pt x="5655" y="4280"/>
                      <a:pt x="6018" y="4540"/>
                    </a:cubicBezTo>
                    <a:cubicBezTo>
                      <a:pt x="6752" y="5060"/>
                      <a:pt x="7115" y="5580"/>
                      <a:pt x="7485" y="5840"/>
                    </a:cubicBezTo>
                    <a:cubicBezTo>
                      <a:pt x="8212" y="6360"/>
                      <a:pt x="8945" y="7139"/>
                      <a:pt x="9316" y="7664"/>
                    </a:cubicBezTo>
                    <a:cubicBezTo>
                      <a:pt x="10042" y="8444"/>
                      <a:pt x="10776" y="9484"/>
                      <a:pt x="11509" y="10524"/>
                    </a:cubicBezTo>
                    <a:cubicBezTo>
                      <a:pt x="12969" y="12868"/>
                      <a:pt x="15170" y="15732"/>
                      <a:pt x="16266" y="17812"/>
                    </a:cubicBezTo>
                    <a:cubicBezTo>
                      <a:pt x="16266" y="18332"/>
                      <a:pt x="16266" y="19376"/>
                      <a:pt x="16630" y="19636"/>
                    </a:cubicBezTo>
                    <a:cubicBezTo>
                      <a:pt x="16630" y="19636"/>
                      <a:pt x="17363" y="19896"/>
                      <a:pt x="17363" y="20156"/>
                    </a:cubicBezTo>
                    <a:cubicBezTo>
                      <a:pt x="18097" y="20936"/>
                      <a:pt x="18830" y="21456"/>
                      <a:pt x="19927" y="21456"/>
                    </a:cubicBezTo>
                    <a:cubicBezTo>
                      <a:pt x="20661" y="20936"/>
                      <a:pt x="20290" y="20156"/>
                      <a:pt x="20661" y="19376"/>
                    </a:cubicBezTo>
                    <a:cubicBezTo>
                      <a:pt x="20661" y="18592"/>
                      <a:pt x="21394" y="18072"/>
                      <a:pt x="21394" y="17552"/>
                    </a:cubicBezTo>
                    <a:cubicBezTo>
                      <a:pt x="21394" y="16512"/>
                      <a:pt x="20661" y="15207"/>
                      <a:pt x="20661" y="13648"/>
                    </a:cubicBezTo>
                    <a:cubicBezTo>
                      <a:pt x="20661" y="12868"/>
                      <a:pt x="20661" y="12088"/>
                      <a:pt x="20290" y="11568"/>
                    </a:cubicBezTo>
                    <a:cubicBezTo>
                      <a:pt x="20290" y="11043"/>
                      <a:pt x="19564" y="10524"/>
                      <a:pt x="19194" y="10004"/>
                    </a:cubicBezTo>
                    <a:cubicBezTo>
                      <a:pt x="17733" y="7139"/>
                      <a:pt x="16630" y="4800"/>
                      <a:pt x="14800" y="3760"/>
                    </a:cubicBezTo>
                    <a:cubicBezTo>
                      <a:pt x="13339" y="2715"/>
                      <a:pt x="11146" y="2455"/>
                      <a:pt x="9679" y="1936"/>
                    </a:cubicBezTo>
                    <a:cubicBezTo>
                      <a:pt x="9679" y="1416"/>
                      <a:pt x="8945" y="636"/>
                      <a:pt x="7849" y="116"/>
                    </a:cubicBezTo>
                    <a:cubicBezTo>
                      <a:pt x="5655" y="-144"/>
                      <a:pt x="2721" y="116"/>
                      <a:pt x="164" y="116"/>
                    </a:cubicBezTo>
                    <a:cubicBezTo>
                      <a:pt x="-206" y="636"/>
                      <a:pt x="164" y="636"/>
                      <a:pt x="164" y="89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0" name="Google Shape;1204;g257743a6ece_0_185"/>
              <p:cNvSpPr/>
              <p:nvPr/>
            </p:nvSpPr>
            <p:spPr>
              <a:xfrm>
                <a:off x="195482" y="18877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522" extrusionOk="0">
                    <a:moveTo>
                      <a:pt x="19515" y="3812"/>
                    </a:moveTo>
                    <a:cubicBezTo>
                      <a:pt x="19515" y="3812"/>
                      <a:pt x="19200" y="4376"/>
                      <a:pt x="19096" y="4799"/>
                    </a:cubicBezTo>
                    <a:cubicBezTo>
                      <a:pt x="19096" y="4940"/>
                      <a:pt x="18887" y="5081"/>
                      <a:pt x="18784" y="5222"/>
                    </a:cubicBezTo>
                    <a:cubicBezTo>
                      <a:pt x="18784" y="5222"/>
                      <a:pt x="18784" y="5648"/>
                      <a:pt x="18575" y="5789"/>
                    </a:cubicBezTo>
                    <a:cubicBezTo>
                      <a:pt x="18575" y="5930"/>
                      <a:pt x="18365" y="6071"/>
                      <a:pt x="18262" y="6212"/>
                    </a:cubicBezTo>
                    <a:cubicBezTo>
                      <a:pt x="18262" y="6353"/>
                      <a:pt x="18156" y="6635"/>
                      <a:pt x="17949" y="6776"/>
                    </a:cubicBezTo>
                    <a:cubicBezTo>
                      <a:pt x="17844" y="7058"/>
                      <a:pt x="17635" y="7484"/>
                      <a:pt x="17427" y="7766"/>
                    </a:cubicBezTo>
                    <a:cubicBezTo>
                      <a:pt x="17218" y="8189"/>
                      <a:pt x="16906" y="8330"/>
                      <a:pt x="16696" y="8612"/>
                    </a:cubicBezTo>
                    <a:cubicBezTo>
                      <a:pt x="16696" y="8753"/>
                      <a:pt x="16593" y="8894"/>
                      <a:pt x="16384" y="9176"/>
                    </a:cubicBezTo>
                    <a:cubicBezTo>
                      <a:pt x="15862" y="10024"/>
                      <a:pt x="15235" y="10588"/>
                      <a:pt x="14609" y="11435"/>
                    </a:cubicBezTo>
                    <a:cubicBezTo>
                      <a:pt x="14400" y="11719"/>
                      <a:pt x="14087" y="11860"/>
                      <a:pt x="13878" y="12283"/>
                    </a:cubicBezTo>
                    <a:cubicBezTo>
                      <a:pt x="13044" y="12988"/>
                      <a:pt x="12106" y="14401"/>
                      <a:pt x="11062" y="14401"/>
                    </a:cubicBezTo>
                    <a:cubicBezTo>
                      <a:pt x="10435" y="14401"/>
                      <a:pt x="10018" y="13693"/>
                      <a:pt x="9809" y="13270"/>
                    </a:cubicBezTo>
                    <a:cubicBezTo>
                      <a:pt x="9496" y="12142"/>
                      <a:pt x="10018" y="11153"/>
                      <a:pt x="10331" y="10165"/>
                    </a:cubicBezTo>
                    <a:cubicBezTo>
                      <a:pt x="10435" y="9742"/>
                      <a:pt x="10540" y="9317"/>
                      <a:pt x="10644" y="8894"/>
                    </a:cubicBezTo>
                    <a:cubicBezTo>
                      <a:pt x="10644" y="8471"/>
                      <a:pt x="10956" y="7907"/>
                      <a:pt x="11062" y="7625"/>
                    </a:cubicBezTo>
                    <a:cubicBezTo>
                      <a:pt x="10435" y="7907"/>
                      <a:pt x="10018" y="8894"/>
                      <a:pt x="9600" y="9601"/>
                    </a:cubicBezTo>
                    <a:cubicBezTo>
                      <a:pt x="9287" y="10165"/>
                      <a:pt x="8869" y="10729"/>
                      <a:pt x="8556" y="11153"/>
                    </a:cubicBezTo>
                    <a:cubicBezTo>
                      <a:pt x="8453" y="11294"/>
                      <a:pt x="8244" y="11294"/>
                      <a:pt x="8035" y="11578"/>
                    </a:cubicBezTo>
                    <a:cubicBezTo>
                      <a:pt x="7513" y="12142"/>
                      <a:pt x="7096" y="12988"/>
                      <a:pt x="6575" y="13552"/>
                    </a:cubicBezTo>
                    <a:cubicBezTo>
                      <a:pt x="6053" y="14119"/>
                      <a:pt x="5425" y="14683"/>
                      <a:pt x="4904" y="15388"/>
                    </a:cubicBezTo>
                    <a:cubicBezTo>
                      <a:pt x="4487" y="15955"/>
                      <a:pt x="4069" y="16660"/>
                      <a:pt x="3653" y="17083"/>
                    </a:cubicBezTo>
                    <a:cubicBezTo>
                      <a:pt x="3235" y="17647"/>
                      <a:pt x="2713" y="18354"/>
                      <a:pt x="2191" y="18777"/>
                    </a:cubicBezTo>
                    <a:cubicBezTo>
                      <a:pt x="1878" y="18918"/>
                      <a:pt x="1565" y="18777"/>
                      <a:pt x="1253" y="19200"/>
                    </a:cubicBezTo>
                    <a:cubicBezTo>
                      <a:pt x="731" y="19200"/>
                      <a:pt x="313" y="19482"/>
                      <a:pt x="0" y="19905"/>
                    </a:cubicBezTo>
                    <a:cubicBezTo>
                      <a:pt x="209" y="20190"/>
                      <a:pt x="0" y="20613"/>
                      <a:pt x="313" y="20895"/>
                    </a:cubicBezTo>
                    <a:cubicBezTo>
                      <a:pt x="522" y="21177"/>
                      <a:pt x="731" y="21036"/>
                      <a:pt x="940" y="21177"/>
                    </a:cubicBezTo>
                    <a:cubicBezTo>
                      <a:pt x="940" y="21177"/>
                      <a:pt x="940" y="21459"/>
                      <a:pt x="940" y="21459"/>
                    </a:cubicBezTo>
                    <a:cubicBezTo>
                      <a:pt x="1565" y="21600"/>
                      <a:pt x="2400" y="21459"/>
                      <a:pt x="3131" y="21459"/>
                    </a:cubicBezTo>
                    <a:cubicBezTo>
                      <a:pt x="3131" y="21459"/>
                      <a:pt x="3235" y="21459"/>
                      <a:pt x="3340" y="21459"/>
                    </a:cubicBezTo>
                    <a:cubicBezTo>
                      <a:pt x="3444" y="21459"/>
                      <a:pt x="3862" y="21459"/>
                      <a:pt x="3862" y="21459"/>
                    </a:cubicBezTo>
                    <a:cubicBezTo>
                      <a:pt x="3862" y="21459"/>
                      <a:pt x="3862" y="21459"/>
                      <a:pt x="4069" y="21459"/>
                    </a:cubicBezTo>
                    <a:cubicBezTo>
                      <a:pt x="4069" y="21459"/>
                      <a:pt x="4069" y="21459"/>
                      <a:pt x="4278" y="21459"/>
                    </a:cubicBezTo>
                    <a:cubicBezTo>
                      <a:pt x="4800" y="21459"/>
                      <a:pt x="5322" y="21318"/>
                      <a:pt x="5844" y="21177"/>
                    </a:cubicBezTo>
                    <a:cubicBezTo>
                      <a:pt x="6575" y="21036"/>
                      <a:pt x="7096" y="20895"/>
                      <a:pt x="7722" y="20613"/>
                    </a:cubicBezTo>
                    <a:cubicBezTo>
                      <a:pt x="8765" y="20190"/>
                      <a:pt x="9600" y="19905"/>
                      <a:pt x="10331" y="19341"/>
                    </a:cubicBezTo>
                    <a:cubicBezTo>
                      <a:pt x="10956" y="18777"/>
                      <a:pt x="11687" y="18636"/>
                      <a:pt x="12313" y="18354"/>
                    </a:cubicBezTo>
                    <a:cubicBezTo>
                      <a:pt x="12627" y="18354"/>
                      <a:pt x="12835" y="17931"/>
                      <a:pt x="13149" y="17788"/>
                    </a:cubicBezTo>
                    <a:cubicBezTo>
                      <a:pt x="13462" y="17647"/>
                      <a:pt x="13984" y="17506"/>
                      <a:pt x="14191" y="17224"/>
                    </a:cubicBezTo>
                    <a:cubicBezTo>
                      <a:pt x="14506" y="16942"/>
                      <a:pt x="14713" y="16519"/>
                      <a:pt x="14922" y="16237"/>
                    </a:cubicBezTo>
                    <a:cubicBezTo>
                      <a:pt x="14922" y="16237"/>
                      <a:pt x="15027" y="16237"/>
                      <a:pt x="15131" y="16237"/>
                    </a:cubicBezTo>
                    <a:cubicBezTo>
                      <a:pt x="15131" y="16237"/>
                      <a:pt x="15131" y="15955"/>
                      <a:pt x="15131" y="15955"/>
                    </a:cubicBezTo>
                    <a:cubicBezTo>
                      <a:pt x="15340" y="15814"/>
                      <a:pt x="15549" y="15670"/>
                      <a:pt x="15756" y="15670"/>
                    </a:cubicBezTo>
                    <a:cubicBezTo>
                      <a:pt x="15862" y="15529"/>
                      <a:pt x="16071" y="14965"/>
                      <a:pt x="16278" y="15247"/>
                    </a:cubicBezTo>
                    <a:cubicBezTo>
                      <a:pt x="16384" y="14683"/>
                      <a:pt x="16800" y="14401"/>
                      <a:pt x="17009" y="13978"/>
                    </a:cubicBezTo>
                    <a:cubicBezTo>
                      <a:pt x="17218" y="13552"/>
                      <a:pt x="17427" y="13129"/>
                      <a:pt x="17531" y="12565"/>
                    </a:cubicBezTo>
                    <a:cubicBezTo>
                      <a:pt x="17740" y="12283"/>
                      <a:pt x="18053" y="11860"/>
                      <a:pt x="18156" y="11435"/>
                    </a:cubicBezTo>
                    <a:cubicBezTo>
                      <a:pt x="18365" y="11012"/>
                      <a:pt x="18575" y="10588"/>
                      <a:pt x="18887" y="10306"/>
                    </a:cubicBezTo>
                    <a:cubicBezTo>
                      <a:pt x="18887" y="9458"/>
                      <a:pt x="19096" y="9458"/>
                      <a:pt x="19096" y="8753"/>
                    </a:cubicBezTo>
                    <a:cubicBezTo>
                      <a:pt x="19409" y="8471"/>
                      <a:pt x="19515" y="7766"/>
                      <a:pt x="19618" y="7340"/>
                    </a:cubicBezTo>
                    <a:cubicBezTo>
                      <a:pt x="20140" y="6071"/>
                      <a:pt x="20556" y="4658"/>
                      <a:pt x="20975" y="3389"/>
                    </a:cubicBezTo>
                    <a:cubicBezTo>
                      <a:pt x="21184" y="2682"/>
                      <a:pt x="21600" y="846"/>
                      <a:pt x="21393" y="0"/>
                    </a:cubicBezTo>
                    <a:cubicBezTo>
                      <a:pt x="20662" y="1272"/>
                      <a:pt x="20035" y="2682"/>
                      <a:pt x="19200" y="409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1" name="Google Shape;1205;g257743a6ece_0_185"/>
              <p:cNvSpPr/>
              <p:nvPr/>
            </p:nvSpPr>
            <p:spPr>
              <a:xfrm>
                <a:off x="190047" y="189946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extrusionOk="0">
                    <a:moveTo>
                      <a:pt x="20282" y="899"/>
                    </a:moveTo>
                    <a:cubicBezTo>
                      <a:pt x="20282" y="899"/>
                      <a:pt x="20282" y="1348"/>
                      <a:pt x="20282" y="1348"/>
                    </a:cubicBezTo>
                    <a:cubicBezTo>
                      <a:pt x="18676" y="2252"/>
                      <a:pt x="17527" y="3600"/>
                      <a:pt x="16378" y="4724"/>
                    </a:cubicBezTo>
                    <a:cubicBezTo>
                      <a:pt x="14768" y="5852"/>
                      <a:pt x="13618" y="7425"/>
                      <a:pt x="12008" y="8777"/>
                    </a:cubicBezTo>
                    <a:cubicBezTo>
                      <a:pt x="11320" y="9452"/>
                      <a:pt x="10403" y="9901"/>
                      <a:pt x="9710" y="10575"/>
                    </a:cubicBezTo>
                    <a:cubicBezTo>
                      <a:pt x="8104" y="11928"/>
                      <a:pt x="6723" y="13276"/>
                      <a:pt x="5345" y="14849"/>
                    </a:cubicBezTo>
                    <a:cubicBezTo>
                      <a:pt x="4656" y="15528"/>
                      <a:pt x="3735" y="15977"/>
                      <a:pt x="3046" y="16652"/>
                    </a:cubicBezTo>
                    <a:cubicBezTo>
                      <a:pt x="3046" y="16652"/>
                      <a:pt x="3046" y="17101"/>
                      <a:pt x="3046" y="17101"/>
                    </a:cubicBezTo>
                    <a:cubicBezTo>
                      <a:pt x="3046" y="17326"/>
                      <a:pt x="2586" y="17551"/>
                      <a:pt x="2358" y="17551"/>
                    </a:cubicBezTo>
                    <a:cubicBezTo>
                      <a:pt x="1897" y="18000"/>
                      <a:pt x="1669" y="18678"/>
                      <a:pt x="1437" y="19128"/>
                    </a:cubicBezTo>
                    <a:cubicBezTo>
                      <a:pt x="1437" y="19128"/>
                      <a:pt x="976" y="19128"/>
                      <a:pt x="976" y="19353"/>
                    </a:cubicBezTo>
                    <a:cubicBezTo>
                      <a:pt x="287" y="19802"/>
                      <a:pt x="-169" y="20476"/>
                      <a:pt x="59" y="21600"/>
                    </a:cubicBezTo>
                    <a:cubicBezTo>
                      <a:pt x="1897" y="21600"/>
                      <a:pt x="3735" y="21600"/>
                      <a:pt x="4884" y="21151"/>
                    </a:cubicBezTo>
                    <a:cubicBezTo>
                      <a:pt x="7644" y="18000"/>
                      <a:pt x="10859" y="14849"/>
                      <a:pt x="13846" y="11474"/>
                    </a:cubicBezTo>
                    <a:cubicBezTo>
                      <a:pt x="16606" y="8324"/>
                      <a:pt x="20054" y="4274"/>
                      <a:pt x="21431" y="0"/>
                    </a:cubicBezTo>
                    <a:cubicBezTo>
                      <a:pt x="20975" y="449"/>
                      <a:pt x="20742" y="449"/>
                      <a:pt x="20282" y="67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2" name="Google Shape;1206;g257743a6ece_0_185"/>
              <p:cNvSpPr/>
              <p:nvPr/>
            </p:nvSpPr>
            <p:spPr>
              <a:xfrm>
                <a:off x="186222" y="19055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08" y="966"/>
                    </a:moveTo>
                    <a:cubicBezTo>
                      <a:pt x="19308" y="966"/>
                      <a:pt x="19308" y="1610"/>
                      <a:pt x="19308" y="1610"/>
                    </a:cubicBezTo>
                    <a:cubicBezTo>
                      <a:pt x="19308" y="1932"/>
                      <a:pt x="18652" y="2254"/>
                      <a:pt x="18002" y="2254"/>
                    </a:cubicBezTo>
                    <a:cubicBezTo>
                      <a:pt x="17671" y="2254"/>
                      <a:pt x="17346" y="2903"/>
                      <a:pt x="17015" y="3225"/>
                    </a:cubicBezTo>
                    <a:cubicBezTo>
                      <a:pt x="17015" y="3547"/>
                      <a:pt x="16035" y="3547"/>
                      <a:pt x="15710" y="3869"/>
                    </a:cubicBezTo>
                    <a:cubicBezTo>
                      <a:pt x="15054" y="4513"/>
                      <a:pt x="14398" y="5157"/>
                      <a:pt x="13748" y="5479"/>
                    </a:cubicBezTo>
                    <a:cubicBezTo>
                      <a:pt x="13092" y="6123"/>
                      <a:pt x="12437" y="6445"/>
                      <a:pt x="11781" y="7089"/>
                    </a:cubicBezTo>
                    <a:cubicBezTo>
                      <a:pt x="9819" y="8704"/>
                      <a:pt x="7852" y="10314"/>
                      <a:pt x="5890" y="11602"/>
                    </a:cubicBezTo>
                    <a:cubicBezTo>
                      <a:pt x="4585" y="12896"/>
                      <a:pt x="3598" y="13539"/>
                      <a:pt x="2617" y="14505"/>
                    </a:cubicBezTo>
                    <a:cubicBezTo>
                      <a:pt x="1312" y="16115"/>
                      <a:pt x="0" y="18053"/>
                      <a:pt x="0" y="20628"/>
                    </a:cubicBezTo>
                    <a:cubicBezTo>
                      <a:pt x="2948" y="20950"/>
                      <a:pt x="4254" y="21272"/>
                      <a:pt x="7202" y="21600"/>
                    </a:cubicBezTo>
                    <a:cubicBezTo>
                      <a:pt x="8183" y="20950"/>
                      <a:pt x="8839" y="19984"/>
                      <a:pt x="9488" y="19018"/>
                    </a:cubicBezTo>
                    <a:cubicBezTo>
                      <a:pt x="10144" y="18375"/>
                      <a:pt x="10475" y="17731"/>
                      <a:pt x="11125" y="17087"/>
                    </a:cubicBezTo>
                    <a:cubicBezTo>
                      <a:pt x="11781" y="16115"/>
                      <a:pt x="12112" y="15793"/>
                      <a:pt x="12761" y="14827"/>
                    </a:cubicBezTo>
                    <a:cubicBezTo>
                      <a:pt x="13417" y="14183"/>
                      <a:pt x="13748" y="13539"/>
                      <a:pt x="14398" y="12896"/>
                    </a:cubicBezTo>
                    <a:cubicBezTo>
                      <a:pt x="15054" y="12252"/>
                      <a:pt x="15379" y="11602"/>
                      <a:pt x="16035" y="10636"/>
                    </a:cubicBezTo>
                    <a:cubicBezTo>
                      <a:pt x="16035" y="10314"/>
                      <a:pt x="16690" y="10314"/>
                      <a:pt x="17015" y="9670"/>
                    </a:cubicBezTo>
                    <a:cubicBezTo>
                      <a:pt x="18002" y="8704"/>
                      <a:pt x="18652" y="7417"/>
                      <a:pt x="18983" y="6445"/>
                    </a:cubicBezTo>
                    <a:cubicBezTo>
                      <a:pt x="18983" y="6123"/>
                      <a:pt x="19963" y="5479"/>
                      <a:pt x="19963" y="5479"/>
                    </a:cubicBezTo>
                    <a:cubicBezTo>
                      <a:pt x="19963" y="4835"/>
                      <a:pt x="19963" y="3547"/>
                      <a:pt x="20619" y="2903"/>
                    </a:cubicBezTo>
                    <a:cubicBezTo>
                      <a:pt x="20619" y="1932"/>
                      <a:pt x="21275" y="966"/>
                      <a:pt x="21600" y="322"/>
                    </a:cubicBezTo>
                    <a:cubicBezTo>
                      <a:pt x="21600" y="0"/>
                      <a:pt x="21600" y="0"/>
                      <a:pt x="20944" y="0"/>
                    </a:cubicBezTo>
                    <a:cubicBezTo>
                      <a:pt x="20944" y="644"/>
                      <a:pt x="20288" y="644"/>
                      <a:pt x="19639" y="64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3" name="Google Shape;1207;g257743a6ece_0_185"/>
              <p:cNvSpPr/>
              <p:nvPr/>
            </p:nvSpPr>
            <p:spPr>
              <a:xfrm>
                <a:off x="183196" y="190489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03" extrusionOk="0">
                    <a:moveTo>
                      <a:pt x="18341" y="1750"/>
                    </a:moveTo>
                    <a:cubicBezTo>
                      <a:pt x="18341" y="1750"/>
                      <a:pt x="16708" y="2333"/>
                      <a:pt x="15891" y="2916"/>
                    </a:cubicBezTo>
                    <a:cubicBezTo>
                      <a:pt x="15891" y="2916"/>
                      <a:pt x="15891" y="4082"/>
                      <a:pt x="15891" y="4082"/>
                    </a:cubicBezTo>
                    <a:cubicBezTo>
                      <a:pt x="13448" y="5260"/>
                      <a:pt x="10189" y="7009"/>
                      <a:pt x="8556" y="7592"/>
                    </a:cubicBezTo>
                    <a:cubicBezTo>
                      <a:pt x="6930" y="8759"/>
                      <a:pt x="6114" y="9342"/>
                      <a:pt x="4480" y="10508"/>
                    </a:cubicBezTo>
                    <a:cubicBezTo>
                      <a:pt x="2855" y="11675"/>
                      <a:pt x="405" y="12841"/>
                      <a:pt x="0" y="15185"/>
                    </a:cubicBezTo>
                    <a:cubicBezTo>
                      <a:pt x="817" y="15185"/>
                      <a:pt x="1221" y="15768"/>
                      <a:pt x="2038" y="16351"/>
                    </a:cubicBezTo>
                    <a:cubicBezTo>
                      <a:pt x="2442" y="16351"/>
                      <a:pt x="2855" y="17518"/>
                      <a:pt x="3671" y="18101"/>
                    </a:cubicBezTo>
                    <a:cubicBezTo>
                      <a:pt x="4892" y="18684"/>
                      <a:pt x="6114" y="19850"/>
                      <a:pt x="7335" y="20434"/>
                    </a:cubicBezTo>
                    <a:cubicBezTo>
                      <a:pt x="9373" y="21600"/>
                      <a:pt x="10189" y="20434"/>
                      <a:pt x="11411" y="18684"/>
                    </a:cubicBezTo>
                    <a:cubicBezTo>
                      <a:pt x="13044" y="16934"/>
                      <a:pt x="14265" y="15768"/>
                      <a:pt x="15486" y="14019"/>
                    </a:cubicBezTo>
                    <a:cubicBezTo>
                      <a:pt x="16303" y="13435"/>
                      <a:pt x="16303" y="11675"/>
                      <a:pt x="17524" y="11092"/>
                    </a:cubicBezTo>
                    <a:cubicBezTo>
                      <a:pt x="17524" y="9925"/>
                      <a:pt x="18341" y="8176"/>
                      <a:pt x="18745" y="7009"/>
                    </a:cubicBezTo>
                    <a:cubicBezTo>
                      <a:pt x="18745" y="7009"/>
                      <a:pt x="19150" y="7009"/>
                      <a:pt x="19562" y="7009"/>
                    </a:cubicBezTo>
                    <a:cubicBezTo>
                      <a:pt x="19562" y="7009"/>
                      <a:pt x="19562" y="5260"/>
                      <a:pt x="19562" y="4677"/>
                    </a:cubicBezTo>
                    <a:cubicBezTo>
                      <a:pt x="19562" y="4677"/>
                      <a:pt x="20379" y="4677"/>
                      <a:pt x="20379" y="4677"/>
                    </a:cubicBezTo>
                    <a:cubicBezTo>
                      <a:pt x="20783" y="3499"/>
                      <a:pt x="21188" y="2333"/>
                      <a:pt x="21600" y="1166"/>
                    </a:cubicBezTo>
                    <a:cubicBezTo>
                      <a:pt x="21600" y="583"/>
                      <a:pt x="21600" y="0"/>
                      <a:pt x="20783" y="0"/>
                    </a:cubicBezTo>
                    <a:cubicBezTo>
                      <a:pt x="19967" y="583"/>
                      <a:pt x="19150" y="1166"/>
                      <a:pt x="18341" y="116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4" name="Google Shape;1208;g257743a6ece_0_185"/>
              <p:cNvSpPr/>
              <p:nvPr/>
            </p:nvSpPr>
            <p:spPr>
              <a:xfrm>
                <a:off x="302856" y="1935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46" extrusionOk="0">
                    <a:moveTo>
                      <a:pt x="20120" y="0"/>
                    </a:moveTo>
                    <a:cubicBezTo>
                      <a:pt x="20120" y="0"/>
                      <a:pt x="18641" y="1106"/>
                      <a:pt x="18641" y="1106"/>
                    </a:cubicBezTo>
                    <a:lnTo>
                      <a:pt x="17754" y="1106"/>
                    </a:lnTo>
                    <a:cubicBezTo>
                      <a:pt x="17754" y="1106"/>
                      <a:pt x="17161" y="553"/>
                      <a:pt x="16568" y="1106"/>
                    </a:cubicBezTo>
                    <a:cubicBezTo>
                      <a:pt x="15976" y="1106"/>
                      <a:pt x="15089" y="1659"/>
                      <a:pt x="14496" y="1659"/>
                    </a:cubicBezTo>
                    <a:cubicBezTo>
                      <a:pt x="13903" y="1659"/>
                      <a:pt x="13017" y="1659"/>
                      <a:pt x="12429" y="1659"/>
                    </a:cubicBezTo>
                    <a:cubicBezTo>
                      <a:pt x="12130" y="1659"/>
                      <a:pt x="11836" y="2765"/>
                      <a:pt x="11537" y="2765"/>
                    </a:cubicBezTo>
                    <a:cubicBezTo>
                      <a:pt x="11243" y="2765"/>
                      <a:pt x="10650" y="2765"/>
                      <a:pt x="10357" y="2765"/>
                    </a:cubicBezTo>
                    <a:cubicBezTo>
                      <a:pt x="10057" y="2765"/>
                      <a:pt x="9470" y="3871"/>
                      <a:pt x="9171" y="3871"/>
                    </a:cubicBezTo>
                    <a:cubicBezTo>
                      <a:pt x="7098" y="5541"/>
                      <a:pt x="6805" y="6094"/>
                      <a:pt x="5619" y="8859"/>
                    </a:cubicBezTo>
                    <a:cubicBezTo>
                      <a:pt x="4732" y="10518"/>
                      <a:pt x="3846" y="12177"/>
                      <a:pt x="3253" y="13294"/>
                    </a:cubicBezTo>
                    <a:cubicBezTo>
                      <a:pt x="2665" y="14400"/>
                      <a:pt x="1773" y="16612"/>
                      <a:pt x="1186" y="17165"/>
                    </a:cubicBezTo>
                    <a:cubicBezTo>
                      <a:pt x="593" y="18271"/>
                      <a:pt x="0" y="19377"/>
                      <a:pt x="0" y="20483"/>
                    </a:cubicBezTo>
                    <a:cubicBezTo>
                      <a:pt x="887" y="21600"/>
                      <a:pt x="2072" y="20483"/>
                      <a:pt x="2665" y="19377"/>
                    </a:cubicBezTo>
                    <a:cubicBezTo>
                      <a:pt x="3552" y="18271"/>
                      <a:pt x="4439" y="17165"/>
                      <a:pt x="5325" y="16612"/>
                    </a:cubicBezTo>
                    <a:cubicBezTo>
                      <a:pt x="6212" y="16612"/>
                      <a:pt x="6805" y="14400"/>
                      <a:pt x="7691" y="13847"/>
                    </a:cubicBezTo>
                    <a:cubicBezTo>
                      <a:pt x="8578" y="12741"/>
                      <a:pt x="9764" y="12177"/>
                      <a:pt x="10650" y="11071"/>
                    </a:cubicBezTo>
                    <a:cubicBezTo>
                      <a:pt x="14202" y="7200"/>
                      <a:pt x="18048" y="3871"/>
                      <a:pt x="21600" y="553"/>
                    </a:cubicBezTo>
                    <a:cubicBezTo>
                      <a:pt x="21007" y="553"/>
                      <a:pt x="20414" y="0"/>
                      <a:pt x="20120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5" name="Google Shape;1209;g257743a6ece_0_185"/>
              <p:cNvSpPr/>
              <p:nvPr/>
            </p:nvSpPr>
            <p:spPr>
              <a:xfrm>
                <a:off x="308465" y="19343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51" y="5807"/>
                    </a:moveTo>
                    <a:cubicBezTo>
                      <a:pt x="6051" y="5807"/>
                      <a:pt x="4320" y="10800"/>
                      <a:pt x="3026" y="13289"/>
                    </a:cubicBezTo>
                    <a:cubicBezTo>
                      <a:pt x="1731" y="15777"/>
                      <a:pt x="429" y="17437"/>
                      <a:pt x="0" y="21600"/>
                    </a:cubicBezTo>
                    <a:cubicBezTo>
                      <a:pt x="3026" y="20770"/>
                      <a:pt x="6480" y="17437"/>
                      <a:pt x="9069" y="16607"/>
                    </a:cubicBezTo>
                    <a:cubicBezTo>
                      <a:pt x="9934" y="16607"/>
                      <a:pt x="11229" y="14948"/>
                      <a:pt x="12094" y="14118"/>
                    </a:cubicBezTo>
                    <a:cubicBezTo>
                      <a:pt x="12960" y="14118"/>
                      <a:pt x="14254" y="14118"/>
                      <a:pt x="15120" y="14118"/>
                    </a:cubicBezTo>
                    <a:cubicBezTo>
                      <a:pt x="16414" y="13289"/>
                      <a:pt x="17280" y="11630"/>
                      <a:pt x="18146" y="9970"/>
                    </a:cubicBezTo>
                    <a:cubicBezTo>
                      <a:pt x="18574" y="9970"/>
                      <a:pt x="19869" y="8311"/>
                      <a:pt x="19869" y="8311"/>
                    </a:cubicBezTo>
                    <a:cubicBezTo>
                      <a:pt x="19869" y="8311"/>
                      <a:pt x="19869" y="6652"/>
                      <a:pt x="19869" y="5807"/>
                    </a:cubicBezTo>
                    <a:cubicBezTo>
                      <a:pt x="19869" y="4148"/>
                      <a:pt x="21163" y="4148"/>
                      <a:pt x="21600" y="4148"/>
                    </a:cubicBezTo>
                    <a:cubicBezTo>
                      <a:pt x="21600" y="4148"/>
                      <a:pt x="21600" y="1659"/>
                      <a:pt x="21600" y="0"/>
                    </a:cubicBezTo>
                    <a:cubicBezTo>
                      <a:pt x="15549" y="830"/>
                      <a:pt x="11666" y="6652"/>
                      <a:pt x="4749" y="66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6" name="Google Shape;1210;g257743a6ece_0_185"/>
              <p:cNvSpPr/>
              <p:nvPr/>
            </p:nvSpPr>
            <p:spPr>
              <a:xfrm>
                <a:off x="212952" y="19829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14186"/>
                    </a:moveTo>
                    <a:cubicBezTo>
                      <a:pt x="19333" y="13165"/>
                      <a:pt x="18697" y="12397"/>
                      <a:pt x="18201" y="11759"/>
                    </a:cubicBezTo>
                    <a:cubicBezTo>
                      <a:pt x="17846" y="11248"/>
                      <a:pt x="17563" y="10610"/>
                      <a:pt x="17280" y="10224"/>
                    </a:cubicBezTo>
                    <a:cubicBezTo>
                      <a:pt x="17280" y="10224"/>
                      <a:pt x="17138" y="10224"/>
                      <a:pt x="17068" y="10224"/>
                    </a:cubicBezTo>
                    <a:cubicBezTo>
                      <a:pt x="17068" y="10224"/>
                      <a:pt x="17068" y="9841"/>
                      <a:pt x="16926" y="9841"/>
                    </a:cubicBezTo>
                    <a:cubicBezTo>
                      <a:pt x="16572" y="9331"/>
                      <a:pt x="16076" y="8693"/>
                      <a:pt x="15793" y="8179"/>
                    </a:cubicBezTo>
                    <a:cubicBezTo>
                      <a:pt x="15509" y="7669"/>
                      <a:pt x="15227" y="7286"/>
                      <a:pt x="14943" y="6903"/>
                    </a:cubicBezTo>
                    <a:cubicBezTo>
                      <a:pt x="14801" y="6903"/>
                      <a:pt x="14731" y="6775"/>
                      <a:pt x="14659" y="6645"/>
                    </a:cubicBezTo>
                    <a:cubicBezTo>
                      <a:pt x="14659" y="6645"/>
                      <a:pt x="14659" y="6390"/>
                      <a:pt x="14659" y="6390"/>
                    </a:cubicBezTo>
                    <a:cubicBezTo>
                      <a:pt x="14518" y="6262"/>
                      <a:pt x="14235" y="6135"/>
                      <a:pt x="14093" y="5879"/>
                    </a:cubicBezTo>
                    <a:cubicBezTo>
                      <a:pt x="13526" y="5369"/>
                      <a:pt x="13030" y="4728"/>
                      <a:pt x="12464" y="4217"/>
                    </a:cubicBezTo>
                    <a:cubicBezTo>
                      <a:pt x="12252" y="3962"/>
                      <a:pt x="12039" y="3962"/>
                      <a:pt x="11827" y="3834"/>
                    </a:cubicBezTo>
                    <a:cubicBezTo>
                      <a:pt x="11614" y="3707"/>
                      <a:pt x="11473" y="3451"/>
                      <a:pt x="11261" y="3324"/>
                    </a:cubicBezTo>
                    <a:cubicBezTo>
                      <a:pt x="10623" y="2941"/>
                      <a:pt x="9915" y="2683"/>
                      <a:pt x="9206" y="2428"/>
                    </a:cubicBezTo>
                    <a:cubicBezTo>
                      <a:pt x="8498" y="2173"/>
                      <a:pt x="7932" y="1662"/>
                      <a:pt x="7223" y="1407"/>
                    </a:cubicBezTo>
                    <a:cubicBezTo>
                      <a:pt x="6727" y="1151"/>
                      <a:pt x="6233" y="1151"/>
                      <a:pt x="5807" y="894"/>
                    </a:cubicBezTo>
                    <a:cubicBezTo>
                      <a:pt x="5595" y="894"/>
                      <a:pt x="5382" y="766"/>
                      <a:pt x="5170" y="511"/>
                    </a:cubicBezTo>
                    <a:cubicBezTo>
                      <a:pt x="5028" y="511"/>
                      <a:pt x="4958" y="511"/>
                      <a:pt x="4816" y="511"/>
                    </a:cubicBezTo>
                    <a:cubicBezTo>
                      <a:pt x="4674" y="511"/>
                      <a:pt x="4604" y="383"/>
                      <a:pt x="4462" y="255"/>
                    </a:cubicBezTo>
                    <a:cubicBezTo>
                      <a:pt x="3824" y="0"/>
                      <a:pt x="3116" y="0"/>
                      <a:pt x="2479" y="0"/>
                    </a:cubicBezTo>
                    <a:cubicBezTo>
                      <a:pt x="1699" y="0"/>
                      <a:pt x="638" y="0"/>
                      <a:pt x="142" y="128"/>
                    </a:cubicBezTo>
                    <a:cubicBezTo>
                      <a:pt x="70" y="128"/>
                      <a:pt x="0" y="128"/>
                      <a:pt x="0" y="383"/>
                    </a:cubicBezTo>
                    <a:cubicBezTo>
                      <a:pt x="1204" y="894"/>
                      <a:pt x="2337" y="1279"/>
                      <a:pt x="3399" y="1917"/>
                    </a:cubicBezTo>
                    <a:cubicBezTo>
                      <a:pt x="4462" y="2683"/>
                      <a:pt x="5453" y="3324"/>
                      <a:pt x="6373" y="4345"/>
                    </a:cubicBezTo>
                    <a:cubicBezTo>
                      <a:pt x="6373" y="5241"/>
                      <a:pt x="6799" y="5752"/>
                      <a:pt x="6727" y="6903"/>
                    </a:cubicBezTo>
                    <a:cubicBezTo>
                      <a:pt x="6657" y="6903"/>
                      <a:pt x="6587" y="7158"/>
                      <a:pt x="6587" y="7286"/>
                    </a:cubicBezTo>
                    <a:cubicBezTo>
                      <a:pt x="6445" y="7669"/>
                      <a:pt x="6303" y="7924"/>
                      <a:pt x="6161" y="8307"/>
                    </a:cubicBezTo>
                    <a:cubicBezTo>
                      <a:pt x="6019" y="8693"/>
                      <a:pt x="5878" y="9203"/>
                      <a:pt x="5737" y="9458"/>
                    </a:cubicBezTo>
                    <a:cubicBezTo>
                      <a:pt x="5737" y="9458"/>
                      <a:pt x="5737" y="9841"/>
                      <a:pt x="5595" y="9969"/>
                    </a:cubicBezTo>
                    <a:cubicBezTo>
                      <a:pt x="5382" y="10352"/>
                      <a:pt x="5170" y="10865"/>
                      <a:pt x="4958" y="11376"/>
                    </a:cubicBezTo>
                    <a:cubicBezTo>
                      <a:pt x="4958" y="11376"/>
                      <a:pt x="4958" y="11503"/>
                      <a:pt x="4958" y="11631"/>
                    </a:cubicBezTo>
                    <a:cubicBezTo>
                      <a:pt x="4958" y="11759"/>
                      <a:pt x="4674" y="12014"/>
                      <a:pt x="4604" y="12142"/>
                    </a:cubicBezTo>
                    <a:cubicBezTo>
                      <a:pt x="4604" y="12142"/>
                      <a:pt x="4320" y="12655"/>
                      <a:pt x="4604" y="12782"/>
                    </a:cubicBezTo>
                    <a:cubicBezTo>
                      <a:pt x="4816" y="12527"/>
                      <a:pt x="5028" y="12269"/>
                      <a:pt x="5241" y="12142"/>
                    </a:cubicBezTo>
                    <a:cubicBezTo>
                      <a:pt x="5453" y="11886"/>
                      <a:pt x="5595" y="11631"/>
                      <a:pt x="5807" y="11248"/>
                    </a:cubicBezTo>
                    <a:cubicBezTo>
                      <a:pt x="6161" y="10737"/>
                      <a:pt x="6657" y="10352"/>
                      <a:pt x="7082" y="9841"/>
                    </a:cubicBezTo>
                    <a:cubicBezTo>
                      <a:pt x="7507" y="9458"/>
                      <a:pt x="7932" y="8948"/>
                      <a:pt x="8498" y="8562"/>
                    </a:cubicBezTo>
                    <a:cubicBezTo>
                      <a:pt x="8710" y="8307"/>
                      <a:pt x="8994" y="8179"/>
                      <a:pt x="9206" y="7924"/>
                    </a:cubicBezTo>
                    <a:cubicBezTo>
                      <a:pt x="9490" y="7669"/>
                      <a:pt x="9702" y="7286"/>
                      <a:pt x="9915" y="7286"/>
                    </a:cubicBezTo>
                    <a:cubicBezTo>
                      <a:pt x="10198" y="7286"/>
                      <a:pt x="10553" y="7669"/>
                      <a:pt x="10623" y="7924"/>
                    </a:cubicBezTo>
                    <a:cubicBezTo>
                      <a:pt x="10623" y="7924"/>
                      <a:pt x="10623" y="8179"/>
                      <a:pt x="10623" y="8179"/>
                    </a:cubicBezTo>
                    <a:cubicBezTo>
                      <a:pt x="10693" y="9331"/>
                      <a:pt x="10269" y="9969"/>
                      <a:pt x="10127" y="10482"/>
                    </a:cubicBezTo>
                    <a:cubicBezTo>
                      <a:pt x="10127" y="10482"/>
                      <a:pt x="9985" y="10482"/>
                      <a:pt x="9985" y="10482"/>
                    </a:cubicBezTo>
                    <a:cubicBezTo>
                      <a:pt x="9985" y="10482"/>
                      <a:pt x="9985" y="10865"/>
                      <a:pt x="9985" y="10865"/>
                    </a:cubicBezTo>
                    <a:cubicBezTo>
                      <a:pt x="9844" y="11503"/>
                      <a:pt x="9702" y="12014"/>
                      <a:pt x="9490" y="12269"/>
                    </a:cubicBezTo>
                    <a:cubicBezTo>
                      <a:pt x="8994" y="13421"/>
                      <a:pt x="8356" y="14186"/>
                      <a:pt x="8144" y="15593"/>
                    </a:cubicBezTo>
                    <a:cubicBezTo>
                      <a:pt x="8710" y="15593"/>
                      <a:pt x="8852" y="14955"/>
                      <a:pt x="9419" y="14955"/>
                    </a:cubicBezTo>
                    <a:cubicBezTo>
                      <a:pt x="9702" y="14444"/>
                      <a:pt x="10127" y="14317"/>
                      <a:pt x="10481" y="13931"/>
                    </a:cubicBezTo>
                    <a:cubicBezTo>
                      <a:pt x="10835" y="13548"/>
                      <a:pt x="11189" y="13165"/>
                      <a:pt x="11543" y="12782"/>
                    </a:cubicBezTo>
                    <a:cubicBezTo>
                      <a:pt x="12181" y="12014"/>
                      <a:pt x="13314" y="10482"/>
                      <a:pt x="14164" y="10865"/>
                    </a:cubicBezTo>
                    <a:cubicBezTo>
                      <a:pt x="14377" y="11503"/>
                      <a:pt x="14447" y="12014"/>
                      <a:pt x="14447" y="12910"/>
                    </a:cubicBezTo>
                    <a:cubicBezTo>
                      <a:pt x="14447" y="12910"/>
                      <a:pt x="14305" y="12910"/>
                      <a:pt x="14305" y="12910"/>
                    </a:cubicBezTo>
                    <a:cubicBezTo>
                      <a:pt x="14305" y="13038"/>
                      <a:pt x="14377" y="13038"/>
                      <a:pt x="14305" y="13293"/>
                    </a:cubicBezTo>
                    <a:cubicBezTo>
                      <a:pt x="14164" y="13803"/>
                      <a:pt x="13810" y="14699"/>
                      <a:pt x="13597" y="14955"/>
                    </a:cubicBezTo>
                    <a:cubicBezTo>
                      <a:pt x="13597" y="15210"/>
                      <a:pt x="13456" y="15593"/>
                      <a:pt x="13456" y="15593"/>
                    </a:cubicBezTo>
                    <a:cubicBezTo>
                      <a:pt x="13384" y="15848"/>
                      <a:pt x="13314" y="16104"/>
                      <a:pt x="13244" y="16234"/>
                    </a:cubicBezTo>
                    <a:cubicBezTo>
                      <a:pt x="13244" y="16234"/>
                      <a:pt x="13172" y="16489"/>
                      <a:pt x="13102" y="16489"/>
                    </a:cubicBezTo>
                    <a:cubicBezTo>
                      <a:pt x="12960" y="16744"/>
                      <a:pt x="12818" y="17127"/>
                      <a:pt x="12606" y="17510"/>
                    </a:cubicBezTo>
                    <a:cubicBezTo>
                      <a:pt x="12464" y="17893"/>
                      <a:pt x="12394" y="18279"/>
                      <a:pt x="12181" y="18662"/>
                    </a:cubicBezTo>
                    <a:cubicBezTo>
                      <a:pt x="12110" y="18917"/>
                      <a:pt x="11968" y="19045"/>
                      <a:pt x="11827" y="19300"/>
                    </a:cubicBezTo>
                    <a:cubicBezTo>
                      <a:pt x="11685" y="19810"/>
                      <a:pt x="11473" y="19938"/>
                      <a:pt x="11261" y="20451"/>
                    </a:cubicBezTo>
                    <a:cubicBezTo>
                      <a:pt x="11189" y="20706"/>
                      <a:pt x="11119" y="20834"/>
                      <a:pt x="11047" y="21089"/>
                    </a:cubicBezTo>
                    <a:cubicBezTo>
                      <a:pt x="11047" y="21217"/>
                      <a:pt x="10765" y="21345"/>
                      <a:pt x="10907" y="21600"/>
                    </a:cubicBezTo>
                    <a:cubicBezTo>
                      <a:pt x="11685" y="20962"/>
                      <a:pt x="12464" y="20196"/>
                      <a:pt x="13102" y="19427"/>
                    </a:cubicBezTo>
                    <a:cubicBezTo>
                      <a:pt x="13244" y="19172"/>
                      <a:pt x="13456" y="19172"/>
                      <a:pt x="13597" y="18917"/>
                    </a:cubicBezTo>
                    <a:cubicBezTo>
                      <a:pt x="13668" y="18917"/>
                      <a:pt x="13739" y="18662"/>
                      <a:pt x="13810" y="18534"/>
                    </a:cubicBezTo>
                    <a:cubicBezTo>
                      <a:pt x="14164" y="18151"/>
                      <a:pt x="14589" y="18021"/>
                      <a:pt x="14801" y="17383"/>
                    </a:cubicBezTo>
                    <a:cubicBezTo>
                      <a:pt x="15013" y="17383"/>
                      <a:pt x="15227" y="17127"/>
                      <a:pt x="15439" y="16872"/>
                    </a:cubicBezTo>
                    <a:cubicBezTo>
                      <a:pt x="15580" y="16744"/>
                      <a:pt x="15722" y="16744"/>
                      <a:pt x="15863" y="16617"/>
                    </a:cubicBezTo>
                    <a:cubicBezTo>
                      <a:pt x="16005" y="16617"/>
                      <a:pt x="16076" y="16361"/>
                      <a:pt x="16218" y="16234"/>
                    </a:cubicBezTo>
                    <a:cubicBezTo>
                      <a:pt x="16359" y="16234"/>
                      <a:pt x="16501" y="16234"/>
                      <a:pt x="16642" y="16104"/>
                    </a:cubicBezTo>
                    <a:cubicBezTo>
                      <a:pt x="17068" y="15976"/>
                      <a:pt x="17492" y="16104"/>
                      <a:pt x="17704" y="16744"/>
                    </a:cubicBezTo>
                    <a:cubicBezTo>
                      <a:pt x="17846" y="17127"/>
                      <a:pt x="17846" y="18021"/>
                      <a:pt x="17846" y="18534"/>
                    </a:cubicBezTo>
                    <a:cubicBezTo>
                      <a:pt x="17846" y="19172"/>
                      <a:pt x="17776" y="19683"/>
                      <a:pt x="17846" y="20323"/>
                    </a:cubicBezTo>
                    <a:cubicBezTo>
                      <a:pt x="18909" y="19938"/>
                      <a:pt x="19545" y="18789"/>
                      <a:pt x="20467" y="18279"/>
                    </a:cubicBezTo>
                    <a:cubicBezTo>
                      <a:pt x="20821" y="17510"/>
                      <a:pt x="21458" y="17255"/>
                      <a:pt x="21600" y="16234"/>
                    </a:cubicBezTo>
                    <a:cubicBezTo>
                      <a:pt x="20821" y="15721"/>
                      <a:pt x="20538" y="14444"/>
                      <a:pt x="19829" y="1380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7" name="Google Shape;1211;g257743a6ece_0_185"/>
              <p:cNvSpPr/>
              <p:nvPr/>
            </p:nvSpPr>
            <p:spPr>
              <a:xfrm>
                <a:off x="273735" y="19823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97" y="385"/>
                    </a:moveTo>
                    <a:cubicBezTo>
                      <a:pt x="20197" y="385"/>
                      <a:pt x="18794" y="1541"/>
                      <a:pt x="18516" y="2311"/>
                    </a:cubicBezTo>
                    <a:cubicBezTo>
                      <a:pt x="17954" y="3089"/>
                      <a:pt x="17675" y="3089"/>
                      <a:pt x="17113" y="3859"/>
                    </a:cubicBezTo>
                    <a:cubicBezTo>
                      <a:pt x="16551" y="4630"/>
                      <a:pt x="16272" y="5015"/>
                      <a:pt x="15989" y="5400"/>
                    </a:cubicBezTo>
                    <a:cubicBezTo>
                      <a:pt x="15148" y="6556"/>
                      <a:pt x="13745" y="7326"/>
                      <a:pt x="13183" y="8096"/>
                    </a:cubicBezTo>
                    <a:cubicBezTo>
                      <a:pt x="12626" y="8874"/>
                      <a:pt x="12064" y="9259"/>
                      <a:pt x="11501" y="9644"/>
                    </a:cubicBezTo>
                    <a:cubicBezTo>
                      <a:pt x="11223" y="10030"/>
                      <a:pt x="10661" y="10415"/>
                      <a:pt x="10382" y="10415"/>
                    </a:cubicBezTo>
                    <a:cubicBezTo>
                      <a:pt x="9536" y="11570"/>
                      <a:pt x="8696" y="12341"/>
                      <a:pt x="7855" y="13111"/>
                    </a:cubicBezTo>
                    <a:cubicBezTo>
                      <a:pt x="7293" y="13882"/>
                      <a:pt x="6452" y="14267"/>
                      <a:pt x="5890" y="15044"/>
                    </a:cubicBezTo>
                    <a:cubicBezTo>
                      <a:pt x="5328" y="15815"/>
                      <a:pt x="4771" y="16585"/>
                      <a:pt x="3930" y="17356"/>
                    </a:cubicBezTo>
                    <a:cubicBezTo>
                      <a:pt x="3930" y="17356"/>
                      <a:pt x="3930" y="17356"/>
                      <a:pt x="3368" y="17741"/>
                    </a:cubicBezTo>
                    <a:cubicBezTo>
                      <a:pt x="3368" y="17741"/>
                      <a:pt x="3368" y="18126"/>
                      <a:pt x="3084" y="18511"/>
                    </a:cubicBezTo>
                    <a:cubicBezTo>
                      <a:pt x="2806" y="18511"/>
                      <a:pt x="2244" y="18511"/>
                      <a:pt x="1681" y="19282"/>
                    </a:cubicBezTo>
                    <a:cubicBezTo>
                      <a:pt x="1681" y="19282"/>
                      <a:pt x="1681" y="19667"/>
                      <a:pt x="1681" y="20052"/>
                    </a:cubicBezTo>
                    <a:cubicBezTo>
                      <a:pt x="1681" y="20052"/>
                      <a:pt x="1124" y="20052"/>
                      <a:pt x="841" y="20052"/>
                    </a:cubicBezTo>
                    <a:cubicBezTo>
                      <a:pt x="841" y="20052"/>
                      <a:pt x="0" y="20830"/>
                      <a:pt x="0" y="21600"/>
                    </a:cubicBezTo>
                    <a:cubicBezTo>
                      <a:pt x="1965" y="21215"/>
                      <a:pt x="4209" y="21600"/>
                      <a:pt x="5890" y="21215"/>
                    </a:cubicBezTo>
                    <a:cubicBezTo>
                      <a:pt x="6452" y="21215"/>
                      <a:pt x="7014" y="20052"/>
                      <a:pt x="7855" y="19667"/>
                    </a:cubicBezTo>
                    <a:cubicBezTo>
                      <a:pt x="8696" y="18896"/>
                      <a:pt x="9820" y="18896"/>
                      <a:pt x="10382" y="18126"/>
                    </a:cubicBezTo>
                    <a:cubicBezTo>
                      <a:pt x="10382" y="18126"/>
                      <a:pt x="10382" y="18126"/>
                      <a:pt x="10939" y="18126"/>
                    </a:cubicBezTo>
                    <a:cubicBezTo>
                      <a:pt x="10939" y="18126"/>
                      <a:pt x="11501" y="16970"/>
                      <a:pt x="11785" y="16970"/>
                    </a:cubicBezTo>
                    <a:cubicBezTo>
                      <a:pt x="12342" y="16200"/>
                      <a:pt x="13183" y="16200"/>
                      <a:pt x="13745" y="15815"/>
                    </a:cubicBezTo>
                    <a:cubicBezTo>
                      <a:pt x="13745" y="15815"/>
                      <a:pt x="14029" y="15044"/>
                      <a:pt x="14307" y="14659"/>
                    </a:cubicBezTo>
                    <a:cubicBezTo>
                      <a:pt x="14586" y="14659"/>
                      <a:pt x="15148" y="14267"/>
                      <a:pt x="15432" y="13882"/>
                    </a:cubicBezTo>
                    <a:cubicBezTo>
                      <a:pt x="15989" y="13111"/>
                      <a:pt x="16834" y="12341"/>
                      <a:pt x="17391" y="11956"/>
                    </a:cubicBezTo>
                    <a:cubicBezTo>
                      <a:pt x="17391" y="11956"/>
                      <a:pt x="17675" y="11570"/>
                      <a:pt x="17675" y="11185"/>
                    </a:cubicBezTo>
                    <a:cubicBezTo>
                      <a:pt x="17954" y="11185"/>
                      <a:pt x="18516" y="11185"/>
                      <a:pt x="18794" y="10415"/>
                    </a:cubicBezTo>
                    <a:cubicBezTo>
                      <a:pt x="19356" y="9644"/>
                      <a:pt x="19640" y="8874"/>
                      <a:pt x="20197" y="8482"/>
                    </a:cubicBezTo>
                    <a:cubicBezTo>
                      <a:pt x="20197" y="5015"/>
                      <a:pt x="21322" y="3474"/>
                      <a:pt x="21600" y="0"/>
                    </a:cubicBezTo>
                    <a:lnTo>
                      <a:pt x="20759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8" name="Google Shape;1212;g257743a6ece_0_185"/>
              <p:cNvSpPr/>
              <p:nvPr/>
            </p:nvSpPr>
            <p:spPr>
              <a:xfrm>
                <a:off x="217721" y="203977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5" h="21600" extrusionOk="0">
                    <a:moveTo>
                      <a:pt x="11715" y="7889"/>
                    </a:moveTo>
                    <a:cubicBezTo>
                      <a:pt x="10618" y="8917"/>
                      <a:pt x="9885" y="9259"/>
                      <a:pt x="8787" y="9601"/>
                    </a:cubicBezTo>
                    <a:cubicBezTo>
                      <a:pt x="8421" y="9601"/>
                      <a:pt x="8054" y="9944"/>
                      <a:pt x="7872" y="10286"/>
                    </a:cubicBezTo>
                    <a:cubicBezTo>
                      <a:pt x="7323" y="10286"/>
                      <a:pt x="5674" y="10971"/>
                      <a:pt x="5493" y="11656"/>
                    </a:cubicBezTo>
                    <a:cubicBezTo>
                      <a:pt x="5493" y="11656"/>
                      <a:pt x="5493" y="11656"/>
                      <a:pt x="5126" y="11656"/>
                    </a:cubicBezTo>
                    <a:cubicBezTo>
                      <a:pt x="3662" y="13032"/>
                      <a:pt x="2379" y="14402"/>
                      <a:pt x="1282" y="15772"/>
                    </a:cubicBezTo>
                    <a:cubicBezTo>
                      <a:pt x="734" y="15772"/>
                      <a:pt x="0" y="16114"/>
                      <a:pt x="0" y="17484"/>
                    </a:cubicBezTo>
                    <a:cubicBezTo>
                      <a:pt x="0" y="18860"/>
                      <a:pt x="549" y="19545"/>
                      <a:pt x="1282" y="19888"/>
                    </a:cubicBezTo>
                    <a:cubicBezTo>
                      <a:pt x="2013" y="20915"/>
                      <a:pt x="2013" y="21258"/>
                      <a:pt x="2746" y="21600"/>
                    </a:cubicBezTo>
                    <a:cubicBezTo>
                      <a:pt x="3477" y="21600"/>
                      <a:pt x="5307" y="21258"/>
                      <a:pt x="6041" y="20915"/>
                    </a:cubicBezTo>
                    <a:cubicBezTo>
                      <a:pt x="6223" y="20915"/>
                      <a:pt x="6223" y="20573"/>
                      <a:pt x="6590" y="20230"/>
                    </a:cubicBezTo>
                    <a:cubicBezTo>
                      <a:pt x="6775" y="20230"/>
                      <a:pt x="6957" y="20230"/>
                      <a:pt x="7323" y="20230"/>
                    </a:cubicBezTo>
                    <a:cubicBezTo>
                      <a:pt x="7323" y="20230"/>
                      <a:pt x="7690" y="19545"/>
                      <a:pt x="7872" y="19545"/>
                    </a:cubicBezTo>
                    <a:cubicBezTo>
                      <a:pt x="8969" y="18860"/>
                      <a:pt x="10070" y="17484"/>
                      <a:pt x="10985" y="16799"/>
                    </a:cubicBezTo>
                    <a:cubicBezTo>
                      <a:pt x="11349" y="16457"/>
                      <a:pt x="11901" y="16457"/>
                      <a:pt x="12082" y="16114"/>
                    </a:cubicBezTo>
                    <a:cubicBezTo>
                      <a:pt x="12082" y="16114"/>
                      <a:pt x="12449" y="15429"/>
                      <a:pt x="12631" y="15429"/>
                    </a:cubicBezTo>
                    <a:cubicBezTo>
                      <a:pt x="13546" y="14402"/>
                      <a:pt x="14462" y="13375"/>
                      <a:pt x="15195" y="12341"/>
                    </a:cubicBezTo>
                    <a:cubicBezTo>
                      <a:pt x="17208" y="8917"/>
                      <a:pt x="19221" y="3431"/>
                      <a:pt x="21051" y="1027"/>
                    </a:cubicBezTo>
                    <a:cubicBezTo>
                      <a:pt x="21051" y="1027"/>
                      <a:pt x="21600" y="0"/>
                      <a:pt x="21051" y="0"/>
                    </a:cubicBezTo>
                    <a:cubicBezTo>
                      <a:pt x="18123" y="2397"/>
                      <a:pt x="14643" y="5143"/>
                      <a:pt x="11901" y="71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9" name="Google Shape;1213;g257743a6ece_0_185"/>
              <p:cNvSpPr/>
              <p:nvPr/>
            </p:nvSpPr>
            <p:spPr>
              <a:xfrm>
                <a:off x="164437" y="21110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600" extrusionOk="0">
                    <a:moveTo>
                      <a:pt x="20422" y="530"/>
                    </a:moveTo>
                    <a:cubicBezTo>
                      <a:pt x="20422" y="530"/>
                      <a:pt x="20150" y="530"/>
                      <a:pt x="20015" y="354"/>
                    </a:cubicBezTo>
                    <a:cubicBezTo>
                      <a:pt x="19606" y="354"/>
                      <a:pt x="20015" y="177"/>
                      <a:pt x="19606" y="0"/>
                    </a:cubicBezTo>
                    <a:cubicBezTo>
                      <a:pt x="19606" y="0"/>
                      <a:pt x="19606" y="0"/>
                      <a:pt x="19336" y="0"/>
                    </a:cubicBezTo>
                    <a:cubicBezTo>
                      <a:pt x="18657" y="0"/>
                      <a:pt x="18519" y="530"/>
                      <a:pt x="17840" y="530"/>
                    </a:cubicBezTo>
                    <a:cubicBezTo>
                      <a:pt x="17705" y="1061"/>
                      <a:pt x="17161" y="1238"/>
                      <a:pt x="16754" y="1595"/>
                    </a:cubicBezTo>
                    <a:cubicBezTo>
                      <a:pt x="16619" y="1595"/>
                      <a:pt x="16482" y="1948"/>
                      <a:pt x="16212" y="2302"/>
                    </a:cubicBezTo>
                    <a:cubicBezTo>
                      <a:pt x="15940" y="2479"/>
                      <a:pt x="15802" y="2656"/>
                      <a:pt x="15533" y="2833"/>
                    </a:cubicBezTo>
                    <a:cubicBezTo>
                      <a:pt x="15533" y="2833"/>
                      <a:pt x="15533" y="3009"/>
                      <a:pt x="15533" y="3186"/>
                    </a:cubicBezTo>
                    <a:cubicBezTo>
                      <a:pt x="15533" y="3186"/>
                      <a:pt x="15260" y="3186"/>
                      <a:pt x="15123" y="3363"/>
                    </a:cubicBezTo>
                    <a:cubicBezTo>
                      <a:pt x="14988" y="3363"/>
                      <a:pt x="14853" y="3717"/>
                      <a:pt x="14581" y="3894"/>
                    </a:cubicBezTo>
                    <a:cubicBezTo>
                      <a:pt x="14174" y="4251"/>
                      <a:pt x="13767" y="4251"/>
                      <a:pt x="13630" y="4604"/>
                    </a:cubicBezTo>
                    <a:cubicBezTo>
                      <a:pt x="13495" y="4604"/>
                      <a:pt x="13495" y="4781"/>
                      <a:pt x="13357" y="4958"/>
                    </a:cubicBezTo>
                    <a:cubicBezTo>
                      <a:pt x="11999" y="6019"/>
                      <a:pt x="10370" y="7437"/>
                      <a:pt x="9284" y="8498"/>
                    </a:cubicBezTo>
                    <a:cubicBezTo>
                      <a:pt x="8874" y="8852"/>
                      <a:pt x="8605" y="9385"/>
                      <a:pt x="8333" y="9739"/>
                    </a:cubicBezTo>
                    <a:cubicBezTo>
                      <a:pt x="8195" y="9916"/>
                      <a:pt x="7926" y="10093"/>
                      <a:pt x="7653" y="10270"/>
                    </a:cubicBezTo>
                    <a:cubicBezTo>
                      <a:pt x="7109" y="10800"/>
                      <a:pt x="6430" y="11330"/>
                      <a:pt x="5888" y="11861"/>
                    </a:cubicBezTo>
                    <a:cubicBezTo>
                      <a:pt x="5750" y="12218"/>
                      <a:pt x="5615" y="12395"/>
                      <a:pt x="5481" y="12572"/>
                    </a:cubicBezTo>
                    <a:cubicBezTo>
                      <a:pt x="5343" y="12748"/>
                      <a:pt x="5071" y="12925"/>
                      <a:pt x="4801" y="13102"/>
                    </a:cubicBezTo>
                    <a:cubicBezTo>
                      <a:pt x="4529" y="13279"/>
                      <a:pt x="4529" y="13633"/>
                      <a:pt x="4257" y="13633"/>
                    </a:cubicBezTo>
                    <a:cubicBezTo>
                      <a:pt x="3305" y="14874"/>
                      <a:pt x="2084" y="16112"/>
                      <a:pt x="1267" y="17353"/>
                    </a:cubicBezTo>
                    <a:cubicBezTo>
                      <a:pt x="726" y="18237"/>
                      <a:pt x="318" y="18944"/>
                      <a:pt x="181" y="20009"/>
                    </a:cubicBezTo>
                    <a:cubicBezTo>
                      <a:pt x="181" y="20362"/>
                      <a:pt x="-91" y="20716"/>
                      <a:pt x="181" y="21070"/>
                    </a:cubicBezTo>
                    <a:cubicBezTo>
                      <a:pt x="181" y="21423"/>
                      <a:pt x="-226" y="21600"/>
                      <a:pt x="181" y="21600"/>
                    </a:cubicBezTo>
                    <a:cubicBezTo>
                      <a:pt x="726" y="21600"/>
                      <a:pt x="998" y="21070"/>
                      <a:pt x="1267" y="20716"/>
                    </a:cubicBezTo>
                    <a:cubicBezTo>
                      <a:pt x="1677" y="20362"/>
                      <a:pt x="2084" y="20009"/>
                      <a:pt x="2491" y="19832"/>
                    </a:cubicBezTo>
                    <a:cubicBezTo>
                      <a:pt x="2491" y="19832"/>
                      <a:pt x="2626" y="19475"/>
                      <a:pt x="2763" y="19475"/>
                    </a:cubicBezTo>
                    <a:cubicBezTo>
                      <a:pt x="2763" y="19475"/>
                      <a:pt x="3033" y="19475"/>
                      <a:pt x="3170" y="19475"/>
                    </a:cubicBezTo>
                    <a:cubicBezTo>
                      <a:pt x="3305" y="19475"/>
                      <a:pt x="3443" y="19121"/>
                      <a:pt x="3712" y="18767"/>
                    </a:cubicBezTo>
                    <a:cubicBezTo>
                      <a:pt x="4122" y="18414"/>
                      <a:pt x="4664" y="18237"/>
                      <a:pt x="5071" y="17883"/>
                    </a:cubicBezTo>
                    <a:cubicBezTo>
                      <a:pt x="5071" y="17883"/>
                      <a:pt x="5071" y="17706"/>
                      <a:pt x="5208" y="17530"/>
                    </a:cubicBezTo>
                    <a:cubicBezTo>
                      <a:pt x="5481" y="17530"/>
                      <a:pt x="5750" y="17176"/>
                      <a:pt x="5888" y="16996"/>
                    </a:cubicBezTo>
                    <a:cubicBezTo>
                      <a:pt x="6022" y="16996"/>
                      <a:pt x="6157" y="16996"/>
                      <a:pt x="6295" y="16819"/>
                    </a:cubicBezTo>
                    <a:cubicBezTo>
                      <a:pt x="6702" y="16642"/>
                      <a:pt x="6974" y="16288"/>
                      <a:pt x="7246" y="16112"/>
                    </a:cubicBezTo>
                    <a:cubicBezTo>
                      <a:pt x="7246" y="16112"/>
                      <a:pt x="7381" y="16112"/>
                      <a:pt x="7516" y="16112"/>
                    </a:cubicBezTo>
                    <a:cubicBezTo>
                      <a:pt x="8060" y="15758"/>
                      <a:pt x="8605" y="15051"/>
                      <a:pt x="9012" y="14697"/>
                    </a:cubicBezTo>
                    <a:cubicBezTo>
                      <a:pt x="9284" y="14697"/>
                      <a:pt x="9691" y="14340"/>
                      <a:pt x="9826" y="14340"/>
                    </a:cubicBezTo>
                    <a:cubicBezTo>
                      <a:pt x="9826" y="14340"/>
                      <a:pt x="9826" y="13986"/>
                      <a:pt x="9963" y="13986"/>
                    </a:cubicBezTo>
                    <a:cubicBezTo>
                      <a:pt x="10370" y="13809"/>
                      <a:pt x="10912" y="13456"/>
                      <a:pt x="11319" y="13102"/>
                    </a:cubicBezTo>
                    <a:cubicBezTo>
                      <a:pt x="11457" y="12925"/>
                      <a:pt x="11592" y="12572"/>
                      <a:pt x="11864" y="12395"/>
                    </a:cubicBezTo>
                    <a:cubicBezTo>
                      <a:pt x="12136" y="12218"/>
                      <a:pt x="12408" y="12395"/>
                      <a:pt x="12678" y="12218"/>
                    </a:cubicBezTo>
                    <a:cubicBezTo>
                      <a:pt x="13495" y="11507"/>
                      <a:pt x="14444" y="10800"/>
                      <a:pt x="15260" y="10270"/>
                    </a:cubicBezTo>
                    <a:cubicBezTo>
                      <a:pt x="15940" y="9562"/>
                      <a:pt x="16891" y="8852"/>
                      <a:pt x="17705" y="8144"/>
                    </a:cubicBezTo>
                    <a:cubicBezTo>
                      <a:pt x="18112" y="7791"/>
                      <a:pt x="18519" y="7614"/>
                      <a:pt x="19064" y="7260"/>
                    </a:cubicBezTo>
                    <a:cubicBezTo>
                      <a:pt x="19064" y="7260"/>
                      <a:pt x="19064" y="6906"/>
                      <a:pt x="19336" y="6906"/>
                    </a:cubicBezTo>
                    <a:cubicBezTo>
                      <a:pt x="19878" y="6549"/>
                      <a:pt x="20150" y="6196"/>
                      <a:pt x="20422" y="5665"/>
                    </a:cubicBezTo>
                    <a:cubicBezTo>
                      <a:pt x="20422" y="5665"/>
                      <a:pt x="20557" y="5665"/>
                      <a:pt x="20695" y="5488"/>
                    </a:cubicBezTo>
                    <a:cubicBezTo>
                      <a:pt x="20964" y="4958"/>
                      <a:pt x="20964" y="4074"/>
                      <a:pt x="21374" y="3717"/>
                    </a:cubicBezTo>
                    <a:cubicBezTo>
                      <a:pt x="21102" y="2833"/>
                      <a:pt x="21102" y="2656"/>
                      <a:pt x="21374" y="1772"/>
                    </a:cubicBezTo>
                    <a:cubicBezTo>
                      <a:pt x="20964" y="1948"/>
                      <a:pt x="20964" y="1418"/>
                      <a:pt x="20695" y="123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0" name="Google Shape;1214;g257743a6ece_0_185"/>
              <p:cNvSpPr/>
              <p:nvPr/>
            </p:nvSpPr>
            <p:spPr>
              <a:xfrm>
                <a:off x="168574" y="211327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77" extrusionOk="0">
                    <a:moveTo>
                      <a:pt x="19625" y="407"/>
                    </a:moveTo>
                    <a:cubicBezTo>
                      <a:pt x="18928" y="407"/>
                      <a:pt x="18231" y="1425"/>
                      <a:pt x="17396" y="1425"/>
                    </a:cubicBezTo>
                    <a:cubicBezTo>
                      <a:pt x="16837" y="2650"/>
                      <a:pt x="15723" y="3260"/>
                      <a:pt x="14888" y="4074"/>
                    </a:cubicBezTo>
                    <a:cubicBezTo>
                      <a:pt x="14888" y="4074"/>
                      <a:pt x="14888" y="4481"/>
                      <a:pt x="14888" y="4481"/>
                    </a:cubicBezTo>
                    <a:cubicBezTo>
                      <a:pt x="14888" y="4481"/>
                      <a:pt x="14608" y="4481"/>
                      <a:pt x="14470" y="4481"/>
                    </a:cubicBezTo>
                    <a:cubicBezTo>
                      <a:pt x="14052" y="4892"/>
                      <a:pt x="13773" y="5096"/>
                      <a:pt x="13356" y="5503"/>
                    </a:cubicBezTo>
                    <a:cubicBezTo>
                      <a:pt x="12935" y="5910"/>
                      <a:pt x="12379" y="6520"/>
                      <a:pt x="12100" y="6724"/>
                    </a:cubicBezTo>
                    <a:cubicBezTo>
                      <a:pt x="12100" y="6724"/>
                      <a:pt x="11821" y="6724"/>
                      <a:pt x="11683" y="6724"/>
                    </a:cubicBezTo>
                    <a:cubicBezTo>
                      <a:pt x="10986" y="7538"/>
                      <a:pt x="10427" y="8152"/>
                      <a:pt x="9592" y="8966"/>
                    </a:cubicBezTo>
                    <a:cubicBezTo>
                      <a:pt x="8895" y="9577"/>
                      <a:pt x="8198" y="10391"/>
                      <a:pt x="7363" y="11005"/>
                    </a:cubicBezTo>
                    <a:cubicBezTo>
                      <a:pt x="5273" y="13041"/>
                      <a:pt x="3041" y="15487"/>
                      <a:pt x="1371" y="17933"/>
                    </a:cubicBezTo>
                    <a:cubicBezTo>
                      <a:pt x="1091" y="18340"/>
                      <a:pt x="674" y="18747"/>
                      <a:pt x="395" y="19357"/>
                    </a:cubicBezTo>
                    <a:cubicBezTo>
                      <a:pt x="115" y="19972"/>
                      <a:pt x="-164" y="20379"/>
                      <a:pt x="115" y="21193"/>
                    </a:cubicBezTo>
                    <a:cubicBezTo>
                      <a:pt x="953" y="21600"/>
                      <a:pt x="1509" y="20379"/>
                      <a:pt x="2347" y="20786"/>
                    </a:cubicBezTo>
                    <a:cubicBezTo>
                      <a:pt x="2347" y="20175"/>
                      <a:pt x="2764" y="20379"/>
                      <a:pt x="3041" y="20175"/>
                    </a:cubicBezTo>
                    <a:cubicBezTo>
                      <a:pt x="3320" y="19972"/>
                      <a:pt x="3600" y="19561"/>
                      <a:pt x="3879" y="19357"/>
                    </a:cubicBezTo>
                    <a:cubicBezTo>
                      <a:pt x="4017" y="19357"/>
                      <a:pt x="4296" y="18950"/>
                      <a:pt x="4435" y="18950"/>
                    </a:cubicBezTo>
                    <a:cubicBezTo>
                      <a:pt x="4435" y="18950"/>
                      <a:pt x="4714" y="18543"/>
                      <a:pt x="4855" y="18340"/>
                    </a:cubicBezTo>
                    <a:cubicBezTo>
                      <a:pt x="5411" y="17729"/>
                      <a:pt x="6108" y="17322"/>
                      <a:pt x="6666" y="16712"/>
                    </a:cubicBezTo>
                    <a:cubicBezTo>
                      <a:pt x="6946" y="16504"/>
                      <a:pt x="7222" y="16097"/>
                      <a:pt x="7501" y="15690"/>
                    </a:cubicBezTo>
                    <a:cubicBezTo>
                      <a:pt x="8060" y="15283"/>
                      <a:pt x="8478" y="14876"/>
                      <a:pt x="8895" y="14469"/>
                    </a:cubicBezTo>
                    <a:cubicBezTo>
                      <a:pt x="9313" y="13859"/>
                      <a:pt x="9871" y="13655"/>
                      <a:pt x="10289" y="13041"/>
                    </a:cubicBezTo>
                    <a:cubicBezTo>
                      <a:pt x="11821" y="11820"/>
                      <a:pt x="13632" y="10391"/>
                      <a:pt x="15026" y="9170"/>
                    </a:cubicBezTo>
                    <a:cubicBezTo>
                      <a:pt x="16561" y="8152"/>
                      <a:pt x="17675" y="6520"/>
                      <a:pt x="19486" y="6317"/>
                    </a:cubicBezTo>
                    <a:cubicBezTo>
                      <a:pt x="19766" y="6113"/>
                      <a:pt x="19766" y="5299"/>
                      <a:pt x="19904" y="4892"/>
                    </a:cubicBezTo>
                    <a:cubicBezTo>
                      <a:pt x="20601" y="4074"/>
                      <a:pt x="21298" y="3260"/>
                      <a:pt x="21436" y="1836"/>
                    </a:cubicBezTo>
                    <a:cubicBezTo>
                      <a:pt x="21018" y="1018"/>
                      <a:pt x="20601" y="204"/>
                      <a:pt x="19625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1" name="Google Shape;1215;g257743a6ece_0_185"/>
              <p:cNvSpPr/>
              <p:nvPr/>
            </p:nvSpPr>
            <p:spPr>
              <a:xfrm>
                <a:off x="170116" y="213422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19" y="981"/>
                    </a:moveTo>
                    <a:cubicBezTo>
                      <a:pt x="20919" y="981"/>
                      <a:pt x="20237" y="981"/>
                      <a:pt x="20012" y="981"/>
                    </a:cubicBezTo>
                    <a:cubicBezTo>
                      <a:pt x="20012" y="981"/>
                      <a:pt x="20012" y="327"/>
                      <a:pt x="19556" y="0"/>
                    </a:cubicBezTo>
                    <a:cubicBezTo>
                      <a:pt x="18419" y="0"/>
                      <a:pt x="17737" y="654"/>
                      <a:pt x="17282" y="654"/>
                    </a:cubicBezTo>
                    <a:cubicBezTo>
                      <a:pt x="16370" y="981"/>
                      <a:pt x="15463" y="654"/>
                      <a:pt x="14552" y="1308"/>
                    </a:cubicBezTo>
                    <a:cubicBezTo>
                      <a:pt x="14552" y="1308"/>
                      <a:pt x="14552" y="1961"/>
                      <a:pt x="14552" y="1961"/>
                    </a:cubicBezTo>
                    <a:cubicBezTo>
                      <a:pt x="14552" y="1961"/>
                      <a:pt x="14096" y="1961"/>
                      <a:pt x="13871" y="1961"/>
                    </a:cubicBezTo>
                    <a:cubicBezTo>
                      <a:pt x="12959" y="2948"/>
                      <a:pt x="12508" y="3602"/>
                      <a:pt x="12052" y="4256"/>
                    </a:cubicBezTo>
                    <a:cubicBezTo>
                      <a:pt x="11822" y="4256"/>
                      <a:pt x="11371" y="4910"/>
                      <a:pt x="10915" y="4910"/>
                    </a:cubicBezTo>
                    <a:cubicBezTo>
                      <a:pt x="8415" y="7858"/>
                      <a:pt x="5911" y="10473"/>
                      <a:pt x="3637" y="13421"/>
                    </a:cubicBezTo>
                    <a:cubicBezTo>
                      <a:pt x="2274" y="15056"/>
                      <a:pt x="911" y="16363"/>
                      <a:pt x="0" y="17677"/>
                    </a:cubicBezTo>
                    <a:cubicBezTo>
                      <a:pt x="0" y="18985"/>
                      <a:pt x="0" y="19312"/>
                      <a:pt x="456" y="19966"/>
                    </a:cubicBezTo>
                    <a:cubicBezTo>
                      <a:pt x="1137" y="19966"/>
                      <a:pt x="0" y="21600"/>
                      <a:pt x="456" y="21600"/>
                    </a:cubicBezTo>
                    <a:cubicBezTo>
                      <a:pt x="6592" y="16037"/>
                      <a:pt x="13189" y="10800"/>
                      <a:pt x="19782" y="5890"/>
                    </a:cubicBezTo>
                    <a:cubicBezTo>
                      <a:pt x="19782" y="4256"/>
                      <a:pt x="21149" y="4256"/>
                      <a:pt x="21600" y="2948"/>
                    </a:cubicBezTo>
                    <a:cubicBezTo>
                      <a:pt x="21374" y="2288"/>
                      <a:pt x="21374" y="1634"/>
                      <a:pt x="20919" y="98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2" name="Google Shape;1216;g257743a6ece_0_185"/>
              <p:cNvSpPr/>
              <p:nvPr/>
            </p:nvSpPr>
            <p:spPr>
              <a:xfrm>
                <a:off x="267774" y="21383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360" extrusionOk="0">
                    <a:moveTo>
                      <a:pt x="19770" y="2158"/>
                    </a:moveTo>
                    <a:cubicBezTo>
                      <a:pt x="19248" y="2589"/>
                      <a:pt x="18726" y="3021"/>
                      <a:pt x="18202" y="3021"/>
                    </a:cubicBezTo>
                    <a:cubicBezTo>
                      <a:pt x="17157" y="3460"/>
                      <a:pt x="16025" y="4323"/>
                      <a:pt x="14893" y="4755"/>
                    </a:cubicBezTo>
                    <a:cubicBezTo>
                      <a:pt x="12715" y="4755"/>
                      <a:pt x="10625" y="3460"/>
                      <a:pt x="8448" y="3892"/>
                    </a:cubicBezTo>
                    <a:cubicBezTo>
                      <a:pt x="8187" y="3892"/>
                      <a:pt x="7926" y="3892"/>
                      <a:pt x="7577" y="3892"/>
                    </a:cubicBezTo>
                    <a:cubicBezTo>
                      <a:pt x="7055" y="3892"/>
                      <a:pt x="6531" y="3021"/>
                      <a:pt x="6009" y="2589"/>
                    </a:cubicBezTo>
                    <a:cubicBezTo>
                      <a:pt x="5835" y="2589"/>
                      <a:pt x="5662" y="2589"/>
                      <a:pt x="5574" y="2589"/>
                    </a:cubicBezTo>
                    <a:cubicBezTo>
                      <a:pt x="5574" y="2589"/>
                      <a:pt x="5399" y="1726"/>
                      <a:pt x="5226" y="1726"/>
                    </a:cubicBezTo>
                    <a:cubicBezTo>
                      <a:pt x="4093" y="432"/>
                      <a:pt x="3049" y="863"/>
                      <a:pt x="2090" y="432"/>
                    </a:cubicBezTo>
                    <a:cubicBezTo>
                      <a:pt x="1917" y="432"/>
                      <a:pt x="1742" y="1295"/>
                      <a:pt x="1568" y="1726"/>
                    </a:cubicBezTo>
                    <a:cubicBezTo>
                      <a:pt x="1132" y="432"/>
                      <a:pt x="349" y="863"/>
                      <a:pt x="0" y="2158"/>
                    </a:cubicBezTo>
                    <a:cubicBezTo>
                      <a:pt x="0" y="5186"/>
                      <a:pt x="175" y="6481"/>
                      <a:pt x="436" y="8207"/>
                    </a:cubicBezTo>
                    <a:cubicBezTo>
                      <a:pt x="522" y="9070"/>
                      <a:pt x="785" y="9070"/>
                      <a:pt x="957" y="9941"/>
                    </a:cubicBezTo>
                    <a:cubicBezTo>
                      <a:pt x="957" y="9941"/>
                      <a:pt x="957" y="11236"/>
                      <a:pt x="1046" y="11236"/>
                    </a:cubicBezTo>
                    <a:cubicBezTo>
                      <a:pt x="1046" y="12099"/>
                      <a:pt x="1220" y="11236"/>
                      <a:pt x="1307" y="12530"/>
                    </a:cubicBezTo>
                    <a:cubicBezTo>
                      <a:pt x="1481" y="12530"/>
                      <a:pt x="1654" y="12530"/>
                      <a:pt x="1829" y="12962"/>
                    </a:cubicBezTo>
                    <a:cubicBezTo>
                      <a:pt x="1917" y="12962"/>
                      <a:pt x="2090" y="12962"/>
                      <a:pt x="2178" y="13825"/>
                    </a:cubicBezTo>
                    <a:cubicBezTo>
                      <a:pt x="2525" y="14688"/>
                      <a:pt x="2525" y="16853"/>
                      <a:pt x="2788" y="17716"/>
                    </a:cubicBezTo>
                    <a:cubicBezTo>
                      <a:pt x="2961" y="17716"/>
                      <a:pt x="3571" y="17716"/>
                      <a:pt x="3659" y="17716"/>
                    </a:cubicBezTo>
                    <a:cubicBezTo>
                      <a:pt x="3832" y="17716"/>
                      <a:pt x="4093" y="18148"/>
                      <a:pt x="4267" y="18579"/>
                    </a:cubicBezTo>
                    <a:cubicBezTo>
                      <a:pt x="4442" y="18579"/>
                      <a:pt x="4616" y="19442"/>
                      <a:pt x="4791" y="19874"/>
                    </a:cubicBezTo>
                    <a:cubicBezTo>
                      <a:pt x="5052" y="19874"/>
                      <a:pt x="5226" y="19874"/>
                      <a:pt x="5487" y="20305"/>
                    </a:cubicBezTo>
                    <a:cubicBezTo>
                      <a:pt x="5835" y="20305"/>
                      <a:pt x="6270" y="21168"/>
                      <a:pt x="6794" y="21168"/>
                    </a:cubicBezTo>
                    <a:cubicBezTo>
                      <a:pt x="8273" y="21600"/>
                      <a:pt x="9668" y="21168"/>
                      <a:pt x="11147" y="21168"/>
                    </a:cubicBezTo>
                    <a:cubicBezTo>
                      <a:pt x="11671" y="21168"/>
                      <a:pt x="12279" y="21168"/>
                      <a:pt x="12715" y="21168"/>
                    </a:cubicBezTo>
                    <a:cubicBezTo>
                      <a:pt x="13500" y="20737"/>
                      <a:pt x="14196" y="19011"/>
                      <a:pt x="14893" y="18579"/>
                    </a:cubicBezTo>
                    <a:cubicBezTo>
                      <a:pt x="15328" y="18579"/>
                      <a:pt x="15764" y="18579"/>
                      <a:pt x="16113" y="18579"/>
                    </a:cubicBezTo>
                    <a:cubicBezTo>
                      <a:pt x="16374" y="18579"/>
                      <a:pt x="16809" y="16422"/>
                      <a:pt x="17245" y="15551"/>
                    </a:cubicBezTo>
                    <a:cubicBezTo>
                      <a:pt x="17419" y="15119"/>
                      <a:pt x="17680" y="15119"/>
                      <a:pt x="17855" y="14688"/>
                    </a:cubicBezTo>
                    <a:cubicBezTo>
                      <a:pt x="18028" y="14688"/>
                      <a:pt x="18290" y="14256"/>
                      <a:pt x="18463" y="13393"/>
                    </a:cubicBezTo>
                    <a:cubicBezTo>
                      <a:pt x="19334" y="11667"/>
                      <a:pt x="19944" y="11236"/>
                      <a:pt x="20293" y="8207"/>
                    </a:cubicBezTo>
                    <a:cubicBezTo>
                      <a:pt x="21164" y="8207"/>
                      <a:pt x="21600" y="3892"/>
                      <a:pt x="21251" y="0"/>
                    </a:cubicBezTo>
                    <a:cubicBezTo>
                      <a:pt x="20729" y="0"/>
                      <a:pt x="20205" y="863"/>
                      <a:pt x="19683" y="12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3" name="Google Shape;1217;g257743a6ece_0_185"/>
              <p:cNvSpPr/>
              <p:nvPr/>
            </p:nvSpPr>
            <p:spPr>
              <a:xfrm>
                <a:off x="181933" y="215882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5" h="21600" extrusionOk="0">
                    <a:moveTo>
                      <a:pt x="20083" y="0"/>
                    </a:moveTo>
                    <a:cubicBezTo>
                      <a:pt x="20083" y="0"/>
                      <a:pt x="19037" y="1171"/>
                      <a:pt x="18572" y="1675"/>
                    </a:cubicBezTo>
                    <a:cubicBezTo>
                      <a:pt x="17180" y="3180"/>
                      <a:pt x="15901" y="4856"/>
                      <a:pt x="14624" y="6026"/>
                    </a:cubicBezTo>
                    <a:cubicBezTo>
                      <a:pt x="14161" y="6531"/>
                      <a:pt x="13347" y="6866"/>
                      <a:pt x="12999" y="7367"/>
                    </a:cubicBezTo>
                    <a:cubicBezTo>
                      <a:pt x="12767" y="7702"/>
                      <a:pt x="12419" y="8036"/>
                      <a:pt x="12186" y="8371"/>
                    </a:cubicBezTo>
                    <a:cubicBezTo>
                      <a:pt x="12068" y="8371"/>
                      <a:pt x="11838" y="8538"/>
                      <a:pt x="11720" y="8705"/>
                    </a:cubicBezTo>
                    <a:cubicBezTo>
                      <a:pt x="11024" y="9377"/>
                      <a:pt x="10444" y="10213"/>
                      <a:pt x="9748" y="10715"/>
                    </a:cubicBezTo>
                    <a:cubicBezTo>
                      <a:pt x="9748" y="10715"/>
                      <a:pt x="9515" y="10882"/>
                      <a:pt x="9397" y="11049"/>
                    </a:cubicBezTo>
                    <a:cubicBezTo>
                      <a:pt x="9167" y="11049"/>
                      <a:pt x="9167" y="10882"/>
                      <a:pt x="8934" y="11049"/>
                    </a:cubicBezTo>
                    <a:cubicBezTo>
                      <a:pt x="8934" y="11049"/>
                      <a:pt x="8701" y="11387"/>
                      <a:pt x="8586" y="11387"/>
                    </a:cubicBezTo>
                    <a:cubicBezTo>
                      <a:pt x="8236" y="11721"/>
                      <a:pt x="8005" y="11889"/>
                      <a:pt x="7888" y="12223"/>
                    </a:cubicBezTo>
                    <a:cubicBezTo>
                      <a:pt x="7888" y="12390"/>
                      <a:pt x="7888" y="12557"/>
                      <a:pt x="7888" y="12725"/>
                    </a:cubicBezTo>
                    <a:cubicBezTo>
                      <a:pt x="7888" y="12725"/>
                      <a:pt x="7657" y="12725"/>
                      <a:pt x="7425" y="12725"/>
                    </a:cubicBezTo>
                    <a:cubicBezTo>
                      <a:pt x="7307" y="12725"/>
                      <a:pt x="7077" y="13059"/>
                      <a:pt x="7077" y="13226"/>
                    </a:cubicBezTo>
                    <a:cubicBezTo>
                      <a:pt x="6727" y="13561"/>
                      <a:pt x="6379" y="13731"/>
                      <a:pt x="6146" y="14066"/>
                    </a:cubicBezTo>
                    <a:cubicBezTo>
                      <a:pt x="5335" y="14066"/>
                      <a:pt x="4869" y="15403"/>
                      <a:pt x="4288" y="15905"/>
                    </a:cubicBezTo>
                    <a:cubicBezTo>
                      <a:pt x="4288" y="15905"/>
                      <a:pt x="3940" y="15905"/>
                      <a:pt x="3825" y="16072"/>
                    </a:cubicBezTo>
                    <a:cubicBezTo>
                      <a:pt x="3825" y="16072"/>
                      <a:pt x="3708" y="16410"/>
                      <a:pt x="3592" y="16577"/>
                    </a:cubicBezTo>
                    <a:cubicBezTo>
                      <a:pt x="2779" y="17413"/>
                      <a:pt x="2083" y="18416"/>
                      <a:pt x="1502" y="19590"/>
                    </a:cubicBezTo>
                    <a:cubicBezTo>
                      <a:pt x="1269" y="19757"/>
                      <a:pt x="804" y="20092"/>
                      <a:pt x="573" y="20426"/>
                    </a:cubicBezTo>
                    <a:cubicBezTo>
                      <a:pt x="341" y="20761"/>
                      <a:pt x="-240" y="21600"/>
                      <a:pt x="108" y="21600"/>
                    </a:cubicBezTo>
                    <a:cubicBezTo>
                      <a:pt x="456" y="21266"/>
                      <a:pt x="804" y="21266"/>
                      <a:pt x="1269" y="21095"/>
                    </a:cubicBezTo>
                    <a:cubicBezTo>
                      <a:pt x="1617" y="20928"/>
                      <a:pt x="1965" y="20594"/>
                      <a:pt x="2313" y="20259"/>
                    </a:cubicBezTo>
                    <a:cubicBezTo>
                      <a:pt x="2779" y="20092"/>
                      <a:pt x="3127" y="20259"/>
                      <a:pt x="3592" y="19925"/>
                    </a:cubicBezTo>
                    <a:cubicBezTo>
                      <a:pt x="3708" y="19925"/>
                      <a:pt x="4056" y="19590"/>
                      <a:pt x="4288" y="19423"/>
                    </a:cubicBezTo>
                    <a:cubicBezTo>
                      <a:pt x="4636" y="19256"/>
                      <a:pt x="5102" y="18921"/>
                      <a:pt x="5102" y="18921"/>
                    </a:cubicBezTo>
                    <a:cubicBezTo>
                      <a:pt x="5335" y="18584"/>
                      <a:pt x="5565" y="18584"/>
                      <a:pt x="5683" y="18249"/>
                    </a:cubicBezTo>
                    <a:cubicBezTo>
                      <a:pt x="5798" y="18249"/>
                      <a:pt x="5915" y="18249"/>
                      <a:pt x="6031" y="18249"/>
                    </a:cubicBezTo>
                    <a:cubicBezTo>
                      <a:pt x="6031" y="18249"/>
                      <a:pt x="6146" y="18082"/>
                      <a:pt x="6263" y="17915"/>
                    </a:cubicBezTo>
                    <a:cubicBezTo>
                      <a:pt x="6959" y="17413"/>
                      <a:pt x="7425" y="16744"/>
                      <a:pt x="8121" y="16410"/>
                    </a:cubicBezTo>
                    <a:cubicBezTo>
                      <a:pt x="8586" y="16072"/>
                      <a:pt x="9049" y="15738"/>
                      <a:pt x="9397" y="15571"/>
                    </a:cubicBezTo>
                    <a:cubicBezTo>
                      <a:pt x="9748" y="15236"/>
                      <a:pt x="10211" y="14734"/>
                      <a:pt x="10676" y="14400"/>
                    </a:cubicBezTo>
                    <a:cubicBezTo>
                      <a:pt x="10559" y="13731"/>
                      <a:pt x="10909" y="13561"/>
                      <a:pt x="11140" y="13226"/>
                    </a:cubicBezTo>
                    <a:cubicBezTo>
                      <a:pt x="11372" y="12892"/>
                      <a:pt x="11488" y="12390"/>
                      <a:pt x="11720" y="12056"/>
                    </a:cubicBezTo>
                    <a:cubicBezTo>
                      <a:pt x="11838" y="12056"/>
                      <a:pt x="11953" y="12056"/>
                      <a:pt x="12068" y="12056"/>
                    </a:cubicBezTo>
                    <a:cubicBezTo>
                      <a:pt x="12068" y="12056"/>
                      <a:pt x="12068" y="11721"/>
                      <a:pt x="12301" y="11554"/>
                    </a:cubicBezTo>
                    <a:cubicBezTo>
                      <a:pt x="12534" y="11554"/>
                      <a:pt x="12767" y="11387"/>
                      <a:pt x="12882" y="11220"/>
                    </a:cubicBezTo>
                    <a:cubicBezTo>
                      <a:pt x="13115" y="10882"/>
                      <a:pt x="13230" y="10380"/>
                      <a:pt x="13463" y="10046"/>
                    </a:cubicBezTo>
                    <a:cubicBezTo>
                      <a:pt x="13695" y="9711"/>
                      <a:pt x="14043" y="9377"/>
                      <a:pt x="14391" y="9210"/>
                    </a:cubicBezTo>
                    <a:cubicBezTo>
                      <a:pt x="14972" y="8538"/>
                      <a:pt x="15437" y="7869"/>
                      <a:pt x="16133" y="7367"/>
                    </a:cubicBezTo>
                    <a:cubicBezTo>
                      <a:pt x="16366" y="7033"/>
                      <a:pt x="16714" y="6866"/>
                      <a:pt x="16947" y="6531"/>
                    </a:cubicBezTo>
                    <a:cubicBezTo>
                      <a:pt x="17180" y="6194"/>
                      <a:pt x="17412" y="5859"/>
                      <a:pt x="17643" y="5525"/>
                    </a:cubicBezTo>
                    <a:cubicBezTo>
                      <a:pt x="17643" y="5525"/>
                      <a:pt x="17760" y="5525"/>
                      <a:pt x="17876" y="5357"/>
                    </a:cubicBezTo>
                    <a:cubicBezTo>
                      <a:pt x="18224" y="5023"/>
                      <a:pt x="18456" y="4689"/>
                      <a:pt x="18804" y="4521"/>
                    </a:cubicBezTo>
                    <a:cubicBezTo>
                      <a:pt x="18804" y="4521"/>
                      <a:pt x="18804" y="4354"/>
                      <a:pt x="19037" y="4187"/>
                    </a:cubicBezTo>
                    <a:cubicBezTo>
                      <a:pt x="19152" y="4020"/>
                      <a:pt x="19385" y="4020"/>
                      <a:pt x="19618" y="3852"/>
                    </a:cubicBezTo>
                    <a:cubicBezTo>
                      <a:pt x="19618" y="3852"/>
                      <a:pt x="19851" y="3348"/>
                      <a:pt x="19966" y="3180"/>
                    </a:cubicBezTo>
                    <a:cubicBezTo>
                      <a:pt x="20314" y="2679"/>
                      <a:pt x="20547" y="2511"/>
                      <a:pt x="20779" y="2177"/>
                    </a:cubicBezTo>
                    <a:cubicBezTo>
                      <a:pt x="21127" y="1843"/>
                      <a:pt x="21360" y="1508"/>
                      <a:pt x="21245" y="836"/>
                    </a:cubicBezTo>
                    <a:cubicBezTo>
                      <a:pt x="21245" y="502"/>
                      <a:pt x="20779" y="334"/>
                      <a:pt x="20431" y="5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4" name="Google Shape;1218;g257743a6ece_0_185"/>
              <p:cNvSpPr/>
              <p:nvPr/>
            </p:nvSpPr>
            <p:spPr>
              <a:xfrm>
                <a:off x="237396" y="215978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6" extrusionOk="0">
                    <a:moveTo>
                      <a:pt x="19513" y="1314"/>
                    </a:moveTo>
                    <a:cubicBezTo>
                      <a:pt x="19513" y="1314"/>
                      <a:pt x="18758" y="2496"/>
                      <a:pt x="18378" y="2792"/>
                    </a:cubicBezTo>
                    <a:cubicBezTo>
                      <a:pt x="17998" y="2792"/>
                      <a:pt x="17622" y="3383"/>
                      <a:pt x="17242" y="3679"/>
                    </a:cubicBezTo>
                    <a:cubicBezTo>
                      <a:pt x="16103" y="4867"/>
                      <a:pt x="14780" y="5753"/>
                      <a:pt x="13453" y="6640"/>
                    </a:cubicBezTo>
                    <a:cubicBezTo>
                      <a:pt x="12125" y="7527"/>
                      <a:pt x="10990" y="8715"/>
                      <a:pt x="9851" y="9897"/>
                    </a:cubicBezTo>
                    <a:cubicBezTo>
                      <a:pt x="9095" y="10488"/>
                      <a:pt x="8147" y="11375"/>
                      <a:pt x="7580" y="11671"/>
                    </a:cubicBezTo>
                    <a:cubicBezTo>
                      <a:pt x="7388" y="11671"/>
                      <a:pt x="7012" y="11671"/>
                      <a:pt x="7012" y="11966"/>
                    </a:cubicBezTo>
                    <a:cubicBezTo>
                      <a:pt x="6632" y="11966"/>
                      <a:pt x="6064" y="11966"/>
                      <a:pt x="5873" y="12262"/>
                    </a:cubicBezTo>
                    <a:cubicBezTo>
                      <a:pt x="5493" y="12557"/>
                      <a:pt x="5117" y="13450"/>
                      <a:pt x="4546" y="14041"/>
                    </a:cubicBezTo>
                    <a:cubicBezTo>
                      <a:pt x="4170" y="14041"/>
                      <a:pt x="3790" y="14041"/>
                      <a:pt x="3410" y="14041"/>
                    </a:cubicBezTo>
                    <a:cubicBezTo>
                      <a:pt x="3030" y="14041"/>
                      <a:pt x="3030" y="14928"/>
                      <a:pt x="2654" y="15223"/>
                    </a:cubicBezTo>
                    <a:cubicBezTo>
                      <a:pt x="2083" y="15519"/>
                      <a:pt x="1515" y="15814"/>
                      <a:pt x="1136" y="16405"/>
                    </a:cubicBezTo>
                    <a:cubicBezTo>
                      <a:pt x="568" y="16997"/>
                      <a:pt x="0" y="17889"/>
                      <a:pt x="0" y="18776"/>
                    </a:cubicBezTo>
                    <a:cubicBezTo>
                      <a:pt x="0" y="19662"/>
                      <a:pt x="380" y="20549"/>
                      <a:pt x="759" y="21140"/>
                    </a:cubicBezTo>
                    <a:cubicBezTo>
                      <a:pt x="759" y="21140"/>
                      <a:pt x="1136" y="21140"/>
                      <a:pt x="1136" y="21436"/>
                    </a:cubicBezTo>
                    <a:cubicBezTo>
                      <a:pt x="2083" y="21436"/>
                      <a:pt x="2842" y="21140"/>
                      <a:pt x="3598" y="20845"/>
                    </a:cubicBezTo>
                    <a:cubicBezTo>
                      <a:pt x="4358" y="20845"/>
                      <a:pt x="5305" y="20845"/>
                      <a:pt x="6064" y="20254"/>
                    </a:cubicBezTo>
                    <a:cubicBezTo>
                      <a:pt x="6441" y="20254"/>
                      <a:pt x="6820" y="19662"/>
                      <a:pt x="7200" y="19367"/>
                    </a:cubicBezTo>
                    <a:cubicBezTo>
                      <a:pt x="7959" y="18776"/>
                      <a:pt x="8527" y="18480"/>
                      <a:pt x="8903" y="17889"/>
                    </a:cubicBezTo>
                    <a:cubicBezTo>
                      <a:pt x="9283" y="17292"/>
                      <a:pt x="9663" y="16997"/>
                      <a:pt x="9851" y="16701"/>
                    </a:cubicBezTo>
                    <a:cubicBezTo>
                      <a:pt x="10422" y="15814"/>
                      <a:pt x="10610" y="15814"/>
                      <a:pt x="11178" y="15223"/>
                    </a:cubicBezTo>
                    <a:cubicBezTo>
                      <a:pt x="12125" y="14041"/>
                      <a:pt x="12693" y="12557"/>
                      <a:pt x="13453" y="11375"/>
                    </a:cubicBezTo>
                    <a:cubicBezTo>
                      <a:pt x="14020" y="10193"/>
                      <a:pt x="14968" y="9306"/>
                      <a:pt x="15536" y="8715"/>
                    </a:cubicBezTo>
                    <a:cubicBezTo>
                      <a:pt x="15915" y="8118"/>
                      <a:pt x="16483" y="7527"/>
                      <a:pt x="16483" y="7231"/>
                    </a:cubicBezTo>
                    <a:cubicBezTo>
                      <a:pt x="16483" y="7231"/>
                      <a:pt x="16675" y="7231"/>
                      <a:pt x="16863" y="6936"/>
                    </a:cubicBezTo>
                    <a:cubicBezTo>
                      <a:pt x="16863" y="6936"/>
                      <a:pt x="16863" y="6640"/>
                      <a:pt x="16863" y="6640"/>
                    </a:cubicBezTo>
                    <a:cubicBezTo>
                      <a:pt x="16863" y="6640"/>
                      <a:pt x="17242" y="6640"/>
                      <a:pt x="17242" y="6640"/>
                    </a:cubicBezTo>
                    <a:cubicBezTo>
                      <a:pt x="17242" y="6640"/>
                      <a:pt x="17242" y="6049"/>
                      <a:pt x="17242" y="6049"/>
                    </a:cubicBezTo>
                    <a:cubicBezTo>
                      <a:pt x="17242" y="6049"/>
                      <a:pt x="17430" y="6049"/>
                      <a:pt x="17622" y="6049"/>
                    </a:cubicBezTo>
                    <a:cubicBezTo>
                      <a:pt x="17810" y="5458"/>
                      <a:pt x="18190" y="5458"/>
                      <a:pt x="18570" y="4867"/>
                    </a:cubicBezTo>
                    <a:cubicBezTo>
                      <a:pt x="19137" y="3974"/>
                      <a:pt x="19513" y="3087"/>
                      <a:pt x="20085" y="2496"/>
                    </a:cubicBezTo>
                    <a:cubicBezTo>
                      <a:pt x="20653" y="1610"/>
                      <a:pt x="21408" y="1314"/>
                      <a:pt x="21600" y="132"/>
                    </a:cubicBezTo>
                    <a:cubicBezTo>
                      <a:pt x="21600" y="132"/>
                      <a:pt x="21600" y="-164"/>
                      <a:pt x="21408" y="132"/>
                    </a:cubicBezTo>
                    <a:cubicBezTo>
                      <a:pt x="21032" y="723"/>
                      <a:pt x="19893" y="1018"/>
                      <a:pt x="19513" y="1314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5" name="Google Shape;1219;g257743a6ece_0_185"/>
              <p:cNvSpPr/>
              <p:nvPr/>
            </p:nvSpPr>
            <p:spPr>
              <a:xfrm>
                <a:off x="171918" y="217079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421" extrusionOk="0">
                    <a:moveTo>
                      <a:pt x="20465" y="1031"/>
                    </a:moveTo>
                    <a:cubicBezTo>
                      <a:pt x="20465" y="1031"/>
                      <a:pt x="20465" y="-179"/>
                      <a:pt x="19814" y="23"/>
                    </a:cubicBezTo>
                    <a:cubicBezTo>
                      <a:pt x="18841" y="426"/>
                      <a:pt x="18190" y="829"/>
                      <a:pt x="17052" y="1031"/>
                    </a:cubicBezTo>
                    <a:cubicBezTo>
                      <a:pt x="16730" y="1841"/>
                      <a:pt x="16079" y="2043"/>
                      <a:pt x="15592" y="2244"/>
                    </a:cubicBezTo>
                    <a:cubicBezTo>
                      <a:pt x="14941" y="2647"/>
                      <a:pt x="14616" y="2647"/>
                      <a:pt x="14294" y="3252"/>
                    </a:cubicBezTo>
                    <a:cubicBezTo>
                      <a:pt x="13804" y="3656"/>
                      <a:pt x="13317" y="4260"/>
                      <a:pt x="12830" y="4869"/>
                    </a:cubicBezTo>
                    <a:cubicBezTo>
                      <a:pt x="9746" y="8099"/>
                      <a:pt x="6984" y="11530"/>
                      <a:pt x="4386" y="15365"/>
                    </a:cubicBezTo>
                    <a:cubicBezTo>
                      <a:pt x="3735" y="15365"/>
                      <a:pt x="3249" y="16373"/>
                      <a:pt x="2923" y="16575"/>
                    </a:cubicBezTo>
                    <a:cubicBezTo>
                      <a:pt x="2923" y="16575"/>
                      <a:pt x="2762" y="16780"/>
                      <a:pt x="2598" y="16982"/>
                    </a:cubicBezTo>
                    <a:cubicBezTo>
                      <a:pt x="1950" y="17788"/>
                      <a:pt x="1463" y="18191"/>
                      <a:pt x="973" y="18796"/>
                    </a:cubicBezTo>
                    <a:cubicBezTo>
                      <a:pt x="651" y="19199"/>
                      <a:pt x="0" y="19603"/>
                      <a:pt x="0" y="20211"/>
                    </a:cubicBezTo>
                    <a:cubicBezTo>
                      <a:pt x="487" y="20413"/>
                      <a:pt x="161" y="21421"/>
                      <a:pt x="812" y="21421"/>
                    </a:cubicBezTo>
                    <a:cubicBezTo>
                      <a:pt x="1138" y="21421"/>
                      <a:pt x="1138" y="21421"/>
                      <a:pt x="1299" y="21219"/>
                    </a:cubicBezTo>
                    <a:cubicBezTo>
                      <a:pt x="1299" y="21219"/>
                      <a:pt x="1786" y="21018"/>
                      <a:pt x="1950" y="20816"/>
                    </a:cubicBezTo>
                    <a:cubicBezTo>
                      <a:pt x="2111" y="20816"/>
                      <a:pt x="1950" y="20413"/>
                      <a:pt x="2275" y="20413"/>
                    </a:cubicBezTo>
                    <a:cubicBezTo>
                      <a:pt x="2275" y="20413"/>
                      <a:pt x="2762" y="20010"/>
                      <a:pt x="2923" y="20010"/>
                    </a:cubicBezTo>
                    <a:cubicBezTo>
                      <a:pt x="3574" y="19401"/>
                      <a:pt x="4548" y="18595"/>
                      <a:pt x="5198" y="18191"/>
                    </a:cubicBezTo>
                    <a:cubicBezTo>
                      <a:pt x="5198" y="18191"/>
                      <a:pt x="5198" y="17990"/>
                      <a:pt x="5360" y="17990"/>
                    </a:cubicBezTo>
                    <a:cubicBezTo>
                      <a:pt x="5360" y="17990"/>
                      <a:pt x="5685" y="17586"/>
                      <a:pt x="6011" y="17586"/>
                    </a:cubicBezTo>
                    <a:cubicBezTo>
                      <a:pt x="6659" y="16982"/>
                      <a:pt x="7310" y="16373"/>
                      <a:pt x="7957" y="15970"/>
                    </a:cubicBezTo>
                    <a:cubicBezTo>
                      <a:pt x="8122" y="15768"/>
                      <a:pt x="8283" y="15970"/>
                      <a:pt x="8608" y="15566"/>
                    </a:cubicBezTo>
                    <a:cubicBezTo>
                      <a:pt x="8608" y="15566"/>
                      <a:pt x="8770" y="15163"/>
                      <a:pt x="9095" y="15163"/>
                    </a:cubicBezTo>
                    <a:cubicBezTo>
                      <a:pt x="10394" y="14357"/>
                      <a:pt x="11532" y="13345"/>
                      <a:pt x="12669" y="12538"/>
                    </a:cubicBezTo>
                    <a:cubicBezTo>
                      <a:pt x="12992" y="12538"/>
                      <a:pt x="13317" y="12538"/>
                      <a:pt x="13481" y="12135"/>
                    </a:cubicBezTo>
                    <a:cubicBezTo>
                      <a:pt x="13804" y="11732"/>
                      <a:pt x="13968" y="11329"/>
                      <a:pt x="14294" y="11329"/>
                    </a:cubicBezTo>
                    <a:cubicBezTo>
                      <a:pt x="14455" y="10925"/>
                      <a:pt x="14780" y="10925"/>
                      <a:pt x="15106" y="10925"/>
                    </a:cubicBezTo>
                    <a:cubicBezTo>
                      <a:pt x="15106" y="10925"/>
                      <a:pt x="15106" y="10724"/>
                      <a:pt x="15106" y="10518"/>
                    </a:cubicBezTo>
                    <a:cubicBezTo>
                      <a:pt x="15428" y="10518"/>
                      <a:pt x="15918" y="10115"/>
                      <a:pt x="16079" y="9913"/>
                    </a:cubicBezTo>
                    <a:cubicBezTo>
                      <a:pt x="16891" y="9107"/>
                      <a:pt x="17217" y="8099"/>
                      <a:pt x="17865" y="7289"/>
                    </a:cubicBezTo>
                    <a:cubicBezTo>
                      <a:pt x="17865" y="7289"/>
                      <a:pt x="18190" y="7289"/>
                      <a:pt x="18351" y="6885"/>
                    </a:cubicBezTo>
                    <a:cubicBezTo>
                      <a:pt x="18516" y="6684"/>
                      <a:pt x="18677" y="6280"/>
                      <a:pt x="18841" y="6079"/>
                    </a:cubicBezTo>
                    <a:cubicBezTo>
                      <a:pt x="19002" y="5877"/>
                      <a:pt x="19328" y="5877"/>
                      <a:pt x="19653" y="5676"/>
                    </a:cubicBezTo>
                    <a:cubicBezTo>
                      <a:pt x="19653" y="5676"/>
                      <a:pt x="19976" y="4667"/>
                      <a:pt x="20301" y="4260"/>
                    </a:cubicBezTo>
                    <a:cubicBezTo>
                      <a:pt x="20952" y="3656"/>
                      <a:pt x="21600" y="3051"/>
                      <a:pt x="21439" y="1841"/>
                    </a:cubicBezTo>
                    <a:cubicBezTo>
                      <a:pt x="21439" y="1232"/>
                      <a:pt x="20952" y="1232"/>
                      <a:pt x="20301" y="123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6" name="Google Shape;1220;g257743a6ece_0_185"/>
              <p:cNvSpPr/>
              <p:nvPr/>
            </p:nvSpPr>
            <p:spPr>
              <a:xfrm>
                <a:off x="191103" y="21705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5" h="21386" extrusionOk="0">
                    <a:moveTo>
                      <a:pt x="19124" y="557"/>
                    </a:moveTo>
                    <a:cubicBezTo>
                      <a:pt x="17018" y="1713"/>
                      <a:pt x="14384" y="3254"/>
                      <a:pt x="11484" y="5573"/>
                    </a:cubicBezTo>
                    <a:cubicBezTo>
                      <a:pt x="10433" y="6344"/>
                      <a:pt x="9116" y="7500"/>
                      <a:pt x="8060" y="8270"/>
                    </a:cubicBezTo>
                    <a:cubicBezTo>
                      <a:pt x="7799" y="8270"/>
                      <a:pt x="7799" y="8270"/>
                      <a:pt x="7271" y="9041"/>
                    </a:cubicBezTo>
                    <a:cubicBezTo>
                      <a:pt x="6743" y="9041"/>
                      <a:pt x="6482" y="9041"/>
                      <a:pt x="5954" y="9041"/>
                    </a:cubicBezTo>
                    <a:cubicBezTo>
                      <a:pt x="5954" y="9041"/>
                      <a:pt x="5954" y="9812"/>
                      <a:pt x="5165" y="10197"/>
                    </a:cubicBezTo>
                    <a:cubicBezTo>
                      <a:pt x="4637" y="10582"/>
                      <a:pt x="4109" y="10197"/>
                      <a:pt x="3848" y="10582"/>
                    </a:cubicBezTo>
                    <a:cubicBezTo>
                      <a:pt x="3586" y="10582"/>
                      <a:pt x="2531" y="12516"/>
                      <a:pt x="2269" y="12902"/>
                    </a:cubicBezTo>
                    <a:cubicBezTo>
                      <a:pt x="1742" y="12902"/>
                      <a:pt x="1742" y="13287"/>
                      <a:pt x="1480" y="14058"/>
                    </a:cubicBezTo>
                    <a:cubicBezTo>
                      <a:pt x="1480" y="14443"/>
                      <a:pt x="686" y="14828"/>
                      <a:pt x="425" y="15599"/>
                    </a:cubicBezTo>
                    <a:cubicBezTo>
                      <a:pt x="-631" y="18303"/>
                      <a:pt x="425" y="21001"/>
                      <a:pt x="2003" y="21386"/>
                    </a:cubicBezTo>
                    <a:cubicBezTo>
                      <a:pt x="4109" y="19845"/>
                      <a:pt x="5954" y="16755"/>
                      <a:pt x="7799" y="14828"/>
                    </a:cubicBezTo>
                    <a:cubicBezTo>
                      <a:pt x="8588" y="14058"/>
                      <a:pt x="9116" y="13672"/>
                      <a:pt x="9644" y="12902"/>
                    </a:cubicBezTo>
                    <a:cubicBezTo>
                      <a:pt x="9644" y="12902"/>
                      <a:pt x="9644" y="12902"/>
                      <a:pt x="10171" y="12902"/>
                    </a:cubicBezTo>
                    <a:cubicBezTo>
                      <a:pt x="10171" y="12902"/>
                      <a:pt x="10694" y="12902"/>
                      <a:pt x="10961" y="12516"/>
                    </a:cubicBezTo>
                    <a:cubicBezTo>
                      <a:pt x="10961" y="12516"/>
                      <a:pt x="10961" y="11746"/>
                      <a:pt x="11484" y="11360"/>
                    </a:cubicBezTo>
                    <a:cubicBezTo>
                      <a:pt x="11484" y="11360"/>
                      <a:pt x="12011" y="11360"/>
                      <a:pt x="12278" y="10968"/>
                    </a:cubicBezTo>
                    <a:cubicBezTo>
                      <a:pt x="12278" y="10968"/>
                      <a:pt x="12278" y="10197"/>
                      <a:pt x="12801" y="10197"/>
                    </a:cubicBezTo>
                    <a:cubicBezTo>
                      <a:pt x="13328" y="9426"/>
                      <a:pt x="14118" y="8656"/>
                      <a:pt x="14645" y="8270"/>
                    </a:cubicBezTo>
                    <a:cubicBezTo>
                      <a:pt x="15435" y="7885"/>
                      <a:pt x="15962" y="7114"/>
                      <a:pt x="16490" y="6344"/>
                    </a:cubicBezTo>
                    <a:cubicBezTo>
                      <a:pt x="18069" y="4795"/>
                      <a:pt x="20969" y="3639"/>
                      <a:pt x="20441" y="171"/>
                    </a:cubicBezTo>
                    <a:cubicBezTo>
                      <a:pt x="19913" y="171"/>
                      <a:pt x="18858" y="-214"/>
                      <a:pt x="18858" y="17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7" name="Google Shape;1221;g257743a6ece_0_185"/>
              <p:cNvSpPr/>
              <p:nvPr/>
            </p:nvSpPr>
            <p:spPr>
              <a:xfrm>
                <a:off x="238748" y="217859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6" h="21600" extrusionOk="0">
                    <a:moveTo>
                      <a:pt x="17739" y="2736"/>
                    </a:moveTo>
                    <a:cubicBezTo>
                      <a:pt x="17739" y="2736"/>
                      <a:pt x="16683" y="3282"/>
                      <a:pt x="16156" y="3828"/>
                    </a:cubicBezTo>
                    <a:cubicBezTo>
                      <a:pt x="15630" y="3828"/>
                      <a:pt x="14752" y="3828"/>
                      <a:pt x="14226" y="4375"/>
                    </a:cubicBezTo>
                    <a:cubicBezTo>
                      <a:pt x="13874" y="4375"/>
                      <a:pt x="13699" y="5194"/>
                      <a:pt x="13347" y="5467"/>
                    </a:cubicBezTo>
                    <a:cubicBezTo>
                      <a:pt x="12996" y="5740"/>
                      <a:pt x="12644" y="6013"/>
                      <a:pt x="12295" y="6291"/>
                    </a:cubicBezTo>
                    <a:cubicBezTo>
                      <a:pt x="11943" y="6291"/>
                      <a:pt x="11765" y="6291"/>
                      <a:pt x="11417" y="6291"/>
                    </a:cubicBezTo>
                    <a:cubicBezTo>
                      <a:pt x="11065" y="6291"/>
                      <a:pt x="10713" y="6838"/>
                      <a:pt x="10361" y="7111"/>
                    </a:cubicBezTo>
                    <a:cubicBezTo>
                      <a:pt x="8430" y="7930"/>
                      <a:pt x="5970" y="8749"/>
                      <a:pt x="4565" y="10115"/>
                    </a:cubicBezTo>
                    <a:cubicBezTo>
                      <a:pt x="4213" y="10393"/>
                      <a:pt x="3865" y="10393"/>
                      <a:pt x="3687" y="10666"/>
                    </a:cubicBezTo>
                    <a:cubicBezTo>
                      <a:pt x="3335" y="11212"/>
                      <a:pt x="3161" y="11212"/>
                      <a:pt x="2809" y="11758"/>
                    </a:cubicBezTo>
                    <a:cubicBezTo>
                      <a:pt x="2460" y="12031"/>
                      <a:pt x="1931" y="12305"/>
                      <a:pt x="2108" y="13124"/>
                    </a:cubicBezTo>
                    <a:cubicBezTo>
                      <a:pt x="1582" y="13124"/>
                      <a:pt x="1582" y="13670"/>
                      <a:pt x="1053" y="13670"/>
                    </a:cubicBezTo>
                    <a:cubicBezTo>
                      <a:pt x="1053" y="14768"/>
                      <a:pt x="174" y="15314"/>
                      <a:pt x="0" y="16679"/>
                    </a:cubicBezTo>
                    <a:cubicBezTo>
                      <a:pt x="0" y="18045"/>
                      <a:pt x="352" y="19142"/>
                      <a:pt x="704" y="20508"/>
                    </a:cubicBezTo>
                    <a:cubicBezTo>
                      <a:pt x="1404" y="20508"/>
                      <a:pt x="1931" y="21327"/>
                      <a:pt x="2635" y="21600"/>
                    </a:cubicBezTo>
                    <a:cubicBezTo>
                      <a:pt x="2635" y="21600"/>
                      <a:pt x="3161" y="21600"/>
                      <a:pt x="3513" y="21327"/>
                    </a:cubicBezTo>
                    <a:cubicBezTo>
                      <a:pt x="4039" y="21327"/>
                      <a:pt x="4391" y="21327"/>
                      <a:pt x="4743" y="21327"/>
                    </a:cubicBezTo>
                    <a:cubicBezTo>
                      <a:pt x="4743" y="21327"/>
                      <a:pt x="5092" y="21054"/>
                      <a:pt x="5269" y="21054"/>
                    </a:cubicBezTo>
                    <a:cubicBezTo>
                      <a:pt x="5970" y="20781"/>
                      <a:pt x="5970" y="21054"/>
                      <a:pt x="6322" y="20508"/>
                    </a:cubicBezTo>
                    <a:cubicBezTo>
                      <a:pt x="7200" y="19688"/>
                      <a:pt x="7904" y="18318"/>
                      <a:pt x="8604" y="17772"/>
                    </a:cubicBezTo>
                    <a:cubicBezTo>
                      <a:pt x="9131" y="16952"/>
                      <a:pt x="9660" y="16406"/>
                      <a:pt x="10187" y="15860"/>
                    </a:cubicBezTo>
                    <a:cubicBezTo>
                      <a:pt x="10713" y="15314"/>
                      <a:pt x="11239" y="14768"/>
                      <a:pt x="11417" y="14216"/>
                    </a:cubicBezTo>
                    <a:cubicBezTo>
                      <a:pt x="11417" y="14216"/>
                      <a:pt x="11417" y="13670"/>
                      <a:pt x="11765" y="13397"/>
                    </a:cubicBezTo>
                    <a:cubicBezTo>
                      <a:pt x="11765" y="13397"/>
                      <a:pt x="12117" y="13397"/>
                      <a:pt x="12295" y="13397"/>
                    </a:cubicBezTo>
                    <a:cubicBezTo>
                      <a:pt x="12295" y="13397"/>
                      <a:pt x="12295" y="12851"/>
                      <a:pt x="12469" y="12578"/>
                    </a:cubicBezTo>
                    <a:cubicBezTo>
                      <a:pt x="13347" y="11485"/>
                      <a:pt x="14226" y="10393"/>
                      <a:pt x="14926" y="9295"/>
                    </a:cubicBezTo>
                    <a:cubicBezTo>
                      <a:pt x="17035" y="6291"/>
                      <a:pt x="18965" y="3009"/>
                      <a:pt x="21251" y="546"/>
                    </a:cubicBezTo>
                    <a:cubicBezTo>
                      <a:pt x="21251" y="273"/>
                      <a:pt x="21600" y="0"/>
                      <a:pt x="21251" y="0"/>
                    </a:cubicBezTo>
                    <a:cubicBezTo>
                      <a:pt x="20196" y="1365"/>
                      <a:pt x="18439" y="1912"/>
                      <a:pt x="17561" y="328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8" name="Google Shape;1222;g257743a6ece_0_185"/>
              <p:cNvSpPr/>
              <p:nvPr/>
            </p:nvSpPr>
            <p:spPr>
              <a:xfrm>
                <a:off x="240936" y="2189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501" extrusionOk="0">
                    <a:moveTo>
                      <a:pt x="19214" y="2181"/>
                    </a:moveTo>
                    <a:cubicBezTo>
                      <a:pt x="19214" y="2181"/>
                      <a:pt x="19214" y="2379"/>
                      <a:pt x="18919" y="2577"/>
                    </a:cubicBezTo>
                    <a:cubicBezTo>
                      <a:pt x="18038" y="3368"/>
                      <a:pt x="17009" y="4358"/>
                      <a:pt x="16274" y="4956"/>
                    </a:cubicBezTo>
                    <a:cubicBezTo>
                      <a:pt x="15982" y="5154"/>
                      <a:pt x="15688" y="5351"/>
                      <a:pt x="15539" y="5549"/>
                    </a:cubicBezTo>
                    <a:cubicBezTo>
                      <a:pt x="15099" y="5945"/>
                      <a:pt x="14804" y="6539"/>
                      <a:pt x="14364" y="6935"/>
                    </a:cubicBezTo>
                    <a:cubicBezTo>
                      <a:pt x="14364" y="6935"/>
                      <a:pt x="14070" y="6935"/>
                      <a:pt x="13924" y="6935"/>
                    </a:cubicBezTo>
                    <a:cubicBezTo>
                      <a:pt x="13924" y="6935"/>
                      <a:pt x="13778" y="7133"/>
                      <a:pt x="13629" y="7331"/>
                    </a:cubicBezTo>
                    <a:cubicBezTo>
                      <a:pt x="13335" y="7730"/>
                      <a:pt x="12894" y="7928"/>
                      <a:pt x="12600" y="8126"/>
                    </a:cubicBezTo>
                    <a:cubicBezTo>
                      <a:pt x="12014" y="8324"/>
                      <a:pt x="11868" y="8324"/>
                      <a:pt x="11279" y="8720"/>
                    </a:cubicBezTo>
                    <a:cubicBezTo>
                      <a:pt x="10690" y="8918"/>
                      <a:pt x="10249" y="9512"/>
                      <a:pt x="9663" y="9710"/>
                    </a:cubicBezTo>
                    <a:cubicBezTo>
                      <a:pt x="9220" y="10105"/>
                      <a:pt x="8634" y="10303"/>
                      <a:pt x="8045" y="10703"/>
                    </a:cubicBezTo>
                    <a:cubicBezTo>
                      <a:pt x="7750" y="10703"/>
                      <a:pt x="7458" y="11099"/>
                      <a:pt x="7164" y="11099"/>
                    </a:cubicBezTo>
                    <a:cubicBezTo>
                      <a:pt x="6870" y="11099"/>
                      <a:pt x="6575" y="11099"/>
                      <a:pt x="6283" y="11495"/>
                    </a:cubicBezTo>
                    <a:cubicBezTo>
                      <a:pt x="6135" y="11693"/>
                      <a:pt x="5840" y="12088"/>
                      <a:pt x="5694" y="12286"/>
                    </a:cubicBezTo>
                    <a:cubicBezTo>
                      <a:pt x="5694" y="12286"/>
                      <a:pt x="5400" y="12286"/>
                      <a:pt x="5254" y="12484"/>
                    </a:cubicBezTo>
                    <a:cubicBezTo>
                      <a:pt x="5254" y="12484"/>
                      <a:pt x="5105" y="12682"/>
                      <a:pt x="4959" y="12880"/>
                    </a:cubicBezTo>
                    <a:cubicBezTo>
                      <a:pt x="4814" y="13078"/>
                      <a:pt x="4519" y="13280"/>
                      <a:pt x="4370" y="13478"/>
                    </a:cubicBezTo>
                    <a:cubicBezTo>
                      <a:pt x="3930" y="13676"/>
                      <a:pt x="3490" y="14071"/>
                      <a:pt x="3195" y="14269"/>
                    </a:cubicBezTo>
                    <a:cubicBezTo>
                      <a:pt x="3195" y="14269"/>
                      <a:pt x="2903" y="14269"/>
                      <a:pt x="2755" y="14467"/>
                    </a:cubicBezTo>
                    <a:cubicBezTo>
                      <a:pt x="2755" y="14467"/>
                      <a:pt x="2755" y="15061"/>
                      <a:pt x="2460" y="15259"/>
                    </a:cubicBezTo>
                    <a:cubicBezTo>
                      <a:pt x="2460" y="15259"/>
                      <a:pt x="2169" y="15259"/>
                      <a:pt x="2169" y="15259"/>
                    </a:cubicBezTo>
                    <a:cubicBezTo>
                      <a:pt x="1874" y="15259"/>
                      <a:pt x="1874" y="15853"/>
                      <a:pt x="1580" y="16051"/>
                    </a:cubicBezTo>
                    <a:cubicBezTo>
                      <a:pt x="1580" y="16051"/>
                      <a:pt x="1285" y="16051"/>
                      <a:pt x="1139" y="16051"/>
                    </a:cubicBezTo>
                    <a:cubicBezTo>
                      <a:pt x="699" y="16450"/>
                      <a:pt x="699" y="16648"/>
                      <a:pt x="550" y="17044"/>
                    </a:cubicBezTo>
                    <a:cubicBezTo>
                      <a:pt x="550" y="17242"/>
                      <a:pt x="110" y="17440"/>
                      <a:pt x="110" y="17638"/>
                    </a:cubicBezTo>
                    <a:cubicBezTo>
                      <a:pt x="-36" y="18232"/>
                      <a:pt x="-36" y="19225"/>
                      <a:pt x="110" y="19621"/>
                    </a:cubicBezTo>
                    <a:cubicBezTo>
                      <a:pt x="110" y="20215"/>
                      <a:pt x="699" y="20610"/>
                      <a:pt x="845" y="21204"/>
                    </a:cubicBezTo>
                    <a:cubicBezTo>
                      <a:pt x="1874" y="21600"/>
                      <a:pt x="2460" y="21600"/>
                      <a:pt x="3636" y="21204"/>
                    </a:cubicBezTo>
                    <a:cubicBezTo>
                      <a:pt x="5254" y="20808"/>
                      <a:pt x="5840" y="20610"/>
                      <a:pt x="6870" y="19819"/>
                    </a:cubicBezTo>
                    <a:cubicBezTo>
                      <a:pt x="7164" y="19621"/>
                      <a:pt x="7458" y="19423"/>
                      <a:pt x="7604" y="19023"/>
                    </a:cubicBezTo>
                    <a:cubicBezTo>
                      <a:pt x="7604" y="19023"/>
                      <a:pt x="7899" y="19023"/>
                      <a:pt x="8045" y="18825"/>
                    </a:cubicBezTo>
                    <a:cubicBezTo>
                      <a:pt x="8045" y="18825"/>
                      <a:pt x="8045" y="18429"/>
                      <a:pt x="8045" y="18429"/>
                    </a:cubicBezTo>
                    <a:cubicBezTo>
                      <a:pt x="8339" y="18034"/>
                      <a:pt x="8780" y="18034"/>
                      <a:pt x="9074" y="17836"/>
                    </a:cubicBezTo>
                    <a:cubicBezTo>
                      <a:pt x="9369" y="17440"/>
                      <a:pt x="9369" y="17242"/>
                      <a:pt x="9514" y="17044"/>
                    </a:cubicBezTo>
                    <a:cubicBezTo>
                      <a:pt x="9663" y="17044"/>
                      <a:pt x="9955" y="16846"/>
                      <a:pt x="10249" y="16450"/>
                    </a:cubicBezTo>
                    <a:cubicBezTo>
                      <a:pt x="10398" y="16450"/>
                      <a:pt x="10544" y="16051"/>
                      <a:pt x="10838" y="15853"/>
                    </a:cubicBezTo>
                    <a:cubicBezTo>
                      <a:pt x="10984" y="15853"/>
                      <a:pt x="11133" y="15457"/>
                      <a:pt x="11425" y="15259"/>
                    </a:cubicBezTo>
                    <a:cubicBezTo>
                      <a:pt x="11573" y="15259"/>
                      <a:pt x="11425" y="15259"/>
                      <a:pt x="11573" y="15061"/>
                    </a:cubicBezTo>
                    <a:cubicBezTo>
                      <a:pt x="11573" y="15061"/>
                      <a:pt x="11868" y="15061"/>
                      <a:pt x="12014" y="15061"/>
                    </a:cubicBezTo>
                    <a:cubicBezTo>
                      <a:pt x="12894" y="14071"/>
                      <a:pt x="13778" y="12880"/>
                      <a:pt x="14658" y="11890"/>
                    </a:cubicBezTo>
                    <a:cubicBezTo>
                      <a:pt x="15982" y="10105"/>
                      <a:pt x="17303" y="8522"/>
                      <a:pt x="18479" y="6539"/>
                    </a:cubicBezTo>
                    <a:cubicBezTo>
                      <a:pt x="18479" y="6143"/>
                      <a:pt x="18627" y="5945"/>
                      <a:pt x="18919" y="5747"/>
                    </a:cubicBezTo>
                    <a:cubicBezTo>
                      <a:pt x="19214" y="5154"/>
                      <a:pt x="19654" y="4358"/>
                      <a:pt x="19803" y="3962"/>
                    </a:cubicBezTo>
                    <a:cubicBezTo>
                      <a:pt x="19803" y="3962"/>
                      <a:pt x="20097" y="3962"/>
                      <a:pt x="20097" y="3764"/>
                    </a:cubicBezTo>
                    <a:cubicBezTo>
                      <a:pt x="20097" y="3566"/>
                      <a:pt x="20097" y="3171"/>
                      <a:pt x="20389" y="2973"/>
                    </a:cubicBezTo>
                    <a:cubicBezTo>
                      <a:pt x="20683" y="1983"/>
                      <a:pt x="21272" y="1188"/>
                      <a:pt x="21564" y="396"/>
                    </a:cubicBezTo>
                    <a:cubicBezTo>
                      <a:pt x="21564" y="198"/>
                      <a:pt x="21564" y="0"/>
                      <a:pt x="21272" y="0"/>
                    </a:cubicBezTo>
                    <a:cubicBezTo>
                      <a:pt x="20829" y="990"/>
                      <a:pt x="19948" y="1385"/>
                      <a:pt x="19362" y="19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29" name="Google Shape;1223;g257743a6ece_0_185"/>
              <p:cNvSpPr/>
              <p:nvPr/>
            </p:nvSpPr>
            <p:spPr>
              <a:xfrm>
                <a:off x="134201" y="22492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0" y="21448"/>
                    </a:moveTo>
                    <a:cubicBezTo>
                      <a:pt x="1780" y="21448"/>
                      <a:pt x="1958" y="21448"/>
                      <a:pt x="2077" y="21448"/>
                    </a:cubicBezTo>
                    <a:cubicBezTo>
                      <a:pt x="2077" y="21448"/>
                      <a:pt x="2077" y="21295"/>
                      <a:pt x="2077" y="21295"/>
                    </a:cubicBezTo>
                    <a:cubicBezTo>
                      <a:pt x="2136" y="21295"/>
                      <a:pt x="2255" y="21295"/>
                      <a:pt x="2314" y="21295"/>
                    </a:cubicBezTo>
                    <a:cubicBezTo>
                      <a:pt x="2314" y="21295"/>
                      <a:pt x="2552" y="21066"/>
                      <a:pt x="2552" y="21066"/>
                    </a:cubicBezTo>
                    <a:cubicBezTo>
                      <a:pt x="2552" y="20989"/>
                      <a:pt x="2552" y="21066"/>
                      <a:pt x="2671" y="20989"/>
                    </a:cubicBezTo>
                    <a:cubicBezTo>
                      <a:pt x="2788" y="20913"/>
                      <a:pt x="2907" y="20760"/>
                      <a:pt x="3026" y="20684"/>
                    </a:cubicBezTo>
                    <a:cubicBezTo>
                      <a:pt x="3382" y="20379"/>
                      <a:pt x="3739" y="20150"/>
                      <a:pt x="4035" y="19844"/>
                    </a:cubicBezTo>
                    <a:cubicBezTo>
                      <a:pt x="4154" y="19768"/>
                      <a:pt x="4332" y="19691"/>
                      <a:pt x="4450" y="19691"/>
                    </a:cubicBezTo>
                    <a:cubicBezTo>
                      <a:pt x="4569" y="19539"/>
                      <a:pt x="4807" y="19310"/>
                      <a:pt x="4926" y="19234"/>
                    </a:cubicBezTo>
                    <a:cubicBezTo>
                      <a:pt x="4926" y="19158"/>
                      <a:pt x="5104" y="19082"/>
                      <a:pt x="5104" y="19082"/>
                    </a:cubicBezTo>
                    <a:cubicBezTo>
                      <a:pt x="5281" y="18929"/>
                      <a:pt x="5459" y="18623"/>
                      <a:pt x="5697" y="18394"/>
                    </a:cubicBezTo>
                    <a:cubicBezTo>
                      <a:pt x="5697" y="18394"/>
                      <a:pt x="5756" y="18394"/>
                      <a:pt x="5816" y="18394"/>
                    </a:cubicBezTo>
                    <a:cubicBezTo>
                      <a:pt x="5816" y="18394"/>
                      <a:pt x="5816" y="18242"/>
                      <a:pt x="5816" y="18242"/>
                    </a:cubicBezTo>
                    <a:cubicBezTo>
                      <a:pt x="6112" y="17937"/>
                      <a:pt x="6408" y="17708"/>
                      <a:pt x="6646" y="17478"/>
                    </a:cubicBezTo>
                    <a:cubicBezTo>
                      <a:pt x="7002" y="17173"/>
                      <a:pt x="7299" y="16792"/>
                      <a:pt x="7655" y="16485"/>
                    </a:cubicBezTo>
                    <a:cubicBezTo>
                      <a:pt x="8189" y="15952"/>
                      <a:pt x="8782" y="15341"/>
                      <a:pt x="9257" y="14959"/>
                    </a:cubicBezTo>
                    <a:cubicBezTo>
                      <a:pt x="9376" y="14807"/>
                      <a:pt x="9495" y="14655"/>
                      <a:pt x="9614" y="14578"/>
                    </a:cubicBezTo>
                    <a:cubicBezTo>
                      <a:pt x="9614" y="14578"/>
                      <a:pt x="9791" y="14578"/>
                      <a:pt x="9791" y="14502"/>
                    </a:cubicBezTo>
                    <a:cubicBezTo>
                      <a:pt x="9791" y="14502"/>
                      <a:pt x="9850" y="14350"/>
                      <a:pt x="9910" y="14273"/>
                    </a:cubicBezTo>
                    <a:cubicBezTo>
                      <a:pt x="9910" y="14273"/>
                      <a:pt x="9910" y="14350"/>
                      <a:pt x="10028" y="14273"/>
                    </a:cubicBezTo>
                    <a:cubicBezTo>
                      <a:pt x="10028" y="14273"/>
                      <a:pt x="10028" y="14196"/>
                      <a:pt x="10088" y="14196"/>
                    </a:cubicBezTo>
                    <a:cubicBezTo>
                      <a:pt x="10325" y="13967"/>
                      <a:pt x="10563" y="13662"/>
                      <a:pt x="10741" y="13433"/>
                    </a:cubicBezTo>
                    <a:cubicBezTo>
                      <a:pt x="10801" y="13281"/>
                      <a:pt x="10918" y="13281"/>
                      <a:pt x="10978" y="13205"/>
                    </a:cubicBezTo>
                    <a:cubicBezTo>
                      <a:pt x="10978" y="13205"/>
                      <a:pt x="10978" y="13129"/>
                      <a:pt x="10978" y="13051"/>
                    </a:cubicBezTo>
                    <a:cubicBezTo>
                      <a:pt x="10978" y="13051"/>
                      <a:pt x="11037" y="13051"/>
                      <a:pt x="11037" y="13051"/>
                    </a:cubicBezTo>
                    <a:cubicBezTo>
                      <a:pt x="11275" y="12746"/>
                      <a:pt x="11453" y="12289"/>
                      <a:pt x="11809" y="12060"/>
                    </a:cubicBezTo>
                    <a:cubicBezTo>
                      <a:pt x="11750" y="11830"/>
                      <a:pt x="11928" y="11906"/>
                      <a:pt x="11986" y="11754"/>
                    </a:cubicBezTo>
                    <a:cubicBezTo>
                      <a:pt x="12046" y="11754"/>
                      <a:pt x="12046" y="11601"/>
                      <a:pt x="12165" y="11449"/>
                    </a:cubicBezTo>
                    <a:cubicBezTo>
                      <a:pt x="12580" y="10915"/>
                      <a:pt x="12937" y="10456"/>
                      <a:pt x="13351" y="9923"/>
                    </a:cubicBezTo>
                    <a:cubicBezTo>
                      <a:pt x="13886" y="9540"/>
                      <a:pt x="14301" y="9083"/>
                      <a:pt x="14776" y="8625"/>
                    </a:cubicBezTo>
                    <a:cubicBezTo>
                      <a:pt x="14776" y="8625"/>
                      <a:pt x="14895" y="8549"/>
                      <a:pt x="14895" y="8471"/>
                    </a:cubicBezTo>
                    <a:cubicBezTo>
                      <a:pt x="14895" y="8395"/>
                      <a:pt x="14954" y="8243"/>
                      <a:pt x="15013" y="8167"/>
                    </a:cubicBezTo>
                    <a:cubicBezTo>
                      <a:pt x="15013" y="8090"/>
                      <a:pt x="15132" y="8167"/>
                      <a:pt x="15192" y="8014"/>
                    </a:cubicBezTo>
                    <a:cubicBezTo>
                      <a:pt x="15251" y="7938"/>
                      <a:pt x="15192" y="7785"/>
                      <a:pt x="15309" y="7709"/>
                    </a:cubicBezTo>
                    <a:cubicBezTo>
                      <a:pt x="15488" y="7404"/>
                      <a:pt x="15785" y="7174"/>
                      <a:pt x="15903" y="6869"/>
                    </a:cubicBezTo>
                    <a:cubicBezTo>
                      <a:pt x="16200" y="6717"/>
                      <a:pt x="16438" y="6336"/>
                      <a:pt x="16674" y="6105"/>
                    </a:cubicBezTo>
                    <a:cubicBezTo>
                      <a:pt x="16793" y="5953"/>
                      <a:pt x="16912" y="5877"/>
                      <a:pt x="17031" y="5801"/>
                    </a:cubicBezTo>
                    <a:cubicBezTo>
                      <a:pt x="17031" y="5801"/>
                      <a:pt x="17150" y="5648"/>
                      <a:pt x="17209" y="5572"/>
                    </a:cubicBezTo>
                    <a:cubicBezTo>
                      <a:pt x="17268" y="5572"/>
                      <a:pt x="17268" y="5419"/>
                      <a:pt x="17387" y="5267"/>
                    </a:cubicBezTo>
                    <a:cubicBezTo>
                      <a:pt x="17506" y="5115"/>
                      <a:pt x="17625" y="5037"/>
                      <a:pt x="17802" y="4884"/>
                    </a:cubicBezTo>
                    <a:cubicBezTo>
                      <a:pt x="17921" y="4732"/>
                      <a:pt x="17980" y="4579"/>
                      <a:pt x="18099" y="4427"/>
                    </a:cubicBezTo>
                    <a:cubicBezTo>
                      <a:pt x="18218" y="4351"/>
                      <a:pt x="18336" y="4198"/>
                      <a:pt x="18455" y="4046"/>
                    </a:cubicBezTo>
                    <a:cubicBezTo>
                      <a:pt x="18574" y="3892"/>
                      <a:pt x="18693" y="3740"/>
                      <a:pt x="18751" y="3511"/>
                    </a:cubicBezTo>
                    <a:cubicBezTo>
                      <a:pt x="19583" y="2518"/>
                      <a:pt x="20473" y="1526"/>
                      <a:pt x="21244" y="457"/>
                    </a:cubicBezTo>
                    <a:cubicBezTo>
                      <a:pt x="21363" y="305"/>
                      <a:pt x="21481" y="152"/>
                      <a:pt x="21600" y="0"/>
                    </a:cubicBezTo>
                    <a:lnTo>
                      <a:pt x="21422" y="0"/>
                    </a:lnTo>
                    <a:cubicBezTo>
                      <a:pt x="21422" y="0"/>
                      <a:pt x="21244" y="152"/>
                      <a:pt x="21184" y="305"/>
                    </a:cubicBezTo>
                    <a:cubicBezTo>
                      <a:pt x="21125" y="381"/>
                      <a:pt x="21007" y="381"/>
                      <a:pt x="20948" y="457"/>
                    </a:cubicBezTo>
                    <a:cubicBezTo>
                      <a:pt x="20948" y="457"/>
                      <a:pt x="20888" y="611"/>
                      <a:pt x="20829" y="687"/>
                    </a:cubicBezTo>
                    <a:cubicBezTo>
                      <a:pt x="20829" y="687"/>
                      <a:pt x="20710" y="687"/>
                      <a:pt x="20651" y="687"/>
                    </a:cubicBezTo>
                    <a:cubicBezTo>
                      <a:pt x="20651" y="687"/>
                      <a:pt x="20651" y="840"/>
                      <a:pt x="20591" y="840"/>
                    </a:cubicBezTo>
                    <a:cubicBezTo>
                      <a:pt x="20354" y="992"/>
                      <a:pt x="20176" y="1145"/>
                      <a:pt x="19997" y="1297"/>
                    </a:cubicBezTo>
                    <a:cubicBezTo>
                      <a:pt x="19880" y="1450"/>
                      <a:pt x="19820" y="1450"/>
                      <a:pt x="19761" y="1526"/>
                    </a:cubicBezTo>
                    <a:cubicBezTo>
                      <a:pt x="19761" y="1526"/>
                      <a:pt x="19761" y="1678"/>
                      <a:pt x="19761" y="1678"/>
                    </a:cubicBezTo>
                    <a:cubicBezTo>
                      <a:pt x="19583" y="1832"/>
                      <a:pt x="19523" y="1909"/>
                      <a:pt x="19405" y="2061"/>
                    </a:cubicBezTo>
                    <a:cubicBezTo>
                      <a:pt x="19345" y="2061"/>
                      <a:pt x="19286" y="2061"/>
                      <a:pt x="19167" y="2214"/>
                    </a:cubicBezTo>
                    <a:cubicBezTo>
                      <a:pt x="19048" y="2290"/>
                      <a:pt x="18929" y="2442"/>
                      <a:pt x="18812" y="2595"/>
                    </a:cubicBezTo>
                    <a:cubicBezTo>
                      <a:pt x="18812" y="2595"/>
                      <a:pt x="18693" y="2595"/>
                      <a:pt x="18574" y="2747"/>
                    </a:cubicBezTo>
                    <a:cubicBezTo>
                      <a:pt x="18040" y="3282"/>
                      <a:pt x="17506" y="3816"/>
                      <a:pt x="16971" y="4351"/>
                    </a:cubicBezTo>
                    <a:cubicBezTo>
                      <a:pt x="16853" y="4503"/>
                      <a:pt x="16734" y="4579"/>
                      <a:pt x="16615" y="4656"/>
                    </a:cubicBezTo>
                    <a:cubicBezTo>
                      <a:pt x="16496" y="4808"/>
                      <a:pt x="16379" y="4884"/>
                      <a:pt x="16200" y="4961"/>
                    </a:cubicBezTo>
                    <a:cubicBezTo>
                      <a:pt x="15963" y="5191"/>
                      <a:pt x="15666" y="5343"/>
                      <a:pt x="15488" y="5648"/>
                    </a:cubicBezTo>
                    <a:cubicBezTo>
                      <a:pt x="15192" y="5648"/>
                      <a:pt x="15251" y="6029"/>
                      <a:pt x="14954" y="5877"/>
                    </a:cubicBezTo>
                    <a:cubicBezTo>
                      <a:pt x="14954" y="6182"/>
                      <a:pt x="14598" y="6336"/>
                      <a:pt x="14479" y="6488"/>
                    </a:cubicBezTo>
                    <a:cubicBezTo>
                      <a:pt x="14420" y="6488"/>
                      <a:pt x="14420" y="6564"/>
                      <a:pt x="14360" y="6564"/>
                    </a:cubicBezTo>
                    <a:cubicBezTo>
                      <a:pt x="14301" y="6641"/>
                      <a:pt x="14183" y="6641"/>
                      <a:pt x="14124" y="6717"/>
                    </a:cubicBezTo>
                    <a:cubicBezTo>
                      <a:pt x="14124" y="6717"/>
                      <a:pt x="14124" y="6869"/>
                      <a:pt x="14064" y="6869"/>
                    </a:cubicBezTo>
                    <a:cubicBezTo>
                      <a:pt x="14064" y="6869"/>
                      <a:pt x="13945" y="6869"/>
                      <a:pt x="13886" y="6945"/>
                    </a:cubicBezTo>
                    <a:cubicBezTo>
                      <a:pt x="13648" y="7174"/>
                      <a:pt x="13351" y="7557"/>
                      <a:pt x="13114" y="7709"/>
                    </a:cubicBezTo>
                    <a:cubicBezTo>
                      <a:pt x="13114" y="7709"/>
                      <a:pt x="13054" y="7785"/>
                      <a:pt x="12996" y="7862"/>
                    </a:cubicBezTo>
                    <a:cubicBezTo>
                      <a:pt x="12937" y="7862"/>
                      <a:pt x="12759" y="7862"/>
                      <a:pt x="12699" y="8014"/>
                    </a:cubicBezTo>
                    <a:cubicBezTo>
                      <a:pt x="12699" y="8014"/>
                      <a:pt x="12640" y="8243"/>
                      <a:pt x="12521" y="8319"/>
                    </a:cubicBezTo>
                    <a:cubicBezTo>
                      <a:pt x="12462" y="8319"/>
                      <a:pt x="12343" y="8319"/>
                      <a:pt x="12283" y="8471"/>
                    </a:cubicBezTo>
                    <a:cubicBezTo>
                      <a:pt x="12283" y="8471"/>
                      <a:pt x="12283" y="8625"/>
                      <a:pt x="12283" y="8625"/>
                    </a:cubicBezTo>
                    <a:cubicBezTo>
                      <a:pt x="12283" y="8625"/>
                      <a:pt x="12165" y="8625"/>
                      <a:pt x="12105" y="8625"/>
                    </a:cubicBezTo>
                    <a:cubicBezTo>
                      <a:pt x="11928" y="8778"/>
                      <a:pt x="11690" y="9006"/>
                      <a:pt x="11572" y="9159"/>
                    </a:cubicBezTo>
                    <a:cubicBezTo>
                      <a:pt x="11572" y="9159"/>
                      <a:pt x="11453" y="9159"/>
                      <a:pt x="11393" y="9159"/>
                    </a:cubicBezTo>
                    <a:cubicBezTo>
                      <a:pt x="11275" y="9311"/>
                      <a:pt x="11097" y="9388"/>
                      <a:pt x="11097" y="9464"/>
                    </a:cubicBezTo>
                    <a:cubicBezTo>
                      <a:pt x="10918" y="9540"/>
                      <a:pt x="10741" y="9770"/>
                      <a:pt x="10682" y="9846"/>
                    </a:cubicBezTo>
                    <a:cubicBezTo>
                      <a:pt x="10682" y="9846"/>
                      <a:pt x="10682" y="9999"/>
                      <a:pt x="10563" y="9999"/>
                    </a:cubicBezTo>
                    <a:cubicBezTo>
                      <a:pt x="10444" y="9999"/>
                      <a:pt x="10385" y="9999"/>
                      <a:pt x="10266" y="10151"/>
                    </a:cubicBezTo>
                    <a:cubicBezTo>
                      <a:pt x="10266" y="10151"/>
                      <a:pt x="10266" y="10228"/>
                      <a:pt x="10266" y="10304"/>
                    </a:cubicBezTo>
                    <a:cubicBezTo>
                      <a:pt x="10266" y="10304"/>
                      <a:pt x="10147" y="10304"/>
                      <a:pt x="10147" y="10304"/>
                    </a:cubicBezTo>
                    <a:cubicBezTo>
                      <a:pt x="10147" y="10304"/>
                      <a:pt x="10147" y="10380"/>
                      <a:pt x="10147" y="10456"/>
                    </a:cubicBezTo>
                    <a:cubicBezTo>
                      <a:pt x="10147" y="10456"/>
                      <a:pt x="10147" y="10456"/>
                      <a:pt x="10028" y="10456"/>
                    </a:cubicBezTo>
                    <a:cubicBezTo>
                      <a:pt x="9850" y="10685"/>
                      <a:pt x="9791" y="10685"/>
                      <a:pt x="9672" y="10761"/>
                    </a:cubicBezTo>
                    <a:cubicBezTo>
                      <a:pt x="9198" y="11220"/>
                      <a:pt x="8663" y="11754"/>
                      <a:pt x="8249" y="12136"/>
                    </a:cubicBezTo>
                    <a:cubicBezTo>
                      <a:pt x="8189" y="12136"/>
                      <a:pt x="8189" y="12136"/>
                      <a:pt x="8130" y="12289"/>
                    </a:cubicBezTo>
                    <a:cubicBezTo>
                      <a:pt x="7833" y="12594"/>
                      <a:pt x="7477" y="12746"/>
                      <a:pt x="7121" y="12822"/>
                    </a:cubicBezTo>
                    <a:cubicBezTo>
                      <a:pt x="6765" y="13357"/>
                      <a:pt x="6291" y="13662"/>
                      <a:pt x="5875" y="14043"/>
                    </a:cubicBezTo>
                    <a:cubicBezTo>
                      <a:pt x="5519" y="14350"/>
                      <a:pt x="5162" y="14807"/>
                      <a:pt x="4866" y="15036"/>
                    </a:cubicBezTo>
                    <a:cubicBezTo>
                      <a:pt x="4866" y="15036"/>
                      <a:pt x="4866" y="15188"/>
                      <a:pt x="4807" y="15188"/>
                    </a:cubicBezTo>
                    <a:cubicBezTo>
                      <a:pt x="4747" y="15188"/>
                      <a:pt x="4629" y="15264"/>
                      <a:pt x="4569" y="15341"/>
                    </a:cubicBezTo>
                    <a:cubicBezTo>
                      <a:pt x="4450" y="15495"/>
                      <a:pt x="4332" y="15723"/>
                      <a:pt x="4332" y="15799"/>
                    </a:cubicBezTo>
                    <a:cubicBezTo>
                      <a:pt x="4332" y="15799"/>
                      <a:pt x="4213" y="15799"/>
                      <a:pt x="4213" y="15799"/>
                    </a:cubicBezTo>
                    <a:cubicBezTo>
                      <a:pt x="4154" y="15952"/>
                      <a:pt x="4094" y="16028"/>
                      <a:pt x="4035" y="16181"/>
                    </a:cubicBezTo>
                    <a:cubicBezTo>
                      <a:pt x="4035" y="16181"/>
                      <a:pt x="3917" y="16181"/>
                      <a:pt x="3917" y="16181"/>
                    </a:cubicBezTo>
                    <a:cubicBezTo>
                      <a:pt x="3679" y="16563"/>
                      <a:pt x="3264" y="17021"/>
                      <a:pt x="3026" y="17325"/>
                    </a:cubicBezTo>
                    <a:cubicBezTo>
                      <a:pt x="3026" y="17325"/>
                      <a:pt x="3026" y="17554"/>
                      <a:pt x="2907" y="17632"/>
                    </a:cubicBezTo>
                    <a:cubicBezTo>
                      <a:pt x="2907" y="17632"/>
                      <a:pt x="2788" y="17632"/>
                      <a:pt x="2730" y="17784"/>
                    </a:cubicBezTo>
                    <a:cubicBezTo>
                      <a:pt x="2730" y="17784"/>
                      <a:pt x="2671" y="17937"/>
                      <a:pt x="2552" y="18013"/>
                    </a:cubicBezTo>
                    <a:cubicBezTo>
                      <a:pt x="2552" y="18013"/>
                      <a:pt x="2552" y="18165"/>
                      <a:pt x="2433" y="18242"/>
                    </a:cubicBezTo>
                    <a:cubicBezTo>
                      <a:pt x="2433" y="18318"/>
                      <a:pt x="2255" y="18318"/>
                      <a:pt x="2196" y="18394"/>
                    </a:cubicBezTo>
                    <a:cubicBezTo>
                      <a:pt x="1484" y="19234"/>
                      <a:pt x="771" y="20303"/>
                      <a:pt x="238" y="21143"/>
                    </a:cubicBezTo>
                    <a:cubicBezTo>
                      <a:pt x="119" y="21219"/>
                      <a:pt x="0" y="21448"/>
                      <a:pt x="0" y="21600"/>
                    </a:cubicBezTo>
                    <a:cubicBezTo>
                      <a:pt x="593" y="21448"/>
                      <a:pt x="1246" y="21371"/>
                      <a:pt x="1662" y="2114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0" name="Google Shape;1224;g257743a6ece_0_185"/>
              <p:cNvSpPr/>
              <p:nvPr/>
            </p:nvSpPr>
            <p:spPr>
              <a:xfrm>
                <a:off x="292876" y="226240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554" extrusionOk="0">
                    <a:moveTo>
                      <a:pt x="16004" y="1331"/>
                    </a:moveTo>
                    <a:cubicBezTo>
                      <a:pt x="15652" y="1776"/>
                      <a:pt x="15301" y="2219"/>
                      <a:pt x="14949" y="2662"/>
                    </a:cubicBezTo>
                    <a:cubicBezTo>
                      <a:pt x="14798" y="2885"/>
                      <a:pt x="14597" y="3033"/>
                      <a:pt x="14447" y="3329"/>
                    </a:cubicBezTo>
                    <a:cubicBezTo>
                      <a:pt x="14146" y="3698"/>
                      <a:pt x="13844" y="4217"/>
                      <a:pt x="13643" y="4512"/>
                    </a:cubicBezTo>
                    <a:cubicBezTo>
                      <a:pt x="13643" y="4586"/>
                      <a:pt x="13493" y="4586"/>
                      <a:pt x="13442" y="4660"/>
                    </a:cubicBezTo>
                    <a:cubicBezTo>
                      <a:pt x="13341" y="4808"/>
                      <a:pt x="13291" y="4955"/>
                      <a:pt x="13191" y="5031"/>
                    </a:cubicBezTo>
                    <a:cubicBezTo>
                      <a:pt x="12739" y="5548"/>
                      <a:pt x="12387" y="6140"/>
                      <a:pt x="11935" y="6731"/>
                    </a:cubicBezTo>
                    <a:cubicBezTo>
                      <a:pt x="11935" y="6731"/>
                      <a:pt x="11835" y="6731"/>
                      <a:pt x="11784" y="6805"/>
                    </a:cubicBezTo>
                    <a:cubicBezTo>
                      <a:pt x="11634" y="7027"/>
                      <a:pt x="11533" y="7176"/>
                      <a:pt x="11432" y="7397"/>
                    </a:cubicBezTo>
                    <a:cubicBezTo>
                      <a:pt x="11333" y="7471"/>
                      <a:pt x="11232" y="7545"/>
                      <a:pt x="11131" y="7693"/>
                    </a:cubicBezTo>
                    <a:cubicBezTo>
                      <a:pt x="11131" y="7693"/>
                      <a:pt x="11131" y="7841"/>
                      <a:pt x="11131" y="7841"/>
                    </a:cubicBezTo>
                    <a:lnTo>
                      <a:pt x="11081" y="7841"/>
                    </a:lnTo>
                    <a:cubicBezTo>
                      <a:pt x="11081" y="7841"/>
                      <a:pt x="10779" y="8210"/>
                      <a:pt x="10680" y="8433"/>
                    </a:cubicBezTo>
                    <a:cubicBezTo>
                      <a:pt x="10579" y="8507"/>
                      <a:pt x="10528" y="8581"/>
                      <a:pt x="10478" y="8655"/>
                    </a:cubicBezTo>
                    <a:cubicBezTo>
                      <a:pt x="10478" y="8729"/>
                      <a:pt x="10478" y="8655"/>
                      <a:pt x="10378" y="8729"/>
                    </a:cubicBezTo>
                    <a:cubicBezTo>
                      <a:pt x="10026" y="9246"/>
                      <a:pt x="9574" y="9838"/>
                      <a:pt x="9222" y="10208"/>
                    </a:cubicBezTo>
                    <a:cubicBezTo>
                      <a:pt x="9072" y="10355"/>
                      <a:pt x="8971" y="10578"/>
                      <a:pt x="8821" y="10726"/>
                    </a:cubicBezTo>
                    <a:cubicBezTo>
                      <a:pt x="8670" y="11022"/>
                      <a:pt x="8469" y="11096"/>
                      <a:pt x="8318" y="11317"/>
                    </a:cubicBezTo>
                    <a:cubicBezTo>
                      <a:pt x="7816" y="12057"/>
                      <a:pt x="7313" y="12797"/>
                      <a:pt x="6811" y="13388"/>
                    </a:cubicBezTo>
                    <a:cubicBezTo>
                      <a:pt x="6611" y="13610"/>
                      <a:pt x="6309" y="13833"/>
                      <a:pt x="6158" y="14055"/>
                    </a:cubicBezTo>
                    <a:cubicBezTo>
                      <a:pt x="6158" y="14055"/>
                      <a:pt x="6057" y="14055"/>
                      <a:pt x="6057" y="14203"/>
                    </a:cubicBezTo>
                    <a:cubicBezTo>
                      <a:pt x="5907" y="14424"/>
                      <a:pt x="5806" y="14572"/>
                      <a:pt x="5656" y="14720"/>
                    </a:cubicBezTo>
                    <a:cubicBezTo>
                      <a:pt x="5606" y="14720"/>
                      <a:pt x="5505" y="14867"/>
                      <a:pt x="5455" y="14943"/>
                    </a:cubicBezTo>
                    <a:cubicBezTo>
                      <a:pt x="5355" y="15090"/>
                      <a:pt x="5254" y="15238"/>
                      <a:pt x="5153" y="15312"/>
                    </a:cubicBezTo>
                    <a:cubicBezTo>
                      <a:pt x="4953" y="15460"/>
                      <a:pt x="4752" y="15608"/>
                      <a:pt x="4551" y="15829"/>
                    </a:cubicBezTo>
                    <a:cubicBezTo>
                      <a:pt x="4451" y="15903"/>
                      <a:pt x="4400" y="16052"/>
                      <a:pt x="4300" y="16126"/>
                    </a:cubicBezTo>
                    <a:cubicBezTo>
                      <a:pt x="4300" y="16126"/>
                      <a:pt x="4249" y="16126"/>
                      <a:pt x="4199" y="16126"/>
                    </a:cubicBezTo>
                    <a:cubicBezTo>
                      <a:pt x="4199" y="16126"/>
                      <a:pt x="4199" y="16274"/>
                      <a:pt x="4199" y="16274"/>
                    </a:cubicBezTo>
                    <a:cubicBezTo>
                      <a:pt x="4049" y="16422"/>
                      <a:pt x="3897" y="16569"/>
                      <a:pt x="3798" y="16717"/>
                    </a:cubicBezTo>
                    <a:cubicBezTo>
                      <a:pt x="3697" y="16865"/>
                      <a:pt x="3446" y="17013"/>
                      <a:pt x="3396" y="17088"/>
                    </a:cubicBezTo>
                    <a:cubicBezTo>
                      <a:pt x="3396" y="17088"/>
                      <a:pt x="3295" y="17088"/>
                      <a:pt x="3244" y="17162"/>
                    </a:cubicBezTo>
                    <a:cubicBezTo>
                      <a:pt x="3145" y="17310"/>
                      <a:pt x="2993" y="17457"/>
                      <a:pt x="2843" y="17605"/>
                    </a:cubicBezTo>
                    <a:cubicBezTo>
                      <a:pt x="2642" y="17901"/>
                      <a:pt x="2391" y="18122"/>
                      <a:pt x="2190" y="18197"/>
                    </a:cubicBezTo>
                    <a:cubicBezTo>
                      <a:pt x="2190" y="18197"/>
                      <a:pt x="2190" y="18345"/>
                      <a:pt x="2190" y="18345"/>
                    </a:cubicBezTo>
                    <a:cubicBezTo>
                      <a:pt x="2190" y="18345"/>
                      <a:pt x="2089" y="18345"/>
                      <a:pt x="2089" y="18345"/>
                    </a:cubicBezTo>
                    <a:cubicBezTo>
                      <a:pt x="2089" y="18345"/>
                      <a:pt x="2089" y="18419"/>
                      <a:pt x="2089" y="18493"/>
                    </a:cubicBezTo>
                    <a:cubicBezTo>
                      <a:pt x="2089" y="18493"/>
                      <a:pt x="1989" y="18493"/>
                      <a:pt x="1989" y="18493"/>
                    </a:cubicBezTo>
                    <a:cubicBezTo>
                      <a:pt x="1989" y="18493"/>
                      <a:pt x="1989" y="18641"/>
                      <a:pt x="1989" y="18641"/>
                    </a:cubicBezTo>
                    <a:cubicBezTo>
                      <a:pt x="1989" y="18641"/>
                      <a:pt x="1889" y="18641"/>
                      <a:pt x="1788" y="18715"/>
                    </a:cubicBezTo>
                    <a:cubicBezTo>
                      <a:pt x="1236" y="19307"/>
                      <a:pt x="633" y="19898"/>
                      <a:pt x="80" y="20490"/>
                    </a:cubicBezTo>
                    <a:cubicBezTo>
                      <a:pt x="30" y="20490"/>
                      <a:pt x="-71" y="20712"/>
                      <a:pt x="80" y="20638"/>
                    </a:cubicBezTo>
                    <a:cubicBezTo>
                      <a:pt x="2441" y="21008"/>
                      <a:pt x="5103" y="21081"/>
                      <a:pt x="7313" y="21526"/>
                    </a:cubicBezTo>
                    <a:cubicBezTo>
                      <a:pt x="7766" y="21600"/>
                      <a:pt x="8268" y="21526"/>
                      <a:pt x="8569" y="21303"/>
                    </a:cubicBezTo>
                    <a:cubicBezTo>
                      <a:pt x="8870" y="21081"/>
                      <a:pt x="9222" y="20490"/>
                      <a:pt x="9574" y="20046"/>
                    </a:cubicBezTo>
                    <a:cubicBezTo>
                      <a:pt x="9725" y="19824"/>
                      <a:pt x="9926" y="19676"/>
                      <a:pt x="10077" y="19455"/>
                    </a:cubicBezTo>
                    <a:cubicBezTo>
                      <a:pt x="10729" y="18493"/>
                      <a:pt x="11333" y="17457"/>
                      <a:pt x="12035" y="16717"/>
                    </a:cubicBezTo>
                    <a:cubicBezTo>
                      <a:pt x="12237" y="16569"/>
                      <a:pt x="12437" y="16422"/>
                      <a:pt x="12638" y="16200"/>
                    </a:cubicBezTo>
                    <a:cubicBezTo>
                      <a:pt x="12739" y="16126"/>
                      <a:pt x="12789" y="15977"/>
                      <a:pt x="12890" y="15903"/>
                    </a:cubicBezTo>
                    <a:cubicBezTo>
                      <a:pt x="13191" y="15534"/>
                      <a:pt x="13442" y="15312"/>
                      <a:pt x="13693" y="14943"/>
                    </a:cubicBezTo>
                    <a:cubicBezTo>
                      <a:pt x="13844" y="14720"/>
                      <a:pt x="14045" y="14572"/>
                      <a:pt x="14195" y="14350"/>
                    </a:cubicBezTo>
                    <a:cubicBezTo>
                      <a:pt x="14999" y="13167"/>
                      <a:pt x="15903" y="12057"/>
                      <a:pt x="16657" y="10948"/>
                    </a:cubicBezTo>
                    <a:cubicBezTo>
                      <a:pt x="16757" y="10874"/>
                      <a:pt x="16808" y="10948"/>
                      <a:pt x="16908" y="10800"/>
                    </a:cubicBezTo>
                    <a:lnTo>
                      <a:pt x="16908" y="10652"/>
                    </a:lnTo>
                    <a:cubicBezTo>
                      <a:pt x="16908" y="10652"/>
                      <a:pt x="17008" y="10652"/>
                      <a:pt x="17058" y="10504"/>
                    </a:cubicBezTo>
                    <a:cubicBezTo>
                      <a:pt x="17309" y="10134"/>
                      <a:pt x="17461" y="9838"/>
                      <a:pt x="17661" y="9469"/>
                    </a:cubicBezTo>
                    <a:cubicBezTo>
                      <a:pt x="17762" y="9320"/>
                      <a:pt x="17913" y="9172"/>
                      <a:pt x="17963" y="9024"/>
                    </a:cubicBezTo>
                    <a:cubicBezTo>
                      <a:pt x="18063" y="8876"/>
                      <a:pt x="18063" y="8729"/>
                      <a:pt x="18164" y="8655"/>
                    </a:cubicBezTo>
                    <a:cubicBezTo>
                      <a:pt x="18415" y="8210"/>
                      <a:pt x="18666" y="7841"/>
                      <a:pt x="18867" y="7471"/>
                    </a:cubicBezTo>
                    <a:cubicBezTo>
                      <a:pt x="19169" y="6879"/>
                      <a:pt x="19520" y="6436"/>
                      <a:pt x="19821" y="5991"/>
                    </a:cubicBezTo>
                    <a:cubicBezTo>
                      <a:pt x="19821" y="5991"/>
                      <a:pt x="19821" y="5917"/>
                      <a:pt x="19871" y="5843"/>
                    </a:cubicBezTo>
                    <a:cubicBezTo>
                      <a:pt x="19871" y="5843"/>
                      <a:pt x="19922" y="5843"/>
                      <a:pt x="19972" y="5843"/>
                    </a:cubicBezTo>
                    <a:cubicBezTo>
                      <a:pt x="19972" y="5843"/>
                      <a:pt x="19972" y="5696"/>
                      <a:pt x="19972" y="5696"/>
                    </a:cubicBezTo>
                    <a:cubicBezTo>
                      <a:pt x="20223" y="5178"/>
                      <a:pt x="20474" y="4808"/>
                      <a:pt x="20726" y="4364"/>
                    </a:cubicBezTo>
                    <a:cubicBezTo>
                      <a:pt x="20927" y="3995"/>
                      <a:pt x="21127" y="3624"/>
                      <a:pt x="21278" y="3255"/>
                    </a:cubicBezTo>
                    <a:cubicBezTo>
                      <a:pt x="21378" y="3107"/>
                      <a:pt x="21529" y="2885"/>
                      <a:pt x="21529" y="2662"/>
                    </a:cubicBezTo>
                    <a:cubicBezTo>
                      <a:pt x="21228" y="2812"/>
                      <a:pt x="20977" y="3181"/>
                      <a:pt x="20676" y="3476"/>
                    </a:cubicBezTo>
                    <a:cubicBezTo>
                      <a:pt x="20424" y="3772"/>
                      <a:pt x="20173" y="4069"/>
                      <a:pt x="19871" y="4290"/>
                    </a:cubicBezTo>
                    <a:cubicBezTo>
                      <a:pt x="19772" y="4586"/>
                      <a:pt x="19671" y="4881"/>
                      <a:pt x="19520" y="5104"/>
                    </a:cubicBezTo>
                    <a:cubicBezTo>
                      <a:pt x="19269" y="5474"/>
                      <a:pt x="18867" y="5769"/>
                      <a:pt x="18666" y="6066"/>
                    </a:cubicBezTo>
                    <a:cubicBezTo>
                      <a:pt x="18616" y="6214"/>
                      <a:pt x="18516" y="6362"/>
                      <a:pt x="18415" y="6436"/>
                    </a:cubicBezTo>
                    <a:cubicBezTo>
                      <a:pt x="18314" y="6510"/>
                      <a:pt x="18215" y="6657"/>
                      <a:pt x="18164" y="6805"/>
                    </a:cubicBezTo>
                    <a:cubicBezTo>
                      <a:pt x="17963" y="7027"/>
                      <a:pt x="17712" y="7324"/>
                      <a:pt x="17461" y="7545"/>
                    </a:cubicBezTo>
                    <a:cubicBezTo>
                      <a:pt x="17461" y="7619"/>
                      <a:pt x="17410" y="7545"/>
                      <a:pt x="17360" y="7619"/>
                    </a:cubicBezTo>
                    <a:cubicBezTo>
                      <a:pt x="17360" y="7693"/>
                      <a:pt x="17260" y="7767"/>
                      <a:pt x="17210" y="7841"/>
                    </a:cubicBezTo>
                    <a:cubicBezTo>
                      <a:pt x="17109" y="7988"/>
                      <a:pt x="17008" y="8062"/>
                      <a:pt x="16959" y="8210"/>
                    </a:cubicBezTo>
                    <a:cubicBezTo>
                      <a:pt x="16959" y="8210"/>
                      <a:pt x="16908" y="8210"/>
                      <a:pt x="16858" y="8285"/>
                    </a:cubicBezTo>
                    <a:cubicBezTo>
                      <a:pt x="16858" y="8285"/>
                      <a:pt x="16858" y="8359"/>
                      <a:pt x="16858" y="8433"/>
                    </a:cubicBezTo>
                    <a:cubicBezTo>
                      <a:pt x="16858" y="8433"/>
                      <a:pt x="16757" y="8433"/>
                      <a:pt x="16757" y="8433"/>
                    </a:cubicBezTo>
                    <a:cubicBezTo>
                      <a:pt x="16306" y="8950"/>
                      <a:pt x="15853" y="9469"/>
                      <a:pt x="15351" y="10060"/>
                    </a:cubicBezTo>
                    <a:cubicBezTo>
                      <a:pt x="15200" y="10208"/>
                      <a:pt x="15050" y="10504"/>
                      <a:pt x="14949" y="10578"/>
                    </a:cubicBezTo>
                    <a:cubicBezTo>
                      <a:pt x="14949" y="10578"/>
                      <a:pt x="14848" y="10578"/>
                      <a:pt x="14848" y="10578"/>
                    </a:cubicBezTo>
                    <a:cubicBezTo>
                      <a:pt x="14848" y="10578"/>
                      <a:pt x="14848" y="10726"/>
                      <a:pt x="14848" y="10726"/>
                    </a:cubicBezTo>
                    <a:cubicBezTo>
                      <a:pt x="14848" y="10726"/>
                      <a:pt x="14748" y="10726"/>
                      <a:pt x="14698" y="10726"/>
                    </a:cubicBezTo>
                    <a:cubicBezTo>
                      <a:pt x="14496" y="10948"/>
                      <a:pt x="14346" y="11169"/>
                      <a:pt x="14195" y="11391"/>
                    </a:cubicBezTo>
                    <a:cubicBezTo>
                      <a:pt x="13994" y="11539"/>
                      <a:pt x="13794" y="11614"/>
                      <a:pt x="13592" y="11762"/>
                    </a:cubicBezTo>
                    <a:cubicBezTo>
                      <a:pt x="13592" y="11762"/>
                      <a:pt x="13592" y="11836"/>
                      <a:pt x="13592" y="11836"/>
                    </a:cubicBezTo>
                    <a:cubicBezTo>
                      <a:pt x="13592" y="11836"/>
                      <a:pt x="13442" y="11836"/>
                      <a:pt x="13392" y="11910"/>
                    </a:cubicBezTo>
                    <a:cubicBezTo>
                      <a:pt x="13291" y="12057"/>
                      <a:pt x="13191" y="12279"/>
                      <a:pt x="13090" y="12501"/>
                    </a:cubicBezTo>
                    <a:cubicBezTo>
                      <a:pt x="13040" y="12574"/>
                      <a:pt x="12990" y="12724"/>
                      <a:pt x="12890" y="12797"/>
                    </a:cubicBezTo>
                    <a:cubicBezTo>
                      <a:pt x="12890" y="12797"/>
                      <a:pt x="12789" y="12797"/>
                      <a:pt x="12739" y="12871"/>
                    </a:cubicBezTo>
                    <a:cubicBezTo>
                      <a:pt x="12739" y="12871"/>
                      <a:pt x="12739" y="13019"/>
                      <a:pt x="12638" y="13093"/>
                    </a:cubicBezTo>
                    <a:cubicBezTo>
                      <a:pt x="12488" y="13241"/>
                      <a:pt x="12287" y="13388"/>
                      <a:pt x="12186" y="13536"/>
                    </a:cubicBezTo>
                    <a:cubicBezTo>
                      <a:pt x="11885" y="13907"/>
                      <a:pt x="11683" y="14350"/>
                      <a:pt x="11382" y="14646"/>
                    </a:cubicBezTo>
                    <a:cubicBezTo>
                      <a:pt x="11382" y="14646"/>
                      <a:pt x="11282" y="14646"/>
                      <a:pt x="11232" y="14646"/>
                    </a:cubicBezTo>
                    <a:cubicBezTo>
                      <a:pt x="11232" y="14646"/>
                      <a:pt x="11181" y="14720"/>
                      <a:pt x="11131" y="14794"/>
                    </a:cubicBezTo>
                    <a:cubicBezTo>
                      <a:pt x="11081" y="14943"/>
                      <a:pt x="10981" y="15017"/>
                      <a:pt x="10880" y="15090"/>
                    </a:cubicBezTo>
                    <a:cubicBezTo>
                      <a:pt x="10629" y="15386"/>
                      <a:pt x="10328" y="15829"/>
                      <a:pt x="10026" y="16126"/>
                    </a:cubicBezTo>
                    <a:cubicBezTo>
                      <a:pt x="9926" y="16126"/>
                      <a:pt x="9875" y="16126"/>
                      <a:pt x="9825" y="16126"/>
                    </a:cubicBezTo>
                    <a:cubicBezTo>
                      <a:pt x="9725" y="16200"/>
                      <a:pt x="9725" y="16274"/>
                      <a:pt x="9675" y="16348"/>
                    </a:cubicBezTo>
                    <a:cubicBezTo>
                      <a:pt x="9574" y="16422"/>
                      <a:pt x="9424" y="16422"/>
                      <a:pt x="9323" y="16569"/>
                    </a:cubicBezTo>
                    <a:cubicBezTo>
                      <a:pt x="9172" y="16569"/>
                      <a:pt x="8971" y="16717"/>
                      <a:pt x="8921" y="16791"/>
                    </a:cubicBezTo>
                    <a:cubicBezTo>
                      <a:pt x="8771" y="17013"/>
                      <a:pt x="8569" y="16939"/>
                      <a:pt x="8469" y="17088"/>
                    </a:cubicBezTo>
                    <a:cubicBezTo>
                      <a:pt x="8419" y="17162"/>
                      <a:pt x="8368" y="17236"/>
                      <a:pt x="8318" y="17310"/>
                    </a:cubicBezTo>
                    <a:cubicBezTo>
                      <a:pt x="8168" y="17457"/>
                      <a:pt x="7966" y="17531"/>
                      <a:pt x="7916" y="17605"/>
                    </a:cubicBezTo>
                    <a:cubicBezTo>
                      <a:pt x="7816" y="17753"/>
                      <a:pt x="7766" y="17827"/>
                      <a:pt x="7665" y="17901"/>
                    </a:cubicBezTo>
                    <a:lnTo>
                      <a:pt x="7565" y="17901"/>
                    </a:lnTo>
                    <a:cubicBezTo>
                      <a:pt x="7565" y="17901"/>
                      <a:pt x="7565" y="17974"/>
                      <a:pt x="7565" y="17974"/>
                    </a:cubicBezTo>
                    <a:cubicBezTo>
                      <a:pt x="7515" y="18048"/>
                      <a:pt x="7414" y="17974"/>
                      <a:pt x="7313" y="18048"/>
                    </a:cubicBezTo>
                    <a:cubicBezTo>
                      <a:pt x="7163" y="18197"/>
                      <a:pt x="7113" y="18345"/>
                      <a:pt x="6962" y="18345"/>
                    </a:cubicBezTo>
                    <a:cubicBezTo>
                      <a:pt x="6862" y="18345"/>
                      <a:pt x="6711" y="18345"/>
                      <a:pt x="6611" y="18419"/>
                    </a:cubicBezTo>
                    <a:cubicBezTo>
                      <a:pt x="6359" y="18493"/>
                      <a:pt x="6259" y="18567"/>
                      <a:pt x="6008" y="18419"/>
                    </a:cubicBezTo>
                    <a:cubicBezTo>
                      <a:pt x="5806" y="18419"/>
                      <a:pt x="5555" y="18419"/>
                      <a:pt x="5455" y="18271"/>
                    </a:cubicBezTo>
                    <a:cubicBezTo>
                      <a:pt x="5254" y="18122"/>
                      <a:pt x="5254" y="17531"/>
                      <a:pt x="5404" y="17236"/>
                    </a:cubicBezTo>
                    <a:cubicBezTo>
                      <a:pt x="5404" y="17236"/>
                      <a:pt x="5555" y="17162"/>
                      <a:pt x="5606" y="17088"/>
                    </a:cubicBezTo>
                    <a:cubicBezTo>
                      <a:pt x="5606" y="17013"/>
                      <a:pt x="5706" y="16939"/>
                      <a:pt x="5756" y="16939"/>
                    </a:cubicBezTo>
                    <a:cubicBezTo>
                      <a:pt x="6359" y="16126"/>
                      <a:pt x="6962" y="15460"/>
                      <a:pt x="7515" y="14867"/>
                    </a:cubicBezTo>
                    <a:cubicBezTo>
                      <a:pt x="7515" y="14867"/>
                      <a:pt x="7515" y="14720"/>
                      <a:pt x="7515" y="14720"/>
                    </a:cubicBezTo>
                    <a:cubicBezTo>
                      <a:pt x="7515" y="14720"/>
                      <a:pt x="7615" y="14720"/>
                      <a:pt x="7665" y="14646"/>
                    </a:cubicBezTo>
                    <a:cubicBezTo>
                      <a:pt x="7766" y="14572"/>
                      <a:pt x="7816" y="14350"/>
                      <a:pt x="7966" y="14203"/>
                    </a:cubicBezTo>
                    <a:cubicBezTo>
                      <a:pt x="8218" y="13907"/>
                      <a:pt x="8520" y="13610"/>
                      <a:pt x="8771" y="13315"/>
                    </a:cubicBezTo>
                    <a:cubicBezTo>
                      <a:pt x="8771" y="13241"/>
                      <a:pt x="8870" y="13167"/>
                      <a:pt x="8921" y="13093"/>
                    </a:cubicBezTo>
                    <a:cubicBezTo>
                      <a:pt x="9172" y="12797"/>
                      <a:pt x="9473" y="12353"/>
                      <a:pt x="9675" y="12131"/>
                    </a:cubicBezTo>
                    <a:cubicBezTo>
                      <a:pt x="9875" y="11910"/>
                      <a:pt x="10077" y="11762"/>
                      <a:pt x="10177" y="11539"/>
                    </a:cubicBezTo>
                    <a:cubicBezTo>
                      <a:pt x="10328" y="11465"/>
                      <a:pt x="10428" y="11243"/>
                      <a:pt x="10528" y="11096"/>
                    </a:cubicBezTo>
                    <a:cubicBezTo>
                      <a:pt x="10629" y="11022"/>
                      <a:pt x="10830" y="10800"/>
                      <a:pt x="10830" y="10578"/>
                    </a:cubicBezTo>
                    <a:cubicBezTo>
                      <a:pt x="10981" y="10578"/>
                      <a:pt x="11031" y="10281"/>
                      <a:pt x="11131" y="10134"/>
                    </a:cubicBezTo>
                    <a:cubicBezTo>
                      <a:pt x="11333" y="9838"/>
                      <a:pt x="11533" y="9617"/>
                      <a:pt x="11683" y="9320"/>
                    </a:cubicBezTo>
                    <a:cubicBezTo>
                      <a:pt x="11784" y="9172"/>
                      <a:pt x="11885" y="9024"/>
                      <a:pt x="11985" y="8876"/>
                    </a:cubicBezTo>
                    <a:cubicBezTo>
                      <a:pt x="12136" y="8581"/>
                      <a:pt x="12387" y="8359"/>
                      <a:pt x="12488" y="8210"/>
                    </a:cubicBezTo>
                    <a:cubicBezTo>
                      <a:pt x="12588" y="7988"/>
                      <a:pt x="12588" y="7841"/>
                      <a:pt x="12688" y="7767"/>
                    </a:cubicBezTo>
                    <a:cubicBezTo>
                      <a:pt x="12839" y="7471"/>
                      <a:pt x="12990" y="7324"/>
                      <a:pt x="13191" y="7176"/>
                    </a:cubicBezTo>
                    <a:cubicBezTo>
                      <a:pt x="13643" y="6510"/>
                      <a:pt x="14195" y="5843"/>
                      <a:pt x="14547" y="5104"/>
                    </a:cubicBezTo>
                    <a:cubicBezTo>
                      <a:pt x="14547" y="4955"/>
                      <a:pt x="14648" y="4955"/>
                      <a:pt x="14698" y="4881"/>
                    </a:cubicBezTo>
                    <a:cubicBezTo>
                      <a:pt x="14698" y="4734"/>
                      <a:pt x="14698" y="4660"/>
                      <a:pt x="14798" y="4512"/>
                    </a:cubicBezTo>
                    <a:cubicBezTo>
                      <a:pt x="14899" y="4364"/>
                      <a:pt x="14999" y="4217"/>
                      <a:pt x="15100" y="4069"/>
                    </a:cubicBezTo>
                    <a:cubicBezTo>
                      <a:pt x="15100" y="4069"/>
                      <a:pt x="15150" y="3921"/>
                      <a:pt x="15200" y="3772"/>
                    </a:cubicBezTo>
                    <a:cubicBezTo>
                      <a:pt x="15200" y="3698"/>
                      <a:pt x="15301" y="3550"/>
                      <a:pt x="15351" y="3550"/>
                    </a:cubicBezTo>
                    <a:cubicBezTo>
                      <a:pt x="15552" y="3329"/>
                      <a:pt x="15652" y="3033"/>
                      <a:pt x="15752" y="2736"/>
                    </a:cubicBezTo>
                    <a:cubicBezTo>
                      <a:pt x="15752" y="2736"/>
                      <a:pt x="15803" y="2736"/>
                      <a:pt x="15853" y="2588"/>
                    </a:cubicBezTo>
                    <a:cubicBezTo>
                      <a:pt x="15853" y="2588"/>
                      <a:pt x="15853" y="2441"/>
                      <a:pt x="15853" y="2441"/>
                    </a:cubicBezTo>
                    <a:cubicBezTo>
                      <a:pt x="15903" y="2441"/>
                      <a:pt x="15954" y="2441"/>
                      <a:pt x="16004" y="2367"/>
                    </a:cubicBezTo>
                    <a:cubicBezTo>
                      <a:pt x="16004" y="2367"/>
                      <a:pt x="16004" y="2219"/>
                      <a:pt x="16004" y="2145"/>
                    </a:cubicBezTo>
                    <a:cubicBezTo>
                      <a:pt x="16054" y="2145"/>
                      <a:pt x="16154" y="1997"/>
                      <a:pt x="16205" y="1924"/>
                    </a:cubicBezTo>
                    <a:cubicBezTo>
                      <a:pt x="16255" y="1924"/>
                      <a:pt x="16255" y="1627"/>
                      <a:pt x="16356" y="1553"/>
                    </a:cubicBezTo>
                    <a:cubicBezTo>
                      <a:pt x="16356" y="1553"/>
                      <a:pt x="16456" y="1553"/>
                      <a:pt x="16506" y="1553"/>
                    </a:cubicBezTo>
                    <a:cubicBezTo>
                      <a:pt x="16506" y="1553"/>
                      <a:pt x="16557" y="1405"/>
                      <a:pt x="16557" y="1331"/>
                    </a:cubicBezTo>
                    <a:cubicBezTo>
                      <a:pt x="16707" y="1110"/>
                      <a:pt x="16757" y="888"/>
                      <a:pt x="16908" y="666"/>
                    </a:cubicBezTo>
                    <a:cubicBezTo>
                      <a:pt x="16908" y="517"/>
                      <a:pt x="17058" y="443"/>
                      <a:pt x="17109" y="369"/>
                    </a:cubicBezTo>
                    <a:cubicBezTo>
                      <a:pt x="17109" y="369"/>
                      <a:pt x="17109" y="296"/>
                      <a:pt x="17109" y="148"/>
                    </a:cubicBezTo>
                    <a:cubicBezTo>
                      <a:pt x="17109" y="148"/>
                      <a:pt x="17309" y="148"/>
                      <a:pt x="17159" y="0"/>
                    </a:cubicBezTo>
                    <a:cubicBezTo>
                      <a:pt x="16808" y="443"/>
                      <a:pt x="16456" y="888"/>
                      <a:pt x="16054" y="118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1" name="Google Shape;1225;g257743a6ece_0_185"/>
              <p:cNvSpPr/>
              <p:nvPr/>
            </p:nvSpPr>
            <p:spPr>
              <a:xfrm>
                <a:off x="283376" y="2262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extrusionOk="0">
                    <a:moveTo>
                      <a:pt x="16694" y="485"/>
                    </a:moveTo>
                    <a:cubicBezTo>
                      <a:pt x="16296" y="890"/>
                      <a:pt x="15787" y="1375"/>
                      <a:pt x="15446" y="1779"/>
                    </a:cubicBezTo>
                    <a:cubicBezTo>
                      <a:pt x="15333" y="1779"/>
                      <a:pt x="15162" y="1861"/>
                      <a:pt x="15106" y="1942"/>
                    </a:cubicBezTo>
                    <a:cubicBezTo>
                      <a:pt x="14993" y="2104"/>
                      <a:pt x="14880" y="2346"/>
                      <a:pt x="14766" y="2346"/>
                    </a:cubicBezTo>
                    <a:cubicBezTo>
                      <a:pt x="14313" y="2912"/>
                      <a:pt x="13859" y="3560"/>
                      <a:pt x="13519" y="4044"/>
                    </a:cubicBezTo>
                    <a:cubicBezTo>
                      <a:pt x="13405" y="4206"/>
                      <a:pt x="13293" y="4450"/>
                      <a:pt x="13235" y="4531"/>
                    </a:cubicBezTo>
                    <a:cubicBezTo>
                      <a:pt x="13009" y="4692"/>
                      <a:pt x="12896" y="4935"/>
                      <a:pt x="12726" y="5096"/>
                    </a:cubicBezTo>
                    <a:cubicBezTo>
                      <a:pt x="12726" y="5096"/>
                      <a:pt x="12668" y="5177"/>
                      <a:pt x="12612" y="5258"/>
                    </a:cubicBezTo>
                    <a:cubicBezTo>
                      <a:pt x="12612" y="5258"/>
                      <a:pt x="12498" y="5258"/>
                      <a:pt x="12442" y="5258"/>
                    </a:cubicBezTo>
                    <a:cubicBezTo>
                      <a:pt x="12159" y="5583"/>
                      <a:pt x="11931" y="5987"/>
                      <a:pt x="11648" y="6310"/>
                    </a:cubicBezTo>
                    <a:cubicBezTo>
                      <a:pt x="11422" y="6634"/>
                      <a:pt x="11138" y="6715"/>
                      <a:pt x="10911" y="7038"/>
                    </a:cubicBezTo>
                    <a:cubicBezTo>
                      <a:pt x="10911" y="7038"/>
                      <a:pt x="10911" y="7200"/>
                      <a:pt x="10797" y="7200"/>
                    </a:cubicBezTo>
                    <a:cubicBezTo>
                      <a:pt x="10797" y="7281"/>
                      <a:pt x="10628" y="7281"/>
                      <a:pt x="10628" y="7362"/>
                    </a:cubicBezTo>
                    <a:cubicBezTo>
                      <a:pt x="10514" y="7523"/>
                      <a:pt x="10400" y="7685"/>
                      <a:pt x="10288" y="7848"/>
                    </a:cubicBezTo>
                    <a:cubicBezTo>
                      <a:pt x="9834" y="8413"/>
                      <a:pt x="9437" y="8979"/>
                      <a:pt x="8984" y="9465"/>
                    </a:cubicBezTo>
                    <a:cubicBezTo>
                      <a:pt x="8076" y="10598"/>
                      <a:pt x="7226" y="11650"/>
                      <a:pt x="6319" y="12702"/>
                    </a:cubicBezTo>
                    <a:cubicBezTo>
                      <a:pt x="6319" y="12863"/>
                      <a:pt x="5979" y="12702"/>
                      <a:pt x="5922" y="12863"/>
                    </a:cubicBezTo>
                    <a:cubicBezTo>
                      <a:pt x="5355" y="13752"/>
                      <a:pt x="4618" y="14319"/>
                      <a:pt x="3995" y="15046"/>
                    </a:cubicBezTo>
                    <a:cubicBezTo>
                      <a:pt x="3825" y="15209"/>
                      <a:pt x="3711" y="15452"/>
                      <a:pt x="3541" y="15613"/>
                    </a:cubicBezTo>
                    <a:cubicBezTo>
                      <a:pt x="3201" y="16017"/>
                      <a:pt x="2918" y="16423"/>
                      <a:pt x="2634" y="16827"/>
                    </a:cubicBezTo>
                    <a:cubicBezTo>
                      <a:pt x="2521" y="17069"/>
                      <a:pt x="2294" y="17231"/>
                      <a:pt x="2237" y="17473"/>
                    </a:cubicBezTo>
                    <a:cubicBezTo>
                      <a:pt x="1840" y="17717"/>
                      <a:pt x="1614" y="18202"/>
                      <a:pt x="1330" y="18606"/>
                    </a:cubicBezTo>
                    <a:cubicBezTo>
                      <a:pt x="1217" y="18688"/>
                      <a:pt x="1160" y="18688"/>
                      <a:pt x="1047" y="18769"/>
                    </a:cubicBezTo>
                    <a:cubicBezTo>
                      <a:pt x="763" y="19092"/>
                      <a:pt x="593" y="19415"/>
                      <a:pt x="366" y="19658"/>
                    </a:cubicBezTo>
                    <a:cubicBezTo>
                      <a:pt x="196" y="19739"/>
                      <a:pt x="-87" y="19902"/>
                      <a:pt x="27" y="20144"/>
                    </a:cubicBezTo>
                    <a:cubicBezTo>
                      <a:pt x="309" y="20548"/>
                      <a:pt x="763" y="20548"/>
                      <a:pt x="1160" y="20710"/>
                    </a:cubicBezTo>
                    <a:cubicBezTo>
                      <a:pt x="1557" y="20791"/>
                      <a:pt x="2010" y="21033"/>
                      <a:pt x="2407" y="21033"/>
                    </a:cubicBezTo>
                    <a:cubicBezTo>
                      <a:pt x="2918" y="21115"/>
                      <a:pt x="3485" y="21033"/>
                      <a:pt x="4108" y="21033"/>
                    </a:cubicBezTo>
                    <a:cubicBezTo>
                      <a:pt x="4789" y="21115"/>
                      <a:pt x="5582" y="21196"/>
                      <a:pt x="6319" y="21277"/>
                    </a:cubicBezTo>
                    <a:cubicBezTo>
                      <a:pt x="6886" y="21277"/>
                      <a:pt x="7509" y="21358"/>
                      <a:pt x="8076" y="21438"/>
                    </a:cubicBezTo>
                    <a:cubicBezTo>
                      <a:pt x="8303" y="21438"/>
                      <a:pt x="8473" y="21600"/>
                      <a:pt x="8643" y="21600"/>
                    </a:cubicBezTo>
                    <a:cubicBezTo>
                      <a:pt x="8870" y="21438"/>
                      <a:pt x="9210" y="20871"/>
                      <a:pt x="9494" y="20548"/>
                    </a:cubicBezTo>
                    <a:cubicBezTo>
                      <a:pt x="10118" y="19658"/>
                      <a:pt x="10628" y="19092"/>
                      <a:pt x="11195" y="18364"/>
                    </a:cubicBezTo>
                    <a:cubicBezTo>
                      <a:pt x="11762" y="17636"/>
                      <a:pt x="12329" y="16989"/>
                      <a:pt x="12896" y="16179"/>
                    </a:cubicBezTo>
                    <a:cubicBezTo>
                      <a:pt x="13179" y="15856"/>
                      <a:pt x="13463" y="15452"/>
                      <a:pt x="13746" y="15129"/>
                    </a:cubicBezTo>
                    <a:cubicBezTo>
                      <a:pt x="14086" y="14642"/>
                      <a:pt x="14483" y="14158"/>
                      <a:pt x="14823" y="13752"/>
                    </a:cubicBezTo>
                    <a:cubicBezTo>
                      <a:pt x="14880" y="13752"/>
                      <a:pt x="14936" y="13591"/>
                      <a:pt x="15050" y="13510"/>
                    </a:cubicBezTo>
                    <a:cubicBezTo>
                      <a:pt x="15050" y="13510"/>
                      <a:pt x="15162" y="13510"/>
                      <a:pt x="15162" y="13510"/>
                    </a:cubicBezTo>
                    <a:cubicBezTo>
                      <a:pt x="15162" y="13510"/>
                      <a:pt x="15162" y="13348"/>
                      <a:pt x="15162" y="13348"/>
                    </a:cubicBezTo>
                    <a:cubicBezTo>
                      <a:pt x="15162" y="13348"/>
                      <a:pt x="15276" y="13348"/>
                      <a:pt x="15333" y="13348"/>
                    </a:cubicBezTo>
                    <a:cubicBezTo>
                      <a:pt x="15390" y="13267"/>
                      <a:pt x="15503" y="13025"/>
                      <a:pt x="15617" y="13106"/>
                    </a:cubicBezTo>
                    <a:cubicBezTo>
                      <a:pt x="15560" y="12944"/>
                      <a:pt x="15729" y="12863"/>
                      <a:pt x="15787" y="12702"/>
                    </a:cubicBezTo>
                    <a:cubicBezTo>
                      <a:pt x="15843" y="12539"/>
                      <a:pt x="15900" y="12377"/>
                      <a:pt x="15957" y="12296"/>
                    </a:cubicBezTo>
                    <a:cubicBezTo>
                      <a:pt x="16240" y="11811"/>
                      <a:pt x="16580" y="11569"/>
                      <a:pt x="16863" y="11164"/>
                    </a:cubicBezTo>
                    <a:cubicBezTo>
                      <a:pt x="16863" y="11164"/>
                      <a:pt x="16863" y="11002"/>
                      <a:pt x="16921" y="10921"/>
                    </a:cubicBezTo>
                    <a:cubicBezTo>
                      <a:pt x="16921" y="10921"/>
                      <a:pt x="17033" y="10921"/>
                      <a:pt x="17033" y="10840"/>
                    </a:cubicBezTo>
                    <a:cubicBezTo>
                      <a:pt x="17204" y="10679"/>
                      <a:pt x="17261" y="10517"/>
                      <a:pt x="17374" y="10356"/>
                    </a:cubicBezTo>
                    <a:cubicBezTo>
                      <a:pt x="17714" y="9627"/>
                      <a:pt x="18055" y="9142"/>
                      <a:pt x="18395" y="8656"/>
                    </a:cubicBezTo>
                    <a:cubicBezTo>
                      <a:pt x="18678" y="8333"/>
                      <a:pt x="18962" y="7766"/>
                      <a:pt x="19131" y="7442"/>
                    </a:cubicBezTo>
                    <a:cubicBezTo>
                      <a:pt x="19245" y="7281"/>
                      <a:pt x="19301" y="7281"/>
                      <a:pt x="19359" y="7119"/>
                    </a:cubicBezTo>
                    <a:cubicBezTo>
                      <a:pt x="19359" y="7038"/>
                      <a:pt x="19359" y="6877"/>
                      <a:pt x="19471" y="6796"/>
                    </a:cubicBezTo>
                    <a:cubicBezTo>
                      <a:pt x="19642" y="6471"/>
                      <a:pt x="19926" y="6391"/>
                      <a:pt x="20096" y="6067"/>
                    </a:cubicBezTo>
                    <a:cubicBezTo>
                      <a:pt x="20152" y="5987"/>
                      <a:pt x="20152" y="5825"/>
                      <a:pt x="20265" y="5663"/>
                    </a:cubicBezTo>
                    <a:cubicBezTo>
                      <a:pt x="20435" y="5339"/>
                      <a:pt x="20549" y="5177"/>
                      <a:pt x="20663" y="4935"/>
                    </a:cubicBezTo>
                    <a:cubicBezTo>
                      <a:pt x="20663" y="4854"/>
                      <a:pt x="20663" y="4773"/>
                      <a:pt x="20663" y="4692"/>
                    </a:cubicBezTo>
                    <a:cubicBezTo>
                      <a:pt x="20663" y="4611"/>
                      <a:pt x="20832" y="4611"/>
                      <a:pt x="20832" y="4531"/>
                    </a:cubicBezTo>
                    <a:cubicBezTo>
                      <a:pt x="20832" y="4369"/>
                      <a:pt x="20889" y="4206"/>
                      <a:pt x="21002" y="4044"/>
                    </a:cubicBezTo>
                    <a:cubicBezTo>
                      <a:pt x="21230" y="3640"/>
                      <a:pt x="21513" y="3317"/>
                      <a:pt x="21513" y="2831"/>
                    </a:cubicBezTo>
                    <a:cubicBezTo>
                      <a:pt x="21172" y="2912"/>
                      <a:pt x="21002" y="3398"/>
                      <a:pt x="20775" y="3721"/>
                    </a:cubicBezTo>
                    <a:cubicBezTo>
                      <a:pt x="20605" y="3883"/>
                      <a:pt x="20379" y="3964"/>
                      <a:pt x="20322" y="4125"/>
                    </a:cubicBezTo>
                    <a:cubicBezTo>
                      <a:pt x="20265" y="4206"/>
                      <a:pt x="20208" y="4369"/>
                      <a:pt x="20152" y="4369"/>
                    </a:cubicBezTo>
                    <a:cubicBezTo>
                      <a:pt x="20038" y="4450"/>
                      <a:pt x="19926" y="4531"/>
                      <a:pt x="19812" y="4692"/>
                    </a:cubicBezTo>
                    <a:cubicBezTo>
                      <a:pt x="19755" y="4773"/>
                      <a:pt x="19698" y="4854"/>
                      <a:pt x="19642" y="4935"/>
                    </a:cubicBezTo>
                    <a:cubicBezTo>
                      <a:pt x="19301" y="5339"/>
                      <a:pt x="18904" y="5825"/>
                      <a:pt x="18564" y="6310"/>
                    </a:cubicBezTo>
                    <a:cubicBezTo>
                      <a:pt x="18167" y="6958"/>
                      <a:pt x="17658" y="7442"/>
                      <a:pt x="17147" y="8009"/>
                    </a:cubicBezTo>
                    <a:cubicBezTo>
                      <a:pt x="16694" y="8575"/>
                      <a:pt x="16240" y="9304"/>
                      <a:pt x="15787" y="9869"/>
                    </a:cubicBezTo>
                    <a:cubicBezTo>
                      <a:pt x="15673" y="10031"/>
                      <a:pt x="15503" y="10193"/>
                      <a:pt x="15446" y="10275"/>
                    </a:cubicBezTo>
                    <a:cubicBezTo>
                      <a:pt x="15333" y="10436"/>
                      <a:pt x="15276" y="10679"/>
                      <a:pt x="15106" y="10760"/>
                    </a:cubicBezTo>
                    <a:cubicBezTo>
                      <a:pt x="15106" y="10760"/>
                      <a:pt x="14936" y="10840"/>
                      <a:pt x="14880" y="10921"/>
                    </a:cubicBezTo>
                    <a:cubicBezTo>
                      <a:pt x="14709" y="11164"/>
                      <a:pt x="14539" y="11406"/>
                      <a:pt x="14369" y="11650"/>
                    </a:cubicBezTo>
                    <a:cubicBezTo>
                      <a:pt x="14142" y="11811"/>
                      <a:pt x="13916" y="11973"/>
                      <a:pt x="13802" y="12054"/>
                    </a:cubicBezTo>
                    <a:cubicBezTo>
                      <a:pt x="13632" y="12296"/>
                      <a:pt x="13575" y="12377"/>
                      <a:pt x="13405" y="12539"/>
                    </a:cubicBezTo>
                    <a:cubicBezTo>
                      <a:pt x="13122" y="12863"/>
                      <a:pt x="12896" y="13187"/>
                      <a:pt x="12612" y="13429"/>
                    </a:cubicBezTo>
                    <a:cubicBezTo>
                      <a:pt x="12555" y="13429"/>
                      <a:pt x="12442" y="13510"/>
                      <a:pt x="12385" y="13591"/>
                    </a:cubicBezTo>
                    <a:cubicBezTo>
                      <a:pt x="12101" y="13833"/>
                      <a:pt x="11931" y="14238"/>
                      <a:pt x="11705" y="14481"/>
                    </a:cubicBezTo>
                    <a:cubicBezTo>
                      <a:pt x="11534" y="14562"/>
                      <a:pt x="11422" y="14723"/>
                      <a:pt x="11251" y="14885"/>
                    </a:cubicBezTo>
                    <a:cubicBezTo>
                      <a:pt x="10741" y="15371"/>
                      <a:pt x="10288" y="16017"/>
                      <a:pt x="9777" y="16504"/>
                    </a:cubicBezTo>
                    <a:cubicBezTo>
                      <a:pt x="9380" y="16827"/>
                      <a:pt x="8927" y="17069"/>
                      <a:pt x="8473" y="17231"/>
                    </a:cubicBezTo>
                    <a:cubicBezTo>
                      <a:pt x="8133" y="17393"/>
                      <a:pt x="7793" y="17473"/>
                      <a:pt x="7396" y="17636"/>
                    </a:cubicBezTo>
                    <a:cubicBezTo>
                      <a:pt x="6546" y="17879"/>
                      <a:pt x="5582" y="18283"/>
                      <a:pt x="4789" y="18525"/>
                    </a:cubicBezTo>
                    <a:cubicBezTo>
                      <a:pt x="4562" y="18688"/>
                      <a:pt x="4334" y="18850"/>
                      <a:pt x="4108" y="18688"/>
                    </a:cubicBezTo>
                    <a:cubicBezTo>
                      <a:pt x="4278" y="18202"/>
                      <a:pt x="4618" y="18040"/>
                      <a:pt x="4901" y="17717"/>
                    </a:cubicBezTo>
                    <a:cubicBezTo>
                      <a:pt x="5185" y="17473"/>
                      <a:pt x="5412" y="17150"/>
                      <a:pt x="5638" y="16746"/>
                    </a:cubicBezTo>
                    <a:cubicBezTo>
                      <a:pt x="6093" y="16746"/>
                      <a:pt x="6149" y="16017"/>
                      <a:pt x="6602" y="16017"/>
                    </a:cubicBezTo>
                    <a:cubicBezTo>
                      <a:pt x="7113" y="15452"/>
                      <a:pt x="7509" y="14723"/>
                      <a:pt x="8020" y="14077"/>
                    </a:cubicBezTo>
                    <a:cubicBezTo>
                      <a:pt x="8247" y="13752"/>
                      <a:pt x="8530" y="13510"/>
                      <a:pt x="8757" y="13187"/>
                    </a:cubicBezTo>
                    <a:cubicBezTo>
                      <a:pt x="9494" y="12215"/>
                      <a:pt x="10118" y="11164"/>
                      <a:pt x="10797" y="10193"/>
                    </a:cubicBezTo>
                    <a:cubicBezTo>
                      <a:pt x="10911" y="10031"/>
                      <a:pt x="11025" y="9789"/>
                      <a:pt x="11081" y="9627"/>
                    </a:cubicBezTo>
                    <a:cubicBezTo>
                      <a:pt x="11478" y="9142"/>
                      <a:pt x="11818" y="8656"/>
                      <a:pt x="12159" y="8171"/>
                    </a:cubicBezTo>
                    <a:cubicBezTo>
                      <a:pt x="12612" y="7523"/>
                      <a:pt x="13065" y="6877"/>
                      <a:pt x="13519" y="6229"/>
                    </a:cubicBezTo>
                    <a:cubicBezTo>
                      <a:pt x="13519" y="6148"/>
                      <a:pt x="13519" y="6067"/>
                      <a:pt x="13632" y="5906"/>
                    </a:cubicBezTo>
                    <a:cubicBezTo>
                      <a:pt x="13916" y="5421"/>
                      <a:pt x="14369" y="5015"/>
                      <a:pt x="14596" y="4611"/>
                    </a:cubicBezTo>
                    <a:cubicBezTo>
                      <a:pt x="14709" y="4288"/>
                      <a:pt x="14993" y="4044"/>
                      <a:pt x="15106" y="3802"/>
                    </a:cubicBezTo>
                    <a:cubicBezTo>
                      <a:pt x="15333" y="3398"/>
                      <a:pt x="15617" y="3075"/>
                      <a:pt x="15900" y="2750"/>
                    </a:cubicBezTo>
                    <a:cubicBezTo>
                      <a:pt x="16013" y="2589"/>
                      <a:pt x="16070" y="2265"/>
                      <a:pt x="16184" y="2185"/>
                    </a:cubicBezTo>
                    <a:cubicBezTo>
                      <a:pt x="16410" y="1861"/>
                      <a:pt x="16637" y="1537"/>
                      <a:pt x="16863" y="1213"/>
                    </a:cubicBezTo>
                    <a:cubicBezTo>
                      <a:pt x="17091" y="809"/>
                      <a:pt x="17261" y="485"/>
                      <a:pt x="17488" y="162"/>
                    </a:cubicBezTo>
                    <a:cubicBezTo>
                      <a:pt x="17488" y="0"/>
                      <a:pt x="17544" y="0"/>
                      <a:pt x="17488" y="0"/>
                    </a:cubicBezTo>
                    <a:cubicBezTo>
                      <a:pt x="17317" y="323"/>
                      <a:pt x="16977" y="485"/>
                      <a:pt x="16807" y="7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2" name="Google Shape;1226;g257743a6ece_0_185"/>
              <p:cNvSpPr/>
              <p:nvPr/>
            </p:nvSpPr>
            <p:spPr>
              <a:xfrm>
                <a:off x="128740" y="225988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9" extrusionOk="0">
                    <a:moveTo>
                      <a:pt x="20188" y="0"/>
                    </a:moveTo>
                    <a:cubicBezTo>
                      <a:pt x="20188" y="0"/>
                      <a:pt x="19553" y="528"/>
                      <a:pt x="19271" y="706"/>
                    </a:cubicBezTo>
                    <a:cubicBezTo>
                      <a:pt x="19271" y="706"/>
                      <a:pt x="19271" y="882"/>
                      <a:pt x="19271" y="882"/>
                    </a:cubicBezTo>
                    <a:cubicBezTo>
                      <a:pt x="19059" y="1058"/>
                      <a:pt x="18777" y="1146"/>
                      <a:pt x="18565" y="1411"/>
                    </a:cubicBezTo>
                    <a:cubicBezTo>
                      <a:pt x="18283" y="1587"/>
                      <a:pt x="18071" y="1851"/>
                      <a:pt x="17788" y="2117"/>
                    </a:cubicBezTo>
                    <a:cubicBezTo>
                      <a:pt x="17506" y="2381"/>
                      <a:pt x="17224" y="2557"/>
                      <a:pt x="16941" y="2821"/>
                    </a:cubicBezTo>
                    <a:cubicBezTo>
                      <a:pt x="16801" y="2997"/>
                      <a:pt x="16659" y="3173"/>
                      <a:pt x="16518" y="3173"/>
                    </a:cubicBezTo>
                    <a:cubicBezTo>
                      <a:pt x="16448" y="3261"/>
                      <a:pt x="16376" y="3615"/>
                      <a:pt x="16235" y="3615"/>
                    </a:cubicBezTo>
                    <a:cubicBezTo>
                      <a:pt x="16095" y="3791"/>
                      <a:pt x="15882" y="3791"/>
                      <a:pt x="15812" y="3879"/>
                    </a:cubicBezTo>
                    <a:cubicBezTo>
                      <a:pt x="15812" y="3967"/>
                      <a:pt x="15812" y="4144"/>
                      <a:pt x="15671" y="4144"/>
                    </a:cubicBezTo>
                    <a:cubicBezTo>
                      <a:pt x="15600" y="4144"/>
                      <a:pt x="15529" y="4144"/>
                      <a:pt x="15389" y="4320"/>
                    </a:cubicBezTo>
                    <a:cubicBezTo>
                      <a:pt x="15389" y="4320"/>
                      <a:pt x="15389" y="4320"/>
                      <a:pt x="15318" y="4320"/>
                    </a:cubicBezTo>
                    <a:cubicBezTo>
                      <a:pt x="15318" y="4320"/>
                      <a:pt x="15177" y="4408"/>
                      <a:pt x="15106" y="4496"/>
                    </a:cubicBezTo>
                    <a:cubicBezTo>
                      <a:pt x="15036" y="4584"/>
                      <a:pt x="14965" y="4496"/>
                      <a:pt x="14894" y="4674"/>
                    </a:cubicBezTo>
                    <a:cubicBezTo>
                      <a:pt x="14894" y="4674"/>
                      <a:pt x="14894" y="4674"/>
                      <a:pt x="14753" y="4762"/>
                    </a:cubicBezTo>
                    <a:cubicBezTo>
                      <a:pt x="14400" y="5026"/>
                      <a:pt x="14188" y="5290"/>
                      <a:pt x="13977" y="5554"/>
                    </a:cubicBezTo>
                    <a:cubicBezTo>
                      <a:pt x="13977" y="5554"/>
                      <a:pt x="13835" y="5554"/>
                      <a:pt x="13694" y="5730"/>
                    </a:cubicBezTo>
                    <a:cubicBezTo>
                      <a:pt x="13341" y="6084"/>
                      <a:pt x="12988" y="6348"/>
                      <a:pt x="12706" y="6612"/>
                    </a:cubicBezTo>
                    <a:cubicBezTo>
                      <a:pt x="12565" y="6700"/>
                      <a:pt x="12565" y="6789"/>
                      <a:pt x="12495" y="6965"/>
                    </a:cubicBezTo>
                    <a:cubicBezTo>
                      <a:pt x="12495" y="6965"/>
                      <a:pt x="12424" y="6965"/>
                      <a:pt x="12424" y="7053"/>
                    </a:cubicBezTo>
                    <a:cubicBezTo>
                      <a:pt x="12282" y="7141"/>
                      <a:pt x="12212" y="7230"/>
                      <a:pt x="12071" y="7319"/>
                    </a:cubicBezTo>
                    <a:cubicBezTo>
                      <a:pt x="12000" y="7319"/>
                      <a:pt x="11859" y="7495"/>
                      <a:pt x="11789" y="7671"/>
                    </a:cubicBezTo>
                    <a:cubicBezTo>
                      <a:pt x="11083" y="8375"/>
                      <a:pt x="10447" y="8993"/>
                      <a:pt x="9812" y="9610"/>
                    </a:cubicBezTo>
                    <a:cubicBezTo>
                      <a:pt x="9529" y="9875"/>
                      <a:pt x="9248" y="10228"/>
                      <a:pt x="8965" y="10404"/>
                    </a:cubicBezTo>
                    <a:cubicBezTo>
                      <a:pt x="8965" y="10404"/>
                      <a:pt x="8965" y="10580"/>
                      <a:pt x="8965" y="10580"/>
                    </a:cubicBezTo>
                    <a:cubicBezTo>
                      <a:pt x="8965" y="10580"/>
                      <a:pt x="8895" y="10580"/>
                      <a:pt x="8824" y="10580"/>
                    </a:cubicBezTo>
                    <a:cubicBezTo>
                      <a:pt x="8824" y="10580"/>
                      <a:pt x="8824" y="10756"/>
                      <a:pt x="8824" y="10844"/>
                    </a:cubicBezTo>
                    <a:cubicBezTo>
                      <a:pt x="8612" y="11020"/>
                      <a:pt x="8400" y="11286"/>
                      <a:pt x="8189" y="11374"/>
                    </a:cubicBezTo>
                    <a:cubicBezTo>
                      <a:pt x="7976" y="11550"/>
                      <a:pt x="7906" y="11726"/>
                      <a:pt x="7836" y="11814"/>
                    </a:cubicBezTo>
                    <a:cubicBezTo>
                      <a:pt x="7836" y="11814"/>
                      <a:pt x="7623" y="11902"/>
                      <a:pt x="7553" y="11990"/>
                    </a:cubicBezTo>
                    <a:cubicBezTo>
                      <a:pt x="7130" y="12431"/>
                      <a:pt x="6635" y="13137"/>
                      <a:pt x="6282" y="13577"/>
                    </a:cubicBezTo>
                    <a:cubicBezTo>
                      <a:pt x="6000" y="13931"/>
                      <a:pt x="5788" y="14195"/>
                      <a:pt x="5435" y="14547"/>
                    </a:cubicBezTo>
                    <a:cubicBezTo>
                      <a:pt x="5294" y="14723"/>
                      <a:pt x="5153" y="14900"/>
                      <a:pt x="5012" y="14988"/>
                    </a:cubicBezTo>
                    <a:cubicBezTo>
                      <a:pt x="4800" y="15165"/>
                      <a:pt x="4518" y="15430"/>
                      <a:pt x="4447" y="15518"/>
                    </a:cubicBezTo>
                    <a:cubicBezTo>
                      <a:pt x="4376" y="15518"/>
                      <a:pt x="4447" y="15606"/>
                      <a:pt x="4376" y="15782"/>
                    </a:cubicBezTo>
                    <a:cubicBezTo>
                      <a:pt x="4023" y="16134"/>
                      <a:pt x="3600" y="16310"/>
                      <a:pt x="3317" y="16576"/>
                    </a:cubicBezTo>
                    <a:cubicBezTo>
                      <a:pt x="3177" y="16840"/>
                      <a:pt x="3106" y="16928"/>
                      <a:pt x="3035" y="17104"/>
                    </a:cubicBezTo>
                    <a:cubicBezTo>
                      <a:pt x="2894" y="17280"/>
                      <a:pt x="2753" y="17456"/>
                      <a:pt x="2612" y="17544"/>
                    </a:cubicBezTo>
                    <a:cubicBezTo>
                      <a:pt x="2471" y="17721"/>
                      <a:pt x="2259" y="18163"/>
                      <a:pt x="2188" y="18251"/>
                    </a:cubicBezTo>
                    <a:cubicBezTo>
                      <a:pt x="2047" y="18339"/>
                      <a:pt x="1906" y="18515"/>
                      <a:pt x="1835" y="18603"/>
                    </a:cubicBezTo>
                    <a:cubicBezTo>
                      <a:pt x="1624" y="18779"/>
                      <a:pt x="1482" y="18955"/>
                      <a:pt x="1341" y="19133"/>
                    </a:cubicBezTo>
                    <a:cubicBezTo>
                      <a:pt x="989" y="19573"/>
                      <a:pt x="636" y="20101"/>
                      <a:pt x="423" y="20455"/>
                    </a:cubicBezTo>
                    <a:cubicBezTo>
                      <a:pt x="212" y="20808"/>
                      <a:pt x="0" y="21072"/>
                      <a:pt x="0" y="21424"/>
                    </a:cubicBezTo>
                    <a:cubicBezTo>
                      <a:pt x="565" y="21600"/>
                      <a:pt x="918" y="21072"/>
                      <a:pt x="1412" y="20896"/>
                    </a:cubicBezTo>
                    <a:cubicBezTo>
                      <a:pt x="1835" y="20808"/>
                      <a:pt x="2400" y="20896"/>
                      <a:pt x="2894" y="20808"/>
                    </a:cubicBezTo>
                    <a:cubicBezTo>
                      <a:pt x="2894" y="20808"/>
                      <a:pt x="2894" y="20631"/>
                      <a:pt x="2965" y="20631"/>
                    </a:cubicBezTo>
                    <a:cubicBezTo>
                      <a:pt x="3035" y="20543"/>
                      <a:pt x="3177" y="20631"/>
                      <a:pt x="3247" y="20543"/>
                    </a:cubicBezTo>
                    <a:cubicBezTo>
                      <a:pt x="3530" y="20366"/>
                      <a:pt x="3741" y="20189"/>
                      <a:pt x="4023" y="20013"/>
                    </a:cubicBezTo>
                    <a:cubicBezTo>
                      <a:pt x="4376" y="19837"/>
                      <a:pt x="4589" y="19573"/>
                      <a:pt x="4800" y="19397"/>
                    </a:cubicBezTo>
                    <a:cubicBezTo>
                      <a:pt x="4871" y="19221"/>
                      <a:pt x="5012" y="19221"/>
                      <a:pt x="5082" y="19133"/>
                    </a:cubicBezTo>
                    <a:cubicBezTo>
                      <a:pt x="5082" y="19043"/>
                      <a:pt x="5153" y="19043"/>
                      <a:pt x="5224" y="19043"/>
                    </a:cubicBezTo>
                    <a:cubicBezTo>
                      <a:pt x="5365" y="18955"/>
                      <a:pt x="5435" y="18779"/>
                      <a:pt x="5506" y="18691"/>
                    </a:cubicBezTo>
                    <a:cubicBezTo>
                      <a:pt x="5506" y="18691"/>
                      <a:pt x="5647" y="18691"/>
                      <a:pt x="5647" y="18691"/>
                    </a:cubicBezTo>
                    <a:cubicBezTo>
                      <a:pt x="5647" y="18691"/>
                      <a:pt x="5647" y="18603"/>
                      <a:pt x="5647" y="18515"/>
                    </a:cubicBezTo>
                    <a:cubicBezTo>
                      <a:pt x="5647" y="18515"/>
                      <a:pt x="5718" y="18515"/>
                      <a:pt x="5788" y="18515"/>
                    </a:cubicBezTo>
                    <a:cubicBezTo>
                      <a:pt x="5788" y="18515"/>
                      <a:pt x="5788" y="18339"/>
                      <a:pt x="5788" y="18339"/>
                    </a:cubicBezTo>
                    <a:cubicBezTo>
                      <a:pt x="5929" y="18163"/>
                      <a:pt x="6071" y="18163"/>
                      <a:pt x="6212" y="17986"/>
                    </a:cubicBezTo>
                    <a:cubicBezTo>
                      <a:pt x="6282" y="17898"/>
                      <a:pt x="6424" y="17721"/>
                      <a:pt x="6494" y="17633"/>
                    </a:cubicBezTo>
                    <a:cubicBezTo>
                      <a:pt x="6565" y="17456"/>
                      <a:pt x="6777" y="17456"/>
                      <a:pt x="6918" y="17280"/>
                    </a:cubicBezTo>
                    <a:cubicBezTo>
                      <a:pt x="7059" y="17104"/>
                      <a:pt x="7059" y="16928"/>
                      <a:pt x="7200" y="16840"/>
                    </a:cubicBezTo>
                    <a:cubicBezTo>
                      <a:pt x="7200" y="16840"/>
                      <a:pt x="7270" y="16752"/>
                      <a:pt x="7341" y="16752"/>
                    </a:cubicBezTo>
                    <a:cubicBezTo>
                      <a:pt x="7341" y="16752"/>
                      <a:pt x="7341" y="16664"/>
                      <a:pt x="7483" y="16576"/>
                    </a:cubicBezTo>
                    <a:cubicBezTo>
                      <a:pt x="7694" y="16310"/>
                      <a:pt x="7906" y="16310"/>
                      <a:pt x="8118" y="16134"/>
                    </a:cubicBezTo>
                    <a:cubicBezTo>
                      <a:pt x="8612" y="15782"/>
                      <a:pt x="8824" y="15341"/>
                      <a:pt x="9176" y="14900"/>
                    </a:cubicBezTo>
                    <a:cubicBezTo>
                      <a:pt x="9459" y="14547"/>
                      <a:pt x="9741" y="14459"/>
                      <a:pt x="9953" y="14019"/>
                    </a:cubicBezTo>
                    <a:cubicBezTo>
                      <a:pt x="10235" y="14107"/>
                      <a:pt x="10235" y="13753"/>
                      <a:pt x="10306" y="13577"/>
                    </a:cubicBezTo>
                    <a:cubicBezTo>
                      <a:pt x="10447" y="13401"/>
                      <a:pt x="10659" y="13313"/>
                      <a:pt x="10730" y="13137"/>
                    </a:cubicBezTo>
                    <a:cubicBezTo>
                      <a:pt x="10871" y="13049"/>
                      <a:pt x="11012" y="12785"/>
                      <a:pt x="11153" y="12608"/>
                    </a:cubicBezTo>
                    <a:cubicBezTo>
                      <a:pt x="11436" y="12255"/>
                      <a:pt x="11718" y="12167"/>
                      <a:pt x="12000" y="11726"/>
                    </a:cubicBezTo>
                    <a:cubicBezTo>
                      <a:pt x="12071" y="11550"/>
                      <a:pt x="12212" y="11374"/>
                      <a:pt x="12353" y="11286"/>
                    </a:cubicBezTo>
                    <a:cubicBezTo>
                      <a:pt x="12706" y="10844"/>
                      <a:pt x="12988" y="10228"/>
                      <a:pt x="13341" y="9875"/>
                    </a:cubicBezTo>
                    <a:cubicBezTo>
                      <a:pt x="13341" y="9875"/>
                      <a:pt x="13482" y="9875"/>
                      <a:pt x="13482" y="9875"/>
                    </a:cubicBezTo>
                    <a:cubicBezTo>
                      <a:pt x="13482" y="9786"/>
                      <a:pt x="13482" y="9610"/>
                      <a:pt x="13624" y="9522"/>
                    </a:cubicBezTo>
                    <a:cubicBezTo>
                      <a:pt x="13694" y="9522"/>
                      <a:pt x="13835" y="9522"/>
                      <a:pt x="13906" y="9433"/>
                    </a:cubicBezTo>
                    <a:cubicBezTo>
                      <a:pt x="13977" y="9257"/>
                      <a:pt x="13977" y="9081"/>
                      <a:pt x="14047" y="9081"/>
                    </a:cubicBezTo>
                    <a:cubicBezTo>
                      <a:pt x="14047" y="9081"/>
                      <a:pt x="14188" y="9081"/>
                      <a:pt x="14188" y="9081"/>
                    </a:cubicBezTo>
                    <a:cubicBezTo>
                      <a:pt x="14330" y="8905"/>
                      <a:pt x="14400" y="8905"/>
                      <a:pt x="14541" y="8729"/>
                    </a:cubicBezTo>
                    <a:cubicBezTo>
                      <a:pt x="14541" y="8729"/>
                      <a:pt x="14541" y="8553"/>
                      <a:pt x="14683" y="8463"/>
                    </a:cubicBezTo>
                    <a:cubicBezTo>
                      <a:pt x="14965" y="8111"/>
                      <a:pt x="15318" y="7671"/>
                      <a:pt x="15529" y="7319"/>
                    </a:cubicBezTo>
                    <a:cubicBezTo>
                      <a:pt x="15529" y="7319"/>
                      <a:pt x="15529" y="7319"/>
                      <a:pt x="15671" y="7319"/>
                    </a:cubicBezTo>
                    <a:cubicBezTo>
                      <a:pt x="15671" y="7319"/>
                      <a:pt x="15671" y="7053"/>
                      <a:pt x="15812" y="6965"/>
                    </a:cubicBezTo>
                    <a:cubicBezTo>
                      <a:pt x="15882" y="6789"/>
                      <a:pt x="16095" y="6700"/>
                      <a:pt x="16235" y="6524"/>
                    </a:cubicBezTo>
                    <a:cubicBezTo>
                      <a:pt x="16729" y="5818"/>
                      <a:pt x="17224" y="5114"/>
                      <a:pt x="17788" y="4674"/>
                    </a:cubicBezTo>
                    <a:cubicBezTo>
                      <a:pt x="18283" y="3703"/>
                      <a:pt x="19059" y="3085"/>
                      <a:pt x="19695" y="2381"/>
                    </a:cubicBezTo>
                    <a:cubicBezTo>
                      <a:pt x="19976" y="2029"/>
                      <a:pt x="20329" y="1675"/>
                      <a:pt x="20612" y="1322"/>
                    </a:cubicBezTo>
                    <a:cubicBezTo>
                      <a:pt x="20965" y="882"/>
                      <a:pt x="21247" y="528"/>
                      <a:pt x="21600" y="176"/>
                    </a:cubicBezTo>
                    <a:cubicBezTo>
                      <a:pt x="21600" y="88"/>
                      <a:pt x="21600" y="0"/>
                      <a:pt x="21460" y="0"/>
                    </a:cubicBezTo>
                    <a:cubicBezTo>
                      <a:pt x="21177" y="264"/>
                      <a:pt x="20754" y="176"/>
                      <a:pt x="20329" y="35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3" name="Google Shape;1227;g257743a6ece_0_185"/>
              <p:cNvSpPr/>
              <p:nvPr/>
            </p:nvSpPr>
            <p:spPr>
              <a:xfrm>
                <a:off x="220338" y="2240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96" y="1199"/>
                    </a:moveTo>
                    <a:cubicBezTo>
                      <a:pt x="17471" y="2601"/>
                      <a:pt x="15088" y="4199"/>
                      <a:pt x="13024" y="5800"/>
                    </a:cubicBezTo>
                    <a:cubicBezTo>
                      <a:pt x="12072" y="6599"/>
                      <a:pt x="10959" y="7398"/>
                      <a:pt x="10165" y="8002"/>
                    </a:cubicBezTo>
                    <a:cubicBezTo>
                      <a:pt x="10165" y="8002"/>
                      <a:pt x="10007" y="8002"/>
                      <a:pt x="9847" y="8002"/>
                    </a:cubicBezTo>
                    <a:cubicBezTo>
                      <a:pt x="9847" y="8002"/>
                      <a:pt x="9847" y="8401"/>
                      <a:pt x="9847" y="8401"/>
                    </a:cubicBezTo>
                    <a:cubicBezTo>
                      <a:pt x="9531" y="8601"/>
                      <a:pt x="9213" y="8801"/>
                      <a:pt x="8895" y="9000"/>
                    </a:cubicBezTo>
                    <a:cubicBezTo>
                      <a:pt x="8419" y="9400"/>
                      <a:pt x="7943" y="9600"/>
                      <a:pt x="7782" y="9999"/>
                    </a:cubicBezTo>
                    <a:cubicBezTo>
                      <a:pt x="7148" y="10602"/>
                      <a:pt x="6512" y="11002"/>
                      <a:pt x="6354" y="11601"/>
                    </a:cubicBezTo>
                    <a:cubicBezTo>
                      <a:pt x="6354" y="11601"/>
                      <a:pt x="6036" y="12000"/>
                      <a:pt x="5878" y="12200"/>
                    </a:cubicBezTo>
                    <a:cubicBezTo>
                      <a:pt x="5878" y="12400"/>
                      <a:pt x="5878" y="12600"/>
                      <a:pt x="5560" y="12999"/>
                    </a:cubicBezTo>
                    <a:cubicBezTo>
                      <a:pt x="5560" y="12999"/>
                      <a:pt x="5399" y="12999"/>
                      <a:pt x="5242" y="12999"/>
                    </a:cubicBezTo>
                    <a:cubicBezTo>
                      <a:pt x="5242" y="12999"/>
                      <a:pt x="5242" y="13402"/>
                      <a:pt x="5242" y="13402"/>
                    </a:cubicBezTo>
                    <a:cubicBezTo>
                      <a:pt x="5242" y="13402"/>
                      <a:pt x="4766" y="13602"/>
                      <a:pt x="4766" y="13802"/>
                    </a:cubicBezTo>
                    <a:cubicBezTo>
                      <a:pt x="4605" y="14002"/>
                      <a:pt x="4447" y="14202"/>
                      <a:pt x="4290" y="14401"/>
                    </a:cubicBezTo>
                    <a:cubicBezTo>
                      <a:pt x="3971" y="14601"/>
                      <a:pt x="3653" y="15001"/>
                      <a:pt x="3335" y="15400"/>
                    </a:cubicBezTo>
                    <a:cubicBezTo>
                      <a:pt x="2701" y="15800"/>
                      <a:pt x="2225" y="16802"/>
                      <a:pt x="1589" y="17601"/>
                    </a:cubicBezTo>
                    <a:cubicBezTo>
                      <a:pt x="1589" y="17601"/>
                      <a:pt x="1113" y="17801"/>
                      <a:pt x="952" y="18001"/>
                    </a:cubicBezTo>
                    <a:cubicBezTo>
                      <a:pt x="476" y="18600"/>
                      <a:pt x="158" y="19199"/>
                      <a:pt x="0" y="20202"/>
                    </a:cubicBezTo>
                    <a:cubicBezTo>
                      <a:pt x="637" y="20401"/>
                      <a:pt x="1113" y="21400"/>
                      <a:pt x="2065" y="21600"/>
                    </a:cubicBezTo>
                    <a:cubicBezTo>
                      <a:pt x="2383" y="21600"/>
                      <a:pt x="2859" y="21600"/>
                      <a:pt x="3335" y="21600"/>
                    </a:cubicBezTo>
                    <a:cubicBezTo>
                      <a:pt x="4766" y="21600"/>
                      <a:pt x="5399" y="20601"/>
                      <a:pt x="6194" y="20202"/>
                    </a:cubicBezTo>
                    <a:cubicBezTo>
                      <a:pt x="6354" y="20002"/>
                      <a:pt x="6194" y="19199"/>
                      <a:pt x="6194" y="19199"/>
                    </a:cubicBezTo>
                    <a:cubicBezTo>
                      <a:pt x="6194" y="19199"/>
                      <a:pt x="6354" y="19199"/>
                      <a:pt x="6354" y="19199"/>
                    </a:cubicBezTo>
                    <a:cubicBezTo>
                      <a:pt x="6354" y="18800"/>
                      <a:pt x="6830" y="18600"/>
                      <a:pt x="6830" y="18001"/>
                    </a:cubicBezTo>
                    <a:cubicBezTo>
                      <a:pt x="8100" y="17002"/>
                      <a:pt x="9213" y="15400"/>
                      <a:pt x="10326" y="14202"/>
                    </a:cubicBezTo>
                    <a:cubicBezTo>
                      <a:pt x="11596" y="12799"/>
                      <a:pt x="12866" y="11601"/>
                      <a:pt x="13818" y="10199"/>
                    </a:cubicBezTo>
                    <a:cubicBezTo>
                      <a:pt x="15567" y="8002"/>
                      <a:pt x="17632" y="5401"/>
                      <a:pt x="19220" y="3200"/>
                    </a:cubicBezTo>
                    <a:cubicBezTo>
                      <a:pt x="19696" y="2601"/>
                      <a:pt x="20172" y="2001"/>
                      <a:pt x="20648" y="1802"/>
                    </a:cubicBezTo>
                    <a:cubicBezTo>
                      <a:pt x="20806" y="1199"/>
                      <a:pt x="21124" y="599"/>
                      <a:pt x="21600" y="400"/>
                    </a:cubicBezTo>
                    <a:cubicBezTo>
                      <a:pt x="21600" y="200"/>
                      <a:pt x="21600" y="0"/>
                      <a:pt x="21285" y="0"/>
                    </a:cubicBezTo>
                    <a:cubicBezTo>
                      <a:pt x="20806" y="599"/>
                      <a:pt x="20014" y="999"/>
                      <a:pt x="19535" y="160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4" name="Google Shape;1228;g257743a6ece_0_185"/>
              <p:cNvSpPr/>
              <p:nvPr/>
            </p:nvSpPr>
            <p:spPr>
              <a:xfrm>
                <a:off x="304989" y="22385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4" h="21600" extrusionOk="0">
                    <a:moveTo>
                      <a:pt x="19382" y="1871"/>
                    </a:moveTo>
                    <a:cubicBezTo>
                      <a:pt x="19382" y="1871"/>
                      <a:pt x="18872" y="1871"/>
                      <a:pt x="18620" y="1871"/>
                    </a:cubicBezTo>
                    <a:cubicBezTo>
                      <a:pt x="18620" y="1871"/>
                      <a:pt x="18620" y="2286"/>
                      <a:pt x="18363" y="2493"/>
                    </a:cubicBezTo>
                    <a:cubicBezTo>
                      <a:pt x="18111" y="2700"/>
                      <a:pt x="17601" y="2908"/>
                      <a:pt x="17097" y="3115"/>
                    </a:cubicBezTo>
                    <a:cubicBezTo>
                      <a:pt x="16331" y="3738"/>
                      <a:pt x="15060" y="4360"/>
                      <a:pt x="14298" y="4779"/>
                    </a:cubicBezTo>
                    <a:cubicBezTo>
                      <a:pt x="14298" y="4986"/>
                      <a:pt x="13789" y="4986"/>
                      <a:pt x="13789" y="4986"/>
                    </a:cubicBezTo>
                    <a:cubicBezTo>
                      <a:pt x="13789" y="4986"/>
                      <a:pt x="13789" y="5401"/>
                      <a:pt x="13789" y="5608"/>
                    </a:cubicBezTo>
                    <a:cubicBezTo>
                      <a:pt x="13789" y="5608"/>
                      <a:pt x="13284" y="5608"/>
                      <a:pt x="13027" y="5816"/>
                    </a:cubicBezTo>
                    <a:cubicBezTo>
                      <a:pt x="11756" y="6646"/>
                      <a:pt x="10233" y="7683"/>
                      <a:pt x="8710" y="8516"/>
                    </a:cubicBezTo>
                    <a:cubicBezTo>
                      <a:pt x="7439" y="9346"/>
                      <a:pt x="5150" y="11009"/>
                      <a:pt x="4388" y="12047"/>
                    </a:cubicBezTo>
                    <a:cubicBezTo>
                      <a:pt x="4388" y="12254"/>
                      <a:pt x="4388" y="12461"/>
                      <a:pt x="3879" y="12669"/>
                    </a:cubicBezTo>
                    <a:cubicBezTo>
                      <a:pt x="3117" y="14125"/>
                      <a:pt x="3117" y="15784"/>
                      <a:pt x="2608" y="16821"/>
                    </a:cubicBezTo>
                    <a:cubicBezTo>
                      <a:pt x="2356" y="17655"/>
                      <a:pt x="1337" y="18277"/>
                      <a:pt x="828" y="18900"/>
                    </a:cubicBezTo>
                    <a:cubicBezTo>
                      <a:pt x="323" y="19729"/>
                      <a:pt x="-186" y="20563"/>
                      <a:pt x="66" y="21600"/>
                    </a:cubicBezTo>
                    <a:cubicBezTo>
                      <a:pt x="1337" y="21185"/>
                      <a:pt x="1846" y="19937"/>
                      <a:pt x="2860" y="18900"/>
                    </a:cubicBezTo>
                    <a:cubicBezTo>
                      <a:pt x="3627" y="18070"/>
                      <a:pt x="5402" y="17033"/>
                      <a:pt x="6168" y="16199"/>
                    </a:cubicBezTo>
                    <a:cubicBezTo>
                      <a:pt x="6168" y="16199"/>
                      <a:pt x="6421" y="15925"/>
                      <a:pt x="6930" y="15369"/>
                    </a:cubicBezTo>
                    <a:cubicBezTo>
                      <a:pt x="6930" y="15369"/>
                      <a:pt x="8710" y="14125"/>
                      <a:pt x="8962" y="13499"/>
                    </a:cubicBezTo>
                    <a:cubicBezTo>
                      <a:pt x="9215" y="13291"/>
                      <a:pt x="9215" y="13084"/>
                      <a:pt x="9472" y="12669"/>
                    </a:cubicBezTo>
                    <a:cubicBezTo>
                      <a:pt x="9981" y="12254"/>
                      <a:pt x="10485" y="11839"/>
                      <a:pt x="10743" y="11217"/>
                    </a:cubicBezTo>
                    <a:cubicBezTo>
                      <a:pt x="12266" y="9761"/>
                      <a:pt x="13537" y="7894"/>
                      <a:pt x="15060" y="6438"/>
                    </a:cubicBezTo>
                    <a:cubicBezTo>
                      <a:pt x="15060" y="6231"/>
                      <a:pt x="15569" y="6023"/>
                      <a:pt x="15826" y="5608"/>
                    </a:cubicBezTo>
                    <a:cubicBezTo>
                      <a:pt x="16840" y="4779"/>
                      <a:pt x="17601" y="3945"/>
                      <a:pt x="18620" y="2908"/>
                    </a:cubicBezTo>
                    <a:cubicBezTo>
                      <a:pt x="19634" y="2078"/>
                      <a:pt x="20400" y="1037"/>
                      <a:pt x="21414" y="415"/>
                    </a:cubicBezTo>
                    <a:cubicBezTo>
                      <a:pt x="21414" y="207"/>
                      <a:pt x="21414" y="0"/>
                      <a:pt x="20905" y="0"/>
                    </a:cubicBezTo>
                    <a:cubicBezTo>
                      <a:pt x="20143" y="415"/>
                      <a:pt x="19634" y="1037"/>
                      <a:pt x="19129" y="166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5" name="Google Shape;1229;g257743a6ece_0_185"/>
              <p:cNvSpPr/>
              <p:nvPr/>
            </p:nvSpPr>
            <p:spPr>
              <a:xfrm>
                <a:off x="122855" y="226731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525" extrusionOk="0">
                    <a:moveTo>
                      <a:pt x="21140" y="340"/>
                    </a:moveTo>
                    <a:cubicBezTo>
                      <a:pt x="21140" y="340"/>
                      <a:pt x="20958" y="444"/>
                      <a:pt x="20958" y="444"/>
                    </a:cubicBezTo>
                    <a:cubicBezTo>
                      <a:pt x="20774" y="547"/>
                      <a:pt x="20589" y="547"/>
                      <a:pt x="20405" y="547"/>
                    </a:cubicBezTo>
                    <a:cubicBezTo>
                      <a:pt x="19946" y="755"/>
                      <a:pt x="19303" y="858"/>
                      <a:pt x="18844" y="1068"/>
                    </a:cubicBezTo>
                    <a:cubicBezTo>
                      <a:pt x="18751" y="1068"/>
                      <a:pt x="18567" y="1379"/>
                      <a:pt x="18475" y="1483"/>
                    </a:cubicBezTo>
                    <a:cubicBezTo>
                      <a:pt x="18107" y="1898"/>
                      <a:pt x="17740" y="2209"/>
                      <a:pt x="17372" y="2520"/>
                    </a:cubicBezTo>
                    <a:cubicBezTo>
                      <a:pt x="17189" y="2729"/>
                      <a:pt x="16912" y="3040"/>
                      <a:pt x="16637" y="3248"/>
                    </a:cubicBezTo>
                    <a:cubicBezTo>
                      <a:pt x="16637" y="3248"/>
                      <a:pt x="16453" y="3248"/>
                      <a:pt x="16361" y="3248"/>
                    </a:cubicBezTo>
                    <a:cubicBezTo>
                      <a:pt x="16361" y="3248"/>
                      <a:pt x="16361" y="3351"/>
                      <a:pt x="16177" y="3455"/>
                    </a:cubicBezTo>
                    <a:cubicBezTo>
                      <a:pt x="15718" y="3870"/>
                      <a:pt x="15442" y="4183"/>
                      <a:pt x="15074" y="4598"/>
                    </a:cubicBezTo>
                    <a:cubicBezTo>
                      <a:pt x="14798" y="4805"/>
                      <a:pt x="14616" y="5117"/>
                      <a:pt x="14432" y="5324"/>
                    </a:cubicBezTo>
                    <a:cubicBezTo>
                      <a:pt x="14432" y="5324"/>
                      <a:pt x="14432" y="5324"/>
                      <a:pt x="14339" y="5324"/>
                    </a:cubicBezTo>
                    <a:cubicBezTo>
                      <a:pt x="13328" y="6363"/>
                      <a:pt x="12225" y="7193"/>
                      <a:pt x="11305" y="8232"/>
                    </a:cubicBezTo>
                    <a:cubicBezTo>
                      <a:pt x="11214" y="8232"/>
                      <a:pt x="11030" y="8232"/>
                      <a:pt x="11030" y="8232"/>
                    </a:cubicBezTo>
                    <a:cubicBezTo>
                      <a:pt x="11030" y="8232"/>
                      <a:pt x="11030" y="8439"/>
                      <a:pt x="11030" y="8543"/>
                    </a:cubicBezTo>
                    <a:cubicBezTo>
                      <a:pt x="10754" y="8856"/>
                      <a:pt x="10479" y="9064"/>
                      <a:pt x="10203" y="9167"/>
                    </a:cubicBezTo>
                    <a:cubicBezTo>
                      <a:pt x="10019" y="9271"/>
                      <a:pt x="9926" y="9478"/>
                      <a:pt x="9744" y="9582"/>
                    </a:cubicBezTo>
                    <a:cubicBezTo>
                      <a:pt x="9284" y="10101"/>
                      <a:pt x="8732" y="10518"/>
                      <a:pt x="8272" y="11036"/>
                    </a:cubicBezTo>
                    <a:cubicBezTo>
                      <a:pt x="7905" y="11451"/>
                      <a:pt x="7446" y="11868"/>
                      <a:pt x="7170" y="12075"/>
                    </a:cubicBezTo>
                    <a:cubicBezTo>
                      <a:pt x="6986" y="12283"/>
                      <a:pt x="6986" y="12386"/>
                      <a:pt x="6802" y="12594"/>
                    </a:cubicBezTo>
                    <a:cubicBezTo>
                      <a:pt x="6711" y="12594"/>
                      <a:pt x="6435" y="12698"/>
                      <a:pt x="6342" y="12801"/>
                    </a:cubicBezTo>
                    <a:cubicBezTo>
                      <a:pt x="6342" y="12801"/>
                      <a:pt x="6342" y="13009"/>
                      <a:pt x="6342" y="13009"/>
                    </a:cubicBezTo>
                    <a:cubicBezTo>
                      <a:pt x="6342" y="13009"/>
                      <a:pt x="6158" y="13009"/>
                      <a:pt x="6158" y="13112"/>
                    </a:cubicBezTo>
                    <a:cubicBezTo>
                      <a:pt x="5882" y="13320"/>
                      <a:pt x="5882" y="13737"/>
                      <a:pt x="5698" y="13737"/>
                    </a:cubicBezTo>
                    <a:cubicBezTo>
                      <a:pt x="5698" y="13737"/>
                      <a:pt x="5516" y="13737"/>
                      <a:pt x="5423" y="13840"/>
                    </a:cubicBezTo>
                    <a:cubicBezTo>
                      <a:pt x="5239" y="14048"/>
                      <a:pt x="4963" y="14359"/>
                      <a:pt x="4688" y="14670"/>
                    </a:cubicBezTo>
                    <a:cubicBezTo>
                      <a:pt x="4688" y="14670"/>
                      <a:pt x="4504" y="14670"/>
                      <a:pt x="4504" y="14670"/>
                    </a:cubicBezTo>
                    <a:cubicBezTo>
                      <a:pt x="4412" y="14670"/>
                      <a:pt x="4504" y="14877"/>
                      <a:pt x="4412" y="14983"/>
                    </a:cubicBezTo>
                    <a:cubicBezTo>
                      <a:pt x="4044" y="15398"/>
                      <a:pt x="3493" y="15605"/>
                      <a:pt x="3218" y="16020"/>
                    </a:cubicBezTo>
                    <a:cubicBezTo>
                      <a:pt x="3125" y="16020"/>
                      <a:pt x="2849" y="16020"/>
                      <a:pt x="2758" y="16228"/>
                    </a:cubicBezTo>
                    <a:cubicBezTo>
                      <a:pt x="2205" y="17059"/>
                      <a:pt x="1746" y="17889"/>
                      <a:pt x="1288" y="18721"/>
                    </a:cubicBezTo>
                    <a:cubicBezTo>
                      <a:pt x="828" y="19656"/>
                      <a:pt x="275" y="20486"/>
                      <a:pt x="0" y="21525"/>
                    </a:cubicBezTo>
                    <a:cubicBezTo>
                      <a:pt x="644" y="21214"/>
                      <a:pt x="1195" y="21108"/>
                      <a:pt x="1930" y="20901"/>
                    </a:cubicBezTo>
                    <a:cubicBezTo>
                      <a:pt x="3033" y="20693"/>
                      <a:pt x="3768" y="20382"/>
                      <a:pt x="4504" y="19864"/>
                    </a:cubicBezTo>
                    <a:cubicBezTo>
                      <a:pt x="5056" y="19447"/>
                      <a:pt x="5516" y="19032"/>
                      <a:pt x="5975" y="18617"/>
                    </a:cubicBezTo>
                    <a:cubicBezTo>
                      <a:pt x="6251" y="18306"/>
                      <a:pt x="6342" y="18202"/>
                      <a:pt x="6435" y="17993"/>
                    </a:cubicBezTo>
                    <a:cubicBezTo>
                      <a:pt x="6711" y="17578"/>
                      <a:pt x="6986" y="17267"/>
                      <a:pt x="7170" y="16852"/>
                    </a:cubicBezTo>
                    <a:cubicBezTo>
                      <a:pt x="7905" y="16435"/>
                      <a:pt x="8456" y="15605"/>
                      <a:pt x="9009" y="14983"/>
                    </a:cubicBezTo>
                    <a:cubicBezTo>
                      <a:pt x="9651" y="14255"/>
                      <a:pt x="10203" y="13737"/>
                      <a:pt x="10754" y="12905"/>
                    </a:cubicBezTo>
                    <a:cubicBezTo>
                      <a:pt x="11305" y="12179"/>
                      <a:pt x="11949" y="11555"/>
                      <a:pt x="12500" y="10829"/>
                    </a:cubicBezTo>
                    <a:cubicBezTo>
                      <a:pt x="13053" y="10101"/>
                      <a:pt x="13604" y="9271"/>
                      <a:pt x="14156" y="8543"/>
                    </a:cubicBezTo>
                    <a:cubicBezTo>
                      <a:pt x="14432" y="8232"/>
                      <a:pt x="14798" y="7921"/>
                      <a:pt x="14891" y="7610"/>
                    </a:cubicBezTo>
                    <a:cubicBezTo>
                      <a:pt x="15074" y="7402"/>
                      <a:pt x="15258" y="7193"/>
                      <a:pt x="15442" y="6985"/>
                    </a:cubicBezTo>
                    <a:cubicBezTo>
                      <a:pt x="15442" y="6882"/>
                      <a:pt x="15442" y="6674"/>
                      <a:pt x="15626" y="6571"/>
                    </a:cubicBezTo>
                    <a:cubicBezTo>
                      <a:pt x="15718" y="6363"/>
                      <a:pt x="15902" y="6571"/>
                      <a:pt x="15993" y="6363"/>
                    </a:cubicBezTo>
                    <a:cubicBezTo>
                      <a:pt x="15993" y="6363"/>
                      <a:pt x="15993" y="6156"/>
                      <a:pt x="15993" y="6156"/>
                    </a:cubicBezTo>
                    <a:lnTo>
                      <a:pt x="16177" y="6156"/>
                    </a:lnTo>
                    <a:cubicBezTo>
                      <a:pt x="16177" y="6156"/>
                      <a:pt x="16546" y="5531"/>
                      <a:pt x="16821" y="5220"/>
                    </a:cubicBezTo>
                    <a:cubicBezTo>
                      <a:pt x="16821" y="5220"/>
                      <a:pt x="16912" y="5220"/>
                      <a:pt x="17005" y="5220"/>
                    </a:cubicBezTo>
                    <a:cubicBezTo>
                      <a:pt x="17005" y="5220"/>
                      <a:pt x="17005" y="5013"/>
                      <a:pt x="17005" y="5013"/>
                    </a:cubicBezTo>
                    <a:cubicBezTo>
                      <a:pt x="17281" y="4702"/>
                      <a:pt x="17465" y="4391"/>
                      <a:pt x="17647" y="4183"/>
                    </a:cubicBezTo>
                    <a:cubicBezTo>
                      <a:pt x="18844" y="2729"/>
                      <a:pt x="19946" y="1379"/>
                      <a:pt x="21325" y="132"/>
                    </a:cubicBezTo>
                    <a:cubicBezTo>
                      <a:pt x="21509" y="132"/>
                      <a:pt x="21600" y="-75"/>
                      <a:pt x="21325" y="2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6" name="Google Shape;1230;g257743a6ece_0_185"/>
              <p:cNvSpPr/>
              <p:nvPr/>
            </p:nvSpPr>
            <p:spPr>
              <a:xfrm>
                <a:off x="304211" y="227765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2" extrusionOk="0">
                    <a:moveTo>
                      <a:pt x="21287" y="390"/>
                    </a:moveTo>
                    <a:cubicBezTo>
                      <a:pt x="21287" y="390"/>
                      <a:pt x="21287" y="488"/>
                      <a:pt x="21133" y="586"/>
                    </a:cubicBezTo>
                    <a:cubicBezTo>
                      <a:pt x="20820" y="783"/>
                      <a:pt x="20353" y="1173"/>
                      <a:pt x="20197" y="1368"/>
                    </a:cubicBezTo>
                    <a:cubicBezTo>
                      <a:pt x="20197" y="1368"/>
                      <a:pt x="20197" y="1368"/>
                      <a:pt x="20040" y="1368"/>
                    </a:cubicBezTo>
                    <a:cubicBezTo>
                      <a:pt x="19963" y="1368"/>
                      <a:pt x="19884" y="1661"/>
                      <a:pt x="19728" y="1759"/>
                    </a:cubicBezTo>
                    <a:cubicBezTo>
                      <a:pt x="19573" y="1759"/>
                      <a:pt x="19417" y="1856"/>
                      <a:pt x="19338" y="1954"/>
                    </a:cubicBezTo>
                    <a:cubicBezTo>
                      <a:pt x="19104" y="2149"/>
                      <a:pt x="18949" y="2346"/>
                      <a:pt x="18793" y="2444"/>
                    </a:cubicBezTo>
                    <a:cubicBezTo>
                      <a:pt x="18637" y="2639"/>
                      <a:pt x="18480" y="2737"/>
                      <a:pt x="18324" y="2932"/>
                    </a:cubicBezTo>
                    <a:cubicBezTo>
                      <a:pt x="18091" y="3225"/>
                      <a:pt x="17857" y="3420"/>
                      <a:pt x="17623" y="3715"/>
                    </a:cubicBezTo>
                    <a:cubicBezTo>
                      <a:pt x="17077" y="4300"/>
                      <a:pt x="16531" y="4984"/>
                      <a:pt x="15907" y="5376"/>
                    </a:cubicBezTo>
                    <a:cubicBezTo>
                      <a:pt x="15751" y="6157"/>
                      <a:pt x="15361" y="6450"/>
                      <a:pt x="15050" y="6940"/>
                    </a:cubicBezTo>
                    <a:cubicBezTo>
                      <a:pt x="14816" y="7330"/>
                      <a:pt x="14581" y="7623"/>
                      <a:pt x="14426" y="7721"/>
                    </a:cubicBezTo>
                    <a:cubicBezTo>
                      <a:pt x="14426" y="7818"/>
                      <a:pt x="14270" y="7916"/>
                      <a:pt x="14270" y="7916"/>
                    </a:cubicBezTo>
                    <a:cubicBezTo>
                      <a:pt x="13803" y="8503"/>
                      <a:pt x="13413" y="9089"/>
                      <a:pt x="12944" y="9479"/>
                    </a:cubicBezTo>
                    <a:cubicBezTo>
                      <a:pt x="12867" y="9579"/>
                      <a:pt x="12788" y="9677"/>
                      <a:pt x="12633" y="9774"/>
                    </a:cubicBezTo>
                    <a:cubicBezTo>
                      <a:pt x="12477" y="9872"/>
                      <a:pt x="12398" y="10067"/>
                      <a:pt x="12320" y="10165"/>
                    </a:cubicBezTo>
                    <a:cubicBezTo>
                      <a:pt x="12243" y="10165"/>
                      <a:pt x="12009" y="10165"/>
                      <a:pt x="11930" y="10360"/>
                    </a:cubicBezTo>
                    <a:cubicBezTo>
                      <a:pt x="11853" y="10457"/>
                      <a:pt x="11774" y="10653"/>
                      <a:pt x="11697" y="10750"/>
                    </a:cubicBezTo>
                    <a:cubicBezTo>
                      <a:pt x="11619" y="10750"/>
                      <a:pt x="11463" y="10848"/>
                      <a:pt x="11307" y="10947"/>
                    </a:cubicBezTo>
                    <a:cubicBezTo>
                      <a:pt x="11151" y="11045"/>
                      <a:pt x="11151" y="11240"/>
                      <a:pt x="10917" y="11240"/>
                    </a:cubicBezTo>
                    <a:cubicBezTo>
                      <a:pt x="10449" y="12119"/>
                      <a:pt x="9357" y="12413"/>
                      <a:pt x="8733" y="13097"/>
                    </a:cubicBezTo>
                    <a:cubicBezTo>
                      <a:pt x="7407" y="14563"/>
                      <a:pt x="5770" y="15541"/>
                      <a:pt x="4289" y="16712"/>
                    </a:cubicBezTo>
                    <a:cubicBezTo>
                      <a:pt x="3509" y="17397"/>
                      <a:pt x="2807" y="18178"/>
                      <a:pt x="2106" y="18863"/>
                    </a:cubicBezTo>
                    <a:cubicBezTo>
                      <a:pt x="1950" y="18961"/>
                      <a:pt x="1793" y="19058"/>
                      <a:pt x="1716" y="19156"/>
                    </a:cubicBezTo>
                    <a:cubicBezTo>
                      <a:pt x="1326" y="19546"/>
                      <a:pt x="1014" y="19841"/>
                      <a:pt x="702" y="20134"/>
                    </a:cubicBezTo>
                    <a:cubicBezTo>
                      <a:pt x="390" y="20329"/>
                      <a:pt x="0" y="20524"/>
                      <a:pt x="0" y="21012"/>
                    </a:cubicBezTo>
                    <a:cubicBezTo>
                      <a:pt x="0" y="21210"/>
                      <a:pt x="234" y="21210"/>
                      <a:pt x="467" y="21210"/>
                    </a:cubicBezTo>
                    <a:cubicBezTo>
                      <a:pt x="780" y="21600"/>
                      <a:pt x="1170" y="21502"/>
                      <a:pt x="1637" y="21405"/>
                    </a:cubicBezTo>
                    <a:cubicBezTo>
                      <a:pt x="2261" y="21307"/>
                      <a:pt x="2573" y="21110"/>
                      <a:pt x="3041" y="21012"/>
                    </a:cubicBezTo>
                    <a:cubicBezTo>
                      <a:pt x="3276" y="21012"/>
                      <a:pt x="3587" y="20915"/>
                      <a:pt x="3821" y="20720"/>
                    </a:cubicBezTo>
                    <a:cubicBezTo>
                      <a:pt x="4210" y="20622"/>
                      <a:pt x="4834" y="20427"/>
                      <a:pt x="5147" y="20329"/>
                    </a:cubicBezTo>
                    <a:cubicBezTo>
                      <a:pt x="5147" y="20329"/>
                      <a:pt x="5303" y="20232"/>
                      <a:pt x="5380" y="20134"/>
                    </a:cubicBezTo>
                    <a:cubicBezTo>
                      <a:pt x="5380" y="20134"/>
                      <a:pt x="5380" y="19939"/>
                      <a:pt x="5537" y="19841"/>
                    </a:cubicBezTo>
                    <a:cubicBezTo>
                      <a:pt x="5693" y="19841"/>
                      <a:pt x="5770" y="19744"/>
                      <a:pt x="5848" y="19644"/>
                    </a:cubicBezTo>
                    <a:cubicBezTo>
                      <a:pt x="6083" y="19449"/>
                      <a:pt x="6316" y="19254"/>
                      <a:pt x="6473" y="19156"/>
                    </a:cubicBezTo>
                    <a:cubicBezTo>
                      <a:pt x="6473" y="19156"/>
                      <a:pt x="6473" y="18961"/>
                      <a:pt x="6473" y="18961"/>
                    </a:cubicBezTo>
                    <a:cubicBezTo>
                      <a:pt x="6550" y="18961"/>
                      <a:pt x="6706" y="18961"/>
                      <a:pt x="6784" y="18766"/>
                    </a:cubicBezTo>
                    <a:cubicBezTo>
                      <a:pt x="6940" y="18570"/>
                      <a:pt x="7174" y="18375"/>
                      <a:pt x="7330" y="18277"/>
                    </a:cubicBezTo>
                    <a:cubicBezTo>
                      <a:pt x="7330" y="18277"/>
                      <a:pt x="7330" y="18080"/>
                      <a:pt x="7330" y="18080"/>
                    </a:cubicBezTo>
                    <a:cubicBezTo>
                      <a:pt x="7407" y="18080"/>
                      <a:pt x="7564" y="18080"/>
                      <a:pt x="7643" y="17983"/>
                    </a:cubicBezTo>
                    <a:cubicBezTo>
                      <a:pt x="7876" y="17690"/>
                      <a:pt x="8031" y="17495"/>
                      <a:pt x="8187" y="17397"/>
                    </a:cubicBezTo>
                    <a:cubicBezTo>
                      <a:pt x="8187" y="17397"/>
                      <a:pt x="8187" y="17300"/>
                      <a:pt x="8266" y="17202"/>
                    </a:cubicBezTo>
                    <a:cubicBezTo>
                      <a:pt x="8266" y="17202"/>
                      <a:pt x="8421" y="17007"/>
                      <a:pt x="8577" y="17007"/>
                    </a:cubicBezTo>
                    <a:cubicBezTo>
                      <a:pt x="8733" y="16811"/>
                      <a:pt x="8890" y="16614"/>
                      <a:pt x="9046" y="16419"/>
                    </a:cubicBezTo>
                    <a:cubicBezTo>
                      <a:pt x="9670" y="15736"/>
                      <a:pt x="10293" y="15148"/>
                      <a:pt x="10917" y="14660"/>
                    </a:cubicBezTo>
                    <a:cubicBezTo>
                      <a:pt x="11151" y="14367"/>
                      <a:pt x="11384" y="14075"/>
                      <a:pt x="11540" y="13879"/>
                    </a:cubicBezTo>
                    <a:cubicBezTo>
                      <a:pt x="11540" y="13879"/>
                      <a:pt x="11774" y="13879"/>
                      <a:pt x="11853" y="13780"/>
                    </a:cubicBezTo>
                    <a:cubicBezTo>
                      <a:pt x="12009" y="13585"/>
                      <a:pt x="12164" y="13389"/>
                      <a:pt x="12243" y="13194"/>
                    </a:cubicBezTo>
                    <a:cubicBezTo>
                      <a:pt x="12398" y="12999"/>
                      <a:pt x="12633" y="12999"/>
                      <a:pt x="12788" y="12804"/>
                    </a:cubicBezTo>
                    <a:cubicBezTo>
                      <a:pt x="13023" y="12609"/>
                      <a:pt x="13178" y="12119"/>
                      <a:pt x="13334" y="11923"/>
                    </a:cubicBezTo>
                    <a:cubicBezTo>
                      <a:pt x="13490" y="11728"/>
                      <a:pt x="13568" y="11728"/>
                      <a:pt x="13724" y="11533"/>
                    </a:cubicBezTo>
                    <a:cubicBezTo>
                      <a:pt x="13803" y="11338"/>
                      <a:pt x="13880" y="11045"/>
                      <a:pt x="14036" y="10947"/>
                    </a:cubicBezTo>
                    <a:cubicBezTo>
                      <a:pt x="14036" y="10947"/>
                      <a:pt x="14193" y="10947"/>
                      <a:pt x="14270" y="10947"/>
                    </a:cubicBezTo>
                    <a:cubicBezTo>
                      <a:pt x="14426" y="10848"/>
                      <a:pt x="14504" y="10555"/>
                      <a:pt x="14581" y="10457"/>
                    </a:cubicBezTo>
                    <a:cubicBezTo>
                      <a:pt x="14581" y="10457"/>
                      <a:pt x="14737" y="10457"/>
                      <a:pt x="14816" y="10262"/>
                    </a:cubicBezTo>
                    <a:cubicBezTo>
                      <a:pt x="14816" y="10262"/>
                      <a:pt x="14816" y="10067"/>
                      <a:pt x="14816" y="9969"/>
                    </a:cubicBezTo>
                    <a:cubicBezTo>
                      <a:pt x="14816" y="9969"/>
                      <a:pt x="14894" y="9969"/>
                      <a:pt x="14971" y="9969"/>
                    </a:cubicBezTo>
                    <a:cubicBezTo>
                      <a:pt x="14971" y="9969"/>
                      <a:pt x="14971" y="9774"/>
                      <a:pt x="15050" y="9774"/>
                    </a:cubicBezTo>
                    <a:cubicBezTo>
                      <a:pt x="15127" y="9579"/>
                      <a:pt x="15206" y="9382"/>
                      <a:pt x="15361" y="9284"/>
                    </a:cubicBezTo>
                    <a:cubicBezTo>
                      <a:pt x="15596" y="9187"/>
                      <a:pt x="15517" y="8796"/>
                      <a:pt x="15674" y="8699"/>
                    </a:cubicBezTo>
                    <a:cubicBezTo>
                      <a:pt x="16141" y="8503"/>
                      <a:pt x="16376" y="8211"/>
                      <a:pt x="16610" y="7818"/>
                    </a:cubicBezTo>
                    <a:cubicBezTo>
                      <a:pt x="16687" y="7721"/>
                      <a:pt x="16843" y="7525"/>
                      <a:pt x="16921" y="7330"/>
                    </a:cubicBezTo>
                    <a:cubicBezTo>
                      <a:pt x="17154" y="7037"/>
                      <a:pt x="17311" y="6647"/>
                      <a:pt x="17623" y="6547"/>
                    </a:cubicBezTo>
                    <a:cubicBezTo>
                      <a:pt x="17779" y="6059"/>
                      <a:pt x="18091" y="5669"/>
                      <a:pt x="18324" y="5278"/>
                    </a:cubicBezTo>
                    <a:cubicBezTo>
                      <a:pt x="18480" y="5081"/>
                      <a:pt x="18637" y="5081"/>
                      <a:pt x="18793" y="4789"/>
                    </a:cubicBezTo>
                    <a:cubicBezTo>
                      <a:pt x="18793" y="4691"/>
                      <a:pt x="18949" y="4300"/>
                      <a:pt x="19027" y="4300"/>
                    </a:cubicBezTo>
                    <a:cubicBezTo>
                      <a:pt x="19027" y="4300"/>
                      <a:pt x="19183" y="4300"/>
                      <a:pt x="19183" y="4300"/>
                    </a:cubicBezTo>
                    <a:cubicBezTo>
                      <a:pt x="19183" y="4300"/>
                      <a:pt x="19183" y="4105"/>
                      <a:pt x="19183" y="4105"/>
                    </a:cubicBezTo>
                    <a:cubicBezTo>
                      <a:pt x="19260" y="3910"/>
                      <a:pt x="19494" y="3812"/>
                      <a:pt x="19573" y="3615"/>
                    </a:cubicBezTo>
                    <a:cubicBezTo>
                      <a:pt x="19573" y="3518"/>
                      <a:pt x="19650" y="3323"/>
                      <a:pt x="19728" y="3225"/>
                    </a:cubicBezTo>
                    <a:cubicBezTo>
                      <a:pt x="19884" y="2834"/>
                      <a:pt x="20118" y="2639"/>
                      <a:pt x="20274" y="2346"/>
                    </a:cubicBezTo>
                    <a:cubicBezTo>
                      <a:pt x="20430" y="2149"/>
                      <a:pt x="20430" y="1759"/>
                      <a:pt x="20743" y="1661"/>
                    </a:cubicBezTo>
                    <a:cubicBezTo>
                      <a:pt x="20743" y="1271"/>
                      <a:pt x="21054" y="1173"/>
                      <a:pt x="21210" y="978"/>
                    </a:cubicBezTo>
                    <a:cubicBezTo>
                      <a:pt x="21210" y="488"/>
                      <a:pt x="21444" y="488"/>
                      <a:pt x="21600" y="195"/>
                    </a:cubicBezTo>
                    <a:cubicBezTo>
                      <a:pt x="21600" y="0"/>
                      <a:pt x="21521" y="0"/>
                      <a:pt x="21444" y="0"/>
                    </a:cubicBezTo>
                    <a:cubicBezTo>
                      <a:pt x="21366" y="98"/>
                      <a:pt x="21133" y="195"/>
                      <a:pt x="21054" y="195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7" name="Google Shape;1231;g257743a6ece_0_185"/>
              <p:cNvSpPr/>
              <p:nvPr/>
            </p:nvSpPr>
            <p:spPr>
              <a:xfrm>
                <a:off x="308740" y="22806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46" y="19501"/>
                    </a:moveTo>
                    <a:cubicBezTo>
                      <a:pt x="7516" y="18901"/>
                      <a:pt x="8307" y="18200"/>
                      <a:pt x="9099" y="17501"/>
                    </a:cubicBezTo>
                    <a:cubicBezTo>
                      <a:pt x="9336" y="17301"/>
                      <a:pt x="9653" y="16900"/>
                      <a:pt x="9812" y="16800"/>
                    </a:cubicBezTo>
                    <a:cubicBezTo>
                      <a:pt x="9890" y="16800"/>
                      <a:pt x="10049" y="16600"/>
                      <a:pt x="10127" y="16501"/>
                    </a:cubicBezTo>
                    <a:cubicBezTo>
                      <a:pt x="10127" y="16401"/>
                      <a:pt x="10286" y="16501"/>
                      <a:pt x="10366" y="16401"/>
                    </a:cubicBezTo>
                    <a:cubicBezTo>
                      <a:pt x="10366" y="16401"/>
                      <a:pt x="10366" y="16301"/>
                      <a:pt x="10444" y="16301"/>
                    </a:cubicBezTo>
                    <a:cubicBezTo>
                      <a:pt x="10444" y="16301"/>
                      <a:pt x="10603" y="16301"/>
                      <a:pt x="10681" y="16201"/>
                    </a:cubicBezTo>
                    <a:cubicBezTo>
                      <a:pt x="10840" y="16101"/>
                      <a:pt x="10999" y="16001"/>
                      <a:pt x="11077" y="15801"/>
                    </a:cubicBezTo>
                    <a:cubicBezTo>
                      <a:pt x="11314" y="15801"/>
                      <a:pt x="11314" y="15600"/>
                      <a:pt x="11394" y="15400"/>
                    </a:cubicBezTo>
                    <a:cubicBezTo>
                      <a:pt x="11394" y="15400"/>
                      <a:pt x="11551" y="15400"/>
                      <a:pt x="11631" y="15400"/>
                    </a:cubicBezTo>
                    <a:cubicBezTo>
                      <a:pt x="11790" y="15200"/>
                      <a:pt x="11947" y="14901"/>
                      <a:pt x="12027" y="14701"/>
                    </a:cubicBezTo>
                    <a:cubicBezTo>
                      <a:pt x="12186" y="14401"/>
                      <a:pt x="12501" y="14301"/>
                      <a:pt x="12581" y="14000"/>
                    </a:cubicBezTo>
                    <a:cubicBezTo>
                      <a:pt x="12581" y="13700"/>
                      <a:pt x="12818" y="14000"/>
                      <a:pt x="12897" y="13700"/>
                    </a:cubicBezTo>
                    <a:cubicBezTo>
                      <a:pt x="12975" y="13301"/>
                      <a:pt x="13293" y="13001"/>
                      <a:pt x="13451" y="12801"/>
                    </a:cubicBezTo>
                    <a:cubicBezTo>
                      <a:pt x="13688" y="12500"/>
                      <a:pt x="13847" y="12100"/>
                      <a:pt x="14084" y="11901"/>
                    </a:cubicBezTo>
                    <a:cubicBezTo>
                      <a:pt x="14242" y="11601"/>
                      <a:pt x="14558" y="11501"/>
                      <a:pt x="14638" y="11201"/>
                    </a:cubicBezTo>
                    <a:cubicBezTo>
                      <a:pt x="14717" y="11000"/>
                      <a:pt x="15112" y="10900"/>
                      <a:pt x="15112" y="10900"/>
                    </a:cubicBezTo>
                    <a:cubicBezTo>
                      <a:pt x="15112" y="10900"/>
                      <a:pt x="15112" y="10700"/>
                      <a:pt x="15112" y="10700"/>
                    </a:cubicBezTo>
                    <a:cubicBezTo>
                      <a:pt x="15271" y="10400"/>
                      <a:pt x="15508" y="10201"/>
                      <a:pt x="15586" y="10001"/>
                    </a:cubicBezTo>
                    <a:lnTo>
                      <a:pt x="15745" y="10001"/>
                    </a:lnTo>
                    <a:cubicBezTo>
                      <a:pt x="15745" y="10001"/>
                      <a:pt x="15745" y="9801"/>
                      <a:pt x="15745" y="9801"/>
                    </a:cubicBezTo>
                    <a:cubicBezTo>
                      <a:pt x="15745" y="9699"/>
                      <a:pt x="15745" y="9600"/>
                      <a:pt x="15904" y="9500"/>
                    </a:cubicBezTo>
                    <a:cubicBezTo>
                      <a:pt x="15904" y="9400"/>
                      <a:pt x="16062" y="9400"/>
                      <a:pt x="16141" y="9400"/>
                    </a:cubicBezTo>
                    <a:cubicBezTo>
                      <a:pt x="16141" y="9300"/>
                      <a:pt x="16221" y="9200"/>
                      <a:pt x="16299" y="9100"/>
                    </a:cubicBezTo>
                    <a:cubicBezTo>
                      <a:pt x="16378" y="9000"/>
                      <a:pt x="16458" y="8801"/>
                      <a:pt x="16616" y="8601"/>
                    </a:cubicBezTo>
                    <a:cubicBezTo>
                      <a:pt x="17091" y="8000"/>
                      <a:pt x="17486" y="7400"/>
                      <a:pt x="17960" y="6801"/>
                    </a:cubicBezTo>
                    <a:cubicBezTo>
                      <a:pt x="18119" y="6500"/>
                      <a:pt x="18356" y="6100"/>
                      <a:pt x="18436" y="6000"/>
                    </a:cubicBezTo>
                    <a:cubicBezTo>
                      <a:pt x="18593" y="5800"/>
                      <a:pt x="18673" y="5501"/>
                      <a:pt x="18752" y="5301"/>
                    </a:cubicBezTo>
                    <a:cubicBezTo>
                      <a:pt x="19069" y="4800"/>
                      <a:pt x="19702" y="4201"/>
                      <a:pt x="19860" y="3699"/>
                    </a:cubicBezTo>
                    <a:cubicBezTo>
                      <a:pt x="19860" y="3699"/>
                      <a:pt x="19860" y="3499"/>
                      <a:pt x="19939" y="3400"/>
                    </a:cubicBezTo>
                    <a:cubicBezTo>
                      <a:pt x="20176" y="2900"/>
                      <a:pt x="20572" y="2601"/>
                      <a:pt x="20652" y="1999"/>
                    </a:cubicBezTo>
                    <a:cubicBezTo>
                      <a:pt x="20809" y="1999"/>
                      <a:pt x="20889" y="1800"/>
                      <a:pt x="20967" y="1600"/>
                    </a:cubicBezTo>
                    <a:cubicBezTo>
                      <a:pt x="20967" y="1600"/>
                      <a:pt x="20967" y="1400"/>
                      <a:pt x="20967" y="1300"/>
                    </a:cubicBezTo>
                    <a:cubicBezTo>
                      <a:pt x="20967" y="1300"/>
                      <a:pt x="21126" y="1200"/>
                      <a:pt x="21126" y="1101"/>
                    </a:cubicBezTo>
                    <a:cubicBezTo>
                      <a:pt x="21284" y="801"/>
                      <a:pt x="21363" y="400"/>
                      <a:pt x="21600" y="100"/>
                    </a:cubicBezTo>
                    <a:cubicBezTo>
                      <a:pt x="21521" y="100"/>
                      <a:pt x="21521" y="0"/>
                      <a:pt x="21363" y="0"/>
                    </a:cubicBezTo>
                    <a:cubicBezTo>
                      <a:pt x="21363" y="100"/>
                      <a:pt x="21126" y="300"/>
                      <a:pt x="21126" y="300"/>
                    </a:cubicBezTo>
                    <a:cubicBezTo>
                      <a:pt x="20967" y="300"/>
                      <a:pt x="20889" y="499"/>
                      <a:pt x="20809" y="599"/>
                    </a:cubicBezTo>
                    <a:cubicBezTo>
                      <a:pt x="20572" y="801"/>
                      <a:pt x="20413" y="1001"/>
                      <a:pt x="20256" y="1200"/>
                    </a:cubicBezTo>
                    <a:cubicBezTo>
                      <a:pt x="20256" y="1200"/>
                      <a:pt x="20097" y="1200"/>
                      <a:pt x="20017" y="1200"/>
                    </a:cubicBezTo>
                    <a:cubicBezTo>
                      <a:pt x="19543" y="1700"/>
                      <a:pt x="19147" y="2401"/>
                      <a:pt x="18673" y="2900"/>
                    </a:cubicBezTo>
                    <a:cubicBezTo>
                      <a:pt x="18436" y="3000"/>
                      <a:pt x="18278" y="3300"/>
                      <a:pt x="18198" y="3499"/>
                    </a:cubicBezTo>
                    <a:cubicBezTo>
                      <a:pt x="18119" y="3599"/>
                      <a:pt x="17960" y="3699"/>
                      <a:pt x="17802" y="3801"/>
                    </a:cubicBezTo>
                    <a:cubicBezTo>
                      <a:pt x="17645" y="4001"/>
                      <a:pt x="17486" y="4300"/>
                      <a:pt x="17328" y="4500"/>
                    </a:cubicBezTo>
                    <a:cubicBezTo>
                      <a:pt x="17091" y="4800"/>
                      <a:pt x="16773" y="5000"/>
                      <a:pt x="16536" y="5301"/>
                    </a:cubicBezTo>
                    <a:cubicBezTo>
                      <a:pt x="16536" y="5301"/>
                      <a:pt x="16378" y="5301"/>
                      <a:pt x="16378" y="5301"/>
                    </a:cubicBezTo>
                    <a:cubicBezTo>
                      <a:pt x="15982" y="5601"/>
                      <a:pt x="15745" y="5900"/>
                      <a:pt x="15508" y="6200"/>
                    </a:cubicBezTo>
                    <a:cubicBezTo>
                      <a:pt x="15112" y="6599"/>
                      <a:pt x="14638" y="7001"/>
                      <a:pt x="14242" y="7301"/>
                    </a:cubicBezTo>
                    <a:cubicBezTo>
                      <a:pt x="13925" y="7700"/>
                      <a:pt x="13610" y="7900"/>
                      <a:pt x="13371" y="8201"/>
                    </a:cubicBezTo>
                    <a:cubicBezTo>
                      <a:pt x="13371" y="8201"/>
                      <a:pt x="13371" y="8301"/>
                      <a:pt x="13214" y="8401"/>
                    </a:cubicBezTo>
                    <a:cubicBezTo>
                      <a:pt x="13214" y="8401"/>
                      <a:pt x="13055" y="8401"/>
                      <a:pt x="12975" y="8401"/>
                    </a:cubicBezTo>
                    <a:cubicBezTo>
                      <a:pt x="12818" y="8601"/>
                      <a:pt x="12660" y="8801"/>
                      <a:pt x="12423" y="9100"/>
                    </a:cubicBezTo>
                    <a:cubicBezTo>
                      <a:pt x="11868" y="9801"/>
                      <a:pt x="11236" y="10301"/>
                      <a:pt x="10681" y="10900"/>
                    </a:cubicBezTo>
                    <a:cubicBezTo>
                      <a:pt x="10523" y="11100"/>
                      <a:pt x="10286" y="11301"/>
                      <a:pt x="10127" y="11501"/>
                    </a:cubicBezTo>
                    <a:cubicBezTo>
                      <a:pt x="9970" y="11701"/>
                      <a:pt x="9732" y="11901"/>
                      <a:pt x="9494" y="12100"/>
                    </a:cubicBezTo>
                    <a:cubicBezTo>
                      <a:pt x="9099" y="12400"/>
                      <a:pt x="8703" y="13001"/>
                      <a:pt x="8307" y="13301"/>
                    </a:cubicBezTo>
                    <a:cubicBezTo>
                      <a:pt x="7912" y="13700"/>
                      <a:pt x="7516" y="14000"/>
                      <a:pt x="7042" y="14401"/>
                    </a:cubicBezTo>
                    <a:cubicBezTo>
                      <a:pt x="6172" y="15100"/>
                      <a:pt x="5301" y="15801"/>
                      <a:pt x="4509" y="16501"/>
                    </a:cubicBezTo>
                    <a:cubicBezTo>
                      <a:pt x="4509" y="16501"/>
                      <a:pt x="4352" y="16501"/>
                      <a:pt x="4352" y="16600"/>
                    </a:cubicBezTo>
                    <a:cubicBezTo>
                      <a:pt x="4194" y="16800"/>
                      <a:pt x="4114" y="16800"/>
                      <a:pt x="3957" y="17000"/>
                    </a:cubicBezTo>
                    <a:cubicBezTo>
                      <a:pt x="3324" y="17701"/>
                      <a:pt x="2374" y="18300"/>
                      <a:pt x="1898" y="19001"/>
                    </a:cubicBezTo>
                    <a:cubicBezTo>
                      <a:pt x="1741" y="19201"/>
                      <a:pt x="1503" y="19501"/>
                      <a:pt x="1424" y="19601"/>
                    </a:cubicBezTo>
                    <a:cubicBezTo>
                      <a:pt x="1108" y="20000"/>
                      <a:pt x="791" y="20401"/>
                      <a:pt x="474" y="20901"/>
                    </a:cubicBezTo>
                    <a:cubicBezTo>
                      <a:pt x="317" y="21101"/>
                      <a:pt x="0" y="21101"/>
                      <a:pt x="0" y="21600"/>
                    </a:cubicBezTo>
                    <a:cubicBezTo>
                      <a:pt x="2294" y="21400"/>
                      <a:pt x="4509" y="20501"/>
                      <a:pt x="6329" y="1920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8" name="Google Shape;1232;g257743a6ece_0_185"/>
              <p:cNvSpPr/>
              <p:nvPr/>
            </p:nvSpPr>
            <p:spPr>
              <a:xfrm>
                <a:off x="222441" y="22570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extrusionOk="0">
                    <a:moveTo>
                      <a:pt x="21297" y="0"/>
                    </a:moveTo>
                    <a:cubicBezTo>
                      <a:pt x="19637" y="1573"/>
                      <a:pt x="17371" y="2476"/>
                      <a:pt x="15860" y="4274"/>
                    </a:cubicBezTo>
                    <a:cubicBezTo>
                      <a:pt x="15407" y="4274"/>
                      <a:pt x="15257" y="4724"/>
                      <a:pt x="14652" y="4724"/>
                    </a:cubicBezTo>
                    <a:cubicBezTo>
                      <a:pt x="14199" y="5627"/>
                      <a:pt x="13294" y="6076"/>
                      <a:pt x="12688" y="6526"/>
                    </a:cubicBezTo>
                    <a:cubicBezTo>
                      <a:pt x="12386" y="6526"/>
                      <a:pt x="12083" y="6975"/>
                      <a:pt x="11783" y="7200"/>
                    </a:cubicBezTo>
                    <a:cubicBezTo>
                      <a:pt x="11630" y="7200"/>
                      <a:pt x="11328" y="7200"/>
                      <a:pt x="11178" y="7425"/>
                    </a:cubicBezTo>
                    <a:cubicBezTo>
                      <a:pt x="11178" y="7425"/>
                      <a:pt x="11028" y="7874"/>
                      <a:pt x="10725" y="8099"/>
                    </a:cubicBezTo>
                    <a:cubicBezTo>
                      <a:pt x="10422" y="8324"/>
                      <a:pt x="9970" y="8324"/>
                      <a:pt x="9667" y="8777"/>
                    </a:cubicBezTo>
                    <a:cubicBezTo>
                      <a:pt x="9667" y="8777"/>
                      <a:pt x="9667" y="9452"/>
                      <a:pt x="9364" y="9452"/>
                    </a:cubicBezTo>
                    <a:cubicBezTo>
                      <a:pt x="9364" y="9452"/>
                      <a:pt x="8912" y="9676"/>
                      <a:pt x="8762" y="9901"/>
                    </a:cubicBezTo>
                    <a:cubicBezTo>
                      <a:pt x="8156" y="10575"/>
                      <a:pt x="7401" y="11249"/>
                      <a:pt x="6646" y="11699"/>
                    </a:cubicBezTo>
                    <a:cubicBezTo>
                      <a:pt x="6646" y="11699"/>
                      <a:pt x="6646" y="12153"/>
                      <a:pt x="6646" y="12153"/>
                    </a:cubicBezTo>
                    <a:cubicBezTo>
                      <a:pt x="6496" y="12153"/>
                      <a:pt x="6193" y="12153"/>
                      <a:pt x="6043" y="12377"/>
                    </a:cubicBezTo>
                    <a:cubicBezTo>
                      <a:pt x="5740" y="12827"/>
                      <a:pt x="5437" y="13276"/>
                      <a:pt x="5135" y="13501"/>
                    </a:cubicBezTo>
                    <a:cubicBezTo>
                      <a:pt x="4532" y="14400"/>
                      <a:pt x="3624" y="15303"/>
                      <a:pt x="3021" y="15977"/>
                    </a:cubicBezTo>
                    <a:cubicBezTo>
                      <a:pt x="2869" y="16202"/>
                      <a:pt x="2569" y="16427"/>
                      <a:pt x="2266" y="16652"/>
                    </a:cubicBezTo>
                    <a:cubicBezTo>
                      <a:pt x="2266" y="16652"/>
                      <a:pt x="2266" y="16876"/>
                      <a:pt x="2266" y="16876"/>
                    </a:cubicBezTo>
                    <a:cubicBezTo>
                      <a:pt x="2116" y="17101"/>
                      <a:pt x="1813" y="17326"/>
                      <a:pt x="1661" y="17326"/>
                    </a:cubicBezTo>
                    <a:cubicBezTo>
                      <a:pt x="1058" y="18000"/>
                      <a:pt x="605" y="18903"/>
                      <a:pt x="0" y="19353"/>
                    </a:cubicBezTo>
                    <a:cubicBezTo>
                      <a:pt x="303" y="20252"/>
                      <a:pt x="755" y="21375"/>
                      <a:pt x="1511" y="21600"/>
                    </a:cubicBezTo>
                    <a:cubicBezTo>
                      <a:pt x="1511" y="21600"/>
                      <a:pt x="1511" y="21375"/>
                      <a:pt x="1511" y="21600"/>
                    </a:cubicBezTo>
                    <a:cubicBezTo>
                      <a:pt x="1511" y="21600"/>
                      <a:pt x="1511" y="21375"/>
                      <a:pt x="1511" y="21375"/>
                    </a:cubicBezTo>
                    <a:cubicBezTo>
                      <a:pt x="2266" y="21375"/>
                      <a:pt x="3021" y="21375"/>
                      <a:pt x="3624" y="21375"/>
                    </a:cubicBezTo>
                    <a:cubicBezTo>
                      <a:pt x="4229" y="21375"/>
                      <a:pt x="4682" y="20476"/>
                      <a:pt x="5135" y="20701"/>
                    </a:cubicBezTo>
                    <a:cubicBezTo>
                      <a:pt x="5890" y="19577"/>
                      <a:pt x="6948" y="19128"/>
                      <a:pt x="7854" y="18678"/>
                    </a:cubicBezTo>
                    <a:cubicBezTo>
                      <a:pt x="7854" y="18225"/>
                      <a:pt x="8309" y="18000"/>
                      <a:pt x="8609" y="17551"/>
                    </a:cubicBezTo>
                    <a:cubicBezTo>
                      <a:pt x="8762" y="17101"/>
                      <a:pt x="9064" y="16876"/>
                      <a:pt x="9214" y="16652"/>
                    </a:cubicBezTo>
                    <a:cubicBezTo>
                      <a:pt x="9667" y="15977"/>
                      <a:pt x="10272" y="15753"/>
                      <a:pt x="10725" y="15303"/>
                    </a:cubicBezTo>
                    <a:cubicBezTo>
                      <a:pt x="11630" y="14625"/>
                      <a:pt x="12083" y="13726"/>
                      <a:pt x="12838" y="12827"/>
                    </a:cubicBezTo>
                    <a:cubicBezTo>
                      <a:pt x="13141" y="12377"/>
                      <a:pt x="13594" y="11699"/>
                      <a:pt x="13896" y="11699"/>
                    </a:cubicBezTo>
                    <a:cubicBezTo>
                      <a:pt x="14049" y="11249"/>
                      <a:pt x="14349" y="11025"/>
                      <a:pt x="14652" y="10800"/>
                    </a:cubicBezTo>
                    <a:cubicBezTo>
                      <a:pt x="14954" y="10351"/>
                      <a:pt x="14954" y="9901"/>
                      <a:pt x="15257" y="9452"/>
                    </a:cubicBezTo>
                    <a:cubicBezTo>
                      <a:pt x="15860" y="8324"/>
                      <a:pt x="16615" y="7425"/>
                      <a:pt x="17068" y="6975"/>
                    </a:cubicBezTo>
                    <a:cubicBezTo>
                      <a:pt x="17371" y="6301"/>
                      <a:pt x="17673" y="6076"/>
                      <a:pt x="17976" y="5627"/>
                    </a:cubicBezTo>
                    <a:cubicBezTo>
                      <a:pt x="18126" y="5402"/>
                      <a:pt x="18126" y="4948"/>
                      <a:pt x="18279" y="4724"/>
                    </a:cubicBezTo>
                    <a:cubicBezTo>
                      <a:pt x="18279" y="4724"/>
                      <a:pt x="18731" y="4724"/>
                      <a:pt x="18881" y="4274"/>
                    </a:cubicBezTo>
                    <a:cubicBezTo>
                      <a:pt x="19184" y="4049"/>
                      <a:pt x="19184" y="3375"/>
                      <a:pt x="19487" y="3151"/>
                    </a:cubicBezTo>
                    <a:cubicBezTo>
                      <a:pt x="19939" y="3151"/>
                      <a:pt x="20242" y="2252"/>
                      <a:pt x="20392" y="1802"/>
                    </a:cubicBezTo>
                    <a:cubicBezTo>
                      <a:pt x="20695" y="1348"/>
                      <a:pt x="20845" y="1348"/>
                      <a:pt x="21147" y="899"/>
                    </a:cubicBezTo>
                    <a:cubicBezTo>
                      <a:pt x="21147" y="1124"/>
                      <a:pt x="21600" y="225"/>
                      <a:pt x="21147" y="449"/>
                    </a:cubicBez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9" name="Google Shape;1233;g257743a6ece_0_185"/>
              <p:cNvSpPr/>
              <p:nvPr/>
            </p:nvSpPr>
            <p:spPr>
              <a:xfrm>
                <a:off x="225161" y="227031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extrusionOk="0">
                    <a:moveTo>
                      <a:pt x="18257" y="1879"/>
                    </a:moveTo>
                    <a:cubicBezTo>
                      <a:pt x="17281" y="2817"/>
                      <a:pt x="16304" y="3568"/>
                      <a:pt x="15328" y="4321"/>
                    </a:cubicBezTo>
                    <a:cubicBezTo>
                      <a:pt x="15049" y="4509"/>
                      <a:pt x="14911" y="4697"/>
                      <a:pt x="14631" y="4884"/>
                    </a:cubicBezTo>
                    <a:cubicBezTo>
                      <a:pt x="14493" y="5259"/>
                      <a:pt x="14214" y="5259"/>
                      <a:pt x="14075" y="5634"/>
                    </a:cubicBezTo>
                    <a:cubicBezTo>
                      <a:pt x="13517" y="6010"/>
                      <a:pt x="13099" y="6385"/>
                      <a:pt x="12682" y="6760"/>
                    </a:cubicBezTo>
                    <a:cubicBezTo>
                      <a:pt x="12403" y="6760"/>
                      <a:pt x="12264" y="7139"/>
                      <a:pt x="12123" y="7139"/>
                    </a:cubicBezTo>
                    <a:cubicBezTo>
                      <a:pt x="12123" y="7139"/>
                      <a:pt x="12123" y="7514"/>
                      <a:pt x="12123" y="7514"/>
                    </a:cubicBezTo>
                    <a:cubicBezTo>
                      <a:pt x="11844" y="7514"/>
                      <a:pt x="11567" y="7889"/>
                      <a:pt x="11288" y="8077"/>
                    </a:cubicBezTo>
                    <a:cubicBezTo>
                      <a:pt x="10730" y="8452"/>
                      <a:pt x="10174" y="8639"/>
                      <a:pt x="9756" y="9202"/>
                    </a:cubicBezTo>
                    <a:cubicBezTo>
                      <a:pt x="9477" y="9390"/>
                      <a:pt x="9059" y="9390"/>
                      <a:pt x="8918" y="9765"/>
                    </a:cubicBezTo>
                    <a:cubicBezTo>
                      <a:pt x="8918" y="9765"/>
                      <a:pt x="8918" y="10143"/>
                      <a:pt x="8918" y="10143"/>
                    </a:cubicBezTo>
                    <a:lnTo>
                      <a:pt x="8501" y="10143"/>
                    </a:lnTo>
                    <a:cubicBezTo>
                      <a:pt x="8501" y="10143"/>
                      <a:pt x="7525" y="11832"/>
                      <a:pt x="6969" y="12207"/>
                    </a:cubicBezTo>
                    <a:cubicBezTo>
                      <a:pt x="6689" y="12582"/>
                      <a:pt x="6131" y="12961"/>
                      <a:pt x="5854" y="13336"/>
                    </a:cubicBezTo>
                    <a:cubicBezTo>
                      <a:pt x="4599" y="14649"/>
                      <a:pt x="3343" y="16153"/>
                      <a:pt x="2091" y="17091"/>
                    </a:cubicBezTo>
                    <a:cubicBezTo>
                      <a:pt x="2091" y="17091"/>
                      <a:pt x="1952" y="17466"/>
                      <a:pt x="1811" y="17466"/>
                    </a:cubicBezTo>
                    <a:cubicBezTo>
                      <a:pt x="1114" y="18029"/>
                      <a:pt x="279" y="18220"/>
                      <a:pt x="0" y="19158"/>
                    </a:cubicBezTo>
                    <a:cubicBezTo>
                      <a:pt x="1532" y="20096"/>
                      <a:pt x="2646" y="21225"/>
                      <a:pt x="4460" y="21600"/>
                    </a:cubicBezTo>
                    <a:cubicBezTo>
                      <a:pt x="4737" y="21412"/>
                      <a:pt x="4878" y="21037"/>
                      <a:pt x="5016" y="20846"/>
                    </a:cubicBezTo>
                    <a:cubicBezTo>
                      <a:pt x="5016" y="20846"/>
                      <a:pt x="5296" y="20846"/>
                      <a:pt x="5296" y="20846"/>
                    </a:cubicBezTo>
                    <a:cubicBezTo>
                      <a:pt x="5296" y="20846"/>
                      <a:pt x="5296" y="20471"/>
                      <a:pt x="5296" y="20471"/>
                    </a:cubicBezTo>
                    <a:cubicBezTo>
                      <a:pt x="5296" y="20471"/>
                      <a:pt x="5575" y="20471"/>
                      <a:pt x="5575" y="20471"/>
                    </a:cubicBezTo>
                    <a:cubicBezTo>
                      <a:pt x="5575" y="20283"/>
                      <a:pt x="5992" y="20471"/>
                      <a:pt x="6131" y="20096"/>
                    </a:cubicBezTo>
                    <a:cubicBezTo>
                      <a:pt x="6131" y="20096"/>
                      <a:pt x="6131" y="19721"/>
                      <a:pt x="6131" y="19721"/>
                    </a:cubicBezTo>
                    <a:lnTo>
                      <a:pt x="6410" y="19721"/>
                    </a:lnTo>
                    <a:cubicBezTo>
                      <a:pt x="6410" y="19721"/>
                      <a:pt x="6969" y="19158"/>
                      <a:pt x="7107" y="18970"/>
                    </a:cubicBezTo>
                    <a:cubicBezTo>
                      <a:pt x="7107" y="18970"/>
                      <a:pt x="7386" y="18970"/>
                      <a:pt x="7386" y="18783"/>
                    </a:cubicBezTo>
                    <a:cubicBezTo>
                      <a:pt x="7525" y="18783"/>
                      <a:pt x="7665" y="18408"/>
                      <a:pt x="7804" y="18220"/>
                    </a:cubicBezTo>
                    <a:cubicBezTo>
                      <a:pt x="8362" y="17654"/>
                      <a:pt x="8918" y="17091"/>
                      <a:pt x="9336" y="16528"/>
                    </a:cubicBezTo>
                    <a:cubicBezTo>
                      <a:pt x="9615" y="16153"/>
                      <a:pt x="9894" y="15966"/>
                      <a:pt x="10033" y="15590"/>
                    </a:cubicBezTo>
                    <a:cubicBezTo>
                      <a:pt x="10312" y="15212"/>
                      <a:pt x="10450" y="14837"/>
                      <a:pt x="10870" y="14461"/>
                    </a:cubicBezTo>
                    <a:cubicBezTo>
                      <a:pt x="11985" y="13148"/>
                      <a:pt x="13379" y="12207"/>
                      <a:pt x="14493" y="11081"/>
                    </a:cubicBezTo>
                    <a:cubicBezTo>
                      <a:pt x="15608" y="9765"/>
                      <a:pt x="16584" y="8264"/>
                      <a:pt x="17836" y="6948"/>
                    </a:cubicBezTo>
                    <a:cubicBezTo>
                      <a:pt x="17836" y="6197"/>
                      <a:pt x="18395" y="6010"/>
                      <a:pt x="18674" y="5447"/>
                    </a:cubicBezTo>
                    <a:cubicBezTo>
                      <a:pt x="18813" y="5259"/>
                      <a:pt x="18951" y="4884"/>
                      <a:pt x="19092" y="4509"/>
                    </a:cubicBezTo>
                    <a:cubicBezTo>
                      <a:pt x="19927" y="3192"/>
                      <a:pt x="20903" y="2067"/>
                      <a:pt x="21321" y="375"/>
                    </a:cubicBezTo>
                    <a:cubicBezTo>
                      <a:pt x="21600" y="375"/>
                      <a:pt x="21321" y="0"/>
                      <a:pt x="21321" y="0"/>
                    </a:cubicBezTo>
                    <a:cubicBezTo>
                      <a:pt x="20624" y="938"/>
                      <a:pt x="19648" y="1504"/>
                      <a:pt x="18951" y="206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0" name="Google Shape;1234;g257743a6ece_0_185"/>
              <p:cNvSpPr/>
              <p:nvPr/>
            </p:nvSpPr>
            <p:spPr>
              <a:xfrm>
                <a:off x="298581" y="228587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0" y="0"/>
                    </a:moveTo>
                    <a:cubicBezTo>
                      <a:pt x="21480" y="0"/>
                      <a:pt x="21238" y="145"/>
                      <a:pt x="21119" y="290"/>
                    </a:cubicBezTo>
                    <a:cubicBezTo>
                      <a:pt x="20515" y="869"/>
                      <a:pt x="19912" y="1161"/>
                      <a:pt x="19428" y="1885"/>
                    </a:cubicBezTo>
                    <a:cubicBezTo>
                      <a:pt x="18947" y="2174"/>
                      <a:pt x="18343" y="2898"/>
                      <a:pt x="17982" y="3188"/>
                    </a:cubicBezTo>
                    <a:cubicBezTo>
                      <a:pt x="17740" y="3335"/>
                      <a:pt x="17498" y="3625"/>
                      <a:pt x="17256" y="3770"/>
                    </a:cubicBezTo>
                    <a:cubicBezTo>
                      <a:pt x="16533" y="4349"/>
                      <a:pt x="15810" y="5218"/>
                      <a:pt x="15084" y="5655"/>
                    </a:cubicBezTo>
                    <a:cubicBezTo>
                      <a:pt x="14964" y="5800"/>
                      <a:pt x="14722" y="5944"/>
                      <a:pt x="14481" y="5944"/>
                    </a:cubicBezTo>
                    <a:cubicBezTo>
                      <a:pt x="14361" y="6089"/>
                      <a:pt x="14239" y="6234"/>
                      <a:pt x="14119" y="6523"/>
                    </a:cubicBezTo>
                    <a:cubicBezTo>
                      <a:pt x="13516" y="6668"/>
                      <a:pt x="13154" y="7247"/>
                      <a:pt x="12670" y="7829"/>
                    </a:cubicBezTo>
                    <a:cubicBezTo>
                      <a:pt x="12428" y="8119"/>
                      <a:pt x="12067" y="8119"/>
                      <a:pt x="11827" y="8408"/>
                    </a:cubicBezTo>
                    <a:cubicBezTo>
                      <a:pt x="11827" y="8408"/>
                      <a:pt x="11827" y="8698"/>
                      <a:pt x="11827" y="8698"/>
                    </a:cubicBezTo>
                    <a:cubicBezTo>
                      <a:pt x="11463" y="8987"/>
                      <a:pt x="11224" y="9277"/>
                      <a:pt x="10860" y="9422"/>
                    </a:cubicBezTo>
                    <a:cubicBezTo>
                      <a:pt x="10860" y="9422"/>
                      <a:pt x="10498" y="9567"/>
                      <a:pt x="10378" y="9711"/>
                    </a:cubicBezTo>
                    <a:cubicBezTo>
                      <a:pt x="10378" y="9711"/>
                      <a:pt x="10378" y="10004"/>
                      <a:pt x="10378" y="10004"/>
                    </a:cubicBezTo>
                    <a:cubicBezTo>
                      <a:pt x="10378" y="10004"/>
                      <a:pt x="10137" y="10004"/>
                      <a:pt x="10137" y="10293"/>
                    </a:cubicBezTo>
                    <a:cubicBezTo>
                      <a:pt x="10137" y="10293"/>
                      <a:pt x="9895" y="10293"/>
                      <a:pt x="9895" y="10293"/>
                    </a:cubicBezTo>
                    <a:cubicBezTo>
                      <a:pt x="9895" y="10293"/>
                      <a:pt x="9895" y="10583"/>
                      <a:pt x="9895" y="10583"/>
                    </a:cubicBezTo>
                    <a:cubicBezTo>
                      <a:pt x="9653" y="10728"/>
                      <a:pt x="9291" y="10872"/>
                      <a:pt x="9050" y="11017"/>
                    </a:cubicBezTo>
                    <a:cubicBezTo>
                      <a:pt x="8688" y="11307"/>
                      <a:pt x="8448" y="11741"/>
                      <a:pt x="8207" y="11889"/>
                    </a:cubicBezTo>
                    <a:cubicBezTo>
                      <a:pt x="8207" y="11889"/>
                      <a:pt x="8207" y="12033"/>
                      <a:pt x="8207" y="12178"/>
                    </a:cubicBezTo>
                    <a:cubicBezTo>
                      <a:pt x="7603" y="13047"/>
                      <a:pt x="6878" y="13916"/>
                      <a:pt x="6274" y="14353"/>
                    </a:cubicBezTo>
                    <a:cubicBezTo>
                      <a:pt x="6154" y="14497"/>
                      <a:pt x="6035" y="14497"/>
                      <a:pt x="5793" y="14642"/>
                    </a:cubicBezTo>
                    <a:cubicBezTo>
                      <a:pt x="5189" y="15221"/>
                      <a:pt x="4706" y="15800"/>
                      <a:pt x="4224" y="16238"/>
                    </a:cubicBezTo>
                    <a:cubicBezTo>
                      <a:pt x="4224" y="16238"/>
                      <a:pt x="4224" y="16382"/>
                      <a:pt x="4224" y="16527"/>
                    </a:cubicBezTo>
                    <a:cubicBezTo>
                      <a:pt x="3863" y="16817"/>
                      <a:pt x="3741" y="17106"/>
                      <a:pt x="3379" y="17251"/>
                    </a:cubicBezTo>
                    <a:cubicBezTo>
                      <a:pt x="2656" y="17830"/>
                      <a:pt x="2172" y="18702"/>
                      <a:pt x="1449" y="19570"/>
                    </a:cubicBezTo>
                    <a:cubicBezTo>
                      <a:pt x="845" y="20149"/>
                      <a:pt x="242" y="20587"/>
                      <a:pt x="0" y="21600"/>
                    </a:cubicBezTo>
                    <a:cubicBezTo>
                      <a:pt x="242" y="21455"/>
                      <a:pt x="603" y="21600"/>
                      <a:pt x="723" y="21455"/>
                    </a:cubicBezTo>
                    <a:cubicBezTo>
                      <a:pt x="723" y="21455"/>
                      <a:pt x="723" y="21166"/>
                      <a:pt x="723" y="21166"/>
                    </a:cubicBezTo>
                    <a:cubicBezTo>
                      <a:pt x="1087" y="21166"/>
                      <a:pt x="1449" y="21166"/>
                      <a:pt x="1691" y="20876"/>
                    </a:cubicBezTo>
                    <a:cubicBezTo>
                      <a:pt x="1930" y="20876"/>
                      <a:pt x="2172" y="20439"/>
                      <a:pt x="2414" y="20294"/>
                    </a:cubicBezTo>
                    <a:cubicBezTo>
                      <a:pt x="2775" y="20149"/>
                      <a:pt x="3137" y="20149"/>
                      <a:pt x="3379" y="20005"/>
                    </a:cubicBezTo>
                    <a:cubicBezTo>
                      <a:pt x="3863" y="19715"/>
                      <a:pt x="4224" y="19281"/>
                      <a:pt x="4586" y="18846"/>
                    </a:cubicBezTo>
                    <a:cubicBezTo>
                      <a:pt x="5069" y="18557"/>
                      <a:pt x="6035" y="18265"/>
                      <a:pt x="6396" y="17975"/>
                    </a:cubicBezTo>
                    <a:cubicBezTo>
                      <a:pt x="6396" y="17975"/>
                      <a:pt x="6478" y="17929"/>
                      <a:pt x="6638" y="17830"/>
                    </a:cubicBezTo>
                    <a:cubicBezTo>
                      <a:pt x="6638" y="17830"/>
                      <a:pt x="7481" y="17251"/>
                      <a:pt x="7965" y="17106"/>
                    </a:cubicBezTo>
                    <a:cubicBezTo>
                      <a:pt x="8448" y="16672"/>
                      <a:pt x="9050" y="16527"/>
                      <a:pt x="9533" y="16090"/>
                    </a:cubicBezTo>
                    <a:cubicBezTo>
                      <a:pt x="10017" y="15800"/>
                      <a:pt x="10498" y="15221"/>
                      <a:pt x="11224" y="15221"/>
                    </a:cubicBezTo>
                    <a:cubicBezTo>
                      <a:pt x="11463" y="14642"/>
                      <a:pt x="11827" y="14353"/>
                      <a:pt x="12189" y="14060"/>
                    </a:cubicBezTo>
                    <a:cubicBezTo>
                      <a:pt x="12189" y="14060"/>
                      <a:pt x="12428" y="14060"/>
                      <a:pt x="12550" y="14060"/>
                    </a:cubicBezTo>
                    <a:cubicBezTo>
                      <a:pt x="12912" y="13771"/>
                      <a:pt x="13032" y="13336"/>
                      <a:pt x="13396" y="13047"/>
                    </a:cubicBezTo>
                    <a:cubicBezTo>
                      <a:pt x="13516" y="13047"/>
                      <a:pt x="13877" y="12757"/>
                      <a:pt x="14119" y="12613"/>
                    </a:cubicBezTo>
                    <a:cubicBezTo>
                      <a:pt x="14119" y="12613"/>
                      <a:pt x="14239" y="12468"/>
                      <a:pt x="14361" y="12323"/>
                    </a:cubicBezTo>
                    <a:cubicBezTo>
                      <a:pt x="14603" y="12178"/>
                      <a:pt x="14722" y="12033"/>
                      <a:pt x="14842" y="11741"/>
                    </a:cubicBezTo>
                    <a:cubicBezTo>
                      <a:pt x="15084" y="11596"/>
                      <a:pt x="15206" y="11452"/>
                      <a:pt x="15446" y="11162"/>
                    </a:cubicBezTo>
                    <a:cubicBezTo>
                      <a:pt x="15929" y="10583"/>
                      <a:pt x="16291" y="10148"/>
                      <a:pt x="16653" y="9567"/>
                    </a:cubicBezTo>
                    <a:cubicBezTo>
                      <a:pt x="17378" y="8843"/>
                      <a:pt x="17982" y="7974"/>
                      <a:pt x="18463" y="7247"/>
                    </a:cubicBezTo>
                    <a:cubicBezTo>
                      <a:pt x="18947" y="6668"/>
                      <a:pt x="19308" y="6234"/>
                      <a:pt x="19550" y="5800"/>
                    </a:cubicBezTo>
                    <a:cubicBezTo>
                      <a:pt x="19550" y="5800"/>
                      <a:pt x="19670" y="5800"/>
                      <a:pt x="19670" y="5655"/>
                    </a:cubicBezTo>
                    <a:cubicBezTo>
                      <a:pt x="19670" y="5655"/>
                      <a:pt x="19790" y="5218"/>
                      <a:pt x="19912" y="5218"/>
                    </a:cubicBezTo>
                    <a:cubicBezTo>
                      <a:pt x="19912" y="5073"/>
                      <a:pt x="20031" y="4928"/>
                      <a:pt x="20154" y="4639"/>
                    </a:cubicBezTo>
                    <a:cubicBezTo>
                      <a:pt x="20154" y="4639"/>
                      <a:pt x="20273" y="4204"/>
                      <a:pt x="20515" y="4349"/>
                    </a:cubicBezTo>
                    <a:cubicBezTo>
                      <a:pt x="20635" y="2754"/>
                      <a:pt x="21480" y="2030"/>
                      <a:pt x="21600" y="434"/>
                    </a:cubicBezTo>
                    <a:lnTo>
                      <a:pt x="21360" y="434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1" name="Google Shape;1235;g257743a6ece_0_185"/>
              <p:cNvSpPr/>
              <p:nvPr/>
            </p:nvSpPr>
            <p:spPr>
              <a:xfrm>
                <a:off x="312870" y="229490"/>
                <a:ext cx="19851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295" extrusionOk="0">
                    <a:moveTo>
                      <a:pt x="2849" y="21029"/>
                    </a:moveTo>
                    <a:cubicBezTo>
                      <a:pt x="2849" y="21029"/>
                      <a:pt x="2849" y="21391"/>
                      <a:pt x="3125" y="21270"/>
                    </a:cubicBezTo>
                    <a:cubicBezTo>
                      <a:pt x="4872" y="20547"/>
                      <a:pt x="6618" y="19701"/>
                      <a:pt x="7996" y="18617"/>
                    </a:cubicBezTo>
                    <a:cubicBezTo>
                      <a:pt x="8272" y="18617"/>
                      <a:pt x="8456" y="18253"/>
                      <a:pt x="8640" y="18132"/>
                    </a:cubicBezTo>
                    <a:cubicBezTo>
                      <a:pt x="9191" y="17530"/>
                      <a:pt x="9926" y="16807"/>
                      <a:pt x="10295" y="16202"/>
                    </a:cubicBezTo>
                    <a:cubicBezTo>
                      <a:pt x="10295" y="16202"/>
                      <a:pt x="10295" y="16081"/>
                      <a:pt x="10295" y="15961"/>
                    </a:cubicBezTo>
                    <a:cubicBezTo>
                      <a:pt x="10386" y="15961"/>
                      <a:pt x="10570" y="15720"/>
                      <a:pt x="10663" y="15720"/>
                    </a:cubicBezTo>
                    <a:cubicBezTo>
                      <a:pt x="10939" y="15479"/>
                      <a:pt x="11123" y="15117"/>
                      <a:pt x="11398" y="14876"/>
                    </a:cubicBezTo>
                    <a:cubicBezTo>
                      <a:pt x="11398" y="14876"/>
                      <a:pt x="11674" y="14876"/>
                      <a:pt x="11674" y="14753"/>
                    </a:cubicBezTo>
                    <a:cubicBezTo>
                      <a:pt x="12042" y="14512"/>
                      <a:pt x="12318" y="14030"/>
                      <a:pt x="12593" y="13910"/>
                    </a:cubicBezTo>
                    <a:cubicBezTo>
                      <a:pt x="12868" y="13669"/>
                      <a:pt x="12960" y="13428"/>
                      <a:pt x="13144" y="13187"/>
                    </a:cubicBezTo>
                    <a:cubicBezTo>
                      <a:pt x="13328" y="13066"/>
                      <a:pt x="13512" y="12702"/>
                      <a:pt x="13604" y="12582"/>
                    </a:cubicBezTo>
                    <a:cubicBezTo>
                      <a:pt x="13604" y="12582"/>
                      <a:pt x="13696" y="12582"/>
                      <a:pt x="13788" y="12341"/>
                    </a:cubicBezTo>
                    <a:cubicBezTo>
                      <a:pt x="13879" y="12100"/>
                      <a:pt x="13972" y="11979"/>
                      <a:pt x="14063" y="11859"/>
                    </a:cubicBezTo>
                    <a:cubicBezTo>
                      <a:pt x="14063" y="11859"/>
                      <a:pt x="14247" y="11859"/>
                      <a:pt x="14247" y="11859"/>
                    </a:cubicBezTo>
                    <a:cubicBezTo>
                      <a:pt x="14432" y="11618"/>
                      <a:pt x="14707" y="11618"/>
                      <a:pt x="14798" y="11377"/>
                    </a:cubicBezTo>
                    <a:cubicBezTo>
                      <a:pt x="14798" y="11377"/>
                      <a:pt x="14798" y="11133"/>
                      <a:pt x="14891" y="11133"/>
                    </a:cubicBezTo>
                    <a:cubicBezTo>
                      <a:pt x="15075" y="10892"/>
                      <a:pt x="15258" y="10651"/>
                      <a:pt x="15442" y="10410"/>
                    </a:cubicBezTo>
                    <a:cubicBezTo>
                      <a:pt x="15442" y="10410"/>
                      <a:pt x="15533" y="10290"/>
                      <a:pt x="15533" y="10169"/>
                    </a:cubicBezTo>
                    <a:cubicBezTo>
                      <a:pt x="15902" y="9687"/>
                      <a:pt x="16270" y="9082"/>
                      <a:pt x="16637" y="8600"/>
                    </a:cubicBezTo>
                    <a:cubicBezTo>
                      <a:pt x="16821" y="8239"/>
                      <a:pt x="17096" y="8118"/>
                      <a:pt x="17281" y="7757"/>
                    </a:cubicBezTo>
                    <a:cubicBezTo>
                      <a:pt x="17465" y="7513"/>
                      <a:pt x="17556" y="7272"/>
                      <a:pt x="17740" y="7031"/>
                    </a:cubicBezTo>
                    <a:cubicBezTo>
                      <a:pt x="17832" y="6790"/>
                      <a:pt x="18016" y="6549"/>
                      <a:pt x="18107" y="6429"/>
                    </a:cubicBezTo>
                    <a:cubicBezTo>
                      <a:pt x="18660" y="5462"/>
                      <a:pt x="19119" y="4619"/>
                      <a:pt x="19579" y="3773"/>
                    </a:cubicBezTo>
                    <a:cubicBezTo>
                      <a:pt x="20039" y="2929"/>
                      <a:pt x="20589" y="1963"/>
                      <a:pt x="20958" y="1239"/>
                    </a:cubicBezTo>
                    <a:cubicBezTo>
                      <a:pt x="21140" y="878"/>
                      <a:pt x="21600" y="394"/>
                      <a:pt x="21509" y="153"/>
                    </a:cubicBezTo>
                    <a:cubicBezTo>
                      <a:pt x="20958" y="-209"/>
                      <a:pt x="20681" y="153"/>
                      <a:pt x="20130" y="394"/>
                    </a:cubicBezTo>
                    <a:cubicBezTo>
                      <a:pt x="19763" y="1239"/>
                      <a:pt x="19026" y="1722"/>
                      <a:pt x="18475" y="2326"/>
                    </a:cubicBezTo>
                    <a:cubicBezTo>
                      <a:pt x="17925" y="3050"/>
                      <a:pt x="17372" y="3773"/>
                      <a:pt x="16730" y="4498"/>
                    </a:cubicBezTo>
                    <a:cubicBezTo>
                      <a:pt x="16453" y="4860"/>
                      <a:pt x="16086" y="5101"/>
                      <a:pt x="15811" y="5462"/>
                    </a:cubicBezTo>
                    <a:cubicBezTo>
                      <a:pt x="15626" y="5462"/>
                      <a:pt x="15533" y="5824"/>
                      <a:pt x="15351" y="5947"/>
                    </a:cubicBezTo>
                    <a:cubicBezTo>
                      <a:pt x="15167" y="6067"/>
                      <a:pt x="14982" y="6188"/>
                      <a:pt x="14798" y="6429"/>
                    </a:cubicBezTo>
                    <a:cubicBezTo>
                      <a:pt x="14523" y="6670"/>
                      <a:pt x="14156" y="7031"/>
                      <a:pt x="13879" y="7393"/>
                    </a:cubicBezTo>
                    <a:cubicBezTo>
                      <a:pt x="13604" y="7757"/>
                      <a:pt x="13144" y="7998"/>
                      <a:pt x="12960" y="8359"/>
                    </a:cubicBezTo>
                    <a:cubicBezTo>
                      <a:pt x="12684" y="8359"/>
                      <a:pt x="12409" y="8841"/>
                      <a:pt x="12133" y="9082"/>
                    </a:cubicBezTo>
                    <a:cubicBezTo>
                      <a:pt x="11949" y="9323"/>
                      <a:pt x="11674" y="9687"/>
                      <a:pt x="11489" y="10049"/>
                    </a:cubicBezTo>
                    <a:cubicBezTo>
                      <a:pt x="11398" y="10049"/>
                      <a:pt x="11305" y="10049"/>
                      <a:pt x="11214" y="10049"/>
                    </a:cubicBezTo>
                    <a:cubicBezTo>
                      <a:pt x="11030" y="10169"/>
                      <a:pt x="10939" y="10410"/>
                      <a:pt x="10846" y="10531"/>
                    </a:cubicBezTo>
                    <a:cubicBezTo>
                      <a:pt x="10846" y="10651"/>
                      <a:pt x="10663" y="10651"/>
                      <a:pt x="10570" y="10651"/>
                    </a:cubicBezTo>
                    <a:cubicBezTo>
                      <a:pt x="10295" y="10892"/>
                      <a:pt x="10019" y="11256"/>
                      <a:pt x="9835" y="11497"/>
                    </a:cubicBezTo>
                    <a:cubicBezTo>
                      <a:pt x="9375" y="12100"/>
                      <a:pt x="8732" y="12582"/>
                      <a:pt x="8181" y="13066"/>
                    </a:cubicBezTo>
                    <a:cubicBezTo>
                      <a:pt x="7996" y="13307"/>
                      <a:pt x="7630" y="13307"/>
                      <a:pt x="7446" y="13548"/>
                    </a:cubicBezTo>
                    <a:cubicBezTo>
                      <a:pt x="6067" y="14997"/>
                      <a:pt x="4596" y="16202"/>
                      <a:pt x="3033" y="17530"/>
                    </a:cubicBezTo>
                    <a:cubicBezTo>
                      <a:pt x="3033" y="17650"/>
                      <a:pt x="2849" y="17530"/>
                      <a:pt x="2758" y="17771"/>
                    </a:cubicBezTo>
                    <a:cubicBezTo>
                      <a:pt x="2758" y="17771"/>
                      <a:pt x="2758" y="17771"/>
                      <a:pt x="2574" y="17771"/>
                    </a:cubicBezTo>
                    <a:cubicBezTo>
                      <a:pt x="2205" y="18132"/>
                      <a:pt x="1930" y="18253"/>
                      <a:pt x="1746" y="18374"/>
                    </a:cubicBezTo>
                    <a:cubicBezTo>
                      <a:pt x="1563" y="18617"/>
                      <a:pt x="1470" y="18737"/>
                      <a:pt x="1288" y="18858"/>
                    </a:cubicBezTo>
                    <a:cubicBezTo>
                      <a:pt x="1288" y="18858"/>
                      <a:pt x="1103" y="18858"/>
                      <a:pt x="1011" y="18978"/>
                    </a:cubicBezTo>
                    <a:cubicBezTo>
                      <a:pt x="551" y="19460"/>
                      <a:pt x="275" y="20063"/>
                      <a:pt x="0" y="20788"/>
                    </a:cubicBezTo>
                    <a:cubicBezTo>
                      <a:pt x="644" y="21029"/>
                      <a:pt x="1930" y="20788"/>
                      <a:pt x="2574" y="2102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2" name="Google Shape;1236;g257743a6ece_0_185"/>
              <p:cNvSpPr/>
              <p:nvPr/>
            </p:nvSpPr>
            <p:spPr>
              <a:xfrm>
                <a:off x="227322" y="22879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9" y="0"/>
                    </a:moveTo>
                    <a:cubicBezTo>
                      <a:pt x="20519" y="0"/>
                      <a:pt x="20213" y="382"/>
                      <a:pt x="20057" y="573"/>
                    </a:cubicBezTo>
                    <a:cubicBezTo>
                      <a:pt x="19595" y="764"/>
                      <a:pt x="19132" y="954"/>
                      <a:pt x="18823" y="1336"/>
                    </a:cubicBezTo>
                    <a:cubicBezTo>
                      <a:pt x="18052" y="1913"/>
                      <a:pt x="17433" y="2485"/>
                      <a:pt x="16508" y="3058"/>
                    </a:cubicBezTo>
                    <a:cubicBezTo>
                      <a:pt x="15893" y="3440"/>
                      <a:pt x="15275" y="3822"/>
                      <a:pt x="14812" y="4203"/>
                    </a:cubicBezTo>
                    <a:cubicBezTo>
                      <a:pt x="14656" y="4203"/>
                      <a:pt x="14350" y="4780"/>
                      <a:pt x="14194" y="4780"/>
                    </a:cubicBezTo>
                    <a:lnTo>
                      <a:pt x="13732" y="4780"/>
                    </a:lnTo>
                    <a:cubicBezTo>
                      <a:pt x="13732" y="4780"/>
                      <a:pt x="13732" y="4970"/>
                      <a:pt x="13732" y="5161"/>
                    </a:cubicBezTo>
                    <a:cubicBezTo>
                      <a:pt x="13578" y="5161"/>
                      <a:pt x="13269" y="5161"/>
                      <a:pt x="12960" y="5543"/>
                    </a:cubicBezTo>
                    <a:cubicBezTo>
                      <a:pt x="12035" y="6116"/>
                      <a:pt x="11264" y="7265"/>
                      <a:pt x="10492" y="7838"/>
                    </a:cubicBezTo>
                    <a:cubicBezTo>
                      <a:pt x="10336" y="7838"/>
                      <a:pt x="10030" y="8028"/>
                      <a:pt x="9721" y="8219"/>
                    </a:cubicBezTo>
                    <a:cubicBezTo>
                      <a:pt x="8949" y="8983"/>
                      <a:pt x="8331" y="9556"/>
                      <a:pt x="7559" y="10323"/>
                    </a:cubicBezTo>
                    <a:cubicBezTo>
                      <a:pt x="6172" y="11850"/>
                      <a:pt x="4629" y="14144"/>
                      <a:pt x="2930" y="15099"/>
                    </a:cubicBezTo>
                    <a:cubicBezTo>
                      <a:pt x="2624" y="15290"/>
                      <a:pt x="2315" y="15290"/>
                      <a:pt x="2005" y="15481"/>
                    </a:cubicBezTo>
                    <a:cubicBezTo>
                      <a:pt x="1696" y="15675"/>
                      <a:pt x="1234" y="16248"/>
                      <a:pt x="925" y="16820"/>
                    </a:cubicBezTo>
                    <a:cubicBezTo>
                      <a:pt x="618" y="17202"/>
                      <a:pt x="0" y="17775"/>
                      <a:pt x="0" y="18542"/>
                    </a:cubicBezTo>
                    <a:cubicBezTo>
                      <a:pt x="925" y="18924"/>
                      <a:pt x="1543" y="20451"/>
                      <a:pt x="2624" y="20260"/>
                    </a:cubicBezTo>
                    <a:cubicBezTo>
                      <a:pt x="2930" y="21024"/>
                      <a:pt x="3548" y="21024"/>
                      <a:pt x="4167" y="21600"/>
                    </a:cubicBezTo>
                    <a:cubicBezTo>
                      <a:pt x="4167" y="21600"/>
                      <a:pt x="4473" y="21215"/>
                      <a:pt x="4629" y="21215"/>
                    </a:cubicBezTo>
                    <a:cubicBezTo>
                      <a:pt x="4782" y="21215"/>
                      <a:pt x="4938" y="21215"/>
                      <a:pt x="5245" y="21024"/>
                    </a:cubicBezTo>
                    <a:cubicBezTo>
                      <a:pt x="5401" y="20833"/>
                      <a:pt x="5554" y="20642"/>
                      <a:pt x="5710" y="20451"/>
                    </a:cubicBezTo>
                    <a:cubicBezTo>
                      <a:pt x="5710" y="20451"/>
                      <a:pt x="5863" y="20451"/>
                      <a:pt x="6016" y="20451"/>
                    </a:cubicBezTo>
                    <a:cubicBezTo>
                      <a:pt x="6016" y="20451"/>
                      <a:pt x="6016" y="20069"/>
                      <a:pt x="6016" y="20069"/>
                    </a:cubicBezTo>
                    <a:cubicBezTo>
                      <a:pt x="6172" y="19878"/>
                      <a:pt x="6325" y="19878"/>
                      <a:pt x="6635" y="19687"/>
                    </a:cubicBezTo>
                    <a:cubicBezTo>
                      <a:pt x="6944" y="19306"/>
                      <a:pt x="7250" y="18733"/>
                      <a:pt x="7559" y="18542"/>
                    </a:cubicBezTo>
                    <a:cubicBezTo>
                      <a:pt x="7715" y="18542"/>
                      <a:pt x="8022" y="18348"/>
                      <a:pt x="8178" y="18348"/>
                    </a:cubicBezTo>
                    <a:cubicBezTo>
                      <a:pt x="8178" y="18157"/>
                      <a:pt x="8178" y="18157"/>
                      <a:pt x="8178" y="18157"/>
                    </a:cubicBezTo>
                    <a:cubicBezTo>
                      <a:pt x="8487" y="17775"/>
                      <a:pt x="8640" y="17584"/>
                      <a:pt x="8793" y="17393"/>
                    </a:cubicBezTo>
                    <a:cubicBezTo>
                      <a:pt x="9258" y="17011"/>
                      <a:pt x="9721" y="16439"/>
                      <a:pt x="10030" y="16057"/>
                    </a:cubicBezTo>
                    <a:cubicBezTo>
                      <a:pt x="10030" y="16057"/>
                      <a:pt x="10030" y="16057"/>
                      <a:pt x="10336" y="15866"/>
                    </a:cubicBezTo>
                    <a:cubicBezTo>
                      <a:pt x="10336" y="15866"/>
                      <a:pt x="10645" y="15481"/>
                      <a:pt x="10801" y="15290"/>
                    </a:cubicBezTo>
                    <a:cubicBezTo>
                      <a:pt x="10801" y="15290"/>
                      <a:pt x="11108" y="15290"/>
                      <a:pt x="11264" y="14908"/>
                    </a:cubicBezTo>
                    <a:cubicBezTo>
                      <a:pt x="12342" y="14144"/>
                      <a:pt x="12807" y="12804"/>
                      <a:pt x="14041" y="12041"/>
                    </a:cubicBezTo>
                    <a:cubicBezTo>
                      <a:pt x="14350" y="10895"/>
                      <a:pt x="14965" y="10323"/>
                      <a:pt x="15584" y="9556"/>
                    </a:cubicBezTo>
                    <a:cubicBezTo>
                      <a:pt x="16355" y="8219"/>
                      <a:pt x="17433" y="6879"/>
                      <a:pt x="18052" y="5734"/>
                    </a:cubicBezTo>
                    <a:cubicBezTo>
                      <a:pt x="18052" y="5734"/>
                      <a:pt x="18104" y="5604"/>
                      <a:pt x="18205" y="5352"/>
                    </a:cubicBezTo>
                    <a:cubicBezTo>
                      <a:pt x="18205" y="5352"/>
                      <a:pt x="18514" y="5161"/>
                      <a:pt x="18514" y="5161"/>
                    </a:cubicBezTo>
                    <a:cubicBezTo>
                      <a:pt x="18514" y="4970"/>
                      <a:pt x="18514" y="4589"/>
                      <a:pt x="18823" y="4398"/>
                    </a:cubicBezTo>
                    <a:cubicBezTo>
                      <a:pt x="19441" y="3440"/>
                      <a:pt x="20213" y="2867"/>
                      <a:pt x="20519" y="1913"/>
                    </a:cubicBezTo>
                    <a:cubicBezTo>
                      <a:pt x="21138" y="1722"/>
                      <a:pt x="21291" y="954"/>
                      <a:pt x="21600" y="573"/>
                    </a:cubicBezTo>
                    <a:cubicBezTo>
                      <a:pt x="21600" y="382"/>
                      <a:pt x="21600" y="191"/>
                      <a:pt x="21447" y="0"/>
                    </a:cubicBezTo>
                    <a:cubicBezTo>
                      <a:pt x="21447" y="382"/>
                      <a:pt x="20828" y="382"/>
                      <a:pt x="20519" y="573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3" name="Google Shape;1237;g257743a6ece_0_185"/>
              <p:cNvSpPr/>
              <p:nvPr/>
            </p:nvSpPr>
            <p:spPr>
              <a:xfrm>
                <a:off x="229397" y="230523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56" y="0"/>
                    </a:moveTo>
                    <a:cubicBezTo>
                      <a:pt x="19886" y="970"/>
                      <a:pt x="18512" y="2186"/>
                      <a:pt x="17141" y="2913"/>
                    </a:cubicBezTo>
                    <a:cubicBezTo>
                      <a:pt x="15770" y="3883"/>
                      <a:pt x="14399" y="4852"/>
                      <a:pt x="13028" y="5826"/>
                    </a:cubicBezTo>
                    <a:cubicBezTo>
                      <a:pt x="12855" y="6311"/>
                      <a:pt x="12685" y="6796"/>
                      <a:pt x="12341" y="7038"/>
                    </a:cubicBezTo>
                    <a:cubicBezTo>
                      <a:pt x="11827" y="7523"/>
                      <a:pt x="11144" y="7766"/>
                      <a:pt x="10800" y="8250"/>
                    </a:cubicBezTo>
                    <a:cubicBezTo>
                      <a:pt x="10800" y="8250"/>
                      <a:pt x="10800" y="8250"/>
                      <a:pt x="10456" y="8250"/>
                    </a:cubicBezTo>
                    <a:cubicBezTo>
                      <a:pt x="9599" y="9224"/>
                      <a:pt x="9086" y="10921"/>
                      <a:pt x="8055" y="11891"/>
                    </a:cubicBezTo>
                    <a:cubicBezTo>
                      <a:pt x="7541" y="12133"/>
                      <a:pt x="7028" y="12865"/>
                      <a:pt x="6344" y="13107"/>
                    </a:cubicBezTo>
                    <a:cubicBezTo>
                      <a:pt x="5827" y="13592"/>
                      <a:pt x="5143" y="14319"/>
                      <a:pt x="4629" y="14562"/>
                    </a:cubicBezTo>
                    <a:cubicBezTo>
                      <a:pt x="4113" y="14804"/>
                      <a:pt x="3255" y="15046"/>
                      <a:pt x="2742" y="15531"/>
                    </a:cubicBezTo>
                    <a:cubicBezTo>
                      <a:pt x="2228" y="16016"/>
                      <a:pt x="1885" y="16505"/>
                      <a:pt x="1371" y="16990"/>
                    </a:cubicBezTo>
                    <a:cubicBezTo>
                      <a:pt x="857" y="17717"/>
                      <a:pt x="344" y="17960"/>
                      <a:pt x="0" y="18929"/>
                    </a:cubicBezTo>
                    <a:cubicBezTo>
                      <a:pt x="1027" y="19903"/>
                      <a:pt x="1714" y="21115"/>
                      <a:pt x="3085" y="21600"/>
                    </a:cubicBezTo>
                    <a:cubicBezTo>
                      <a:pt x="3429" y="21600"/>
                      <a:pt x="3942" y="21358"/>
                      <a:pt x="3942" y="21358"/>
                    </a:cubicBezTo>
                    <a:cubicBezTo>
                      <a:pt x="3942" y="21358"/>
                      <a:pt x="3942" y="21600"/>
                      <a:pt x="4286" y="21600"/>
                    </a:cubicBezTo>
                    <a:cubicBezTo>
                      <a:pt x="4286" y="21600"/>
                      <a:pt x="4629" y="21358"/>
                      <a:pt x="4970" y="21358"/>
                    </a:cubicBezTo>
                    <a:cubicBezTo>
                      <a:pt x="6684" y="21358"/>
                      <a:pt x="7541" y="20388"/>
                      <a:pt x="8572" y="19414"/>
                    </a:cubicBezTo>
                    <a:cubicBezTo>
                      <a:pt x="8742" y="19414"/>
                      <a:pt x="9086" y="19414"/>
                      <a:pt x="9256" y="18929"/>
                    </a:cubicBezTo>
                    <a:cubicBezTo>
                      <a:pt x="9943" y="18444"/>
                      <a:pt x="10456" y="17960"/>
                      <a:pt x="11144" y="17475"/>
                    </a:cubicBezTo>
                    <a:cubicBezTo>
                      <a:pt x="12341" y="16505"/>
                      <a:pt x="12685" y="16263"/>
                      <a:pt x="13542" y="15289"/>
                    </a:cubicBezTo>
                    <a:cubicBezTo>
                      <a:pt x="14055" y="14804"/>
                      <a:pt x="14569" y="14077"/>
                      <a:pt x="14742" y="14077"/>
                    </a:cubicBezTo>
                    <a:cubicBezTo>
                      <a:pt x="14913" y="13592"/>
                      <a:pt x="14742" y="13350"/>
                      <a:pt x="15086" y="12618"/>
                    </a:cubicBezTo>
                    <a:cubicBezTo>
                      <a:pt x="15086" y="12618"/>
                      <a:pt x="15256" y="12618"/>
                      <a:pt x="15426" y="12376"/>
                    </a:cubicBezTo>
                    <a:cubicBezTo>
                      <a:pt x="15943" y="10921"/>
                      <a:pt x="16800" y="10194"/>
                      <a:pt x="17314" y="8978"/>
                    </a:cubicBezTo>
                    <a:lnTo>
                      <a:pt x="17314" y="8493"/>
                    </a:lnTo>
                    <a:cubicBezTo>
                      <a:pt x="17314" y="8493"/>
                      <a:pt x="17484" y="8493"/>
                      <a:pt x="17654" y="8493"/>
                    </a:cubicBezTo>
                    <a:cubicBezTo>
                      <a:pt x="17998" y="7766"/>
                      <a:pt x="18512" y="7281"/>
                      <a:pt x="18341" y="6796"/>
                    </a:cubicBezTo>
                    <a:cubicBezTo>
                      <a:pt x="18341" y="6796"/>
                      <a:pt x="18341" y="6554"/>
                      <a:pt x="18341" y="6554"/>
                    </a:cubicBezTo>
                    <a:cubicBezTo>
                      <a:pt x="18512" y="5826"/>
                      <a:pt x="18855" y="5337"/>
                      <a:pt x="19199" y="4852"/>
                    </a:cubicBezTo>
                    <a:cubicBezTo>
                      <a:pt x="19542" y="4368"/>
                      <a:pt x="19712" y="4125"/>
                      <a:pt x="19886" y="3883"/>
                    </a:cubicBezTo>
                    <a:cubicBezTo>
                      <a:pt x="19886" y="3883"/>
                      <a:pt x="19886" y="3640"/>
                      <a:pt x="19886" y="3640"/>
                    </a:cubicBezTo>
                    <a:cubicBezTo>
                      <a:pt x="20399" y="2671"/>
                      <a:pt x="21083" y="1697"/>
                      <a:pt x="21600" y="970"/>
                    </a:cubicBezTo>
                    <a:cubicBezTo>
                      <a:pt x="21600" y="727"/>
                      <a:pt x="21600" y="242"/>
                      <a:pt x="21427" y="242"/>
                    </a:cubicBezTo>
                    <a:cubicBezTo>
                      <a:pt x="21427" y="242"/>
                      <a:pt x="21427" y="727"/>
                      <a:pt x="21083" y="242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4" name="Google Shape;1238;g257743a6ece_0_185"/>
              <p:cNvSpPr/>
              <p:nvPr/>
            </p:nvSpPr>
            <p:spPr>
              <a:xfrm>
                <a:off x="234624" y="233666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4" extrusionOk="0">
                    <a:moveTo>
                      <a:pt x="15060" y="0"/>
                    </a:moveTo>
                    <a:cubicBezTo>
                      <a:pt x="14457" y="194"/>
                      <a:pt x="14027" y="779"/>
                      <a:pt x="13596" y="1168"/>
                    </a:cubicBezTo>
                    <a:cubicBezTo>
                      <a:pt x="13424" y="1362"/>
                      <a:pt x="13166" y="1557"/>
                      <a:pt x="13081" y="1654"/>
                    </a:cubicBezTo>
                    <a:cubicBezTo>
                      <a:pt x="12908" y="1848"/>
                      <a:pt x="12736" y="2042"/>
                      <a:pt x="12650" y="2336"/>
                    </a:cubicBezTo>
                    <a:cubicBezTo>
                      <a:pt x="12133" y="2627"/>
                      <a:pt x="11617" y="3016"/>
                      <a:pt x="11274" y="3405"/>
                    </a:cubicBezTo>
                    <a:cubicBezTo>
                      <a:pt x="11101" y="3599"/>
                      <a:pt x="10929" y="3698"/>
                      <a:pt x="10756" y="3892"/>
                    </a:cubicBezTo>
                    <a:cubicBezTo>
                      <a:pt x="10241" y="4281"/>
                      <a:pt x="9638" y="4573"/>
                      <a:pt x="9208" y="4961"/>
                    </a:cubicBezTo>
                    <a:cubicBezTo>
                      <a:pt x="8950" y="5158"/>
                      <a:pt x="8777" y="5352"/>
                      <a:pt x="8519" y="5449"/>
                    </a:cubicBezTo>
                    <a:cubicBezTo>
                      <a:pt x="8089" y="5741"/>
                      <a:pt x="7659" y="6129"/>
                      <a:pt x="7314" y="6520"/>
                    </a:cubicBezTo>
                    <a:cubicBezTo>
                      <a:pt x="7056" y="6617"/>
                      <a:pt x="6884" y="6811"/>
                      <a:pt x="6713" y="6908"/>
                    </a:cubicBezTo>
                    <a:cubicBezTo>
                      <a:pt x="6453" y="7103"/>
                      <a:pt x="6110" y="7297"/>
                      <a:pt x="5938" y="7492"/>
                    </a:cubicBezTo>
                    <a:cubicBezTo>
                      <a:pt x="5680" y="7686"/>
                      <a:pt x="5249" y="8076"/>
                      <a:pt x="5077" y="7979"/>
                    </a:cubicBezTo>
                    <a:cubicBezTo>
                      <a:pt x="4819" y="8465"/>
                      <a:pt x="4389" y="8562"/>
                      <a:pt x="3958" y="8854"/>
                    </a:cubicBezTo>
                    <a:cubicBezTo>
                      <a:pt x="3528" y="9048"/>
                      <a:pt x="3185" y="9439"/>
                      <a:pt x="2754" y="9536"/>
                    </a:cubicBezTo>
                    <a:cubicBezTo>
                      <a:pt x="2667" y="9536"/>
                      <a:pt x="2495" y="9730"/>
                      <a:pt x="2409" y="9827"/>
                    </a:cubicBezTo>
                    <a:cubicBezTo>
                      <a:pt x="2324" y="9827"/>
                      <a:pt x="2065" y="9827"/>
                      <a:pt x="2065" y="9827"/>
                    </a:cubicBezTo>
                    <a:cubicBezTo>
                      <a:pt x="2065" y="9827"/>
                      <a:pt x="1894" y="10022"/>
                      <a:pt x="1894" y="10119"/>
                    </a:cubicBezTo>
                    <a:cubicBezTo>
                      <a:pt x="1894" y="10119"/>
                      <a:pt x="1721" y="10119"/>
                      <a:pt x="1549" y="10313"/>
                    </a:cubicBezTo>
                    <a:cubicBezTo>
                      <a:pt x="1549" y="10313"/>
                      <a:pt x="1549" y="10508"/>
                      <a:pt x="1376" y="10605"/>
                    </a:cubicBezTo>
                    <a:cubicBezTo>
                      <a:pt x="1291" y="10605"/>
                      <a:pt x="1119" y="10605"/>
                      <a:pt x="1033" y="10799"/>
                    </a:cubicBezTo>
                    <a:cubicBezTo>
                      <a:pt x="861" y="10995"/>
                      <a:pt x="603" y="11384"/>
                      <a:pt x="430" y="11578"/>
                    </a:cubicBezTo>
                    <a:cubicBezTo>
                      <a:pt x="258" y="11870"/>
                      <a:pt x="0" y="12259"/>
                      <a:pt x="0" y="12649"/>
                    </a:cubicBezTo>
                    <a:cubicBezTo>
                      <a:pt x="1206" y="13135"/>
                      <a:pt x="2409" y="12552"/>
                      <a:pt x="3528" y="11967"/>
                    </a:cubicBezTo>
                    <a:cubicBezTo>
                      <a:pt x="3958" y="11773"/>
                      <a:pt x="4389" y="11481"/>
                      <a:pt x="4819" y="11287"/>
                    </a:cubicBezTo>
                    <a:cubicBezTo>
                      <a:pt x="5077" y="11092"/>
                      <a:pt x="5249" y="10995"/>
                      <a:pt x="5507" y="10898"/>
                    </a:cubicBezTo>
                    <a:cubicBezTo>
                      <a:pt x="5507" y="10898"/>
                      <a:pt x="5680" y="10898"/>
                      <a:pt x="5765" y="10898"/>
                    </a:cubicBezTo>
                    <a:cubicBezTo>
                      <a:pt x="5765" y="10898"/>
                      <a:pt x="5765" y="10702"/>
                      <a:pt x="5765" y="10702"/>
                    </a:cubicBezTo>
                    <a:cubicBezTo>
                      <a:pt x="6282" y="10508"/>
                      <a:pt x="7056" y="10898"/>
                      <a:pt x="7314" y="11190"/>
                    </a:cubicBezTo>
                    <a:cubicBezTo>
                      <a:pt x="7573" y="11384"/>
                      <a:pt x="7659" y="11481"/>
                      <a:pt x="7744" y="11675"/>
                    </a:cubicBezTo>
                    <a:cubicBezTo>
                      <a:pt x="7744" y="11675"/>
                      <a:pt x="7831" y="11675"/>
                      <a:pt x="7917" y="11675"/>
                    </a:cubicBezTo>
                    <a:cubicBezTo>
                      <a:pt x="7917" y="11773"/>
                      <a:pt x="8004" y="11967"/>
                      <a:pt x="8089" y="12064"/>
                    </a:cubicBezTo>
                    <a:cubicBezTo>
                      <a:pt x="8262" y="12259"/>
                      <a:pt x="8347" y="12649"/>
                      <a:pt x="8434" y="12746"/>
                    </a:cubicBezTo>
                    <a:cubicBezTo>
                      <a:pt x="8434" y="13135"/>
                      <a:pt x="8262" y="13426"/>
                      <a:pt x="8262" y="14011"/>
                    </a:cubicBezTo>
                    <a:cubicBezTo>
                      <a:pt x="7831" y="14303"/>
                      <a:pt x="7573" y="14692"/>
                      <a:pt x="7056" y="14983"/>
                    </a:cubicBezTo>
                    <a:cubicBezTo>
                      <a:pt x="6884" y="15080"/>
                      <a:pt x="6626" y="14983"/>
                      <a:pt x="6453" y="15177"/>
                    </a:cubicBezTo>
                    <a:cubicBezTo>
                      <a:pt x="6110" y="15374"/>
                      <a:pt x="5852" y="15568"/>
                      <a:pt x="5594" y="15859"/>
                    </a:cubicBezTo>
                    <a:cubicBezTo>
                      <a:pt x="5249" y="15859"/>
                      <a:pt x="4904" y="16151"/>
                      <a:pt x="4647" y="16442"/>
                    </a:cubicBezTo>
                    <a:cubicBezTo>
                      <a:pt x="4991" y="16442"/>
                      <a:pt x="5680" y="16248"/>
                      <a:pt x="5765" y="16442"/>
                    </a:cubicBezTo>
                    <a:cubicBezTo>
                      <a:pt x="5765" y="16442"/>
                      <a:pt x="6368" y="16540"/>
                      <a:pt x="6368" y="16540"/>
                    </a:cubicBezTo>
                    <a:cubicBezTo>
                      <a:pt x="7401" y="16540"/>
                      <a:pt x="8434" y="16151"/>
                      <a:pt x="9380" y="15859"/>
                    </a:cubicBezTo>
                    <a:cubicBezTo>
                      <a:pt x="10068" y="15665"/>
                      <a:pt x="10844" y="15374"/>
                      <a:pt x="11445" y="15080"/>
                    </a:cubicBezTo>
                    <a:cubicBezTo>
                      <a:pt x="11445" y="15080"/>
                      <a:pt x="11617" y="15080"/>
                      <a:pt x="11703" y="15080"/>
                    </a:cubicBezTo>
                    <a:cubicBezTo>
                      <a:pt x="11875" y="15080"/>
                      <a:pt x="11875" y="14692"/>
                      <a:pt x="12220" y="14789"/>
                    </a:cubicBezTo>
                    <a:cubicBezTo>
                      <a:pt x="12563" y="15374"/>
                      <a:pt x="12220" y="15568"/>
                      <a:pt x="12133" y="15957"/>
                    </a:cubicBezTo>
                    <a:cubicBezTo>
                      <a:pt x="12133" y="16151"/>
                      <a:pt x="12220" y="16151"/>
                      <a:pt x="12220" y="16248"/>
                    </a:cubicBezTo>
                    <a:cubicBezTo>
                      <a:pt x="12220" y="16248"/>
                      <a:pt x="12047" y="16345"/>
                      <a:pt x="12133" y="16540"/>
                    </a:cubicBezTo>
                    <a:cubicBezTo>
                      <a:pt x="11962" y="16736"/>
                      <a:pt x="11790" y="16930"/>
                      <a:pt x="11790" y="17222"/>
                    </a:cubicBezTo>
                    <a:cubicBezTo>
                      <a:pt x="11014" y="18195"/>
                      <a:pt x="10154" y="19167"/>
                      <a:pt x="9293" y="20043"/>
                    </a:cubicBezTo>
                    <a:cubicBezTo>
                      <a:pt x="9035" y="20238"/>
                      <a:pt x="8692" y="20626"/>
                      <a:pt x="8519" y="20724"/>
                    </a:cubicBezTo>
                    <a:cubicBezTo>
                      <a:pt x="8175" y="21015"/>
                      <a:pt x="7831" y="21114"/>
                      <a:pt x="7659" y="21406"/>
                    </a:cubicBezTo>
                    <a:cubicBezTo>
                      <a:pt x="8519" y="21600"/>
                      <a:pt x="9380" y="21015"/>
                      <a:pt x="10154" y="20626"/>
                    </a:cubicBezTo>
                    <a:cubicBezTo>
                      <a:pt x="10499" y="20432"/>
                      <a:pt x="10844" y="20238"/>
                      <a:pt x="11274" y="20043"/>
                    </a:cubicBezTo>
                    <a:cubicBezTo>
                      <a:pt x="11617" y="19849"/>
                      <a:pt x="12047" y="19558"/>
                      <a:pt x="12392" y="19361"/>
                    </a:cubicBezTo>
                    <a:cubicBezTo>
                      <a:pt x="12563" y="19167"/>
                      <a:pt x="12908" y="19167"/>
                      <a:pt x="13081" y="19070"/>
                    </a:cubicBezTo>
                    <a:cubicBezTo>
                      <a:pt x="13511" y="18875"/>
                      <a:pt x="13769" y="18390"/>
                      <a:pt x="14284" y="17999"/>
                    </a:cubicBezTo>
                    <a:cubicBezTo>
                      <a:pt x="14372" y="17999"/>
                      <a:pt x="14542" y="17902"/>
                      <a:pt x="14629" y="17805"/>
                    </a:cubicBezTo>
                    <a:cubicBezTo>
                      <a:pt x="15403" y="17125"/>
                      <a:pt x="16093" y="16637"/>
                      <a:pt x="16866" y="15957"/>
                    </a:cubicBezTo>
                    <a:cubicBezTo>
                      <a:pt x="17039" y="15957"/>
                      <a:pt x="17297" y="15665"/>
                      <a:pt x="17469" y="15471"/>
                    </a:cubicBezTo>
                    <a:cubicBezTo>
                      <a:pt x="17727" y="15276"/>
                      <a:pt x="17985" y="15177"/>
                      <a:pt x="18157" y="15080"/>
                    </a:cubicBezTo>
                    <a:cubicBezTo>
                      <a:pt x="18157" y="15080"/>
                      <a:pt x="18157" y="14886"/>
                      <a:pt x="18243" y="14886"/>
                    </a:cubicBezTo>
                    <a:cubicBezTo>
                      <a:pt x="18243" y="14886"/>
                      <a:pt x="18415" y="14886"/>
                      <a:pt x="18502" y="14886"/>
                    </a:cubicBezTo>
                    <a:cubicBezTo>
                      <a:pt x="18673" y="14692"/>
                      <a:pt x="18673" y="14594"/>
                      <a:pt x="18846" y="14400"/>
                    </a:cubicBezTo>
                    <a:cubicBezTo>
                      <a:pt x="19276" y="13817"/>
                      <a:pt x="20051" y="13232"/>
                      <a:pt x="20222" y="12843"/>
                    </a:cubicBezTo>
                    <a:lnTo>
                      <a:pt x="20394" y="12843"/>
                    </a:lnTo>
                    <a:cubicBezTo>
                      <a:pt x="20394" y="12843"/>
                      <a:pt x="20481" y="12455"/>
                      <a:pt x="20567" y="12455"/>
                    </a:cubicBezTo>
                    <a:cubicBezTo>
                      <a:pt x="20652" y="12161"/>
                      <a:pt x="20739" y="11967"/>
                      <a:pt x="20997" y="11773"/>
                    </a:cubicBezTo>
                    <a:cubicBezTo>
                      <a:pt x="21170" y="11287"/>
                      <a:pt x="21513" y="10898"/>
                      <a:pt x="21600" y="10313"/>
                    </a:cubicBezTo>
                    <a:cubicBezTo>
                      <a:pt x="21255" y="10313"/>
                      <a:pt x="21083" y="10702"/>
                      <a:pt x="20825" y="10995"/>
                    </a:cubicBezTo>
                    <a:cubicBezTo>
                      <a:pt x="20567" y="11190"/>
                      <a:pt x="20309" y="11384"/>
                      <a:pt x="20051" y="11578"/>
                    </a:cubicBezTo>
                    <a:cubicBezTo>
                      <a:pt x="19706" y="11773"/>
                      <a:pt x="19191" y="11967"/>
                      <a:pt x="18760" y="12064"/>
                    </a:cubicBezTo>
                    <a:cubicBezTo>
                      <a:pt x="18330" y="12259"/>
                      <a:pt x="17900" y="12552"/>
                      <a:pt x="17469" y="12649"/>
                    </a:cubicBezTo>
                    <a:cubicBezTo>
                      <a:pt x="17297" y="12649"/>
                      <a:pt x="17039" y="12649"/>
                      <a:pt x="16866" y="12746"/>
                    </a:cubicBezTo>
                    <a:cubicBezTo>
                      <a:pt x="16522" y="12746"/>
                      <a:pt x="16178" y="12746"/>
                      <a:pt x="15920" y="12746"/>
                    </a:cubicBezTo>
                    <a:cubicBezTo>
                      <a:pt x="15748" y="12746"/>
                      <a:pt x="15403" y="13135"/>
                      <a:pt x="15232" y="12843"/>
                    </a:cubicBezTo>
                    <a:cubicBezTo>
                      <a:pt x="15490" y="12161"/>
                      <a:pt x="16006" y="11773"/>
                      <a:pt x="16436" y="11287"/>
                    </a:cubicBezTo>
                    <a:cubicBezTo>
                      <a:pt x="16866" y="10799"/>
                      <a:pt x="17124" y="10216"/>
                      <a:pt x="17727" y="9827"/>
                    </a:cubicBezTo>
                    <a:cubicBezTo>
                      <a:pt x="17727" y="9340"/>
                      <a:pt x="18157" y="9145"/>
                      <a:pt x="18330" y="8854"/>
                    </a:cubicBezTo>
                    <a:cubicBezTo>
                      <a:pt x="18588" y="8368"/>
                      <a:pt x="18588" y="7880"/>
                      <a:pt x="19018" y="7686"/>
                    </a:cubicBezTo>
                    <a:cubicBezTo>
                      <a:pt x="19018" y="7297"/>
                      <a:pt x="19103" y="7297"/>
                      <a:pt x="19018" y="6908"/>
                    </a:cubicBezTo>
                    <a:cubicBezTo>
                      <a:pt x="19276" y="6908"/>
                      <a:pt x="19276" y="6421"/>
                      <a:pt x="19361" y="6226"/>
                    </a:cubicBezTo>
                    <a:cubicBezTo>
                      <a:pt x="19361" y="6226"/>
                      <a:pt x="19534" y="6226"/>
                      <a:pt x="19621" y="6129"/>
                    </a:cubicBezTo>
                    <a:cubicBezTo>
                      <a:pt x="19621" y="6032"/>
                      <a:pt x="19621" y="5741"/>
                      <a:pt x="19621" y="5643"/>
                    </a:cubicBezTo>
                    <a:cubicBezTo>
                      <a:pt x="19792" y="5158"/>
                      <a:pt x="20051" y="4767"/>
                      <a:pt x="20222" y="4378"/>
                    </a:cubicBezTo>
                    <a:cubicBezTo>
                      <a:pt x="20309" y="3990"/>
                      <a:pt x="20394" y="3795"/>
                      <a:pt x="20394" y="3502"/>
                    </a:cubicBezTo>
                    <a:cubicBezTo>
                      <a:pt x="20222" y="3308"/>
                      <a:pt x="20137" y="3502"/>
                      <a:pt x="20051" y="3599"/>
                    </a:cubicBezTo>
                    <a:cubicBezTo>
                      <a:pt x="19879" y="3795"/>
                      <a:pt x="19792" y="3990"/>
                      <a:pt x="19621" y="3990"/>
                    </a:cubicBezTo>
                    <a:cubicBezTo>
                      <a:pt x="18846" y="4767"/>
                      <a:pt x="18157" y="5449"/>
                      <a:pt x="17382" y="6226"/>
                    </a:cubicBezTo>
                    <a:cubicBezTo>
                      <a:pt x="16952" y="6714"/>
                      <a:pt x="16436" y="7297"/>
                      <a:pt x="15920" y="7783"/>
                    </a:cubicBezTo>
                    <a:cubicBezTo>
                      <a:pt x="15920" y="7880"/>
                      <a:pt x="15748" y="7783"/>
                      <a:pt x="15662" y="7880"/>
                    </a:cubicBezTo>
                    <a:cubicBezTo>
                      <a:pt x="15662" y="7880"/>
                      <a:pt x="15662" y="8076"/>
                      <a:pt x="15490" y="8174"/>
                    </a:cubicBezTo>
                    <a:cubicBezTo>
                      <a:pt x="15145" y="8562"/>
                      <a:pt x="14715" y="8854"/>
                      <a:pt x="14284" y="9242"/>
                    </a:cubicBezTo>
                    <a:cubicBezTo>
                      <a:pt x="14027" y="9439"/>
                      <a:pt x="13424" y="9633"/>
                      <a:pt x="13253" y="9730"/>
                    </a:cubicBezTo>
                    <a:cubicBezTo>
                      <a:pt x="13166" y="9827"/>
                      <a:pt x="13081" y="9925"/>
                      <a:pt x="12994" y="9925"/>
                    </a:cubicBezTo>
                    <a:cubicBezTo>
                      <a:pt x="12994" y="10022"/>
                      <a:pt x="12823" y="10119"/>
                      <a:pt x="12736" y="10216"/>
                    </a:cubicBezTo>
                    <a:cubicBezTo>
                      <a:pt x="12392" y="10605"/>
                      <a:pt x="11703" y="10605"/>
                      <a:pt x="11187" y="10410"/>
                    </a:cubicBezTo>
                    <a:cubicBezTo>
                      <a:pt x="10929" y="10022"/>
                      <a:pt x="10756" y="9536"/>
                      <a:pt x="10844" y="8854"/>
                    </a:cubicBezTo>
                    <a:cubicBezTo>
                      <a:pt x="10844" y="8562"/>
                      <a:pt x="11274" y="8271"/>
                      <a:pt x="11187" y="7880"/>
                    </a:cubicBezTo>
                    <a:cubicBezTo>
                      <a:pt x="11359" y="7783"/>
                      <a:pt x="11532" y="7492"/>
                      <a:pt x="11617" y="7200"/>
                    </a:cubicBezTo>
                    <a:cubicBezTo>
                      <a:pt x="11790" y="7006"/>
                      <a:pt x="11962" y="6811"/>
                      <a:pt x="12047" y="6520"/>
                    </a:cubicBezTo>
                    <a:cubicBezTo>
                      <a:pt x="12392" y="6032"/>
                      <a:pt x="12736" y="5643"/>
                      <a:pt x="12908" y="4961"/>
                    </a:cubicBezTo>
                    <a:cubicBezTo>
                      <a:pt x="13253" y="4864"/>
                      <a:pt x="13338" y="4281"/>
                      <a:pt x="13683" y="4087"/>
                    </a:cubicBezTo>
                    <a:cubicBezTo>
                      <a:pt x="13683" y="4087"/>
                      <a:pt x="13596" y="4087"/>
                      <a:pt x="13596" y="3990"/>
                    </a:cubicBezTo>
                    <a:cubicBezTo>
                      <a:pt x="13596" y="3990"/>
                      <a:pt x="13596" y="3990"/>
                      <a:pt x="13596" y="3795"/>
                    </a:cubicBezTo>
                    <a:cubicBezTo>
                      <a:pt x="13941" y="3210"/>
                      <a:pt x="14199" y="2725"/>
                      <a:pt x="14457" y="2239"/>
                    </a:cubicBezTo>
                    <a:cubicBezTo>
                      <a:pt x="14715" y="1654"/>
                      <a:pt x="15060" y="1071"/>
                      <a:pt x="15232" y="389"/>
                    </a:cubicBezTo>
                    <a:lnTo>
                      <a:pt x="15060" y="389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5" name="Google Shape;1239;g257743a6ece_0_185"/>
              <p:cNvSpPr/>
              <p:nvPr/>
            </p:nvSpPr>
            <p:spPr>
              <a:xfrm>
                <a:off x="207212" y="215560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512" extrusionOk="0">
                    <a:moveTo>
                      <a:pt x="14799" y="1576"/>
                    </a:moveTo>
                    <a:cubicBezTo>
                      <a:pt x="14799" y="1576"/>
                      <a:pt x="14799" y="1642"/>
                      <a:pt x="14799" y="1642"/>
                    </a:cubicBezTo>
                    <a:cubicBezTo>
                      <a:pt x="14671" y="1904"/>
                      <a:pt x="14543" y="2232"/>
                      <a:pt x="14350" y="2627"/>
                    </a:cubicBezTo>
                    <a:cubicBezTo>
                      <a:pt x="14287" y="2758"/>
                      <a:pt x="14223" y="2954"/>
                      <a:pt x="14095" y="3086"/>
                    </a:cubicBezTo>
                    <a:cubicBezTo>
                      <a:pt x="14095" y="3151"/>
                      <a:pt x="13966" y="3217"/>
                      <a:pt x="13902" y="3282"/>
                    </a:cubicBezTo>
                    <a:cubicBezTo>
                      <a:pt x="13902" y="3282"/>
                      <a:pt x="13902" y="3413"/>
                      <a:pt x="13838" y="3480"/>
                    </a:cubicBezTo>
                    <a:cubicBezTo>
                      <a:pt x="13709" y="3677"/>
                      <a:pt x="13517" y="3742"/>
                      <a:pt x="13453" y="3874"/>
                    </a:cubicBezTo>
                    <a:cubicBezTo>
                      <a:pt x="13453" y="4005"/>
                      <a:pt x="13261" y="4267"/>
                      <a:pt x="13197" y="4465"/>
                    </a:cubicBezTo>
                    <a:cubicBezTo>
                      <a:pt x="13197" y="4465"/>
                      <a:pt x="13197" y="4662"/>
                      <a:pt x="13197" y="4727"/>
                    </a:cubicBezTo>
                    <a:cubicBezTo>
                      <a:pt x="13197" y="4793"/>
                      <a:pt x="13197" y="4793"/>
                      <a:pt x="13197" y="4858"/>
                    </a:cubicBezTo>
                    <a:cubicBezTo>
                      <a:pt x="13197" y="4924"/>
                      <a:pt x="13197" y="5055"/>
                      <a:pt x="13325" y="5317"/>
                    </a:cubicBezTo>
                    <a:cubicBezTo>
                      <a:pt x="13517" y="5647"/>
                      <a:pt x="13902" y="5778"/>
                      <a:pt x="14350" y="6040"/>
                    </a:cubicBezTo>
                    <a:cubicBezTo>
                      <a:pt x="15183" y="6040"/>
                      <a:pt x="15889" y="5909"/>
                      <a:pt x="16465" y="5647"/>
                    </a:cubicBezTo>
                    <a:cubicBezTo>
                      <a:pt x="17555" y="5252"/>
                      <a:pt x="18774" y="4662"/>
                      <a:pt x="19928" y="4267"/>
                    </a:cubicBezTo>
                    <a:cubicBezTo>
                      <a:pt x="19928" y="4465"/>
                      <a:pt x="19734" y="4531"/>
                      <a:pt x="19607" y="4727"/>
                    </a:cubicBezTo>
                    <a:cubicBezTo>
                      <a:pt x="19479" y="4858"/>
                      <a:pt x="19414" y="4990"/>
                      <a:pt x="19287" y="5186"/>
                    </a:cubicBezTo>
                    <a:cubicBezTo>
                      <a:pt x="19158" y="5384"/>
                      <a:pt x="18966" y="5581"/>
                      <a:pt x="18838" y="5778"/>
                    </a:cubicBezTo>
                    <a:cubicBezTo>
                      <a:pt x="18774" y="5909"/>
                      <a:pt x="18645" y="6040"/>
                      <a:pt x="18517" y="6171"/>
                    </a:cubicBezTo>
                    <a:cubicBezTo>
                      <a:pt x="18453" y="6302"/>
                      <a:pt x="18325" y="6435"/>
                      <a:pt x="18260" y="6631"/>
                    </a:cubicBezTo>
                    <a:cubicBezTo>
                      <a:pt x="18260" y="6697"/>
                      <a:pt x="18133" y="6762"/>
                      <a:pt x="18068" y="6828"/>
                    </a:cubicBezTo>
                    <a:cubicBezTo>
                      <a:pt x="17876" y="7156"/>
                      <a:pt x="17619" y="7419"/>
                      <a:pt x="17427" y="7616"/>
                    </a:cubicBezTo>
                    <a:cubicBezTo>
                      <a:pt x="17171" y="7878"/>
                      <a:pt x="16851" y="7944"/>
                      <a:pt x="16722" y="8206"/>
                    </a:cubicBezTo>
                    <a:cubicBezTo>
                      <a:pt x="16722" y="8272"/>
                      <a:pt x="16722" y="8404"/>
                      <a:pt x="16722" y="8470"/>
                    </a:cubicBezTo>
                    <a:cubicBezTo>
                      <a:pt x="16659" y="8601"/>
                      <a:pt x="16659" y="8470"/>
                      <a:pt x="16722" y="8732"/>
                    </a:cubicBezTo>
                    <a:cubicBezTo>
                      <a:pt x="16722" y="8994"/>
                      <a:pt x="16786" y="9323"/>
                      <a:pt x="17043" y="9455"/>
                    </a:cubicBezTo>
                    <a:cubicBezTo>
                      <a:pt x="17619" y="9455"/>
                      <a:pt x="18068" y="8994"/>
                      <a:pt x="18581" y="8798"/>
                    </a:cubicBezTo>
                    <a:cubicBezTo>
                      <a:pt x="18774" y="8798"/>
                      <a:pt x="18966" y="8798"/>
                      <a:pt x="19158" y="8798"/>
                    </a:cubicBezTo>
                    <a:cubicBezTo>
                      <a:pt x="19479" y="8732"/>
                      <a:pt x="19863" y="8535"/>
                      <a:pt x="20183" y="8470"/>
                    </a:cubicBezTo>
                    <a:cubicBezTo>
                      <a:pt x="20569" y="8339"/>
                      <a:pt x="20888" y="8272"/>
                      <a:pt x="21273" y="8141"/>
                    </a:cubicBezTo>
                    <a:cubicBezTo>
                      <a:pt x="21529" y="8339"/>
                      <a:pt x="21273" y="8535"/>
                      <a:pt x="21081" y="8732"/>
                    </a:cubicBezTo>
                    <a:cubicBezTo>
                      <a:pt x="20824" y="9257"/>
                      <a:pt x="20504" y="9586"/>
                      <a:pt x="19991" y="10045"/>
                    </a:cubicBezTo>
                    <a:cubicBezTo>
                      <a:pt x="19863" y="10110"/>
                      <a:pt x="19734" y="10176"/>
                      <a:pt x="19607" y="10308"/>
                    </a:cubicBezTo>
                    <a:cubicBezTo>
                      <a:pt x="19287" y="10636"/>
                      <a:pt x="18901" y="10964"/>
                      <a:pt x="18581" y="11359"/>
                    </a:cubicBezTo>
                    <a:cubicBezTo>
                      <a:pt x="18581" y="11359"/>
                      <a:pt x="18389" y="11555"/>
                      <a:pt x="18260" y="11686"/>
                    </a:cubicBezTo>
                    <a:cubicBezTo>
                      <a:pt x="18068" y="11949"/>
                      <a:pt x="18068" y="12014"/>
                      <a:pt x="18004" y="12475"/>
                    </a:cubicBezTo>
                    <a:cubicBezTo>
                      <a:pt x="18004" y="12671"/>
                      <a:pt x="17940" y="12671"/>
                      <a:pt x="18004" y="12868"/>
                    </a:cubicBezTo>
                    <a:cubicBezTo>
                      <a:pt x="18004" y="12868"/>
                      <a:pt x="18004" y="12868"/>
                      <a:pt x="18004" y="12934"/>
                    </a:cubicBezTo>
                    <a:lnTo>
                      <a:pt x="18004" y="13130"/>
                    </a:lnTo>
                    <a:cubicBezTo>
                      <a:pt x="18004" y="13130"/>
                      <a:pt x="17748" y="13263"/>
                      <a:pt x="18004" y="13263"/>
                    </a:cubicBezTo>
                    <a:cubicBezTo>
                      <a:pt x="17876" y="13459"/>
                      <a:pt x="17748" y="13590"/>
                      <a:pt x="17619" y="13787"/>
                    </a:cubicBezTo>
                    <a:cubicBezTo>
                      <a:pt x="17555" y="13984"/>
                      <a:pt x="17555" y="14247"/>
                      <a:pt x="17427" y="14510"/>
                    </a:cubicBezTo>
                    <a:cubicBezTo>
                      <a:pt x="17427" y="14706"/>
                      <a:pt x="17299" y="14969"/>
                      <a:pt x="17171" y="15100"/>
                    </a:cubicBezTo>
                    <a:cubicBezTo>
                      <a:pt x="17171" y="15429"/>
                      <a:pt x="17171" y="15757"/>
                      <a:pt x="17043" y="15888"/>
                    </a:cubicBezTo>
                    <a:cubicBezTo>
                      <a:pt x="16594" y="15888"/>
                      <a:pt x="16145" y="15560"/>
                      <a:pt x="15632" y="15560"/>
                    </a:cubicBezTo>
                    <a:cubicBezTo>
                      <a:pt x="15312" y="15560"/>
                      <a:pt x="15120" y="15822"/>
                      <a:pt x="14799" y="15888"/>
                    </a:cubicBezTo>
                    <a:cubicBezTo>
                      <a:pt x="14671" y="15888"/>
                      <a:pt x="14671" y="16151"/>
                      <a:pt x="14543" y="16151"/>
                    </a:cubicBezTo>
                    <a:cubicBezTo>
                      <a:pt x="14543" y="16151"/>
                      <a:pt x="14479" y="16151"/>
                      <a:pt x="14415" y="16151"/>
                    </a:cubicBezTo>
                    <a:cubicBezTo>
                      <a:pt x="14095" y="16414"/>
                      <a:pt x="13709" y="16742"/>
                      <a:pt x="13389" y="17069"/>
                    </a:cubicBezTo>
                    <a:cubicBezTo>
                      <a:pt x="13133" y="17267"/>
                      <a:pt x="12876" y="17399"/>
                      <a:pt x="12620" y="17595"/>
                    </a:cubicBezTo>
                    <a:cubicBezTo>
                      <a:pt x="12428" y="17792"/>
                      <a:pt x="12235" y="18054"/>
                      <a:pt x="11914" y="18187"/>
                    </a:cubicBezTo>
                    <a:cubicBezTo>
                      <a:pt x="11914" y="18383"/>
                      <a:pt x="11594" y="18318"/>
                      <a:pt x="11722" y="18646"/>
                    </a:cubicBezTo>
                    <a:cubicBezTo>
                      <a:pt x="11402" y="18580"/>
                      <a:pt x="11273" y="18777"/>
                      <a:pt x="11210" y="18973"/>
                    </a:cubicBezTo>
                    <a:cubicBezTo>
                      <a:pt x="11018" y="19106"/>
                      <a:pt x="10826" y="19171"/>
                      <a:pt x="10697" y="19368"/>
                    </a:cubicBezTo>
                    <a:cubicBezTo>
                      <a:pt x="10313" y="19368"/>
                      <a:pt x="10313" y="19762"/>
                      <a:pt x="9928" y="19762"/>
                    </a:cubicBezTo>
                    <a:cubicBezTo>
                      <a:pt x="9544" y="20091"/>
                      <a:pt x="9159" y="20418"/>
                      <a:pt x="8646" y="20615"/>
                    </a:cubicBezTo>
                    <a:cubicBezTo>
                      <a:pt x="8454" y="20615"/>
                      <a:pt x="8454" y="20943"/>
                      <a:pt x="8261" y="21009"/>
                    </a:cubicBezTo>
                    <a:cubicBezTo>
                      <a:pt x="8261" y="21009"/>
                      <a:pt x="8198" y="21009"/>
                      <a:pt x="8133" y="21009"/>
                    </a:cubicBezTo>
                    <a:cubicBezTo>
                      <a:pt x="8133" y="21009"/>
                      <a:pt x="8005" y="21141"/>
                      <a:pt x="8005" y="21141"/>
                    </a:cubicBezTo>
                    <a:cubicBezTo>
                      <a:pt x="7749" y="21272"/>
                      <a:pt x="7365" y="21141"/>
                      <a:pt x="7171" y="21403"/>
                    </a:cubicBezTo>
                    <a:cubicBezTo>
                      <a:pt x="6916" y="21403"/>
                      <a:pt x="6724" y="21469"/>
                      <a:pt x="6467" y="21469"/>
                    </a:cubicBezTo>
                    <a:cubicBezTo>
                      <a:pt x="6275" y="21469"/>
                      <a:pt x="6018" y="21600"/>
                      <a:pt x="5954" y="21403"/>
                    </a:cubicBezTo>
                    <a:cubicBezTo>
                      <a:pt x="5697" y="21403"/>
                      <a:pt x="6210" y="21075"/>
                      <a:pt x="6338" y="21009"/>
                    </a:cubicBezTo>
                    <a:cubicBezTo>
                      <a:pt x="6659" y="21009"/>
                      <a:pt x="7108" y="20615"/>
                      <a:pt x="7171" y="20222"/>
                    </a:cubicBezTo>
                    <a:cubicBezTo>
                      <a:pt x="7749" y="19958"/>
                      <a:pt x="8133" y="19368"/>
                      <a:pt x="8582" y="18908"/>
                    </a:cubicBezTo>
                    <a:cubicBezTo>
                      <a:pt x="8966" y="18580"/>
                      <a:pt x="9287" y="18121"/>
                      <a:pt x="9736" y="17726"/>
                    </a:cubicBezTo>
                    <a:cubicBezTo>
                      <a:pt x="9736" y="17726"/>
                      <a:pt x="9864" y="17726"/>
                      <a:pt x="9928" y="17595"/>
                    </a:cubicBezTo>
                    <a:cubicBezTo>
                      <a:pt x="10056" y="17464"/>
                      <a:pt x="10120" y="17333"/>
                      <a:pt x="10248" y="17202"/>
                    </a:cubicBezTo>
                    <a:cubicBezTo>
                      <a:pt x="10248" y="17202"/>
                      <a:pt x="10313" y="17202"/>
                      <a:pt x="10377" y="17136"/>
                    </a:cubicBezTo>
                    <a:cubicBezTo>
                      <a:pt x="10634" y="16873"/>
                      <a:pt x="10954" y="16479"/>
                      <a:pt x="11273" y="16217"/>
                    </a:cubicBezTo>
                    <a:cubicBezTo>
                      <a:pt x="11530" y="16019"/>
                      <a:pt x="11787" y="15822"/>
                      <a:pt x="11979" y="15626"/>
                    </a:cubicBezTo>
                    <a:cubicBezTo>
                      <a:pt x="12108" y="15494"/>
                      <a:pt x="12171" y="15363"/>
                      <a:pt x="12300" y="15232"/>
                    </a:cubicBezTo>
                    <a:cubicBezTo>
                      <a:pt x="12300" y="15232"/>
                      <a:pt x="12428" y="15232"/>
                      <a:pt x="12556" y="15100"/>
                    </a:cubicBezTo>
                    <a:cubicBezTo>
                      <a:pt x="12556" y="15100"/>
                      <a:pt x="12620" y="15034"/>
                      <a:pt x="12749" y="14969"/>
                    </a:cubicBezTo>
                    <a:cubicBezTo>
                      <a:pt x="12812" y="14706"/>
                      <a:pt x="13004" y="14444"/>
                      <a:pt x="13197" y="14181"/>
                    </a:cubicBezTo>
                    <a:cubicBezTo>
                      <a:pt x="13389" y="13984"/>
                      <a:pt x="13582" y="13722"/>
                      <a:pt x="13774" y="13525"/>
                    </a:cubicBezTo>
                    <a:cubicBezTo>
                      <a:pt x="13774" y="13459"/>
                      <a:pt x="13774" y="13328"/>
                      <a:pt x="13902" y="13263"/>
                    </a:cubicBezTo>
                    <a:cubicBezTo>
                      <a:pt x="14030" y="13130"/>
                      <a:pt x="14223" y="12999"/>
                      <a:pt x="14287" y="12802"/>
                    </a:cubicBezTo>
                    <a:cubicBezTo>
                      <a:pt x="14671" y="12211"/>
                      <a:pt x="14864" y="11490"/>
                      <a:pt x="14030" y="11095"/>
                    </a:cubicBezTo>
                    <a:cubicBezTo>
                      <a:pt x="13261" y="11424"/>
                      <a:pt x="12556" y="11883"/>
                      <a:pt x="11851" y="12409"/>
                    </a:cubicBezTo>
                    <a:cubicBezTo>
                      <a:pt x="11594" y="12540"/>
                      <a:pt x="11402" y="12802"/>
                      <a:pt x="11146" y="12934"/>
                    </a:cubicBezTo>
                    <a:cubicBezTo>
                      <a:pt x="11146" y="12934"/>
                      <a:pt x="11018" y="12934"/>
                      <a:pt x="10954" y="12999"/>
                    </a:cubicBezTo>
                    <a:cubicBezTo>
                      <a:pt x="10889" y="12999"/>
                      <a:pt x="10761" y="13197"/>
                      <a:pt x="10697" y="13263"/>
                    </a:cubicBezTo>
                    <a:cubicBezTo>
                      <a:pt x="10697" y="13263"/>
                      <a:pt x="10569" y="13263"/>
                      <a:pt x="10505" y="13263"/>
                    </a:cubicBezTo>
                    <a:cubicBezTo>
                      <a:pt x="10185" y="13459"/>
                      <a:pt x="9607" y="13853"/>
                      <a:pt x="9223" y="14181"/>
                    </a:cubicBezTo>
                    <a:cubicBezTo>
                      <a:pt x="7877" y="15167"/>
                      <a:pt x="6530" y="16151"/>
                      <a:pt x="5121" y="17004"/>
                    </a:cubicBezTo>
                    <a:cubicBezTo>
                      <a:pt x="4993" y="17136"/>
                      <a:pt x="4736" y="17399"/>
                      <a:pt x="4544" y="17267"/>
                    </a:cubicBezTo>
                    <a:cubicBezTo>
                      <a:pt x="4415" y="16807"/>
                      <a:pt x="4864" y="16479"/>
                      <a:pt x="5121" y="16217"/>
                    </a:cubicBezTo>
                    <a:cubicBezTo>
                      <a:pt x="5249" y="16085"/>
                      <a:pt x="5442" y="15953"/>
                      <a:pt x="5570" y="15822"/>
                    </a:cubicBezTo>
                    <a:cubicBezTo>
                      <a:pt x="5697" y="15691"/>
                      <a:pt x="5826" y="15494"/>
                      <a:pt x="5954" y="15363"/>
                    </a:cubicBezTo>
                    <a:cubicBezTo>
                      <a:pt x="6467" y="14772"/>
                      <a:pt x="7108" y="14247"/>
                      <a:pt x="7620" y="13656"/>
                    </a:cubicBezTo>
                    <a:cubicBezTo>
                      <a:pt x="7749" y="13525"/>
                      <a:pt x="7877" y="13328"/>
                      <a:pt x="8069" y="13197"/>
                    </a:cubicBezTo>
                    <a:cubicBezTo>
                      <a:pt x="8774" y="12343"/>
                      <a:pt x="9672" y="11424"/>
                      <a:pt x="10505" y="10571"/>
                    </a:cubicBezTo>
                    <a:cubicBezTo>
                      <a:pt x="10761" y="10374"/>
                      <a:pt x="10954" y="10110"/>
                      <a:pt x="11146" y="9848"/>
                    </a:cubicBezTo>
                    <a:cubicBezTo>
                      <a:pt x="11273" y="9586"/>
                      <a:pt x="11467" y="9323"/>
                      <a:pt x="11722" y="9060"/>
                    </a:cubicBezTo>
                    <a:cubicBezTo>
                      <a:pt x="11914" y="8404"/>
                      <a:pt x="11594" y="7813"/>
                      <a:pt x="11146" y="7616"/>
                    </a:cubicBezTo>
                    <a:cubicBezTo>
                      <a:pt x="10185" y="8141"/>
                      <a:pt x="9351" y="8863"/>
                      <a:pt x="8454" y="9455"/>
                    </a:cubicBezTo>
                    <a:cubicBezTo>
                      <a:pt x="7812" y="9914"/>
                      <a:pt x="7171" y="10308"/>
                      <a:pt x="6530" y="10833"/>
                    </a:cubicBezTo>
                    <a:cubicBezTo>
                      <a:pt x="6338" y="10964"/>
                      <a:pt x="6146" y="11161"/>
                      <a:pt x="5826" y="11293"/>
                    </a:cubicBezTo>
                    <a:cubicBezTo>
                      <a:pt x="5954" y="11095"/>
                      <a:pt x="5954" y="10964"/>
                      <a:pt x="6083" y="10833"/>
                    </a:cubicBezTo>
                    <a:cubicBezTo>
                      <a:pt x="6083" y="10702"/>
                      <a:pt x="6210" y="10636"/>
                      <a:pt x="6275" y="10505"/>
                    </a:cubicBezTo>
                    <a:cubicBezTo>
                      <a:pt x="6275" y="10374"/>
                      <a:pt x="6338" y="10308"/>
                      <a:pt x="6467" y="10176"/>
                    </a:cubicBezTo>
                    <a:cubicBezTo>
                      <a:pt x="6467" y="10045"/>
                      <a:pt x="6530" y="10045"/>
                      <a:pt x="6659" y="9848"/>
                    </a:cubicBezTo>
                    <a:cubicBezTo>
                      <a:pt x="6659" y="9848"/>
                      <a:pt x="6724" y="9717"/>
                      <a:pt x="6851" y="9520"/>
                    </a:cubicBezTo>
                    <a:cubicBezTo>
                      <a:pt x="6851" y="9389"/>
                      <a:pt x="6916" y="9323"/>
                      <a:pt x="6979" y="9191"/>
                    </a:cubicBezTo>
                    <a:cubicBezTo>
                      <a:pt x="7171" y="8929"/>
                      <a:pt x="7428" y="8535"/>
                      <a:pt x="7620" y="8141"/>
                    </a:cubicBezTo>
                    <a:cubicBezTo>
                      <a:pt x="7620" y="8141"/>
                      <a:pt x="7620" y="8010"/>
                      <a:pt x="7620" y="8010"/>
                    </a:cubicBezTo>
                    <a:cubicBezTo>
                      <a:pt x="7620" y="8010"/>
                      <a:pt x="7684" y="7944"/>
                      <a:pt x="7749" y="7878"/>
                    </a:cubicBezTo>
                    <a:cubicBezTo>
                      <a:pt x="7812" y="7682"/>
                      <a:pt x="7877" y="7551"/>
                      <a:pt x="8005" y="7354"/>
                    </a:cubicBezTo>
                    <a:cubicBezTo>
                      <a:pt x="8133" y="7221"/>
                      <a:pt x="8582" y="6566"/>
                      <a:pt x="8582" y="6369"/>
                    </a:cubicBezTo>
                    <a:cubicBezTo>
                      <a:pt x="8582" y="6106"/>
                      <a:pt x="8390" y="5843"/>
                      <a:pt x="8325" y="5712"/>
                    </a:cubicBezTo>
                    <a:cubicBezTo>
                      <a:pt x="8261" y="5581"/>
                      <a:pt x="8069" y="5450"/>
                      <a:pt x="7877" y="5317"/>
                    </a:cubicBezTo>
                    <a:cubicBezTo>
                      <a:pt x="7877" y="5317"/>
                      <a:pt x="7749" y="5317"/>
                      <a:pt x="7684" y="5252"/>
                    </a:cubicBezTo>
                    <a:cubicBezTo>
                      <a:pt x="7684" y="5252"/>
                      <a:pt x="7684" y="5121"/>
                      <a:pt x="7684" y="5121"/>
                    </a:cubicBezTo>
                    <a:cubicBezTo>
                      <a:pt x="7684" y="5121"/>
                      <a:pt x="7365" y="5121"/>
                      <a:pt x="7365" y="5121"/>
                    </a:cubicBezTo>
                    <a:cubicBezTo>
                      <a:pt x="6916" y="5121"/>
                      <a:pt x="6210" y="5515"/>
                      <a:pt x="5762" y="5778"/>
                    </a:cubicBezTo>
                    <a:cubicBezTo>
                      <a:pt x="5570" y="5778"/>
                      <a:pt x="5377" y="5909"/>
                      <a:pt x="5249" y="5909"/>
                    </a:cubicBezTo>
                    <a:cubicBezTo>
                      <a:pt x="5185" y="5909"/>
                      <a:pt x="5121" y="6040"/>
                      <a:pt x="4993" y="6106"/>
                    </a:cubicBezTo>
                    <a:cubicBezTo>
                      <a:pt x="4929" y="6106"/>
                      <a:pt x="4800" y="6106"/>
                      <a:pt x="4672" y="6106"/>
                    </a:cubicBezTo>
                    <a:cubicBezTo>
                      <a:pt x="4288" y="6302"/>
                      <a:pt x="3710" y="6762"/>
                      <a:pt x="3198" y="6631"/>
                    </a:cubicBezTo>
                    <a:cubicBezTo>
                      <a:pt x="3134" y="6566"/>
                      <a:pt x="3198" y="6435"/>
                      <a:pt x="3198" y="6369"/>
                    </a:cubicBezTo>
                    <a:cubicBezTo>
                      <a:pt x="3198" y="6369"/>
                      <a:pt x="3198" y="6237"/>
                      <a:pt x="3198" y="6171"/>
                    </a:cubicBezTo>
                    <a:cubicBezTo>
                      <a:pt x="3198" y="6171"/>
                      <a:pt x="3326" y="6171"/>
                      <a:pt x="3326" y="6106"/>
                    </a:cubicBezTo>
                    <a:cubicBezTo>
                      <a:pt x="3390" y="5974"/>
                      <a:pt x="3455" y="5778"/>
                      <a:pt x="3582" y="5647"/>
                    </a:cubicBezTo>
                    <a:cubicBezTo>
                      <a:pt x="3582" y="5581"/>
                      <a:pt x="3775" y="5515"/>
                      <a:pt x="3775" y="5450"/>
                    </a:cubicBezTo>
                    <a:cubicBezTo>
                      <a:pt x="3775" y="5384"/>
                      <a:pt x="3839" y="5317"/>
                      <a:pt x="3903" y="5186"/>
                    </a:cubicBezTo>
                    <a:cubicBezTo>
                      <a:pt x="3967" y="5055"/>
                      <a:pt x="4095" y="4924"/>
                      <a:pt x="4223" y="4793"/>
                    </a:cubicBezTo>
                    <a:cubicBezTo>
                      <a:pt x="3647" y="4793"/>
                      <a:pt x="3069" y="4793"/>
                      <a:pt x="2557" y="4793"/>
                    </a:cubicBezTo>
                    <a:cubicBezTo>
                      <a:pt x="2428" y="4793"/>
                      <a:pt x="2236" y="4924"/>
                      <a:pt x="2108" y="4924"/>
                    </a:cubicBezTo>
                    <a:cubicBezTo>
                      <a:pt x="1916" y="4924"/>
                      <a:pt x="1724" y="4924"/>
                      <a:pt x="1595" y="4924"/>
                    </a:cubicBezTo>
                    <a:cubicBezTo>
                      <a:pt x="1403" y="4924"/>
                      <a:pt x="1275" y="5055"/>
                      <a:pt x="1083" y="5186"/>
                    </a:cubicBezTo>
                    <a:cubicBezTo>
                      <a:pt x="1083" y="5186"/>
                      <a:pt x="954" y="5317"/>
                      <a:pt x="954" y="5317"/>
                    </a:cubicBezTo>
                    <a:cubicBezTo>
                      <a:pt x="826" y="5317"/>
                      <a:pt x="570" y="5317"/>
                      <a:pt x="442" y="5317"/>
                    </a:cubicBezTo>
                    <a:cubicBezTo>
                      <a:pt x="313" y="5317"/>
                      <a:pt x="250" y="5450"/>
                      <a:pt x="121" y="5515"/>
                    </a:cubicBezTo>
                    <a:cubicBezTo>
                      <a:pt x="-71" y="5515"/>
                      <a:pt x="-7" y="5384"/>
                      <a:pt x="121" y="5384"/>
                    </a:cubicBezTo>
                    <a:cubicBezTo>
                      <a:pt x="250" y="5186"/>
                      <a:pt x="442" y="4990"/>
                      <a:pt x="634" y="4858"/>
                    </a:cubicBezTo>
                    <a:cubicBezTo>
                      <a:pt x="762" y="4793"/>
                      <a:pt x="891" y="4727"/>
                      <a:pt x="1019" y="4662"/>
                    </a:cubicBezTo>
                    <a:cubicBezTo>
                      <a:pt x="1146" y="4596"/>
                      <a:pt x="1211" y="4465"/>
                      <a:pt x="1340" y="4399"/>
                    </a:cubicBezTo>
                    <a:cubicBezTo>
                      <a:pt x="1532" y="4267"/>
                      <a:pt x="1787" y="4267"/>
                      <a:pt x="2044" y="4201"/>
                    </a:cubicBezTo>
                    <a:cubicBezTo>
                      <a:pt x="2557" y="4005"/>
                      <a:pt x="3134" y="3742"/>
                      <a:pt x="3710" y="3611"/>
                    </a:cubicBezTo>
                    <a:cubicBezTo>
                      <a:pt x="3839" y="3611"/>
                      <a:pt x="3967" y="3611"/>
                      <a:pt x="4031" y="3611"/>
                    </a:cubicBezTo>
                    <a:cubicBezTo>
                      <a:pt x="4223" y="3546"/>
                      <a:pt x="4415" y="3348"/>
                      <a:pt x="4544" y="3348"/>
                    </a:cubicBezTo>
                    <a:cubicBezTo>
                      <a:pt x="4736" y="3282"/>
                      <a:pt x="4929" y="3282"/>
                      <a:pt x="5056" y="3217"/>
                    </a:cubicBezTo>
                    <a:cubicBezTo>
                      <a:pt x="5249" y="3217"/>
                      <a:pt x="5442" y="2954"/>
                      <a:pt x="5697" y="2954"/>
                    </a:cubicBezTo>
                    <a:cubicBezTo>
                      <a:pt x="6467" y="2692"/>
                      <a:pt x="7236" y="2232"/>
                      <a:pt x="7941" y="1773"/>
                    </a:cubicBezTo>
                    <a:cubicBezTo>
                      <a:pt x="9031" y="1116"/>
                      <a:pt x="10056" y="526"/>
                      <a:pt x="11146" y="0"/>
                    </a:cubicBezTo>
                    <a:cubicBezTo>
                      <a:pt x="10377" y="854"/>
                      <a:pt x="9799" y="1838"/>
                      <a:pt x="9415" y="3020"/>
                    </a:cubicBezTo>
                    <a:cubicBezTo>
                      <a:pt x="9415" y="3086"/>
                      <a:pt x="9607" y="3217"/>
                      <a:pt x="9607" y="3282"/>
                    </a:cubicBezTo>
                    <a:cubicBezTo>
                      <a:pt x="9607" y="3282"/>
                      <a:pt x="9544" y="3282"/>
                      <a:pt x="9607" y="3282"/>
                    </a:cubicBezTo>
                    <a:cubicBezTo>
                      <a:pt x="9672" y="3413"/>
                      <a:pt x="9799" y="3611"/>
                      <a:pt x="9993" y="3677"/>
                    </a:cubicBezTo>
                    <a:cubicBezTo>
                      <a:pt x="10248" y="3677"/>
                      <a:pt x="10440" y="3546"/>
                      <a:pt x="10697" y="3413"/>
                    </a:cubicBezTo>
                    <a:cubicBezTo>
                      <a:pt x="10954" y="3282"/>
                      <a:pt x="11210" y="3282"/>
                      <a:pt x="11402" y="3217"/>
                    </a:cubicBezTo>
                    <a:cubicBezTo>
                      <a:pt x="11594" y="3217"/>
                      <a:pt x="11787" y="3020"/>
                      <a:pt x="12043" y="2889"/>
                    </a:cubicBezTo>
                    <a:cubicBezTo>
                      <a:pt x="12620" y="2561"/>
                      <a:pt x="13197" y="2232"/>
                      <a:pt x="13838" y="1970"/>
                    </a:cubicBezTo>
                    <a:cubicBezTo>
                      <a:pt x="14223" y="1773"/>
                      <a:pt x="14607" y="1511"/>
                      <a:pt x="14928" y="1247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6" name="Google Shape;1240;g257743a6ece_0_185"/>
              <p:cNvSpPr/>
              <p:nvPr/>
            </p:nvSpPr>
            <p:spPr>
              <a:xfrm>
                <a:off x="211890" y="220258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extrusionOk="0">
                    <a:moveTo>
                      <a:pt x="21517" y="0"/>
                    </a:moveTo>
                    <a:cubicBezTo>
                      <a:pt x="21517" y="0"/>
                      <a:pt x="21517" y="0"/>
                      <a:pt x="21517" y="0"/>
                    </a:cubicBezTo>
                    <a:cubicBezTo>
                      <a:pt x="21311" y="623"/>
                      <a:pt x="20901" y="1374"/>
                      <a:pt x="20488" y="1997"/>
                    </a:cubicBezTo>
                    <a:cubicBezTo>
                      <a:pt x="20076" y="2496"/>
                      <a:pt x="19666" y="3122"/>
                      <a:pt x="19254" y="3745"/>
                    </a:cubicBezTo>
                    <a:cubicBezTo>
                      <a:pt x="19254" y="3745"/>
                      <a:pt x="19254" y="3995"/>
                      <a:pt x="19254" y="4120"/>
                    </a:cubicBezTo>
                    <a:cubicBezTo>
                      <a:pt x="19047" y="4494"/>
                      <a:pt x="18431" y="4995"/>
                      <a:pt x="18123" y="5494"/>
                    </a:cubicBezTo>
                    <a:cubicBezTo>
                      <a:pt x="18123" y="5494"/>
                      <a:pt x="18123" y="5743"/>
                      <a:pt x="18123" y="5868"/>
                    </a:cubicBezTo>
                    <a:cubicBezTo>
                      <a:pt x="17815" y="6242"/>
                      <a:pt x="17300" y="6743"/>
                      <a:pt x="16992" y="7366"/>
                    </a:cubicBezTo>
                    <a:cubicBezTo>
                      <a:pt x="16478" y="7616"/>
                      <a:pt x="16272" y="8114"/>
                      <a:pt x="15859" y="8491"/>
                    </a:cubicBezTo>
                    <a:cubicBezTo>
                      <a:pt x="15757" y="8740"/>
                      <a:pt x="15345" y="8491"/>
                      <a:pt x="15141" y="8740"/>
                    </a:cubicBezTo>
                    <a:cubicBezTo>
                      <a:pt x="14729" y="9239"/>
                      <a:pt x="14316" y="9738"/>
                      <a:pt x="14008" y="10364"/>
                    </a:cubicBezTo>
                    <a:cubicBezTo>
                      <a:pt x="13288" y="10364"/>
                      <a:pt x="13186" y="11236"/>
                      <a:pt x="12569" y="11486"/>
                    </a:cubicBezTo>
                    <a:cubicBezTo>
                      <a:pt x="12261" y="11860"/>
                      <a:pt x="11951" y="12361"/>
                      <a:pt x="11541" y="12735"/>
                    </a:cubicBezTo>
                    <a:cubicBezTo>
                      <a:pt x="11232" y="13109"/>
                      <a:pt x="10922" y="13359"/>
                      <a:pt x="10512" y="13733"/>
                    </a:cubicBezTo>
                    <a:cubicBezTo>
                      <a:pt x="10512" y="13733"/>
                      <a:pt x="10512" y="13984"/>
                      <a:pt x="10512" y="13984"/>
                    </a:cubicBezTo>
                    <a:cubicBezTo>
                      <a:pt x="10100" y="14234"/>
                      <a:pt x="9585" y="14857"/>
                      <a:pt x="9175" y="15231"/>
                    </a:cubicBezTo>
                    <a:cubicBezTo>
                      <a:pt x="8969" y="15481"/>
                      <a:pt x="8763" y="15730"/>
                      <a:pt x="8557" y="15857"/>
                    </a:cubicBezTo>
                    <a:cubicBezTo>
                      <a:pt x="8557" y="15857"/>
                      <a:pt x="8352" y="16106"/>
                      <a:pt x="8248" y="16231"/>
                    </a:cubicBezTo>
                    <a:cubicBezTo>
                      <a:pt x="8248" y="16231"/>
                      <a:pt x="7940" y="16231"/>
                      <a:pt x="7940" y="16231"/>
                    </a:cubicBezTo>
                    <a:cubicBezTo>
                      <a:pt x="7838" y="16356"/>
                      <a:pt x="7734" y="16481"/>
                      <a:pt x="7632" y="16605"/>
                    </a:cubicBezTo>
                    <a:cubicBezTo>
                      <a:pt x="7528" y="16730"/>
                      <a:pt x="7324" y="16730"/>
                      <a:pt x="7220" y="16855"/>
                    </a:cubicBezTo>
                    <a:cubicBezTo>
                      <a:pt x="7014" y="16979"/>
                      <a:pt x="6912" y="17104"/>
                      <a:pt x="6705" y="17353"/>
                    </a:cubicBezTo>
                    <a:cubicBezTo>
                      <a:pt x="6397" y="17603"/>
                      <a:pt x="5677" y="17979"/>
                      <a:pt x="5162" y="18229"/>
                    </a:cubicBezTo>
                    <a:cubicBezTo>
                      <a:pt x="5162" y="18229"/>
                      <a:pt x="4958" y="18603"/>
                      <a:pt x="4854" y="18603"/>
                    </a:cubicBezTo>
                    <a:cubicBezTo>
                      <a:pt x="4752" y="18603"/>
                      <a:pt x="4648" y="18603"/>
                      <a:pt x="4444" y="18852"/>
                    </a:cubicBezTo>
                    <a:cubicBezTo>
                      <a:pt x="3930" y="19226"/>
                      <a:pt x="3107" y="19727"/>
                      <a:pt x="2593" y="20351"/>
                    </a:cubicBezTo>
                    <a:cubicBezTo>
                      <a:pt x="1460" y="20351"/>
                      <a:pt x="1050" y="21348"/>
                      <a:pt x="21" y="21600"/>
                    </a:cubicBezTo>
                    <a:cubicBezTo>
                      <a:pt x="-83" y="21224"/>
                      <a:pt x="227" y="20974"/>
                      <a:pt x="329" y="20725"/>
                    </a:cubicBezTo>
                    <a:cubicBezTo>
                      <a:pt x="1152" y="19603"/>
                      <a:pt x="2387" y="18478"/>
                      <a:pt x="3415" y="17353"/>
                    </a:cubicBezTo>
                    <a:cubicBezTo>
                      <a:pt x="3621" y="17104"/>
                      <a:pt x="3930" y="16855"/>
                      <a:pt x="4134" y="16481"/>
                    </a:cubicBezTo>
                    <a:cubicBezTo>
                      <a:pt x="4134" y="16231"/>
                      <a:pt x="4444" y="16231"/>
                      <a:pt x="4648" y="15982"/>
                    </a:cubicBezTo>
                    <a:cubicBezTo>
                      <a:pt x="4648" y="15982"/>
                      <a:pt x="4648" y="15730"/>
                      <a:pt x="4648" y="15605"/>
                    </a:cubicBezTo>
                    <a:cubicBezTo>
                      <a:pt x="4648" y="15605"/>
                      <a:pt x="4752" y="15356"/>
                      <a:pt x="4958" y="15231"/>
                    </a:cubicBezTo>
                    <a:cubicBezTo>
                      <a:pt x="4958" y="15231"/>
                      <a:pt x="5060" y="15231"/>
                      <a:pt x="5162" y="15107"/>
                    </a:cubicBezTo>
                    <a:cubicBezTo>
                      <a:pt x="5266" y="15107"/>
                      <a:pt x="5266" y="14857"/>
                      <a:pt x="5369" y="14733"/>
                    </a:cubicBezTo>
                    <a:cubicBezTo>
                      <a:pt x="5369" y="14733"/>
                      <a:pt x="5677" y="14733"/>
                      <a:pt x="5677" y="14483"/>
                    </a:cubicBezTo>
                    <a:cubicBezTo>
                      <a:pt x="6397" y="13608"/>
                      <a:pt x="7220" y="12486"/>
                      <a:pt x="8042" y="11611"/>
                    </a:cubicBezTo>
                    <a:cubicBezTo>
                      <a:pt x="8042" y="11611"/>
                      <a:pt x="8248" y="11611"/>
                      <a:pt x="8352" y="11611"/>
                    </a:cubicBezTo>
                    <a:cubicBezTo>
                      <a:pt x="8455" y="11486"/>
                      <a:pt x="8557" y="11112"/>
                      <a:pt x="8763" y="10987"/>
                    </a:cubicBezTo>
                    <a:cubicBezTo>
                      <a:pt x="8763" y="10987"/>
                      <a:pt x="9071" y="10862"/>
                      <a:pt x="9175" y="10738"/>
                    </a:cubicBezTo>
                    <a:cubicBezTo>
                      <a:pt x="9483" y="10364"/>
                      <a:pt x="9791" y="9862"/>
                      <a:pt x="9998" y="9239"/>
                    </a:cubicBezTo>
                    <a:cubicBezTo>
                      <a:pt x="10204" y="9114"/>
                      <a:pt x="10614" y="8990"/>
                      <a:pt x="10718" y="8616"/>
                    </a:cubicBezTo>
                    <a:cubicBezTo>
                      <a:pt x="10718" y="8366"/>
                      <a:pt x="10718" y="8491"/>
                      <a:pt x="11026" y="8239"/>
                    </a:cubicBezTo>
                    <a:cubicBezTo>
                      <a:pt x="11232" y="7990"/>
                      <a:pt x="11334" y="7990"/>
                      <a:pt x="11541" y="7740"/>
                    </a:cubicBezTo>
                    <a:cubicBezTo>
                      <a:pt x="11643" y="7616"/>
                      <a:pt x="11849" y="7366"/>
                      <a:pt x="11951" y="7366"/>
                    </a:cubicBezTo>
                    <a:cubicBezTo>
                      <a:pt x="12261" y="7117"/>
                      <a:pt x="12569" y="7117"/>
                      <a:pt x="12773" y="6992"/>
                    </a:cubicBezTo>
                    <a:cubicBezTo>
                      <a:pt x="13084" y="6743"/>
                      <a:pt x="13392" y="6366"/>
                      <a:pt x="13700" y="6117"/>
                    </a:cubicBezTo>
                    <a:cubicBezTo>
                      <a:pt x="13700" y="6117"/>
                      <a:pt x="13802" y="6117"/>
                      <a:pt x="13906" y="6117"/>
                    </a:cubicBezTo>
                    <a:cubicBezTo>
                      <a:pt x="13906" y="6117"/>
                      <a:pt x="13906" y="5868"/>
                      <a:pt x="14008" y="5868"/>
                    </a:cubicBezTo>
                    <a:cubicBezTo>
                      <a:pt x="14008" y="5868"/>
                      <a:pt x="14316" y="5868"/>
                      <a:pt x="14420" y="5618"/>
                    </a:cubicBezTo>
                    <a:cubicBezTo>
                      <a:pt x="14626" y="5494"/>
                      <a:pt x="14831" y="5119"/>
                      <a:pt x="15037" y="4995"/>
                    </a:cubicBezTo>
                    <a:cubicBezTo>
                      <a:pt x="15141" y="4995"/>
                      <a:pt x="15345" y="4870"/>
                      <a:pt x="15449" y="4745"/>
                    </a:cubicBezTo>
                    <a:cubicBezTo>
                      <a:pt x="15655" y="4618"/>
                      <a:pt x="15655" y="4369"/>
                      <a:pt x="15859" y="4244"/>
                    </a:cubicBezTo>
                    <a:cubicBezTo>
                      <a:pt x="15963" y="4244"/>
                      <a:pt x="16168" y="4244"/>
                      <a:pt x="16374" y="3995"/>
                    </a:cubicBezTo>
                    <a:cubicBezTo>
                      <a:pt x="16888" y="3496"/>
                      <a:pt x="17506" y="3122"/>
                      <a:pt x="18123" y="2746"/>
                    </a:cubicBezTo>
                    <a:cubicBezTo>
                      <a:pt x="19254" y="1873"/>
                      <a:pt x="20386" y="1000"/>
                      <a:pt x="21517" y="249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7" name="Google Shape;1241;g257743a6ece_0_185"/>
              <p:cNvSpPr/>
              <p:nvPr/>
            </p:nvSpPr>
            <p:spPr>
              <a:xfrm>
                <a:off x="154603" y="219585"/>
                <a:ext cx="19850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1319" y="750"/>
                      <a:pt x="21038" y="938"/>
                    </a:cubicBezTo>
                    <a:cubicBezTo>
                      <a:pt x="20757" y="1313"/>
                      <a:pt x="20476" y="1504"/>
                      <a:pt x="20197" y="1879"/>
                    </a:cubicBezTo>
                    <a:cubicBezTo>
                      <a:pt x="19073" y="3005"/>
                      <a:pt x="17951" y="4130"/>
                      <a:pt x="16830" y="5447"/>
                    </a:cubicBezTo>
                    <a:cubicBezTo>
                      <a:pt x="16691" y="5634"/>
                      <a:pt x="16691" y="5822"/>
                      <a:pt x="16409" y="6010"/>
                    </a:cubicBezTo>
                    <a:cubicBezTo>
                      <a:pt x="16270" y="6010"/>
                      <a:pt x="15989" y="6010"/>
                      <a:pt x="15847" y="6385"/>
                    </a:cubicBezTo>
                    <a:cubicBezTo>
                      <a:pt x="15569" y="6385"/>
                      <a:pt x="15427" y="7139"/>
                      <a:pt x="15146" y="7326"/>
                    </a:cubicBezTo>
                    <a:cubicBezTo>
                      <a:pt x="15007" y="7326"/>
                      <a:pt x="14726" y="7514"/>
                      <a:pt x="14587" y="7701"/>
                    </a:cubicBezTo>
                    <a:cubicBezTo>
                      <a:pt x="14305" y="7889"/>
                      <a:pt x="14024" y="8077"/>
                      <a:pt x="13746" y="8639"/>
                    </a:cubicBezTo>
                    <a:cubicBezTo>
                      <a:pt x="13746" y="8639"/>
                      <a:pt x="13746" y="9014"/>
                      <a:pt x="13746" y="9014"/>
                    </a:cubicBezTo>
                    <a:cubicBezTo>
                      <a:pt x="13465" y="9014"/>
                      <a:pt x="12903" y="9577"/>
                      <a:pt x="12622" y="9956"/>
                    </a:cubicBezTo>
                    <a:cubicBezTo>
                      <a:pt x="12622" y="9956"/>
                      <a:pt x="12622" y="10331"/>
                      <a:pt x="12482" y="10331"/>
                    </a:cubicBezTo>
                    <a:cubicBezTo>
                      <a:pt x="12482" y="10331"/>
                      <a:pt x="12062" y="10706"/>
                      <a:pt x="11920" y="10894"/>
                    </a:cubicBezTo>
                    <a:cubicBezTo>
                      <a:pt x="11642" y="11269"/>
                      <a:pt x="11361" y="11457"/>
                      <a:pt x="11080" y="11832"/>
                    </a:cubicBezTo>
                    <a:cubicBezTo>
                      <a:pt x="10799" y="12207"/>
                      <a:pt x="10518" y="12586"/>
                      <a:pt x="10378" y="12773"/>
                    </a:cubicBezTo>
                    <a:cubicBezTo>
                      <a:pt x="10097" y="12773"/>
                      <a:pt x="9819" y="13523"/>
                      <a:pt x="9538" y="13711"/>
                    </a:cubicBezTo>
                    <a:cubicBezTo>
                      <a:pt x="9257" y="14086"/>
                      <a:pt x="8976" y="14461"/>
                      <a:pt x="8695" y="14461"/>
                    </a:cubicBezTo>
                    <a:cubicBezTo>
                      <a:pt x="8135" y="15403"/>
                      <a:pt x="7434" y="16341"/>
                      <a:pt x="6732" y="17279"/>
                    </a:cubicBezTo>
                    <a:cubicBezTo>
                      <a:pt x="6451" y="17654"/>
                      <a:pt x="6170" y="18029"/>
                      <a:pt x="6031" y="18220"/>
                    </a:cubicBezTo>
                    <a:cubicBezTo>
                      <a:pt x="5750" y="18408"/>
                      <a:pt x="5892" y="18220"/>
                      <a:pt x="5611" y="18220"/>
                    </a:cubicBezTo>
                    <a:cubicBezTo>
                      <a:pt x="5469" y="18220"/>
                      <a:pt x="4909" y="18783"/>
                      <a:pt x="4628" y="18970"/>
                    </a:cubicBezTo>
                    <a:cubicBezTo>
                      <a:pt x="4347" y="18970"/>
                      <a:pt x="4208" y="19158"/>
                      <a:pt x="3788" y="19346"/>
                    </a:cubicBezTo>
                    <a:cubicBezTo>
                      <a:pt x="3788" y="19346"/>
                      <a:pt x="3507" y="19721"/>
                      <a:pt x="3507" y="19721"/>
                    </a:cubicBezTo>
                    <a:cubicBezTo>
                      <a:pt x="3365" y="19721"/>
                      <a:pt x="3086" y="19721"/>
                      <a:pt x="3086" y="19721"/>
                    </a:cubicBezTo>
                    <a:cubicBezTo>
                      <a:pt x="2805" y="19721"/>
                      <a:pt x="2524" y="20096"/>
                      <a:pt x="2243" y="20283"/>
                    </a:cubicBezTo>
                    <a:cubicBezTo>
                      <a:pt x="2243" y="20283"/>
                      <a:pt x="1965" y="20283"/>
                      <a:pt x="1823" y="20283"/>
                    </a:cubicBezTo>
                    <a:cubicBezTo>
                      <a:pt x="1403" y="20659"/>
                      <a:pt x="701" y="21600"/>
                      <a:pt x="0" y="21600"/>
                    </a:cubicBezTo>
                    <a:cubicBezTo>
                      <a:pt x="281" y="20659"/>
                      <a:pt x="982" y="20096"/>
                      <a:pt x="1542" y="19533"/>
                    </a:cubicBezTo>
                    <a:cubicBezTo>
                      <a:pt x="2104" y="18970"/>
                      <a:pt x="2524" y="18220"/>
                      <a:pt x="3086" y="17654"/>
                    </a:cubicBezTo>
                    <a:cubicBezTo>
                      <a:pt x="3507" y="17279"/>
                      <a:pt x="3927" y="16716"/>
                      <a:pt x="4347" y="16341"/>
                    </a:cubicBezTo>
                    <a:cubicBezTo>
                      <a:pt x="5191" y="15403"/>
                      <a:pt x="6031" y="13899"/>
                      <a:pt x="6872" y="12961"/>
                    </a:cubicBezTo>
                    <a:cubicBezTo>
                      <a:pt x="6872" y="12961"/>
                      <a:pt x="7013" y="12961"/>
                      <a:pt x="7153" y="12773"/>
                    </a:cubicBezTo>
                    <a:cubicBezTo>
                      <a:pt x="7153" y="12586"/>
                      <a:pt x="7434" y="12394"/>
                      <a:pt x="7715" y="12207"/>
                    </a:cubicBezTo>
                    <a:cubicBezTo>
                      <a:pt x="8135" y="11644"/>
                      <a:pt x="8555" y="11269"/>
                      <a:pt x="8976" y="10706"/>
                    </a:cubicBezTo>
                    <a:cubicBezTo>
                      <a:pt x="8976" y="10706"/>
                      <a:pt x="8976" y="10331"/>
                      <a:pt x="8976" y="10331"/>
                    </a:cubicBezTo>
                    <a:cubicBezTo>
                      <a:pt x="9677" y="9956"/>
                      <a:pt x="10239" y="9390"/>
                      <a:pt x="10941" y="8639"/>
                    </a:cubicBezTo>
                    <a:cubicBezTo>
                      <a:pt x="10941" y="8639"/>
                      <a:pt x="11080" y="8452"/>
                      <a:pt x="11361" y="8077"/>
                    </a:cubicBezTo>
                    <a:cubicBezTo>
                      <a:pt x="11500" y="7889"/>
                      <a:pt x="11781" y="7889"/>
                      <a:pt x="11781" y="7701"/>
                    </a:cubicBezTo>
                    <a:cubicBezTo>
                      <a:pt x="12062" y="7326"/>
                      <a:pt x="12201" y="6948"/>
                      <a:pt x="12482" y="6760"/>
                    </a:cubicBezTo>
                    <a:cubicBezTo>
                      <a:pt x="12764" y="6385"/>
                      <a:pt x="13184" y="6385"/>
                      <a:pt x="13604" y="6010"/>
                    </a:cubicBezTo>
                    <a:cubicBezTo>
                      <a:pt x="14024" y="5822"/>
                      <a:pt x="14305" y="5447"/>
                      <a:pt x="14587" y="5259"/>
                    </a:cubicBezTo>
                    <a:cubicBezTo>
                      <a:pt x="16691" y="3755"/>
                      <a:pt x="19073" y="2254"/>
                      <a:pt x="21319" y="75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8" name="Google Shape;1242;g257743a6ece_0_185"/>
              <p:cNvSpPr/>
              <p:nvPr/>
            </p:nvSpPr>
            <p:spPr>
              <a:xfrm>
                <a:off x="139300" y="225221"/>
                <a:ext cx="20784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73" y="0"/>
                    </a:moveTo>
                    <a:cubicBezTo>
                      <a:pt x="18873" y="0"/>
                      <a:pt x="18873" y="64"/>
                      <a:pt x="18873" y="193"/>
                    </a:cubicBezTo>
                    <a:cubicBezTo>
                      <a:pt x="18785" y="193"/>
                      <a:pt x="18740" y="258"/>
                      <a:pt x="18696" y="386"/>
                    </a:cubicBezTo>
                    <a:cubicBezTo>
                      <a:pt x="18696" y="386"/>
                      <a:pt x="18696" y="581"/>
                      <a:pt x="18608" y="645"/>
                    </a:cubicBezTo>
                    <a:cubicBezTo>
                      <a:pt x="18521" y="774"/>
                      <a:pt x="18433" y="838"/>
                      <a:pt x="18345" y="967"/>
                    </a:cubicBezTo>
                    <a:cubicBezTo>
                      <a:pt x="17993" y="1484"/>
                      <a:pt x="17641" y="1999"/>
                      <a:pt x="17289" y="2515"/>
                    </a:cubicBezTo>
                    <a:cubicBezTo>
                      <a:pt x="16805" y="3224"/>
                      <a:pt x="16277" y="4062"/>
                      <a:pt x="15749" y="4772"/>
                    </a:cubicBezTo>
                    <a:cubicBezTo>
                      <a:pt x="15573" y="5029"/>
                      <a:pt x="15397" y="5288"/>
                      <a:pt x="15221" y="5546"/>
                    </a:cubicBezTo>
                    <a:cubicBezTo>
                      <a:pt x="15089" y="5739"/>
                      <a:pt x="14913" y="6125"/>
                      <a:pt x="14738" y="6319"/>
                    </a:cubicBezTo>
                    <a:cubicBezTo>
                      <a:pt x="14649" y="6448"/>
                      <a:pt x="14561" y="6448"/>
                      <a:pt x="14518" y="6513"/>
                    </a:cubicBezTo>
                    <a:cubicBezTo>
                      <a:pt x="14209" y="6835"/>
                      <a:pt x="13901" y="7287"/>
                      <a:pt x="13593" y="7802"/>
                    </a:cubicBezTo>
                    <a:cubicBezTo>
                      <a:pt x="13593" y="7866"/>
                      <a:pt x="13506" y="7995"/>
                      <a:pt x="13418" y="8059"/>
                    </a:cubicBezTo>
                    <a:cubicBezTo>
                      <a:pt x="13374" y="8059"/>
                      <a:pt x="13286" y="8189"/>
                      <a:pt x="13198" y="8254"/>
                    </a:cubicBezTo>
                    <a:cubicBezTo>
                      <a:pt x="13066" y="8447"/>
                      <a:pt x="12978" y="8640"/>
                      <a:pt x="12846" y="8769"/>
                    </a:cubicBezTo>
                    <a:cubicBezTo>
                      <a:pt x="12494" y="9221"/>
                      <a:pt x="12054" y="9607"/>
                      <a:pt x="11658" y="10058"/>
                    </a:cubicBezTo>
                    <a:cubicBezTo>
                      <a:pt x="11394" y="10317"/>
                      <a:pt x="11130" y="10703"/>
                      <a:pt x="10866" y="11025"/>
                    </a:cubicBezTo>
                    <a:cubicBezTo>
                      <a:pt x="10778" y="11155"/>
                      <a:pt x="10690" y="11284"/>
                      <a:pt x="10602" y="11413"/>
                    </a:cubicBezTo>
                    <a:cubicBezTo>
                      <a:pt x="10602" y="11413"/>
                      <a:pt x="10602" y="11542"/>
                      <a:pt x="10602" y="11542"/>
                    </a:cubicBezTo>
                    <a:cubicBezTo>
                      <a:pt x="10602" y="11542"/>
                      <a:pt x="10558" y="11542"/>
                      <a:pt x="10514" y="11542"/>
                    </a:cubicBezTo>
                    <a:cubicBezTo>
                      <a:pt x="10514" y="11542"/>
                      <a:pt x="10514" y="11671"/>
                      <a:pt x="10426" y="11735"/>
                    </a:cubicBezTo>
                    <a:cubicBezTo>
                      <a:pt x="10426" y="11735"/>
                      <a:pt x="10294" y="11864"/>
                      <a:pt x="10206" y="11928"/>
                    </a:cubicBezTo>
                    <a:cubicBezTo>
                      <a:pt x="10162" y="12058"/>
                      <a:pt x="10074" y="12251"/>
                      <a:pt x="9986" y="12316"/>
                    </a:cubicBezTo>
                    <a:cubicBezTo>
                      <a:pt x="9810" y="12573"/>
                      <a:pt x="9546" y="12767"/>
                      <a:pt x="9370" y="13025"/>
                    </a:cubicBezTo>
                    <a:cubicBezTo>
                      <a:pt x="9370" y="13025"/>
                      <a:pt x="9370" y="13154"/>
                      <a:pt x="9282" y="13154"/>
                    </a:cubicBezTo>
                    <a:cubicBezTo>
                      <a:pt x="9282" y="13154"/>
                      <a:pt x="9194" y="13154"/>
                      <a:pt x="9151" y="13219"/>
                    </a:cubicBezTo>
                    <a:cubicBezTo>
                      <a:pt x="9106" y="13283"/>
                      <a:pt x="9062" y="13347"/>
                      <a:pt x="8974" y="13476"/>
                    </a:cubicBezTo>
                    <a:cubicBezTo>
                      <a:pt x="8799" y="13669"/>
                      <a:pt x="8579" y="13798"/>
                      <a:pt x="8446" y="14057"/>
                    </a:cubicBezTo>
                    <a:cubicBezTo>
                      <a:pt x="8446" y="14057"/>
                      <a:pt x="8446" y="14121"/>
                      <a:pt x="8446" y="14186"/>
                    </a:cubicBezTo>
                    <a:cubicBezTo>
                      <a:pt x="8359" y="14315"/>
                      <a:pt x="8227" y="14443"/>
                      <a:pt x="8139" y="14572"/>
                    </a:cubicBezTo>
                    <a:cubicBezTo>
                      <a:pt x="7962" y="14830"/>
                      <a:pt x="7787" y="15089"/>
                      <a:pt x="7567" y="15153"/>
                    </a:cubicBezTo>
                    <a:cubicBezTo>
                      <a:pt x="7479" y="15475"/>
                      <a:pt x="7214" y="15733"/>
                      <a:pt x="7039" y="16056"/>
                    </a:cubicBezTo>
                    <a:cubicBezTo>
                      <a:pt x="6995" y="16185"/>
                      <a:pt x="6907" y="16249"/>
                      <a:pt x="6819" y="16378"/>
                    </a:cubicBezTo>
                    <a:cubicBezTo>
                      <a:pt x="6819" y="16378"/>
                      <a:pt x="6819" y="16442"/>
                      <a:pt x="6731" y="16506"/>
                    </a:cubicBezTo>
                    <a:cubicBezTo>
                      <a:pt x="6467" y="16894"/>
                      <a:pt x="6159" y="16958"/>
                      <a:pt x="6027" y="17409"/>
                    </a:cubicBezTo>
                    <a:cubicBezTo>
                      <a:pt x="5939" y="17797"/>
                      <a:pt x="5983" y="18183"/>
                      <a:pt x="6159" y="18441"/>
                    </a:cubicBezTo>
                    <a:cubicBezTo>
                      <a:pt x="6159" y="18441"/>
                      <a:pt x="6291" y="18441"/>
                      <a:pt x="6335" y="18570"/>
                    </a:cubicBezTo>
                    <a:cubicBezTo>
                      <a:pt x="6335" y="18570"/>
                      <a:pt x="6642" y="19086"/>
                      <a:pt x="6907" y="19086"/>
                    </a:cubicBezTo>
                    <a:cubicBezTo>
                      <a:pt x="6995" y="19086"/>
                      <a:pt x="7082" y="19086"/>
                      <a:pt x="7127" y="19086"/>
                    </a:cubicBezTo>
                    <a:cubicBezTo>
                      <a:pt x="7127" y="19086"/>
                      <a:pt x="7214" y="18957"/>
                      <a:pt x="7259" y="18957"/>
                    </a:cubicBezTo>
                    <a:cubicBezTo>
                      <a:pt x="7391" y="18893"/>
                      <a:pt x="7479" y="18893"/>
                      <a:pt x="7567" y="18828"/>
                    </a:cubicBezTo>
                    <a:cubicBezTo>
                      <a:pt x="7699" y="18828"/>
                      <a:pt x="7787" y="18698"/>
                      <a:pt x="7874" y="18505"/>
                    </a:cubicBezTo>
                    <a:cubicBezTo>
                      <a:pt x="7962" y="18441"/>
                      <a:pt x="8007" y="18376"/>
                      <a:pt x="8051" y="18376"/>
                    </a:cubicBezTo>
                    <a:cubicBezTo>
                      <a:pt x="8094" y="18312"/>
                      <a:pt x="8139" y="18248"/>
                      <a:pt x="8182" y="18183"/>
                    </a:cubicBezTo>
                    <a:cubicBezTo>
                      <a:pt x="8534" y="17797"/>
                      <a:pt x="8886" y="17474"/>
                      <a:pt x="9194" y="17023"/>
                    </a:cubicBezTo>
                    <a:cubicBezTo>
                      <a:pt x="9282" y="16894"/>
                      <a:pt x="9370" y="16635"/>
                      <a:pt x="9502" y="16571"/>
                    </a:cubicBezTo>
                    <a:cubicBezTo>
                      <a:pt x="9502" y="16571"/>
                      <a:pt x="9590" y="16571"/>
                      <a:pt x="9634" y="16571"/>
                    </a:cubicBezTo>
                    <a:cubicBezTo>
                      <a:pt x="9898" y="16185"/>
                      <a:pt x="10162" y="15863"/>
                      <a:pt x="10426" y="15539"/>
                    </a:cubicBezTo>
                    <a:cubicBezTo>
                      <a:pt x="10558" y="15411"/>
                      <a:pt x="10734" y="15282"/>
                      <a:pt x="10866" y="15089"/>
                    </a:cubicBezTo>
                    <a:cubicBezTo>
                      <a:pt x="10998" y="14960"/>
                      <a:pt x="11130" y="14765"/>
                      <a:pt x="11262" y="14572"/>
                    </a:cubicBezTo>
                    <a:cubicBezTo>
                      <a:pt x="11526" y="14186"/>
                      <a:pt x="11790" y="13863"/>
                      <a:pt x="12054" y="13541"/>
                    </a:cubicBezTo>
                    <a:cubicBezTo>
                      <a:pt x="12318" y="13219"/>
                      <a:pt x="12626" y="12831"/>
                      <a:pt x="12934" y="12509"/>
                    </a:cubicBezTo>
                    <a:cubicBezTo>
                      <a:pt x="13109" y="12251"/>
                      <a:pt x="13286" y="11928"/>
                      <a:pt x="13506" y="11671"/>
                    </a:cubicBezTo>
                    <a:cubicBezTo>
                      <a:pt x="13506" y="11606"/>
                      <a:pt x="13593" y="11606"/>
                      <a:pt x="13638" y="11542"/>
                    </a:cubicBezTo>
                    <a:cubicBezTo>
                      <a:pt x="13638" y="11542"/>
                      <a:pt x="13638" y="11477"/>
                      <a:pt x="13638" y="11413"/>
                    </a:cubicBezTo>
                    <a:cubicBezTo>
                      <a:pt x="13638" y="11413"/>
                      <a:pt x="13726" y="11413"/>
                      <a:pt x="13726" y="11413"/>
                    </a:cubicBezTo>
                    <a:cubicBezTo>
                      <a:pt x="13769" y="11284"/>
                      <a:pt x="13858" y="11220"/>
                      <a:pt x="13901" y="11155"/>
                    </a:cubicBezTo>
                    <a:cubicBezTo>
                      <a:pt x="14209" y="10703"/>
                      <a:pt x="14561" y="10188"/>
                      <a:pt x="14913" y="9801"/>
                    </a:cubicBezTo>
                    <a:cubicBezTo>
                      <a:pt x="15001" y="9736"/>
                      <a:pt x="15089" y="9736"/>
                      <a:pt x="15133" y="9672"/>
                    </a:cubicBezTo>
                    <a:cubicBezTo>
                      <a:pt x="15397" y="9414"/>
                      <a:pt x="15617" y="9027"/>
                      <a:pt x="15881" y="8705"/>
                    </a:cubicBezTo>
                    <a:cubicBezTo>
                      <a:pt x="15881" y="8705"/>
                      <a:pt x="15881" y="8576"/>
                      <a:pt x="15881" y="8576"/>
                    </a:cubicBezTo>
                    <a:cubicBezTo>
                      <a:pt x="15881" y="8576"/>
                      <a:pt x="15969" y="8576"/>
                      <a:pt x="15969" y="8576"/>
                    </a:cubicBezTo>
                    <a:cubicBezTo>
                      <a:pt x="16057" y="8511"/>
                      <a:pt x="16057" y="8318"/>
                      <a:pt x="16145" y="8318"/>
                    </a:cubicBezTo>
                    <a:cubicBezTo>
                      <a:pt x="16233" y="8318"/>
                      <a:pt x="16321" y="8318"/>
                      <a:pt x="16409" y="8189"/>
                    </a:cubicBezTo>
                    <a:cubicBezTo>
                      <a:pt x="16409" y="8189"/>
                      <a:pt x="16409" y="8124"/>
                      <a:pt x="16453" y="8059"/>
                    </a:cubicBezTo>
                    <a:cubicBezTo>
                      <a:pt x="16673" y="7866"/>
                      <a:pt x="16893" y="7544"/>
                      <a:pt x="17113" y="7351"/>
                    </a:cubicBezTo>
                    <a:cubicBezTo>
                      <a:pt x="17201" y="7287"/>
                      <a:pt x="17245" y="7222"/>
                      <a:pt x="17333" y="7157"/>
                    </a:cubicBezTo>
                    <a:cubicBezTo>
                      <a:pt x="17333" y="7157"/>
                      <a:pt x="17333" y="7092"/>
                      <a:pt x="17421" y="7028"/>
                    </a:cubicBezTo>
                    <a:cubicBezTo>
                      <a:pt x="17465" y="6963"/>
                      <a:pt x="17553" y="6963"/>
                      <a:pt x="17641" y="6899"/>
                    </a:cubicBezTo>
                    <a:cubicBezTo>
                      <a:pt x="17773" y="6770"/>
                      <a:pt x="17905" y="6577"/>
                      <a:pt x="18037" y="6319"/>
                    </a:cubicBezTo>
                    <a:cubicBezTo>
                      <a:pt x="18081" y="6319"/>
                      <a:pt x="18125" y="6319"/>
                      <a:pt x="18168" y="6254"/>
                    </a:cubicBezTo>
                    <a:cubicBezTo>
                      <a:pt x="18168" y="6254"/>
                      <a:pt x="18257" y="6125"/>
                      <a:pt x="18345" y="5996"/>
                    </a:cubicBezTo>
                    <a:cubicBezTo>
                      <a:pt x="18345" y="5996"/>
                      <a:pt x="18433" y="5996"/>
                      <a:pt x="18477" y="5996"/>
                    </a:cubicBezTo>
                    <a:cubicBezTo>
                      <a:pt x="18521" y="5932"/>
                      <a:pt x="18565" y="5803"/>
                      <a:pt x="18653" y="5739"/>
                    </a:cubicBezTo>
                    <a:cubicBezTo>
                      <a:pt x="18653" y="5739"/>
                      <a:pt x="18740" y="5739"/>
                      <a:pt x="18785" y="5674"/>
                    </a:cubicBezTo>
                    <a:cubicBezTo>
                      <a:pt x="18873" y="5674"/>
                      <a:pt x="19048" y="5352"/>
                      <a:pt x="19268" y="5288"/>
                    </a:cubicBezTo>
                    <a:cubicBezTo>
                      <a:pt x="19313" y="5158"/>
                      <a:pt x="19445" y="5029"/>
                      <a:pt x="19533" y="4965"/>
                    </a:cubicBezTo>
                    <a:cubicBezTo>
                      <a:pt x="19620" y="4900"/>
                      <a:pt x="19753" y="4836"/>
                      <a:pt x="19840" y="4707"/>
                    </a:cubicBezTo>
                    <a:cubicBezTo>
                      <a:pt x="19928" y="4643"/>
                      <a:pt x="19972" y="4450"/>
                      <a:pt x="20060" y="4320"/>
                    </a:cubicBezTo>
                    <a:cubicBezTo>
                      <a:pt x="20148" y="4320"/>
                      <a:pt x="20280" y="4191"/>
                      <a:pt x="20412" y="4126"/>
                    </a:cubicBezTo>
                    <a:cubicBezTo>
                      <a:pt x="20808" y="3740"/>
                      <a:pt x="21116" y="3224"/>
                      <a:pt x="21600" y="2966"/>
                    </a:cubicBezTo>
                    <a:cubicBezTo>
                      <a:pt x="21204" y="3676"/>
                      <a:pt x="20720" y="4385"/>
                      <a:pt x="20236" y="5094"/>
                    </a:cubicBezTo>
                    <a:cubicBezTo>
                      <a:pt x="20236" y="5094"/>
                      <a:pt x="20148" y="5222"/>
                      <a:pt x="20105" y="5222"/>
                    </a:cubicBezTo>
                    <a:cubicBezTo>
                      <a:pt x="20060" y="5352"/>
                      <a:pt x="19972" y="5417"/>
                      <a:pt x="19928" y="5546"/>
                    </a:cubicBezTo>
                    <a:cubicBezTo>
                      <a:pt x="19928" y="5674"/>
                      <a:pt x="19840" y="5674"/>
                      <a:pt x="19928" y="5867"/>
                    </a:cubicBezTo>
                    <a:cubicBezTo>
                      <a:pt x="19753" y="5867"/>
                      <a:pt x="19665" y="6125"/>
                      <a:pt x="19576" y="6254"/>
                    </a:cubicBezTo>
                    <a:cubicBezTo>
                      <a:pt x="19576" y="6254"/>
                      <a:pt x="19488" y="6254"/>
                      <a:pt x="19445" y="6254"/>
                    </a:cubicBezTo>
                    <a:cubicBezTo>
                      <a:pt x="19356" y="6384"/>
                      <a:pt x="19313" y="6513"/>
                      <a:pt x="19268" y="6577"/>
                    </a:cubicBezTo>
                    <a:cubicBezTo>
                      <a:pt x="19268" y="6577"/>
                      <a:pt x="19225" y="6706"/>
                      <a:pt x="19180" y="6770"/>
                    </a:cubicBezTo>
                    <a:cubicBezTo>
                      <a:pt x="19180" y="6770"/>
                      <a:pt x="19093" y="6770"/>
                      <a:pt x="19048" y="6835"/>
                    </a:cubicBezTo>
                    <a:cubicBezTo>
                      <a:pt x="18785" y="7157"/>
                      <a:pt x="18521" y="7544"/>
                      <a:pt x="18345" y="8124"/>
                    </a:cubicBezTo>
                    <a:cubicBezTo>
                      <a:pt x="17905" y="8318"/>
                      <a:pt x="17641" y="8898"/>
                      <a:pt x="17333" y="9285"/>
                    </a:cubicBezTo>
                    <a:cubicBezTo>
                      <a:pt x="17113" y="9607"/>
                      <a:pt x="16849" y="9865"/>
                      <a:pt x="16541" y="10188"/>
                    </a:cubicBezTo>
                    <a:cubicBezTo>
                      <a:pt x="16541" y="10188"/>
                      <a:pt x="16453" y="10317"/>
                      <a:pt x="16453" y="10381"/>
                    </a:cubicBezTo>
                    <a:cubicBezTo>
                      <a:pt x="15749" y="11155"/>
                      <a:pt x="15133" y="12251"/>
                      <a:pt x="14518" y="13154"/>
                    </a:cubicBezTo>
                    <a:cubicBezTo>
                      <a:pt x="14386" y="13154"/>
                      <a:pt x="14298" y="13283"/>
                      <a:pt x="14253" y="13412"/>
                    </a:cubicBezTo>
                    <a:cubicBezTo>
                      <a:pt x="14033" y="13669"/>
                      <a:pt x="13769" y="13927"/>
                      <a:pt x="13506" y="14121"/>
                    </a:cubicBezTo>
                    <a:cubicBezTo>
                      <a:pt x="13286" y="14379"/>
                      <a:pt x="13109" y="14637"/>
                      <a:pt x="12934" y="14830"/>
                    </a:cubicBezTo>
                    <a:cubicBezTo>
                      <a:pt x="12846" y="15024"/>
                      <a:pt x="12669" y="15153"/>
                      <a:pt x="12581" y="15346"/>
                    </a:cubicBezTo>
                    <a:cubicBezTo>
                      <a:pt x="12581" y="15411"/>
                      <a:pt x="12361" y="15539"/>
                      <a:pt x="12274" y="15668"/>
                    </a:cubicBezTo>
                    <a:cubicBezTo>
                      <a:pt x="12230" y="15797"/>
                      <a:pt x="12098" y="15927"/>
                      <a:pt x="12010" y="16056"/>
                    </a:cubicBezTo>
                    <a:cubicBezTo>
                      <a:pt x="12010" y="16056"/>
                      <a:pt x="12010" y="16185"/>
                      <a:pt x="12010" y="16185"/>
                    </a:cubicBezTo>
                    <a:cubicBezTo>
                      <a:pt x="12010" y="16185"/>
                      <a:pt x="11878" y="16249"/>
                      <a:pt x="11878" y="16313"/>
                    </a:cubicBezTo>
                    <a:cubicBezTo>
                      <a:pt x="11746" y="16442"/>
                      <a:pt x="11614" y="16571"/>
                      <a:pt x="11526" y="16764"/>
                    </a:cubicBezTo>
                    <a:cubicBezTo>
                      <a:pt x="11394" y="16894"/>
                      <a:pt x="11218" y="17216"/>
                      <a:pt x="11086" y="17345"/>
                    </a:cubicBezTo>
                    <a:cubicBezTo>
                      <a:pt x="10866" y="17731"/>
                      <a:pt x="10558" y="18119"/>
                      <a:pt x="10250" y="18441"/>
                    </a:cubicBezTo>
                    <a:cubicBezTo>
                      <a:pt x="9898" y="18893"/>
                      <a:pt x="9546" y="19408"/>
                      <a:pt x="9239" y="19989"/>
                    </a:cubicBezTo>
                    <a:cubicBezTo>
                      <a:pt x="9062" y="19989"/>
                      <a:pt x="8931" y="20182"/>
                      <a:pt x="8799" y="20311"/>
                    </a:cubicBezTo>
                    <a:cubicBezTo>
                      <a:pt x="8666" y="20440"/>
                      <a:pt x="8534" y="20504"/>
                      <a:pt x="8359" y="20633"/>
                    </a:cubicBezTo>
                    <a:cubicBezTo>
                      <a:pt x="8227" y="20633"/>
                      <a:pt x="8139" y="20827"/>
                      <a:pt x="8094" y="20892"/>
                    </a:cubicBezTo>
                    <a:cubicBezTo>
                      <a:pt x="7831" y="21020"/>
                      <a:pt x="7522" y="20956"/>
                      <a:pt x="7214" y="21020"/>
                    </a:cubicBezTo>
                    <a:cubicBezTo>
                      <a:pt x="6995" y="21020"/>
                      <a:pt x="6775" y="21149"/>
                      <a:pt x="6555" y="21149"/>
                    </a:cubicBezTo>
                    <a:cubicBezTo>
                      <a:pt x="4575" y="21342"/>
                      <a:pt x="2112" y="21471"/>
                      <a:pt x="88" y="21600"/>
                    </a:cubicBezTo>
                    <a:cubicBezTo>
                      <a:pt x="88" y="21471"/>
                      <a:pt x="88" y="21407"/>
                      <a:pt x="0" y="21342"/>
                    </a:cubicBezTo>
                    <a:cubicBezTo>
                      <a:pt x="0" y="21342"/>
                      <a:pt x="0" y="21149"/>
                      <a:pt x="0" y="21085"/>
                    </a:cubicBezTo>
                    <a:cubicBezTo>
                      <a:pt x="0" y="21020"/>
                      <a:pt x="88" y="21085"/>
                      <a:pt x="132" y="21020"/>
                    </a:cubicBezTo>
                    <a:cubicBezTo>
                      <a:pt x="264" y="20763"/>
                      <a:pt x="396" y="20504"/>
                      <a:pt x="660" y="20440"/>
                    </a:cubicBezTo>
                    <a:cubicBezTo>
                      <a:pt x="748" y="20375"/>
                      <a:pt x="660" y="20118"/>
                      <a:pt x="660" y="20311"/>
                    </a:cubicBezTo>
                    <a:cubicBezTo>
                      <a:pt x="792" y="20311"/>
                      <a:pt x="924" y="20182"/>
                      <a:pt x="1055" y="20053"/>
                    </a:cubicBezTo>
                    <a:cubicBezTo>
                      <a:pt x="1188" y="19989"/>
                      <a:pt x="1320" y="19796"/>
                      <a:pt x="1452" y="19666"/>
                    </a:cubicBezTo>
                    <a:cubicBezTo>
                      <a:pt x="1452" y="19666"/>
                      <a:pt x="1540" y="19666"/>
                      <a:pt x="1540" y="19666"/>
                    </a:cubicBezTo>
                    <a:cubicBezTo>
                      <a:pt x="1628" y="19666"/>
                      <a:pt x="1715" y="19666"/>
                      <a:pt x="1804" y="19666"/>
                    </a:cubicBezTo>
                    <a:cubicBezTo>
                      <a:pt x="1892" y="19601"/>
                      <a:pt x="2067" y="19408"/>
                      <a:pt x="2112" y="19215"/>
                    </a:cubicBezTo>
                    <a:cubicBezTo>
                      <a:pt x="2200" y="19086"/>
                      <a:pt x="2244" y="18893"/>
                      <a:pt x="2375" y="18764"/>
                    </a:cubicBezTo>
                    <a:cubicBezTo>
                      <a:pt x="2375" y="18764"/>
                      <a:pt x="2464" y="18764"/>
                      <a:pt x="2464" y="18764"/>
                    </a:cubicBezTo>
                    <a:cubicBezTo>
                      <a:pt x="2464" y="18764"/>
                      <a:pt x="2552" y="18634"/>
                      <a:pt x="2640" y="18570"/>
                    </a:cubicBezTo>
                    <a:cubicBezTo>
                      <a:pt x="2684" y="18505"/>
                      <a:pt x="2815" y="18441"/>
                      <a:pt x="2860" y="18376"/>
                    </a:cubicBezTo>
                    <a:cubicBezTo>
                      <a:pt x="2860" y="18376"/>
                      <a:pt x="2860" y="18312"/>
                      <a:pt x="2860" y="18312"/>
                    </a:cubicBezTo>
                    <a:lnTo>
                      <a:pt x="2947" y="18312"/>
                    </a:lnTo>
                    <a:lnTo>
                      <a:pt x="2947" y="18183"/>
                    </a:lnTo>
                    <a:cubicBezTo>
                      <a:pt x="2947" y="18183"/>
                      <a:pt x="3035" y="18183"/>
                      <a:pt x="3035" y="18183"/>
                    </a:cubicBezTo>
                    <a:cubicBezTo>
                      <a:pt x="3035" y="18183"/>
                      <a:pt x="3080" y="18054"/>
                      <a:pt x="3123" y="17990"/>
                    </a:cubicBezTo>
                    <a:cubicBezTo>
                      <a:pt x="3123" y="17990"/>
                      <a:pt x="3255" y="17990"/>
                      <a:pt x="3343" y="17861"/>
                    </a:cubicBezTo>
                    <a:cubicBezTo>
                      <a:pt x="3343" y="17861"/>
                      <a:pt x="3432" y="17731"/>
                      <a:pt x="3519" y="17667"/>
                    </a:cubicBezTo>
                    <a:cubicBezTo>
                      <a:pt x="3695" y="17474"/>
                      <a:pt x="4003" y="17280"/>
                      <a:pt x="4267" y="17087"/>
                    </a:cubicBezTo>
                    <a:cubicBezTo>
                      <a:pt x="4443" y="16894"/>
                      <a:pt x="4487" y="16700"/>
                      <a:pt x="4663" y="16506"/>
                    </a:cubicBezTo>
                    <a:cubicBezTo>
                      <a:pt x="4663" y="16506"/>
                      <a:pt x="4751" y="16506"/>
                      <a:pt x="4795" y="16506"/>
                    </a:cubicBezTo>
                    <a:cubicBezTo>
                      <a:pt x="4839" y="16506"/>
                      <a:pt x="4883" y="16313"/>
                      <a:pt x="4927" y="16313"/>
                    </a:cubicBezTo>
                    <a:cubicBezTo>
                      <a:pt x="5059" y="16185"/>
                      <a:pt x="5235" y="16120"/>
                      <a:pt x="5367" y="16056"/>
                    </a:cubicBezTo>
                    <a:cubicBezTo>
                      <a:pt x="5631" y="15733"/>
                      <a:pt x="5807" y="15282"/>
                      <a:pt x="6115" y="15089"/>
                    </a:cubicBezTo>
                    <a:cubicBezTo>
                      <a:pt x="6907" y="13927"/>
                      <a:pt x="7787" y="12960"/>
                      <a:pt x="8622" y="11864"/>
                    </a:cubicBezTo>
                    <a:cubicBezTo>
                      <a:pt x="8711" y="11735"/>
                      <a:pt x="8842" y="11606"/>
                      <a:pt x="8931" y="11477"/>
                    </a:cubicBezTo>
                    <a:cubicBezTo>
                      <a:pt x="9239" y="11155"/>
                      <a:pt x="9590" y="10768"/>
                      <a:pt x="9898" y="10317"/>
                    </a:cubicBezTo>
                    <a:cubicBezTo>
                      <a:pt x="10074" y="10058"/>
                      <a:pt x="10162" y="9929"/>
                      <a:pt x="10382" y="9736"/>
                    </a:cubicBezTo>
                    <a:cubicBezTo>
                      <a:pt x="10382" y="9736"/>
                      <a:pt x="10470" y="9607"/>
                      <a:pt x="10470" y="9607"/>
                    </a:cubicBezTo>
                    <a:cubicBezTo>
                      <a:pt x="10470" y="9607"/>
                      <a:pt x="10558" y="9607"/>
                      <a:pt x="10602" y="9607"/>
                    </a:cubicBezTo>
                    <a:cubicBezTo>
                      <a:pt x="10690" y="9543"/>
                      <a:pt x="10690" y="9414"/>
                      <a:pt x="10734" y="9350"/>
                    </a:cubicBezTo>
                    <a:cubicBezTo>
                      <a:pt x="10778" y="9350"/>
                      <a:pt x="10866" y="9350"/>
                      <a:pt x="10954" y="9221"/>
                    </a:cubicBezTo>
                    <a:cubicBezTo>
                      <a:pt x="10954" y="9221"/>
                      <a:pt x="11042" y="9157"/>
                      <a:pt x="11130" y="9027"/>
                    </a:cubicBezTo>
                    <a:cubicBezTo>
                      <a:pt x="11306" y="8833"/>
                      <a:pt x="11526" y="8511"/>
                      <a:pt x="11746" y="8254"/>
                    </a:cubicBezTo>
                    <a:cubicBezTo>
                      <a:pt x="11834" y="8124"/>
                      <a:pt x="11922" y="8059"/>
                      <a:pt x="12010" y="7995"/>
                    </a:cubicBezTo>
                    <a:cubicBezTo>
                      <a:pt x="12010" y="7995"/>
                      <a:pt x="12010" y="7866"/>
                      <a:pt x="12010" y="7866"/>
                    </a:cubicBezTo>
                    <a:cubicBezTo>
                      <a:pt x="12010" y="7866"/>
                      <a:pt x="12098" y="7866"/>
                      <a:pt x="12098" y="7866"/>
                    </a:cubicBezTo>
                    <a:cubicBezTo>
                      <a:pt x="12098" y="7866"/>
                      <a:pt x="12098" y="7737"/>
                      <a:pt x="12098" y="7737"/>
                    </a:cubicBezTo>
                    <a:cubicBezTo>
                      <a:pt x="12098" y="7737"/>
                      <a:pt x="12141" y="7737"/>
                      <a:pt x="12186" y="7737"/>
                    </a:cubicBezTo>
                    <a:cubicBezTo>
                      <a:pt x="12274" y="7609"/>
                      <a:pt x="12361" y="7480"/>
                      <a:pt x="12406" y="7415"/>
                    </a:cubicBezTo>
                    <a:cubicBezTo>
                      <a:pt x="12406" y="7415"/>
                      <a:pt x="12449" y="7415"/>
                      <a:pt x="12494" y="7415"/>
                    </a:cubicBezTo>
                    <a:cubicBezTo>
                      <a:pt x="12626" y="7222"/>
                      <a:pt x="12934" y="6963"/>
                      <a:pt x="13109" y="6770"/>
                    </a:cubicBezTo>
                    <a:cubicBezTo>
                      <a:pt x="13286" y="6641"/>
                      <a:pt x="13461" y="6448"/>
                      <a:pt x="13593" y="6254"/>
                    </a:cubicBezTo>
                    <a:cubicBezTo>
                      <a:pt x="13813" y="5996"/>
                      <a:pt x="14033" y="5739"/>
                      <a:pt x="14298" y="5481"/>
                    </a:cubicBezTo>
                    <a:cubicBezTo>
                      <a:pt x="14341" y="5481"/>
                      <a:pt x="14473" y="5352"/>
                      <a:pt x="14518" y="5222"/>
                    </a:cubicBezTo>
                    <a:cubicBezTo>
                      <a:pt x="14649" y="5029"/>
                      <a:pt x="14781" y="4772"/>
                      <a:pt x="14913" y="4578"/>
                    </a:cubicBezTo>
                    <a:cubicBezTo>
                      <a:pt x="14913" y="4578"/>
                      <a:pt x="15001" y="4578"/>
                      <a:pt x="15045" y="4578"/>
                    </a:cubicBezTo>
                    <a:cubicBezTo>
                      <a:pt x="15045" y="4578"/>
                      <a:pt x="15133" y="4385"/>
                      <a:pt x="15221" y="4385"/>
                    </a:cubicBezTo>
                    <a:cubicBezTo>
                      <a:pt x="15309" y="4255"/>
                      <a:pt x="15397" y="4255"/>
                      <a:pt x="15529" y="4126"/>
                    </a:cubicBezTo>
                    <a:cubicBezTo>
                      <a:pt x="15705" y="3933"/>
                      <a:pt x="15837" y="3740"/>
                      <a:pt x="16013" y="3547"/>
                    </a:cubicBezTo>
                    <a:cubicBezTo>
                      <a:pt x="16101" y="3418"/>
                      <a:pt x="16233" y="3352"/>
                      <a:pt x="16365" y="3224"/>
                    </a:cubicBezTo>
                    <a:cubicBezTo>
                      <a:pt x="16365" y="3159"/>
                      <a:pt x="16453" y="3095"/>
                      <a:pt x="16497" y="3095"/>
                    </a:cubicBezTo>
                    <a:cubicBezTo>
                      <a:pt x="16585" y="2966"/>
                      <a:pt x="16805" y="2837"/>
                      <a:pt x="16937" y="2644"/>
                    </a:cubicBezTo>
                    <a:cubicBezTo>
                      <a:pt x="16937" y="2644"/>
                      <a:pt x="16937" y="2515"/>
                      <a:pt x="16937" y="2515"/>
                    </a:cubicBezTo>
                    <a:cubicBezTo>
                      <a:pt x="17069" y="2451"/>
                      <a:pt x="17289" y="2256"/>
                      <a:pt x="17377" y="2063"/>
                    </a:cubicBezTo>
                    <a:cubicBezTo>
                      <a:pt x="17377" y="2063"/>
                      <a:pt x="17377" y="1934"/>
                      <a:pt x="17377" y="1934"/>
                    </a:cubicBezTo>
                    <a:cubicBezTo>
                      <a:pt x="17377" y="1934"/>
                      <a:pt x="17421" y="1934"/>
                      <a:pt x="17465" y="1934"/>
                    </a:cubicBezTo>
                    <a:cubicBezTo>
                      <a:pt x="17553" y="1870"/>
                      <a:pt x="17597" y="1677"/>
                      <a:pt x="17685" y="1612"/>
                    </a:cubicBezTo>
                    <a:cubicBezTo>
                      <a:pt x="17773" y="1484"/>
                      <a:pt x="17861" y="1418"/>
                      <a:pt x="17905" y="1354"/>
                    </a:cubicBezTo>
                    <a:cubicBezTo>
                      <a:pt x="18081" y="1160"/>
                      <a:pt x="18257" y="1032"/>
                      <a:pt x="18388" y="838"/>
                    </a:cubicBezTo>
                    <a:cubicBezTo>
                      <a:pt x="18521" y="645"/>
                      <a:pt x="18653" y="322"/>
                      <a:pt x="18916" y="386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9" name="Google Shape;1243;g257743a6ece_0_185"/>
              <p:cNvSpPr/>
              <p:nvPr/>
            </p:nvSpPr>
            <p:spPr>
              <a:xfrm>
                <a:off x="281439" y="221688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" y="21600"/>
                    </a:moveTo>
                    <a:cubicBezTo>
                      <a:pt x="157" y="21600"/>
                      <a:pt x="1261" y="20130"/>
                      <a:pt x="2049" y="19711"/>
                    </a:cubicBezTo>
                    <a:cubicBezTo>
                      <a:pt x="2838" y="18664"/>
                      <a:pt x="3783" y="18036"/>
                      <a:pt x="4730" y="16984"/>
                    </a:cubicBezTo>
                    <a:cubicBezTo>
                      <a:pt x="4887" y="16984"/>
                      <a:pt x="5046" y="16356"/>
                      <a:pt x="5359" y="16147"/>
                    </a:cubicBezTo>
                    <a:cubicBezTo>
                      <a:pt x="5835" y="15728"/>
                      <a:pt x="6780" y="15099"/>
                      <a:pt x="7409" y="14262"/>
                    </a:cubicBezTo>
                    <a:cubicBezTo>
                      <a:pt x="7725" y="14262"/>
                      <a:pt x="8197" y="14048"/>
                      <a:pt x="8357" y="13839"/>
                    </a:cubicBezTo>
                    <a:cubicBezTo>
                      <a:pt x="8829" y="13211"/>
                      <a:pt x="9461" y="12792"/>
                      <a:pt x="9774" y="12163"/>
                    </a:cubicBezTo>
                    <a:cubicBezTo>
                      <a:pt x="10249" y="11744"/>
                      <a:pt x="10562" y="10903"/>
                      <a:pt x="11194" y="10484"/>
                    </a:cubicBezTo>
                    <a:cubicBezTo>
                      <a:pt x="11510" y="10065"/>
                      <a:pt x="11194" y="9856"/>
                      <a:pt x="11510" y="9437"/>
                    </a:cubicBezTo>
                    <a:cubicBezTo>
                      <a:pt x="11983" y="9437"/>
                      <a:pt x="12139" y="8808"/>
                      <a:pt x="12455" y="8389"/>
                    </a:cubicBezTo>
                    <a:cubicBezTo>
                      <a:pt x="12612" y="8180"/>
                      <a:pt x="13087" y="7548"/>
                      <a:pt x="13243" y="7338"/>
                    </a:cubicBezTo>
                    <a:cubicBezTo>
                      <a:pt x="13716" y="6919"/>
                      <a:pt x="14032" y="6710"/>
                      <a:pt x="14504" y="6291"/>
                    </a:cubicBezTo>
                    <a:cubicBezTo>
                      <a:pt x="15765" y="5034"/>
                      <a:pt x="17501" y="3564"/>
                      <a:pt x="18919" y="2098"/>
                    </a:cubicBezTo>
                    <a:cubicBezTo>
                      <a:pt x="19707" y="1257"/>
                      <a:pt x="20496" y="0"/>
                      <a:pt x="21600" y="0"/>
                    </a:cubicBezTo>
                    <a:cubicBezTo>
                      <a:pt x="20652" y="1679"/>
                      <a:pt x="19551" y="3355"/>
                      <a:pt x="18446" y="5034"/>
                    </a:cubicBezTo>
                    <a:cubicBezTo>
                      <a:pt x="17658" y="6291"/>
                      <a:pt x="17026" y="7548"/>
                      <a:pt x="16081" y="8808"/>
                    </a:cubicBezTo>
                    <a:cubicBezTo>
                      <a:pt x="16081" y="8808"/>
                      <a:pt x="15136" y="10274"/>
                      <a:pt x="15452" y="10065"/>
                    </a:cubicBezTo>
                    <a:cubicBezTo>
                      <a:pt x="15452" y="10065"/>
                      <a:pt x="15136" y="10065"/>
                      <a:pt x="14977" y="10693"/>
                    </a:cubicBezTo>
                    <a:cubicBezTo>
                      <a:pt x="14504" y="11535"/>
                      <a:pt x="13559" y="12582"/>
                      <a:pt x="13087" y="13839"/>
                    </a:cubicBezTo>
                    <a:cubicBezTo>
                      <a:pt x="12299" y="14048"/>
                      <a:pt x="11823" y="14681"/>
                      <a:pt x="11194" y="15099"/>
                    </a:cubicBezTo>
                    <a:cubicBezTo>
                      <a:pt x="10406" y="15937"/>
                      <a:pt x="9301" y="16775"/>
                      <a:pt x="8672" y="18036"/>
                    </a:cubicBezTo>
                    <a:cubicBezTo>
                      <a:pt x="7725" y="18036"/>
                      <a:pt x="7096" y="18873"/>
                      <a:pt x="6307" y="19292"/>
                    </a:cubicBezTo>
                    <a:cubicBezTo>
                      <a:pt x="5519" y="19711"/>
                      <a:pt x="4730" y="20130"/>
                      <a:pt x="4099" y="20762"/>
                    </a:cubicBezTo>
                    <a:cubicBezTo>
                      <a:pt x="4099" y="20762"/>
                      <a:pt x="3942" y="20762"/>
                      <a:pt x="3942" y="20762"/>
                    </a:cubicBezTo>
                    <a:cubicBezTo>
                      <a:pt x="2522" y="20762"/>
                      <a:pt x="1577" y="21391"/>
                      <a:pt x="0" y="21391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0" name="Google Shape;1244;g257743a6ece_0_185"/>
              <p:cNvSpPr/>
              <p:nvPr/>
            </p:nvSpPr>
            <p:spPr>
              <a:xfrm>
                <a:off x="116974" y="227725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"/>
                    </a:moveTo>
                    <a:cubicBezTo>
                      <a:pt x="21600" y="150"/>
                      <a:pt x="20311" y="449"/>
                      <a:pt x="19665" y="749"/>
                    </a:cubicBezTo>
                    <a:cubicBezTo>
                      <a:pt x="19182" y="749"/>
                      <a:pt x="18536" y="749"/>
                      <a:pt x="18053" y="1049"/>
                    </a:cubicBezTo>
                    <a:cubicBezTo>
                      <a:pt x="17570" y="1351"/>
                      <a:pt x="16924" y="2250"/>
                      <a:pt x="16441" y="2549"/>
                    </a:cubicBezTo>
                    <a:cubicBezTo>
                      <a:pt x="15958" y="2849"/>
                      <a:pt x="15312" y="3299"/>
                      <a:pt x="14992" y="3601"/>
                    </a:cubicBezTo>
                    <a:cubicBezTo>
                      <a:pt x="14992" y="3601"/>
                      <a:pt x="14669" y="3601"/>
                      <a:pt x="14506" y="3901"/>
                    </a:cubicBezTo>
                    <a:cubicBezTo>
                      <a:pt x="14023" y="4200"/>
                      <a:pt x="13863" y="4500"/>
                      <a:pt x="13380" y="4799"/>
                    </a:cubicBezTo>
                    <a:cubicBezTo>
                      <a:pt x="12734" y="5399"/>
                      <a:pt x="11928" y="6150"/>
                      <a:pt x="11285" y="6600"/>
                    </a:cubicBezTo>
                    <a:cubicBezTo>
                      <a:pt x="9672" y="8101"/>
                      <a:pt x="7897" y="9299"/>
                      <a:pt x="6125" y="10650"/>
                    </a:cubicBezTo>
                    <a:cubicBezTo>
                      <a:pt x="5479" y="11249"/>
                      <a:pt x="4996" y="11699"/>
                      <a:pt x="4513" y="11998"/>
                    </a:cubicBezTo>
                    <a:cubicBezTo>
                      <a:pt x="4030" y="12301"/>
                      <a:pt x="3224" y="12900"/>
                      <a:pt x="2741" y="13200"/>
                    </a:cubicBezTo>
                    <a:cubicBezTo>
                      <a:pt x="2095" y="13799"/>
                      <a:pt x="1289" y="14398"/>
                      <a:pt x="806" y="14850"/>
                    </a:cubicBezTo>
                    <a:cubicBezTo>
                      <a:pt x="483" y="14850"/>
                      <a:pt x="323" y="15150"/>
                      <a:pt x="0" y="15300"/>
                    </a:cubicBezTo>
                    <a:lnTo>
                      <a:pt x="0" y="21600"/>
                    </a:lnTo>
                    <a:cubicBezTo>
                      <a:pt x="0" y="21600"/>
                      <a:pt x="483" y="21450"/>
                      <a:pt x="646" y="21450"/>
                    </a:cubicBezTo>
                    <a:cubicBezTo>
                      <a:pt x="1452" y="21148"/>
                      <a:pt x="2418" y="20848"/>
                      <a:pt x="2901" y="20698"/>
                    </a:cubicBezTo>
                    <a:cubicBezTo>
                      <a:pt x="2901" y="20698"/>
                      <a:pt x="2901" y="20549"/>
                      <a:pt x="3061" y="20549"/>
                    </a:cubicBezTo>
                    <a:cubicBezTo>
                      <a:pt x="3061" y="20399"/>
                      <a:pt x="3384" y="20549"/>
                      <a:pt x="3547" y="20399"/>
                    </a:cubicBezTo>
                    <a:cubicBezTo>
                      <a:pt x="4030" y="20099"/>
                      <a:pt x="4353" y="19500"/>
                      <a:pt x="4673" y="19350"/>
                    </a:cubicBezTo>
                    <a:cubicBezTo>
                      <a:pt x="4836" y="19200"/>
                      <a:pt x="5159" y="19200"/>
                      <a:pt x="5319" y="19051"/>
                    </a:cubicBezTo>
                    <a:cubicBezTo>
                      <a:pt x="5319" y="18898"/>
                      <a:pt x="5319" y="18748"/>
                      <a:pt x="5319" y="18748"/>
                    </a:cubicBezTo>
                    <a:cubicBezTo>
                      <a:pt x="5479" y="18448"/>
                      <a:pt x="5802" y="18448"/>
                      <a:pt x="6125" y="18299"/>
                    </a:cubicBezTo>
                    <a:cubicBezTo>
                      <a:pt x="6448" y="17999"/>
                      <a:pt x="6771" y="17699"/>
                      <a:pt x="6931" y="17400"/>
                    </a:cubicBezTo>
                    <a:cubicBezTo>
                      <a:pt x="6931" y="17400"/>
                      <a:pt x="7254" y="17400"/>
                      <a:pt x="7414" y="17400"/>
                    </a:cubicBezTo>
                    <a:cubicBezTo>
                      <a:pt x="7414" y="17400"/>
                      <a:pt x="7414" y="17100"/>
                      <a:pt x="7414" y="16950"/>
                    </a:cubicBezTo>
                    <a:cubicBezTo>
                      <a:pt x="7414" y="16950"/>
                      <a:pt x="7737" y="16950"/>
                      <a:pt x="7897" y="16801"/>
                    </a:cubicBezTo>
                    <a:cubicBezTo>
                      <a:pt x="7897" y="16801"/>
                      <a:pt x="7897" y="16498"/>
                      <a:pt x="8220" y="16199"/>
                    </a:cubicBezTo>
                    <a:cubicBezTo>
                      <a:pt x="8220" y="16199"/>
                      <a:pt x="8543" y="16199"/>
                      <a:pt x="8543" y="16199"/>
                    </a:cubicBezTo>
                    <a:cubicBezTo>
                      <a:pt x="8543" y="16049"/>
                      <a:pt x="8543" y="15899"/>
                      <a:pt x="8543" y="15749"/>
                    </a:cubicBezTo>
                    <a:cubicBezTo>
                      <a:pt x="8866" y="15450"/>
                      <a:pt x="9026" y="15150"/>
                      <a:pt x="9186" y="15150"/>
                    </a:cubicBezTo>
                    <a:cubicBezTo>
                      <a:pt x="9186" y="15000"/>
                      <a:pt x="9186" y="14850"/>
                      <a:pt x="9186" y="14701"/>
                    </a:cubicBezTo>
                    <a:cubicBezTo>
                      <a:pt x="9832" y="14099"/>
                      <a:pt x="10638" y="13499"/>
                      <a:pt x="11122" y="12900"/>
                    </a:cubicBezTo>
                    <a:cubicBezTo>
                      <a:pt x="11122" y="12750"/>
                      <a:pt x="11122" y="12451"/>
                      <a:pt x="11445" y="12301"/>
                    </a:cubicBezTo>
                    <a:cubicBezTo>
                      <a:pt x="11928" y="11699"/>
                      <a:pt x="12251" y="11100"/>
                      <a:pt x="12574" y="10650"/>
                    </a:cubicBezTo>
                    <a:cubicBezTo>
                      <a:pt x="12894" y="10048"/>
                      <a:pt x="13700" y="9449"/>
                      <a:pt x="14023" y="8850"/>
                    </a:cubicBezTo>
                    <a:cubicBezTo>
                      <a:pt x="14346" y="8700"/>
                      <a:pt x="14506" y="8400"/>
                      <a:pt x="14669" y="7951"/>
                    </a:cubicBezTo>
                    <a:cubicBezTo>
                      <a:pt x="15152" y="7349"/>
                      <a:pt x="15475" y="7049"/>
                      <a:pt x="16118" y="6450"/>
                    </a:cubicBezTo>
                    <a:cubicBezTo>
                      <a:pt x="16118" y="6300"/>
                      <a:pt x="16118" y="6001"/>
                      <a:pt x="16441" y="5851"/>
                    </a:cubicBezTo>
                    <a:cubicBezTo>
                      <a:pt x="16441" y="5851"/>
                      <a:pt x="16601" y="5851"/>
                      <a:pt x="16601" y="5701"/>
                    </a:cubicBezTo>
                    <a:cubicBezTo>
                      <a:pt x="16924" y="5548"/>
                      <a:pt x="16924" y="5249"/>
                      <a:pt x="17087" y="5099"/>
                    </a:cubicBezTo>
                    <a:cubicBezTo>
                      <a:pt x="17087" y="5099"/>
                      <a:pt x="17407" y="5099"/>
                      <a:pt x="17407" y="5099"/>
                    </a:cubicBezTo>
                    <a:cubicBezTo>
                      <a:pt x="17407" y="4949"/>
                      <a:pt x="17407" y="4650"/>
                      <a:pt x="17407" y="4500"/>
                    </a:cubicBezTo>
                    <a:cubicBezTo>
                      <a:pt x="17407" y="4500"/>
                      <a:pt x="17730" y="4500"/>
                      <a:pt x="17730" y="4500"/>
                    </a:cubicBezTo>
                    <a:cubicBezTo>
                      <a:pt x="17730" y="4500"/>
                      <a:pt x="17730" y="4200"/>
                      <a:pt x="18053" y="4050"/>
                    </a:cubicBezTo>
                    <a:cubicBezTo>
                      <a:pt x="18053" y="4050"/>
                      <a:pt x="18376" y="4050"/>
                      <a:pt x="18376" y="3751"/>
                    </a:cubicBezTo>
                    <a:cubicBezTo>
                      <a:pt x="18376" y="3751"/>
                      <a:pt x="18376" y="3451"/>
                      <a:pt x="18376" y="3299"/>
                    </a:cubicBezTo>
                    <a:cubicBezTo>
                      <a:pt x="18699" y="2999"/>
                      <a:pt x="19019" y="2699"/>
                      <a:pt x="19505" y="2400"/>
                    </a:cubicBezTo>
                    <a:cubicBezTo>
                      <a:pt x="19505" y="2400"/>
                      <a:pt x="19505" y="2100"/>
                      <a:pt x="19825" y="1800"/>
                    </a:cubicBezTo>
                    <a:cubicBezTo>
                      <a:pt x="19988" y="1651"/>
                      <a:pt x="20311" y="1501"/>
                      <a:pt x="20471" y="1351"/>
                    </a:cubicBezTo>
                    <a:cubicBezTo>
                      <a:pt x="20794" y="1049"/>
                      <a:pt x="20954" y="749"/>
                      <a:pt x="21437" y="300"/>
                    </a:cubicBezTo>
                    <a:cubicBezTo>
                      <a:pt x="21437" y="150"/>
                      <a:pt x="21437" y="0"/>
                      <a:pt x="21117" y="0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1" name="Google Shape;1245;g257743a6ece_0_185"/>
              <p:cNvSpPr/>
              <p:nvPr/>
            </p:nvSpPr>
            <p:spPr>
              <a:xfrm>
                <a:off x="123766" y="187197"/>
                <a:ext cx="209270" cy="82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2" extrusionOk="0">
                    <a:moveTo>
                      <a:pt x="21591" y="15354"/>
                    </a:moveTo>
                    <a:cubicBezTo>
                      <a:pt x="21508" y="15343"/>
                      <a:pt x="21430" y="15321"/>
                      <a:pt x="21351" y="15299"/>
                    </a:cubicBezTo>
                    <a:cubicBezTo>
                      <a:pt x="21290" y="15288"/>
                      <a:pt x="21224" y="15266"/>
                      <a:pt x="21176" y="15255"/>
                    </a:cubicBezTo>
                    <a:cubicBezTo>
                      <a:pt x="21119" y="15255"/>
                      <a:pt x="21054" y="15233"/>
                      <a:pt x="20997" y="15211"/>
                    </a:cubicBezTo>
                    <a:cubicBezTo>
                      <a:pt x="20962" y="15211"/>
                      <a:pt x="20936" y="15200"/>
                      <a:pt x="20918" y="15211"/>
                    </a:cubicBezTo>
                    <a:cubicBezTo>
                      <a:pt x="20918" y="15178"/>
                      <a:pt x="20901" y="15200"/>
                      <a:pt x="20897" y="15200"/>
                    </a:cubicBezTo>
                    <a:cubicBezTo>
                      <a:pt x="20866" y="15178"/>
                      <a:pt x="20835" y="15200"/>
                      <a:pt x="20809" y="15178"/>
                    </a:cubicBezTo>
                    <a:cubicBezTo>
                      <a:pt x="20770" y="15178"/>
                      <a:pt x="20713" y="15134"/>
                      <a:pt x="20682" y="15145"/>
                    </a:cubicBezTo>
                    <a:cubicBezTo>
                      <a:pt x="20630" y="15156"/>
                      <a:pt x="20582" y="15145"/>
                      <a:pt x="20530" y="15145"/>
                    </a:cubicBezTo>
                    <a:cubicBezTo>
                      <a:pt x="20490" y="15134"/>
                      <a:pt x="20455" y="15123"/>
                      <a:pt x="20416" y="15123"/>
                    </a:cubicBezTo>
                    <a:cubicBezTo>
                      <a:pt x="20337" y="15112"/>
                      <a:pt x="20241" y="15079"/>
                      <a:pt x="20167" y="15079"/>
                    </a:cubicBezTo>
                    <a:cubicBezTo>
                      <a:pt x="20062" y="15079"/>
                      <a:pt x="19962" y="15035"/>
                      <a:pt x="19861" y="15035"/>
                    </a:cubicBezTo>
                    <a:cubicBezTo>
                      <a:pt x="19756" y="15013"/>
                      <a:pt x="19651" y="15024"/>
                      <a:pt x="19547" y="15013"/>
                    </a:cubicBezTo>
                    <a:cubicBezTo>
                      <a:pt x="19455" y="14991"/>
                      <a:pt x="19372" y="14969"/>
                      <a:pt x="19289" y="14947"/>
                    </a:cubicBezTo>
                    <a:cubicBezTo>
                      <a:pt x="19254" y="14947"/>
                      <a:pt x="19223" y="14925"/>
                      <a:pt x="19188" y="14925"/>
                    </a:cubicBezTo>
                    <a:cubicBezTo>
                      <a:pt x="19171" y="14903"/>
                      <a:pt x="19153" y="14903"/>
                      <a:pt x="19136" y="14903"/>
                    </a:cubicBezTo>
                    <a:cubicBezTo>
                      <a:pt x="19070" y="14881"/>
                      <a:pt x="18996" y="14870"/>
                      <a:pt x="18931" y="14858"/>
                    </a:cubicBezTo>
                    <a:cubicBezTo>
                      <a:pt x="18861" y="14858"/>
                      <a:pt x="18791" y="14814"/>
                      <a:pt x="18721" y="14803"/>
                    </a:cubicBezTo>
                    <a:cubicBezTo>
                      <a:pt x="18647" y="14803"/>
                      <a:pt x="18568" y="14803"/>
                      <a:pt x="18489" y="14803"/>
                    </a:cubicBezTo>
                    <a:cubicBezTo>
                      <a:pt x="18411" y="14803"/>
                      <a:pt x="18332" y="14803"/>
                      <a:pt x="18258" y="14803"/>
                    </a:cubicBezTo>
                    <a:cubicBezTo>
                      <a:pt x="18026" y="14836"/>
                      <a:pt x="17782" y="14803"/>
                      <a:pt x="17550" y="14781"/>
                    </a:cubicBezTo>
                    <a:cubicBezTo>
                      <a:pt x="17445" y="14770"/>
                      <a:pt x="17340" y="14781"/>
                      <a:pt x="17240" y="14759"/>
                    </a:cubicBezTo>
                    <a:cubicBezTo>
                      <a:pt x="17174" y="14748"/>
                      <a:pt x="17113" y="14715"/>
                      <a:pt x="17056" y="14715"/>
                    </a:cubicBezTo>
                    <a:cubicBezTo>
                      <a:pt x="17039" y="14715"/>
                      <a:pt x="16960" y="14682"/>
                      <a:pt x="16956" y="14693"/>
                    </a:cubicBezTo>
                    <a:cubicBezTo>
                      <a:pt x="16956" y="14693"/>
                      <a:pt x="16951" y="14682"/>
                      <a:pt x="16951" y="14682"/>
                    </a:cubicBezTo>
                    <a:cubicBezTo>
                      <a:pt x="16930" y="14682"/>
                      <a:pt x="16916" y="14682"/>
                      <a:pt x="16908" y="14682"/>
                    </a:cubicBezTo>
                    <a:cubicBezTo>
                      <a:pt x="16903" y="14682"/>
                      <a:pt x="16895" y="14682"/>
                      <a:pt x="16890" y="14682"/>
                    </a:cubicBezTo>
                    <a:cubicBezTo>
                      <a:pt x="16851" y="14682"/>
                      <a:pt x="16816" y="14660"/>
                      <a:pt x="16781" y="14638"/>
                    </a:cubicBezTo>
                    <a:cubicBezTo>
                      <a:pt x="16755" y="14638"/>
                      <a:pt x="16685" y="14594"/>
                      <a:pt x="16672" y="14616"/>
                    </a:cubicBezTo>
                    <a:cubicBezTo>
                      <a:pt x="16667" y="14627"/>
                      <a:pt x="16659" y="14616"/>
                      <a:pt x="16659" y="14616"/>
                    </a:cubicBezTo>
                    <a:cubicBezTo>
                      <a:pt x="16641" y="14616"/>
                      <a:pt x="16628" y="14616"/>
                      <a:pt x="16606" y="14616"/>
                    </a:cubicBezTo>
                    <a:cubicBezTo>
                      <a:pt x="16584" y="14583"/>
                      <a:pt x="16536" y="14583"/>
                      <a:pt x="16506" y="14594"/>
                    </a:cubicBezTo>
                    <a:cubicBezTo>
                      <a:pt x="16475" y="14539"/>
                      <a:pt x="16436" y="14561"/>
                      <a:pt x="16392" y="14539"/>
                    </a:cubicBezTo>
                    <a:cubicBezTo>
                      <a:pt x="16327" y="14517"/>
                      <a:pt x="16257" y="14484"/>
                      <a:pt x="16191" y="14495"/>
                    </a:cubicBezTo>
                    <a:cubicBezTo>
                      <a:pt x="16182" y="14473"/>
                      <a:pt x="16178" y="14451"/>
                      <a:pt x="16169" y="14440"/>
                    </a:cubicBezTo>
                    <a:cubicBezTo>
                      <a:pt x="16169" y="14385"/>
                      <a:pt x="16169" y="14341"/>
                      <a:pt x="16174" y="14297"/>
                    </a:cubicBezTo>
                    <a:cubicBezTo>
                      <a:pt x="16187" y="14231"/>
                      <a:pt x="16213" y="14231"/>
                      <a:pt x="16231" y="14175"/>
                    </a:cubicBezTo>
                    <a:cubicBezTo>
                      <a:pt x="16252" y="14175"/>
                      <a:pt x="16266" y="14131"/>
                      <a:pt x="16279" y="14109"/>
                    </a:cubicBezTo>
                    <a:cubicBezTo>
                      <a:pt x="16287" y="14087"/>
                      <a:pt x="16296" y="14087"/>
                      <a:pt x="16305" y="14065"/>
                    </a:cubicBezTo>
                    <a:cubicBezTo>
                      <a:pt x="16314" y="14043"/>
                      <a:pt x="16331" y="14010"/>
                      <a:pt x="16340" y="13999"/>
                    </a:cubicBezTo>
                    <a:cubicBezTo>
                      <a:pt x="16340" y="13999"/>
                      <a:pt x="16344" y="13999"/>
                      <a:pt x="16349" y="13999"/>
                    </a:cubicBezTo>
                    <a:cubicBezTo>
                      <a:pt x="16357" y="13977"/>
                      <a:pt x="16362" y="13955"/>
                      <a:pt x="16366" y="13944"/>
                    </a:cubicBezTo>
                    <a:cubicBezTo>
                      <a:pt x="16375" y="13933"/>
                      <a:pt x="16388" y="13933"/>
                      <a:pt x="16397" y="13900"/>
                    </a:cubicBezTo>
                    <a:cubicBezTo>
                      <a:pt x="16401" y="13900"/>
                      <a:pt x="16410" y="13856"/>
                      <a:pt x="16418" y="13878"/>
                    </a:cubicBezTo>
                    <a:cubicBezTo>
                      <a:pt x="16423" y="13834"/>
                      <a:pt x="16440" y="13801"/>
                      <a:pt x="16453" y="13779"/>
                    </a:cubicBezTo>
                    <a:cubicBezTo>
                      <a:pt x="16467" y="13757"/>
                      <a:pt x="16484" y="13734"/>
                      <a:pt x="16497" y="13701"/>
                    </a:cubicBezTo>
                    <a:cubicBezTo>
                      <a:pt x="16497" y="13701"/>
                      <a:pt x="16501" y="13679"/>
                      <a:pt x="16506" y="13679"/>
                    </a:cubicBezTo>
                    <a:cubicBezTo>
                      <a:pt x="16515" y="13657"/>
                      <a:pt x="16519" y="13657"/>
                      <a:pt x="16528" y="13635"/>
                    </a:cubicBezTo>
                    <a:cubicBezTo>
                      <a:pt x="16528" y="13635"/>
                      <a:pt x="16536" y="13624"/>
                      <a:pt x="16541" y="13613"/>
                    </a:cubicBezTo>
                    <a:cubicBezTo>
                      <a:pt x="16554" y="13591"/>
                      <a:pt x="16563" y="13547"/>
                      <a:pt x="16580" y="13525"/>
                    </a:cubicBezTo>
                    <a:cubicBezTo>
                      <a:pt x="16589" y="13503"/>
                      <a:pt x="16593" y="13459"/>
                      <a:pt x="16598" y="13448"/>
                    </a:cubicBezTo>
                    <a:cubicBezTo>
                      <a:pt x="16611" y="13415"/>
                      <a:pt x="16624" y="13393"/>
                      <a:pt x="16637" y="13371"/>
                    </a:cubicBezTo>
                    <a:cubicBezTo>
                      <a:pt x="16659" y="13316"/>
                      <a:pt x="16676" y="13261"/>
                      <a:pt x="16694" y="13227"/>
                    </a:cubicBezTo>
                    <a:cubicBezTo>
                      <a:pt x="16707" y="13183"/>
                      <a:pt x="16720" y="13150"/>
                      <a:pt x="16729" y="13128"/>
                    </a:cubicBezTo>
                    <a:cubicBezTo>
                      <a:pt x="16729" y="13128"/>
                      <a:pt x="16729" y="13117"/>
                      <a:pt x="16733" y="13106"/>
                    </a:cubicBezTo>
                    <a:cubicBezTo>
                      <a:pt x="16759" y="13040"/>
                      <a:pt x="16790" y="12985"/>
                      <a:pt x="16812" y="12930"/>
                    </a:cubicBezTo>
                    <a:cubicBezTo>
                      <a:pt x="16820" y="12897"/>
                      <a:pt x="16833" y="12864"/>
                      <a:pt x="16847" y="12853"/>
                    </a:cubicBezTo>
                    <a:cubicBezTo>
                      <a:pt x="16847" y="12853"/>
                      <a:pt x="16847" y="12831"/>
                      <a:pt x="16847" y="12831"/>
                    </a:cubicBezTo>
                    <a:cubicBezTo>
                      <a:pt x="16864" y="12809"/>
                      <a:pt x="16873" y="12787"/>
                      <a:pt x="16886" y="12765"/>
                    </a:cubicBezTo>
                    <a:cubicBezTo>
                      <a:pt x="16895" y="12743"/>
                      <a:pt x="16899" y="12721"/>
                      <a:pt x="16908" y="12710"/>
                    </a:cubicBezTo>
                    <a:cubicBezTo>
                      <a:pt x="16912" y="12688"/>
                      <a:pt x="16925" y="12677"/>
                      <a:pt x="16925" y="12643"/>
                    </a:cubicBezTo>
                    <a:cubicBezTo>
                      <a:pt x="16956" y="12599"/>
                      <a:pt x="16973" y="12522"/>
                      <a:pt x="17000" y="12467"/>
                    </a:cubicBezTo>
                    <a:cubicBezTo>
                      <a:pt x="17004" y="12467"/>
                      <a:pt x="17013" y="12434"/>
                      <a:pt x="17000" y="12445"/>
                    </a:cubicBezTo>
                    <a:cubicBezTo>
                      <a:pt x="16908" y="12511"/>
                      <a:pt x="16812" y="12588"/>
                      <a:pt x="16746" y="12699"/>
                    </a:cubicBezTo>
                    <a:cubicBezTo>
                      <a:pt x="16729" y="12721"/>
                      <a:pt x="16707" y="12765"/>
                      <a:pt x="16694" y="12787"/>
                    </a:cubicBezTo>
                    <a:cubicBezTo>
                      <a:pt x="16689" y="12787"/>
                      <a:pt x="16681" y="12809"/>
                      <a:pt x="16672" y="12820"/>
                    </a:cubicBezTo>
                    <a:cubicBezTo>
                      <a:pt x="16624" y="12908"/>
                      <a:pt x="16584" y="12996"/>
                      <a:pt x="16541" y="13095"/>
                    </a:cubicBezTo>
                    <a:cubicBezTo>
                      <a:pt x="16532" y="13117"/>
                      <a:pt x="16523" y="13150"/>
                      <a:pt x="16515" y="13161"/>
                    </a:cubicBezTo>
                    <a:cubicBezTo>
                      <a:pt x="16501" y="13183"/>
                      <a:pt x="16488" y="13205"/>
                      <a:pt x="16480" y="13227"/>
                    </a:cubicBezTo>
                    <a:cubicBezTo>
                      <a:pt x="16458" y="13272"/>
                      <a:pt x="16440" y="13327"/>
                      <a:pt x="16423" y="13349"/>
                    </a:cubicBezTo>
                    <a:cubicBezTo>
                      <a:pt x="16405" y="13371"/>
                      <a:pt x="16397" y="13404"/>
                      <a:pt x="16383" y="13426"/>
                    </a:cubicBezTo>
                    <a:cubicBezTo>
                      <a:pt x="16370" y="13459"/>
                      <a:pt x="16357" y="13470"/>
                      <a:pt x="16349" y="13492"/>
                    </a:cubicBezTo>
                    <a:cubicBezTo>
                      <a:pt x="16335" y="13514"/>
                      <a:pt x="16331" y="13536"/>
                      <a:pt x="16318" y="13558"/>
                    </a:cubicBezTo>
                    <a:cubicBezTo>
                      <a:pt x="16309" y="13580"/>
                      <a:pt x="16296" y="13602"/>
                      <a:pt x="16283" y="13613"/>
                    </a:cubicBezTo>
                    <a:cubicBezTo>
                      <a:pt x="16252" y="13668"/>
                      <a:pt x="16226" y="13734"/>
                      <a:pt x="16200" y="13779"/>
                    </a:cubicBezTo>
                    <a:cubicBezTo>
                      <a:pt x="16187" y="13779"/>
                      <a:pt x="16182" y="13823"/>
                      <a:pt x="16174" y="13834"/>
                    </a:cubicBezTo>
                    <a:cubicBezTo>
                      <a:pt x="16174" y="13834"/>
                      <a:pt x="16165" y="13834"/>
                      <a:pt x="16165" y="13834"/>
                    </a:cubicBezTo>
                    <a:cubicBezTo>
                      <a:pt x="16152" y="13856"/>
                      <a:pt x="16143" y="13878"/>
                      <a:pt x="16130" y="13900"/>
                    </a:cubicBezTo>
                    <a:cubicBezTo>
                      <a:pt x="16082" y="13977"/>
                      <a:pt x="16047" y="14021"/>
                      <a:pt x="15995" y="14087"/>
                    </a:cubicBezTo>
                    <a:cubicBezTo>
                      <a:pt x="15960" y="14142"/>
                      <a:pt x="15864" y="14308"/>
                      <a:pt x="15829" y="14208"/>
                    </a:cubicBezTo>
                    <a:cubicBezTo>
                      <a:pt x="15829" y="14197"/>
                      <a:pt x="15820" y="14164"/>
                      <a:pt x="15820" y="14164"/>
                    </a:cubicBezTo>
                    <a:cubicBezTo>
                      <a:pt x="15820" y="14131"/>
                      <a:pt x="15820" y="14087"/>
                      <a:pt x="15837" y="14076"/>
                    </a:cubicBezTo>
                    <a:cubicBezTo>
                      <a:pt x="15837" y="14054"/>
                      <a:pt x="15846" y="14021"/>
                      <a:pt x="15859" y="14010"/>
                    </a:cubicBezTo>
                    <a:cubicBezTo>
                      <a:pt x="15859" y="13977"/>
                      <a:pt x="15868" y="13955"/>
                      <a:pt x="15877" y="13944"/>
                    </a:cubicBezTo>
                    <a:cubicBezTo>
                      <a:pt x="15881" y="13878"/>
                      <a:pt x="15903" y="13856"/>
                      <a:pt x="15916" y="13823"/>
                    </a:cubicBezTo>
                    <a:cubicBezTo>
                      <a:pt x="15920" y="13801"/>
                      <a:pt x="15925" y="13779"/>
                      <a:pt x="15933" y="13768"/>
                    </a:cubicBezTo>
                    <a:cubicBezTo>
                      <a:pt x="15960" y="13701"/>
                      <a:pt x="15986" y="13657"/>
                      <a:pt x="16016" y="13591"/>
                    </a:cubicBezTo>
                    <a:cubicBezTo>
                      <a:pt x="16030" y="13558"/>
                      <a:pt x="16038" y="13514"/>
                      <a:pt x="16051" y="13492"/>
                    </a:cubicBezTo>
                    <a:cubicBezTo>
                      <a:pt x="16086" y="13393"/>
                      <a:pt x="16130" y="13305"/>
                      <a:pt x="16169" y="13227"/>
                    </a:cubicBezTo>
                    <a:cubicBezTo>
                      <a:pt x="16182" y="13194"/>
                      <a:pt x="16196" y="13172"/>
                      <a:pt x="16213" y="13150"/>
                    </a:cubicBezTo>
                    <a:cubicBezTo>
                      <a:pt x="16222" y="13128"/>
                      <a:pt x="16222" y="13084"/>
                      <a:pt x="16231" y="13062"/>
                    </a:cubicBezTo>
                    <a:cubicBezTo>
                      <a:pt x="16239" y="13040"/>
                      <a:pt x="16252" y="13007"/>
                      <a:pt x="16261" y="12974"/>
                    </a:cubicBezTo>
                    <a:cubicBezTo>
                      <a:pt x="16296" y="12897"/>
                      <a:pt x="16331" y="12831"/>
                      <a:pt x="16366" y="12754"/>
                    </a:cubicBezTo>
                    <a:cubicBezTo>
                      <a:pt x="16414" y="12643"/>
                      <a:pt x="16458" y="12533"/>
                      <a:pt x="16510" y="12445"/>
                    </a:cubicBezTo>
                    <a:cubicBezTo>
                      <a:pt x="16515" y="12445"/>
                      <a:pt x="16519" y="12445"/>
                      <a:pt x="16523" y="12423"/>
                    </a:cubicBezTo>
                    <a:cubicBezTo>
                      <a:pt x="16532" y="12401"/>
                      <a:pt x="16541" y="12390"/>
                      <a:pt x="16545" y="12379"/>
                    </a:cubicBezTo>
                    <a:cubicBezTo>
                      <a:pt x="16545" y="12379"/>
                      <a:pt x="16545" y="12357"/>
                      <a:pt x="16554" y="12346"/>
                    </a:cubicBezTo>
                    <a:cubicBezTo>
                      <a:pt x="16598" y="12247"/>
                      <a:pt x="16641" y="12148"/>
                      <a:pt x="16685" y="12048"/>
                    </a:cubicBezTo>
                    <a:cubicBezTo>
                      <a:pt x="16685" y="12048"/>
                      <a:pt x="16685" y="12026"/>
                      <a:pt x="16694" y="12026"/>
                    </a:cubicBezTo>
                    <a:cubicBezTo>
                      <a:pt x="16707" y="11993"/>
                      <a:pt x="16716" y="11982"/>
                      <a:pt x="16724" y="11949"/>
                    </a:cubicBezTo>
                    <a:cubicBezTo>
                      <a:pt x="16724" y="11949"/>
                      <a:pt x="16724" y="11938"/>
                      <a:pt x="16724" y="11927"/>
                    </a:cubicBezTo>
                    <a:cubicBezTo>
                      <a:pt x="16724" y="11927"/>
                      <a:pt x="16737" y="11927"/>
                      <a:pt x="16742" y="11927"/>
                    </a:cubicBezTo>
                    <a:cubicBezTo>
                      <a:pt x="16742" y="11927"/>
                      <a:pt x="16742" y="11905"/>
                      <a:pt x="16742" y="11905"/>
                    </a:cubicBezTo>
                    <a:cubicBezTo>
                      <a:pt x="16750" y="11883"/>
                      <a:pt x="16759" y="11850"/>
                      <a:pt x="16772" y="11850"/>
                    </a:cubicBezTo>
                    <a:cubicBezTo>
                      <a:pt x="16777" y="11850"/>
                      <a:pt x="16772" y="11839"/>
                      <a:pt x="16772" y="11839"/>
                    </a:cubicBezTo>
                    <a:cubicBezTo>
                      <a:pt x="16785" y="11806"/>
                      <a:pt x="16790" y="11795"/>
                      <a:pt x="16803" y="11762"/>
                    </a:cubicBezTo>
                    <a:cubicBezTo>
                      <a:pt x="16816" y="11718"/>
                      <a:pt x="16829" y="11685"/>
                      <a:pt x="16842" y="11641"/>
                    </a:cubicBezTo>
                    <a:cubicBezTo>
                      <a:pt x="16855" y="11585"/>
                      <a:pt x="16877" y="11530"/>
                      <a:pt x="16890" y="11497"/>
                    </a:cubicBezTo>
                    <a:cubicBezTo>
                      <a:pt x="16890" y="11486"/>
                      <a:pt x="16899" y="11464"/>
                      <a:pt x="16903" y="11453"/>
                    </a:cubicBezTo>
                    <a:cubicBezTo>
                      <a:pt x="16912" y="11431"/>
                      <a:pt x="16925" y="11409"/>
                      <a:pt x="16930" y="11387"/>
                    </a:cubicBezTo>
                    <a:cubicBezTo>
                      <a:pt x="16934" y="11365"/>
                      <a:pt x="16930" y="11354"/>
                      <a:pt x="16938" y="11332"/>
                    </a:cubicBezTo>
                    <a:lnTo>
                      <a:pt x="16965" y="11332"/>
                    </a:lnTo>
                    <a:cubicBezTo>
                      <a:pt x="16982" y="11244"/>
                      <a:pt x="17017" y="11200"/>
                      <a:pt x="17034" y="11100"/>
                    </a:cubicBezTo>
                    <a:cubicBezTo>
                      <a:pt x="17008" y="11123"/>
                      <a:pt x="16986" y="11178"/>
                      <a:pt x="16965" y="11211"/>
                    </a:cubicBezTo>
                    <a:cubicBezTo>
                      <a:pt x="16925" y="11277"/>
                      <a:pt x="16895" y="11343"/>
                      <a:pt x="16851" y="11409"/>
                    </a:cubicBezTo>
                    <a:cubicBezTo>
                      <a:pt x="16838" y="11453"/>
                      <a:pt x="16825" y="11497"/>
                      <a:pt x="16807" y="11541"/>
                    </a:cubicBezTo>
                    <a:cubicBezTo>
                      <a:pt x="16807" y="11541"/>
                      <a:pt x="16799" y="11541"/>
                      <a:pt x="16799" y="11541"/>
                    </a:cubicBezTo>
                    <a:cubicBezTo>
                      <a:pt x="16799" y="11541"/>
                      <a:pt x="16799" y="11563"/>
                      <a:pt x="16799" y="11563"/>
                    </a:cubicBezTo>
                    <a:cubicBezTo>
                      <a:pt x="16768" y="11630"/>
                      <a:pt x="16742" y="11696"/>
                      <a:pt x="16711" y="11751"/>
                    </a:cubicBezTo>
                    <a:cubicBezTo>
                      <a:pt x="16702" y="11773"/>
                      <a:pt x="16694" y="11795"/>
                      <a:pt x="16685" y="11806"/>
                    </a:cubicBezTo>
                    <a:cubicBezTo>
                      <a:pt x="16672" y="11828"/>
                      <a:pt x="16659" y="11861"/>
                      <a:pt x="16650" y="11894"/>
                    </a:cubicBezTo>
                    <a:cubicBezTo>
                      <a:pt x="16646" y="11894"/>
                      <a:pt x="16641" y="11894"/>
                      <a:pt x="16637" y="11905"/>
                    </a:cubicBezTo>
                    <a:cubicBezTo>
                      <a:pt x="16633" y="11905"/>
                      <a:pt x="16628" y="11927"/>
                      <a:pt x="16624" y="11938"/>
                    </a:cubicBezTo>
                    <a:cubicBezTo>
                      <a:pt x="16619" y="11949"/>
                      <a:pt x="16615" y="11949"/>
                      <a:pt x="16606" y="11960"/>
                    </a:cubicBezTo>
                    <a:cubicBezTo>
                      <a:pt x="16598" y="11982"/>
                      <a:pt x="16593" y="12004"/>
                      <a:pt x="16584" y="12026"/>
                    </a:cubicBezTo>
                    <a:cubicBezTo>
                      <a:pt x="16584" y="12037"/>
                      <a:pt x="16571" y="12037"/>
                      <a:pt x="16567" y="12048"/>
                    </a:cubicBezTo>
                    <a:cubicBezTo>
                      <a:pt x="16545" y="12093"/>
                      <a:pt x="16523" y="12126"/>
                      <a:pt x="16501" y="12181"/>
                    </a:cubicBezTo>
                    <a:cubicBezTo>
                      <a:pt x="16484" y="12214"/>
                      <a:pt x="16467" y="12258"/>
                      <a:pt x="16449" y="12291"/>
                    </a:cubicBezTo>
                    <a:cubicBezTo>
                      <a:pt x="16440" y="12313"/>
                      <a:pt x="16432" y="12324"/>
                      <a:pt x="16418" y="12335"/>
                    </a:cubicBezTo>
                    <a:cubicBezTo>
                      <a:pt x="16405" y="12346"/>
                      <a:pt x="16397" y="12379"/>
                      <a:pt x="16388" y="12390"/>
                    </a:cubicBezTo>
                    <a:cubicBezTo>
                      <a:pt x="16388" y="12390"/>
                      <a:pt x="16388" y="12412"/>
                      <a:pt x="16388" y="12412"/>
                    </a:cubicBezTo>
                    <a:cubicBezTo>
                      <a:pt x="16383" y="12412"/>
                      <a:pt x="16379" y="12412"/>
                      <a:pt x="16370" y="12434"/>
                    </a:cubicBezTo>
                    <a:cubicBezTo>
                      <a:pt x="16362" y="12445"/>
                      <a:pt x="16349" y="12467"/>
                      <a:pt x="16344" y="12489"/>
                    </a:cubicBezTo>
                    <a:cubicBezTo>
                      <a:pt x="16331" y="12511"/>
                      <a:pt x="16318" y="12544"/>
                      <a:pt x="16309" y="12566"/>
                    </a:cubicBezTo>
                    <a:cubicBezTo>
                      <a:pt x="16309" y="12566"/>
                      <a:pt x="16296" y="12566"/>
                      <a:pt x="16292" y="12588"/>
                    </a:cubicBezTo>
                    <a:cubicBezTo>
                      <a:pt x="16283" y="12599"/>
                      <a:pt x="16274" y="12632"/>
                      <a:pt x="16270" y="12643"/>
                    </a:cubicBezTo>
                    <a:cubicBezTo>
                      <a:pt x="16266" y="12643"/>
                      <a:pt x="16261" y="12643"/>
                      <a:pt x="16257" y="12665"/>
                    </a:cubicBezTo>
                    <a:cubicBezTo>
                      <a:pt x="16252" y="12677"/>
                      <a:pt x="16248" y="12688"/>
                      <a:pt x="16244" y="12699"/>
                    </a:cubicBezTo>
                    <a:cubicBezTo>
                      <a:pt x="16235" y="12721"/>
                      <a:pt x="16222" y="12721"/>
                      <a:pt x="16213" y="12743"/>
                    </a:cubicBezTo>
                    <a:cubicBezTo>
                      <a:pt x="16209" y="12743"/>
                      <a:pt x="16204" y="12754"/>
                      <a:pt x="16200" y="12776"/>
                    </a:cubicBezTo>
                    <a:cubicBezTo>
                      <a:pt x="16196" y="12776"/>
                      <a:pt x="16187" y="12776"/>
                      <a:pt x="16187" y="12787"/>
                    </a:cubicBezTo>
                    <a:cubicBezTo>
                      <a:pt x="16156" y="12842"/>
                      <a:pt x="16121" y="12919"/>
                      <a:pt x="16095" y="12963"/>
                    </a:cubicBezTo>
                    <a:cubicBezTo>
                      <a:pt x="16078" y="12985"/>
                      <a:pt x="16065" y="13007"/>
                      <a:pt x="16047" y="13018"/>
                    </a:cubicBezTo>
                    <a:cubicBezTo>
                      <a:pt x="16038" y="13029"/>
                      <a:pt x="16025" y="13040"/>
                      <a:pt x="16012" y="13051"/>
                    </a:cubicBezTo>
                    <a:cubicBezTo>
                      <a:pt x="15999" y="13062"/>
                      <a:pt x="15982" y="13117"/>
                      <a:pt x="15973" y="13128"/>
                    </a:cubicBezTo>
                    <a:cubicBezTo>
                      <a:pt x="15942" y="13183"/>
                      <a:pt x="15912" y="13250"/>
                      <a:pt x="15881" y="13294"/>
                    </a:cubicBezTo>
                    <a:cubicBezTo>
                      <a:pt x="15859" y="13327"/>
                      <a:pt x="15842" y="13360"/>
                      <a:pt x="15820" y="13393"/>
                    </a:cubicBezTo>
                    <a:cubicBezTo>
                      <a:pt x="15807" y="13415"/>
                      <a:pt x="15798" y="13426"/>
                      <a:pt x="15789" y="13437"/>
                    </a:cubicBezTo>
                    <a:cubicBezTo>
                      <a:pt x="15781" y="13459"/>
                      <a:pt x="15767" y="13481"/>
                      <a:pt x="15759" y="13492"/>
                    </a:cubicBezTo>
                    <a:cubicBezTo>
                      <a:pt x="15759" y="13503"/>
                      <a:pt x="15750" y="13514"/>
                      <a:pt x="15746" y="13525"/>
                    </a:cubicBezTo>
                    <a:cubicBezTo>
                      <a:pt x="15737" y="13536"/>
                      <a:pt x="15719" y="13547"/>
                      <a:pt x="15706" y="13569"/>
                    </a:cubicBezTo>
                    <a:cubicBezTo>
                      <a:pt x="15706" y="13569"/>
                      <a:pt x="15698" y="13591"/>
                      <a:pt x="15693" y="13602"/>
                    </a:cubicBezTo>
                    <a:cubicBezTo>
                      <a:pt x="15680" y="13624"/>
                      <a:pt x="15671" y="13635"/>
                      <a:pt x="15663" y="13646"/>
                    </a:cubicBezTo>
                    <a:cubicBezTo>
                      <a:pt x="15654" y="13657"/>
                      <a:pt x="15649" y="13679"/>
                      <a:pt x="15645" y="13679"/>
                    </a:cubicBezTo>
                    <a:cubicBezTo>
                      <a:pt x="15641" y="13679"/>
                      <a:pt x="15632" y="13679"/>
                      <a:pt x="15623" y="13690"/>
                    </a:cubicBezTo>
                    <a:cubicBezTo>
                      <a:pt x="15619" y="13690"/>
                      <a:pt x="15619" y="13712"/>
                      <a:pt x="15610" y="13723"/>
                    </a:cubicBezTo>
                    <a:cubicBezTo>
                      <a:pt x="15597" y="13746"/>
                      <a:pt x="15588" y="13746"/>
                      <a:pt x="15575" y="13757"/>
                    </a:cubicBezTo>
                    <a:cubicBezTo>
                      <a:pt x="15553" y="13790"/>
                      <a:pt x="15532" y="13834"/>
                      <a:pt x="15510" y="13856"/>
                    </a:cubicBezTo>
                    <a:cubicBezTo>
                      <a:pt x="15497" y="13867"/>
                      <a:pt x="15475" y="13900"/>
                      <a:pt x="15462" y="13900"/>
                    </a:cubicBezTo>
                    <a:cubicBezTo>
                      <a:pt x="15444" y="13911"/>
                      <a:pt x="15435" y="13900"/>
                      <a:pt x="15427" y="13900"/>
                    </a:cubicBezTo>
                    <a:cubicBezTo>
                      <a:pt x="15422" y="13900"/>
                      <a:pt x="15418" y="13911"/>
                      <a:pt x="15409" y="13900"/>
                    </a:cubicBezTo>
                    <a:cubicBezTo>
                      <a:pt x="15400" y="13900"/>
                      <a:pt x="15409" y="13878"/>
                      <a:pt x="15396" y="13867"/>
                    </a:cubicBezTo>
                    <a:cubicBezTo>
                      <a:pt x="15400" y="13845"/>
                      <a:pt x="15396" y="13845"/>
                      <a:pt x="15396" y="13823"/>
                    </a:cubicBezTo>
                    <a:cubicBezTo>
                      <a:pt x="15405" y="13779"/>
                      <a:pt x="15431" y="13734"/>
                      <a:pt x="15444" y="13701"/>
                    </a:cubicBezTo>
                    <a:cubicBezTo>
                      <a:pt x="15462" y="13668"/>
                      <a:pt x="15483" y="13624"/>
                      <a:pt x="15501" y="13602"/>
                    </a:cubicBezTo>
                    <a:cubicBezTo>
                      <a:pt x="15505" y="13591"/>
                      <a:pt x="15510" y="13569"/>
                      <a:pt x="15518" y="13558"/>
                    </a:cubicBezTo>
                    <a:cubicBezTo>
                      <a:pt x="15523" y="13547"/>
                      <a:pt x="15532" y="13547"/>
                      <a:pt x="15540" y="13536"/>
                    </a:cubicBezTo>
                    <a:cubicBezTo>
                      <a:pt x="15545" y="13525"/>
                      <a:pt x="15549" y="13514"/>
                      <a:pt x="15558" y="13492"/>
                    </a:cubicBezTo>
                    <a:cubicBezTo>
                      <a:pt x="15571" y="13470"/>
                      <a:pt x="15580" y="13437"/>
                      <a:pt x="15593" y="13415"/>
                    </a:cubicBezTo>
                    <a:cubicBezTo>
                      <a:pt x="15593" y="13404"/>
                      <a:pt x="15601" y="13393"/>
                      <a:pt x="15606" y="13382"/>
                    </a:cubicBezTo>
                    <a:cubicBezTo>
                      <a:pt x="15610" y="13371"/>
                      <a:pt x="15615" y="13382"/>
                      <a:pt x="15619" y="13360"/>
                    </a:cubicBezTo>
                    <a:cubicBezTo>
                      <a:pt x="15619" y="13360"/>
                      <a:pt x="15619" y="13338"/>
                      <a:pt x="15619" y="13327"/>
                    </a:cubicBezTo>
                    <a:cubicBezTo>
                      <a:pt x="15632" y="13305"/>
                      <a:pt x="15649" y="13294"/>
                      <a:pt x="15658" y="13261"/>
                    </a:cubicBezTo>
                    <a:cubicBezTo>
                      <a:pt x="15667" y="13238"/>
                      <a:pt x="15680" y="13216"/>
                      <a:pt x="15689" y="13183"/>
                    </a:cubicBezTo>
                    <a:cubicBezTo>
                      <a:pt x="15698" y="13161"/>
                      <a:pt x="15702" y="13117"/>
                      <a:pt x="15715" y="13095"/>
                    </a:cubicBezTo>
                    <a:cubicBezTo>
                      <a:pt x="15715" y="13095"/>
                      <a:pt x="15724" y="13095"/>
                      <a:pt x="15724" y="13095"/>
                    </a:cubicBezTo>
                    <a:cubicBezTo>
                      <a:pt x="15724" y="13095"/>
                      <a:pt x="15728" y="13084"/>
                      <a:pt x="15733" y="13073"/>
                    </a:cubicBezTo>
                    <a:cubicBezTo>
                      <a:pt x="15754" y="13029"/>
                      <a:pt x="15772" y="12985"/>
                      <a:pt x="15789" y="12952"/>
                    </a:cubicBezTo>
                    <a:cubicBezTo>
                      <a:pt x="15833" y="12864"/>
                      <a:pt x="15877" y="12754"/>
                      <a:pt x="15916" y="12665"/>
                    </a:cubicBezTo>
                    <a:cubicBezTo>
                      <a:pt x="15920" y="12643"/>
                      <a:pt x="15929" y="12643"/>
                      <a:pt x="15933" y="12621"/>
                    </a:cubicBezTo>
                    <a:cubicBezTo>
                      <a:pt x="15933" y="12621"/>
                      <a:pt x="15933" y="12599"/>
                      <a:pt x="15938" y="12588"/>
                    </a:cubicBezTo>
                    <a:cubicBezTo>
                      <a:pt x="15947" y="12566"/>
                      <a:pt x="15960" y="12544"/>
                      <a:pt x="15964" y="12533"/>
                    </a:cubicBezTo>
                    <a:cubicBezTo>
                      <a:pt x="15977" y="12500"/>
                      <a:pt x="15990" y="12478"/>
                      <a:pt x="15995" y="12445"/>
                    </a:cubicBezTo>
                    <a:cubicBezTo>
                      <a:pt x="16038" y="12368"/>
                      <a:pt x="16069" y="12280"/>
                      <a:pt x="16104" y="12181"/>
                    </a:cubicBezTo>
                    <a:cubicBezTo>
                      <a:pt x="16121" y="12137"/>
                      <a:pt x="16139" y="12093"/>
                      <a:pt x="16156" y="12048"/>
                    </a:cubicBezTo>
                    <a:cubicBezTo>
                      <a:pt x="16169" y="12004"/>
                      <a:pt x="16182" y="11982"/>
                      <a:pt x="16191" y="11949"/>
                    </a:cubicBezTo>
                    <a:cubicBezTo>
                      <a:pt x="16204" y="11916"/>
                      <a:pt x="16209" y="11894"/>
                      <a:pt x="16222" y="11883"/>
                    </a:cubicBezTo>
                    <a:cubicBezTo>
                      <a:pt x="16222" y="11883"/>
                      <a:pt x="16226" y="11872"/>
                      <a:pt x="16231" y="11850"/>
                    </a:cubicBezTo>
                    <a:lnTo>
                      <a:pt x="16244" y="11850"/>
                    </a:lnTo>
                    <a:cubicBezTo>
                      <a:pt x="16244" y="11850"/>
                      <a:pt x="16252" y="11806"/>
                      <a:pt x="16257" y="11795"/>
                    </a:cubicBezTo>
                    <a:cubicBezTo>
                      <a:pt x="16257" y="11795"/>
                      <a:pt x="16266" y="11795"/>
                      <a:pt x="16270" y="11795"/>
                    </a:cubicBezTo>
                    <a:cubicBezTo>
                      <a:pt x="16270" y="11795"/>
                      <a:pt x="16270" y="11773"/>
                      <a:pt x="16270" y="11762"/>
                    </a:cubicBezTo>
                    <a:cubicBezTo>
                      <a:pt x="16270" y="11762"/>
                      <a:pt x="16279" y="11762"/>
                      <a:pt x="16279" y="11762"/>
                    </a:cubicBezTo>
                    <a:cubicBezTo>
                      <a:pt x="16279" y="11762"/>
                      <a:pt x="16283" y="11740"/>
                      <a:pt x="16287" y="11740"/>
                    </a:cubicBezTo>
                    <a:cubicBezTo>
                      <a:pt x="16305" y="11696"/>
                      <a:pt x="16314" y="11652"/>
                      <a:pt x="16327" y="11608"/>
                    </a:cubicBezTo>
                    <a:cubicBezTo>
                      <a:pt x="16340" y="11574"/>
                      <a:pt x="16357" y="11563"/>
                      <a:pt x="16366" y="11519"/>
                    </a:cubicBezTo>
                    <a:cubicBezTo>
                      <a:pt x="16375" y="11519"/>
                      <a:pt x="16388" y="11508"/>
                      <a:pt x="16397" y="11486"/>
                    </a:cubicBezTo>
                    <a:cubicBezTo>
                      <a:pt x="16397" y="11486"/>
                      <a:pt x="16388" y="11486"/>
                      <a:pt x="16388" y="11475"/>
                    </a:cubicBezTo>
                    <a:cubicBezTo>
                      <a:pt x="16388" y="11464"/>
                      <a:pt x="16401" y="11475"/>
                      <a:pt x="16401" y="11475"/>
                    </a:cubicBezTo>
                    <a:cubicBezTo>
                      <a:pt x="16401" y="11475"/>
                      <a:pt x="16401" y="11464"/>
                      <a:pt x="16401" y="11453"/>
                    </a:cubicBezTo>
                    <a:cubicBezTo>
                      <a:pt x="16401" y="11453"/>
                      <a:pt x="16405" y="11442"/>
                      <a:pt x="16410" y="11431"/>
                    </a:cubicBezTo>
                    <a:cubicBezTo>
                      <a:pt x="16418" y="11409"/>
                      <a:pt x="16436" y="11376"/>
                      <a:pt x="16432" y="11354"/>
                    </a:cubicBezTo>
                    <a:cubicBezTo>
                      <a:pt x="16414" y="11354"/>
                      <a:pt x="16410" y="11376"/>
                      <a:pt x="16397" y="11398"/>
                    </a:cubicBezTo>
                    <a:cubicBezTo>
                      <a:pt x="16383" y="11420"/>
                      <a:pt x="16370" y="11431"/>
                      <a:pt x="16362" y="11453"/>
                    </a:cubicBezTo>
                    <a:cubicBezTo>
                      <a:pt x="16340" y="11497"/>
                      <a:pt x="16318" y="11530"/>
                      <a:pt x="16292" y="11574"/>
                    </a:cubicBezTo>
                    <a:cubicBezTo>
                      <a:pt x="16266" y="11608"/>
                      <a:pt x="16244" y="11641"/>
                      <a:pt x="16222" y="11685"/>
                    </a:cubicBezTo>
                    <a:cubicBezTo>
                      <a:pt x="16196" y="11740"/>
                      <a:pt x="16156" y="11806"/>
                      <a:pt x="16139" y="11861"/>
                    </a:cubicBezTo>
                    <a:cubicBezTo>
                      <a:pt x="16139" y="11861"/>
                      <a:pt x="16130" y="11861"/>
                      <a:pt x="16126" y="11872"/>
                    </a:cubicBezTo>
                    <a:cubicBezTo>
                      <a:pt x="16117" y="11872"/>
                      <a:pt x="16117" y="11905"/>
                      <a:pt x="16113" y="11905"/>
                    </a:cubicBezTo>
                    <a:cubicBezTo>
                      <a:pt x="16108" y="11916"/>
                      <a:pt x="16100" y="11916"/>
                      <a:pt x="16095" y="11927"/>
                    </a:cubicBezTo>
                    <a:cubicBezTo>
                      <a:pt x="16095" y="11927"/>
                      <a:pt x="16095" y="11949"/>
                      <a:pt x="16091" y="11949"/>
                    </a:cubicBezTo>
                    <a:cubicBezTo>
                      <a:pt x="16091" y="11949"/>
                      <a:pt x="16082" y="11949"/>
                      <a:pt x="16078" y="11960"/>
                    </a:cubicBezTo>
                    <a:cubicBezTo>
                      <a:pt x="16078" y="11960"/>
                      <a:pt x="16078" y="11971"/>
                      <a:pt x="16078" y="11982"/>
                    </a:cubicBezTo>
                    <a:cubicBezTo>
                      <a:pt x="16078" y="11982"/>
                      <a:pt x="16069" y="11982"/>
                      <a:pt x="16065" y="11982"/>
                    </a:cubicBezTo>
                    <a:cubicBezTo>
                      <a:pt x="16060" y="11982"/>
                      <a:pt x="16056" y="12004"/>
                      <a:pt x="16047" y="12015"/>
                    </a:cubicBezTo>
                    <a:cubicBezTo>
                      <a:pt x="16030" y="12048"/>
                      <a:pt x="16016" y="12070"/>
                      <a:pt x="15999" y="12104"/>
                    </a:cubicBezTo>
                    <a:cubicBezTo>
                      <a:pt x="15990" y="12126"/>
                      <a:pt x="15973" y="12137"/>
                      <a:pt x="15964" y="12159"/>
                    </a:cubicBezTo>
                    <a:cubicBezTo>
                      <a:pt x="15964" y="12159"/>
                      <a:pt x="15964" y="12181"/>
                      <a:pt x="15964" y="12181"/>
                    </a:cubicBezTo>
                    <a:cubicBezTo>
                      <a:pt x="15964" y="12181"/>
                      <a:pt x="15955" y="12181"/>
                      <a:pt x="15951" y="12181"/>
                    </a:cubicBezTo>
                    <a:cubicBezTo>
                      <a:pt x="15942" y="12181"/>
                      <a:pt x="15938" y="12181"/>
                      <a:pt x="15929" y="12203"/>
                    </a:cubicBezTo>
                    <a:cubicBezTo>
                      <a:pt x="15912" y="12225"/>
                      <a:pt x="15890" y="12258"/>
                      <a:pt x="15877" y="12291"/>
                    </a:cubicBezTo>
                    <a:cubicBezTo>
                      <a:pt x="15864" y="12313"/>
                      <a:pt x="15850" y="12357"/>
                      <a:pt x="15842" y="12368"/>
                    </a:cubicBezTo>
                    <a:cubicBezTo>
                      <a:pt x="15842" y="12368"/>
                      <a:pt x="15833" y="12368"/>
                      <a:pt x="15829" y="12379"/>
                    </a:cubicBezTo>
                    <a:cubicBezTo>
                      <a:pt x="15820" y="12401"/>
                      <a:pt x="15811" y="12434"/>
                      <a:pt x="15802" y="12445"/>
                    </a:cubicBezTo>
                    <a:cubicBezTo>
                      <a:pt x="15789" y="12478"/>
                      <a:pt x="15776" y="12478"/>
                      <a:pt x="15767" y="12489"/>
                    </a:cubicBezTo>
                    <a:cubicBezTo>
                      <a:pt x="15759" y="12511"/>
                      <a:pt x="15746" y="12533"/>
                      <a:pt x="15737" y="12555"/>
                    </a:cubicBezTo>
                    <a:cubicBezTo>
                      <a:pt x="15658" y="12699"/>
                      <a:pt x="15580" y="12809"/>
                      <a:pt x="15492" y="12941"/>
                    </a:cubicBezTo>
                    <a:cubicBezTo>
                      <a:pt x="15457" y="12996"/>
                      <a:pt x="15418" y="13062"/>
                      <a:pt x="15383" y="13095"/>
                    </a:cubicBezTo>
                    <a:cubicBezTo>
                      <a:pt x="15366" y="13117"/>
                      <a:pt x="15348" y="13128"/>
                      <a:pt x="15335" y="13128"/>
                    </a:cubicBezTo>
                    <a:cubicBezTo>
                      <a:pt x="15326" y="13128"/>
                      <a:pt x="15326" y="13106"/>
                      <a:pt x="15322" y="13095"/>
                    </a:cubicBezTo>
                    <a:cubicBezTo>
                      <a:pt x="15322" y="13095"/>
                      <a:pt x="15313" y="13095"/>
                      <a:pt x="15309" y="13095"/>
                    </a:cubicBezTo>
                    <a:cubicBezTo>
                      <a:pt x="15300" y="13095"/>
                      <a:pt x="15300" y="13007"/>
                      <a:pt x="15309" y="13007"/>
                    </a:cubicBezTo>
                    <a:cubicBezTo>
                      <a:pt x="15309" y="13007"/>
                      <a:pt x="15317" y="13007"/>
                      <a:pt x="15317" y="13007"/>
                    </a:cubicBezTo>
                    <a:cubicBezTo>
                      <a:pt x="15326" y="12941"/>
                      <a:pt x="15331" y="12941"/>
                      <a:pt x="15348" y="12897"/>
                    </a:cubicBezTo>
                    <a:cubicBezTo>
                      <a:pt x="15352" y="12897"/>
                      <a:pt x="15361" y="12897"/>
                      <a:pt x="15366" y="12897"/>
                    </a:cubicBezTo>
                    <a:cubicBezTo>
                      <a:pt x="15370" y="12897"/>
                      <a:pt x="15370" y="12875"/>
                      <a:pt x="15379" y="12864"/>
                    </a:cubicBezTo>
                    <a:cubicBezTo>
                      <a:pt x="15392" y="12842"/>
                      <a:pt x="15396" y="12809"/>
                      <a:pt x="15405" y="12798"/>
                    </a:cubicBezTo>
                    <a:cubicBezTo>
                      <a:pt x="15405" y="12798"/>
                      <a:pt x="15405" y="12787"/>
                      <a:pt x="15405" y="12776"/>
                    </a:cubicBezTo>
                    <a:cubicBezTo>
                      <a:pt x="15409" y="12776"/>
                      <a:pt x="15418" y="12765"/>
                      <a:pt x="15422" y="12754"/>
                    </a:cubicBezTo>
                    <a:cubicBezTo>
                      <a:pt x="15431" y="12743"/>
                      <a:pt x="15435" y="12710"/>
                      <a:pt x="15444" y="12710"/>
                    </a:cubicBezTo>
                    <a:cubicBezTo>
                      <a:pt x="15444" y="12699"/>
                      <a:pt x="15453" y="12699"/>
                      <a:pt x="15457" y="12688"/>
                    </a:cubicBezTo>
                    <a:cubicBezTo>
                      <a:pt x="15466" y="12688"/>
                      <a:pt x="15466" y="12665"/>
                      <a:pt x="15470" y="12654"/>
                    </a:cubicBezTo>
                    <a:cubicBezTo>
                      <a:pt x="15492" y="12610"/>
                      <a:pt x="15518" y="12566"/>
                      <a:pt x="15536" y="12522"/>
                    </a:cubicBezTo>
                    <a:cubicBezTo>
                      <a:pt x="15545" y="12500"/>
                      <a:pt x="15549" y="12500"/>
                      <a:pt x="15558" y="12489"/>
                    </a:cubicBezTo>
                    <a:cubicBezTo>
                      <a:pt x="15580" y="12445"/>
                      <a:pt x="15601" y="12368"/>
                      <a:pt x="15623" y="12346"/>
                    </a:cubicBezTo>
                    <a:cubicBezTo>
                      <a:pt x="15628" y="12346"/>
                      <a:pt x="15636" y="12313"/>
                      <a:pt x="15641" y="12313"/>
                    </a:cubicBezTo>
                    <a:cubicBezTo>
                      <a:pt x="15641" y="12302"/>
                      <a:pt x="15641" y="12280"/>
                      <a:pt x="15641" y="12269"/>
                    </a:cubicBezTo>
                    <a:cubicBezTo>
                      <a:pt x="15645" y="12258"/>
                      <a:pt x="15654" y="12258"/>
                      <a:pt x="15658" y="12247"/>
                    </a:cubicBezTo>
                    <a:cubicBezTo>
                      <a:pt x="15663" y="12225"/>
                      <a:pt x="15671" y="12203"/>
                      <a:pt x="15680" y="12192"/>
                    </a:cubicBezTo>
                    <a:cubicBezTo>
                      <a:pt x="15689" y="12170"/>
                      <a:pt x="15698" y="12148"/>
                      <a:pt x="15698" y="12126"/>
                    </a:cubicBezTo>
                    <a:cubicBezTo>
                      <a:pt x="15715" y="12126"/>
                      <a:pt x="15724" y="12081"/>
                      <a:pt x="15741" y="12070"/>
                    </a:cubicBezTo>
                    <a:cubicBezTo>
                      <a:pt x="15763" y="11982"/>
                      <a:pt x="15798" y="11894"/>
                      <a:pt x="15829" y="11828"/>
                    </a:cubicBezTo>
                    <a:cubicBezTo>
                      <a:pt x="15829" y="11828"/>
                      <a:pt x="15837" y="11817"/>
                      <a:pt x="15846" y="11806"/>
                    </a:cubicBezTo>
                    <a:cubicBezTo>
                      <a:pt x="15864" y="11762"/>
                      <a:pt x="15881" y="11707"/>
                      <a:pt x="15899" y="11674"/>
                    </a:cubicBezTo>
                    <a:cubicBezTo>
                      <a:pt x="15907" y="11652"/>
                      <a:pt x="15925" y="11619"/>
                      <a:pt x="15933" y="11608"/>
                    </a:cubicBezTo>
                    <a:cubicBezTo>
                      <a:pt x="15942" y="11585"/>
                      <a:pt x="15947" y="11563"/>
                      <a:pt x="15960" y="11574"/>
                    </a:cubicBezTo>
                    <a:cubicBezTo>
                      <a:pt x="15964" y="11552"/>
                      <a:pt x="15960" y="11541"/>
                      <a:pt x="15960" y="11530"/>
                    </a:cubicBezTo>
                    <a:cubicBezTo>
                      <a:pt x="15960" y="11508"/>
                      <a:pt x="15973" y="11475"/>
                      <a:pt x="15973" y="11464"/>
                    </a:cubicBezTo>
                    <a:cubicBezTo>
                      <a:pt x="15973" y="11453"/>
                      <a:pt x="15982" y="11453"/>
                      <a:pt x="15982" y="11442"/>
                    </a:cubicBezTo>
                    <a:cubicBezTo>
                      <a:pt x="15982" y="11431"/>
                      <a:pt x="15982" y="11409"/>
                      <a:pt x="15990" y="11398"/>
                    </a:cubicBezTo>
                    <a:cubicBezTo>
                      <a:pt x="15995" y="11376"/>
                      <a:pt x="16012" y="11354"/>
                      <a:pt x="16016" y="11332"/>
                    </a:cubicBezTo>
                    <a:cubicBezTo>
                      <a:pt x="16016" y="11321"/>
                      <a:pt x="16025" y="11299"/>
                      <a:pt x="16030" y="11288"/>
                    </a:cubicBezTo>
                    <a:cubicBezTo>
                      <a:pt x="16034" y="11266"/>
                      <a:pt x="16043" y="11266"/>
                      <a:pt x="16043" y="11244"/>
                    </a:cubicBezTo>
                    <a:cubicBezTo>
                      <a:pt x="16038" y="11244"/>
                      <a:pt x="16034" y="11255"/>
                      <a:pt x="16030" y="11266"/>
                    </a:cubicBezTo>
                    <a:cubicBezTo>
                      <a:pt x="16025" y="11266"/>
                      <a:pt x="16016" y="11266"/>
                      <a:pt x="16012" y="11288"/>
                    </a:cubicBezTo>
                    <a:cubicBezTo>
                      <a:pt x="16003" y="11299"/>
                      <a:pt x="15995" y="11321"/>
                      <a:pt x="15990" y="11332"/>
                    </a:cubicBezTo>
                    <a:cubicBezTo>
                      <a:pt x="15990" y="11332"/>
                      <a:pt x="15982" y="11321"/>
                      <a:pt x="15977" y="11332"/>
                    </a:cubicBezTo>
                    <a:cubicBezTo>
                      <a:pt x="15977" y="11332"/>
                      <a:pt x="15977" y="11343"/>
                      <a:pt x="15973" y="11354"/>
                    </a:cubicBezTo>
                    <a:cubicBezTo>
                      <a:pt x="15973" y="11354"/>
                      <a:pt x="15964" y="11354"/>
                      <a:pt x="15964" y="11354"/>
                    </a:cubicBezTo>
                    <a:cubicBezTo>
                      <a:pt x="15960" y="11354"/>
                      <a:pt x="15955" y="11376"/>
                      <a:pt x="15951" y="11376"/>
                    </a:cubicBezTo>
                    <a:cubicBezTo>
                      <a:pt x="15929" y="11409"/>
                      <a:pt x="15912" y="11442"/>
                      <a:pt x="15890" y="11475"/>
                    </a:cubicBezTo>
                    <a:cubicBezTo>
                      <a:pt x="15881" y="11497"/>
                      <a:pt x="15868" y="11497"/>
                      <a:pt x="15859" y="11508"/>
                    </a:cubicBezTo>
                    <a:cubicBezTo>
                      <a:pt x="15859" y="11508"/>
                      <a:pt x="15850" y="11530"/>
                      <a:pt x="15846" y="11541"/>
                    </a:cubicBezTo>
                    <a:cubicBezTo>
                      <a:pt x="15837" y="11541"/>
                      <a:pt x="15837" y="11552"/>
                      <a:pt x="15829" y="11563"/>
                    </a:cubicBezTo>
                    <a:cubicBezTo>
                      <a:pt x="15816" y="11585"/>
                      <a:pt x="15798" y="11608"/>
                      <a:pt x="15789" y="11619"/>
                    </a:cubicBezTo>
                    <a:cubicBezTo>
                      <a:pt x="15776" y="11652"/>
                      <a:pt x="15759" y="11685"/>
                      <a:pt x="15750" y="11707"/>
                    </a:cubicBezTo>
                    <a:cubicBezTo>
                      <a:pt x="15750" y="11707"/>
                      <a:pt x="15741" y="11707"/>
                      <a:pt x="15737" y="11718"/>
                    </a:cubicBezTo>
                    <a:cubicBezTo>
                      <a:pt x="15728" y="11740"/>
                      <a:pt x="15719" y="11762"/>
                      <a:pt x="15711" y="11773"/>
                    </a:cubicBezTo>
                    <a:cubicBezTo>
                      <a:pt x="15706" y="11784"/>
                      <a:pt x="15698" y="11795"/>
                      <a:pt x="15693" y="11795"/>
                    </a:cubicBezTo>
                    <a:cubicBezTo>
                      <a:pt x="15636" y="11894"/>
                      <a:pt x="15575" y="12015"/>
                      <a:pt x="15518" y="12093"/>
                    </a:cubicBezTo>
                    <a:cubicBezTo>
                      <a:pt x="15518" y="12093"/>
                      <a:pt x="15510" y="12093"/>
                      <a:pt x="15505" y="12093"/>
                    </a:cubicBezTo>
                    <a:cubicBezTo>
                      <a:pt x="15505" y="12093"/>
                      <a:pt x="15505" y="12104"/>
                      <a:pt x="15505" y="12115"/>
                    </a:cubicBezTo>
                    <a:cubicBezTo>
                      <a:pt x="15492" y="12137"/>
                      <a:pt x="15483" y="12159"/>
                      <a:pt x="15475" y="12170"/>
                    </a:cubicBezTo>
                    <a:cubicBezTo>
                      <a:pt x="15435" y="12225"/>
                      <a:pt x="15400" y="12302"/>
                      <a:pt x="15357" y="12346"/>
                    </a:cubicBezTo>
                    <a:cubicBezTo>
                      <a:pt x="15331" y="12379"/>
                      <a:pt x="15304" y="12401"/>
                      <a:pt x="15278" y="12412"/>
                    </a:cubicBezTo>
                    <a:cubicBezTo>
                      <a:pt x="15252" y="12368"/>
                      <a:pt x="15278" y="12291"/>
                      <a:pt x="15269" y="12236"/>
                    </a:cubicBezTo>
                    <a:cubicBezTo>
                      <a:pt x="15278" y="12236"/>
                      <a:pt x="15291" y="12214"/>
                      <a:pt x="15296" y="12203"/>
                    </a:cubicBezTo>
                    <a:cubicBezTo>
                      <a:pt x="15296" y="12203"/>
                      <a:pt x="15296" y="12181"/>
                      <a:pt x="15296" y="12181"/>
                    </a:cubicBezTo>
                    <a:cubicBezTo>
                      <a:pt x="15296" y="12181"/>
                      <a:pt x="15300" y="12181"/>
                      <a:pt x="15304" y="12181"/>
                    </a:cubicBezTo>
                    <a:cubicBezTo>
                      <a:pt x="15317" y="12159"/>
                      <a:pt x="15326" y="12137"/>
                      <a:pt x="15335" y="12115"/>
                    </a:cubicBezTo>
                    <a:cubicBezTo>
                      <a:pt x="15357" y="12070"/>
                      <a:pt x="15374" y="12015"/>
                      <a:pt x="15400" y="11993"/>
                    </a:cubicBezTo>
                    <a:cubicBezTo>
                      <a:pt x="15400" y="11916"/>
                      <a:pt x="15435" y="11927"/>
                      <a:pt x="15435" y="11850"/>
                    </a:cubicBezTo>
                    <a:cubicBezTo>
                      <a:pt x="15449" y="11850"/>
                      <a:pt x="15449" y="11817"/>
                      <a:pt x="15449" y="11806"/>
                    </a:cubicBezTo>
                    <a:cubicBezTo>
                      <a:pt x="15462" y="11773"/>
                      <a:pt x="15479" y="11740"/>
                      <a:pt x="15492" y="11718"/>
                    </a:cubicBezTo>
                    <a:cubicBezTo>
                      <a:pt x="15505" y="11685"/>
                      <a:pt x="15518" y="11652"/>
                      <a:pt x="15536" y="11619"/>
                    </a:cubicBezTo>
                    <a:cubicBezTo>
                      <a:pt x="15580" y="11508"/>
                      <a:pt x="15632" y="11398"/>
                      <a:pt x="15671" y="11288"/>
                    </a:cubicBezTo>
                    <a:cubicBezTo>
                      <a:pt x="15680" y="11255"/>
                      <a:pt x="15693" y="11233"/>
                      <a:pt x="15702" y="11211"/>
                    </a:cubicBezTo>
                    <a:cubicBezTo>
                      <a:pt x="15702" y="11211"/>
                      <a:pt x="15702" y="11189"/>
                      <a:pt x="15702" y="11189"/>
                    </a:cubicBezTo>
                    <a:cubicBezTo>
                      <a:pt x="15702" y="11189"/>
                      <a:pt x="15711" y="11189"/>
                      <a:pt x="15711" y="11178"/>
                    </a:cubicBezTo>
                    <a:cubicBezTo>
                      <a:pt x="15724" y="11145"/>
                      <a:pt x="15728" y="11123"/>
                      <a:pt x="15741" y="11100"/>
                    </a:cubicBezTo>
                    <a:cubicBezTo>
                      <a:pt x="15754" y="11056"/>
                      <a:pt x="15763" y="11012"/>
                      <a:pt x="15781" y="10990"/>
                    </a:cubicBezTo>
                    <a:cubicBezTo>
                      <a:pt x="15781" y="10946"/>
                      <a:pt x="15798" y="10913"/>
                      <a:pt x="15807" y="10880"/>
                    </a:cubicBezTo>
                    <a:cubicBezTo>
                      <a:pt x="15811" y="10869"/>
                      <a:pt x="15820" y="10858"/>
                      <a:pt x="15816" y="10836"/>
                    </a:cubicBezTo>
                    <a:cubicBezTo>
                      <a:pt x="15785" y="10814"/>
                      <a:pt x="15767" y="10880"/>
                      <a:pt x="15750" y="10902"/>
                    </a:cubicBezTo>
                    <a:cubicBezTo>
                      <a:pt x="15750" y="10902"/>
                      <a:pt x="15750" y="10924"/>
                      <a:pt x="15746" y="10924"/>
                    </a:cubicBezTo>
                    <a:cubicBezTo>
                      <a:pt x="15737" y="10946"/>
                      <a:pt x="15728" y="10968"/>
                      <a:pt x="15724" y="10979"/>
                    </a:cubicBezTo>
                    <a:cubicBezTo>
                      <a:pt x="15719" y="10979"/>
                      <a:pt x="15711" y="10990"/>
                      <a:pt x="15706" y="10990"/>
                    </a:cubicBezTo>
                    <a:cubicBezTo>
                      <a:pt x="15684" y="11034"/>
                      <a:pt x="15663" y="11078"/>
                      <a:pt x="15645" y="11112"/>
                    </a:cubicBezTo>
                    <a:cubicBezTo>
                      <a:pt x="15645" y="11112"/>
                      <a:pt x="15636" y="11112"/>
                      <a:pt x="15632" y="11134"/>
                    </a:cubicBezTo>
                    <a:cubicBezTo>
                      <a:pt x="15623" y="11145"/>
                      <a:pt x="15615" y="11167"/>
                      <a:pt x="15606" y="11178"/>
                    </a:cubicBezTo>
                    <a:cubicBezTo>
                      <a:pt x="15593" y="11200"/>
                      <a:pt x="15584" y="11211"/>
                      <a:pt x="15571" y="11222"/>
                    </a:cubicBezTo>
                    <a:cubicBezTo>
                      <a:pt x="15562" y="11233"/>
                      <a:pt x="15558" y="11255"/>
                      <a:pt x="15553" y="11266"/>
                    </a:cubicBezTo>
                    <a:cubicBezTo>
                      <a:pt x="15553" y="11288"/>
                      <a:pt x="15540" y="11266"/>
                      <a:pt x="15536" y="11288"/>
                    </a:cubicBezTo>
                    <a:cubicBezTo>
                      <a:pt x="15523" y="11310"/>
                      <a:pt x="15510" y="11343"/>
                      <a:pt x="15501" y="11365"/>
                    </a:cubicBezTo>
                    <a:cubicBezTo>
                      <a:pt x="15488" y="11387"/>
                      <a:pt x="15479" y="11409"/>
                      <a:pt x="15466" y="11431"/>
                    </a:cubicBezTo>
                    <a:cubicBezTo>
                      <a:pt x="15462" y="11431"/>
                      <a:pt x="15453" y="11442"/>
                      <a:pt x="15453" y="11453"/>
                    </a:cubicBezTo>
                    <a:cubicBezTo>
                      <a:pt x="15453" y="11453"/>
                      <a:pt x="15453" y="11475"/>
                      <a:pt x="15453" y="11475"/>
                    </a:cubicBezTo>
                    <a:cubicBezTo>
                      <a:pt x="15444" y="11486"/>
                      <a:pt x="15435" y="11475"/>
                      <a:pt x="15427" y="11497"/>
                    </a:cubicBezTo>
                    <a:cubicBezTo>
                      <a:pt x="15414" y="11519"/>
                      <a:pt x="15400" y="11552"/>
                      <a:pt x="15396" y="11574"/>
                    </a:cubicBezTo>
                    <a:cubicBezTo>
                      <a:pt x="15383" y="11585"/>
                      <a:pt x="15370" y="11608"/>
                      <a:pt x="15366" y="11619"/>
                    </a:cubicBezTo>
                    <a:cubicBezTo>
                      <a:pt x="15366" y="11619"/>
                      <a:pt x="15361" y="11641"/>
                      <a:pt x="15357" y="11641"/>
                    </a:cubicBezTo>
                    <a:cubicBezTo>
                      <a:pt x="15344" y="11652"/>
                      <a:pt x="15326" y="11652"/>
                      <a:pt x="15313" y="11696"/>
                    </a:cubicBezTo>
                    <a:cubicBezTo>
                      <a:pt x="15300" y="11696"/>
                      <a:pt x="15282" y="11740"/>
                      <a:pt x="15265" y="11751"/>
                    </a:cubicBezTo>
                    <a:cubicBezTo>
                      <a:pt x="15226" y="11773"/>
                      <a:pt x="15178" y="11751"/>
                      <a:pt x="15173" y="11652"/>
                    </a:cubicBezTo>
                    <a:cubicBezTo>
                      <a:pt x="15173" y="11619"/>
                      <a:pt x="15178" y="11619"/>
                      <a:pt x="15186" y="11574"/>
                    </a:cubicBezTo>
                    <a:cubicBezTo>
                      <a:pt x="15186" y="11541"/>
                      <a:pt x="15186" y="11508"/>
                      <a:pt x="15195" y="11475"/>
                    </a:cubicBezTo>
                    <a:cubicBezTo>
                      <a:pt x="15200" y="11464"/>
                      <a:pt x="15204" y="11464"/>
                      <a:pt x="15213" y="11453"/>
                    </a:cubicBezTo>
                    <a:cubicBezTo>
                      <a:pt x="15217" y="11431"/>
                      <a:pt x="15221" y="11409"/>
                      <a:pt x="15221" y="11409"/>
                    </a:cubicBezTo>
                    <a:cubicBezTo>
                      <a:pt x="15221" y="11409"/>
                      <a:pt x="15230" y="11409"/>
                      <a:pt x="15230" y="11409"/>
                    </a:cubicBezTo>
                    <a:cubicBezTo>
                      <a:pt x="15239" y="11387"/>
                      <a:pt x="15239" y="11354"/>
                      <a:pt x="15243" y="11332"/>
                    </a:cubicBezTo>
                    <a:cubicBezTo>
                      <a:pt x="15248" y="11310"/>
                      <a:pt x="15261" y="11288"/>
                      <a:pt x="15265" y="11277"/>
                    </a:cubicBezTo>
                    <a:cubicBezTo>
                      <a:pt x="15274" y="11255"/>
                      <a:pt x="15278" y="11233"/>
                      <a:pt x="15287" y="11211"/>
                    </a:cubicBezTo>
                    <a:cubicBezTo>
                      <a:pt x="15296" y="11189"/>
                      <a:pt x="15304" y="11156"/>
                      <a:pt x="15309" y="11134"/>
                    </a:cubicBezTo>
                    <a:cubicBezTo>
                      <a:pt x="15309" y="11134"/>
                      <a:pt x="15313" y="11134"/>
                      <a:pt x="15317" y="11134"/>
                    </a:cubicBezTo>
                    <a:cubicBezTo>
                      <a:pt x="15335" y="11078"/>
                      <a:pt x="15352" y="11023"/>
                      <a:pt x="15370" y="10968"/>
                    </a:cubicBezTo>
                    <a:cubicBezTo>
                      <a:pt x="15379" y="10935"/>
                      <a:pt x="15383" y="10913"/>
                      <a:pt x="15387" y="10902"/>
                    </a:cubicBezTo>
                    <a:cubicBezTo>
                      <a:pt x="15400" y="10869"/>
                      <a:pt x="15418" y="10847"/>
                      <a:pt x="15427" y="10825"/>
                    </a:cubicBezTo>
                    <a:cubicBezTo>
                      <a:pt x="15444" y="10781"/>
                      <a:pt x="15457" y="10726"/>
                      <a:pt x="15475" y="10671"/>
                    </a:cubicBezTo>
                    <a:cubicBezTo>
                      <a:pt x="15488" y="10627"/>
                      <a:pt x="15514" y="10583"/>
                      <a:pt x="15505" y="10539"/>
                    </a:cubicBezTo>
                    <a:cubicBezTo>
                      <a:pt x="15483" y="10517"/>
                      <a:pt x="15470" y="10561"/>
                      <a:pt x="15457" y="10583"/>
                    </a:cubicBezTo>
                    <a:cubicBezTo>
                      <a:pt x="15431" y="10627"/>
                      <a:pt x="15400" y="10660"/>
                      <a:pt x="15374" y="10693"/>
                    </a:cubicBezTo>
                    <a:cubicBezTo>
                      <a:pt x="15374" y="10693"/>
                      <a:pt x="15374" y="10715"/>
                      <a:pt x="15374" y="10715"/>
                    </a:cubicBezTo>
                    <a:cubicBezTo>
                      <a:pt x="15374" y="10715"/>
                      <a:pt x="15370" y="10715"/>
                      <a:pt x="15366" y="10715"/>
                    </a:cubicBezTo>
                    <a:cubicBezTo>
                      <a:pt x="15366" y="10715"/>
                      <a:pt x="15366" y="10726"/>
                      <a:pt x="15361" y="10726"/>
                    </a:cubicBezTo>
                    <a:cubicBezTo>
                      <a:pt x="15357" y="10726"/>
                      <a:pt x="15348" y="10726"/>
                      <a:pt x="15344" y="10737"/>
                    </a:cubicBezTo>
                    <a:cubicBezTo>
                      <a:pt x="15326" y="10759"/>
                      <a:pt x="15304" y="10792"/>
                      <a:pt x="15296" y="10803"/>
                    </a:cubicBezTo>
                    <a:cubicBezTo>
                      <a:pt x="15282" y="10825"/>
                      <a:pt x="15274" y="10847"/>
                      <a:pt x="15261" y="10858"/>
                    </a:cubicBezTo>
                    <a:cubicBezTo>
                      <a:pt x="15261" y="10858"/>
                      <a:pt x="15252" y="10858"/>
                      <a:pt x="15248" y="10869"/>
                    </a:cubicBezTo>
                    <a:cubicBezTo>
                      <a:pt x="15248" y="10869"/>
                      <a:pt x="15243" y="10891"/>
                      <a:pt x="15239" y="10891"/>
                    </a:cubicBezTo>
                    <a:cubicBezTo>
                      <a:pt x="15239" y="10891"/>
                      <a:pt x="15230" y="10891"/>
                      <a:pt x="15226" y="10891"/>
                    </a:cubicBezTo>
                    <a:cubicBezTo>
                      <a:pt x="15226" y="10891"/>
                      <a:pt x="15221" y="10913"/>
                      <a:pt x="15217" y="10924"/>
                    </a:cubicBezTo>
                    <a:cubicBezTo>
                      <a:pt x="15217" y="10924"/>
                      <a:pt x="15208" y="10924"/>
                      <a:pt x="15208" y="10935"/>
                    </a:cubicBezTo>
                    <a:cubicBezTo>
                      <a:pt x="15208" y="10935"/>
                      <a:pt x="15204" y="10957"/>
                      <a:pt x="15200" y="10957"/>
                    </a:cubicBezTo>
                    <a:cubicBezTo>
                      <a:pt x="15200" y="10957"/>
                      <a:pt x="15191" y="10957"/>
                      <a:pt x="15186" y="10957"/>
                    </a:cubicBezTo>
                    <a:cubicBezTo>
                      <a:pt x="15186" y="10957"/>
                      <a:pt x="15186" y="10979"/>
                      <a:pt x="15178" y="10990"/>
                    </a:cubicBezTo>
                    <a:cubicBezTo>
                      <a:pt x="15173" y="11001"/>
                      <a:pt x="15160" y="11012"/>
                      <a:pt x="15151" y="11023"/>
                    </a:cubicBezTo>
                    <a:cubicBezTo>
                      <a:pt x="15125" y="11056"/>
                      <a:pt x="15108" y="11067"/>
                      <a:pt x="15082" y="11045"/>
                    </a:cubicBezTo>
                    <a:cubicBezTo>
                      <a:pt x="15033" y="11045"/>
                      <a:pt x="15020" y="10957"/>
                      <a:pt x="15012" y="10858"/>
                    </a:cubicBezTo>
                    <a:cubicBezTo>
                      <a:pt x="15033" y="10781"/>
                      <a:pt x="15060" y="10715"/>
                      <a:pt x="15073" y="10605"/>
                    </a:cubicBezTo>
                    <a:cubicBezTo>
                      <a:pt x="15086" y="10605"/>
                      <a:pt x="15082" y="10572"/>
                      <a:pt x="15086" y="10561"/>
                    </a:cubicBezTo>
                    <a:cubicBezTo>
                      <a:pt x="15095" y="10539"/>
                      <a:pt x="15103" y="10517"/>
                      <a:pt x="15108" y="10506"/>
                    </a:cubicBezTo>
                    <a:cubicBezTo>
                      <a:pt x="15112" y="10484"/>
                      <a:pt x="15112" y="10472"/>
                      <a:pt x="15116" y="10461"/>
                    </a:cubicBezTo>
                    <a:cubicBezTo>
                      <a:pt x="15116" y="10461"/>
                      <a:pt x="15130" y="10461"/>
                      <a:pt x="15130" y="10439"/>
                    </a:cubicBezTo>
                    <a:cubicBezTo>
                      <a:pt x="15134" y="10439"/>
                      <a:pt x="15134" y="10406"/>
                      <a:pt x="15138" y="10395"/>
                    </a:cubicBezTo>
                    <a:cubicBezTo>
                      <a:pt x="15160" y="10329"/>
                      <a:pt x="15191" y="10274"/>
                      <a:pt x="15208" y="10208"/>
                    </a:cubicBezTo>
                    <a:cubicBezTo>
                      <a:pt x="15213" y="10208"/>
                      <a:pt x="15213" y="10175"/>
                      <a:pt x="15217" y="10175"/>
                    </a:cubicBezTo>
                    <a:cubicBezTo>
                      <a:pt x="15226" y="10153"/>
                      <a:pt x="15234" y="10131"/>
                      <a:pt x="15243" y="10120"/>
                    </a:cubicBezTo>
                    <a:cubicBezTo>
                      <a:pt x="15252" y="10087"/>
                      <a:pt x="15261" y="10065"/>
                      <a:pt x="15261" y="10043"/>
                    </a:cubicBezTo>
                    <a:cubicBezTo>
                      <a:pt x="15239" y="10076"/>
                      <a:pt x="15217" y="10087"/>
                      <a:pt x="15195" y="10098"/>
                    </a:cubicBezTo>
                    <a:cubicBezTo>
                      <a:pt x="15178" y="10109"/>
                      <a:pt x="15160" y="10131"/>
                      <a:pt x="15151" y="10142"/>
                    </a:cubicBezTo>
                    <a:cubicBezTo>
                      <a:pt x="15147" y="10142"/>
                      <a:pt x="15138" y="10142"/>
                      <a:pt x="15130" y="10142"/>
                    </a:cubicBezTo>
                    <a:cubicBezTo>
                      <a:pt x="15121" y="10153"/>
                      <a:pt x="15112" y="10175"/>
                      <a:pt x="15103" y="10186"/>
                    </a:cubicBezTo>
                    <a:cubicBezTo>
                      <a:pt x="15090" y="10186"/>
                      <a:pt x="15077" y="10186"/>
                      <a:pt x="15064" y="10208"/>
                    </a:cubicBezTo>
                    <a:cubicBezTo>
                      <a:pt x="15055" y="10208"/>
                      <a:pt x="15047" y="10241"/>
                      <a:pt x="15038" y="10252"/>
                    </a:cubicBezTo>
                    <a:cubicBezTo>
                      <a:pt x="15029" y="10252"/>
                      <a:pt x="15016" y="10274"/>
                      <a:pt x="15012" y="10296"/>
                    </a:cubicBezTo>
                    <a:cubicBezTo>
                      <a:pt x="15003" y="10285"/>
                      <a:pt x="14999" y="10296"/>
                      <a:pt x="14990" y="10318"/>
                    </a:cubicBezTo>
                    <a:cubicBezTo>
                      <a:pt x="14981" y="10318"/>
                      <a:pt x="14968" y="10318"/>
                      <a:pt x="14964" y="10318"/>
                    </a:cubicBezTo>
                    <a:cubicBezTo>
                      <a:pt x="14955" y="10318"/>
                      <a:pt x="14950" y="10340"/>
                      <a:pt x="14942" y="10351"/>
                    </a:cubicBezTo>
                    <a:cubicBezTo>
                      <a:pt x="14933" y="10351"/>
                      <a:pt x="14920" y="10351"/>
                      <a:pt x="14916" y="10351"/>
                    </a:cubicBezTo>
                    <a:cubicBezTo>
                      <a:pt x="14916" y="10351"/>
                      <a:pt x="14916" y="10373"/>
                      <a:pt x="14907" y="10373"/>
                    </a:cubicBezTo>
                    <a:cubicBezTo>
                      <a:pt x="14907" y="10373"/>
                      <a:pt x="14898" y="10373"/>
                      <a:pt x="14898" y="10373"/>
                    </a:cubicBezTo>
                    <a:cubicBezTo>
                      <a:pt x="14898" y="10373"/>
                      <a:pt x="14885" y="10395"/>
                      <a:pt x="14881" y="10406"/>
                    </a:cubicBezTo>
                    <a:cubicBezTo>
                      <a:pt x="14872" y="10417"/>
                      <a:pt x="14859" y="10439"/>
                      <a:pt x="14854" y="10461"/>
                    </a:cubicBezTo>
                    <a:cubicBezTo>
                      <a:pt x="14837" y="10495"/>
                      <a:pt x="14824" y="10561"/>
                      <a:pt x="14815" y="10616"/>
                    </a:cubicBezTo>
                    <a:cubicBezTo>
                      <a:pt x="14828" y="10660"/>
                      <a:pt x="14828" y="10704"/>
                      <a:pt x="14837" y="10759"/>
                    </a:cubicBezTo>
                    <a:cubicBezTo>
                      <a:pt x="14837" y="10781"/>
                      <a:pt x="14846" y="10781"/>
                      <a:pt x="14850" y="10803"/>
                    </a:cubicBezTo>
                    <a:cubicBezTo>
                      <a:pt x="14859" y="10847"/>
                      <a:pt x="14863" y="10913"/>
                      <a:pt x="14872" y="10957"/>
                    </a:cubicBezTo>
                    <a:cubicBezTo>
                      <a:pt x="14872" y="10979"/>
                      <a:pt x="14872" y="11001"/>
                      <a:pt x="14872" y="11023"/>
                    </a:cubicBezTo>
                    <a:cubicBezTo>
                      <a:pt x="14872" y="11045"/>
                      <a:pt x="14885" y="11056"/>
                      <a:pt x="14889" y="11078"/>
                    </a:cubicBezTo>
                    <a:cubicBezTo>
                      <a:pt x="14889" y="11100"/>
                      <a:pt x="14889" y="11134"/>
                      <a:pt x="14898" y="11156"/>
                    </a:cubicBezTo>
                    <a:cubicBezTo>
                      <a:pt x="14907" y="11200"/>
                      <a:pt x="14920" y="11277"/>
                      <a:pt x="14924" y="11310"/>
                    </a:cubicBezTo>
                    <a:cubicBezTo>
                      <a:pt x="14924" y="11310"/>
                      <a:pt x="14924" y="11332"/>
                      <a:pt x="14924" y="11354"/>
                    </a:cubicBezTo>
                    <a:cubicBezTo>
                      <a:pt x="14924" y="11376"/>
                      <a:pt x="14933" y="11387"/>
                      <a:pt x="14937" y="11409"/>
                    </a:cubicBezTo>
                    <a:cubicBezTo>
                      <a:pt x="14942" y="11464"/>
                      <a:pt x="14946" y="11508"/>
                      <a:pt x="14937" y="11563"/>
                    </a:cubicBezTo>
                    <a:cubicBezTo>
                      <a:pt x="14955" y="11585"/>
                      <a:pt x="14959" y="11641"/>
                      <a:pt x="14972" y="11674"/>
                    </a:cubicBezTo>
                    <a:cubicBezTo>
                      <a:pt x="14972" y="11751"/>
                      <a:pt x="14990" y="11773"/>
                      <a:pt x="14994" y="11828"/>
                    </a:cubicBezTo>
                    <a:cubicBezTo>
                      <a:pt x="14994" y="11905"/>
                      <a:pt x="15007" y="11993"/>
                      <a:pt x="15020" y="12037"/>
                    </a:cubicBezTo>
                    <a:cubicBezTo>
                      <a:pt x="15033" y="12104"/>
                      <a:pt x="15038" y="12159"/>
                      <a:pt x="15047" y="12214"/>
                    </a:cubicBezTo>
                    <a:cubicBezTo>
                      <a:pt x="15055" y="12280"/>
                      <a:pt x="15068" y="12357"/>
                      <a:pt x="15073" y="12401"/>
                    </a:cubicBezTo>
                    <a:cubicBezTo>
                      <a:pt x="15073" y="12401"/>
                      <a:pt x="15073" y="12412"/>
                      <a:pt x="15073" y="12423"/>
                    </a:cubicBezTo>
                    <a:cubicBezTo>
                      <a:pt x="15073" y="12456"/>
                      <a:pt x="15082" y="12456"/>
                      <a:pt x="15086" y="12467"/>
                    </a:cubicBezTo>
                    <a:cubicBezTo>
                      <a:pt x="15095" y="12489"/>
                      <a:pt x="15095" y="12533"/>
                      <a:pt x="15095" y="12544"/>
                    </a:cubicBezTo>
                    <a:cubicBezTo>
                      <a:pt x="15095" y="12544"/>
                      <a:pt x="15095" y="12544"/>
                      <a:pt x="15095" y="12566"/>
                    </a:cubicBezTo>
                    <a:cubicBezTo>
                      <a:pt x="15099" y="12610"/>
                      <a:pt x="15103" y="12643"/>
                      <a:pt x="15108" y="12688"/>
                    </a:cubicBezTo>
                    <a:cubicBezTo>
                      <a:pt x="15112" y="12743"/>
                      <a:pt x="15108" y="12886"/>
                      <a:pt x="15116" y="12897"/>
                    </a:cubicBezTo>
                    <a:cubicBezTo>
                      <a:pt x="15116" y="12897"/>
                      <a:pt x="15116" y="12908"/>
                      <a:pt x="15116" y="12908"/>
                    </a:cubicBezTo>
                    <a:cubicBezTo>
                      <a:pt x="15116" y="12974"/>
                      <a:pt x="15121" y="13007"/>
                      <a:pt x="15125" y="13073"/>
                    </a:cubicBezTo>
                    <a:cubicBezTo>
                      <a:pt x="15125" y="13106"/>
                      <a:pt x="15125" y="13139"/>
                      <a:pt x="15125" y="13172"/>
                    </a:cubicBezTo>
                    <a:cubicBezTo>
                      <a:pt x="15125" y="13216"/>
                      <a:pt x="15134" y="13250"/>
                      <a:pt x="15134" y="13283"/>
                    </a:cubicBezTo>
                    <a:cubicBezTo>
                      <a:pt x="15134" y="13316"/>
                      <a:pt x="15134" y="13338"/>
                      <a:pt x="15134" y="13382"/>
                    </a:cubicBezTo>
                    <a:cubicBezTo>
                      <a:pt x="15134" y="13470"/>
                      <a:pt x="15134" y="13536"/>
                      <a:pt x="15125" y="13602"/>
                    </a:cubicBezTo>
                    <a:cubicBezTo>
                      <a:pt x="15125" y="13602"/>
                      <a:pt x="15116" y="13635"/>
                      <a:pt x="15116" y="13635"/>
                    </a:cubicBezTo>
                    <a:cubicBezTo>
                      <a:pt x="15116" y="13690"/>
                      <a:pt x="15116" y="13757"/>
                      <a:pt x="15108" y="13801"/>
                    </a:cubicBezTo>
                    <a:cubicBezTo>
                      <a:pt x="15099" y="13856"/>
                      <a:pt x="15082" y="13911"/>
                      <a:pt x="15073" y="13966"/>
                    </a:cubicBezTo>
                    <a:cubicBezTo>
                      <a:pt x="15073" y="13988"/>
                      <a:pt x="15073" y="14021"/>
                      <a:pt x="15064" y="14054"/>
                    </a:cubicBezTo>
                    <a:cubicBezTo>
                      <a:pt x="15064" y="14054"/>
                      <a:pt x="15060" y="14076"/>
                      <a:pt x="15055" y="14098"/>
                    </a:cubicBezTo>
                    <a:cubicBezTo>
                      <a:pt x="15055" y="14120"/>
                      <a:pt x="15055" y="14142"/>
                      <a:pt x="15055" y="14142"/>
                    </a:cubicBezTo>
                    <a:cubicBezTo>
                      <a:pt x="15051" y="14175"/>
                      <a:pt x="15029" y="14219"/>
                      <a:pt x="15020" y="14242"/>
                    </a:cubicBezTo>
                    <a:cubicBezTo>
                      <a:pt x="15020" y="14242"/>
                      <a:pt x="15020" y="14253"/>
                      <a:pt x="15020" y="14264"/>
                    </a:cubicBezTo>
                    <a:cubicBezTo>
                      <a:pt x="15020" y="14264"/>
                      <a:pt x="15012" y="14264"/>
                      <a:pt x="15012" y="14264"/>
                    </a:cubicBezTo>
                    <a:cubicBezTo>
                      <a:pt x="14994" y="14308"/>
                      <a:pt x="14977" y="14363"/>
                      <a:pt x="14959" y="14396"/>
                    </a:cubicBezTo>
                    <a:cubicBezTo>
                      <a:pt x="14942" y="14429"/>
                      <a:pt x="14916" y="14462"/>
                      <a:pt x="14894" y="14495"/>
                    </a:cubicBezTo>
                    <a:cubicBezTo>
                      <a:pt x="14889" y="14506"/>
                      <a:pt x="14881" y="14506"/>
                      <a:pt x="14876" y="14528"/>
                    </a:cubicBezTo>
                    <a:cubicBezTo>
                      <a:pt x="14859" y="14550"/>
                      <a:pt x="14841" y="14594"/>
                      <a:pt x="14828" y="14605"/>
                    </a:cubicBezTo>
                    <a:cubicBezTo>
                      <a:pt x="14819" y="14605"/>
                      <a:pt x="14806" y="14605"/>
                      <a:pt x="14798" y="14605"/>
                    </a:cubicBezTo>
                    <a:cubicBezTo>
                      <a:pt x="14789" y="14605"/>
                      <a:pt x="14780" y="14627"/>
                      <a:pt x="14776" y="14627"/>
                    </a:cubicBezTo>
                    <a:cubicBezTo>
                      <a:pt x="14767" y="14638"/>
                      <a:pt x="14758" y="14627"/>
                      <a:pt x="14749" y="14649"/>
                    </a:cubicBezTo>
                    <a:cubicBezTo>
                      <a:pt x="14741" y="14649"/>
                      <a:pt x="14736" y="14671"/>
                      <a:pt x="14728" y="14649"/>
                    </a:cubicBezTo>
                    <a:cubicBezTo>
                      <a:pt x="14728" y="14616"/>
                      <a:pt x="14723" y="14605"/>
                      <a:pt x="14710" y="14594"/>
                    </a:cubicBezTo>
                    <a:cubicBezTo>
                      <a:pt x="14710" y="14572"/>
                      <a:pt x="14715" y="14550"/>
                      <a:pt x="14723" y="14528"/>
                    </a:cubicBezTo>
                    <a:cubicBezTo>
                      <a:pt x="14723" y="14528"/>
                      <a:pt x="14723" y="14506"/>
                      <a:pt x="14719" y="14506"/>
                    </a:cubicBezTo>
                    <a:cubicBezTo>
                      <a:pt x="14723" y="14473"/>
                      <a:pt x="14732" y="14462"/>
                      <a:pt x="14728" y="14418"/>
                    </a:cubicBezTo>
                    <a:cubicBezTo>
                      <a:pt x="14741" y="14407"/>
                      <a:pt x="14741" y="14363"/>
                      <a:pt x="14749" y="14330"/>
                    </a:cubicBezTo>
                    <a:cubicBezTo>
                      <a:pt x="14763" y="14297"/>
                      <a:pt x="14776" y="14275"/>
                      <a:pt x="14793" y="14242"/>
                    </a:cubicBezTo>
                    <a:cubicBezTo>
                      <a:pt x="14815" y="14186"/>
                      <a:pt x="14824" y="14131"/>
                      <a:pt x="14850" y="14109"/>
                    </a:cubicBezTo>
                    <a:cubicBezTo>
                      <a:pt x="14854" y="14109"/>
                      <a:pt x="14850" y="14087"/>
                      <a:pt x="14850" y="14087"/>
                    </a:cubicBezTo>
                    <a:cubicBezTo>
                      <a:pt x="14867" y="14054"/>
                      <a:pt x="14885" y="14010"/>
                      <a:pt x="14902" y="13966"/>
                    </a:cubicBezTo>
                    <a:cubicBezTo>
                      <a:pt x="14907" y="13944"/>
                      <a:pt x="14916" y="13922"/>
                      <a:pt x="14920" y="13878"/>
                    </a:cubicBezTo>
                    <a:cubicBezTo>
                      <a:pt x="14929" y="13856"/>
                      <a:pt x="14942" y="13856"/>
                      <a:pt x="14946" y="13812"/>
                    </a:cubicBezTo>
                    <a:cubicBezTo>
                      <a:pt x="14955" y="13734"/>
                      <a:pt x="14964" y="13668"/>
                      <a:pt x="14977" y="13602"/>
                    </a:cubicBezTo>
                    <a:cubicBezTo>
                      <a:pt x="14964" y="13591"/>
                      <a:pt x="14959" y="13624"/>
                      <a:pt x="14950" y="13646"/>
                    </a:cubicBezTo>
                    <a:cubicBezTo>
                      <a:pt x="14950" y="13646"/>
                      <a:pt x="14946" y="13646"/>
                      <a:pt x="14942" y="13646"/>
                    </a:cubicBezTo>
                    <a:cubicBezTo>
                      <a:pt x="14942" y="13646"/>
                      <a:pt x="14942" y="13668"/>
                      <a:pt x="14942" y="13668"/>
                    </a:cubicBezTo>
                    <a:cubicBezTo>
                      <a:pt x="14942" y="13668"/>
                      <a:pt x="14933" y="13668"/>
                      <a:pt x="14924" y="13690"/>
                    </a:cubicBezTo>
                    <a:cubicBezTo>
                      <a:pt x="14911" y="13712"/>
                      <a:pt x="14898" y="13712"/>
                      <a:pt x="14885" y="13734"/>
                    </a:cubicBezTo>
                    <a:cubicBezTo>
                      <a:pt x="14872" y="13746"/>
                      <a:pt x="14863" y="13812"/>
                      <a:pt x="14841" y="13801"/>
                    </a:cubicBezTo>
                    <a:cubicBezTo>
                      <a:pt x="14815" y="13878"/>
                      <a:pt x="14767" y="13867"/>
                      <a:pt x="14758" y="13768"/>
                    </a:cubicBezTo>
                    <a:cubicBezTo>
                      <a:pt x="14749" y="13701"/>
                      <a:pt x="14758" y="13657"/>
                      <a:pt x="14771" y="13602"/>
                    </a:cubicBezTo>
                    <a:cubicBezTo>
                      <a:pt x="14784" y="13547"/>
                      <a:pt x="14802" y="13492"/>
                      <a:pt x="14811" y="13437"/>
                    </a:cubicBezTo>
                    <a:cubicBezTo>
                      <a:pt x="14811" y="13415"/>
                      <a:pt x="14819" y="13393"/>
                      <a:pt x="14824" y="13371"/>
                    </a:cubicBezTo>
                    <a:cubicBezTo>
                      <a:pt x="14824" y="13349"/>
                      <a:pt x="14833" y="13349"/>
                      <a:pt x="14837" y="13338"/>
                    </a:cubicBezTo>
                    <a:cubicBezTo>
                      <a:pt x="14837" y="13316"/>
                      <a:pt x="14837" y="13305"/>
                      <a:pt x="14837" y="13294"/>
                    </a:cubicBezTo>
                    <a:cubicBezTo>
                      <a:pt x="14846" y="13261"/>
                      <a:pt x="14863" y="13227"/>
                      <a:pt x="14872" y="13205"/>
                    </a:cubicBezTo>
                    <a:cubicBezTo>
                      <a:pt x="14872" y="13161"/>
                      <a:pt x="14881" y="13139"/>
                      <a:pt x="14881" y="13095"/>
                    </a:cubicBezTo>
                    <a:cubicBezTo>
                      <a:pt x="14894" y="13062"/>
                      <a:pt x="14911" y="13007"/>
                      <a:pt x="14907" y="12963"/>
                    </a:cubicBezTo>
                    <a:cubicBezTo>
                      <a:pt x="14898" y="13007"/>
                      <a:pt x="14876" y="13007"/>
                      <a:pt x="14872" y="13062"/>
                    </a:cubicBezTo>
                    <a:cubicBezTo>
                      <a:pt x="14846" y="13084"/>
                      <a:pt x="14828" y="13128"/>
                      <a:pt x="14802" y="13172"/>
                    </a:cubicBezTo>
                    <a:cubicBezTo>
                      <a:pt x="14780" y="13216"/>
                      <a:pt x="14754" y="13261"/>
                      <a:pt x="14723" y="13261"/>
                    </a:cubicBezTo>
                    <a:cubicBezTo>
                      <a:pt x="14697" y="13261"/>
                      <a:pt x="14675" y="13216"/>
                      <a:pt x="14667" y="13183"/>
                    </a:cubicBezTo>
                    <a:cubicBezTo>
                      <a:pt x="14658" y="13150"/>
                      <a:pt x="14667" y="13128"/>
                      <a:pt x="14667" y="13095"/>
                    </a:cubicBezTo>
                    <a:cubicBezTo>
                      <a:pt x="14667" y="13095"/>
                      <a:pt x="14667" y="13062"/>
                      <a:pt x="14667" y="13051"/>
                    </a:cubicBezTo>
                    <a:cubicBezTo>
                      <a:pt x="14680" y="12974"/>
                      <a:pt x="14706" y="12919"/>
                      <a:pt x="14723" y="12886"/>
                    </a:cubicBezTo>
                    <a:cubicBezTo>
                      <a:pt x="14723" y="12886"/>
                      <a:pt x="14723" y="12864"/>
                      <a:pt x="14723" y="12864"/>
                    </a:cubicBezTo>
                    <a:cubicBezTo>
                      <a:pt x="14723" y="12864"/>
                      <a:pt x="14732" y="12864"/>
                      <a:pt x="14732" y="12864"/>
                    </a:cubicBezTo>
                    <a:cubicBezTo>
                      <a:pt x="14758" y="12787"/>
                      <a:pt x="14780" y="12732"/>
                      <a:pt x="14811" y="12677"/>
                    </a:cubicBezTo>
                    <a:cubicBezTo>
                      <a:pt x="14815" y="12677"/>
                      <a:pt x="14824" y="12654"/>
                      <a:pt x="14811" y="12654"/>
                    </a:cubicBezTo>
                    <a:cubicBezTo>
                      <a:pt x="14789" y="12654"/>
                      <a:pt x="14767" y="12677"/>
                      <a:pt x="14745" y="12699"/>
                    </a:cubicBezTo>
                    <a:cubicBezTo>
                      <a:pt x="14723" y="12699"/>
                      <a:pt x="14693" y="12721"/>
                      <a:pt x="14675" y="12710"/>
                    </a:cubicBezTo>
                    <a:cubicBezTo>
                      <a:pt x="14662" y="12710"/>
                      <a:pt x="14658" y="12688"/>
                      <a:pt x="14658" y="12677"/>
                    </a:cubicBezTo>
                    <a:cubicBezTo>
                      <a:pt x="14640" y="12654"/>
                      <a:pt x="14627" y="12677"/>
                      <a:pt x="14614" y="12677"/>
                    </a:cubicBezTo>
                    <a:cubicBezTo>
                      <a:pt x="14614" y="12621"/>
                      <a:pt x="14592" y="12599"/>
                      <a:pt x="14579" y="12555"/>
                    </a:cubicBezTo>
                    <a:cubicBezTo>
                      <a:pt x="14579" y="12544"/>
                      <a:pt x="14575" y="12511"/>
                      <a:pt x="14570" y="12500"/>
                    </a:cubicBezTo>
                    <a:cubicBezTo>
                      <a:pt x="14549" y="12379"/>
                      <a:pt x="14535" y="12247"/>
                      <a:pt x="14514" y="12137"/>
                    </a:cubicBezTo>
                    <a:cubicBezTo>
                      <a:pt x="14509" y="12104"/>
                      <a:pt x="14500" y="12081"/>
                      <a:pt x="14492" y="12048"/>
                    </a:cubicBezTo>
                    <a:cubicBezTo>
                      <a:pt x="14492" y="12037"/>
                      <a:pt x="14492" y="12004"/>
                      <a:pt x="14487" y="11982"/>
                    </a:cubicBezTo>
                    <a:cubicBezTo>
                      <a:pt x="14474" y="11883"/>
                      <a:pt x="14461" y="11806"/>
                      <a:pt x="14439" y="11729"/>
                    </a:cubicBezTo>
                    <a:cubicBezTo>
                      <a:pt x="14431" y="11585"/>
                      <a:pt x="14391" y="11530"/>
                      <a:pt x="14396" y="11376"/>
                    </a:cubicBezTo>
                    <a:cubicBezTo>
                      <a:pt x="14382" y="11343"/>
                      <a:pt x="14374" y="11288"/>
                      <a:pt x="14365" y="11233"/>
                    </a:cubicBezTo>
                    <a:cubicBezTo>
                      <a:pt x="14365" y="11200"/>
                      <a:pt x="14365" y="11167"/>
                      <a:pt x="14356" y="11123"/>
                    </a:cubicBezTo>
                    <a:cubicBezTo>
                      <a:pt x="14356" y="11100"/>
                      <a:pt x="14343" y="11067"/>
                      <a:pt x="14339" y="11045"/>
                    </a:cubicBezTo>
                    <a:cubicBezTo>
                      <a:pt x="14339" y="11012"/>
                      <a:pt x="14330" y="10979"/>
                      <a:pt x="14326" y="10946"/>
                    </a:cubicBezTo>
                    <a:cubicBezTo>
                      <a:pt x="14317" y="10880"/>
                      <a:pt x="14304" y="10825"/>
                      <a:pt x="14304" y="10770"/>
                    </a:cubicBezTo>
                    <a:cubicBezTo>
                      <a:pt x="14304" y="10748"/>
                      <a:pt x="14313" y="10715"/>
                      <a:pt x="14317" y="10693"/>
                    </a:cubicBezTo>
                    <a:cubicBezTo>
                      <a:pt x="14317" y="10660"/>
                      <a:pt x="14317" y="10616"/>
                      <a:pt x="14326" y="10594"/>
                    </a:cubicBezTo>
                    <a:cubicBezTo>
                      <a:pt x="14334" y="10539"/>
                      <a:pt x="14352" y="10495"/>
                      <a:pt x="14356" y="10439"/>
                    </a:cubicBezTo>
                    <a:cubicBezTo>
                      <a:pt x="14387" y="10362"/>
                      <a:pt x="14413" y="10274"/>
                      <a:pt x="14435" y="10175"/>
                    </a:cubicBezTo>
                    <a:cubicBezTo>
                      <a:pt x="14417" y="10164"/>
                      <a:pt x="14413" y="10197"/>
                      <a:pt x="14400" y="10208"/>
                    </a:cubicBezTo>
                    <a:cubicBezTo>
                      <a:pt x="14391" y="10230"/>
                      <a:pt x="14378" y="10230"/>
                      <a:pt x="14369" y="10230"/>
                    </a:cubicBezTo>
                    <a:cubicBezTo>
                      <a:pt x="14369" y="10230"/>
                      <a:pt x="14365" y="10252"/>
                      <a:pt x="14361" y="10252"/>
                    </a:cubicBezTo>
                    <a:cubicBezTo>
                      <a:pt x="14334" y="10274"/>
                      <a:pt x="14304" y="10296"/>
                      <a:pt x="14269" y="10307"/>
                    </a:cubicBezTo>
                    <a:cubicBezTo>
                      <a:pt x="14269" y="10197"/>
                      <a:pt x="14278" y="10054"/>
                      <a:pt x="14269" y="9910"/>
                    </a:cubicBezTo>
                    <a:cubicBezTo>
                      <a:pt x="14282" y="9877"/>
                      <a:pt x="14295" y="9822"/>
                      <a:pt x="14313" y="9789"/>
                    </a:cubicBezTo>
                    <a:cubicBezTo>
                      <a:pt x="14330" y="9745"/>
                      <a:pt x="14348" y="9723"/>
                      <a:pt x="14365" y="9690"/>
                    </a:cubicBezTo>
                    <a:cubicBezTo>
                      <a:pt x="14374" y="9668"/>
                      <a:pt x="14387" y="9624"/>
                      <a:pt x="14396" y="9602"/>
                    </a:cubicBezTo>
                    <a:cubicBezTo>
                      <a:pt x="14409" y="9569"/>
                      <a:pt x="14422" y="9547"/>
                      <a:pt x="14435" y="9525"/>
                    </a:cubicBezTo>
                    <a:cubicBezTo>
                      <a:pt x="14457" y="9458"/>
                      <a:pt x="14479" y="9403"/>
                      <a:pt x="14505" y="9348"/>
                    </a:cubicBezTo>
                    <a:cubicBezTo>
                      <a:pt x="14514" y="9348"/>
                      <a:pt x="14505" y="9315"/>
                      <a:pt x="14514" y="9293"/>
                    </a:cubicBezTo>
                    <a:cubicBezTo>
                      <a:pt x="14514" y="9293"/>
                      <a:pt x="14522" y="9293"/>
                      <a:pt x="14522" y="9282"/>
                    </a:cubicBezTo>
                    <a:cubicBezTo>
                      <a:pt x="14522" y="9260"/>
                      <a:pt x="14531" y="9227"/>
                      <a:pt x="14544" y="9227"/>
                    </a:cubicBezTo>
                    <a:cubicBezTo>
                      <a:pt x="14557" y="9172"/>
                      <a:pt x="14566" y="9117"/>
                      <a:pt x="14575" y="9062"/>
                    </a:cubicBezTo>
                    <a:cubicBezTo>
                      <a:pt x="14575" y="9040"/>
                      <a:pt x="14588" y="9029"/>
                      <a:pt x="14592" y="9007"/>
                    </a:cubicBezTo>
                    <a:cubicBezTo>
                      <a:pt x="14592" y="8985"/>
                      <a:pt x="14592" y="8963"/>
                      <a:pt x="14601" y="8941"/>
                    </a:cubicBezTo>
                    <a:cubicBezTo>
                      <a:pt x="14605" y="8919"/>
                      <a:pt x="14614" y="8907"/>
                      <a:pt x="14618" y="8896"/>
                    </a:cubicBezTo>
                    <a:cubicBezTo>
                      <a:pt x="14627" y="8863"/>
                      <a:pt x="14636" y="8808"/>
                      <a:pt x="14636" y="8764"/>
                    </a:cubicBezTo>
                    <a:cubicBezTo>
                      <a:pt x="14636" y="8753"/>
                      <a:pt x="14614" y="8786"/>
                      <a:pt x="14610" y="8797"/>
                    </a:cubicBezTo>
                    <a:cubicBezTo>
                      <a:pt x="14601" y="8808"/>
                      <a:pt x="14597" y="8830"/>
                      <a:pt x="14588" y="8852"/>
                    </a:cubicBezTo>
                    <a:cubicBezTo>
                      <a:pt x="14544" y="8974"/>
                      <a:pt x="14500" y="9095"/>
                      <a:pt x="14452" y="9205"/>
                    </a:cubicBezTo>
                    <a:cubicBezTo>
                      <a:pt x="14417" y="9271"/>
                      <a:pt x="14382" y="9337"/>
                      <a:pt x="14348" y="9392"/>
                    </a:cubicBezTo>
                    <a:cubicBezTo>
                      <a:pt x="14308" y="9458"/>
                      <a:pt x="14273" y="9514"/>
                      <a:pt x="14230" y="9558"/>
                    </a:cubicBezTo>
                    <a:cubicBezTo>
                      <a:pt x="14212" y="9392"/>
                      <a:pt x="14147" y="9271"/>
                      <a:pt x="14168" y="9073"/>
                    </a:cubicBezTo>
                    <a:cubicBezTo>
                      <a:pt x="14199" y="9051"/>
                      <a:pt x="14221" y="8985"/>
                      <a:pt x="14238" y="8941"/>
                    </a:cubicBezTo>
                    <a:cubicBezTo>
                      <a:pt x="14238" y="8941"/>
                      <a:pt x="14238" y="8930"/>
                      <a:pt x="14238" y="8919"/>
                    </a:cubicBezTo>
                    <a:cubicBezTo>
                      <a:pt x="14251" y="8885"/>
                      <a:pt x="14265" y="8863"/>
                      <a:pt x="14278" y="8841"/>
                    </a:cubicBezTo>
                    <a:cubicBezTo>
                      <a:pt x="14291" y="8819"/>
                      <a:pt x="14300" y="8775"/>
                      <a:pt x="14308" y="8764"/>
                    </a:cubicBezTo>
                    <a:cubicBezTo>
                      <a:pt x="14308" y="8764"/>
                      <a:pt x="14308" y="8742"/>
                      <a:pt x="14308" y="8742"/>
                    </a:cubicBezTo>
                    <a:cubicBezTo>
                      <a:pt x="14308" y="8742"/>
                      <a:pt x="14317" y="8742"/>
                      <a:pt x="14321" y="8731"/>
                    </a:cubicBezTo>
                    <a:cubicBezTo>
                      <a:pt x="14321" y="8731"/>
                      <a:pt x="14321" y="8709"/>
                      <a:pt x="14330" y="8709"/>
                    </a:cubicBezTo>
                    <a:cubicBezTo>
                      <a:pt x="14330" y="8709"/>
                      <a:pt x="14339" y="8709"/>
                      <a:pt x="14339" y="8709"/>
                    </a:cubicBezTo>
                    <a:cubicBezTo>
                      <a:pt x="14339" y="8709"/>
                      <a:pt x="14339" y="8698"/>
                      <a:pt x="14339" y="8687"/>
                    </a:cubicBezTo>
                    <a:cubicBezTo>
                      <a:pt x="14339" y="8687"/>
                      <a:pt x="14348" y="8676"/>
                      <a:pt x="14352" y="8665"/>
                    </a:cubicBezTo>
                    <a:cubicBezTo>
                      <a:pt x="14396" y="8577"/>
                      <a:pt x="14448" y="8489"/>
                      <a:pt x="14487" y="8401"/>
                    </a:cubicBezTo>
                    <a:cubicBezTo>
                      <a:pt x="14487" y="8390"/>
                      <a:pt x="14492" y="8390"/>
                      <a:pt x="14496" y="8390"/>
                    </a:cubicBezTo>
                    <a:cubicBezTo>
                      <a:pt x="14500" y="8379"/>
                      <a:pt x="14496" y="8346"/>
                      <a:pt x="14509" y="8346"/>
                    </a:cubicBezTo>
                    <a:cubicBezTo>
                      <a:pt x="14505" y="8312"/>
                      <a:pt x="14540" y="8335"/>
                      <a:pt x="14527" y="8301"/>
                    </a:cubicBezTo>
                    <a:cubicBezTo>
                      <a:pt x="14527" y="8335"/>
                      <a:pt x="14527" y="8279"/>
                      <a:pt x="14527" y="8279"/>
                    </a:cubicBezTo>
                    <a:cubicBezTo>
                      <a:pt x="14570" y="8235"/>
                      <a:pt x="14601" y="8147"/>
                      <a:pt x="14632" y="8070"/>
                    </a:cubicBezTo>
                    <a:cubicBezTo>
                      <a:pt x="14645" y="8048"/>
                      <a:pt x="14658" y="8015"/>
                      <a:pt x="14667" y="7993"/>
                    </a:cubicBezTo>
                    <a:cubicBezTo>
                      <a:pt x="14684" y="7960"/>
                      <a:pt x="14688" y="7894"/>
                      <a:pt x="14710" y="7872"/>
                    </a:cubicBezTo>
                    <a:cubicBezTo>
                      <a:pt x="14719" y="7872"/>
                      <a:pt x="14719" y="7850"/>
                      <a:pt x="14732" y="7850"/>
                    </a:cubicBezTo>
                    <a:cubicBezTo>
                      <a:pt x="14745" y="7850"/>
                      <a:pt x="14749" y="7872"/>
                      <a:pt x="14754" y="7894"/>
                    </a:cubicBezTo>
                    <a:cubicBezTo>
                      <a:pt x="14763" y="7905"/>
                      <a:pt x="14767" y="7927"/>
                      <a:pt x="14771" y="7938"/>
                    </a:cubicBezTo>
                    <a:cubicBezTo>
                      <a:pt x="14780" y="7993"/>
                      <a:pt x="14780" y="8048"/>
                      <a:pt x="14780" y="8092"/>
                    </a:cubicBezTo>
                    <a:cubicBezTo>
                      <a:pt x="14780" y="8114"/>
                      <a:pt x="14780" y="8125"/>
                      <a:pt x="14780" y="8136"/>
                    </a:cubicBezTo>
                    <a:cubicBezTo>
                      <a:pt x="14789" y="8257"/>
                      <a:pt x="14798" y="8324"/>
                      <a:pt x="14789" y="8423"/>
                    </a:cubicBezTo>
                    <a:cubicBezTo>
                      <a:pt x="14789" y="8445"/>
                      <a:pt x="14789" y="8478"/>
                      <a:pt x="14789" y="8500"/>
                    </a:cubicBezTo>
                    <a:cubicBezTo>
                      <a:pt x="14789" y="8500"/>
                      <a:pt x="14780" y="8511"/>
                      <a:pt x="14780" y="8522"/>
                    </a:cubicBezTo>
                    <a:cubicBezTo>
                      <a:pt x="14780" y="8533"/>
                      <a:pt x="14780" y="8544"/>
                      <a:pt x="14780" y="8566"/>
                    </a:cubicBezTo>
                    <a:cubicBezTo>
                      <a:pt x="14780" y="8621"/>
                      <a:pt x="14771" y="8643"/>
                      <a:pt x="14767" y="8676"/>
                    </a:cubicBezTo>
                    <a:cubicBezTo>
                      <a:pt x="14767" y="8687"/>
                      <a:pt x="14767" y="8698"/>
                      <a:pt x="14767" y="8709"/>
                    </a:cubicBezTo>
                    <a:cubicBezTo>
                      <a:pt x="14745" y="8830"/>
                      <a:pt x="14723" y="8963"/>
                      <a:pt x="14723" y="9117"/>
                    </a:cubicBezTo>
                    <a:cubicBezTo>
                      <a:pt x="14723" y="9150"/>
                      <a:pt x="14728" y="9183"/>
                      <a:pt x="14728" y="9227"/>
                    </a:cubicBezTo>
                    <a:cubicBezTo>
                      <a:pt x="14728" y="9260"/>
                      <a:pt x="14723" y="9304"/>
                      <a:pt x="14719" y="9337"/>
                    </a:cubicBezTo>
                    <a:cubicBezTo>
                      <a:pt x="14719" y="9414"/>
                      <a:pt x="14710" y="9481"/>
                      <a:pt x="14710" y="9558"/>
                    </a:cubicBezTo>
                    <a:cubicBezTo>
                      <a:pt x="14710" y="9602"/>
                      <a:pt x="14710" y="9646"/>
                      <a:pt x="14710" y="9701"/>
                    </a:cubicBezTo>
                    <a:cubicBezTo>
                      <a:pt x="14710" y="9734"/>
                      <a:pt x="14719" y="9756"/>
                      <a:pt x="14723" y="9778"/>
                    </a:cubicBezTo>
                    <a:cubicBezTo>
                      <a:pt x="14723" y="9811"/>
                      <a:pt x="14719" y="9877"/>
                      <a:pt x="14736" y="9866"/>
                    </a:cubicBezTo>
                    <a:cubicBezTo>
                      <a:pt x="14763" y="9778"/>
                      <a:pt x="14749" y="9657"/>
                      <a:pt x="14758" y="9547"/>
                    </a:cubicBezTo>
                    <a:cubicBezTo>
                      <a:pt x="14758" y="9525"/>
                      <a:pt x="14767" y="9492"/>
                      <a:pt x="14771" y="9470"/>
                    </a:cubicBezTo>
                    <a:cubicBezTo>
                      <a:pt x="14771" y="9447"/>
                      <a:pt x="14784" y="9425"/>
                      <a:pt x="14784" y="9403"/>
                    </a:cubicBezTo>
                    <a:cubicBezTo>
                      <a:pt x="14784" y="9370"/>
                      <a:pt x="14784" y="9337"/>
                      <a:pt x="14784" y="9304"/>
                    </a:cubicBezTo>
                    <a:cubicBezTo>
                      <a:pt x="14784" y="9282"/>
                      <a:pt x="14793" y="9260"/>
                      <a:pt x="14798" y="9238"/>
                    </a:cubicBezTo>
                    <a:cubicBezTo>
                      <a:pt x="14806" y="9183"/>
                      <a:pt x="14824" y="9117"/>
                      <a:pt x="14828" y="9062"/>
                    </a:cubicBezTo>
                    <a:cubicBezTo>
                      <a:pt x="14828" y="9051"/>
                      <a:pt x="14828" y="9040"/>
                      <a:pt x="14828" y="9029"/>
                    </a:cubicBezTo>
                    <a:cubicBezTo>
                      <a:pt x="14841" y="8930"/>
                      <a:pt x="14859" y="8841"/>
                      <a:pt x="14881" y="8764"/>
                    </a:cubicBezTo>
                    <a:cubicBezTo>
                      <a:pt x="14881" y="8742"/>
                      <a:pt x="14894" y="8731"/>
                      <a:pt x="14898" y="8709"/>
                    </a:cubicBezTo>
                    <a:cubicBezTo>
                      <a:pt x="14898" y="8687"/>
                      <a:pt x="14907" y="8665"/>
                      <a:pt x="14911" y="8643"/>
                    </a:cubicBezTo>
                    <a:cubicBezTo>
                      <a:pt x="14911" y="8621"/>
                      <a:pt x="14924" y="8610"/>
                      <a:pt x="14924" y="8588"/>
                    </a:cubicBezTo>
                    <a:cubicBezTo>
                      <a:pt x="14924" y="8566"/>
                      <a:pt x="14924" y="8533"/>
                      <a:pt x="14933" y="8511"/>
                    </a:cubicBezTo>
                    <a:cubicBezTo>
                      <a:pt x="14933" y="8511"/>
                      <a:pt x="14937" y="8489"/>
                      <a:pt x="14942" y="8478"/>
                    </a:cubicBezTo>
                    <a:cubicBezTo>
                      <a:pt x="14946" y="8434"/>
                      <a:pt x="14950" y="8401"/>
                      <a:pt x="14955" y="8357"/>
                    </a:cubicBezTo>
                    <a:cubicBezTo>
                      <a:pt x="14959" y="8301"/>
                      <a:pt x="14972" y="8246"/>
                      <a:pt x="14977" y="8202"/>
                    </a:cubicBezTo>
                    <a:cubicBezTo>
                      <a:pt x="14977" y="8136"/>
                      <a:pt x="14977" y="8048"/>
                      <a:pt x="14977" y="7960"/>
                    </a:cubicBezTo>
                    <a:cubicBezTo>
                      <a:pt x="14977" y="7905"/>
                      <a:pt x="14985" y="7850"/>
                      <a:pt x="14985" y="7794"/>
                    </a:cubicBezTo>
                    <a:cubicBezTo>
                      <a:pt x="14985" y="7739"/>
                      <a:pt x="14985" y="7684"/>
                      <a:pt x="14985" y="7629"/>
                    </a:cubicBezTo>
                    <a:cubicBezTo>
                      <a:pt x="14985" y="7574"/>
                      <a:pt x="14990" y="7530"/>
                      <a:pt x="14985" y="7497"/>
                    </a:cubicBezTo>
                    <a:cubicBezTo>
                      <a:pt x="14985" y="7431"/>
                      <a:pt x="14977" y="7398"/>
                      <a:pt x="14968" y="7343"/>
                    </a:cubicBezTo>
                    <a:cubicBezTo>
                      <a:pt x="14968" y="7320"/>
                      <a:pt x="14964" y="7287"/>
                      <a:pt x="14959" y="7254"/>
                    </a:cubicBezTo>
                    <a:cubicBezTo>
                      <a:pt x="14959" y="7232"/>
                      <a:pt x="14955" y="7199"/>
                      <a:pt x="14950" y="7166"/>
                    </a:cubicBezTo>
                    <a:cubicBezTo>
                      <a:pt x="14950" y="7133"/>
                      <a:pt x="14942" y="7111"/>
                      <a:pt x="14937" y="7089"/>
                    </a:cubicBezTo>
                    <a:cubicBezTo>
                      <a:pt x="14933" y="7012"/>
                      <a:pt x="14933" y="6946"/>
                      <a:pt x="14924" y="6880"/>
                    </a:cubicBezTo>
                    <a:cubicBezTo>
                      <a:pt x="14924" y="6858"/>
                      <a:pt x="14920" y="6858"/>
                      <a:pt x="14916" y="6847"/>
                    </a:cubicBezTo>
                    <a:cubicBezTo>
                      <a:pt x="14907" y="6759"/>
                      <a:pt x="14898" y="6692"/>
                      <a:pt x="14889" y="6626"/>
                    </a:cubicBezTo>
                    <a:cubicBezTo>
                      <a:pt x="14889" y="6604"/>
                      <a:pt x="14889" y="6582"/>
                      <a:pt x="14889" y="6582"/>
                    </a:cubicBezTo>
                    <a:cubicBezTo>
                      <a:pt x="14889" y="6582"/>
                      <a:pt x="14881" y="6571"/>
                      <a:pt x="14876" y="6549"/>
                    </a:cubicBezTo>
                    <a:cubicBezTo>
                      <a:pt x="14863" y="6472"/>
                      <a:pt x="14854" y="6395"/>
                      <a:pt x="14846" y="6329"/>
                    </a:cubicBezTo>
                    <a:cubicBezTo>
                      <a:pt x="14828" y="6230"/>
                      <a:pt x="14806" y="6141"/>
                      <a:pt x="14784" y="6053"/>
                    </a:cubicBezTo>
                    <a:cubicBezTo>
                      <a:pt x="14776" y="6031"/>
                      <a:pt x="14776" y="5998"/>
                      <a:pt x="14767" y="5976"/>
                    </a:cubicBezTo>
                    <a:cubicBezTo>
                      <a:pt x="14767" y="5954"/>
                      <a:pt x="14758" y="5954"/>
                      <a:pt x="14754" y="5932"/>
                    </a:cubicBezTo>
                    <a:cubicBezTo>
                      <a:pt x="14736" y="5877"/>
                      <a:pt x="14723" y="5800"/>
                      <a:pt x="14706" y="5756"/>
                    </a:cubicBezTo>
                    <a:cubicBezTo>
                      <a:pt x="14693" y="5723"/>
                      <a:pt x="14675" y="5701"/>
                      <a:pt x="14667" y="5678"/>
                    </a:cubicBezTo>
                    <a:cubicBezTo>
                      <a:pt x="14658" y="5656"/>
                      <a:pt x="14653" y="5634"/>
                      <a:pt x="14645" y="5623"/>
                    </a:cubicBezTo>
                    <a:cubicBezTo>
                      <a:pt x="14632" y="5590"/>
                      <a:pt x="14614" y="5546"/>
                      <a:pt x="14601" y="5513"/>
                    </a:cubicBezTo>
                    <a:cubicBezTo>
                      <a:pt x="14597" y="5513"/>
                      <a:pt x="14597" y="5491"/>
                      <a:pt x="14592" y="5469"/>
                    </a:cubicBezTo>
                    <a:cubicBezTo>
                      <a:pt x="14583" y="5458"/>
                      <a:pt x="14575" y="5447"/>
                      <a:pt x="14570" y="5436"/>
                    </a:cubicBezTo>
                    <a:cubicBezTo>
                      <a:pt x="14540" y="5337"/>
                      <a:pt x="14496" y="5238"/>
                      <a:pt x="14466" y="5149"/>
                    </a:cubicBezTo>
                    <a:cubicBezTo>
                      <a:pt x="14461" y="5138"/>
                      <a:pt x="14457" y="5127"/>
                      <a:pt x="14452" y="5105"/>
                    </a:cubicBezTo>
                    <a:cubicBezTo>
                      <a:pt x="14448" y="5094"/>
                      <a:pt x="14444" y="5105"/>
                      <a:pt x="14435" y="5083"/>
                    </a:cubicBezTo>
                    <a:cubicBezTo>
                      <a:pt x="14435" y="5083"/>
                      <a:pt x="14426" y="5061"/>
                      <a:pt x="14422" y="5050"/>
                    </a:cubicBezTo>
                    <a:cubicBezTo>
                      <a:pt x="14382" y="4973"/>
                      <a:pt x="14352" y="4874"/>
                      <a:pt x="14317" y="4786"/>
                    </a:cubicBezTo>
                    <a:cubicBezTo>
                      <a:pt x="14308" y="4786"/>
                      <a:pt x="14304" y="4742"/>
                      <a:pt x="14291" y="4753"/>
                    </a:cubicBezTo>
                    <a:cubicBezTo>
                      <a:pt x="14326" y="4874"/>
                      <a:pt x="14356" y="4995"/>
                      <a:pt x="14391" y="5127"/>
                    </a:cubicBezTo>
                    <a:cubicBezTo>
                      <a:pt x="14422" y="5249"/>
                      <a:pt x="14452" y="5381"/>
                      <a:pt x="14487" y="5513"/>
                    </a:cubicBezTo>
                    <a:cubicBezTo>
                      <a:pt x="14496" y="5546"/>
                      <a:pt x="14509" y="5590"/>
                      <a:pt x="14518" y="5623"/>
                    </a:cubicBezTo>
                    <a:cubicBezTo>
                      <a:pt x="14518" y="5623"/>
                      <a:pt x="14518" y="5645"/>
                      <a:pt x="14518" y="5656"/>
                    </a:cubicBezTo>
                    <a:cubicBezTo>
                      <a:pt x="14522" y="5667"/>
                      <a:pt x="14531" y="5678"/>
                      <a:pt x="14535" y="5701"/>
                    </a:cubicBezTo>
                    <a:cubicBezTo>
                      <a:pt x="14535" y="5701"/>
                      <a:pt x="14540" y="5734"/>
                      <a:pt x="14544" y="5756"/>
                    </a:cubicBezTo>
                    <a:cubicBezTo>
                      <a:pt x="14562" y="5844"/>
                      <a:pt x="14583" y="5921"/>
                      <a:pt x="14597" y="6009"/>
                    </a:cubicBezTo>
                    <a:cubicBezTo>
                      <a:pt x="14601" y="6053"/>
                      <a:pt x="14605" y="6097"/>
                      <a:pt x="14614" y="6130"/>
                    </a:cubicBezTo>
                    <a:cubicBezTo>
                      <a:pt x="14627" y="6208"/>
                      <a:pt x="14653" y="6285"/>
                      <a:pt x="14653" y="6351"/>
                    </a:cubicBezTo>
                    <a:cubicBezTo>
                      <a:pt x="14653" y="6373"/>
                      <a:pt x="14649" y="6395"/>
                      <a:pt x="14645" y="6428"/>
                    </a:cubicBezTo>
                    <a:cubicBezTo>
                      <a:pt x="14645" y="6450"/>
                      <a:pt x="14645" y="6483"/>
                      <a:pt x="14645" y="6516"/>
                    </a:cubicBezTo>
                    <a:cubicBezTo>
                      <a:pt x="14645" y="6527"/>
                      <a:pt x="14636" y="6538"/>
                      <a:pt x="14636" y="6549"/>
                    </a:cubicBezTo>
                    <a:cubicBezTo>
                      <a:pt x="14636" y="6571"/>
                      <a:pt x="14636" y="6582"/>
                      <a:pt x="14636" y="6593"/>
                    </a:cubicBezTo>
                    <a:cubicBezTo>
                      <a:pt x="14627" y="6648"/>
                      <a:pt x="14618" y="6714"/>
                      <a:pt x="14610" y="6770"/>
                    </a:cubicBezTo>
                    <a:cubicBezTo>
                      <a:pt x="14610" y="6814"/>
                      <a:pt x="14601" y="6891"/>
                      <a:pt x="14592" y="6913"/>
                    </a:cubicBezTo>
                    <a:cubicBezTo>
                      <a:pt x="14583" y="6957"/>
                      <a:pt x="14570" y="6946"/>
                      <a:pt x="14566" y="6979"/>
                    </a:cubicBezTo>
                    <a:cubicBezTo>
                      <a:pt x="14623" y="6935"/>
                      <a:pt x="14667" y="6858"/>
                      <a:pt x="14732" y="6825"/>
                    </a:cubicBezTo>
                    <a:cubicBezTo>
                      <a:pt x="14741" y="6880"/>
                      <a:pt x="14745" y="6946"/>
                      <a:pt x="14736" y="7001"/>
                    </a:cubicBezTo>
                    <a:cubicBezTo>
                      <a:pt x="14736" y="7034"/>
                      <a:pt x="14723" y="7056"/>
                      <a:pt x="14715" y="7089"/>
                    </a:cubicBezTo>
                    <a:cubicBezTo>
                      <a:pt x="14710" y="7122"/>
                      <a:pt x="14706" y="7177"/>
                      <a:pt x="14701" y="7199"/>
                    </a:cubicBezTo>
                    <a:cubicBezTo>
                      <a:pt x="14701" y="7199"/>
                      <a:pt x="14697" y="7199"/>
                      <a:pt x="14693" y="7210"/>
                    </a:cubicBezTo>
                    <a:cubicBezTo>
                      <a:pt x="14693" y="7210"/>
                      <a:pt x="14693" y="7232"/>
                      <a:pt x="14693" y="7232"/>
                    </a:cubicBezTo>
                    <a:cubicBezTo>
                      <a:pt x="14680" y="7276"/>
                      <a:pt x="14675" y="7343"/>
                      <a:pt x="14662" y="7387"/>
                    </a:cubicBezTo>
                    <a:cubicBezTo>
                      <a:pt x="14658" y="7420"/>
                      <a:pt x="14649" y="7431"/>
                      <a:pt x="14640" y="7453"/>
                    </a:cubicBezTo>
                    <a:cubicBezTo>
                      <a:pt x="14640" y="7475"/>
                      <a:pt x="14632" y="7497"/>
                      <a:pt x="14627" y="7508"/>
                    </a:cubicBezTo>
                    <a:cubicBezTo>
                      <a:pt x="14627" y="7508"/>
                      <a:pt x="14623" y="7519"/>
                      <a:pt x="14618" y="7530"/>
                    </a:cubicBezTo>
                    <a:cubicBezTo>
                      <a:pt x="14614" y="7552"/>
                      <a:pt x="14610" y="7585"/>
                      <a:pt x="14601" y="7585"/>
                    </a:cubicBezTo>
                    <a:cubicBezTo>
                      <a:pt x="14601" y="7684"/>
                      <a:pt x="14575" y="7728"/>
                      <a:pt x="14557" y="7783"/>
                    </a:cubicBezTo>
                    <a:cubicBezTo>
                      <a:pt x="14535" y="7850"/>
                      <a:pt x="14509" y="7927"/>
                      <a:pt x="14487" y="7993"/>
                    </a:cubicBezTo>
                    <a:cubicBezTo>
                      <a:pt x="14466" y="8059"/>
                      <a:pt x="14439" y="8125"/>
                      <a:pt x="14417" y="8191"/>
                    </a:cubicBezTo>
                    <a:cubicBezTo>
                      <a:pt x="14404" y="8213"/>
                      <a:pt x="14396" y="8246"/>
                      <a:pt x="14382" y="8257"/>
                    </a:cubicBezTo>
                    <a:cubicBezTo>
                      <a:pt x="14369" y="8279"/>
                      <a:pt x="14352" y="8324"/>
                      <a:pt x="14343" y="8346"/>
                    </a:cubicBezTo>
                    <a:cubicBezTo>
                      <a:pt x="14334" y="8346"/>
                      <a:pt x="14326" y="8379"/>
                      <a:pt x="14317" y="8390"/>
                    </a:cubicBezTo>
                    <a:cubicBezTo>
                      <a:pt x="14304" y="8412"/>
                      <a:pt x="14295" y="8434"/>
                      <a:pt x="14286" y="8467"/>
                    </a:cubicBezTo>
                    <a:cubicBezTo>
                      <a:pt x="14251" y="8544"/>
                      <a:pt x="14216" y="8599"/>
                      <a:pt x="14186" y="8654"/>
                    </a:cubicBezTo>
                    <a:cubicBezTo>
                      <a:pt x="14173" y="8676"/>
                      <a:pt x="14160" y="8698"/>
                      <a:pt x="14151" y="8720"/>
                    </a:cubicBezTo>
                    <a:cubicBezTo>
                      <a:pt x="14129" y="8764"/>
                      <a:pt x="14107" y="8830"/>
                      <a:pt x="14077" y="8830"/>
                    </a:cubicBezTo>
                    <a:cubicBezTo>
                      <a:pt x="14055" y="8742"/>
                      <a:pt x="14024" y="8676"/>
                      <a:pt x="14002" y="8588"/>
                    </a:cubicBezTo>
                    <a:cubicBezTo>
                      <a:pt x="14016" y="8544"/>
                      <a:pt x="14042" y="8511"/>
                      <a:pt x="14055" y="8467"/>
                    </a:cubicBezTo>
                    <a:cubicBezTo>
                      <a:pt x="14064" y="8434"/>
                      <a:pt x="14077" y="8412"/>
                      <a:pt x="14081" y="8379"/>
                    </a:cubicBezTo>
                    <a:cubicBezTo>
                      <a:pt x="14085" y="8368"/>
                      <a:pt x="14094" y="8357"/>
                      <a:pt x="14099" y="8346"/>
                    </a:cubicBezTo>
                    <a:cubicBezTo>
                      <a:pt x="14103" y="8335"/>
                      <a:pt x="14099" y="8324"/>
                      <a:pt x="14103" y="8312"/>
                    </a:cubicBezTo>
                    <a:cubicBezTo>
                      <a:pt x="14112" y="8279"/>
                      <a:pt x="14125" y="8257"/>
                      <a:pt x="14133" y="8235"/>
                    </a:cubicBezTo>
                    <a:cubicBezTo>
                      <a:pt x="14133" y="8213"/>
                      <a:pt x="14138" y="8202"/>
                      <a:pt x="14142" y="8180"/>
                    </a:cubicBezTo>
                    <a:cubicBezTo>
                      <a:pt x="14142" y="8158"/>
                      <a:pt x="14155" y="8158"/>
                      <a:pt x="14155" y="8136"/>
                    </a:cubicBezTo>
                    <a:cubicBezTo>
                      <a:pt x="14182" y="8048"/>
                      <a:pt x="14208" y="7960"/>
                      <a:pt x="14234" y="7872"/>
                    </a:cubicBezTo>
                    <a:cubicBezTo>
                      <a:pt x="14243" y="7850"/>
                      <a:pt x="14251" y="7794"/>
                      <a:pt x="14256" y="7783"/>
                    </a:cubicBezTo>
                    <a:cubicBezTo>
                      <a:pt x="14265" y="7761"/>
                      <a:pt x="14291" y="7728"/>
                      <a:pt x="14291" y="7695"/>
                    </a:cubicBezTo>
                    <a:cubicBezTo>
                      <a:pt x="14295" y="7673"/>
                      <a:pt x="14304" y="7662"/>
                      <a:pt x="14317" y="7662"/>
                    </a:cubicBezTo>
                    <a:cubicBezTo>
                      <a:pt x="14326" y="7640"/>
                      <a:pt x="14317" y="7629"/>
                      <a:pt x="14326" y="7596"/>
                    </a:cubicBezTo>
                    <a:cubicBezTo>
                      <a:pt x="14326" y="7574"/>
                      <a:pt x="14313" y="7596"/>
                      <a:pt x="14313" y="7629"/>
                    </a:cubicBezTo>
                    <a:cubicBezTo>
                      <a:pt x="14304" y="7629"/>
                      <a:pt x="14300" y="7651"/>
                      <a:pt x="14291" y="7662"/>
                    </a:cubicBezTo>
                    <a:cubicBezTo>
                      <a:pt x="14282" y="7662"/>
                      <a:pt x="14282" y="7695"/>
                      <a:pt x="14269" y="7706"/>
                    </a:cubicBezTo>
                    <a:cubicBezTo>
                      <a:pt x="14265" y="7739"/>
                      <a:pt x="14251" y="7684"/>
                      <a:pt x="14243" y="7706"/>
                    </a:cubicBezTo>
                    <a:cubicBezTo>
                      <a:pt x="14238" y="7728"/>
                      <a:pt x="14234" y="7739"/>
                      <a:pt x="14230" y="7761"/>
                    </a:cubicBezTo>
                    <a:cubicBezTo>
                      <a:pt x="14221" y="7772"/>
                      <a:pt x="14212" y="7772"/>
                      <a:pt x="14203" y="7783"/>
                    </a:cubicBezTo>
                    <a:cubicBezTo>
                      <a:pt x="14195" y="7805"/>
                      <a:pt x="14190" y="7816"/>
                      <a:pt x="14182" y="7828"/>
                    </a:cubicBezTo>
                    <a:cubicBezTo>
                      <a:pt x="14182" y="7828"/>
                      <a:pt x="14173" y="7828"/>
                      <a:pt x="14168" y="7828"/>
                    </a:cubicBezTo>
                    <a:cubicBezTo>
                      <a:pt x="14168" y="7828"/>
                      <a:pt x="14164" y="7861"/>
                      <a:pt x="14160" y="7861"/>
                    </a:cubicBezTo>
                    <a:cubicBezTo>
                      <a:pt x="14155" y="7872"/>
                      <a:pt x="14147" y="7883"/>
                      <a:pt x="14138" y="7894"/>
                    </a:cubicBezTo>
                    <a:cubicBezTo>
                      <a:pt x="14120" y="7916"/>
                      <a:pt x="14107" y="7938"/>
                      <a:pt x="14094" y="7960"/>
                    </a:cubicBezTo>
                    <a:cubicBezTo>
                      <a:pt x="14090" y="7960"/>
                      <a:pt x="14081" y="7960"/>
                      <a:pt x="14077" y="7960"/>
                    </a:cubicBezTo>
                    <a:cubicBezTo>
                      <a:pt x="14077" y="7960"/>
                      <a:pt x="14068" y="7971"/>
                      <a:pt x="14064" y="7982"/>
                    </a:cubicBezTo>
                    <a:cubicBezTo>
                      <a:pt x="14002" y="8070"/>
                      <a:pt x="13946" y="8191"/>
                      <a:pt x="13880" y="8257"/>
                    </a:cubicBezTo>
                    <a:cubicBezTo>
                      <a:pt x="13867" y="8257"/>
                      <a:pt x="13863" y="8235"/>
                      <a:pt x="13849" y="8202"/>
                    </a:cubicBezTo>
                    <a:cubicBezTo>
                      <a:pt x="13823" y="8147"/>
                      <a:pt x="13793" y="8081"/>
                      <a:pt x="13767" y="8015"/>
                    </a:cubicBezTo>
                    <a:cubicBezTo>
                      <a:pt x="13788" y="7993"/>
                      <a:pt x="13797" y="7949"/>
                      <a:pt x="13815" y="7938"/>
                    </a:cubicBezTo>
                    <a:cubicBezTo>
                      <a:pt x="13836" y="7850"/>
                      <a:pt x="13876" y="7805"/>
                      <a:pt x="13902" y="7728"/>
                    </a:cubicBezTo>
                    <a:cubicBezTo>
                      <a:pt x="13915" y="7706"/>
                      <a:pt x="13933" y="7684"/>
                      <a:pt x="13946" y="7662"/>
                    </a:cubicBezTo>
                    <a:cubicBezTo>
                      <a:pt x="13959" y="7629"/>
                      <a:pt x="13967" y="7596"/>
                      <a:pt x="13985" y="7574"/>
                    </a:cubicBezTo>
                    <a:cubicBezTo>
                      <a:pt x="13985" y="7574"/>
                      <a:pt x="13994" y="7574"/>
                      <a:pt x="13998" y="7563"/>
                    </a:cubicBezTo>
                    <a:cubicBezTo>
                      <a:pt x="14011" y="7541"/>
                      <a:pt x="14016" y="7508"/>
                      <a:pt x="14024" y="7497"/>
                    </a:cubicBezTo>
                    <a:cubicBezTo>
                      <a:pt x="14055" y="7420"/>
                      <a:pt x="14085" y="7365"/>
                      <a:pt x="14099" y="7265"/>
                    </a:cubicBezTo>
                    <a:cubicBezTo>
                      <a:pt x="14112" y="7265"/>
                      <a:pt x="14116" y="7243"/>
                      <a:pt x="14129" y="7243"/>
                    </a:cubicBezTo>
                    <a:cubicBezTo>
                      <a:pt x="14120" y="7188"/>
                      <a:pt x="14142" y="7188"/>
                      <a:pt x="14142" y="7188"/>
                    </a:cubicBezTo>
                    <a:cubicBezTo>
                      <a:pt x="14147" y="7177"/>
                      <a:pt x="14155" y="7133"/>
                      <a:pt x="14168" y="7144"/>
                    </a:cubicBezTo>
                    <a:cubicBezTo>
                      <a:pt x="14177" y="7067"/>
                      <a:pt x="14195" y="7012"/>
                      <a:pt x="14225" y="6979"/>
                    </a:cubicBezTo>
                    <a:cubicBezTo>
                      <a:pt x="14216" y="6957"/>
                      <a:pt x="14243" y="6935"/>
                      <a:pt x="14247" y="6913"/>
                    </a:cubicBezTo>
                    <a:cubicBezTo>
                      <a:pt x="14247" y="6869"/>
                      <a:pt x="14265" y="6858"/>
                      <a:pt x="14282" y="6847"/>
                    </a:cubicBezTo>
                    <a:cubicBezTo>
                      <a:pt x="14282" y="6792"/>
                      <a:pt x="14304" y="6748"/>
                      <a:pt x="14313" y="6714"/>
                    </a:cubicBezTo>
                    <a:cubicBezTo>
                      <a:pt x="14313" y="6714"/>
                      <a:pt x="14317" y="6692"/>
                      <a:pt x="14321" y="6681"/>
                    </a:cubicBezTo>
                    <a:cubicBezTo>
                      <a:pt x="14326" y="6659"/>
                      <a:pt x="14334" y="6626"/>
                      <a:pt x="14343" y="6604"/>
                    </a:cubicBezTo>
                    <a:cubicBezTo>
                      <a:pt x="14343" y="6604"/>
                      <a:pt x="14352" y="6582"/>
                      <a:pt x="14352" y="6582"/>
                    </a:cubicBezTo>
                    <a:cubicBezTo>
                      <a:pt x="14352" y="6560"/>
                      <a:pt x="14352" y="6527"/>
                      <a:pt x="14361" y="6505"/>
                    </a:cubicBezTo>
                    <a:cubicBezTo>
                      <a:pt x="14369" y="6461"/>
                      <a:pt x="14382" y="6428"/>
                      <a:pt x="14378" y="6384"/>
                    </a:cubicBezTo>
                    <a:cubicBezTo>
                      <a:pt x="14330" y="6494"/>
                      <a:pt x="14295" y="6637"/>
                      <a:pt x="14247" y="6748"/>
                    </a:cubicBezTo>
                    <a:cubicBezTo>
                      <a:pt x="14216" y="6770"/>
                      <a:pt x="14199" y="6847"/>
                      <a:pt x="14177" y="6902"/>
                    </a:cubicBezTo>
                    <a:cubicBezTo>
                      <a:pt x="14129" y="7001"/>
                      <a:pt x="14081" y="7100"/>
                      <a:pt x="14037" y="7199"/>
                    </a:cubicBezTo>
                    <a:cubicBezTo>
                      <a:pt x="14011" y="7254"/>
                      <a:pt x="13989" y="7298"/>
                      <a:pt x="13963" y="7343"/>
                    </a:cubicBezTo>
                    <a:cubicBezTo>
                      <a:pt x="13963" y="7343"/>
                      <a:pt x="13954" y="7343"/>
                      <a:pt x="13950" y="7343"/>
                    </a:cubicBezTo>
                    <a:cubicBezTo>
                      <a:pt x="13933" y="7376"/>
                      <a:pt x="13906" y="7420"/>
                      <a:pt x="13893" y="7442"/>
                    </a:cubicBezTo>
                    <a:cubicBezTo>
                      <a:pt x="13889" y="7442"/>
                      <a:pt x="13884" y="7442"/>
                      <a:pt x="13880" y="7442"/>
                    </a:cubicBezTo>
                    <a:cubicBezTo>
                      <a:pt x="13871" y="7442"/>
                      <a:pt x="13871" y="7475"/>
                      <a:pt x="13863" y="7486"/>
                    </a:cubicBezTo>
                    <a:cubicBezTo>
                      <a:pt x="13849" y="7508"/>
                      <a:pt x="13836" y="7508"/>
                      <a:pt x="13832" y="7530"/>
                    </a:cubicBezTo>
                    <a:cubicBezTo>
                      <a:pt x="13823" y="7541"/>
                      <a:pt x="13819" y="7552"/>
                      <a:pt x="13810" y="7563"/>
                    </a:cubicBezTo>
                    <a:cubicBezTo>
                      <a:pt x="13793" y="7596"/>
                      <a:pt x="13775" y="7618"/>
                      <a:pt x="13758" y="7640"/>
                    </a:cubicBezTo>
                    <a:cubicBezTo>
                      <a:pt x="13745" y="7662"/>
                      <a:pt x="13727" y="7662"/>
                      <a:pt x="13710" y="7673"/>
                    </a:cubicBezTo>
                    <a:cubicBezTo>
                      <a:pt x="13697" y="7695"/>
                      <a:pt x="13683" y="7717"/>
                      <a:pt x="13670" y="7739"/>
                    </a:cubicBezTo>
                    <a:cubicBezTo>
                      <a:pt x="13653" y="7761"/>
                      <a:pt x="13640" y="7783"/>
                      <a:pt x="13622" y="7794"/>
                    </a:cubicBezTo>
                    <a:cubicBezTo>
                      <a:pt x="13609" y="7772"/>
                      <a:pt x="13596" y="7750"/>
                      <a:pt x="13583" y="7717"/>
                    </a:cubicBezTo>
                    <a:cubicBezTo>
                      <a:pt x="13574" y="7695"/>
                      <a:pt x="13557" y="7651"/>
                      <a:pt x="13561" y="7629"/>
                    </a:cubicBezTo>
                    <a:cubicBezTo>
                      <a:pt x="13570" y="7607"/>
                      <a:pt x="13574" y="7585"/>
                      <a:pt x="13579" y="7563"/>
                    </a:cubicBezTo>
                    <a:cubicBezTo>
                      <a:pt x="13587" y="7541"/>
                      <a:pt x="13600" y="7530"/>
                      <a:pt x="13609" y="7519"/>
                    </a:cubicBezTo>
                    <a:cubicBezTo>
                      <a:pt x="13614" y="7497"/>
                      <a:pt x="13622" y="7475"/>
                      <a:pt x="13627" y="7464"/>
                    </a:cubicBezTo>
                    <a:cubicBezTo>
                      <a:pt x="13635" y="7442"/>
                      <a:pt x="13635" y="7442"/>
                      <a:pt x="13644" y="7420"/>
                    </a:cubicBezTo>
                    <a:cubicBezTo>
                      <a:pt x="13644" y="7420"/>
                      <a:pt x="13649" y="7420"/>
                      <a:pt x="13653" y="7420"/>
                    </a:cubicBezTo>
                    <a:cubicBezTo>
                      <a:pt x="13657" y="7398"/>
                      <a:pt x="13662" y="7398"/>
                      <a:pt x="13666" y="7387"/>
                    </a:cubicBezTo>
                    <a:cubicBezTo>
                      <a:pt x="13666" y="7387"/>
                      <a:pt x="13666" y="7365"/>
                      <a:pt x="13666" y="7365"/>
                    </a:cubicBezTo>
                    <a:cubicBezTo>
                      <a:pt x="13670" y="7365"/>
                      <a:pt x="13679" y="7354"/>
                      <a:pt x="13683" y="7343"/>
                    </a:cubicBezTo>
                    <a:cubicBezTo>
                      <a:pt x="13701" y="7309"/>
                      <a:pt x="13710" y="7287"/>
                      <a:pt x="13723" y="7265"/>
                    </a:cubicBezTo>
                    <a:cubicBezTo>
                      <a:pt x="13736" y="7232"/>
                      <a:pt x="13745" y="7232"/>
                      <a:pt x="13753" y="7210"/>
                    </a:cubicBezTo>
                    <a:cubicBezTo>
                      <a:pt x="13758" y="7210"/>
                      <a:pt x="13767" y="7210"/>
                      <a:pt x="13771" y="7188"/>
                    </a:cubicBezTo>
                    <a:cubicBezTo>
                      <a:pt x="13771" y="7188"/>
                      <a:pt x="13771" y="7166"/>
                      <a:pt x="13771" y="7166"/>
                    </a:cubicBezTo>
                    <a:cubicBezTo>
                      <a:pt x="13771" y="7166"/>
                      <a:pt x="13775" y="7166"/>
                      <a:pt x="13775" y="7166"/>
                    </a:cubicBezTo>
                    <a:cubicBezTo>
                      <a:pt x="13775" y="7166"/>
                      <a:pt x="13775" y="7144"/>
                      <a:pt x="13780" y="7144"/>
                    </a:cubicBezTo>
                    <a:cubicBezTo>
                      <a:pt x="13784" y="7122"/>
                      <a:pt x="13797" y="7122"/>
                      <a:pt x="13801" y="7100"/>
                    </a:cubicBezTo>
                    <a:cubicBezTo>
                      <a:pt x="13810" y="7067"/>
                      <a:pt x="13819" y="7034"/>
                      <a:pt x="13828" y="6990"/>
                    </a:cubicBezTo>
                    <a:cubicBezTo>
                      <a:pt x="13845" y="6946"/>
                      <a:pt x="13867" y="6924"/>
                      <a:pt x="13880" y="6880"/>
                    </a:cubicBezTo>
                    <a:cubicBezTo>
                      <a:pt x="13889" y="6858"/>
                      <a:pt x="13889" y="6836"/>
                      <a:pt x="13898" y="6825"/>
                    </a:cubicBezTo>
                    <a:cubicBezTo>
                      <a:pt x="13906" y="6792"/>
                      <a:pt x="13915" y="6759"/>
                      <a:pt x="13928" y="6726"/>
                    </a:cubicBezTo>
                    <a:cubicBezTo>
                      <a:pt x="13933" y="6703"/>
                      <a:pt x="13941" y="6681"/>
                      <a:pt x="13946" y="6670"/>
                    </a:cubicBezTo>
                    <a:cubicBezTo>
                      <a:pt x="13946" y="6659"/>
                      <a:pt x="13954" y="6648"/>
                      <a:pt x="13959" y="6637"/>
                    </a:cubicBezTo>
                    <a:cubicBezTo>
                      <a:pt x="13972" y="6593"/>
                      <a:pt x="13985" y="6560"/>
                      <a:pt x="13998" y="6516"/>
                    </a:cubicBezTo>
                    <a:cubicBezTo>
                      <a:pt x="14011" y="6483"/>
                      <a:pt x="14033" y="6450"/>
                      <a:pt x="14029" y="6395"/>
                    </a:cubicBezTo>
                    <a:cubicBezTo>
                      <a:pt x="14011" y="6395"/>
                      <a:pt x="13989" y="6428"/>
                      <a:pt x="13976" y="6461"/>
                    </a:cubicBezTo>
                    <a:cubicBezTo>
                      <a:pt x="13976" y="6461"/>
                      <a:pt x="13976" y="6472"/>
                      <a:pt x="13976" y="6494"/>
                    </a:cubicBezTo>
                    <a:cubicBezTo>
                      <a:pt x="13976" y="6494"/>
                      <a:pt x="13967" y="6505"/>
                      <a:pt x="13963" y="6516"/>
                    </a:cubicBezTo>
                    <a:cubicBezTo>
                      <a:pt x="13906" y="6670"/>
                      <a:pt x="13841" y="6803"/>
                      <a:pt x="13775" y="6924"/>
                    </a:cubicBezTo>
                    <a:cubicBezTo>
                      <a:pt x="13749" y="6979"/>
                      <a:pt x="13718" y="7045"/>
                      <a:pt x="13679" y="7078"/>
                    </a:cubicBezTo>
                    <a:cubicBezTo>
                      <a:pt x="13618" y="7221"/>
                      <a:pt x="13548" y="7332"/>
                      <a:pt x="13474" y="7431"/>
                    </a:cubicBezTo>
                    <a:cubicBezTo>
                      <a:pt x="13452" y="7409"/>
                      <a:pt x="13439" y="7453"/>
                      <a:pt x="13417" y="7453"/>
                    </a:cubicBezTo>
                    <a:cubicBezTo>
                      <a:pt x="13395" y="7453"/>
                      <a:pt x="13378" y="7387"/>
                      <a:pt x="13351" y="7354"/>
                    </a:cubicBezTo>
                    <a:cubicBezTo>
                      <a:pt x="13330" y="7320"/>
                      <a:pt x="13308" y="7320"/>
                      <a:pt x="13295" y="7276"/>
                    </a:cubicBezTo>
                    <a:cubicBezTo>
                      <a:pt x="13316" y="7144"/>
                      <a:pt x="13365" y="7034"/>
                      <a:pt x="13404" y="6957"/>
                    </a:cubicBezTo>
                    <a:cubicBezTo>
                      <a:pt x="13404" y="6957"/>
                      <a:pt x="13408" y="6935"/>
                      <a:pt x="13413" y="6924"/>
                    </a:cubicBezTo>
                    <a:cubicBezTo>
                      <a:pt x="13430" y="6891"/>
                      <a:pt x="13448" y="6869"/>
                      <a:pt x="13465" y="6836"/>
                    </a:cubicBezTo>
                    <a:cubicBezTo>
                      <a:pt x="13474" y="6814"/>
                      <a:pt x="13487" y="6781"/>
                      <a:pt x="13491" y="6770"/>
                    </a:cubicBezTo>
                    <a:cubicBezTo>
                      <a:pt x="13491" y="6770"/>
                      <a:pt x="13491" y="6770"/>
                      <a:pt x="13491" y="6748"/>
                    </a:cubicBezTo>
                    <a:cubicBezTo>
                      <a:pt x="13500" y="6737"/>
                      <a:pt x="13504" y="6726"/>
                      <a:pt x="13513" y="6726"/>
                    </a:cubicBezTo>
                    <a:cubicBezTo>
                      <a:pt x="13522" y="6726"/>
                      <a:pt x="13522" y="6681"/>
                      <a:pt x="13531" y="6670"/>
                    </a:cubicBezTo>
                    <a:cubicBezTo>
                      <a:pt x="13531" y="6670"/>
                      <a:pt x="13535" y="6648"/>
                      <a:pt x="13539" y="6648"/>
                    </a:cubicBezTo>
                    <a:cubicBezTo>
                      <a:pt x="13539" y="6637"/>
                      <a:pt x="13552" y="6648"/>
                      <a:pt x="13557" y="6626"/>
                    </a:cubicBezTo>
                    <a:cubicBezTo>
                      <a:pt x="13587" y="6549"/>
                      <a:pt x="13614" y="6483"/>
                      <a:pt x="13649" y="6406"/>
                    </a:cubicBezTo>
                    <a:cubicBezTo>
                      <a:pt x="13649" y="6406"/>
                      <a:pt x="13657" y="6373"/>
                      <a:pt x="13644" y="6373"/>
                    </a:cubicBezTo>
                    <a:cubicBezTo>
                      <a:pt x="13596" y="6428"/>
                      <a:pt x="13557" y="6483"/>
                      <a:pt x="13509" y="6538"/>
                    </a:cubicBezTo>
                    <a:cubicBezTo>
                      <a:pt x="13465" y="6593"/>
                      <a:pt x="13417" y="6637"/>
                      <a:pt x="13373" y="6703"/>
                    </a:cubicBezTo>
                    <a:cubicBezTo>
                      <a:pt x="13312" y="6792"/>
                      <a:pt x="13247" y="6902"/>
                      <a:pt x="13181" y="6979"/>
                    </a:cubicBezTo>
                    <a:cubicBezTo>
                      <a:pt x="13159" y="7012"/>
                      <a:pt x="13133" y="7045"/>
                      <a:pt x="13111" y="7067"/>
                    </a:cubicBezTo>
                    <a:cubicBezTo>
                      <a:pt x="13089" y="7078"/>
                      <a:pt x="13072" y="7056"/>
                      <a:pt x="13050" y="7089"/>
                    </a:cubicBezTo>
                    <a:cubicBezTo>
                      <a:pt x="13037" y="7056"/>
                      <a:pt x="13006" y="7089"/>
                      <a:pt x="12998" y="7056"/>
                    </a:cubicBezTo>
                    <a:cubicBezTo>
                      <a:pt x="12989" y="7034"/>
                      <a:pt x="12980" y="7034"/>
                      <a:pt x="12976" y="7023"/>
                    </a:cubicBezTo>
                    <a:cubicBezTo>
                      <a:pt x="12941" y="6902"/>
                      <a:pt x="12998" y="6825"/>
                      <a:pt x="13028" y="6737"/>
                    </a:cubicBezTo>
                    <a:cubicBezTo>
                      <a:pt x="13033" y="6714"/>
                      <a:pt x="13041" y="6692"/>
                      <a:pt x="13046" y="6681"/>
                    </a:cubicBezTo>
                    <a:cubicBezTo>
                      <a:pt x="13050" y="6670"/>
                      <a:pt x="13059" y="6659"/>
                      <a:pt x="13067" y="6648"/>
                    </a:cubicBezTo>
                    <a:cubicBezTo>
                      <a:pt x="13072" y="6626"/>
                      <a:pt x="13072" y="6604"/>
                      <a:pt x="13081" y="6582"/>
                    </a:cubicBezTo>
                    <a:cubicBezTo>
                      <a:pt x="13081" y="6582"/>
                      <a:pt x="13081" y="6582"/>
                      <a:pt x="13085" y="6560"/>
                    </a:cubicBezTo>
                    <a:cubicBezTo>
                      <a:pt x="13094" y="6538"/>
                      <a:pt x="13102" y="6505"/>
                      <a:pt x="13116" y="6494"/>
                    </a:cubicBezTo>
                    <a:cubicBezTo>
                      <a:pt x="13137" y="6450"/>
                      <a:pt x="13164" y="6395"/>
                      <a:pt x="13177" y="6340"/>
                    </a:cubicBezTo>
                    <a:cubicBezTo>
                      <a:pt x="13177" y="6340"/>
                      <a:pt x="13185" y="6340"/>
                      <a:pt x="13185" y="6329"/>
                    </a:cubicBezTo>
                    <a:cubicBezTo>
                      <a:pt x="13194" y="6307"/>
                      <a:pt x="13203" y="6274"/>
                      <a:pt x="13212" y="6263"/>
                    </a:cubicBezTo>
                    <a:cubicBezTo>
                      <a:pt x="13212" y="6263"/>
                      <a:pt x="13212" y="6241"/>
                      <a:pt x="13220" y="6230"/>
                    </a:cubicBezTo>
                    <a:cubicBezTo>
                      <a:pt x="13220" y="6230"/>
                      <a:pt x="13220" y="6208"/>
                      <a:pt x="13220" y="6208"/>
                    </a:cubicBezTo>
                    <a:cubicBezTo>
                      <a:pt x="13225" y="6197"/>
                      <a:pt x="13233" y="6197"/>
                      <a:pt x="13238" y="6186"/>
                    </a:cubicBezTo>
                    <a:cubicBezTo>
                      <a:pt x="13238" y="6186"/>
                      <a:pt x="13238" y="6174"/>
                      <a:pt x="13238" y="6163"/>
                    </a:cubicBezTo>
                    <a:cubicBezTo>
                      <a:pt x="13238" y="6163"/>
                      <a:pt x="13247" y="6163"/>
                      <a:pt x="13247" y="6163"/>
                    </a:cubicBezTo>
                    <a:cubicBezTo>
                      <a:pt x="13247" y="6163"/>
                      <a:pt x="13247" y="6141"/>
                      <a:pt x="13247" y="6141"/>
                    </a:cubicBezTo>
                    <a:cubicBezTo>
                      <a:pt x="13247" y="6141"/>
                      <a:pt x="13255" y="6141"/>
                      <a:pt x="13255" y="6141"/>
                    </a:cubicBezTo>
                    <a:cubicBezTo>
                      <a:pt x="13264" y="6119"/>
                      <a:pt x="13268" y="6097"/>
                      <a:pt x="13277" y="6075"/>
                    </a:cubicBezTo>
                    <a:cubicBezTo>
                      <a:pt x="13282" y="6075"/>
                      <a:pt x="13282" y="6053"/>
                      <a:pt x="13286" y="6042"/>
                    </a:cubicBezTo>
                    <a:cubicBezTo>
                      <a:pt x="13299" y="6020"/>
                      <a:pt x="13316" y="5998"/>
                      <a:pt x="13321" y="5965"/>
                    </a:cubicBezTo>
                    <a:cubicBezTo>
                      <a:pt x="13277" y="5998"/>
                      <a:pt x="13233" y="6075"/>
                      <a:pt x="13185" y="6141"/>
                    </a:cubicBezTo>
                    <a:cubicBezTo>
                      <a:pt x="13150" y="6174"/>
                      <a:pt x="13111" y="6219"/>
                      <a:pt x="13081" y="6263"/>
                    </a:cubicBezTo>
                    <a:cubicBezTo>
                      <a:pt x="13063" y="6285"/>
                      <a:pt x="13046" y="6318"/>
                      <a:pt x="13033" y="6329"/>
                    </a:cubicBezTo>
                    <a:cubicBezTo>
                      <a:pt x="13028" y="6329"/>
                      <a:pt x="13019" y="6340"/>
                      <a:pt x="13015" y="6351"/>
                    </a:cubicBezTo>
                    <a:cubicBezTo>
                      <a:pt x="12958" y="6428"/>
                      <a:pt x="12906" y="6527"/>
                      <a:pt x="12853" y="6593"/>
                    </a:cubicBezTo>
                    <a:cubicBezTo>
                      <a:pt x="12840" y="6604"/>
                      <a:pt x="12827" y="6615"/>
                      <a:pt x="12814" y="6626"/>
                    </a:cubicBezTo>
                    <a:cubicBezTo>
                      <a:pt x="12801" y="6637"/>
                      <a:pt x="12792" y="6670"/>
                      <a:pt x="12779" y="6670"/>
                    </a:cubicBezTo>
                    <a:cubicBezTo>
                      <a:pt x="12766" y="6670"/>
                      <a:pt x="12757" y="6670"/>
                      <a:pt x="12749" y="6670"/>
                    </a:cubicBezTo>
                    <a:cubicBezTo>
                      <a:pt x="12749" y="6670"/>
                      <a:pt x="12749" y="6670"/>
                      <a:pt x="12740" y="6670"/>
                    </a:cubicBezTo>
                    <a:cubicBezTo>
                      <a:pt x="12718" y="6670"/>
                      <a:pt x="12714" y="6670"/>
                      <a:pt x="12705" y="6648"/>
                    </a:cubicBezTo>
                    <a:cubicBezTo>
                      <a:pt x="12705" y="6648"/>
                      <a:pt x="12692" y="6648"/>
                      <a:pt x="12687" y="6637"/>
                    </a:cubicBezTo>
                    <a:cubicBezTo>
                      <a:pt x="12679" y="6626"/>
                      <a:pt x="12674" y="6582"/>
                      <a:pt x="12670" y="6582"/>
                    </a:cubicBezTo>
                    <a:cubicBezTo>
                      <a:pt x="12666" y="6527"/>
                      <a:pt x="12679" y="6494"/>
                      <a:pt x="12670" y="6450"/>
                    </a:cubicBezTo>
                    <a:cubicBezTo>
                      <a:pt x="12683" y="6439"/>
                      <a:pt x="12687" y="6428"/>
                      <a:pt x="12700" y="6417"/>
                    </a:cubicBezTo>
                    <a:cubicBezTo>
                      <a:pt x="12709" y="6406"/>
                      <a:pt x="12722" y="6406"/>
                      <a:pt x="12731" y="6384"/>
                    </a:cubicBezTo>
                    <a:cubicBezTo>
                      <a:pt x="12740" y="6362"/>
                      <a:pt x="12749" y="6329"/>
                      <a:pt x="12762" y="6307"/>
                    </a:cubicBezTo>
                    <a:cubicBezTo>
                      <a:pt x="12770" y="6285"/>
                      <a:pt x="12783" y="6252"/>
                      <a:pt x="12792" y="6230"/>
                    </a:cubicBezTo>
                    <a:cubicBezTo>
                      <a:pt x="12792" y="6230"/>
                      <a:pt x="12801" y="6230"/>
                      <a:pt x="12805" y="6230"/>
                    </a:cubicBezTo>
                    <a:cubicBezTo>
                      <a:pt x="12823" y="6197"/>
                      <a:pt x="12840" y="6141"/>
                      <a:pt x="12853" y="6108"/>
                    </a:cubicBezTo>
                    <a:cubicBezTo>
                      <a:pt x="12858" y="6108"/>
                      <a:pt x="12862" y="6108"/>
                      <a:pt x="12867" y="6086"/>
                    </a:cubicBezTo>
                    <a:cubicBezTo>
                      <a:pt x="12884" y="6053"/>
                      <a:pt x="12897" y="5998"/>
                      <a:pt x="12915" y="5965"/>
                    </a:cubicBezTo>
                    <a:cubicBezTo>
                      <a:pt x="12923" y="5943"/>
                      <a:pt x="12923" y="5965"/>
                      <a:pt x="12928" y="5943"/>
                    </a:cubicBezTo>
                    <a:cubicBezTo>
                      <a:pt x="12928" y="5943"/>
                      <a:pt x="12936" y="5943"/>
                      <a:pt x="12936" y="5932"/>
                    </a:cubicBezTo>
                    <a:cubicBezTo>
                      <a:pt x="12945" y="5910"/>
                      <a:pt x="12949" y="5877"/>
                      <a:pt x="12958" y="5866"/>
                    </a:cubicBezTo>
                    <a:cubicBezTo>
                      <a:pt x="12958" y="5855"/>
                      <a:pt x="12967" y="5866"/>
                      <a:pt x="12971" y="5855"/>
                    </a:cubicBezTo>
                    <a:cubicBezTo>
                      <a:pt x="12971" y="5844"/>
                      <a:pt x="12984" y="5833"/>
                      <a:pt x="12989" y="5811"/>
                    </a:cubicBezTo>
                    <a:cubicBezTo>
                      <a:pt x="12989" y="5811"/>
                      <a:pt x="13006" y="5778"/>
                      <a:pt x="12989" y="5778"/>
                    </a:cubicBezTo>
                    <a:cubicBezTo>
                      <a:pt x="12936" y="5811"/>
                      <a:pt x="12875" y="5899"/>
                      <a:pt x="12827" y="5954"/>
                    </a:cubicBezTo>
                    <a:cubicBezTo>
                      <a:pt x="12810" y="5965"/>
                      <a:pt x="12797" y="5976"/>
                      <a:pt x="12788" y="5998"/>
                    </a:cubicBezTo>
                    <a:lnTo>
                      <a:pt x="12779" y="5998"/>
                    </a:lnTo>
                    <a:cubicBezTo>
                      <a:pt x="12779" y="5998"/>
                      <a:pt x="12779" y="6009"/>
                      <a:pt x="12779" y="6020"/>
                    </a:cubicBezTo>
                    <a:cubicBezTo>
                      <a:pt x="12775" y="6020"/>
                      <a:pt x="12766" y="6020"/>
                      <a:pt x="12762" y="6020"/>
                    </a:cubicBezTo>
                    <a:cubicBezTo>
                      <a:pt x="12762" y="6020"/>
                      <a:pt x="12753" y="6042"/>
                      <a:pt x="12749" y="6042"/>
                    </a:cubicBezTo>
                    <a:cubicBezTo>
                      <a:pt x="12727" y="6064"/>
                      <a:pt x="12709" y="6075"/>
                      <a:pt x="12692" y="6097"/>
                    </a:cubicBezTo>
                    <a:cubicBezTo>
                      <a:pt x="12661" y="6130"/>
                      <a:pt x="12635" y="6163"/>
                      <a:pt x="12609" y="6197"/>
                    </a:cubicBezTo>
                    <a:cubicBezTo>
                      <a:pt x="12600" y="6197"/>
                      <a:pt x="12587" y="6197"/>
                      <a:pt x="12578" y="6197"/>
                    </a:cubicBezTo>
                    <a:cubicBezTo>
                      <a:pt x="12569" y="6219"/>
                      <a:pt x="12561" y="6230"/>
                      <a:pt x="12552" y="6230"/>
                    </a:cubicBezTo>
                    <a:cubicBezTo>
                      <a:pt x="12534" y="6230"/>
                      <a:pt x="12517" y="6230"/>
                      <a:pt x="12504" y="6252"/>
                    </a:cubicBezTo>
                    <a:cubicBezTo>
                      <a:pt x="12486" y="6263"/>
                      <a:pt x="12465" y="6318"/>
                      <a:pt x="12443" y="6318"/>
                    </a:cubicBezTo>
                    <a:cubicBezTo>
                      <a:pt x="12425" y="6318"/>
                      <a:pt x="12416" y="6241"/>
                      <a:pt x="12412" y="6197"/>
                    </a:cubicBezTo>
                    <a:cubicBezTo>
                      <a:pt x="12412" y="6174"/>
                      <a:pt x="12421" y="6163"/>
                      <a:pt x="12430" y="6130"/>
                    </a:cubicBezTo>
                    <a:cubicBezTo>
                      <a:pt x="12430" y="6108"/>
                      <a:pt x="12438" y="6075"/>
                      <a:pt x="12443" y="6053"/>
                    </a:cubicBezTo>
                    <a:cubicBezTo>
                      <a:pt x="12443" y="6042"/>
                      <a:pt x="12447" y="6042"/>
                      <a:pt x="12451" y="6020"/>
                    </a:cubicBezTo>
                    <a:cubicBezTo>
                      <a:pt x="12451" y="5998"/>
                      <a:pt x="12456" y="5976"/>
                      <a:pt x="12460" y="5965"/>
                    </a:cubicBezTo>
                    <a:cubicBezTo>
                      <a:pt x="12460" y="5965"/>
                      <a:pt x="12460" y="5965"/>
                      <a:pt x="12465" y="5943"/>
                    </a:cubicBezTo>
                    <a:cubicBezTo>
                      <a:pt x="12478" y="5888"/>
                      <a:pt x="12491" y="5866"/>
                      <a:pt x="12504" y="5822"/>
                    </a:cubicBezTo>
                    <a:cubicBezTo>
                      <a:pt x="12504" y="5822"/>
                      <a:pt x="12513" y="5789"/>
                      <a:pt x="12517" y="5789"/>
                    </a:cubicBezTo>
                    <a:cubicBezTo>
                      <a:pt x="12517" y="5789"/>
                      <a:pt x="12539" y="5745"/>
                      <a:pt x="12521" y="5745"/>
                    </a:cubicBezTo>
                    <a:cubicBezTo>
                      <a:pt x="12504" y="5767"/>
                      <a:pt x="12491" y="5745"/>
                      <a:pt x="12473" y="5745"/>
                    </a:cubicBezTo>
                    <a:cubicBezTo>
                      <a:pt x="12460" y="5745"/>
                      <a:pt x="12447" y="5767"/>
                      <a:pt x="12434" y="5778"/>
                    </a:cubicBezTo>
                    <a:cubicBezTo>
                      <a:pt x="12416" y="5778"/>
                      <a:pt x="12403" y="5778"/>
                      <a:pt x="12390" y="5800"/>
                    </a:cubicBezTo>
                    <a:cubicBezTo>
                      <a:pt x="12364" y="5822"/>
                      <a:pt x="12338" y="5855"/>
                      <a:pt x="12312" y="5866"/>
                    </a:cubicBezTo>
                    <a:cubicBezTo>
                      <a:pt x="12255" y="5910"/>
                      <a:pt x="12198" y="5932"/>
                      <a:pt x="12141" y="5976"/>
                    </a:cubicBezTo>
                    <a:cubicBezTo>
                      <a:pt x="12124" y="5954"/>
                      <a:pt x="12102" y="5954"/>
                      <a:pt x="12098" y="5877"/>
                    </a:cubicBezTo>
                    <a:cubicBezTo>
                      <a:pt x="12098" y="5822"/>
                      <a:pt x="12111" y="5767"/>
                      <a:pt x="12111" y="5701"/>
                    </a:cubicBezTo>
                    <a:cubicBezTo>
                      <a:pt x="12124" y="5667"/>
                      <a:pt x="12141" y="5634"/>
                      <a:pt x="12154" y="5601"/>
                    </a:cubicBezTo>
                    <a:cubicBezTo>
                      <a:pt x="12172" y="5568"/>
                      <a:pt x="12189" y="5557"/>
                      <a:pt x="12202" y="5524"/>
                    </a:cubicBezTo>
                    <a:cubicBezTo>
                      <a:pt x="12211" y="5502"/>
                      <a:pt x="12224" y="5469"/>
                      <a:pt x="12233" y="5447"/>
                    </a:cubicBezTo>
                    <a:cubicBezTo>
                      <a:pt x="12237" y="5425"/>
                      <a:pt x="12246" y="5414"/>
                      <a:pt x="12250" y="5403"/>
                    </a:cubicBezTo>
                    <a:cubicBezTo>
                      <a:pt x="12255" y="5381"/>
                      <a:pt x="12259" y="5359"/>
                      <a:pt x="12268" y="5359"/>
                    </a:cubicBezTo>
                    <a:cubicBezTo>
                      <a:pt x="12268" y="5337"/>
                      <a:pt x="12272" y="5326"/>
                      <a:pt x="12281" y="5326"/>
                    </a:cubicBezTo>
                    <a:cubicBezTo>
                      <a:pt x="12281" y="5326"/>
                      <a:pt x="12290" y="5282"/>
                      <a:pt x="12281" y="5293"/>
                    </a:cubicBezTo>
                    <a:cubicBezTo>
                      <a:pt x="12207" y="5359"/>
                      <a:pt x="12124" y="5436"/>
                      <a:pt x="12045" y="5502"/>
                    </a:cubicBezTo>
                    <a:cubicBezTo>
                      <a:pt x="12019" y="5524"/>
                      <a:pt x="11993" y="5546"/>
                      <a:pt x="11975" y="5568"/>
                    </a:cubicBezTo>
                    <a:cubicBezTo>
                      <a:pt x="11967" y="5579"/>
                      <a:pt x="11962" y="5579"/>
                      <a:pt x="11949" y="5590"/>
                    </a:cubicBezTo>
                    <a:cubicBezTo>
                      <a:pt x="11918" y="5623"/>
                      <a:pt x="11897" y="5634"/>
                      <a:pt x="11875" y="5590"/>
                    </a:cubicBezTo>
                    <a:cubicBezTo>
                      <a:pt x="11870" y="5590"/>
                      <a:pt x="11866" y="5557"/>
                      <a:pt x="11857" y="5546"/>
                    </a:cubicBezTo>
                    <a:cubicBezTo>
                      <a:pt x="11840" y="5524"/>
                      <a:pt x="11822" y="5513"/>
                      <a:pt x="11809" y="5502"/>
                    </a:cubicBezTo>
                    <a:cubicBezTo>
                      <a:pt x="11792" y="5480"/>
                      <a:pt x="11779" y="5447"/>
                      <a:pt x="11766" y="5436"/>
                    </a:cubicBezTo>
                    <a:cubicBezTo>
                      <a:pt x="11748" y="5425"/>
                      <a:pt x="11731" y="5403"/>
                      <a:pt x="11717" y="5381"/>
                    </a:cubicBezTo>
                    <a:cubicBezTo>
                      <a:pt x="11717" y="5381"/>
                      <a:pt x="11713" y="5370"/>
                      <a:pt x="11709" y="5359"/>
                    </a:cubicBezTo>
                    <a:cubicBezTo>
                      <a:pt x="11696" y="5337"/>
                      <a:pt x="11687" y="5326"/>
                      <a:pt x="11674" y="5304"/>
                    </a:cubicBezTo>
                    <a:cubicBezTo>
                      <a:pt x="11643" y="5249"/>
                      <a:pt x="11621" y="5205"/>
                      <a:pt x="11595" y="5149"/>
                    </a:cubicBezTo>
                    <a:cubicBezTo>
                      <a:pt x="11578" y="5127"/>
                      <a:pt x="11556" y="5094"/>
                      <a:pt x="11543" y="5072"/>
                    </a:cubicBezTo>
                    <a:cubicBezTo>
                      <a:pt x="11543" y="5072"/>
                      <a:pt x="11543" y="5061"/>
                      <a:pt x="11534" y="5050"/>
                    </a:cubicBezTo>
                    <a:cubicBezTo>
                      <a:pt x="11534" y="5050"/>
                      <a:pt x="11525" y="5050"/>
                      <a:pt x="11521" y="5050"/>
                    </a:cubicBezTo>
                    <a:cubicBezTo>
                      <a:pt x="11508" y="5028"/>
                      <a:pt x="11508" y="5006"/>
                      <a:pt x="11495" y="4984"/>
                    </a:cubicBezTo>
                    <a:cubicBezTo>
                      <a:pt x="11490" y="4973"/>
                      <a:pt x="11477" y="4962"/>
                      <a:pt x="11473" y="4951"/>
                    </a:cubicBezTo>
                    <a:cubicBezTo>
                      <a:pt x="11447" y="4896"/>
                      <a:pt x="11425" y="4830"/>
                      <a:pt x="11399" y="4786"/>
                    </a:cubicBezTo>
                    <a:cubicBezTo>
                      <a:pt x="11377" y="4753"/>
                      <a:pt x="11355" y="4720"/>
                      <a:pt x="11337" y="4687"/>
                    </a:cubicBezTo>
                    <a:cubicBezTo>
                      <a:pt x="11324" y="4665"/>
                      <a:pt x="11311" y="4632"/>
                      <a:pt x="11298" y="4610"/>
                    </a:cubicBezTo>
                    <a:cubicBezTo>
                      <a:pt x="11298" y="4610"/>
                      <a:pt x="11294" y="4610"/>
                      <a:pt x="11285" y="4610"/>
                    </a:cubicBezTo>
                    <a:cubicBezTo>
                      <a:pt x="11276" y="4599"/>
                      <a:pt x="11272" y="4577"/>
                      <a:pt x="11267" y="4555"/>
                    </a:cubicBezTo>
                    <a:cubicBezTo>
                      <a:pt x="11263" y="4532"/>
                      <a:pt x="11250" y="4532"/>
                      <a:pt x="11246" y="4521"/>
                    </a:cubicBezTo>
                    <a:cubicBezTo>
                      <a:pt x="11246" y="4521"/>
                      <a:pt x="11246" y="4499"/>
                      <a:pt x="11246" y="4488"/>
                    </a:cubicBezTo>
                    <a:cubicBezTo>
                      <a:pt x="11211" y="4466"/>
                      <a:pt x="11211" y="4334"/>
                      <a:pt x="11228" y="4290"/>
                    </a:cubicBezTo>
                    <a:cubicBezTo>
                      <a:pt x="11228" y="4290"/>
                      <a:pt x="11228" y="4290"/>
                      <a:pt x="11228" y="4268"/>
                    </a:cubicBezTo>
                    <a:cubicBezTo>
                      <a:pt x="11237" y="4235"/>
                      <a:pt x="11246" y="4224"/>
                      <a:pt x="11259" y="4191"/>
                    </a:cubicBezTo>
                    <a:cubicBezTo>
                      <a:pt x="11281" y="4147"/>
                      <a:pt x="11311" y="4081"/>
                      <a:pt x="11329" y="4070"/>
                    </a:cubicBezTo>
                    <a:cubicBezTo>
                      <a:pt x="11337" y="4014"/>
                      <a:pt x="11355" y="3992"/>
                      <a:pt x="11368" y="3948"/>
                    </a:cubicBezTo>
                    <a:cubicBezTo>
                      <a:pt x="11381" y="3904"/>
                      <a:pt x="11399" y="3871"/>
                      <a:pt x="11403" y="3805"/>
                    </a:cubicBezTo>
                    <a:cubicBezTo>
                      <a:pt x="11381" y="3805"/>
                      <a:pt x="11364" y="3838"/>
                      <a:pt x="11346" y="3860"/>
                    </a:cubicBezTo>
                    <a:cubicBezTo>
                      <a:pt x="11337" y="3860"/>
                      <a:pt x="11329" y="3871"/>
                      <a:pt x="11320" y="3882"/>
                    </a:cubicBezTo>
                    <a:cubicBezTo>
                      <a:pt x="11311" y="3882"/>
                      <a:pt x="11302" y="3915"/>
                      <a:pt x="11294" y="3926"/>
                    </a:cubicBezTo>
                    <a:cubicBezTo>
                      <a:pt x="11276" y="3948"/>
                      <a:pt x="11254" y="3959"/>
                      <a:pt x="11237" y="3981"/>
                    </a:cubicBezTo>
                    <a:cubicBezTo>
                      <a:pt x="11219" y="4003"/>
                      <a:pt x="11198" y="4025"/>
                      <a:pt x="11176" y="4036"/>
                    </a:cubicBezTo>
                    <a:cubicBezTo>
                      <a:pt x="11158" y="4036"/>
                      <a:pt x="11141" y="4036"/>
                      <a:pt x="11123" y="4036"/>
                    </a:cubicBezTo>
                    <a:cubicBezTo>
                      <a:pt x="11119" y="4047"/>
                      <a:pt x="11106" y="4070"/>
                      <a:pt x="11097" y="4081"/>
                    </a:cubicBezTo>
                    <a:cubicBezTo>
                      <a:pt x="11071" y="4114"/>
                      <a:pt x="11032" y="4169"/>
                      <a:pt x="10997" y="4158"/>
                    </a:cubicBezTo>
                    <a:cubicBezTo>
                      <a:pt x="10992" y="4158"/>
                      <a:pt x="10975" y="4125"/>
                      <a:pt x="10970" y="4125"/>
                    </a:cubicBezTo>
                    <a:cubicBezTo>
                      <a:pt x="10970" y="4059"/>
                      <a:pt x="10949" y="4014"/>
                      <a:pt x="10962" y="3937"/>
                    </a:cubicBezTo>
                    <a:cubicBezTo>
                      <a:pt x="10975" y="3893"/>
                      <a:pt x="10992" y="3882"/>
                      <a:pt x="11001" y="3838"/>
                    </a:cubicBezTo>
                    <a:cubicBezTo>
                      <a:pt x="11018" y="3838"/>
                      <a:pt x="11027" y="3794"/>
                      <a:pt x="11036" y="3772"/>
                    </a:cubicBezTo>
                    <a:cubicBezTo>
                      <a:pt x="11036" y="3772"/>
                      <a:pt x="11036" y="3772"/>
                      <a:pt x="11036" y="3772"/>
                    </a:cubicBezTo>
                    <a:cubicBezTo>
                      <a:pt x="11040" y="3772"/>
                      <a:pt x="11036" y="3761"/>
                      <a:pt x="11036" y="3750"/>
                    </a:cubicBezTo>
                    <a:cubicBezTo>
                      <a:pt x="11049" y="3728"/>
                      <a:pt x="11062" y="3695"/>
                      <a:pt x="11071" y="3662"/>
                    </a:cubicBezTo>
                    <a:cubicBezTo>
                      <a:pt x="11071" y="3662"/>
                      <a:pt x="11071" y="3651"/>
                      <a:pt x="11071" y="3640"/>
                    </a:cubicBezTo>
                    <a:cubicBezTo>
                      <a:pt x="11080" y="3607"/>
                      <a:pt x="11088" y="3596"/>
                      <a:pt x="11106" y="3574"/>
                    </a:cubicBezTo>
                    <a:cubicBezTo>
                      <a:pt x="11115" y="3563"/>
                      <a:pt x="11123" y="3540"/>
                      <a:pt x="11128" y="3529"/>
                    </a:cubicBezTo>
                    <a:cubicBezTo>
                      <a:pt x="11128" y="3529"/>
                      <a:pt x="11132" y="3518"/>
                      <a:pt x="11136" y="3507"/>
                    </a:cubicBezTo>
                    <a:cubicBezTo>
                      <a:pt x="11136" y="3496"/>
                      <a:pt x="11149" y="3496"/>
                      <a:pt x="11154" y="3485"/>
                    </a:cubicBezTo>
                    <a:cubicBezTo>
                      <a:pt x="11163" y="3463"/>
                      <a:pt x="11171" y="3452"/>
                      <a:pt x="11184" y="3430"/>
                    </a:cubicBezTo>
                    <a:cubicBezTo>
                      <a:pt x="11193" y="3408"/>
                      <a:pt x="11211" y="3397"/>
                      <a:pt x="11211" y="3364"/>
                    </a:cubicBezTo>
                    <a:cubicBezTo>
                      <a:pt x="11224" y="3331"/>
                      <a:pt x="11241" y="3320"/>
                      <a:pt x="11246" y="3265"/>
                    </a:cubicBezTo>
                    <a:cubicBezTo>
                      <a:pt x="11206" y="3276"/>
                      <a:pt x="11176" y="3364"/>
                      <a:pt x="11136" y="3408"/>
                    </a:cubicBezTo>
                    <a:cubicBezTo>
                      <a:pt x="11128" y="3419"/>
                      <a:pt x="11115" y="3430"/>
                      <a:pt x="11106" y="3441"/>
                    </a:cubicBezTo>
                    <a:cubicBezTo>
                      <a:pt x="11075" y="3474"/>
                      <a:pt x="11045" y="3518"/>
                      <a:pt x="11018" y="3551"/>
                    </a:cubicBezTo>
                    <a:cubicBezTo>
                      <a:pt x="10992" y="3574"/>
                      <a:pt x="10966" y="3607"/>
                      <a:pt x="10940" y="3629"/>
                    </a:cubicBezTo>
                    <a:cubicBezTo>
                      <a:pt x="10922" y="3651"/>
                      <a:pt x="10905" y="3684"/>
                      <a:pt x="10892" y="3695"/>
                    </a:cubicBezTo>
                    <a:cubicBezTo>
                      <a:pt x="10874" y="3706"/>
                      <a:pt x="10857" y="3706"/>
                      <a:pt x="10839" y="3717"/>
                    </a:cubicBezTo>
                    <a:cubicBezTo>
                      <a:pt x="10822" y="3728"/>
                      <a:pt x="10809" y="3750"/>
                      <a:pt x="10791" y="3772"/>
                    </a:cubicBezTo>
                    <a:cubicBezTo>
                      <a:pt x="10787" y="3772"/>
                      <a:pt x="10774" y="3772"/>
                      <a:pt x="10765" y="3772"/>
                    </a:cubicBezTo>
                    <a:cubicBezTo>
                      <a:pt x="10752" y="3772"/>
                      <a:pt x="10748" y="3794"/>
                      <a:pt x="10739" y="3794"/>
                    </a:cubicBezTo>
                    <a:cubicBezTo>
                      <a:pt x="10726" y="3794"/>
                      <a:pt x="10700" y="3816"/>
                      <a:pt x="10695" y="3750"/>
                    </a:cubicBezTo>
                    <a:cubicBezTo>
                      <a:pt x="10686" y="3728"/>
                      <a:pt x="10700" y="3684"/>
                      <a:pt x="10704" y="3684"/>
                    </a:cubicBezTo>
                    <a:cubicBezTo>
                      <a:pt x="10704" y="3673"/>
                      <a:pt x="10704" y="3684"/>
                      <a:pt x="10704" y="3662"/>
                    </a:cubicBezTo>
                    <a:cubicBezTo>
                      <a:pt x="10713" y="3629"/>
                      <a:pt x="10721" y="3618"/>
                      <a:pt x="10734" y="3585"/>
                    </a:cubicBezTo>
                    <a:cubicBezTo>
                      <a:pt x="10734" y="3563"/>
                      <a:pt x="10743" y="3540"/>
                      <a:pt x="10748" y="3518"/>
                    </a:cubicBezTo>
                    <a:cubicBezTo>
                      <a:pt x="10774" y="3452"/>
                      <a:pt x="10800" y="3386"/>
                      <a:pt x="10826" y="3320"/>
                    </a:cubicBezTo>
                    <a:cubicBezTo>
                      <a:pt x="10839" y="3287"/>
                      <a:pt x="10848" y="3254"/>
                      <a:pt x="10866" y="3221"/>
                    </a:cubicBezTo>
                    <a:cubicBezTo>
                      <a:pt x="10879" y="3188"/>
                      <a:pt x="10896" y="3144"/>
                      <a:pt x="10905" y="3100"/>
                    </a:cubicBezTo>
                    <a:cubicBezTo>
                      <a:pt x="10905" y="3100"/>
                      <a:pt x="10914" y="3100"/>
                      <a:pt x="10914" y="3100"/>
                    </a:cubicBezTo>
                    <a:cubicBezTo>
                      <a:pt x="10931" y="3056"/>
                      <a:pt x="10949" y="3012"/>
                      <a:pt x="10962" y="2968"/>
                    </a:cubicBezTo>
                    <a:cubicBezTo>
                      <a:pt x="10962" y="2945"/>
                      <a:pt x="10975" y="2934"/>
                      <a:pt x="10975" y="2912"/>
                    </a:cubicBezTo>
                    <a:cubicBezTo>
                      <a:pt x="10957" y="2968"/>
                      <a:pt x="10927" y="2990"/>
                      <a:pt x="10900" y="3034"/>
                    </a:cubicBezTo>
                    <a:cubicBezTo>
                      <a:pt x="10879" y="3067"/>
                      <a:pt x="10852" y="3111"/>
                      <a:pt x="10831" y="3144"/>
                    </a:cubicBezTo>
                    <a:cubicBezTo>
                      <a:pt x="10822" y="3144"/>
                      <a:pt x="10817" y="3166"/>
                      <a:pt x="10813" y="3166"/>
                    </a:cubicBezTo>
                    <a:cubicBezTo>
                      <a:pt x="10769" y="3221"/>
                      <a:pt x="10726" y="3287"/>
                      <a:pt x="10686" y="3342"/>
                    </a:cubicBezTo>
                    <a:cubicBezTo>
                      <a:pt x="10686" y="3342"/>
                      <a:pt x="10686" y="3364"/>
                      <a:pt x="10678" y="3364"/>
                    </a:cubicBezTo>
                    <a:cubicBezTo>
                      <a:pt x="10673" y="3364"/>
                      <a:pt x="10660" y="3364"/>
                      <a:pt x="10651" y="3375"/>
                    </a:cubicBezTo>
                    <a:cubicBezTo>
                      <a:pt x="10643" y="3386"/>
                      <a:pt x="10638" y="3419"/>
                      <a:pt x="10625" y="3441"/>
                    </a:cubicBezTo>
                    <a:cubicBezTo>
                      <a:pt x="10616" y="3452"/>
                      <a:pt x="10612" y="3463"/>
                      <a:pt x="10603" y="3474"/>
                    </a:cubicBezTo>
                    <a:cubicBezTo>
                      <a:pt x="10603" y="3474"/>
                      <a:pt x="10595" y="3474"/>
                      <a:pt x="10590" y="3474"/>
                    </a:cubicBezTo>
                    <a:cubicBezTo>
                      <a:pt x="10582" y="3496"/>
                      <a:pt x="10573" y="3518"/>
                      <a:pt x="10560" y="3529"/>
                    </a:cubicBezTo>
                    <a:cubicBezTo>
                      <a:pt x="10538" y="3563"/>
                      <a:pt x="10512" y="3585"/>
                      <a:pt x="10490" y="3607"/>
                    </a:cubicBezTo>
                    <a:cubicBezTo>
                      <a:pt x="10490" y="3607"/>
                      <a:pt x="10490" y="3629"/>
                      <a:pt x="10490" y="3629"/>
                    </a:cubicBezTo>
                    <a:cubicBezTo>
                      <a:pt x="10481" y="3629"/>
                      <a:pt x="10477" y="3629"/>
                      <a:pt x="10468" y="3629"/>
                    </a:cubicBezTo>
                    <a:cubicBezTo>
                      <a:pt x="10468" y="3629"/>
                      <a:pt x="10459" y="3629"/>
                      <a:pt x="10455" y="3640"/>
                    </a:cubicBezTo>
                    <a:cubicBezTo>
                      <a:pt x="10450" y="3651"/>
                      <a:pt x="10446" y="3662"/>
                      <a:pt x="10442" y="3684"/>
                    </a:cubicBezTo>
                    <a:cubicBezTo>
                      <a:pt x="10437" y="3684"/>
                      <a:pt x="10429" y="3684"/>
                      <a:pt x="10420" y="3684"/>
                    </a:cubicBezTo>
                    <a:cubicBezTo>
                      <a:pt x="10407" y="3706"/>
                      <a:pt x="10398" y="3728"/>
                      <a:pt x="10385" y="3728"/>
                    </a:cubicBezTo>
                    <a:cubicBezTo>
                      <a:pt x="10372" y="3728"/>
                      <a:pt x="10341" y="3684"/>
                      <a:pt x="10337" y="3684"/>
                    </a:cubicBezTo>
                    <a:cubicBezTo>
                      <a:pt x="10328" y="3662"/>
                      <a:pt x="10328" y="3684"/>
                      <a:pt x="10324" y="3640"/>
                    </a:cubicBezTo>
                    <a:cubicBezTo>
                      <a:pt x="10311" y="3585"/>
                      <a:pt x="10324" y="3529"/>
                      <a:pt x="10337" y="3474"/>
                    </a:cubicBezTo>
                    <a:cubicBezTo>
                      <a:pt x="10346" y="3430"/>
                      <a:pt x="10359" y="3419"/>
                      <a:pt x="10363" y="3375"/>
                    </a:cubicBezTo>
                    <a:cubicBezTo>
                      <a:pt x="10407" y="3232"/>
                      <a:pt x="10455" y="3067"/>
                      <a:pt x="10494" y="2945"/>
                    </a:cubicBezTo>
                    <a:cubicBezTo>
                      <a:pt x="10494" y="2934"/>
                      <a:pt x="10494" y="2923"/>
                      <a:pt x="10494" y="2912"/>
                    </a:cubicBezTo>
                    <a:cubicBezTo>
                      <a:pt x="10499" y="2890"/>
                      <a:pt x="10516" y="2879"/>
                      <a:pt x="10499" y="2879"/>
                    </a:cubicBezTo>
                    <a:cubicBezTo>
                      <a:pt x="10455" y="2945"/>
                      <a:pt x="10407" y="3034"/>
                      <a:pt x="10359" y="3111"/>
                    </a:cubicBezTo>
                    <a:cubicBezTo>
                      <a:pt x="10311" y="3166"/>
                      <a:pt x="10263" y="3232"/>
                      <a:pt x="10210" y="3309"/>
                    </a:cubicBezTo>
                    <a:cubicBezTo>
                      <a:pt x="10162" y="3375"/>
                      <a:pt x="10092" y="3452"/>
                      <a:pt x="10035" y="3518"/>
                    </a:cubicBezTo>
                    <a:cubicBezTo>
                      <a:pt x="10009" y="3551"/>
                      <a:pt x="9957" y="3607"/>
                      <a:pt x="9922" y="3563"/>
                    </a:cubicBezTo>
                    <a:cubicBezTo>
                      <a:pt x="9896" y="3529"/>
                      <a:pt x="9896" y="3430"/>
                      <a:pt x="9913" y="3386"/>
                    </a:cubicBezTo>
                    <a:cubicBezTo>
                      <a:pt x="9913" y="3375"/>
                      <a:pt x="9913" y="3386"/>
                      <a:pt x="9913" y="3375"/>
                    </a:cubicBezTo>
                    <a:cubicBezTo>
                      <a:pt x="9922" y="3331"/>
                      <a:pt x="9926" y="3353"/>
                      <a:pt x="9931" y="3331"/>
                    </a:cubicBezTo>
                    <a:cubicBezTo>
                      <a:pt x="9931" y="3331"/>
                      <a:pt x="9926" y="3309"/>
                      <a:pt x="9931" y="3309"/>
                    </a:cubicBezTo>
                    <a:cubicBezTo>
                      <a:pt x="9952" y="3265"/>
                      <a:pt x="9966" y="3221"/>
                      <a:pt x="9979" y="3155"/>
                    </a:cubicBezTo>
                    <a:cubicBezTo>
                      <a:pt x="9992" y="3100"/>
                      <a:pt x="10005" y="3045"/>
                      <a:pt x="10018" y="2979"/>
                    </a:cubicBezTo>
                    <a:cubicBezTo>
                      <a:pt x="10035" y="2923"/>
                      <a:pt x="10044" y="2868"/>
                      <a:pt x="10062" y="2813"/>
                    </a:cubicBezTo>
                    <a:cubicBezTo>
                      <a:pt x="10079" y="2758"/>
                      <a:pt x="10101" y="2736"/>
                      <a:pt x="10110" y="2659"/>
                    </a:cubicBezTo>
                    <a:cubicBezTo>
                      <a:pt x="10075" y="2670"/>
                      <a:pt x="10040" y="2736"/>
                      <a:pt x="10014" y="2769"/>
                    </a:cubicBezTo>
                    <a:cubicBezTo>
                      <a:pt x="9987" y="2813"/>
                      <a:pt x="9966" y="2857"/>
                      <a:pt x="9944" y="2890"/>
                    </a:cubicBezTo>
                    <a:cubicBezTo>
                      <a:pt x="9926" y="2923"/>
                      <a:pt x="9913" y="2934"/>
                      <a:pt x="9900" y="2968"/>
                    </a:cubicBezTo>
                    <a:cubicBezTo>
                      <a:pt x="9900" y="2968"/>
                      <a:pt x="9891" y="2968"/>
                      <a:pt x="9882" y="2990"/>
                    </a:cubicBezTo>
                    <a:cubicBezTo>
                      <a:pt x="9882" y="2990"/>
                      <a:pt x="9878" y="3012"/>
                      <a:pt x="9869" y="3023"/>
                    </a:cubicBezTo>
                    <a:cubicBezTo>
                      <a:pt x="9861" y="3034"/>
                      <a:pt x="9852" y="3045"/>
                      <a:pt x="9843" y="3056"/>
                    </a:cubicBezTo>
                    <a:cubicBezTo>
                      <a:pt x="9821" y="3089"/>
                      <a:pt x="9808" y="3133"/>
                      <a:pt x="9791" y="3166"/>
                    </a:cubicBezTo>
                    <a:cubicBezTo>
                      <a:pt x="9786" y="3166"/>
                      <a:pt x="9778" y="3166"/>
                      <a:pt x="9773" y="3188"/>
                    </a:cubicBezTo>
                    <a:cubicBezTo>
                      <a:pt x="9769" y="3199"/>
                      <a:pt x="9765" y="3210"/>
                      <a:pt x="9760" y="3221"/>
                    </a:cubicBezTo>
                    <a:cubicBezTo>
                      <a:pt x="9743" y="3254"/>
                      <a:pt x="9716" y="3265"/>
                      <a:pt x="9699" y="3298"/>
                    </a:cubicBezTo>
                    <a:cubicBezTo>
                      <a:pt x="9686" y="3309"/>
                      <a:pt x="9682" y="3331"/>
                      <a:pt x="9668" y="3353"/>
                    </a:cubicBezTo>
                    <a:cubicBezTo>
                      <a:pt x="9668" y="3353"/>
                      <a:pt x="9660" y="3353"/>
                      <a:pt x="9655" y="3353"/>
                    </a:cubicBezTo>
                    <a:cubicBezTo>
                      <a:pt x="9655" y="3353"/>
                      <a:pt x="9655" y="3364"/>
                      <a:pt x="9655" y="3375"/>
                    </a:cubicBezTo>
                    <a:cubicBezTo>
                      <a:pt x="9633" y="3408"/>
                      <a:pt x="9603" y="3419"/>
                      <a:pt x="9572" y="3430"/>
                    </a:cubicBezTo>
                    <a:cubicBezTo>
                      <a:pt x="9550" y="3452"/>
                      <a:pt x="9524" y="3474"/>
                      <a:pt x="9502" y="3463"/>
                    </a:cubicBezTo>
                    <a:cubicBezTo>
                      <a:pt x="9485" y="3463"/>
                      <a:pt x="9467" y="3397"/>
                      <a:pt x="9467" y="3353"/>
                    </a:cubicBezTo>
                    <a:cubicBezTo>
                      <a:pt x="9467" y="3309"/>
                      <a:pt x="9476" y="3298"/>
                      <a:pt x="9489" y="3254"/>
                    </a:cubicBezTo>
                    <a:cubicBezTo>
                      <a:pt x="9489" y="3254"/>
                      <a:pt x="9489" y="3254"/>
                      <a:pt x="9489" y="3254"/>
                    </a:cubicBezTo>
                    <a:cubicBezTo>
                      <a:pt x="9494" y="3232"/>
                      <a:pt x="9502" y="3210"/>
                      <a:pt x="9507" y="3188"/>
                    </a:cubicBezTo>
                    <a:cubicBezTo>
                      <a:pt x="9524" y="3133"/>
                      <a:pt x="9550" y="3056"/>
                      <a:pt x="9564" y="3012"/>
                    </a:cubicBezTo>
                    <a:cubicBezTo>
                      <a:pt x="9564" y="2990"/>
                      <a:pt x="9572" y="2979"/>
                      <a:pt x="9577" y="2968"/>
                    </a:cubicBezTo>
                    <a:cubicBezTo>
                      <a:pt x="9577" y="2945"/>
                      <a:pt x="9585" y="2934"/>
                      <a:pt x="9590" y="2923"/>
                    </a:cubicBezTo>
                    <a:cubicBezTo>
                      <a:pt x="9594" y="2890"/>
                      <a:pt x="9607" y="2868"/>
                      <a:pt x="9612" y="2846"/>
                    </a:cubicBezTo>
                    <a:cubicBezTo>
                      <a:pt x="9612" y="2824"/>
                      <a:pt x="9620" y="2813"/>
                      <a:pt x="9625" y="2802"/>
                    </a:cubicBezTo>
                    <a:cubicBezTo>
                      <a:pt x="9633" y="2769"/>
                      <a:pt x="9647" y="2736"/>
                      <a:pt x="9651" y="2703"/>
                    </a:cubicBezTo>
                    <a:cubicBezTo>
                      <a:pt x="9651" y="2703"/>
                      <a:pt x="9660" y="2681"/>
                      <a:pt x="9651" y="2681"/>
                    </a:cubicBezTo>
                    <a:cubicBezTo>
                      <a:pt x="9638" y="2714"/>
                      <a:pt x="9620" y="2725"/>
                      <a:pt x="9603" y="2736"/>
                    </a:cubicBezTo>
                    <a:cubicBezTo>
                      <a:pt x="9581" y="2769"/>
                      <a:pt x="9555" y="2802"/>
                      <a:pt x="9537" y="2835"/>
                    </a:cubicBezTo>
                    <a:cubicBezTo>
                      <a:pt x="9529" y="2846"/>
                      <a:pt x="9520" y="2857"/>
                      <a:pt x="9511" y="2868"/>
                    </a:cubicBezTo>
                    <a:cubicBezTo>
                      <a:pt x="9459" y="2934"/>
                      <a:pt x="9402" y="3034"/>
                      <a:pt x="9349" y="3078"/>
                    </a:cubicBezTo>
                    <a:cubicBezTo>
                      <a:pt x="9341" y="3089"/>
                      <a:pt x="9332" y="3089"/>
                      <a:pt x="9323" y="3100"/>
                    </a:cubicBezTo>
                    <a:cubicBezTo>
                      <a:pt x="9293" y="3122"/>
                      <a:pt x="9271" y="3166"/>
                      <a:pt x="9232" y="3144"/>
                    </a:cubicBezTo>
                    <a:cubicBezTo>
                      <a:pt x="9210" y="3100"/>
                      <a:pt x="9192" y="3034"/>
                      <a:pt x="9201" y="2956"/>
                    </a:cubicBezTo>
                    <a:cubicBezTo>
                      <a:pt x="9210" y="2901"/>
                      <a:pt x="9258" y="2813"/>
                      <a:pt x="9271" y="2791"/>
                    </a:cubicBezTo>
                    <a:cubicBezTo>
                      <a:pt x="9280" y="2769"/>
                      <a:pt x="9284" y="2758"/>
                      <a:pt x="9288" y="2747"/>
                    </a:cubicBezTo>
                    <a:cubicBezTo>
                      <a:pt x="9288" y="2747"/>
                      <a:pt x="9297" y="2747"/>
                      <a:pt x="9301" y="2747"/>
                    </a:cubicBezTo>
                    <a:cubicBezTo>
                      <a:pt x="9310" y="2725"/>
                      <a:pt x="9323" y="2692"/>
                      <a:pt x="9332" y="2670"/>
                    </a:cubicBezTo>
                    <a:cubicBezTo>
                      <a:pt x="9345" y="2648"/>
                      <a:pt x="9358" y="2626"/>
                      <a:pt x="9367" y="2604"/>
                    </a:cubicBezTo>
                    <a:cubicBezTo>
                      <a:pt x="9380" y="2582"/>
                      <a:pt x="9389" y="2549"/>
                      <a:pt x="9398" y="2527"/>
                    </a:cubicBezTo>
                    <a:cubicBezTo>
                      <a:pt x="9398" y="2516"/>
                      <a:pt x="9406" y="2516"/>
                      <a:pt x="9415" y="2494"/>
                    </a:cubicBezTo>
                    <a:cubicBezTo>
                      <a:pt x="9433" y="2461"/>
                      <a:pt x="9450" y="2405"/>
                      <a:pt x="9467" y="2383"/>
                    </a:cubicBezTo>
                    <a:cubicBezTo>
                      <a:pt x="9476" y="2339"/>
                      <a:pt x="9498" y="2295"/>
                      <a:pt x="9511" y="2273"/>
                    </a:cubicBezTo>
                    <a:cubicBezTo>
                      <a:pt x="9520" y="2251"/>
                      <a:pt x="9524" y="2251"/>
                      <a:pt x="9537" y="2229"/>
                    </a:cubicBezTo>
                    <a:cubicBezTo>
                      <a:pt x="9555" y="2196"/>
                      <a:pt x="9568" y="2174"/>
                      <a:pt x="9581" y="2130"/>
                    </a:cubicBezTo>
                    <a:cubicBezTo>
                      <a:pt x="9590" y="2130"/>
                      <a:pt x="9594" y="2108"/>
                      <a:pt x="9581" y="2119"/>
                    </a:cubicBezTo>
                    <a:cubicBezTo>
                      <a:pt x="9489" y="2174"/>
                      <a:pt x="9415" y="2295"/>
                      <a:pt x="9306" y="2306"/>
                    </a:cubicBezTo>
                    <a:cubicBezTo>
                      <a:pt x="9284" y="2273"/>
                      <a:pt x="9284" y="2207"/>
                      <a:pt x="9275" y="2141"/>
                    </a:cubicBezTo>
                    <a:cubicBezTo>
                      <a:pt x="9262" y="2053"/>
                      <a:pt x="9253" y="1932"/>
                      <a:pt x="9245" y="1854"/>
                    </a:cubicBezTo>
                    <a:cubicBezTo>
                      <a:pt x="9236" y="1777"/>
                      <a:pt x="9223" y="1678"/>
                      <a:pt x="9214" y="1623"/>
                    </a:cubicBezTo>
                    <a:cubicBezTo>
                      <a:pt x="9214" y="1612"/>
                      <a:pt x="9214" y="1568"/>
                      <a:pt x="9205" y="1579"/>
                    </a:cubicBezTo>
                    <a:cubicBezTo>
                      <a:pt x="9197" y="1711"/>
                      <a:pt x="9197" y="1876"/>
                      <a:pt x="9183" y="1976"/>
                    </a:cubicBezTo>
                    <a:cubicBezTo>
                      <a:pt x="9183" y="1998"/>
                      <a:pt x="9183" y="2009"/>
                      <a:pt x="9183" y="2031"/>
                    </a:cubicBezTo>
                    <a:cubicBezTo>
                      <a:pt x="9170" y="2130"/>
                      <a:pt x="9157" y="2207"/>
                      <a:pt x="9144" y="2295"/>
                    </a:cubicBezTo>
                    <a:cubicBezTo>
                      <a:pt x="9131" y="2383"/>
                      <a:pt x="9114" y="2472"/>
                      <a:pt x="9096" y="2538"/>
                    </a:cubicBezTo>
                    <a:cubicBezTo>
                      <a:pt x="9096" y="2560"/>
                      <a:pt x="9083" y="2582"/>
                      <a:pt x="9074" y="2604"/>
                    </a:cubicBezTo>
                    <a:cubicBezTo>
                      <a:pt x="9052" y="2681"/>
                      <a:pt x="9035" y="2758"/>
                      <a:pt x="9013" y="2813"/>
                    </a:cubicBezTo>
                    <a:cubicBezTo>
                      <a:pt x="9004" y="2835"/>
                      <a:pt x="9000" y="2868"/>
                      <a:pt x="8991" y="2890"/>
                    </a:cubicBezTo>
                    <a:cubicBezTo>
                      <a:pt x="8982" y="2912"/>
                      <a:pt x="8974" y="2934"/>
                      <a:pt x="8965" y="2956"/>
                    </a:cubicBezTo>
                    <a:cubicBezTo>
                      <a:pt x="8952" y="2990"/>
                      <a:pt x="8939" y="3023"/>
                      <a:pt x="8930" y="3056"/>
                    </a:cubicBezTo>
                    <a:cubicBezTo>
                      <a:pt x="8921" y="3078"/>
                      <a:pt x="8917" y="3100"/>
                      <a:pt x="8908" y="3122"/>
                    </a:cubicBezTo>
                    <a:cubicBezTo>
                      <a:pt x="8891" y="3188"/>
                      <a:pt x="8869" y="3221"/>
                      <a:pt x="8851" y="3287"/>
                    </a:cubicBezTo>
                    <a:cubicBezTo>
                      <a:pt x="8821" y="3287"/>
                      <a:pt x="8825" y="3364"/>
                      <a:pt x="8795" y="3364"/>
                    </a:cubicBezTo>
                    <a:cubicBezTo>
                      <a:pt x="8764" y="3463"/>
                      <a:pt x="8699" y="3496"/>
                      <a:pt x="8659" y="3596"/>
                    </a:cubicBezTo>
                    <a:cubicBezTo>
                      <a:pt x="8620" y="3673"/>
                      <a:pt x="8572" y="3728"/>
                      <a:pt x="8524" y="3783"/>
                    </a:cubicBezTo>
                    <a:cubicBezTo>
                      <a:pt x="8511" y="3783"/>
                      <a:pt x="8493" y="3816"/>
                      <a:pt x="8480" y="3816"/>
                    </a:cubicBezTo>
                    <a:cubicBezTo>
                      <a:pt x="8471" y="3816"/>
                      <a:pt x="8463" y="3838"/>
                      <a:pt x="8454" y="3849"/>
                    </a:cubicBezTo>
                    <a:cubicBezTo>
                      <a:pt x="8449" y="3849"/>
                      <a:pt x="8445" y="3860"/>
                      <a:pt x="8441" y="3871"/>
                    </a:cubicBezTo>
                    <a:cubicBezTo>
                      <a:pt x="8415" y="3904"/>
                      <a:pt x="8388" y="3915"/>
                      <a:pt x="8358" y="3926"/>
                    </a:cubicBezTo>
                    <a:cubicBezTo>
                      <a:pt x="8340" y="3937"/>
                      <a:pt x="8323" y="3959"/>
                      <a:pt x="8301" y="3970"/>
                    </a:cubicBezTo>
                    <a:cubicBezTo>
                      <a:pt x="8205" y="4025"/>
                      <a:pt x="8082" y="4047"/>
                      <a:pt x="7982" y="4070"/>
                    </a:cubicBezTo>
                    <a:cubicBezTo>
                      <a:pt x="7969" y="4070"/>
                      <a:pt x="7956" y="4070"/>
                      <a:pt x="7947" y="4070"/>
                    </a:cubicBezTo>
                    <a:cubicBezTo>
                      <a:pt x="7938" y="4070"/>
                      <a:pt x="7925" y="4092"/>
                      <a:pt x="7916" y="4092"/>
                    </a:cubicBezTo>
                    <a:cubicBezTo>
                      <a:pt x="7890" y="4092"/>
                      <a:pt x="7855" y="4092"/>
                      <a:pt x="7825" y="4092"/>
                    </a:cubicBezTo>
                    <a:cubicBezTo>
                      <a:pt x="7785" y="4092"/>
                      <a:pt x="7755" y="4092"/>
                      <a:pt x="7720" y="4092"/>
                    </a:cubicBezTo>
                    <a:cubicBezTo>
                      <a:pt x="7702" y="4092"/>
                      <a:pt x="7681" y="4092"/>
                      <a:pt x="7681" y="4092"/>
                    </a:cubicBezTo>
                    <a:cubicBezTo>
                      <a:pt x="7681" y="4092"/>
                      <a:pt x="7650" y="4103"/>
                      <a:pt x="7650" y="4103"/>
                    </a:cubicBezTo>
                    <a:cubicBezTo>
                      <a:pt x="7619" y="4114"/>
                      <a:pt x="7593" y="4114"/>
                      <a:pt x="7571" y="4081"/>
                    </a:cubicBezTo>
                    <a:cubicBezTo>
                      <a:pt x="7554" y="4092"/>
                      <a:pt x="7519" y="4114"/>
                      <a:pt x="7510" y="4081"/>
                    </a:cubicBezTo>
                    <a:cubicBezTo>
                      <a:pt x="7510" y="4081"/>
                      <a:pt x="7506" y="4092"/>
                      <a:pt x="7510" y="4092"/>
                    </a:cubicBezTo>
                    <a:cubicBezTo>
                      <a:pt x="7484" y="4092"/>
                      <a:pt x="7471" y="4059"/>
                      <a:pt x="7462" y="4047"/>
                    </a:cubicBezTo>
                    <a:cubicBezTo>
                      <a:pt x="7458" y="4047"/>
                      <a:pt x="7449" y="4047"/>
                      <a:pt x="7440" y="4047"/>
                    </a:cubicBezTo>
                    <a:cubicBezTo>
                      <a:pt x="7440" y="4047"/>
                      <a:pt x="7440" y="4025"/>
                      <a:pt x="7432" y="4025"/>
                    </a:cubicBezTo>
                    <a:cubicBezTo>
                      <a:pt x="7414" y="4025"/>
                      <a:pt x="7388" y="4025"/>
                      <a:pt x="7388" y="4025"/>
                    </a:cubicBezTo>
                    <a:cubicBezTo>
                      <a:pt x="7340" y="3981"/>
                      <a:pt x="7283" y="3981"/>
                      <a:pt x="7248" y="3937"/>
                    </a:cubicBezTo>
                    <a:cubicBezTo>
                      <a:pt x="7226" y="3915"/>
                      <a:pt x="7204" y="3893"/>
                      <a:pt x="7178" y="3893"/>
                    </a:cubicBezTo>
                    <a:cubicBezTo>
                      <a:pt x="7148" y="3838"/>
                      <a:pt x="7104" y="3816"/>
                      <a:pt x="7069" y="3783"/>
                    </a:cubicBezTo>
                    <a:cubicBezTo>
                      <a:pt x="7060" y="3783"/>
                      <a:pt x="7051" y="3772"/>
                      <a:pt x="7047" y="3761"/>
                    </a:cubicBezTo>
                    <a:cubicBezTo>
                      <a:pt x="7034" y="3750"/>
                      <a:pt x="7012" y="3728"/>
                      <a:pt x="7003" y="3706"/>
                    </a:cubicBezTo>
                    <a:cubicBezTo>
                      <a:pt x="6990" y="3684"/>
                      <a:pt x="6982" y="3651"/>
                      <a:pt x="6973" y="3629"/>
                    </a:cubicBezTo>
                    <a:cubicBezTo>
                      <a:pt x="6951" y="3596"/>
                      <a:pt x="6929" y="3574"/>
                      <a:pt x="6907" y="3551"/>
                    </a:cubicBezTo>
                    <a:cubicBezTo>
                      <a:pt x="6899" y="3551"/>
                      <a:pt x="6894" y="3529"/>
                      <a:pt x="6885" y="3518"/>
                    </a:cubicBezTo>
                    <a:cubicBezTo>
                      <a:pt x="6872" y="3496"/>
                      <a:pt x="6855" y="3474"/>
                      <a:pt x="6846" y="3463"/>
                    </a:cubicBezTo>
                    <a:cubicBezTo>
                      <a:pt x="6837" y="3441"/>
                      <a:pt x="6837" y="3419"/>
                      <a:pt x="6829" y="3408"/>
                    </a:cubicBezTo>
                    <a:cubicBezTo>
                      <a:pt x="6829" y="3397"/>
                      <a:pt x="6820" y="3386"/>
                      <a:pt x="6816" y="3375"/>
                    </a:cubicBezTo>
                    <a:cubicBezTo>
                      <a:pt x="6816" y="3375"/>
                      <a:pt x="6811" y="3375"/>
                      <a:pt x="6807" y="3375"/>
                    </a:cubicBezTo>
                    <a:cubicBezTo>
                      <a:pt x="6807" y="3375"/>
                      <a:pt x="6807" y="3353"/>
                      <a:pt x="6807" y="3342"/>
                    </a:cubicBezTo>
                    <a:cubicBezTo>
                      <a:pt x="6807" y="3342"/>
                      <a:pt x="6798" y="3331"/>
                      <a:pt x="6794" y="3320"/>
                    </a:cubicBezTo>
                    <a:cubicBezTo>
                      <a:pt x="6789" y="3298"/>
                      <a:pt x="6785" y="3287"/>
                      <a:pt x="6776" y="3265"/>
                    </a:cubicBezTo>
                    <a:cubicBezTo>
                      <a:pt x="6767" y="3199"/>
                      <a:pt x="6750" y="3144"/>
                      <a:pt x="6733" y="3078"/>
                    </a:cubicBezTo>
                    <a:cubicBezTo>
                      <a:pt x="6719" y="3012"/>
                      <a:pt x="6702" y="2945"/>
                      <a:pt x="6693" y="2868"/>
                    </a:cubicBezTo>
                    <a:cubicBezTo>
                      <a:pt x="6684" y="2824"/>
                      <a:pt x="6684" y="2769"/>
                      <a:pt x="6676" y="2725"/>
                    </a:cubicBezTo>
                    <a:cubicBezTo>
                      <a:pt x="6676" y="2725"/>
                      <a:pt x="6667" y="2725"/>
                      <a:pt x="6667" y="2714"/>
                    </a:cubicBezTo>
                    <a:cubicBezTo>
                      <a:pt x="6667" y="2703"/>
                      <a:pt x="6667" y="2692"/>
                      <a:pt x="6667" y="2670"/>
                    </a:cubicBezTo>
                    <a:cubicBezTo>
                      <a:pt x="6667" y="2648"/>
                      <a:pt x="6658" y="2626"/>
                      <a:pt x="6654" y="2593"/>
                    </a:cubicBezTo>
                    <a:cubicBezTo>
                      <a:pt x="6649" y="2549"/>
                      <a:pt x="6654" y="2494"/>
                      <a:pt x="6645" y="2428"/>
                    </a:cubicBezTo>
                    <a:cubicBezTo>
                      <a:pt x="6641" y="2372"/>
                      <a:pt x="6632" y="2317"/>
                      <a:pt x="6632" y="2273"/>
                    </a:cubicBezTo>
                    <a:cubicBezTo>
                      <a:pt x="6641" y="2174"/>
                      <a:pt x="6676" y="2196"/>
                      <a:pt x="6719" y="2174"/>
                    </a:cubicBezTo>
                    <a:cubicBezTo>
                      <a:pt x="6772" y="2163"/>
                      <a:pt x="6798" y="2119"/>
                      <a:pt x="6846" y="2108"/>
                    </a:cubicBezTo>
                    <a:cubicBezTo>
                      <a:pt x="6868" y="2097"/>
                      <a:pt x="6899" y="2075"/>
                      <a:pt x="6916" y="2086"/>
                    </a:cubicBezTo>
                    <a:cubicBezTo>
                      <a:pt x="6925" y="2086"/>
                      <a:pt x="6933" y="2108"/>
                      <a:pt x="6947" y="2130"/>
                    </a:cubicBezTo>
                    <a:cubicBezTo>
                      <a:pt x="7003" y="2207"/>
                      <a:pt x="7069" y="2295"/>
                      <a:pt x="7117" y="2372"/>
                    </a:cubicBezTo>
                    <a:cubicBezTo>
                      <a:pt x="7134" y="2394"/>
                      <a:pt x="7148" y="2439"/>
                      <a:pt x="7161" y="2450"/>
                    </a:cubicBezTo>
                    <a:cubicBezTo>
                      <a:pt x="7200" y="2494"/>
                      <a:pt x="7248" y="2483"/>
                      <a:pt x="7305" y="2494"/>
                    </a:cubicBezTo>
                    <a:cubicBezTo>
                      <a:pt x="7340" y="2494"/>
                      <a:pt x="7379" y="2494"/>
                      <a:pt x="7405" y="2483"/>
                    </a:cubicBezTo>
                    <a:cubicBezTo>
                      <a:pt x="7423" y="2483"/>
                      <a:pt x="7440" y="2439"/>
                      <a:pt x="7462" y="2428"/>
                    </a:cubicBezTo>
                    <a:cubicBezTo>
                      <a:pt x="7480" y="2428"/>
                      <a:pt x="7497" y="2428"/>
                      <a:pt x="7510" y="2428"/>
                    </a:cubicBezTo>
                    <a:cubicBezTo>
                      <a:pt x="7510" y="2428"/>
                      <a:pt x="7515" y="2405"/>
                      <a:pt x="7519" y="2405"/>
                    </a:cubicBezTo>
                    <a:cubicBezTo>
                      <a:pt x="7523" y="2405"/>
                      <a:pt x="7528" y="2405"/>
                      <a:pt x="7536" y="2405"/>
                    </a:cubicBezTo>
                    <a:cubicBezTo>
                      <a:pt x="7541" y="2405"/>
                      <a:pt x="7549" y="2383"/>
                      <a:pt x="7554" y="2372"/>
                    </a:cubicBezTo>
                    <a:cubicBezTo>
                      <a:pt x="7571" y="2350"/>
                      <a:pt x="7593" y="2350"/>
                      <a:pt x="7606" y="2328"/>
                    </a:cubicBezTo>
                    <a:cubicBezTo>
                      <a:pt x="7619" y="2317"/>
                      <a:pt x="7637" y="2284"/>
                      <a:pt x="7654" y="2262"/>
                    </a:cubicBezTo>
                    <a:cubicBezTo>
                      <a:pt x="7659" y="2262"/>
                      <a:pt x="7667" y="2229"/>
                      <a:pt x="7672" y="2229"/>
                    </a:cubicBezTo>
                    <a:cubicBezTo>
                      <a:pt x="7681" y="2207"/>
                      <a:pt x="7689" y="2207"/>
                      <a:pt x="7694" y="2196"/>
                    </a:cubicBezTo>
                    <a:cubicBezTo>
                      <a:pt x="7702" y="2196"/>
                      <a:pt x="7707" y="2163"/>
                      <a:pt x="7716" y="2152"/>
                    </a:cubicBezTo>
                    <a:cubicBezTo>
                      <a:pt x="7724" y="2152"/>
                      <a:pt x="7733" y="2141"/>
                      <a:pt x="7742" y="2130"/>
                    </a:cubicBezTo>
                    <a:cubicBezTo>
                      <a:pt x="7750" y="2108"/>
                      <a:pt x="7755" y="2108"/>
                      <a:pt x="7764" y="2086"/>
                    </a:cubicBezTo>
                    <a:cubicBezTo>
                      <a:pt x="7772" y="2086"/>
                      <a:pt x="7781" y="2075"/>
                      <a:pt x="7790" y="2053"/>
                    </a:cubicBezTo>
                    <a:cubicBezTo>
                      <a:pt x="7816" y="2009"/>
                      <a:pt x="7842" y="1954"/>
                      <a:pt x="7877" y="1898"/>
                    </a:cubicBezTo>
                    <a:cubicBezTo>
                      <a:pt x="7903" y="1854"/>
                      <a:pt x="7930" y="1799"/>
                      <a:pt x="7947" y="1744"/>
                    </a:cubicBezTo>
                    <a:cubicBezTo>
                      <a:pt x="7951" y="1744"/>
                      <a:pt x="7947" y="1744"/>
                      <a:pt x="7951" y="1722"/>
                    </a:cubicBezTo>
                    <a:cubicBezTo>
                      <a:pt x="7986" y="1590"/>
                      <a:pt x="7982" y="1336"/>
                      <a:pt x="8004" y="1182"/>
                    </a:cubicBezTo>
                    <a:cubicBezTo>
                      <a:pt x="8013" y="1116"/>
                      <a:pt x="8026" y="1061"/>
                      <a:pt x="8030" y="995"/>
                    </a:cubicBezTo>
                    <a:cubicBezTo>
                      <a:pt x="8030" y="984"/>
                      <a:pt x="8043" y="973"/>
                      <a:pt x="8052" y="951"/>
                    </a:cubicBezTo>
                    <a:cubicBezTo>
                      <a:pt x="8052" y="929"/>
                      <a:pt x="8056" y="907"/>
                      <a:pt x="8065" y="874"/>
                    </a:cubicBezTo>
                    <a:cubicBezTo>
                      <a:pt x="8074" y="841"/>
                      <a:pt x="8100" y="808"/>
                      <a:pt x="8122" y="763"/>
                    </a:cubicBezTo>
                    <a:cubicBezTo>
                      <a:pt x="8139" y="719"/>
                      <a:pt x="8161" y="686"/>
                      <a:pt x="8179" y="653"/>
                    </a:cubicBezTo>
                    <a:cubicBezTo>
                      <a:pt x="8192" y="631"/>
                      <a:pt x="8209" y="620"/>
                      <a:pt x="8222" y="598"/>
                    </a:cubicBezTo>
                    <a:cubicBezTo>
                      <a:pt x="8231" y="598"/>
                      <a:pt x="8244" y="565"/>
                      <a:pt x="8253" y="554"/>
                    </a:cubicBezTo>
                    <a:cubicBezTo>
                      <a:pt x="8266" y="532"/>
                      <a:pt x="8275" y="521"/>
                      <a:pt x="8283" y="510"/>
                    </a:cubicBezTo>
                    <a:cubicBezTo>
                      <a:pt x="8310" y="488"/>
                      <a:pt x="8332" y="444"/>
                      <a:pt x="8353" y="444"/>
                    </a:cubicBezTo>
                    <a:cubicBezTo>
                      <a:pt x="8371" y="444"/>
                      <a:pt x="8393" y="466"/>
                      <a:pt x="8397" y="444"/>
                    </a:cubicBezTo>
                    <a:cubicBezTo>
                      <a:pt x="8397" y="444"/>
                      <a:pt x="8410" y="444"/>
                      <a:pt x="8415" y="444"/>
                    </a:cubicBezTo>
                    <a:cubicBezTo>
                      <a:pt x="8423" y="444"/>
                      <a:pt x="8423" y="422"/>
                      <a:pt x="8432" y="422"/>
                    </a:cubicBezTo>
                    <a:cubicBezTo>
                      <a:pt x="8445" y="422"/>
                      <a:pt x="8458" y="422"/>
                      <a:pt x="8471" y="422"/>
                    </a:cubicBezTo>
                    <a:cubicBezTo>
                      <a:pt x="8493" y="422"/>
                      <a:pt x="8524" y="389"/>
                      <a:pt x="8546" y="389"/>
                    </a:cubicBezTo>
                    <a:cubicBezTo>
                      <a:pt x="8563" y="389"/>
                      <a:pt x="8572" y="411"/>
                      <a:pt x="8589" y="411"/>
                    </a:cubicBezTo>
                    <a:cubicBezTo>
                      <a:pt x="8602" y="411"/>
                      <a:pt x="8624" y="389"/>
                      <a:pt x="8642" y="411"/>
                    </a:cubicBezTo>
                    <a:cubicBezTo>
                      <a:pt x="8650" y="411"/>
                      <a:pt x="8659" y="422"/>
                      <a:pt x="8659" y="444"/>
                    </a:cubicBezTo>
                    <a:cubicBezTo>
                      <a:pt x="8668" y="433"/>
                      <a:pt x="8677" y="444"/>
                      <a:pt x="8685" y="444"/>
                    </a:cubicBezTo>
                    <a:cubicBezTo>
                      <a:pt x="8699" y="444"/>
                      <a:pt x="8712" y="444"/>
                      <a:pt x="8716" y="444"/>
                    </a:cubicBezTo>
                    <a:cubicBezTo>
                      <a:pt x="8729" y="455"/>
                      <a:pt x="8738" y="488"/>
                      <a:pt x="8747" y="499"/>
                    </a:cubicBezTo>
                    <a:cubicBezTo>
                      <a:pt x="8747" y="499"/>
                      <a:pt x="8755" y="499"/>
                      <a:pt x="8760" y="499"/>
                    </a:cubicBezTo>
                    <a:cubicBezTo>
                      <a:pt x="8782" y="532"/>
                      <a:pt x="8808" y="543"/>
                      <a:pt x="8838" y="565"/>
                    </a:cubicBezTo>
                    <a:cubicBezTo>
                      <a:pt x="8847" y="587"/>
                      <a:pt x="8856" y="543"/>
                      <a:pt x="8873" y="565"/>
                    </a:cubicBezTo>
                    <a:cubicBezTo>
                      <a:pt x="8891" y="620"/>
                      <a:pt x="8921" y="609"/>
                      <a:pt x="8948" y="620"/>
                    </a:cubicBezTo>
                    <a:cubicBezTo>
                      <a:pt x="8956" y="620"/>
                      <a:pt x="8961" y="642"/>
                      <a:pt x="8969" y="653"/>
                    </a:cubicBezTo>
                    <a:cubicBezTo>
                      <a:pt x="8978" y="664"/>
                      <a:pt x="8987" y="664"/>
                      <a:pt x="8996" y="675"/>
                    </a:cubicBezTo>
                    <a:cubicBezTo>
                      <a:pt x="9022" y="697"/>
                      <a:pt x="9048" y="719"/>
                      <a:pt x="9074" y="730"/>
                    </a:cubicBezTo>
                    <a:cubicBezTo>
                      <a:pt x="9144" y="775"/>
                      <a:pt x="9205" y="830"/>
                      <a:pt x="9267" y="874"/>
                    </a:cubicBezTo>
                    <a:cubicBezTo>
                      <a:pt x="9284" y="874"/>
                      <a:pt x="9306" y="885"/>
                      <a:pt x="9328" y="907"/>
                    </a:cubicBezTo>
                    <a:cubicBezTo>
                      <a:pt x="9336" y="907"/>
                      <a:pt x="9345" y="929"/>
                      <a:pt x="9354" y="940"/>
                    </a:cubicBezTo>
                    <a:cubicBezTo>
                      <a:pt x="9363" y="940"/>
                      <a:pt x="9376" y="940"/>
                      <a:pt x="9384" y="951"/>
                    </a:cubicBezTo>
                    <a:cubicBezTo>
                      <a:pt x="9419" y="973"/>
                      <a:pt x="9459" y="1006"/>
                      <a:pt x="9494" y="1028"/>
                    </a:cubicBezTo>
                    <a:cubicBezTo>
                      <a:pt x="9572" y="1072"/>
                      <a:pt x="9651" y="1105"/>
                      <a:pt x="9734" y="1138"/>
                    </a:cubicBezTo>
                    <a:cubicBezTo>
                      <a:pt x="9773" y="1149"/>
                      <a:pt x="9813" y="1171"/>
                      <a:pt x="9856" y="1171"/>
                    </a:cubicBezTo>
                    <a:cubicBezTo>
                      <a:pt x="9865" y="1193"/>
                      <a:pt x="9878" y="1193"/>
                      <a:pt x="9891" y="1193"/>
                    </a:cubicBezTo>
                    <a:cubicBezTo>
                      <a:pt x="9904" y="1193"/>
                      <a:pt x="9922" y="1215"/>
                      <a:pt x="9935" y="1215"/>
                    </a:cubicBezTo>
                    <a:cubicBezTo>
                      <a:pt x="9966" y="1226"/>
                      <a:pt x="9992" y="1248"/>
                      <a:pt x="10022" y="1259"/>
                    </a:cubicBezTo>
                    <a:cubicBezTo>
                      <a:pt x="10066" y="1259"/>
                      <a:pt x="10105" y="1259"/>
                      <a:pt x="10149" y="1270"/>
                    </a:cubicBezTo>
                    <a:cubicBezTo>
                      <a:pt x="10162" y="1270"/>
                      <a:pt x="10171" y="1281"/>
                      <a:pt x="10184" y="1292"/>
                    </a:cubicBezTo>
                    <a:cubicBezTo>
                      <a:pt x="10249" y="1303"/>
                      <a:pt x="10311" y="1292"/>
                      <a:pt x="10367" y="1292"/>
                    </a:cubicBezTo>
                    <a:cubicBezTo>
                      <a:pt x="10424" y="1292"/>
                      <a:pt x="10494" y="1292"/>
                      <a:pt x="10555" y="1303"/>
                    </a:cubicBezTo>
                    <a:cubicBezTo>
                      <a:pt x="10660" y="1303"/>
                      <a:pt x="10761" y="1336"/>
                      <a:pt x="10861" y="1347"/>
                    </a:cubicBezTo>
                    <a:cubicBezTo>
                      <a:pt x="10914" y="1347"/>
                      <a:pt x="10966" y="1358"/>
                      <a:pt x="11014" y="1380"/>
                    </a:cubicBezTo>
                    <a:cubicBezTo>
                      <a:pt x="11053" y="1391"/>
                      <a:pt x="11093" y="1391"/>
                      <a:pt x="11136" y="1402"/>
                    </a:cubicBezTo>
                    <a:cubicBezTo>
                      <a:pt x="11149" y="1402"/>
                      <a:pt x="11158" y="1425"/>
                      <a:pt x="11171" y="1425"/>
                    </a:cubicBezTo>
                    <a:cubicBezTo>
                      <a:pt x="11180" y="1425"/>
                      <a:pt x="11184" y="1414"/>
                      <a:pt x="11189" y="1414"/>
                    </a:cubicBezTo>
                    <a:cubicBezTo>
                      <a:pt x="11198" y="1414"/>
                      <a:pt x="11202" y="1425"/>
                      <a:pt x="11211" y="1425"/>
                    </a:cubicBezTo>
                    <a:cubicBezTo>
                      <a:pt x="11272" y="1425"/>
                      <a:pt x="11307" y="1425"/>
                      <a:pt x="11350" y="1458"/>
                    </a:cubicBezTo>
                    <a:cubicBezTo>
                      <a:pt x="11368" y="1458"/>
                      <a:pt x="11390" y="1458"/>
                      <a:pt x="11403" y="1458"/>
                    </a:cubicBezTo>
                    <a:cubicBezTo>
                      <a:pt x="11412" y="1458"/>
                      <a:pt x="11416" y="1480"/>
                      <a:pt x="11425" y="1480"/>
                    </a:cubicBezTo>
                    <a:cubicBezTo>
                      <a:pt x="11433" y="1480"/>
                      <a:pt x="11447" y="1480"/>
                      <a:pt x="11455" y="1480"/>
                    </a:cubicBezTo>
                    <a:cubicBezTo>
                      <a:pt x="11464" y="1480"/>
                      <a:pt x="11468" y="1491"/>
                      <a:pt x="11477" y="1502"/>
                    </a:cubicBezTo>
                    <a:cubicBezTo>
                      <a:pt x="11486" y="1502"/>
                      <a:pt x="11495" y="1502"/>
                      <a:pt x="11503" y="1502"/>
                    </a:cubicBezTo>
                    <a:cubicBezTo>
                      <a:pt x="11551" y="1524"/>
                      <a:pt x="11604" y="1568"/>
                      <a:pt x="11652" y="1568"/>
                    </a:cubicBezTo>
                    <a:cubicBezTo>
                      <a:pt x="11665" y="1601"/>
                      <a:pt x="11687" y="1612"/>
                      <a:pt x="11704" y="1634"/>
                    </a:cubicBezTo>
                    <a:cubicBezTo>
                      <a:pt x="11722" y="1645"/>
                      <a:pt x="11744" y="1656"/>
                      <a:pt x="11766" y="1678"/>
                    </a:cubicBezTo>
                    <a:cubicBezTo>
                      <a:pt x="11766" y="1678"/>
                      <a:pt x="11774" y="1700"/>
                      <a:pt x="11779" y="1711"/>
                    </a:cubicBezTo>
                    <a:cubicBezTo>
                      <a:pt x="11787" y="1711"/>
                      <a:pt x="11796" y="1711"/>
                      <a:pt x="11800" y="1733"/>
                    </a:cubicBezTo>
                    <a:cubicBezTo>
                      <a:pt x="11809" y="1755"/>
                      <a:pt x="11818" y="1777"/>
                      <a:pt x="11827" y="1799"/>
                    </a:cubicBezTo>
                    <a:cubicBezTo>
                      <a:pt x="11835" y="1799"/>
                      <a:pt x="11853" y="1799"/>
                      <a:pt x="11866" y="1810"/>
                    </a:cubicBezTo>
                    <a:cubicBezTo>
                      <a:pt x="11879" y="1810"/>
                      <a:pt x="11892" y="1821"/>
                      <a:pt x="11905" y="1832"/>
                    </a:cubicBezTo>
                    <a:cubicBezTo>
                      <a:pt x="11914" y="1832"/>
                      <a:pt x="11923" y="1865"/>
                      <a:pt x="11932" y="1876"/>
                    </a:cubicBezTo>
                    <a:cubicBezTo>
                      <a:pt x="11945" y="1887"/>
                      <a:pt x="11953" y="1898"/>
                      <a:pt x="11967" y="1909"/>
                    </a:cubicBezTo>
                    <a:cubicBezTo>
                      <a:pt x="11971" y="1932"/>
                      <a:pt x="11984" y="1943"/>
                      <a:pt x="11993" y="1976"/>
                    </a:cubicBezTo>
                    <a:cubicBezTo>
                      <a:pt x="12006" y="1965"/>
                      <a:pt x="12015" y="1987"/>
                      <a:pt x="12023" y="1998"/>
                    </a:cubicBezTo>
                    <a:cubicBezTo>
                      <a:pt x="12036" y="2009"/>
                      <a:pt x="12049" y="2009"/>
                      <a:pt x="12058" y="2020"/>
                    </a:cubicBezTo>
                    <a:cubicBezTo>
                      <a:pt x="12076" y="2042"/>
                      <a:pt x="12093" y="2075"/>
                      <a:pt x="12106" y="2097"/>
                    </a:cubicBezTo>
                    <a:cubicBezTo>
                      <a:pt x="12141" y="2119"/>
                      <a:pt x="12167" y="2141"/>
                      <a:pt x="12202" y="2163"/>
                    </a:cubicBezTo>
                    <a:cubicBezTo>
                      <a:pt x="12207" y="2163"/>
                      <a:pt x="12207" y="2196"/>
                      <a:pt x="12220" y="2207"/>
                    </a:cubicBezTo>
                    <a:cubicBezTo>
                      <a:pt x="12281" y="2251"/>
                      <a:pt x="12347" y="2317"/>
                      <a:pt x="12412" y="2361"/>
                    </a:cubicBezTo>
                    <a:cubicBezTo>
                      <a:pt x="12430" y="2361"/>
                      <a:pt x="12447" y="2361"/>
                      <a:pt x="12465" y="2383"/>
                    </a:cubicBezTo>
                    <a:cubicBezTo>
                      <a:pt x="12500" y="2405"/>
                      <a:pt x="12530" y="2439"/>
                      <a:pt x="12561" y="2461"/>
                    </a:cubicBezTo>
                    <a:cubicBezTo>
                      <a:pt x="12578" y="2483"/>
                      <a:pt x="12596" y="2494"/>
                      <a:pt x="12613" y="2494"/>
                    </a:cubicBezTo>
                    <a:cubicBezTo>
                      <a:pt x="12626" y="2549"/>
                      <a:pt x="12657" y="2538"/>
                      <a:pt x="12661" y="2593"/>
                    </a:cubicBezTo>
                    <a:cubicBezTo>
                      <a:pt x="12670" y="2659"/>
                      <a:pt x="12644" y="2747"/>
                      <a:pt x="12631" y="2769"/>
                    </a:cubicBezTo>
                    <a:cubicBezTo>
                      <a:pt x="12622" y="2791"/>
                      <a:pt x="12622" y="2824"/>
                      <a:pt x="12617" y="2824"/>
                    </a:cubicBezTo>
                    <a:cubicBezTo>
                      <a:pt x="12617" y="2846"/>
                      <a:pt x="12609" y="2857"/>
                      <a:pt x="12604" y="2868"/>
                    </a:cubicBezTo>
                    <a:cubicBezTo>
                      <a:pt x="12587" y="2912"/>
                      <a:pt x="12565" y="2968"/>
                      <a:pt x="12561" y="3023"/>
                    </a:cubicBezTo>
                    <a:cubicBezTo>
                      <a:pt x="12574" y="3034"/>
                      <a:pt x="12578" y="2990"/>
                      <a:pt x="12587" y="2990"/>
                    </a:cubicBezTo>
                    <a:cubicBezTo>
                      <a:pt x="12600" y="2979"/>
                      <a:pt x="12613" y="2968"/>
                      <a:pt x="12622" y="2956"/>
                    </a:cubicBezTo>
                    <a:cubicBezTo>
                      <a:pt x="12657" y="2923"/>
                      <a:pt x="12687" y="2890"/>
                      <a:pt x="12722" y="2868"/>
                    </a:cubicBezTo>
                    <a:cubicBezTo>
                      <a:pt x="12762" y="2835"/>
                      <a:pt x="12792" y="2802"/>
                      <a:pt x="12827" y="2769"/>
                    </a:cubicBezTo>
                    <a:cubicBezTo>
                      <a:pt x="12853" y="2747"/>
                      <a:pt x="12875" y="2747"/>
                      <a:pt x="12901" y="2747"/>
                    </a:cubicBezTo>
                    <a:cubicBezTo>
                      <a:pt x="12910" y="2747"/>
                      <a:pt x="12919" y="2725"/>
                      <a:pt x="12928" y="2725"/>
                    </a:cubicBezTo>
                    <a:cubicBezTo>
                      <a:pt x="12954" y="2725"/>
                      <a:pt x="12984" y="2725"/>
                      <a:pt x="13011" y="2725"/>
                    </a:cubicBezTo>
                    <a:cubicBezTo>
                      <a:pt x="13015" y="2747"/>
                      <a:pt x="13019" y="2758"/>
                      <a:pt x="13028" y="2769"/>
                    </a:cubicBezTo>
                    <a:cubicBezTo>
                      <a:pt x="13037" y="2835"/>
                      <a:pt x="13028" y="2923"/>
                      <a:pt x="13019" y="2979"/>
                    </a:cubicBezTo>
                    <a:cubicBezTo>
                      <a:pt x="13011" y="3034"/>
                      <a:pt x="13006" y="3045"/>
                      <a:pt x="12993" y="3089"/>
                    </a:cubicBezTo>
                    <a:cubicBezTo>
                      <a:pt x="12984" y="3111"/>
                      <a:pt x="12984" y="3144"/>
                      <a:pt x="12976" y="3166"/>
                    </a:cubicBezTo>
                    <a:cubicBezTo>
                      <a:pt x="12971" y="3188"/>
                      <a:pt x="12958" y="3199"/>
                      <a:pt x="12949" y="3221"/>
                    </a:cubicBezTo>
                    <a:cubicBezTo>
                      <a:pt x="12941" y="3254"/>
                      <a:pt x="12936" y="3276"/>
                      <a:pt x="12936" y="3309"/>
                    </a:cubicBezTo>
                    <a:cubicBezTo>
                      <a:pt x="12967" y="3309"/>
                      <a:pt x="13002" y="3265"/>
                      <a:pt x="13037" y="3221"/>
                    </a:cubicBezTo>
                    <a:cubicBezTo>
                      <a:pt x="13063" y="3199"/>
                      <a:pt x="13098" y="3166"/>
                      <a:pt x="13124" y="3144"/>
                    </a:cubicBezTo>
                    <a:cubicBezTo>
                      <a:pt x="13150" y="3122"/>
                      <a:pt x="13164" y="3089"/>
                      <a:pt x="13190" y="3067"/>
                    </a:cubicBezTo>
                    <a:cubicBezTo>
                      <a:pt x="13212" y="3045"/>
                      <a:pt x="13238" y="3034"/>
                      <a:pt x="13264" y="3023"/>
                    </a:cubicBezTo>
                    <a:cubicBezTo>
                      <a:pt x="13295" y="3023"/>
                      <a:pt x="13330" y="3001"/>
                      <a:pt x="13351" y="3012"/>
                    </a:cubicBezTo>
                    <a:cubicBezTo>
                      <a:pt x="13378" y="3023"/>
                      <a:pt x="13404" y="3111"/>
                      <a:pt x="13400" y="3188"/>
                    </a:cubicBezTo>
                    <a:cubicBezTo>
                      <a:pt x="13400" y="3199"/>
                      <a:pt x="13391" y="3221"/>
                      <a:pt x="13386" y="3243"/>
                    </a:cubicBezTo>
                    <a:cubicBezTo>
                      <a:pt x="13369" y="3298"/>
                      <a:pt x="13347" y="3353"/>
                      <a:pt x="13330" y="3386"/>
                    </a:cubicBezTo>
                    <a:cubicBezTo>
                      <a:pt x="13330" y="3386"/>
                      <a:pt x="13325" y="3386"/>
                      <a:pt x="13325" y="3408"/>
                    </a:cubicBezTo>
                    <a:cubicBezTo>
                      <a:pt x="13312" y="3430"/>
                      <a:pt x="13299" y="3441"/>
                      <a:pt x="13290" y="3452"/>
                    </a:cubicBezTo>
                    <a:cubicBezTo>
                      <a:pt x="13277" y="3474"/>
                      <a:pt x="13277" y="3507"/>
                      <a:pt x="13268" y="3529"/>
                    </a:cubicBezTo>
                    <a:cubicBezTo>
                      <a:pt x="13260" y="3529"/>
                      <a:pt x="13255" y="3551"/>
                      <a:pt x="13268" y="3551"/>
                    </a:cubicBezTo>
                    <a:cubicBezTo>
                      <a:pt x="13290" y="3563"/>
                      <a:pt x="13303" y="3529"/>
                      <a:pt x="13316" y="3551"/>
                    </a:cubicBezTo>
                    <a:cubicBezTo>
                      <a:pt x="13316" y="3518"/>
                      <a:pt x="13338" y="3529"/>
                      <a:pt x="13351" y="3507"/>
                    </a:cubicBezTo>
                    <a:cubicBezTo>
                      <a:pt x="13386" y="3474"/>
                      <a:pt x="13443" y="3419"/>
                      <a:pt x="13478" y="3386"/>
                    </a:cubicBezTo>
                    <a:cubicBezTo>
                      <a:pt x="13500" y="3375"/>
                      <a:pt x="13517" y="3364"/>
                      <a:pt x="13539" y="3353"/>
                    </a:cubicBezTo>
                    <a:cubicBezTo>
                      <a:pt x="13609" y="3309"/>
                      <a:pt x="13657" y="3298"/>
                      <a:pt x="13670" y="3452"/>
                    </a:cubicBezTo>
                    <a:cubicBezTo>
                      <a:pt x="13657" y="3518"/>
                      <a:pt x="13653" y="3585"/>
                      <a:pt x="13644" y="3640"/>
                    </a:cubicBezTo>
                    <a:cubicBezTo>
                      <a:pt x="13644" y="3640"/>
                      <a:pt x="13635" y="3640"/>
                      <a:pt x="13635" y="3640"/>
                    </a:cubicBezTo>
                    <a:cubicBezTo>
                      <a:pt x="13635" y="3640"/>
                      <a:pt x="13635" y="3662"/>
                      <a:pt x="13635" y="3673"/>
                    </a:cubicBezTo>
                    <a:cubicBezTo>
                      <a:pt x="13622" y="3717"/>
                      <a:pt x="13596" y="3750"/>
                      <a:pt x="13596" y="3816"/>
                    </a:cubicBezTo>
                    <a:cubicBezTo>
                      <a:pt x="13614" y="3816"/>
                      <a:pt x="13627" y="3794"/>
                      <a:pt x="13640" y="3783"/>
                    </a:cubicBezTo>
                    <a:cubicBezTo>
                      <a:pt x="13649" y="3783"/>
                      <a:pt x="13657" y="3783"/>
                      <a:pt x="13666" y="3783"/>
                    </a:cubicBezTo>
                    <a:cubicBezTo>
                      <a:pt x="13666" y="3783"/>
                      <a:pt x="13666" y="3761"/>
                      <a:pt x="13675" y="3761"/>
                    </a:cubicBezTo>
                    <a:cubicBezTo>
                      <a:pt x="13675" y="3761"/>
                      <a:pt x="13683" y="3761"/>
                      <a:pt x="13683" y="3761"/>
                    </a:cubicBezTo>
                    <a:cubicBezTo>
                      <a:pt x="13701" y="3761"/>
                      <a:pt x="13714" y="3739"/>
                      <a:pt x="13727" y="3728"/>
                    </a:cubicBezTo>
                    <a:cubicBezTo>
                      <a:pt x="13758" y="3706"/>
                      <a:pt x="13780" y="3684"/>
                      <a:pt x="13815" y="3673"/>
                    </a:cubicBezTo>
                    <a:cubicBezTo>
                      <a:pt x="13854" y="3651"/>
                      <a:pt x="13884" y="3673"/>
                      <a:pt x="13924" y="3662"/>
                    </a:cubicBezTo>
                    <a:cubicBezTo>
                      <a:pt x="13933" y="3706"/>
                      <a:pt x="13941" y="3728"/>
                      <a:pt x="13941" y="3772"/>
                    </a:cubicBezTo>
                    <a:cubicBezTo>
                      <a:pt x="13941" y="3849"/>
                      <a:pt x="13915" y="3904"/>
                      <a:pt x="13911" y="3970"/>
                    </a:cubicBezTo>
                    <a:cubicBezTo>
                      <a:pt x="13954" y="3981"/>
                      <a:pt x="14007" y="3948"/>
                      <a:pt x="14068" y="3937"/>
                    </a:cubicBezTo>
                    <a:cubicBezTo>
                      <a:pt x="14125" y="3937"/>
                      <a:pt x="14190" y="3937"/>
                      <a:pt x="14234" y="3937"/>
                    </a:cubicBezTo>
                    <a:cubicBezTo>
                      <a:pt x="14265" y="3937"/>
                      <a:pt x="14295" y="3959"/>
                      <a:pt x="14308" y="3992"/>
                    </a:cubicBezTo>
                    <a:cubicBezTo>
                      <a:pt x="14334" y="3970"/>
                      <a:pt x="14365" y="4003"/>
                      <a:pt x="14378" y="4025"/>
                    </a:cubicBezTo>
                    <a:cubicBezTo>
                      <a:pt x="14396" y="4047"/>
                      <a:pt x="14413" y="4070"/>
                      <a:pt x="14426" y="4081"/>
                    </a:cubicBezTo>
                    <a:cubicBezTo>
                      <a:pt x="14426" y="4081"/>
                      <a:pt x="14426" y="4103"/>
                      <a:pt x="14426" y="4103"/>
                    </a:cubicBezTo>
                    <a:cubicBezTo>
                      <a:pt x="14439" y="4125"/>
                      <a:pt x="14457" y="4136"/>
                      <a:pt x="14466" y="4158"/>
                    </a:cubicBezTo>
                    <a:cubicBezTo>
                      <a:pt x="14479" y="4191"/>
                      <a:pt x="14505" y="4246"/>
                      <a:pt x="14514" y="4279"/>
                    </a:cubicBezTo>
                    <a:cubicBezTo>
                      <a:pt x="14514" y="4290"/>
                      <a:pt x="14514" y="4301"/>
                      <a:pt x="14514" y="4312"/>
                    </a:cubicBezTo>
                    <a:cubicBezTo>
                      <a:pt x="14514" y="4312"/>
                      <a:pt x="14522" y="4312"/>
                      <a:pt x="14522" y="4312"/>
                    </a:cubicBezTo>
                    <a:cubicBezTo>
                      <a:pt x="14522" y="4312"/>
                      <a:pt x="14522" y="4334"/>
                      <a:pt x="14522" y="4334"/>
                    </a:cubicBezTo>
                    <a:cubicBezTo>
                      <a:pt x="14531" y="4367"/>
                      <a:pt x="14544" y="4389"/>
                      <a:pt x="14553" y="4411"/>
                    </a:cubicBezTo>
                    <a:cubicBezTo>
                      <a:pt x="14557" y="4433"/>
                      <a:pt x="14557" y="4455"/>
                      <a:pt x="14566" y="4466"/>
                    </a:cubicBezTo>
                    <a:cubicBezTo>
                      <a:pt x="14570" y="4477"/>
                      <a:pt x="14583" y="4488"/>
                      <a:pt x="14588" y="4499"/>
                    </a:cubicBezTo>
                    <a:cubicBezTo>
                      <a:pt x="14588" y="4499"/>
                      <a:pt x="14588" y="4521"/>
                      <a:pt x="14588" y="4532"/>
                    </a:cubicBezTo>
                    <a:cubicBezTo>
                      <a:pt x="14588" y="4532"/>
                      <a:pt x="14592" y="4544"/>
                      <a:pt x="14597" y="4555"/>
                    </a:cubicBezTo>
                    <a:cubicBezTo>
                      <a:pt x="14605" y="4577"/>
                      <a:pt x="14610" y="4610"/>
                      <a:pt x="14618" y="4632"/>
                    </a:cubicBezTo>
                    <a:cubicBezTo>
                      <a:pt x="14618" y="4632"/>
                      <a:pt x="14623" y="4643"/>
                      <a:pt x="14627" y="4654"/>
                    </a:cubicBezTo>
                    <a:cubicBezTo>
                      <a:pt x="14636" y="4687"/>
                      <a:pt x="14645" y="4720"/>
                      <a:pt x="14658" y="4753"/>
                    </a:cubicBezTo>
                    <a:cubicBezTo>
                      <a:pt x="14658" y="4753"/>
                      <a:pt x="14671" y="4775"/>
                      <a:pt x="14671" y="4786"/>
                    </a:cubicBezTo>
                    <a:cubicBezTo>
                      <a:pt x="14688" y="4841"/>
                      <a:pt x="14701" y="4896"/>
                      <a:pt x="14710" y="4940"/>
                    </a:cubicBezTo>
                    <a:cubicBezTo>
                      <a:pt x="14728" y="5028"/>
                      <a:pt x="14741" y="5116"/>
                      <a:pt x="14758" y="5194"/>
                    </a:cubicBezTo>
                    <a:cubicBezTo>
                      <a:pt x="14763" y="5216"/>
                      <a:pt x="14767" y="5227"/>
                      <a:pt x="14771" y="5249"/>
                    </a:cubicBezTo>
                    <a:cubicBezTo>
                      <a:pt x="14771" y="5260"/>
                      <a:pt x="14784" y="5271"/>
                      <a:pt x="14789" y="5293"/>
                    </a:cubicBezTo>
                    <a:cubicBezTo>
                      <a:pt x="14789" y="5293"/>
                      <a:pt x="14789" y="5315"/>
                      <a:pt x="14789" y="5326"/>
                    </a:cubicBezTo>
                    <a:cubicBezTo>
                      <a:pt x="14789" y="5348"/>
                      <a:pt x="14798" y="5359"/>
                      <a:pt x="14802" y="5381"/>
                    </a:cubicBezTo>
                    <a:cubicBezTo>
                      <a:pt x="14811" y="5414"/>
                      <a:pt x="14819" y="5458"/>
                      <a:pt x="14828" y="5480"/>
                    </a:cubicBezTo>
                    <a:cubicBezTo>
                      <a:pt x="14828" y="5480"/>
                      <a:pt x="14828" y="5491"/>
                      <a:pt x="14837" y="5502"/>
                    </a:cubicBezTo>
                    <a:cubicBezTo>
                      <a:pt x="14837" y="5513"/>
                      <a:pt x="14846" y="5535"/>
                      <a:pt x="14850" y="5557"/>
                    </a:cubicBezTo>
                    <a:cubicBezTo>
                      <a:pt x="14859" y="5590"/>
                      <a:pt x="14863" y="5623"/>
                      <a:pt x="14872" y="5656"/>
                    </a:cubicBezTo>
                    <a:cubicBezTo>
                      <a:pt x="14872" y="5656"/>
                      <a:pt x="14885" y="5678"/>
                      <a:pt x="14889" y="5689"/>
                    </a:cubicBezTo>
                    <a:cubicBezTo>
                      <a:pt x="14889" y="5712"/>
                      <a:pt x="14889" y="5734"/>
                      <a:pt x="14898" y="5756"/>
                    </a:cubicBezTo>
                    <a:cubicBezTo>
                      <a:pt x="14898" y="5778"/>
                      <a:pt x="14907" y="5778"/>
                      <a:pt x="14911" y="5800"/>
                    </a:cubicBezTo>
                    <a:cubicBezTo>
                      <a:pt x="14924" y="5844"/>
                      <a:pt x="14933" y="5910"/>
                      <a:pt x="14955" y="5932"/>
                    </a:cubicBezTo>
                    <a:cubicBezTo>
                      <a:pt x="14964" y="5888"/>
                      <a:pt x="14955" y="5833"/>
                      <a:pt x="14955" y="5800"/>
                    </a:cubicBezTo>
                    <a:cubicBezTo>
                      <a:pt x="14950" y="5701"/>
                      <a:pt x="14942" y="5612"/>
                      <a:pt x="14933" y="5546"/>
                    </a:cubicBezTo>
                    <a:cubicBezTo>
                      <a:pt x="14924" y="5458"/>
                      <a:pt x="14920" y="5381"/>
                      <a:pt x="14911" y="5293"/>
                    </a:cubicBezTo>
                    <a:cubicBezTo>
                      <a:pt x="14898" y="5172"/>
                      <a:pt x="14885" y="5061"/>
                      <a:pt x="14863" y="4962"/>
                    </a:cubicBezTo>
                    <a:cubicBezTo>
                      <a:pt x="14846" y="4852"/>
                      <a:pt x="14824" y="4742"/>
                      <a:pt x="14802" y="4654"/>
                    </a:cubicBezTo>
                    <a:cubicBezTo>
                      <a:pt x="14793" y="4621"/>
                      <a:pt x="14784" y="4588"/>
                      <a:pt x="14780" y="4555"/>
                    </a:cubicBezTo>
                    <a:cubicBezTo>
                      <a:pt x="14771" y="4521"/>
                      <a:pt x="14767" y="4488"/>
                      <a:pt x="14758" y="4455"/>
                    </a:cubicBezTo>
                    <a:cubicBezTo>
                      <a:pt x="14749" y="4422"/>
                      <a:pt x="14741" y="4400"/>
                      <a:pt x="14732" y="4378"/>
                    </a:cubicBezTo>
                    <a:cubicBezTo>
                      <a:pt x="14719" y="4334"/>
                      <a:pt x="14706" y="4279"/>
                      <a:pt x="14697" y="4246"/>
                    </a:cubicBezTo>
                    <a:cubicBezTo>
                      <a:pt x="14693" y="4224"/>
                      <a:pt x="14684" y="4213"/>
                      <a:pt x="14684" y="4191"/>
                    </a:cubicBezTo>
                    <a:cubicBezTo>
                      <a:pt x="14675" y="4191"/>
                      <a:pt x="14671" y="4169"/>
                      <a:pt x="14671" y="4147"/>
                    </a:cubicBezTo>
                    <a:cubicBezTo>
                      <a:pt x="14684" y="4103"/>
                      <a:pt x="14706" y="4081"/>
                      <a:pt x="14728" y="4081"/>
                    </a:cubicBezTo>
                    <a:cubicBezTo>
                      <a:pt x="14736" y="4081"/>
                      <a:pt x="14736" y="4081"/>
                      <a:pt x="14749" y="4103"/>
                    </a:cubicBezTo>
                    <a:cubicBezTo>
                      <a:pt x="14776" y="4125"/>
                      <a:pt x="14776" y="4136"/>
                      <a:pt x="14793" y="4169"/>
                    </a:cubicBezTo>
                    <a:cubicBezTo>
                      <a:pt x="14811" y="4213"/>
                      <a:pt x="14819" y="4246"/>
                      <a:pt x="14833" y="4279"/>
                    </a:cubicBezTo>
                    <a:cubicBezTo>
                      <a:pt x="14837" y="4301"/>
                      <a:pt x="14850" y="4323"/>
                      <a:pt x="14854" y="4345"/>
                    </a:cubicBezTo>
                    <a:cubicBezTo>
                      <a:pt x="14876" y="4444"/>
                      <a:pt x="14902" y="4400"/>
                      <a:pt x="14929" y="4334"/>
                    </a:cubicBezTo>
                    <a:cubicBezTo>
                      <a:pt x="14942" y="4312"/>
                      <a:pt x="14950" y="4268"/>
                      <a:pt x="14964" y="4246"/>
                    </a:cubicBezTo>
                    <a:cubicBezTo>
                      <a:pt x="14972" y="4224"/>
                      <a:pt x="14977" y="4224"/>
                      <a:pt x="14985" y="4213"/>
                    </a:cubicBezTo>
                    <a:cubicBezTo>
                      <a:pt x="15003" y="4180"/>
                      <a:pt x="15020" y="4125"/>
                      <a:pt x="15042" y="4114"/>
                    </a:cubicBezTo>
                    <a:cubicBezTo>
                      <a:pt x="15060" y="4103"/>
                      <a:pt x="15090" y="4081"/>
                      <a:pt x="15112" y="4147"/>
                    </a:cubicBezTo>
                    <a:cubicBezTo>
                      <a:pt x="15112" y="4224"/>
                      <a:pt x="15112" y="4312"/>
                      <a:pt x="15095" y="4367"/>
                    </a:cubicBezTo>
                    <a:cubicBezTo>
                      <a:pt x="15095" y="4389"/>
                      <a:pt x="15086" y="4389"/>
                      <a:pt x="15082" y="4411"/>
                    </a:cubicBezTo>
                    <a:cubicBezTo>
                      <a:pt x="15068" y="4455"/>
                      <a:pt x="15060" y="4488"/>
                      <a:pt x="15051" y="4521"/>
                    </a:cubicBezTo>
                    <a:cubicBezTo>
                      <a:pt x="15051" y="4521"/>
                      <a:pt x="15051" y="4544"/>
                      <a:pt x="15047" y="4555"/>
                    </a:cubicBezTo>
                    <a:cubicBezTo>
                      <a:pt x="15047" y="4555"/>
                      <a:pt x="15038" y="4555"/>
                      <a:pt x="15033" y="4577"/>
                    </a:cubicBezTo>
                    <a:cubicBezTo>
                      <a:pt x="15033" y="4577"/>
                      <a:pt x="15033" y="4599"/>
                      <a:pt x="15033" y="4610"/>
                    </a:cubicBezTo>
                    <a:cubicBezTo>
                      <a:pt x="15033" y="4610"/>
                      <a:pt x="15025" y="4621"/>
                      <a:pt x="15020" y="4632"/>
                    </a:cubicBezTo>
                    <a:cubicBezTo>
                      <a:pt x="15020" y="4632"/>
                      <a:pt x="15020" y="4654"/>
                      <a:pt x="15020" y="4665"/>
                    </a:cubicBezTo>
                    <a:cubicBezTo>
                      <a:pt x="15007" y="4709"/>
                      <a:pt x="14981" y="4742"/>
                      <a:pt x="14994" y="4808"/>
                    </a:cubicBezTo>
                    <a:cubicBezTo>
                      <a:pt x="15016" y="4830"/>
                      <a:pt x="15047" y="4775"/>
                      <a:pt x="15055" y="4764"/>
                    </a:cubicBezTo>
                    <a:cubicBezTo>
                      <a:pt x="15064" y="4731"/>
                      <a:pt x="15077" y="4720"/>
                      <a:pt x="15090" y="4698"/>
                    </a:cubicBezTo>
                    <a:cubicBezTo>
                      <a:pt x="15116" y="4654"/>
                      <a:pt x="15151" y="4599"/>
                      <a:pt x="15178" y="4555"/>
                    </a:cubicBezTo>
                    <a:cubicBezTo>
                      <a:pt x="15200" y="4521"/>
                      <a:pt x="15226" y="4477"/>
                      <a:pt x="15243" y="4433"/>
                    </a:cubicBezTo>
                    <a:cubicBezTo>
                      <a:pt x="15265" y="4400"/>
                      <a:pt x="15291" y="4378"/>
                      <a:pt x="15313" y="4334"/>
                    </a:cubicBezTo>
                    <a:cubicBezTo>
                      <a:pt x="15317" y="4334"/>
                      <a:pt x="15322" y="4334"/>
                      <a:pt x="15326" y="4334"/>
                    </a:cubicBezTo>
                    <a:cubicBezTo>
                      <a:pt x="15335" y="4312"/>
                      <a:pt x="15339" y="4301"/>
                      <a:pt x="15348" y="4290"/>
                    </a:cubicBezTo>
                    <a:cubicBezTo>
                      <a:pt x="15374" y="4246"/>
                      <a:pt x="15414" y="4213"/>
                      <a:pt x="15449" y="4202"/>
                    </a:cubicBezTo>
                    <a:cubicBezTo>
                      <a:pt x="15449" y="4224"/>
                      <a:pt x="15457" y="4235"/>
                      <a:pt x="15462" y="4257"/>
                    </a:cubicBezTo>
                    <a:cubicBezTo>
                      <a:pt x="15462" y="4290"/>
                      <a:pt x="15462" y="4312"/>
                      <a:pt x="15470" y="4334"/>
                    </a:cubicBezTo>
                    <a:cubicBezTo>
                      <a:pt x="15462" y="4356"/>
                      <a:pt x="15462" y="4400"/>
                      <a:pt x="15457" y="4444"/>
                    </a:cubicBezTo>
                    <a:cubicBezTo>
                      <a:pt x="15449" y="4499"/>
                      <a:pt x="15427" y="4555"/>
                      <a:pt x="15405" y="4599"/>
                    </a:cubicBezTo>
                    <a:cubicBezTo>
                      <a:pt x="15405" y="4599"/>
                      <a:pt x="15405" y="4621"/>
                      <a:pt x="15400" y="4621"/>
                    </a:cubicBezTo>
                    <a:cubicBezTo>
                      <a:pt x="15400" y="4621"/>
                      <a:pt x="15392" y="4621"/>
                      <a:pt x="15392" y="4621"/>
                    </a:cubicBezTo>
                    <a:cubicBezTo>
                      <a:pt x="15387" y="4643"/>
                      <a:pt x="15383" y="4665"/>
                      <a:pt x="15379" y="4676"/>
                    </a:cubicBezTo>
                    <a:cubicBezTo>
                      <a:pt x="15379" y="4676"/>
                      <a:pt x="15370" y="4676"/>
                      <a:pt x="15370" y="4676"/>
                    </a:cubicBezTo>
                    <a:cubicBezTo>
                      <a:pt x="15366" y="4687"/>
                      <a:pt x="15361" y="4709"/>
                      <a:pt x="15357" y="4720"/>
                    </a:cubicBezTo>
                    <a:cubicBezTo>
                      <a:pt x="15348" y="4742"/>
                      <a:pt x="15339" y="4742"/>
                      <a:pt x="15331" y="4775"/>
                    </a:cubicBezTo>
                    <a:cubicBezTo>
                      <a:pt x="15317" y="4797"/>
                      <a:pt x="15313" y="4819"/>
                      <a:pt x="15300" y="4841"/>
                    </a:cubicBezTo>
                    <a:cubicBezTo>
                      <a:pt x="15261" y="4896"/>
                      <a:pt x="15234" y="5017"/>
                      <a:pt x="15204" y="5083"/>
                    </a:cubicBezTo>
                    <a:cubicBezTo>
                      <a:pt x="15204" y="5094"/>
                      <a:pt x="15204" y="5105"/>
                      <a:pt x="15204" y="5083"/>
                    </a:cubicBezTo>
                    <a:cubicBezTo>
                      <a:pt x="15226" y="5061"/>
                      <a:pt x="15256" y="5028"/>
                      <a:pt x="15269" y="5006"/>
                    </a:cubicBezTo>
                    <a:cubicBezTo>
                      <a:pt x="15282" y="4973"/>
                      <a:pt x="15296" y="4962"/>
                      <a:pt x="15304" y="4951"/>
                    </a:cubicBezTo>
                    <a:cubicBezTo>
                      <a:pt x="15331" y="4918"/>
                      <a:pt x="15352" y="4885"/>
                      <a:pt x="15379" y="4852"/>
                    </a:cubicBezTo>
                    <a:cubicBezTo>
                      <a:pt x="15396" y="4830"/>
                      <a:pt x="15414" y="4786"/>
                      <a:pt x="15435" y="4753"/>
                    </a:cubicBezTo>
                    <a:cubicBezTo>
                      <a:pt x="15444" y="4753"/>
                      <a:pt x="15449" y="4753"/>
                      <a:pt x="15457" y="4753"/>
                    </a:cubicBezTo>
                    <a:cubicBezTo>
                      <a:pt x="15466" y="4753"/>
                      <a:pt x="15470" y="4742"/>
                      <a:pt x="15479" y="4731"/>
                    </a:cubicBezTo>
                    <a:cubicBezTo>
                      <a:pt x="15501" y="4709"/>
                      <a:pt x="15523" y="4676"/>
                      <a:pt x="15545" y="4654"/>
                    </a:cubicBezTo>
                    <a:cubicBezTo>
                      <a:pt x="15545" y="4654"/>
                      <a:pt x="15553" y="4654"/>
                      <a:pt x="15558" y="4654"/>
                    </a:cubicBezTo>
                    <a:cubicBezTo>
                      <a:pt x="15562" y="4654"/>
                      <a:pt x="15562" y="4632"/>
                      <a:pt x="15567" y="4632"/>
                    </a:cubicBezTo>
                    <a:cubicBezTo>
                      <a:pt x="15580" y="4610"/>
                      <a:pt x="15593" y="4599"/>
                      <a:pt x="15606" y="4577"/>
                    </a:cubicBezTo>
                    <a:cubicBezTo>
                      <a:pt x="15632" y="4532"/>
                      <a:pt x="15654" y="4477"/>
                      <a:pt x="15680" y="4433"/>
                    </a:cubicBezTo>
                    <a:cubicBezTo>
                      <a:pt x="15684" y="4433"/>
                      <a:pt x="15689" y="4411"/>
                      <a:pt x="15698" y="4400"/>
                    </a:cubicBezTo>
                    <a:cubicBezTo>
                      <a:pt x="15702" y="4400"/>
                      <a:pt x="15715" y="4400"/>
                      <a:pt x="15724" y="4378"/>
                    </a:cubicBezTo>
                    <a:cubicBezTo>
                      <a:pt x="15728" y="4378"/>
                      <a:pt x="15733" y="4345"/>
                      <a:pt x="15737" y="4334"/>
                    </a:cubicBezTo>
                    <a:cubicBezTo>
                      <a:pt x="15759" y="4301"/>
                      <a:pt x="15785" y="4279"/>
                      <a:pt x="15807" y="4268"/>
                    </a:cubicBezTo>
                    <a:cubicBezTo>
                      <a:pt x="15833" y="4235"/>
                      <a:pt x="15855" y="4213"/>
                      <a:pt x="15877" y="4169"/>
                    </a:cubicBezTo>
                    <a:cubicBezTo>
                      <a:pt x="15885" y="4180"/>
                      <a:pt x="15894" y="4213"/>
                      <a:pt x="15912" y="4191"/>
                    </a:cubicBezTo>
                    <a:cubicBezTo>
                      <a:pt x="15938" y="4158"/>
                      <a:pt x="15955" y="4235"/>
                      <a:pt x="15964" y="4279"/>
                    </a:cubicBezTo>
                    <a:cubicBezTo>
                      <a:pt x="15951" y="4290"/>
                      <a:pt x="15955" y="4323"/>
                      <a:pt x="15951" y="4345"/>
                    </a:cubicBezTo>
                    <a:cubicBezTo>
                      <a:pt x="15942" y="4400"/>
                      <a:pt x="15929" y="4422"/>
                      <a:pt x="15916" y="4466"/>
                    </a:cubicBezTo>
                    <a:cubicBezTo>
                      <a:pt x="15916" y="4488"/>
                      <a:pt x="15907" y="4510"/>
                      <a:pt x="15899" y="4532"/>
                    </a:cubicBezTo>
                    <a:cubicBezTo>
                      <a:pt x="15890" y="4577"/>
                      <a:pt x="15868" y="4621"/>
                      <a:pt x="15859" y="4665"/>
                    </a:cubicBezTo>
                    <a:cubicBezTo>
                      <a:pt x="15859" y="4665"/>
                      <a:pt x="15855" y="4665"/>
                      <a:pt x="15850" y="4676"/>
                    </a:cubicBezTo>
                    <a:cubicBezTo>
                      <a:pt x="15833" y="4720"/>
                      <a:pt x="15820" y="4753"/>
                      <a:pt x="15802" y="4797"/>
                    </a:cubicBezTo>
                    <a:cubicBezTo>
                      <a:pt x="15802" y="4797"/>
                      <a:pt x="15802" y="4808"/>
                      <a:pt x="15794" y="4819"/>
                    </a:cubicBezTo>
                    <a:cubicBezTo>
                      <a:pt x="15794" y="4819"/>
                      <a:pt x="15785" y="4819"/>
                      <a:pt x="15781" y="4819"/>
                    </a:cubicBezTo>
                    <a:cubicBezTo>
                      <a:pt x="15772" y="4841"/>
                      <a:pt x="15759" y="4874"/>
                      <a:pt x="15750" y="4896"/>
                    </a:cubicBezTo>
                    <a:cubicBezTo>
                      <a:pt x="15737" y="4918"/>
                      <a:pt x="15724" y="4940"/>
                      <a:pt x="15715" y="4973"/>
                    </a:cubicBezTo>
                    <a:cubicBezTo>
                      <a:pt x="15706" y="4995"/>
                      <a:pt x="15698" y="5017"/>
                      <a:pt x="15689" y="5039"/>
                    </a:cubicBezTo>
                    <a:cubicBezTo>
                      <a:pt x="15689" y="5039"/>
                      <a:pt x="15680" y="5039"/>
                      <a:pt x="15676" y="5039"/>
                    </a:cubicBezTo>
                    <a:cubicBezTo>
                      <a:pt x="15676" y="5039"/>
                      <a:pt x="15671" y="5072"/>
                      <a:pt x="15663" y="5083"/>
                    </a:cubicBezTo>
                    <a:cubicBezTo>
                      <a:pt x="15649" y="5116"/>
                      <a:pt x="15636" y="5127"/>
                      <a:pt x="15628" y="5160"/>
                    </a:cubicBezTo>
                    <a:cubicBezTo>
                      <a:pt x="15623" y="5160"/>
                      <a:pt x="15619" y="5194"/>
                      <a:pt x="15615" y="5205"/>
                    </a:cubicBezTo>
                    <a:cubicBezTo>
                      <a:pt x="15588" y="5271"/>
                      <a:pt x="15558" y="5348"/>
                      <a:pt x="15536" y="5403"/>
                    </a:cubicBezTo>
                    <a:cubicBezTo>
                      <a:pt x="15514" y="5436"/>
                      <a:pt x="15505" y="5480"/>
                      <a:pt x="15488" y="5524"/>
                    </a:cubicBezTo>
                    <a:cubicBezTo>
                      <a:pt x="15444" y="5634"/>
                      <a:pt x="15396" y="5723"/>
                      <a:pt x="15357" y="5833"/>
                    </a:cubicBezTo>
                    <a:cubicBezTo>
                      <a:pt x="15344" y="5866"/>
                      <a:pt x="15339" y="5899"/>
                      <a:pt x="15331" y="5932"/>
                    </a:cubicBezTo>
                    <a:cubicBezTo>
                      <a:pt x="15317" y="5954"/>
                      <a:pt x="15300" y="5965"/>
                      <a:pt x="15300" y="6009"/>
                    </a:cubicBezTo>
                    <a:cubicBezTo>
                      <a:pt x="15313" y="6009"/>
                      <a:pt x="15317" y="5965"/>
                      <a:pt x="15331" y="5954"/>
                    </a:cubicBezTo>
                    <a:cubicBezTo>
                      <a:pt x="15339" y="5932"/>
                      <a:pt x="15357" y="5932"/>
                      <a:pt x="15366" y="5921"/>
                    </a:cubicBezTo>
                    <a:cubicBezTo>
                      <a:pt x="15366" y="5921"/>
                      <a:pt x="15370" y="5899"/>
                      <a:pt x="15379" y="5877"/>
                    </a:cubicBezTo>
                    <a:cubicBezTo>
                      <a:pt x="15379" y="5877"/>
                      <a:pt x="15392" y="5877"/>
                      <a:pt x="15396" y="5866"/>
                    </a:cubicBezTo>
                    <a:cubicBezTo>
                      <a:pt x="15405" y="5866"/>
                      <a:pt x="15418" y="5833"/>
                      <a:pt x="15422" y="5822"/>
                    </a:cubicBezTo>
                    <a:cubicBezTo>
                      <a:pt x="15427" y="5822"/>
                      <a:pt x="15427" y="5822"/>
                      <a:pt x="15431" y="5800"/>
                    </a:cubicBezTo>
                    <a:cubicBezTo>
                      <a:pt x="15475" y="5723"/>
                      <a:pt x="15518" y="5656"/>
                      <a:pt x="15562" y="5590"/>
                    </a:cubicBezTo>
                    <a:cubicBezTo>
                      <a:pt x="15571" y="5579"/>
                      <a:pt x="15584" y="5557"/>
                      <a:pt x="15593" y="5535"/>
                    </a:cubicBezTo>
                    <a:cubicBezTo>
                      <a:pt x="15628" y="5480"/>
                      <a:pt x="15654" y="5414"/>
                      <a:pt x="15689" y="5359"/>
                    </a:cubicBezTo>
                    <a:cubicBezTo>
                      <a:pt x="15733" y="5293"/>
                      <a:pt x="15772" y="5205"/>
                      <a:pt x="15816" y="5116"/>
                    </a:cubicBezTo>
                    <a:cubicBezTo>
                      <a:pt x="15850" y="5050"/>
                      <a:pt x="15894" y="4984"/>
                      <a:pt x="15925" y="4918"/>
                    </a:cubicBezTo>
                    <a:cubicBezTo>
                      <a:pt x="15925" y="4918"/>
                      <a:pt x="15929" y="4918"/>
                      <a:pt x="15933" y="4907"/>
                    </a:cubicBezTo>
                    <a:cubicBezTo>
                      <a:pt x="15933" y="4907"/>
                      <a:pt x="15933" y="4896"/>
                      <a:pt x="15933" y="4885"/>
                    </a:cubicBezTo>
                    <a:cubicBezTo>
                      <a:pt x="15933" y="4885"/>
                      <a:pt x="15942" y="4885"/>
                      <a:pt x="15942" y="4885"/>
                    </a:cubicBezTo>
                    <a:cubicBezTo>
                      <a:pt x="15951" y="4863"/>
                      <a:pt x="15960" y="4841"/>
                      <a:pt x="15968" y="4830"/>
                    </a:cubicBezTo>
                    <a:cubicBezTo>
                      <a:pt x="15986" y="4797"/>
                      <a:pt x="15999" y="4764"/>
                      <a:pt x="16012" y="4742"/>
                    </a:cubicBezTo>
                    <a:cubicBezTo>
                      <a:pt x="16034" y="4698"/>
                      <a:pt x="16051" y="4643"/>
                      <a:pt x="16073" y="4621"/>
                    </a:cubicBezTo>
                    <a:cubicBezTo>
                      <a:pt x="16117" y="4555"/>
                      <a:pt x="16156" y="4488"/>
                      <a:pt x="16191" y="4422"/>
                    </a:cubicBezTo>
                    <a:cubicBezTo>
                      <a:pt x="16235" y="4356"/>
                      <a:pt x="16283" y="4301"/>
                      <a:pt x="16322" y="4213"/>
                    </a:cubicBezTo>
                    <a:cubicBezTo>
                      <a:pt x="16366" y="4213"/>
                      <a:pt x="16414" y="4103"/>
                      <a:pt x="16458" y="4081"/>
                    </a:cubicBezTo>
                    <a:cubicBezTo>
                      <a:pt x="16501" y="4059"/>
                      <a:pt x="16541" y="4081"/>
                      <a:pt x="16589" y="4103"/>
                    </a:cubicBezTo>
                    <a:cubicBezTo>
                      <a:pt x="16580" y="4158"/>
                      <a:pt x="16563" y="4202"/>
                      <a:pt x="16545" y="4235"/>
                    </a:cubicBezTo>
                    <a:cubicBezTo>
                      <a:pt x="16528" y="4279"/>
                      <a:pt x="16515" y="4323"/>
                      <a:pt x="16493" y="4356"/>
                    </a:cubicBezTo>
                    <a:cubicBezTo>
                      <a:pt x="16480" y="4433"/>
                      <a:pt x="16458" y="4488"/>
                      <a:pt x="16436" y="4544"/>
                    </a:cubicBezTo>
                    <a:cubicBezTo>
                      <a:pt x="16414" y="4610"/>
                      <a:pt x="16392" y="4665"/>
                      <a:pt x="16366" y="4720"/>
                    </a:cubicBezTo>
                    <a:cubicBezTo>
                      <a:pt x="16335" y="4786"/>
                      <a:pt x="16300" y="4852"/>
                      <a:pt x="16274" y="4918"/>
                    </a:cubicBezTo>
                    <a:cubicBezTo>
                      <a:pt x="16252" y="4962"/>
                      <a:pt x="16239" y="4995"/>
                      <a:pt x="16217" y="5028"/>
                    </a:cubicBezTo>
                    <a:cubicBezTo>
                      <a:pt x="16204" y="5061"/>
                      <a:pt x="16196" y="5072"/>
                      <a:pt x="16182" y="5105"/>
                    </a:cubicBezTo>
                    <a:cubicBezTo>
                      <a:pt x="16174" y="5105"/>
                      <a:pt x="16174" y="5138"/>
                      <a:pt x="16165" y="5138"/>
                    </a:cubicBezTo>
                    <a:cubicBezTo>
                      <a:pt x="16165" y="5160"/>
                      <a:pt x="16156" y="5138"/>
                      <a:pt x="16152" y="5160"/>
                    </a:cubicBezTo>
                    <a:cubicBezTo>
                      <a:pt x="16143" y="5160"/>
                      <a:pt x="16139" y="5205"/>
                      <a:pt x="16134" y="5205"/>
                    </a:cubicBezTo>
                    <a:cubicBezTo>
                      <a:pt x="16134" y="5205"/>
                      <a:pt x="16126" y="5205"/>
                      <a:pt x="16121" y="5205"/>
                    </a:cubicBezTo>
                    <a:cubicBezTo>
                      <a:pt x="16117" y="5216"/>
                      <a:pt x="16108" y="5227"/>
                      <a:pt x="16100" y="5249"/>
                    </a:cubicBezTo>
                    <a:cubicBezTo>
                      <a:pt x="16086" y="5282"/>
                      <a:pt x="16078" y="5304"/>
                      <a:pt x="16065" y="5337"/>
                    </a:cubicBezTo>
                    <a:cubicBezTo>
                      <a:pt x="16056" y="5348"/>
                      <a:pt x="16047" y="5359"/>
                      <a:pt x="16043" y="5359"/>
                    </a:cubicBezTo>
                    <a:cubicBezTo>
                      <a:pt x="16038" y="5381"/>
                      <a:pt x="16034" y="5392"/>
                      <a:pt x="16030" y="5414"/>
                    </a:cubicBezTo>
                    <a:cubicBezTo>
                      <a:pt x="16025" y="5425"/>
                      <a:pt x="16012" y="5436"/>
                      <a:pt x="16008" y="5447"/>
                    </a:cubicBezTo>
                    <a:cubicBezTo>
                      <a:pt x="16008" y="5447"/>
                      <a:pt x="16003" y="5458"/>
                      <a:pt x="15999" y="5469"/>
                    </a:cubicBezTo>
                    <a:cubicBezTo>
                      <a:pt x="15990" y="5491"/>
                      <a:pt x="15982" y="5502"/>
                      <a:pt x="15973" y="5535"/>
                    </a:cubicBezTo>
                    <a:cubicBezTo>
                      <a:pt x="15955" y="5557"/>
                      <a:pt x="15947" y="5579"/>
                      <a:pt x="15938" y="5612"/>
                    </a:cubicBezTo>
                    <a:cubicBezTo>
                      <a:pt x="15933" y="5612"/>
                      <a:pt x="15920" y="5634"/>
                      <a:pt x="15929" y="5656"/>
                    </a:cubicBezTo>
                    <a:cubicBezTo>
                      <a:pt x="16003" y="5546"/>
                      <a:pt x="16082" y="5469"/>
                      <a:pt x="16156" y="5359"/>
                    </a:cubicBezTo>
                    <a:cubicBezTo>
                      <a:pt x="16174" y="5337"/>
                      <a:pt x="16191" y="5304"/>
                      <a:pt x="16209" y="5282"/>
                    </a:cubicBezTo>
                    <a:cubicBezTo>
                      <a:pt x="16244" y="5216"/>
                      <a:pt x="16283" y="5172"/>
                      <a:pt x="16318" y="5116"/>
                    </a:cubicBezTo>
                    <a:cubicBezTo>
                      <a:pt x="16331" y="5094"/>
                      <a:pt x="16349" y="5072"/>
                      <a:pt x="16357" y="5061"/>
                    </a:cubicBezTo>
                    <a:cubicBezTo>
                      <a:pt x="16362" y="5050"/>
                      <a:pt x="16366" y="5061"/>
                      <a:pt x="16370" y="5039"/>
                    </a:cubicBezTo>
                    <a:cubicBezTo>
                      <a:pt x="16405" y="4984"/>
                      <a:pt x="16440" y="4929"/>
                      <a:pt x="16475" y="4874"/>
                    </a:cubicBezTo>
                    <a:cubicBezTo>
                      <a:pt x="16510" y="4819"/>
                      <a:pt x="16549" y="4775"/>
                      <a:pt x="16584" y="4720"/>
                    </a:cubicBezTo>
                    <a:cubicBezTo>
                      <a:pt x="16619" y="4665"/>
                      <a:pt x="16654" y="4610"/>
                      <a:pt x="16689" y="4544"/>
                    </a:cubicBezTo>
                    <a:cubicBezTo>
                      <a:pt x="16707" y="4521"/>
                      <a:pt x="16724" y="4477"/>
                      <a:pt x="16737" y="4455"/>
                    </a:cubicBezTo>
                    <a:cubicBezTo>
                      <a:pt x="16755" y="4422"/>
                      <a:pt x="16768" y="4389"/>
                      <a:pt x="16790" y="4367"/>
                    </a:cubicBezTo>
                    <a:cubicBezTo>
                      <a:pt x="16812" y="4334"/>
                      <a:pt x="16833" y="4312"/>
                      <a:pt x="16851" y="4279"/>
                    </a:cubicBezTo>
                    <a:cubicBezTo>
                      <a:pt x="16860" y="4257"/>
                      <a:pt x="16868" y="4246"/>
                      <a:pt x="16882" y="4224"/>
                    </a:cubicBezTo>
                    <a:cubicBezTo>
                      <a:pt x="16916" y="4169"/>
                      <a:pt x="16960" y="4125"/>
                      <a:pt x="17000" y="4092"/>
                    </a:cubicBezTo>
                    <a:cubicBezTo>
                      <a:pt x="17004" y="4092"/>
                      <a:pt x="17008" y="4081"/>
                      <a:pt x="17017" y="4070"/>
                    </a:cubicBezTo>
                    <a:cubicBezTo>
                      <a:pt x="17030" y="4059"/>
                      <a:pt x="17043" y="4059"/>
                      <a:pt x="17056" y="4047"/>
                    </a:cubicBezTo>
                    <a:cubicBezTo>
                      <a:pt x="17074" y="4036"/>
                      <a:pt x="17096" y="3992"/>
                      <a:pt x="17117" y="3970"/>
                    </a:cubicBezTo>
                    <a:cubicBezTo>
                      <a:pt x="17139" y="3948"/>
                      <a:pt x="17166" y="3926"/>
                      <a:pt x="17192" y="3970"/>
                    </a:cubicBezTo>
                    <a:cubicBezTo>
                      <a:pt x="17214" y="4047"/>
                      <a:pt x="17192" y="4114"/>
                      <a:pt x="17183" y="4169"/>
                    </a:cubicBezTo>
                    <a:cubicBezTo>
                      <a:pt x="17183" y="4191"/>
                      <a:pt x="17174" y="4202"/>
                      <a:pt x="17170" y="4213"/>
                    </a:cubicBezTo>
                    <a:cubicBezTo>
                      <a:pt x="17161" y="4235"/>
                      <a:pt x="17157" y="4257"/>
                      <a:pt x="17148" y="4268"/>
                    </a:cubicBezTo>
                    <a:cubicBezTo>
                      <a:pt x="17135" y="4301"/>
                      <a:pt x="17122" y="4345"/>
                      <a:pt x="17113" y="4367"/>
                    </a:cubicBezTo>
                    <a:cubicBezTo>
                      <a:pt x="17100" y="4389"/>
                      <a:pt x="17087" y="4433"/>
                      <a:pt x="17074" y="4455"/>
                    </a:cubicBezTo>
                    <a:cubicBezTo>
                      <a:pt x="17069" y="4455"/>
                      <a:pt x="17061" y="4466"/>
                      <a:pt x="17052" y="4477"/>
                    </a:cubicBezTo>
                    <a:cubicBezTo>
                      <a:pt x="17021" y="4544"/>
                      <a:pt x="17000" y="4632"/>
                      <a:pt x="16973" y="4676"/>
                    </a:cubicBezTo>
                    <a:cubicBezTo>
                      <a:pt x="16947" y="4720"/>
                      <a:pt x="16930" y="4775"/>
                      <a:pt x="16908" y="4819"/>
                    </a:cubicBezTo>
                    <a:cubicBezTo>
                      <a:pt x="16908" y="4830"/>
                      <a:pt x="16899" y="4852"/>
                      <a:pt x="16908" y="4852"/>
                    </a:cubicBezTo>
                    <a:cubicBezTo>
                      <a:pt x="16965" y="4819"/>
                      <a:pt x="17026" y="4742"/>
                      <a:pt x="17074" y="4698"/>
                    </a:cubicBezTo>
                    <a:cubicBezTo>
                      <a:pt x="17096" y="4676"/>
                      <a:pt x="17109" y="4665"/>
                      <a:pt x="17122" y="4643"/>
                    </a:cubicBezTo>
                    <a:cubicBezTo>
                      <a:pt x="17144" y="4610"/>
                      <a:pt x="17179" y="4566"/>
                      <a:pt x="17196" y="4544"/>
                    </a:cubicBezTo>
                    <a:cubicBezTo>
                      <a:pt x="17209" y="4521"/>
                      <a:pt x="17231" y="4499"/>
                      <a:pt x="17240" y="4488"/>
                    </a:cubicBezTo>
                    <a:cubicBezTo>
                      <a:pt x="17240" y="4488"/>
                      <a:pt x="17249" y="4488"/>
                      <a:pt x="17253" y="4488"/>
                    </a:cubicBezTo>
                    <a:cubicBezTo>
                      <a:pt x="17292" y="4433"/>
                      <a:pt x="17323" y="4389"/>
                      <a:pt x="17362" y="4334"/>
                    </a:cubicBezTo>
                    <a:cubicBezTo>
                      <a:pt x="17393" y="4301"/>
                      <a:pt x="17419" y="4257"/>
                      <a:pt x="17449" y="4213"/>
                    </a:cubicBezTo>
                    <a:cubicBezTo>
                      <a:pt x="17480" y="4169"/>
                      <a:pt x="17511" y="4147"/>
                      <a:pt x="17537" y="4103"/>
                    </a:cubicBezTo>
                    <a:cubicBezTo>
                      <a:pt x="17554" y="4081"/>
                      <a:pt x="17576" y="4036"/>
                      <a:pt x="17589" y="4025"/>
                    </a:cubicBezTo>
                    <a:cubicBezTo>
                      <a:pt x="17602" y="4003"/>
                      <a:pt x="17611" y="3981"/>
                      <a:pt x="17620" y="3970"/>
                    </a:cubicBezTo>
                    <a:cubicBezTo>
                      <a:pt x="17620" y="3970"/>
                      <a:pt x="17620" y="3970"/>
                      <a:pt x="17620" y="3970"/>
                    </a:cubicBezTo>
                    <a:cubicBezTo>
                      <a:pt x="17620" y="3970"/>
                      <a:pt x="17637" y="3948"/>
                      <a:pt x="17642" y="3948"/>
                    </a:cubicBezTo>
                    <a:cubicBezTo>
                      <a:pt x="17664" y="3937"/>
                      <a:pt x="17672" y="3937"/>
                      <a:pt x="17694" y="3937"/>
                    </a:cubicBezTo>
                    <a:cubicBezTo>
                      <a:pt x="17725" y="3948"/>
                      <a:pt x="17751" y="3948"/>
                      <a:pt x="17777" y="3948"/>
                    </a:cubicBezTo>
                    <a:cubicBezTo>
                      <a:pt x="17803" y="3948"/>
                      <a:pt x="17825" y="3915"/>
                      <a:pt x="17843" y="3959"/>
                    </a:cubicBezTo>
                    <a:cubicBezTo>
                      <a:pt x="17830" y="4059"/>
                      <a:pt x="17799" y="4136"/>
                      <a:pt x="17773" y="4224"/>
                    </a:cubicBezTo>
                    <a:cubicBezTo>
                      <a:pt x="17760" y="4257"/>
                      <a:pt x="17747" y="4290"/>
                      <a:pt x="17733" y="4334"/>
                    </a:cubicBezTo>
                    <a:cubicBezTo>
                      <a:pt x="17716" y="4378"/>
                      <a:pt x="17699" y="4444"/>
                      <a:pt x="17685" y="4466"/>
                    </a:cubicBezTo>
                    <a:cubicBezTo>
                      <a:pt x="17677" y="4466"/>
                      <a:pt x="17672" y="4488"/>
                      <a:pt x="17664" y="4488"/>
                    </a:cubicBezTo>
                    <a:cubicBezTo>
                      <a:pt x="17664" y="4488"/>
                      <a:pt x="17664" y="4510"/>
                      <a:pt x="17655" y="4510"/>
                    </a:cubicBezTo>
                    <a:cubicBezTo>
                      <a:pt x="17646" y="4532"/>
                      <a:pt x="17620" y="4532"/>
                      <a:pt x="17629" y="4588"/>
                    </a:cubicBezTo>
                    <a:cubicBezTo>
                      <a:pt x="17655" y="4621"/>
                      <a:pt x="17694" y="4555"/>
                      <a:pt x="17712" y="4532"/>
                    </a:cubicBezTo>
                    <a:cubicBezTo>
                      <a:pt x="17747" y="4477"/>
                      <a:pt x="17777" y="4422"/>
                      <a:pt x="17816" y="4378"/>
                    </a:cubicBezTo>
                    <a:cubicBezTo>
                      <a:pt x="17834" y="4345"/>
                      <a:pt x="17851" y="4334"/>
                      <a:pt x="17865" y="4312"/>
                    </a:cubicBezTo>
                    <a:cubicBezTo>
                      <a:pt x="17869" y="4312"/>
                      <a:pt x="17873" y="4290"/>
                      <a:pt x="17878" y="4279"/>
                    </a:cubicBezTo>
                    <a:cubicBezTo>
                      <a:pt x="17886" y="4268"/>
                      <a:pt x="17900" y="4257"/>
                      <a:pt x="17908" y="4246"/>
                    </a:cubicBezTo>
                    <a:cubicBezTo>
                      <a:pt x="17913" y="4246"/>
                      <a:pt x="17917" y="4224"/>
                      <a:pt x="17921" y="4224"/>
                    </a:cubicBezTo>
                    <a:cubicBezTo>
                      <a:pt x="17926" y="4213"/>
                      <a:pt x="17934" y="4202"/>
                      <a:pt x="17939" y="4202"/>
                    </a:cubicBezTo>
                    <a:cubicBezTo>
                      <a:pt x="17961" y="4180"/>
                      <a:pt x="17982" y="4147"/>
                      <a:pt x="18004" y="4125"/>
                    </a:cubicBezTo>
                    <a:cubicBezTo>
                      <a:pt x="18044" y="4059"/>
                      <a:pt x="18083" y="3992"/>
                      <a:pt x="18122" y="3948"/>
                    </a:cubicBezTo>
                    <a:cubicBezTo>
                      <a:pt x="18140" y="3937"/>
                      <a:pt x="18166" y="3915"/>
                      <a:pt x="18192" y="3893"/>
                    </a:cubicBezTo>
                    <a:cubicBezTo>
                      <a:pt x="18218" y="3871"/>
                      <a:pt x="18249" y="3838"/>
                      <a:pt x="18271" y="3849"/>
                    </a:cubicBezTo>
                    <a:cubicBezTo>
                      <a:pt x="18288" y="3849"/>
                      <a:pt x="18297" y="3904"/>
                      <a:pt x="18310" y="3926"/>
                    </a:cubicBezTo>
                    <a:cubicBezTo>
                      <a:pt x="18301" y="3970"/>
                      <a:pt x="18293" y="3992"/>
                      <a:pt x="18288" y="4025"/>
                    </a:cubicBezTo>
                    <a:cubicBezTo>
                      <a:pt x="18288" y="4036"/>
                      <a:pt x="18288" y="4070"/>
                      <a:pt x="18288" y="4081"/>
                    </a:cubicBezTo>
                    <a:cubicBezTo>
                      <a:pt x="18280" y="4136"/>
                      <a:pt x="18262" y="4169"/>
                      <a:pt x="18262" y="4246"/>
                    </a:cubicBezTo>
                    <a:cubicBezTo>
                      <a:pt x="18258" y="4279"/>
                      <a:pt x="18245" y="4323"/>
                      <a:pt x="18245" y="4345"/>
                    </a:cubicBezTo>
                    <a:cubicBezTo>
                      <a:pt x="18245" y="4367"/>
                      <a:pt x="18240" y="4367"/>
                      <a:pt x="18245" y="4389"/>
                    </a:cubicBezTo>
                    <a:cubicBezTo>
                      <a:pt x="18271" y="4422"/>
                      <a:pt x="18297" y="4389"/>
                      <a:pt x="18310" y="4345"/>
                    </a:cubicBezTo>
                    <a:cubicBezTo>
                      <a:pt x="18319" y="4323"/>
                      <a:pt x="18336" y="4301"/>
                      <a:pt x="18345" y="4290"/>
                    </a:cubicBezTo>
                    <a:cubicBezTo>
                      <a:pt x="18376" y="4246"/>
                      <a:pt x="18406" y="4169"/>
                      <a:pt x="18441" y="4125"/>
                    </a:cubicBezTo>
                    <a:cubicBezTo>
                      <a:pt x="18459" y="4103"/>
                      <a:pt x="18472" y="4092"/>
                      <a:pt x="18485" y="4070"/>
                    </a:cubicBezTo>
                    <a:cubicBezTo>
                      <a:pt x="18498" y="4047"/>
                      <a:pt x="18511" y="4025"/>
                      <a:pt x="18529" y="4014"/>
                    </a:cubicBezTo>
                    <a:cubicBezTo>
                      <a:pt x="18555" y="3970"/>
                      <a:pt x="18590" y="3948"/>
                      <a:pt x="18620" y="3915"/>
                    </a:cubicBezTo>
                    <a:cubicBezTo>
                      <a:pt x="18686" y="3739"/>
                      <a:pt x="18817" y="3805"/>
                      <a:pt x="18917" y="3816"/>
                    </a:cubicBezTo>
                    <a:cubicBezTo>
                      <a:pt x="18944" y="3816"/>
                      <a:pt x="18970" y="3816"/>
                      <a:pt x="18992" y="3838"/>
                    </a:cubicBezTo>
                    <a:cubicBezTo>
                      <a:pt x="18983" y="3882"/>
                      <a:pt x="18970" y="3937"/>
                      <a:pt x="18961" y="3970"/>
                    </a:cubicBezTo>
                    <a:cubicBezTo>
                      <a:pt x="18961" y="3970"/>
                      <a:pt x="18961" y="3970"/>
                      <a:pt x="18952" y="3981"/>
                    </a:cubicBezTo>
                    <a:cubicBezTo>
                      <a:pt x="18952" y="3981"/>
                      <a:pt x="18952" y="4003"/>
                      <a:pt x="18952" y="4014"/>
                    </a:cubicBezTo>
                    <a:cubicBezTo>
                      <a:pt x="18944" y="4036"/>
                      <a:pt x="18935" y="4047"/>
                      <a:pt x="18922" y="4070"/>
                    </a:cubicBezTo>
                    <a:cubicBezTo>
                      <a:pt x="18904" y="4114"/>
                      <a:pt x="18887" y="4147"/>
                      <a:pt x="18878" y="4169"/>
                    </a:cubicBezTo>
                    <a:cubicBezTo>
                      <a:pt x="18874" y="4191"/>
                      <a:pt x="18865" y="4202"/>
                      <a:pt x="18861" y="4224"/>
                    </a:cubicBezTo>
                    <a:cubicBezTo>
                      <a:pt x="18861" y="4224"/>
                      <a:pt x="18861" y="4235"/>
                      <a:pt x="18861" y="4235"/>
                    </a:cubicBezTo>
                    <a:cubicBezTo>
                      <a:pt x="18861" y="4235"/>
                      <a:pt x="18852" y="4235"/>
                      <a:pt x="18852" y="4235"/>
                    </a:cubicBezTo>
                    <a:cubicBezTo>
                      <a:pt x="18852" y="4257"/>
                      <a:pt x="18852" y="4268"/>
                      <a:pt x="18843" y="4290"/>
                    </a:cubicBezTo>
                    <a:cubicBezTo>
                      <a:pt x="18826" y="4334"/>
                      <a:pt x="18804" y="4389"/>
                      <a:pt x="18795" y="4455"/>
                    </a:cubicBezTo>
                    <a:cubicBezTo>
                      <a:pt x="18782" y="4455"/>
                      <a:pt x="18769" y="4510"/>
                      <a:pt x="18782" y="4555"/>
                    </a:cubicBezTo>
                    <a:cubicBezTo>
                      <a:pt x="18800" y="4555"/>
                      <a:pt x="18817" y="4532"/>
                      <a:pt x="18834" y="4499"/>
                    </a:cubicBezTo>
                    <a:cubicBezTo>
                      <a:pt x="18852" y="4477"/>
                      <a:pt x="18869" y="4455"/>
                      <a:pt x="18882" y="4411"/>
                    </a:cubicBezTo>
                    <a:cubicBezTo>
                      <a:pt x="18917" y="4378"/>
                      <a:pt x="18944" y="4312"/>
                      <a:pt x="18974" y="4279"/>
                    </a:cubicBezTo>
                    <a:cubicBezTo>
                      <a:pt x="18992" y="4257"/>
                      <a:pt x="19009" y="4235"/>
                      <a:pt x="19022" y="4224"/>
                    </a:cubicBezTo>
                    <a:cubicBezTo>
                      <a:pt x="19035" y="4202"/>
                      <a:pt x="19053" y="4169"/>
                      <a:pt x="19066" y="4147"/>
                    </a:cubicBezTo>
                    <a:cubicBezTo>
                      <a:pt x="19066" y="4147"/>
                      <a:pt x="19075" y="4147"/>
                      <a:pt x="19079" y="4147"/>
                    </a:cubicBezTo>
                    <a:cubicBezTo>
                      <a:pt x="19079" y="4147"/>
                      <a:pt x="19079" y="4125"/>
                      <a:pt x="19079" y="4125"/>
                    </a:cubicBezTo>
                    <a:cubicBezTo>
                      <a:pt x="19079" y="4125"/>
                      <a:pt x="19083" y="4125"/>
                      <a:pt x="19088" y="4125"/>
                    </a:cubicBezTo>
                    <a:cubicBezTo>
                      <a:pt x="19101" y="4103"/>
                      <a:pt x="19114" y="4092"/>
                      <a:pt x="19123" y="4070"/>
                    </a:cubicBezTo>
                    <a:cubicBezTo>
                      <a:pt x="19132" y="4059"/>
                      <a:pt x="19132" y="4047"/>
                      <a:pt x="19140" y="4036"/>
                    </a:cubicBezTo>
                    <a:cubicBezTo>
                      <a:pt x="19180" y="3981"/>
                      <a:pt x="19219" y="3948"/>
                      <a:pt x="19258" y="3893"/>
                    </a:cubicBezTo>
                    <a:cubicBezTo>
                      <a:pt x="19276" y="3871"/>
                      <a:pt x="19289" y="3838"/>
                      <a:pt x="19306" y="3816"/>
                    </a:cubicBezTo>
                    <a:cubicBezTo>
                      <a:pt x="19306" y="3816"/>
                      <a:pt x="19319" y="3816"/>
                      <a:pt x="19324" y="3816"/>
                    </a:cubicBezTo>
                    <a:cubicBezTo>
                      <a:pt x="19324" y="3816"/>
                      <a:pt x="19328" y="3794"/>
                      <a:pt x="19333" y="3794"/>
                    </a:cubicBezTo>
                    <a:cubicBezTo>
                      <a:pt x="19346" y="3772"/>
                      <a:pt x="19359" y="3772"/>
                      <a:pt x="19372" y="3750"/>
                    </a:cubicBezTo>
                    <a:cubicBezTo>
                      <a:pt x="19372" y="3750"/>
                      <a:pt x="19372" y="3728"/>
                      <a:pt x="19372" y="3728"/>
                    </a:cubicBezTo>
                    <a:cubicBezTo>
                      <a:pt x="19372" y="3728"/>
                      <a:pt x="19385" y="3728"/>
                      <a:pt x="19385" y="3728"/>
                    </a:cubicBezTo>
                    <a:cubicBezTo>
                      <a:pt x="19398" y="3717"/>
                      <a:pt x="19416" y="3706"/>
                      <a:pt x="19429" y="3695"/>
                    </a:cubicBezTo>
                    <a:cubicBezTo>
                      <a:pt x="19437" y="3695"/>
                      <a:pt x="19446" y="3695"/>
                      <a:pt x="19455" y="3695"/>
                    </a:cubicBezTo>
                    <a:cubicBezTo>
                      <a:pt x="19468" y="3684"/>
                      <a:pt x="19485" y="3662"/>
                      <a:pt x="19499" y="3651"/>
                    </a:cubicBezTo>
                    <a:cubicBezTo>
                      <a:pt x="19516" y="3640"/>
                      <a:pt x="19529" y="3651"/>
                      <a:pt x="19551" y="3640"/>
                    </a:cubicBezTo>
                    <a:cubicBezTo>
                      <a:pt x="19568" y="3640"/>
                      <a:pt x="19599" y="3618"/>
                      <a:pt x="19603" y="3640"/>
                    </a:cubicBezTo>
                    <a:cubicBezTo>
                      <a:pt x="19608" y="3651"/>
                      <a:pt x="19678" y="3640"/>
                      <a:pt x="19686" y="3640"/>
                    </a:cubicBezTo>
                    <a:cubicBezTo>
                      <a:pt x="19695" y="3640"/>
                      <a:pt x="19704" y="3618"/>
                      <a:pt x="19708" y="3618"/>
                    </a:cubicBezTo>
                    <a:cubicBezTo>
                      <a:pt x="19721" y="3618"/>
                      <a:pt x="19734" y="3618"/>
                      <a:pt x="19743" y="3618"/>
                    </a:cubicBezTo>
                    <a:cubicBezTo>
                      <a:pt x="19809" y="3596"/>
                      <a:pt x="19874" y="3563"/>
                      <a:pt x="19935" y="3551"/>
                    </a:cubicBezTo>
                    <a:cubicBezTo>
                      <a:pt x="19983" y="3551"/>
                      <a:pt x="20027" y="3551"/>
                      <a:pt x="20075" y="3551"/>
                    </a:cubicBezTo>
                    <a:cubicBezTo>
                      <a:pt x="20093" y="3551"/>
                      <a:pt x="20128" y="3551"/>
                      <a:pt x="20132" y="3551"/>
                    </a:cubicBezTo>
                    <a:cubicBezTo>
                      <a:pt x="20132" y="3551"/>
                      <a:pt x="20136" y="3551"/>
                      <a:pt x="20136" y="3551"/>
                    </a:cubicBezTo>
                    <a:cubicBezTo>
                      <a:pt x="20250" y="3551"/>
                      <a:pt x="20355" y="3518"/>
                      <a:pt x="20464" y="3551"/>
                    </a:cubicBezTo>
                    <a:cubicBezTo>
                      <a:pt x="20477" y="3551"/>
                      <a:pt x="20477" y="3563"/>
                      <a:pt x="20482" y="3563"/>
                    </a:cubicBezTo>
                    <a:cubicBezTo>
                      <a:pt x="20486" y="3563"/>
                      <a:pt x="20495" y="3563"/>
                      <a:pt x="20503" y="3563"/>
                    </a:cubicBezTo>
                    <a:cubicBezTo>
                      <a:pt x="20556" y="3563"/>
                      <a:pt x="20613" y="3574"/>
                      <a:pt x="20669" y="3563"/>
                    </a:cubicBezTo>
                    <a:cubicBezTo>
                      <a:pt x="20717" y="3563"/>
                      <a:pt x="20770" y="3540"/>
                      <a:pt x="20822" y="3540"/>
                    </a:cubicBezTo>
                    <a:cubicBezTo>
                      <a:pt x="20870" y="3540"/>
                      <a:pt x="20918" y="3563"/>
                      <a:pt x="20967" y="3540"/>
                    </a:cubicBezTo>
                    <a:cubicBezTo>
                      <a:pt x="20980" y="3540"/>
                      <a:pt x="20993" y="3518"/>
                      <a:pt x="21006" y="3518"/>
                    </a:cubicBezTo>
                    <a:cubicBezTo>
                      <a:pt x="21019" y="3518"/>
                      <a:pt x="21032" y="3518"/>
                      <a:pt x="21032" y="3518"/>
                    </a:cubicBezTo>
                    <a:cubicBezTo>
                      <a:pt x="21041" y="3518"/>
                      <a:pt x="21054" y="3518"/>
                      <a:pt x="21058" y="3518"/>
                    </a:cubicBezTo>
                    <a:cubicBezTo>
                      <a:pt x="21080" y="3518"/>
                      <a:pt x="21093" y="3518"/>
                      <a:pt x="21111" y="3551"/>
                    </a:cubicBezTo>
                    <a:cubicBezTo>
                      <a:pt x="21119" y="3596"/>
                      <a:pt x="21124" y="3651"/>
                      <a:pt x="21124" y="3728"/>
                    </a:cubicBezTo>
                    <a:cubicBezTo>
                      <a:pt x="21111" y="3772"/>
                      <a:pt x="21089" y="3794"/>
                      <a:pt x="21076" y="3838"/>
                    </a:cubicBezTo>
                    <a:cubicBezTo>
                      <a:pt x="21076" y="3838"/>
                      <a:pt x="21067" y="3838"/>
                      <a:pt x="21067" y="3838"/>
                    </a:cubicBezTo>
                    <a:cubicBezTo>
                      <a:pt x="21032" y="3948"/>
                      <a:pt x="21001" y="4047"/>
                      <a:pt x="20962" y="4136"/>
                    </a:cubicBezTo>
                    <a:cubicBezTo>
                      <a:pt x="20953" y="4136"/>
                      <a:pt x="20949" y="4158"/>
                      <a:pt x="20962" y="4158"/>
                    </a:cubicBezTo>
                    <a:cubicBezTo>
                      <a:pt x="20988" y="4158"/>
                      <a:pt x="21006" y="4114"/>
                      <a:pt x="21028" y="4081"/>
                    </a:cubicBezTo>
                    <a:cubicBezTo>
                      <a:pt x="21054" y="4036"/>
                      <a:pt x="21080" y="3992"/>
                      <a:pt x="21106" y="3959"/>
                    </a:cubicBezTo>
                    <a:cubicBezTo>
                      <a:pt x="21119" y="3937"/>
                      <a:pt x="21124" y="3926"/>
                      <a:pt x="21133" y="3904"/>
                    </a:cubicBezTo>
                    <a:cubicBezTo>
                      <a:pt x="21133" y="3904"/>
                      <a:pt x="21146" y="3904"/>
                      <a:pt x="21150" y="3882"/>
                    </a:cubicBezTo>
                    <a:cubicBezTo>
                      <a:pt x="21211" y="3783"/>
                      <a:pt x="21268" y="3673"/>
                      <a:pt x="21329" y="3585"/>
                    </a:cubicBezTo>
                    <a:cubicBezTo>
                      <a:pt x="21373" y="3518"/>
                      <a:pt x="21416" y="3452"/>
                      <a:pt x="21469" y="3430"/>
                    </a:cubicBezTo>
                    <a:cubicBezTo>
                      <a:pt x="21469" y="3463"/>
                      <a:pt x="21482" y="3452"/>
                      <a:pt x="21491" y="3474"/>
                    </a:cubicBezTo>
                    <a:cubicBezTo>
                      <a:pt x="21491" y="3474"/>
                      <a:pt x="21500" y="3518"/>
                      <a:pt x="21504" y="3529"/>
                    </a:cubicBezTo>
                    <a:cubicBezTo>
                      <a:pt x="21504" y="3585"/>
                      <a:pt x="21500" y="3596"/>
                      <a:pt x="21495" y="3629"/>
                    </a:cubicBezTo>
                    <a:cubicBezTo>
                      <a:pt x="21495" y="3651"/>
                      <a:pt x="21491" y="3695"/>
                      <a:pt x="21486" y="3717"/>
                    </a:cubicBezTo>
                    <a:cubicBezTo>
                      <a:pt x="21478" y="3739"/>
                      <a:pt x="21469" y="3761"/>
                      <a:pt x="21456" y="3794"/>
                    </a:cubicBezTo>
                    <a:cubicBezTo>
                      <a:pt x="21447" y="3827"/>
                      <a:pt x="21438" y="3860"/>
                      <a:pt x="21430" y="3882"/>
                    </a:cubicBezTo>
                    <a:cubicBezTo>
                      <a:pt x="21425" y="3893"/>
                      <a:pt x="21416" y="3904"/>
                      <a:pt x="21412" y="3904"/>
                    </a:cubicBezTo>
                    <a:cubicBezTo>
                      <a:pt x="21412" y="3926"/>
                      <a:pt x="21403" y="3948"/>
                      <a:pt x="21399" y="3959"/>
                    </a:cubicBezTo>
                    <a:cubicBezTo>
                      <a:pt x="21399" y="3981"/>
                      <a:pt x="21390" y="3981"/>
                      <a:pt x="21386" y="3992"/>
                    </a:cubicBezTo>
                    <a:cubicBezTo>
                      <a:pt x="21386" y="3992"/>
                      <a:pt x="21364" y="4025"/>
                      <a:pt x="21382" y="4025"/>
                    </a:cubicBezTo>
                    <a:cubicBezTo>
                      <a:pt x="21416" y="4025"/>
                      <a:pt x="21425" y="4003"/>
                      <a:pt x="21451" y="4025"/>
                    </a:cubicBezTo>
                    <a:cubicBezTo>
                      <a:pt x="21478" y="3970"/>
                      <a:pt x="21517" y="3915"/>
                      <a:pt x="21543" y="3871"/>
                    </a:cubicBezTo>
                    <a:cubicBezTo>
                      <a:pt x="21543" y="3871"/>
                      <a:pt x="21552" y="3860"/>
                      <a:pt x="21556" y="3849"/>
                    </a:cubicBezTo>
                    <a:cubicBezTo>
                      <a:pt x="21574" y="3827"/>
                      <a:pt x="21582" y="3794"/>
                      <a:pt x="21591" y="3794"/>
                    </a:cubicBezTo>
                    <a:cubicBezTo>
                      <a:pt x="21596" y="3794"/>
                      <a:pt x="21600" y="3794"/>
                      <a:pt x="21600" y="3794"/>
                    </a:cubicBezTo>
                    <a:lnTo>
                      <a:pt x="21600" y="2945"/>
                    </a:lnTo>
                    <a:cubicBezTo>
                      <a:pt x="21569" y="2945"/>
                      <a:pt x="21543" y="2945"/>
                      <a:pt x="21517" y="2945"/>
                    </a:cubicBezTo>
                    <a:cubicBezTo>
                      <a:pt x="21500" y="2945"/>
                      <a:pt x="21491" y="2923"/>
                      <a:pt x="21473" y="2923"/>
                    </a:cubicBezTo>
                    <a:cubicBezTo>
                      <a:pt x="21460" y="2923"/>
                      <a:pt x="21443" y="2923"/>
                      <a:pt x="21425" y="2923"/>
                    </a:cubicBezTo>
                    <a:lnTo>
                      <a:pt x="21373" y="2923"/>
                    </a:lnTo>
                    <a:cubicBezTo>
                      <a:pt x="21303" y="2923"/>
                      <a:pt x="21207" y="2945"/>
                      <a:pt x="21154" y="2923"/>
                    </a:cubicBezTo>
                    <a:cubicBezTo>
                      <a:pt x="21154" y="2923"/>
                      <a:pt x="21146" y="2923"/>
                      <a:pt x="21146" y="2923"/>
                    </a:cubicBezTo>
                    <a:cubicBezTo>
                      <a:pt x="20980" y="2934"/>
                      <a:pt x="20805" y="2923"/>
                      <a:pt x="20639" y="2923"/>
                    </a:cubicBezTo>
                    <a:cubicBezTo>
                      <a:pt x="20525" y="2934"/>
                      <a:pt x="20416" y="2979"/>
                      <a:pt x="20298" y="2979"/>
                    </a:cubicBezTo>
                    <a:cubicBezTo>
                      <a:pt x="20276" y="2979"/>
                      <a:pt x="20250" y="2979"/>
                      <a:pt x="20228" y="2979"/>
                    </a:cubicBezTo>
                    <a:cubicBezTo>
                      <a:pt x="20202" y="2979"/>
                      <a:pt x="20171" y="3001"/>
                      <a:pt x="20145" y="3012"/>
                    </a:cubicBezTo>
                    <a:cubicBezTo>
                      <a:pt x="20119" y="3023"/>
                      <a:pt x="20088" y="3023"/>
                      <a:pt x="20058" y="3034"/>
                    </a:cubicBezTo>
                    <a:cubicBezTo>
                      <a:pt x="20005" y="3045"/>
                      <a:pt x="19953" y="3067"/>
                      <a:pt x="19900" y="3078"/>
                    </a:cubicBezTo>
                    <a:cubicBezTo>
                      <a:pt x="19809" y="3078"/>
                      <a:pt x="19721" y="3089"/>
                      <a:pt x="19634" y="3100"/>
                    </a:cubicBezTo>
                    <a:cubicBezTo>
                      <a:pt x="19590" y="3100"/>
                      <a:pt x="19547" y="3111"/>
                      <a:pt x="19499" y="3111"/>
                    </a:cubicBezTo>
                    <a:cubicBezTo>
                      <a:pt x="19450" y="3111"/>
                      <a:pt x="19416" y="3111"/>
                      <a:pt x="19376" y="3122"/>
                    </a:cubicBezTo>
                    <a:cubicBezTo>
                      <a:pt x="19276" y="3133"/>
                      <a:pt x="19162" y="3122"/>
                      <a:pt x="19075" y="3133"/>
                    </a:cubicBezTo>
                    <a:cubicBezTo>
                      <a:pt x="19053" y="3133"/>
                      <a:pt x="19031" y="3133"/>
                      <a:pt x="19014" y="3133"/>
                    </a:cubicBezTo>
                    <a:cubicBezTo>
                      <a:pt x="18983" y="3133"/>
                      <a:pt x="18961" y="3122"/>
                      <a:pt x="18944" y="3122"/>
                    </a:cubicBezTo>
                    <a:cubicBezTo>
                      <a:pt x="18931" y="3122"/>
                      <a:pt x="18917" y="3144"/>
                      <a:pt x="18904" y="3144"/>
                    </a:cubicBezTo>
                    <a:cubicBezTo>
                      <a:pt x="18896" y="3144"/>
                      <a:pt x="18887" y="3144"/>
                      <a:pt x="18874" y="3144"/>
                    </a:cubicBezTo>
                    <a:cubicBezTo>
                      <a:pt x="18843" y="3144"/>
                      <a:pt x="18817" y="3166"/>
                      <a:pt x="18791" y="3177"/>
                    </a:cubicBezTo>
                    <a:cubicBezTo>
                      <a:pt x="18738" y="3177"/>
                      <a:pt x="18686" y="3177"/>
                      <a:pt x="18629" y="3199"/>
                    </a:cubicBezTo>
                    <a:cubicBezTo>
                      <a:pt x="18572" y="3199"/>
                      <a:pt x="18494" y="3232"/>
                      <a:pt x="18450" y="3210"/>
                    </a:cubicBezTo>
                    <a:cubicBezTo>
                      <a:pt x="18433" y="3199"/>
                      <a:pt x="18419" y="3210"/>
                      <a:pt x="18402" y="3210"/>
                    </a:cubicBezTo>
                    <a:cubicBezTo>
                      <a:pt x="18363" y="3210"/>
                      <a:pt x="18328" y="3210"/>
                      <a:pt x="18288" y="3210"/>
                    </a:cubicBezTo>
                    <a:cubicBezTo>
                      <a:pt x="18271" y="3210"/>
                      <a:pt x="18236" y="3232"/>
                      <a:pt x="18232" y="3221"/>
                    </a:cubicBezTo>
                    <a:cubicBezTo>
                      <a:pt x="18232" y="3210"/>
                      <a:pt x="18223" y="3232"/>
                      <a:pt x="18232" y="3232"/>
                    </a:cubicBezTo>
                    <a:cubicBezTo>
                      <a:pt x="18201" y="3232"/>
                      <a:pt x="18183" y="3232"/>
                      <a:pt x="18166" y="3232"/>
                    </a:cubicBezTo>
                    <a:cubicBezTo>
                      <a:pt x="18004" y="3265"/>
                      <a:pt x="17834" y="3276"/>
                      <a:pt x="17672" y="3298"/>
                    </a:cubicBezTo>
                    <a:cubicBezTo>
                      <a:pt x="17650" y="3298"/>
                      <a:pt x="17624" y="3320"/>
                      <a:pt x="17607" y="3320"/>
                    </a:cubicBezTo>
                    <a:cubicBezTo>
                      <a:pt x="17602" y="3320"/>
                      <a:pt x="17602" y="3298"/>
                      <a:pt x="17598" y="3298"/>
                    </a:cubicBezTo>
                    <a:cubicBezTo>
                      <a:pt x="17594" y="3298"/>
                      <a:pt x="17585" y="3298"/>
                      <a:pt x="17581" y="3298"/>
                    </a:cubicBezTo>
                    <a:cubicBezTo>
                      <a:pt x="17484" y="3276"/>
                      <a:pt x="17362" y="3298"/>
                      <a:pt x="17275" y="3276"/>
                    </a:cubicBezTo>
                    <a:cubicBezTo>
                      <a:pt x="17227" y="3276"/>
                      <a:pt x="17187" y="3276"/>
                      <a:pt x="17144" y="3276"/>
                    </a:cubicBezTo>
                    <a:cubicBezTo>
                      <a:pt x="17078" y="3276"/>
                      <a:pt x="17026" y="3276"/>
                      <a:pt x="16965" y="3276"/>
                    </a:cubicBezTo>
                    <a:cubicBezTo>
                      <a:pt x="16930" y="3276"/>
                      <a:pt x="16895" y="3309"/>
                      <a:pt x="16860" y="3309"/>
                    </a:cubicBezTo>
                    <a:cubicBezTo>
                      <a:pt x="16851" y="3309"/>
                      <a:pt x="16847" y="3309"/>
                      <a:pt x="16838" y="3309"/>
                    </a:cubicBezTo>
                    <a:cubicBezTo>
                      <a:pt x="16833" y="3309"/>
                      <a:pt x="16825" y="3309"/>
                      <a:pt x="16820" y="3309"/>
                    </a:cubicBezTo>
                    <a:lnTo>
                      <a:pt x="16799" y="3309"/>
                    </a:lnTo>
                    <a:cubicBezTo>
                      <a:pt x="16724" y="3309"/>
                      <a:pt x="16650" y="3342"/>
                      <a:pt x="16584" y="3353"/>
                    </a:cubicBezTo>
                    <a:cubicBezTo>
                      <a:pt x="16567" y="3353"/>
                      <a:pt x="16536" y="3375"/>
                      <a:pt x="16528" y="3375"/>
                    </a:cubicBezTo>
                    <a:cubicBezTo>
                      <a:pt x="16519" y="3375"/>
                      <a:pt x="16519" y="3375"/>
                      <a:pt x="16515" y="3375"/>
                    </a:cubicBezTo>
                    <a:cubicBezTo>
                      <a:pt x="16515" y="3375"/>
                      <a:pt x="16510" y="3375"/>
                      <a:pt x="16506" y="3375"/>
                    </a:cubicBezTo>
                    <a:cubicBezTo>
                      <a:pt x="16467" y="3375"/>
                      <a:pt x="16432" y="3375"/>
                      <a:pt x="16401" y="3375"/>
                    </a:cubicBezTo>
                    <a:cubicBezTo>
                      <a:pt x="16357" y="3375"/>
                      <a:pt x="16314" y="3408"/>
                      <a:pt x="16270" y="3408"/>
                    </a:cubicBezTo>
                    <a:cubicBezTo>
                      <a:pt x="16073" y="3408"/>
                      <a:pt x="15877" y="3386"/>
                      <a:pt x="15676" y="3386"/>
                    </a:cubicBezTo>
                    <a:cubicBezTo>
                      <a:pt x="15663" y="3386"/>
                      <a:pt x="15654" y="3353"/>
                      <a:pt x="15645" y="3342"/>
                    </a:cubicBezTo>
                    <a:cubicBezTo>
                      <a:pt x="15628" y="3342"/>
                      <a:pt x="15601" y="3342"/>
                      <a:pt x="15584" y="3342"/>
                    </a:cubicBezTo>
                    <a:cubicBezTo>
                      <a:pt x="15562" y="3342"/>
                      <a:pt x="15545" y="3331"/>
                      <a:pt x="15527" y="3320"/>
                    </a:cubicBezTo>
                    <a:cubicBezTo>
                      <a:pt x="15497" y="3320"/>
                      <a:pt x="15466" y="3298"/>
                      <a:pt x="15440" y="3287"/>
                    </a:cubicBezTo>
                    <a:cubicBezTo>
                      <a:pt x="15431" y="3287"/>
                      <a:pt x="15422" y="3287"/>
                      <a:pt x="15414" y="3276"/>
                    </a:cubicBezTo>
                    <a:cubicBezTo>
                      <a:pt x="15379" y="3265"/>
                      <a:pt x="15339" y="3265"/>
                      <a:pt x="15304" y="3276"/>
                    </a:cubicBezTo>
                    <a:cubicBezTo>
                      <a:pt x="15282" y="3276"/>
                      <a:pt x="15261" y="3287"/>
                      <a:pt x="15239" y="3276"/>
                    </a:cubicBezTo>
                    <a:cubicBezTo>
                      <a:pt x="15226" y="3276"/>
                      <a:pt x="15213" y="3254"/>
                      <a:pt x="15200" y="3254"/>
                    </a:cubicBezTo>
                    <a:cubicBezTo>
                      <a:pt x="15186" y="3254"/>
                      <a:pt x="15169" y="3254"/>
                      <a:pt x="15151" y="3243"/>
                    </a:cubicBezTo>
                    <a:cubicBezTo>
                      <a:pt x="15029" y="3221"/>
                      <a:pt x="14889" y="3188"/>
                      <a:pt x="14793" y="3177"/>
                    </a:cubicBezTo>
                    <a:cubicBezTo>
                      <a:pt x="14776" y="3177"/>
                      <a:pt x="14763" y="3177"/>
                      <a:pt x="14749" y="3177"/>
                    </a:cubicBezTo>
                    <a:cubicBezTo>
                      <a:pt x="14710" y="3177"/>
                      <a:pt x="14653" y="3166"/>
                      <a:pt x="14618" y="3155"/>
                    </a:cubicBezTo>
                    <a:cubicBezTo>
                      <a:pt x="14614" y="3155"/>
                      <a:pt x="14614" y="3155"/>
                      <a:pt x="14605" y="3155"/>
                    </a:cubicBezTo>
                    <a:cubicBezTo>
                      <a:pt x="14575" y="3155"/>
                      <a:pt x="14549" y="3144"/>
                      <a:pt x="14518" y="3133"/>
                    </a:cubicBezTo>
                    <a:cubicBezTo>
                      <a:pt x="14483" y="3133"/>
                      <a:pt x="14452" y="3133"/>
                      <a:pt x="14422" y="3133"/>
                    </a:cubicBezTo>
                    <a:cubicBezTo>
                      <a:pt x="14404" y="3133"/>
                      <a:pt x="14387" y="3111"/>
                      <a:pt x="14369" y="3100"/>
                    </a:cubicBezTo>
                    <a:cubicBezTo>
                      <a:pt x="14348" y="3100"/>
                      <a:pt x="14326" y="3100"/>
                      <a:pt x="14304" y="3089"/>
                    </a:cubicBezTo>
                    <a:cubicBezTo>
                      <a:pt x="14265" y="3089"/>
                      <a:pt x="14230" y="3045"/>
                      <a:pt x="14190" y="3023"/>
                    </a:cubicBezTo>
                    <a:cubicBezTo>
                      <a:pt x="14173" y="3023"/>
                      <a:pt x="14160" y="3023"/>
                      <a:pt x="14142" y="3023"/>
                    </a:cubicBezTo>
                    <a:cubicBezTo>
                      <a:pt x="14112" y="3023"/>
                      <a:pt x="14081" y="3001"/>
                      <a:pt x="14055" y="2979"/>
                    </a:cubicBezTo>
                    <a:cubicBezTo>
                      <a:pt x="14042" y="2979"/>
                      <a:pt x="14033" y="2945"/>
                      <a:pt x="14020" y="2934"/>
                    </a:cubicBezTo>
                    <a:cubicBezTo>
                      <a:pt x="14011" y="2934"/>
                      <a:pt x="14002" y="2934"/>
                      <a:pt x="13989" y="2934"/>
                    </a:cubicBezTo>
                    <a:cubicBezTo>
                      <a:pt x="13981" y="2934"/>
                      <a:pt x="13976" y="2934"/>
                      <a:pt x="13972" y="2923"/>
                    </a:cubicBezTo>
                    <a:cubicBezTo>
                      <a:pt x="13954" y="2923"/>
                      <a:pt x="13937" y="2923"/>
                      <a:pt x="13919" y="2901"/>
                    </a:cubicBezTo>
                    <a:cubicBezTo>
                      <a:pt x="13906" y="2901"/>
                      <a:pt x="13893" y="2879"/>
                      <a:pt x="13876" y="2857"/>
                    </a:cubicBezTo>
                    <a:cubicBezTo>
                      <a:pt x="13858" y="2835"/>
                      <a:pt x="13841" y="2835"/>
                      <a:pt x="13828" y="2824"/>
                    </a:cubicBezTo>
                    <a:cubicBezTo>
                      <a:pt x="13815" y="2813"/>
                      <a:pt x="13797" y="2791"/>
                      <a:pt x="13784" y="2780"/>
                    </a:cubicBezTo>
                    <a:cubicBezTo>
                      <a:pt x="13767" y="2780"/>
                      <a:pt x="13749" y="2780"/>
                      <a:pt x="13732" y="2758"/>
                    </a:cubicBezTo>
                    <a:cubicBezTo>
                      <a:pt x="13714" y="2747"/>
                      <a:pt x="13701" y="2725"/>
                      <a:pt x="13688" y="2725"/>
                    </a:cubicBezTo>
                    <a:cubicBezTo>
                      <a:pt x="13666" y="2703"/>
                      <a:pt x="13635" y="2703"/>
                      <a:pt x="13618" y="2681"/>
                    </a:cubicBezTo>
                    <a:cubicBezTo>
                      <a:pt x="13609" y="2681"/>
                      <a:pt x="13605" y="2670"/>
                      <a:pt x="13596" y="2659"/>
                    </a:cubicBezTo>
                    <a:cubicBezTo>
                      <a:pt x="13583" y="2637"/>
                      <a:pt x="13570" y="2637"/>
                      <a:pt x="13552" y="2637"/>
                    </a:cubicBezTo>
                    <a:cubicBezTo>
                      <a:pt x="13522" y="2615"/>
                      <a:pt x="13491" y="2593"/>
                      <a:pt x="13461" y="2571"/>
                    </a:cubicBezTo>
                    <a:cubicBezTo>
                      <a:pt x="13452" y="2571"/>
                      <a:pt x="13443" y="2571"/>
                      <a:pt x="13434" y="2571"/>
                    </a:cubicBezTo>
                    <a:cubicBezTo>
                      <a:pt x="13413" y="2560"/>
                      <a:pt x="13386" y="2538"/>
                      <a:pt x="13365" y="2516"/>
                    </a:cubicBezTo>
                    <a:cubicBezTo>
                      <a:pt x="13356" y="2516"/>
                      <a:pt x="13347" y="2516"/>
                      <a:pt x="13338" y="2505"/>
                    </a:cubicBezTo>
                    <a:cubicBezTo>
                      <a:pt x="13330" y="2505"/>
                      <a:pt x="13325" y="2483"/>
                      <a:pt x="13321" y="2472"/>
                    </a:cubicBezTo>
                    <a:cubicBezTo>
                      <a:pt x="13303" y="2472"/>
                      <a:pt x="13286" y="2472"/>
                      <a:pt x="13268" y="2461"/>
                    </a:cubicBezTo>
                    <a:cubicBezTo>
                      <a:pt x="13255" y="2461"/>
                      <a:pt x="13242" y="2439"/>
                      <a:pt x="13229" y="2417"/>
                    </a:cubicBezTo>
                    <a:cubicBezTo>
                      <a:pt x="13181" y="2372"/>
                      <a:pt x="13116" y="2328"/>
                      <a:pt x="13067" y="2295"/>
                    </a:cubicBezTo>
                    <a:cubicBezTo>
                      <a:pt x="13059" y="2295"/>
                      <a:pt x="13050" y="2295"/>
                      <a:pt x="13041" y="2295"/>
                    </a:cubicBezTo>
                    <a:cubicBezTo>
                      <a:pt x="13024" y="2295"/>
                      <a:pt x="13011" y="2273"/>
                      <a:pt x="12998" y="2251"/>
                    </a:cubicBezTo>
                    <a:cubicBezTo>
                      <a:pt x="12967" y="2229"/>
                      <a:pt x="12936" y="2196"/>
                      <a:pt x="12906" y="2185"/>
                    </a:cubicBezTo>
                    <a:cubicBezTo>
                      <a:pt x="12888" y="2185"/>
                      <a:pt x="12871" y="2185"/>
                      <a:pt x="12853" y="2163"/>
                    </a:cubicBezTo>
                    <a:cubicBezTo>
                      <a:pt x="12840" y="2152"/>
                      <a:pt x="12827" y="2130"/>
                      <a:pt x="12810" y="2119"/>
                    </a:cubicBezTo>
                    <a:cubicBezTo>
                      <a:pt x="12770" y="2086"/>
                      <a:pt x="12731" y="2064"/>
                      <a:pt x="12692" y="2042"/>
                    </a:cubicBezTo>
                    <a:cubicBezTo>
                      <a:pt x="12666" y="2020"/>
                      <a:pt x="12644" y="2009"/>
                      <a:pt x="12617" y="1987"/>
                    </a:cubicBezTo>
                    <a:cubicBezTo>
                      <a:pt x="12578" y="1954"/>
                      <a:pt x="12548" y="1909"/>
                      <a:pt x="12508" y="1887"/>
                    </a:cubicBezTo>
                    <a:cubicBezTo>
                      <a:pt x="12495" y="1887"/>
                      <a:pt x="12482" y="1887"/>
                      <a:pt x="12478" y="1865"/>
                    </a:cubicBezTo>
                    <a:cubicBezTo>
                      <a:pt x="12473" y="1865"/>
                      <a:pt x="12469" y="1865"/>
                      <a:pt x="12469" y="1865"/>
                    </a:cubicBezTo>
                    <a:cubicBezTo>
                      <a:pt x="12443" y="1843"/>
                      <a:pt x="12425" y="1810"/>
                      <a:pt x="12403" y="1799"/>
                    </a:cubicBezTo>
                    <a:cubicBezTo>
                      <a:pt x="12373" y="1766"/>
                      <a:pt x="12347" y="1733"/>
                      <a:pt x="12316" y="1711"/>
                    </a:cubicBezTo>
                    <a:cubicBezTo>
                      <a:pt x="12312" y="1711"/>
                      <a:pt x="12307" y="1711"/>
                      <a:pt x="12299" y="1700"/>
                    </a:cubicBezTo>
                    <a:cubicBezTo>
                      <a:pt x="12294" y="1700"/>
                      <a:pt x="12285" y="1678"/>
                      <a:pt x="12277" y="1667"/>
                    </a:cubicBezTo>
                    <a:cubicBezTo>
                      <a:pt x="12268" y="1667"/>
                      <a:pt x="12259" y="1667"/>
                      <a:pt x="12250" y="1667"/>
                    </a:cubicBezTo>
                    <a:cubicBezTo>
                      <a:pt x="12242" y="1667"/>
                      <a:pt x="12237" y="1645"/>
                      <a:pt x="12229" y="1634"/>
                    </a:cubicBezTo>
                    <a:cubicBezTo>
                      <a:pt x="12220" y="1634"/>
                      <a:pt x="12229" y="1623"/>
                      <a:pt x="12220" y="1601"/>
                    </a:cubicBezTo>
                    <a:cubicBezTo>
                      <a:pt x="12220" y="1601"/>
                      <a:pt x="12211" y="1601"/>
                      <a:pt x="12211" y="1601"/>
                    </a:cubicBezTo>
                    <a:cubicBezTo>
                      <a:pt x="12194" y="1579"/>
                      <a:pt x="12189" y="1579"/>
                      <a:pt x="12172" y="1568"/>
                    </a:cubicBezTo>
                    <a:cubicBezTo>
                      <a:pt x="12167" y="1568"/>
                      <a:pt x="12163" y="1568"/>
                      <a:pt x="12159" y="1557"/>
                    </a:cubicBezTo>
                    <a:cubicBezTo>
                      <a:pt x="12146" y="1546"/>
                      <a:pt x="12137" y="1546"/>
                      <a:pt x="12128" y="1535"/>
                    </a:cubicBezTo>
                    <a:cubicBezTo>
                      <a:pt x="12119" y="1535"/>
                      <a:pt x="12111" y="1513"/>
                      <a:pt x="12102" y="1502"/>
                    </a:cubicBezTo>
                    <a:cubicBezTo>
                      <a:pt x="12080" y="1480"/>
                      <a:pt x="12063" y="1469"/>
                      <a:pt x="12045" y="1447"/>
                    </a:cubicBezTo>
                    <a:cubicBezTo>
                      <a:pt x="12041" y="1447"/>
                      <a:pt x="12028" y="1436"/>
                      <a:pt x="12023" y="1425"/>
                    </a:cubicBezTo>
                    <a:cubicBezTo>
                      <a:pt x="12023" y="1425"/>
                      <a:pt x="12023" y="1414"/>
                      <a:pt x="12023" y="1402"/>
                    </a:cubicBezTo>
                    <a:cubicBezTo>
                      <a:pt x="12015" y="1402"/>
                      <a:pt x="12001" y="1402"/>
                      <a:pt x="11993" y="1380"/>
                    </a:cubicBezTo>
                    <a:cubicBezTo>
                      <a:pt x="11984" y="1380"/>
                      <a:pt x="11980" y="1347"/>
                      <a:pt x="11967" y="1347"/>
                    </a:cubicBezTo>
                    <a:cubicBezTo>
                      <a:pt x="11967" y="1347"/>
                      <a:pt x="11958" y="1347"/>
                      <a:pt x="11953" y="1336"/>
                    </a:cubicBezTo>
                    <a:cubicBezTo>
                      <a:pt x="11940" y="1325"/>
                      <a:pt x="11936" y="1314"/>
                      <a:pt x="11927" y="1303"/>
                    </a:cubicBezTo>
                    <a:cubicBezTo>
                      <a:pt x="11927" y="1303"/>
                      <a:pt x="11918" y="1292"/>
                      <a:pt x="11914" y="1281"/>
                    </a:cubicBezTo>
                    <a:cubicBezTo>
                      <a:pt x="11892" y="1248"/>
                      <a:pt x="11866" y="1215"/>
                      <a:pt x="11844" y="1182"/>
                    </a:cubicBezTo>
                    <a:cubicBezTo>
                      <a:pt x="11844" y="1182"/>
                      <a:pt x="11835" y="1171"/>
                      <a:pt x="11831" y="1160"/>
                    </a:cubicBezTo>
                    <a:cubicBezTo>
                      <a:pt x="11831" y="1160"/>
                      <a:pt x="11822" y="1160"/>
                      <a:pt x="11814" y="1160"/>
                    </a:cubicBezTo>
                    <a:cubicBezTo>
                      <a:pt x="11796" y="1138"/>
                      <a:pt x="11783" y="1105"/>
                      <a:pt x="11766" y="1094"/>
                    </a:cubicBezTo>
                    <a:cubicBezTo>
                      <a:pt x="11757" y="1094"/>
                      <a:pt x="11748" y="1072"/>
                      <a:pt x="11739" y="1072"/>
                    </a:cubicBezTo>
                    <a:cubicBezTo>
                      <a:pt x="11731" y="1072"/>
                      <a:pt x="11722" y="1050"/>
                      <a:pt x="11713" y="1039"/>
                    </a:cubicBezTo>
                    <a:cubicBezTo>
                      <a:pt x="11704" y="1039"/>
                      <a:pt x="11691" y="1039"/>
                      <a:pt x="11682" y="1028"/>
                    </a:cubicBezTo>
                    <a:cubicBezTo>
                      <a:pt x="11674" y="1028"/>
                      <a:pt x="11665" y="1006"/>
                      <a:pt x="11661" y="1006"/>
                    </a:cubicBezTo>
                    <a:cubicBezTo>
                      <a:pt x="11586" y="940"/>
                      <a:pt x="11508" y="896"/>
                      <a:pt x="11429" y="852"/>
                    </a:cubicBezTo>
                    <a:cubicBezTo>
                      <a:pt x="11416" y="852"/>
                      <a:pt x="11394" y="841"/>
                      <a:pt x="11385" y="830"/>
                    </a:cubicBezTo>
                    <a:lnTo>
                      <a:pt x="11372" y="830"/>
                    </a:lnTo>
                    <a:cubicBezTo>
                      <a:pt x="11372" y="830"/>
                      <a:pt x="11337" y="786"/>
                      <a:pt x="11316" y="808"/>
                    </a:cubicBezTo>
                    <a:cubicBezTo>
                      <a:pt x="11298" y="763"/>
                      <a:pt x="11259" y="786"/>
                      <a:pt x="11254" y="763"/>
                    </a:cubicBezTo>
                    <a:cubicBezTo>
                      <a:pt x="11246" y="741"/>
                      <a:pt x="11233" y="763"/>
                      <a:pt x="11233" y="763"/>
                    </a:cubicBezTo>
                    <a:cubicBezTo>
                      <a:pt x="11224" y="763"/>
                      <a:pt x="11198" y="741"/>
                      <a:pt x="11184" y="741"/>
                    </a:cubicBezTo>
                    <a:cubicBezTo>
                      <a:pt x="11176" y="741"/>
                      <a:pt x="11167" y="741"/>
                      <a:pt x="11158" y="730"/>
                    </a:cubicBezTo>
                    <a:cubicBezTo>
                      <a:pt x="11145" y="730"/>
                      <a:pt x="11128" y="730"/>
                      <a:pt x="11115" y="730"/>
                    </a:cubicBezTo>
                    <a:cubicBezTo>
                      <a:pt x="11088" y="730"/>
                      <a:pt x="11067" y="708"/>
                      <a:pt x="11040" y="697"/>
                    </a:cubicBezTo>
                    <a:cubicBezTo>
                      <a:pt x="11027" y="697"/>
                      <a:pt x="11014" y="708"/>
                      <a:pt x="11001" y="708"/>
                    </a:cubicBezTo>
                    <a:cubicBezTo>
                      <a:pt x="10979" y="708"/>
                      <a:pt x="10957" y="686"/>
                      <a:pt x="10935" y="686"/>
                    </a:cubicBezTo>
                    <a:cubicBezTo>
                      <a:pt x="10922" y="686"/>
                      <a:pt x="10900" y="675"/>
                      <a:pt x="10900" y="675"/>
                    </a:cubicBezTo>
                    <a:cubicBezTo>
                      <a:pt x="10900" y="675"/>
                      <a:pt x="10900" y="686"/>
                      <a:pt x="10892" y="686"/>
                    </a:cubicBezTo>
                    <a:cubicBezTo>
                      <a:pt x="10879" y="686"/>
                      <a:pt x="10866" y="664"/>
                      <a:pt x="10852" y="664"/>
                    </a:cubicBezTo>
                    <a:cubicBezTo>
                      <a:pt x="10826" y="664"/>
                      <a:pt x="10796" y="664"/>
                      <a:pt x="10769" y="664"/>
                    </a:cubicBezTo>
                    <a:cubicBezTo>
                      <a:pt x="10717" y="664"/>
                      <a:pt x="10643" y="631"/>
                      <a:pt x="10595" y="631"/>
                    </a:cubicBezTo>
                    <a:cubicBezTo>
                      <a:pt x="10586" y="631"/>
                      <a:pt x="10577" y="642"/>
                      <a:pt x="10568" y="642"/>
                    </a:cubicBezTo>
                    <a:cubicBezTo>
                      <a:pt x="10568" y="642"/>
                      <a:pt x="10568" y="631"/>
                      <a:pt x="10560" y="631"/>
                    </a:cubicBezTo>
                    <a:cubicBezTo>
                      <a:pt x="10533" y="631"/>
                      <a:pt x="10485" y="631"/>
                      <a:pt x="10472" y="631"/>
                    </a:cubicBezTo>
                    <a:cubicBezTo>
                      <a:pt x="10464" y="631"/>
                      <a:pt x="10464" y="631"/>
                      <a:pt x="10459" y="631"/>
                    </a:cubicBezTo>
                    <a:cubicBezTo>
                      <a:pt x="10402" y="631"/>
                      <a:pt x="10341" y="620"/>
                      <a:pt x="10293" y="598"/>
                    </a:cubicBezTo>
                    <a:cubicBezTo>
                      <a:pt x="10276" y="598"/>
                      <a:pt x="10258" y="576"/>
                      <a:pt x="10241" y="576"/>
                    </a:cubicBezTo>
                    <a:cubicBezTo>
                      <a:pt x="10232" y="576"/>
                      <a:pt x="10219" y="576"/>
                      <a:pt x="10206" y="576"/>
                    </a:cubicBezTo>
                    <a:cubicBezTo>
                      <a:pt x="10158" y="576"/>
                      <a:pt x="10132" y="576"/>
                      <a:pt x="10097" y="576"/>
                    </a:cubicBezTo>
                    <a:cubicBezTo>
                      <a:pt x="10040" y="565"/>
                      <a:pt x="9974" y="554"/>
                      <a:pt x="9926" y="521"/>
                    </a:cubicBezTo>
                    <a:cubicBezTo>
                      <a:pt x="9926" y="521"/>
                      <a:pt x="9926" y="532"/>
                      <a:pt x="9917" y="521"/>
                    </a:cubicBezTo>
                    <a:cubicBezTo>
                      <a:pt x="9913" y="521"/>
                      <a:pt x="9891" y="510"/>
                      <a:pt x="9891" y="499"/>
                    </a:cubicBezTo>
                    <a:cubicBezTo>
                      <a:pt x="9891" y="499"/>
                      <a:pt x="9887" y="499"/>
                      <a:pt x="9891" y="499"/>
                    </a:cubicBezTo>
                    <a:lnTo>
                      <a:pt x="9848" y="499"/>
                    </a:lnTo>
                    <a:cubicBezTo>
                      <a:pt x="9848" y="499"/>
                      <a:pt x="9826" y="488"/>
                      <a:pt x="9821" y="499"/>
                    </a:cubicBezTo>
                    <a:cubicBezTo>
                      <a:pt x="9773" y="521"/>
                      <a:pt x="9716" y="466"/>
                      <a:pt x="9668" y="444"/>
                    </a:cubicBezTo>
                    <a:cubicBezTo>
                      <a:pt x="9642" y="444"/>
                      <a:pt x="9616" y="444"/>
                      <a:pt x="9594" y="444"/>
                    </a:cubicBezTo>
                    <a:cubicBezTo>
                      <a:pt x="9577" y="444"/>
                      <a:pt x="9559" y="422"/>
                      <a:pt x="9542" y="411"/>
                    </a:cubicBezTo>
                    <a:cubicBezTo>
                      <a:pt x="9476" y="389"/>
                      <a:pt x="9389" y="367"/>
                      <a:pt x="9345" y="323"/>
                    </a:cubicBezTo>
                    <a:cubicBezTo>
                      <a:pt x="9341" y="323"/>
                      <a:pt x="9336" y="323"/>
                      <a:pt x="9332" y="323"/>
                    </a:cubicBezTo>
                    <a:cubicBezTo>
                      <a:pt x="9301" y="301"/>
                      <a:pt x="9271" y="279"/>
                      <a:pt x="9245" y="256"/>
                    </a:cubicBezTo>
                    <a:cubicBezTo>
                      <a:pt x="9232" y="256"/>
                      <a:pt x="9227" y="245"/>
                      <a:pt x="9223" y="234"/>
                    </a:cubicBezTo>
                    <a:cubicBezTo>
                      <a:pt x="9214" y="234"/>
                      <a:pt x="9201" y="234"/>
                      <a:pt x="9197" y="234"/>
                    </a:cubicBezTo>
                    <a:cubicBezTo>
                      <a:pt x="9183" y="223"/>
                      <a:pt x="9170" y="201"/>
                      <a:pt x="9157" y="190"/>
                    </a:cubicBezTo>
                    <a:cubicBezTo>
                      <a:pt x="9140" y="179"/>
                      <a:pt x="9122" y="179"/>
                      <a:pt x="9109" y="168"/>
                    </a:cubicBezTo>
                    <a:cubicBezTo>
                      <a:pt x="9096" y="168"/>
                      <a:pt x="9083" y="146"/>
                      <a:pt x="9066" y="146"/>
                    </a:cubicBezTo>
                    <a:cubicBezTo>
                      <a:pt x="9048" y="146"/>
                      <a:pt x="9031" y="146"/>
                      <a:pt x="9009" y="135"/>
                    </a:cubicBezTo>
                    <a:cubicBezTo>
                      <a:pt x="8996" y="135"/>
                      <a:pt x="8987" y="113"/>
                      <a:pt x="8974" y="102"/>
                    </a:cubicBezTo>
                    <a:cubicBezTo>
                      <a:pt x="8961" y="102"/>
                      <a:pt x="8948" y="102"/>
                      <a:pt x="8934" y="102"/>
                    </a:cubicBezTo>
                    <a:cubicBezTo>
                      <a:pt x="8921" y="102"/>
                      <a:pt x="8908" y="91"/>
                      <a:pt x="8895" y="80"/>
                    </a:cubicBezTo>
                    <a:cubicBezTo>
                      <a:pt x="8882" y="80"/>
                      <a:pt x="8869" y="80"/>
                      <a:pt x="8856" y="80"/>
                    </a:cubicBezTo>
                    <a:cubicBezTo>
                      <a:pt x="8803" y="58"/>
                      <a:pt x="8751" y="25"/>
                      <a:pt x="8699" y="25"/>
                    </a:cubicBezTo>
                    <a:cubicBezTo>
                      <a:pt x="8594" y="14"/>
                      <a:pt x="8493" y="25"/>
                      <a:pt x="8388" y="14"/>
                    </a:cubicBezTo>
                    <a:cubicBezTo>
                      <a:pt x="8371" y="14"/>
                      <a:pt x="8353" y="-8"/>
                      <a:pt x="8336" y="3"/>
                    </a:cubicBezTo>
                    <a:cubicBezTo>
                      <a:pt x="8318" y="3"/>
                      <a:pt x="8297" y="36"/>
                      <a:pt x="8288" y="47"/>
                    </a:cubicBezTo>
                    <a:cubicBezTo>
                      <a:pt x="8275" y="58"/>
                      <a:pt x="8262" y="69"/>
                      <a:pt x="8257" y="69"/>
                    </a:cubicBezTo>
                    <a:cubicBezTo>
                      <a:pt x="8257" y="69"/>
                      <a:pt x="8257" y="91"/>
                      <a:pt x="8257" y="91"/>
                    </a:cubicBezTo>
                    <a:cubicBezTo>
                      <a:pt x="8244" y="102"/>
                      <a:pt x="8222" y="124"/>
                      <a:pt x="8214" y="135"/>
                    </a:cubicBezTo>
                    <a:cubicBezTo>
                      <a:pt x="8214" y="135"/>
                      <a:pt x="8214" y="157"/>
                      <a:pt x="8209" y="157"/>
                    </a:cubicBezTo>
                    <a:cubicBezTo>
                      <a:pt x="8196" y="179"/>
                      <a:pt x="8174" y="190"/>
                      <a:pt x="8161" y="223"/>
                    </a:cubicBezTo>
                    <a:cubicBezTo>
                      <a:pt x="8078" y="334"/>
                      <a:pt x="8000" y="455"/>
                      <a:pt x="7921" y="565"/>
                    </a:cubicBezTo>
                    <a:cubicBezTo>
                      <a:pt x="7908" y="587"/>
                      <a:pt x="7890" y="598"/>
                      <a:pt x="7873" y="631"/>
                    </a:cubicBezTo>
                    <a:cubicBezTo>
                      <a:pt x="7864" y="631"/>
                      <a:pt x="7860" y="664"/>
                      <a:pt x="7851" y="664"/>
                    </a:cubicBezTo>
                    <a:cubicBezTo>
                      <a:pt x="7847" y="664"/>
                      <a:pt x="7838" y="686"/>
                      <a:pt x="7833" y="686"/>
                    </a:cubicBezTo>
                    <a:cubicBezTo>
                      <a:pt x="7833" y="686"/>
                      <a:pt x="7833" y="708"/>
                      <a:pt x="7833" y="708"/>
                    </a:cubicBezTo>
                    <a:cubicBezTo>
                      <a:pt x="7825" y="719"/>
                      <a:pt x="7816" y="730"/>
                      <a:pt x="7807" y="741"/>
                    </a:cubicBezTo>
                    <a:cubicBezTo>
                      <a:pt x="7799" y="741"/>
                      <a:pt x="7799" y="741"/>
                      <a:pt x="7790" y="752"/>
                    </a:cubicBezTo>
                    <a:cubicBezTo>
                      <a:pt x="7790" y="752"/>
                      <a:pt x="7790" y="775"/>
                      <a:pt x="7790" y="775"/>
                    </a:cubicBezTo>
                    <a:cubicBezTo>
                      <a:pt x="7777" y="797"/>
                      <a:pt x="7755" y="819"/>
                      <a:pt x="7746" y="819"/>
                    </a:cubicBezTo>
                    <a:cubicBezTo>
                      <a:pt x="7746" y="819"/>
                      <a:pt x="7746" y="830"/>
                      <a:pt x="7742" y="841"/>
                    </a:cubicBezTo>
                    <a:cubicBezTo>
                      <a:pt x="7733" y="852"/>
                      <a:pt x="7724" y="852"/>
                      <a:pt x="7720" y="874"/>
                    </a:cubicBezTo>
                    <a:cubicBezTo>
                      <a:pt x="7711" y="874"/>
                      <a:pt x="7707" y="907"/>
                      <a:pt x="7698" y="918"/>
                    </a:cubicBezTo>
                    <a:cubicBezTo>
                      <a:pt x="7685" y="940"/>
                      <a:pt x="7663" y="951"/>
                      <a:pt x="7654" y="962"/>
                    </a:cubicBezTo>
                    <a:cubicBezTo>
                      <a:pt x="7654" y="962"/>
                      <a:pt x="7654" y="984"/>
                      <a:pt x="7650" y="984"/>
                    </a:cubicBezTo>
                    <a:cubicBezTo>
                      <a:pt x="7602" y="1050"/>
                      <a:pt x="7549" y="1105"/>
                      <a:pt x="7497" y="1160"/>
                    </a:cubicBezTo>
                    <a:cubicBezTo>
                      <a:pt x="7488" y="1160"/>
                      <a:pt x="7480" y="1171"/>
                      <a:pt x="7467" y="1182"/>
                    </a:cubicBezTo>
                    <a:cubicBezTo>
                      <a:pt x="7458" y="1193"/>
                      <a:pt x="7453" y="1215"/>
                      <a:pt x="7440" y="1226"/>
                    </a:cubicBezTo>
                    <a:cubicBezTo>
                      <a:pt x="7440" y="1226"/>
                      <a:pt x="7427" y="1226"/>
                      <a:pt x="7427" y="1226"/>
                    </a:cubicBezTo>
                    <a:cubicBezTo>
                      <a:pt x="7427" y="1226"/>
                      <a:pt x="7418" y="1237"/>
                      <a:pt x="7414" y="1248"/>
                    </a:cubicBezTo>
                    <a:cubicBezTo>
                      <a:pt x="7405" y="1248"/>
                      <a:pt x="7397" y="1259"/>
                      <a:pt x="7383" y="1270"/>
                    </a:cubicBezTo>
                    <a:cubicBezTo>
                      <a:pt x="7292" y="1347"/>
                      <a:pt x="7200" y="1447"/>
                      <a:pt x="7104" y="1502"/>
                    </a:cubicBezTo>
                    <a:cubicBezTo>
                      <a:pt x="7021" y="1557"/>
                      <a:pt x="6938" y="1601"/>
                      <a:pt x="6855" y="1623"/>
                    </a:cubicBezTo>
                    <a:cubicBezTo>
                      <a:pt x="6772" y="1656"/>
                      <a:pt x="6684" y="1667"/>
                      <a:pt x="6597" y="1700"/>
                    </a:cubicBezTo>
                    <a:cubicBezTo>
                      <a:pt x="6584" y="1700"/>
                      <a:pt x="6588" y="1733"/>
                      <a:pt x="6580" y="1755"/>
                    </a:cubicBezTo>
                    <a:cubicBezTo>
                      <a:pt x="6575" y="1755"/>
                      <a:pt x="6562" y="1788"/>
                      <a:pt x="6558" y="1810"/>
                    </a:cubicBezTo>
                    <a:cubicBezTo>
                      <a:pt x="6558" y="1810"/>
                      <a:pt x="6558" y="1843"/>
                      <a:pt x="6549" y="1865"/>
                    </a:cubicBezTo>
                    <a:cubicBezTo>
                      <a:pt x="6540" y="1921"/>
                      <a:pt x="6523" y="1976"/>
                      <a:pt x="6518" y="2031"/>
                    </a:cubicBezTo>
                    <a:cubicBezTo>
                      <a:pt x="6505" y="2108"/>
                      <a:pt x="6505" y="2185"/>
                      <a:pt x="6510" y="2284"/>
                    </a:cubicBezTo>
                    <a:cubicBezTo>
                      <a:pt x="6510" y="2339"/>
                      <a:pt x="6510" y="2394"/>
                      <a:pt x="6510" y="2450"/>
                    </a:cubicBezTo>
                    <a:cubicBezTo>
                      <a:pt x="6510" y="2472"/>
                      <a:pt x="6518" y="2505"/>
                      <a:pt x="6523" y="2527"/>
                    </a:cubicBezTo>
                    <a:cubicBezTo>
                      <a:pt x="6523" y="2560"/>
                      <a:pt x="6527" y="2604"/>
                      <a:pt x="6532" y="2626"/>
                    </a:cubicBezTo>
                    <a:cubicBezTo>
                      <a:pt x="6540" y="2692"/>
                      <a:pt x="6558" y="2747"/>
                      <a:pt x="6553" y="2824"/>
                    </a:cubicBezTo>
                    <a:cubicBezTo>
                      <a:pt x="6553" y="2846"/>
                      <a:pt x="6540" y="2846"/>
                      <a:pt x="6536" y="2857"/>
                    </a:cubicBezTo>
                    <a:cubicBezTo>
                      <a:pt x="6527" y="2857"/>
                      <a:pt x="6523" y="2879"/>
                      <a:pt x="6518" y="2890"/>
                    </a:cubicBezTo>
                    <a:cubicBezTo>
                      <a:pt x="6501" y="2912"/>
                      <a:pt x="6488" y="2901"/>
                      <a:pt x="6470" y="2923"/>
                    </a:cubicBezTo>
                    <a:cubicBezTo>
                      <a:pt x="6457" y="2934"/>
                      <a:pt x="6449" y="2968"/>
                      <a:pt x="6435" y="2979"/>
                    </a:cubicBezTo>
                    <a:cubicBezTo>
                      <a:pt x="6427" y="2979"/>
                      <a:pt x="6418" y="2979"/>
                      <a:pt x="6414" y="2979"/>
                    </a:cubicBezTo>
                    <a:cubicBezTo>
                      <a:pt x="6405" y="2990"/>
                      <a:pt x="6400" y="3001"/>
                      <a:pt x="6392" y="3023"/>
                    </a:cubicBezTo>
                    <a:cubicBezTo>
                      <a:pt x="6383" y="3023"/>
                      <a:pt x="6379" y="3034"/>
                      <a:pt x="6370" y="3034"/>
                    </a:cubicBezTo>
                    <a:cubicBezTo>
                      <a:pt x="6361" y="3045"/>
                      <a:pt x="6352" y="3034"/>
                      <a:pt x="6344" y="3045"/>
                    </a:cubicBezTo>
                    <a:cubicBezTo>
                      <a:pt x="6331" y="3056"/>
                      <a:pt x="6317" y="3078"/>
                      <a:pt x="6300" y="3089"/>
                    </a:cubicBezTo>
                    <a:cubicBezTo>
                      <a:pt x="6287" y="3089"/>
                      <a:pt x="6269" y="3089"/>
                      <a:pt x="6252" y="3111"/>
                    </a:cubicBezTo>
                    <a:cubicBezTo>
                      <a:pt x="6217" y="3133"/>
                      <a:pt x="6186" y="3144"/>
                      <a:pt x="6151" y="3155"/>
                    </a:cubicBezTo>
                    <a:cubicBezTo>
                      <a:pt x="6116" y="3155"/>
                      <a:pt x="6086" y="3188"/>
                      <a:pt x="6055" y="3199"/>
                    </a:cubicBezTo>
                    <a:cubicBezTo>
                      <a:pt x="6038" y="3210"/>
                      <a:pt x="6020" y="3221"/>
                      <a:pt x="6003" y="3221"/>
                    </a:cubicBezTo>
                    <a:cubicBezTo>
                      <a:pt x="5902" y="3254"/>
                      <a:pt x="5798" y="3298"/>
                      <a:pt x="5697" y="3298"/>
                    </a:cubicBezTo>
                    <a:cubicBezTo>
                      <a:pt x="5688" y="3298"/>
                      <a:pt x="5675" y="3287"/>
                      <a:pt x="5662" y="3287"/>
                    </a:cubicBezTo>
                    <a:cubicBezTo>
                      <a:pt x="5623" y="3287"/>
                      <a:pt x="5583" y="3309"/>
                      <a:pt x="5549" y="3309"/>
                    </a:cubicBezTo>
                    <a:cubicBezTo>
                      <a:pt x="5417" y="3320"/>
                      <a:pt x="5304" y="3309"/>
                      <a:pt x="5177" y="3309"/>
                    </a:cubicBezTo>
                    <a:cubicBezTo>
                      <a:pt x="5155" y="3309"/>
                      <a:pt x="5142" y="3309"/>
                      <a:pt x="5120" y="3309"/>
                    </a:cubicBezTo>
                    <a:cubicBezTo>
                      <a:pt x="5024" y="3309"/>
                      <a:pt x="4919" y="3320"/>
                      <a:pt x="4841" y="3309"/>
                    </a:cubicBezTo>
                    <a:cubicBezTo>
                      <a:pt x="4823" y="3309"/>
                      <a:pt x="4806" y="3331"/>
                      <a:pt x="4801" y="3309"/>
                    </a:cubicBezTo>
                    <a:cubicBezTo>
                      <a:pt x="4801" y="3309"/>
                      <a:pt x="4797" y="3309"/>
                      <a:pt x="4797" y="3309"/>
                    </a:cubicBezTo>
                    <a:cubicBezTo>
                      <a:pt x="4784" y="3309"/>
                      <a:pt x="4775" y="3309"/>
                      <a:pt x="4767" y="3309"/>
                    </a:cubicBezTo>
                    <a:cubicBezTo>
                      <a:pt x="4758" y="3309"/>
                      <a:pt x="4749" y="3320"/>
                      <a:pt x="4740" y="3331"/>
                    </a:cubicBezTo>
                    <a:cubicBezTo>
                      <a:pt x="4736" y="3331"/>
                      <a:pt x="4718" y="3320"/>
                      <a:pt x="4714" y="3320"/>
                    </a:cubicBezTo>
                    <a:cubicBezTo>
                      <a:pt x="4675" y="3320"/>
                      <a:pt x="4653" y="3320"/>
                      <a:pt x="4627" y="3320"/>
                    </a:cubicBezTo>
                    <a:cubicBezTo>
                      <a:pt x="4587" y="3320"/>
                      <a:pt x="4544" y="3320"/>
                      <a:pt x="4509" y="3320"/>
                    </a:cubicBezTo>
                    <a:cubicBezTo>
                      <a:pt x="4496" y="3320"/>
                      <a:pt x="4482" y="3298"/>
                      <a:pt x="4465" y="3298"/>
                    </a:cubicBezTo>
                    <a:cubicBezTo>
                      <a:pt x="4421" y="3287"/>
                      <a:pt x="4373" y="3276"/>
                      <a:pt x="4325" y="3276"/>
                    </a:cubicBezTo>
                    <a:cubicBezTo>
                      <a:pt x="4295" y="3276"/>
                      <a:pt x="4260" y="3276"/>
                      <a:pt x="4229" y="3276"/>
                    </a:cubicBezTo>
                    <a:cubicBezTo>
                      <a:pt x="4207" y="3276"/>
                      <a:pt x="4177" y="3254"/>
                      <a:pt x="4159" y="3243"/>
                    </a:cubicBezTo>
                    <a:cubicBezTo>
                      <a:pt x="4133" y="3243"/>
                      <a:pt x="4129" y="3243"/>
                      <a:pt x="4107" y="3243"/>
                    </a:cubicBezTo>
                    <a:cubicBezTo>
                      <a:pt x="4076" y="3243"/>
                      <a:pt x="4050" y="3243"/>
                      <a:pt x="4024" y="3232"/>
                    </a:cubicBezTo>
                    <a:cubicBezTo>
                      <a:pt x="3901" y="3199"/>
                      <a:pt x="3779" y="3166"/>
                      <a:pt x="3657" y="3133"/>
                    </a:cubicBezTo>
                    <a:cubicBezTo>
                      <a:pt x="3622" y="3133"/>
                      <a:pt x="3582" y="3111"/>
                      <a:pt x="3543" y="3100"/>
                    </a:cubicBezTo>
                    <a:lnTo>
                      <a:pt x="3465" y="3100"/>
                    </a:lnTo>
                    <a:cubicBezTo>
                      <a:pt x="3465" y="3100"/>
                      <a:pt x="3430" y="3078"/>
                      <a:pt x="3430" y="3078"/>
                    </a:cubicBezTo>
                    <a:cubicBezTo>
                      <a:pt x="3368" y="3056"/>
                      <a:pt x="3299" y="3056"/>
                      <a:pt x="3242" y="3045"/>
                    </a:cubicBezTo>
                    <a:cubicBezTo>
                      <a:pt x="3220" y="3045"/>
                      <a:pt x="3198" y="3045"/>
                      <a:pt x="3176" y="3045"/>
                    </a:cubicBezTo>
                    <a:cubicBezTo>
                      <a:pt x="3159" y="3045"/>
                      <a:pt x="3163" y="3034"/>
                      <a:pt x="3150" y="3023"/>
                    </a:cubicBezTo>
                    <a:cubicBezTo>
                      <a:pt x="3098" y="3023"/>
                      <a:pt x="3036" y="3023"/>
                      <a:pt x="2980" y="3023"/>
                    </a:cubicBezTo>
                    <a:cubicBezTo>
                      <a:pt x="2870" y="3023"/>
                      <a:pt x="2792" y="3023"/>
                      <a:pt x="2696" y="3012"/>
                    </a:cubicBezTo>
                    <a:cubicBezTo>
                      <a:pt x="2630" y="3012"/>
                      <a:pt x="2547" y="3012"/>
                      <a:pt x="2508" y="3001"/>
                    </a:cubicBezTo>
                    <a:cubicBezTo>
                      <a:pt x="2508" y="3001"/>
                      <a:pt x="2508" y="3012"/>
                      <a:pt x="2508" y="3012"/>
                    </a:cubicBezTo>
                    <a:cubicBezTo>
                      <a:pt x="2508" y="3012"/>
                      <a:pt x="2508" y="3001"/>
                      <a:pt x="2508" y="3001"/>
                    </a:cubicBezTo>
                    <a:cubicBezTo>
                      <a:pt x="2433" y="3001"/>
                      <a:pt x="2364" y="3012"/>
                      <a:pt x="2294" y="2990"/>
                    </a:cubicBezTo>
                    <a:cubicBezTo>
                      <a:pt x="2285" y="2990"/>
                      <a:pt x="2276" y="2990"/>
                      <a:pt x="2267" y="2979"/>
                    </a:cubicBezTo>
                    <a:cubicBezTo>
                      <a:pt x="2263" y="2979"/>
                      <a:pt x="2254" y="2979"/>
                      <a:pt x="2250" y="2979"/>
                    </a:cubicBezTo>
                    <a:cubicBezTo>
                      <a:pt x="2250" y="2979"/>
                      <a:pt x="2241" y="2956"/>
                      <a:pt x="2237" y="2956"/>
                    </a:cubicBezTo>
                    <a:cubicBezTo>
                      <a:pt x="2237" y="2956"/>
                      <a:pt x="2233" y="2956"/>
                      <a:pt x="2224" y="2956"/>
                    </a:cubicBezTo>
                    <a:cubicBezTo>
                      <a:pt x="2215" y="2956"/>
                      <a:pt x="2211" y="2956"/>
                      <a:pt x="2206" y="2956"/>
                    </a:cubicBezTo>
                    <a:cubicBezTo>
                      <a:pt x="2193" y="2956"/>
                      <a:pt x="2180" y="2956"/>
                      <a:pt x="2171" y="2956"/>
                    </a:cubicBezTo>
                    <a:cubicBezTo>
                      <a:pt x="2158" y="2956"/>
                      <a:pt x="2154" y="2934"/>
                      <a:pt x="2136" y="2934"/>
                    </a:cubicBezTo>
                    <a:cubicBezTo>
                      <a:pt x="2097" y="2934"/>
                      <a:pt x="2058" y="2934"/>
                      <a:pt x="2018" y="2934"/>
                    </a:cubicBezTo>
                    <a:cubicBezTo>
                      <a:pt x="1957" y="2934"/>
                      <a:pt x="1896" y="2923"/>
                      <a:pt x="1835" y="2912"/>
                    </a:cubicBezTo>
                    <a:cubicBezTo>
                      <a:pt x="1765" y="2912"/>
                      <a:pt x="1695" y="2879"/>
                      <a:pt x="1630" y="2879"/>
                    </a:cubicBezTo>
                    <a:cubicBezTo>
                      <a:pt x="1586" y="2879"/>
                      <a:pt x="1542" y="2879"/>
                      <a:pt x="1499" y="2879"/>
                    </a:cubicBezTo>
                    <a:cubicBezTo>
                      <a:pt x="1481" y="2879"/>
                      <a:pt x="1459" y="2879"/>
                      <a:pt x="1437" y="2879"/>
                    </a:cubicBezTo>
                    <a:cubicBezTo>
                      <a:pt x="1298" y="2868"/>
                      <a:pt x="1180" y="2857"/>
                      <a:pt x="1049" y="2846"/>
                    </a:cubicBezTo>
                    <a:cubicBezTo>
                      <a:pt x="957" y="2835"/>
                      <a:pt x="874" y="2846"/>
                      <a:pt x="782" y="2835"/>
                    </a:cubicBezTo>
                    <a:cubicBezTo>
                      <a:pt x="747" y="2835"/>
                      <a:pt x="708" y="2813"/>
                      <a:pt x="668" y="2813"/>
                    </a:cubicBezTo>
                    <a:cubicBezTo>
                      <a:pt x="629" y="2813"/>
                      <a:pt x="585" y="2835"/>
                      <a:pt x="546" y="2835"/>
                    </a:cubicBezTo>
                    <a:cubicBezTo>
                      <a:pt x="437" y="2846"/>
                      <a:pt x="332" y="2846"/>
                      <a:pt x="223" y="2846"/>
                    </a:cubicBezTo>
                    <a:lnTo>
                      <a:pt x="100" y="2846"/>
                    </a:lnTo>
                    <a:lnTo>
                      <a:pt x="100" y="3728"/>
                    </a:lnTo>
                    <a:cubicBezTo>
                      <a:pt x="131" y="3673"/>
                      <a:pt x="170" y="3629"/>
                      <a:pt x="210" y="3574"/>
                    </a:cubicBezTo>
                    <a:cubicBezTo>
                      <a:pt x="227" y="3551"/>
                      <a:pt x="253" y="3518"/>
                      <a:pt x="275" y="3496"/>
                    </a:cubicBezTo>
                    <a:cubicBezTo>
                      <a:pt x="297" y="3463"/>
                      <a:pt x="319" y="3419"/>
                      <a:pt x="341" y="3419"/>
                    </a:cubicBezTo>
                    <a:cubicBezTo>
                      <a:pt x="363" y="3419"/>
                      <a:pt x="398" y="3419"/>
                      <a:pt x="406" y="3419"/>
                    </a:cubicBezTo>
                    <a:cubicBezTo>
                      <a:pt x="424" y="3441"/>
                      <a:pt x="454" y="3397"/>
                      <a:pt x="476" y="3430"/>
                    </a:cubicBezTo>
                    <a:cubicBezTo>
                      <a:pt x="476" y="3551"/>
                      <a:pt x="437" y="3629"/>
                      <a:pt x="411" y="3695"/>
                    </a:cubicBezTo>
                    <a:cubicBezTo>
                      <a:pt x="402" y="3717"/>
                      <a:pt x="398" y="3728"/>
                      <a:pt x="389" y="3750"/>
                    </a:cubicBezTo>
                    <a:cubicBezTo>
                      <a:pt x="389" y="3750"/>
                      <a:pt x="389" y="3772"/>
                      <a:pt x="389" y="3772"/>
                    </a:cubicBezTo>
                    <a:lnTo>
                      <a:pt x="384" y="3772"/>
                    </a:lnTo>
                    <a:cubicBezTo>
                      <a:pt x="384" y="3772"/>
                      <a:pt x="371" y="3794"/>
                      <a:pt x="367" y="3805"/>
                    </a:cubicBezTo>
                    <a:cubicBezTo>
                      <a:pt x="349" y="3838"/>
                      <a:pt x="341" y="3882"/>
                      <a:pt x="328" y="3915"/>
                    </a:cubicBezTo>
                    <a:cubicBezTo>
                      <a:pt x="293" y="4003"/>
                      <a:pt x="253" y="4092"/>
                      <a:pt x="223" y="4180"/>
                    </a:cubicBezTo>
                    <a:cubicBezTo>
                      <a:pt x="201" y="4235"/>
                      <a:pt x="175" y="4279"/>
                      <a:pt x="166" y="4367"/>
                    </a:cubicBezTo>
                    <a:cubicBezTo>
                      <a:pt x="175" y="4367"/>
                      <a:pt x="188" y="4367"/>
                      <a:pt x="197" y="4367"/>
                    </a:cubicBezTo>
                    <a:cubicBezTo>
                      <a:pt x="197" y="4367"/>
                      <a:pt x="205" y="4367"/>
                      <a:pt x="214" y="4356"/>
                    </a:cubicBezTo>
                    <a:cubicBezTo>
                      <a:pt x="214" y="4356"/>
                      <a:pt x="214" y="4334"/>
                      <a:pt x="214" y="4334"/>
                    </a:cubicBezTo>
                    <a:cubicBezTo>
                      <a:pt x="218" y="4334"/>
                      <a:pt x="227" y="4334"/>
                      <a:pt x="232" y="4334"/>
                    </a:cubicBezTo>
                    <a:cubicBezTo>
                      <a:pt x="236" y="4323"/>
                      <a:pt x="245" y="4312"/>
                      <a:pt x="253" y="4301"/>
                    </a:cubicBezTo>
                    <a:cubicBezTo>
                      <a:pt x="262" y="4290"/>
                      <a:pt x="284" y="4268"/>
                      <a:pt x="284" y="4246"/>
                    </a:cubicBezTo>
                    <a:cubicBezTo>
                      <a:pt x="284" y="4246"/>
                      <a:pt x="284" y="4246"/>
                      <a:pt x="293" y="4235"/>
                    </a:cubicBezTo>
                    <a:cubicBezTo>
                      <a:pt x="319" y="4213"/>
                      <a:pt x="341" y="4158"/>
                      <a:pt x="367" y="4136"/>
                    </a:cubicBezTo>
                    <a:cubicBezTo>
                      <a:pt x="367" y="4136"/>
                      <a:pt x="367" y="4114"/>
                      <a:pt x="367" y="4114"/>
                    </a:cubicBezTo>
                    <a:cubicBezTo>
                      <a:pt x="380" y="4103"/>
                      <a:pt x="389" y="4092"/>
                      <a:pt x="402" y="4081"/>
                    </a:cubicBezTo>
                    <a:cubicBezTo>
                      <a:pt x="406" y="4081"/>
                      <a:pt x="415" y="4059"/>
                      <a:pt x="419" y="4070"/>
                    </a:cubicBezTo>
                    <a:cubicBezTo>
                      <a:pt x="428" y="4025"/>
                      <a:pt x="446" y="4003"/>
                      <a:pt x="467" y="3992"/>
                    </a:cubicBezTo>
                    <a:cubicBezTo>
                      <a:pt x="485" y="3937"/>
                      <a:pt x="511" y="3915"/>
                      <a:pt x="533" y="3871"/>
                    </a:cubicBezTo>
                    <a:cubicBezTo>
                      <a:pt x="546" y="3849"/>
                      <a:pt x="555" y="3827"/>
                      <a:pt x="564" y="3816"/>
                    </a:cubicBezTo>
                    <a:cubicBezTo>
                      <a:pt x="572" y="3816"/>
                      <a:pt x="581" y="3794"/>
                      <a:pt x="590" y="3794"/>
                    </a:cubicBezTo>
                    <a:cubicBezTo>
                      <a:pt x="594" y="3794"/>
                      <a:pt x="599" y="3772"/>
                      <a:pt x="603" y="3772"/>
                    </a:cubicBezTo>
                    <a:cubicBezTo>
                      <a:pt x="616" y="3761"/>
                      <a:pt x="633" y="3750"/>
                      <a:pt x="642" y="3739"/>
                    </a:cubicBezTo>
                    <a:cubicBezTo>
                      <a:pt x="642" y="3739"/>
                      <a:pt x="647" y="3717"/>
                      <a:pt x="651" y="3706"/>
                    </a:cubicBezTo>
                    <a:cubicBezTo>
                      <a:pt x="660" y="3706"/>
                      <a:pt x="673" y="3706"/>
                      <a:pt x="677" y="3684"/>
                    </a:cubicBezTo>
                    <a:cubicBezTo>
                      <a:pt x="677" y="3684"/>
                      <a:pt x="682" y="3673"/>
                      <a:pt x="686" y="3662"/>
                    </a:cubicBezTo>
                    <a:cubicBezTo>
                      <a:pt x="686" y="3662"/>
                      <a:pt x="695" y="3662"/>
                      <a:pt x="699" y="3662"/>
                    </a:cubicBezTo>
                    <a:cubicBezTo>
                      <a:pt x="716" y="3640"/>
                      <a:pt x="730" y="3618"/>
                      <a:pt x="743" y="3585"/>
                    </a:cubicBezTo>
                    <a:cubicBezTo>
                      <a:pt x="778" y="3540"/>
                      <a:pt x="813" y="3507"/>
                      <a:pt x="843" y="3463"/>
                    </a:cubicBezTo>
                    <a:cubicBezTo>
                      <a:pt x="869" y="3507"/>
                      <a:pt x="887" y="3452"/>
                      <a:pt x="931" y="3463"/>
                    </a:cubicBezTo>
                    <a:cubicBezTo>
                      <a:pt x="944" y="3496"/>
                      <a:pt x="952" y="3540"/>
                      <a:pt x="948" y="3596"/>
                    </a:cubicBezTo>
                    <a:cubicBezTo>
                      <a:pt x="948" y="3640"/>
                      <a:pt x="913" y="3706"/>
                      <a:pt x="900" y="3750"/>
                    </a:cubicBezTo>
                    <a:cubicBezTo>
                      <a:pt x="887" y="3772"/>
                      <a:pt x="874" y="3816"/>
                      <a:pt x="865" y="3838"/>
                    </a:cubicBezTo>
                    <a:cubicBezTo>
                      <a:pt x="852" y="3860"/>
                      <a:pt x="839" y="3882"/>
                      <a:pt x="834" y="3904"/>
                    </a:cubicBezTo>
                    <a:cubicBezTo>
                      <a:pt x="830" y="3926"/>
                      <a:pt x="821" y="3926"/>
                      <a:pt x="813" y="3937"/>
                    </a:cubicBezTo>
                    <a:cubicBezTo>
                      <a:pt x="813" y="3937"/>
                      <a:pt x="813" y="3959"/>
                      <a:pt x="813" y="3959"/>
                    </a:cubicBezTo>
                    <a:cubicBezTo>
                      <a:pt x="813" y="3959"/>
                      <a:pt x="808" y="3959"/>
                      <a:pt x="804" y="3959"/>
                    </a:cubicBezTo>
                    <a:cubicBezTo>
                      <a:pt x="804" y="3959"/>
                      <a:pt x="800" y="3959"/>
                      <a:pt x="795" y="3970"/>
                    </a:cubicBezTo>
                    <a:cubicBezTo>
                      <a:pt x="795" y="3970"/>
                      <a:pt x="795" y="3992"/>
                      <a:pt x="791" y="3992"/>
                    </a:cubicBezTo>
                    <a:cubicBezTo>
                      <a:pt x="782" y="4003"/>
                      <a:pt x="769" y="4014"/>
                      <a:pt x="765" y="4036"/>
                    </a:cubicBezTo>
                    <a:cubicBezTo>
                      <a:pt x="765" y="4036"/>
                      <a:pt x="760" y="4059"/>
                      <a:pt x="756" y="4070"/>
                    </a:cubicBezTo>
                    <a:cubicBezTo>
                      <a:pt x="743" y="4103"/>
                      <a:pt x="734" y="4125"/>
                      <a:pt x="725" y="4158"/>
                    </a:cubicBezTo>
                    <a:cubicBezTo>
                      <a:pt x="716" y="4180"/>
                      <a:pt x="708" y="4191"/>
                      <a:pt x="699" y="4213"/>
                    </a:cubicBezTo>
                    <a:cubicBezTo>
                      <a:pt x="695" y="4224"/>
                      <a:pt x="686" y="4257"/>
                      <a:pt x="682" y="4279"/>
                    </a:cubicBezTo>
                    <a:cubicBezTo>
                      <a:pt x="668" y="4301"/>
                      <a:pt x="651" y="4323"/>
                      <a:pt x="642" y="4345"/>
                    </a:cubicBezTo>
                    <a:cubicBezTo>
                      <a:pt x="642" y="4345"/>
                      <a:pt x="642" y="4367"/>
                      <a:pt x="642" y="4367"/>
                    </a:cubicBezTo>
                    <a:cubicBezTo>
                      <a:pt x="633" y="4389"/>
                      <a:pt x="625" y="4422"/>
                      <a:pt x="616" y="4444"/>
                    </a:cubicBezTo>
                    <a:cubicBezTo>
                      <a:pt x="612" y="4444"/>
                      <a:pt x="590" y="4466"/>
                      <a:pt x="599" y="4499"/>
                    </a:cubicBezTo>
                    <a:cubicBezTo>
                      <a:pt x="607" y="4499"/>
                      <a:pt x="612" y="4499"/>
                      <a:pt x="620" y="4499"/>
                    </a:cubicBezTo>
                    <a:cubicBezTo>
                      <a:pt x="629" y="4499"/>
                      <a:pt x="629" y="4488"/>
                      <a:pt x="633" y="4477"/>
                    </a:cubicBezTo>
                    <a:cubicBezTo>
                      <a:pt x="642" y="4477"/>
                      <a:pt x="664" y="4455"/>
                      <a:pt x="664" y="4444"/>
                    </a:cubicBezTo>
                    <a:cubicBezTo>
                      <a:pt x="677" y="4400"/>
                      <a:pt x="699" y="4389"/>
                      <a:pt x="712" y="4367"/>
                    </a:cubicBezTo>
                    <a:cubicBezTo>
                      <a:pt x="747" y="4312"/>
                      <a:pt x="782" y="4257"/>
                      <a:pt x="817" y="4224"/>
                    </a:cubicBezTo>
                    <a:cubicBezTo>
                      <a:pt x="856" y="4169"/>
                      <a:pt x="904" y="4103"/>
                      <a:pt x="939" y="4059"/>
                    </a:cubicBezTo>
                    <a:cubicBezTo>
                      <a:pt x="939" y="4059"/>
                      <a:pt x="939" y="4059"/>
                      <a:pt x="948" y="4059"/>
                    </a:cubicBezTo>
                    <a:cubicBezTo>
                      <a:pt x="948" y="4059"/>
                      <a:pt x="948" y="4036"/>
                      <a:pt x="948" y="4036"/>
                    </a:cubicBezTo>
                    <a:cubicBezTo>
                      <a:pt x="952" y="4036"/>
                      <a:pt x="961" y="4036"/>
                      <a:pt x="970" y="4036"/>
                    </a:cubicBezTo>
                    <a:cubicBezTo>
                      <a:pt x="970" y="4036"/>
                      <a:pt x="974" y="4003"/>
                      <a:pt x="979" y="4003"/>
                    </a:cubicBezTo>
                    <a:cubicBezTo>
                      <a:pt x="996" y="3981"/>
                      <a:pt x="1018" y="3959"/>
                      <a:pt x="1040" y="3948"/>
                    </a:cubicBezTo>
                    <a:cubicBezTo>
                      <a:pt x="1040" y="3915"/>
                      <a:pt x="1057" y="3915"/>
                      <a:pt x="1066" y="3893"/>
                    </a:cubicBezTo>
                    <a:cubicBezTo>
                      <a:pt x="1088" y="3871"/>
                      <a:pt x="1110" y="3838"/>
                      <a:pt x="1132" y="3816"/>
                    </a:cubicBezTo>
                    <a:cubicBezTo>
                      <a:pt x="1140" y="3816"/>
                      <a:pt x="1149" y="3816"/>
                      <a:pt x="1153" y="3816"/>
                    </a:cubicBezTo>
                    <a:cubicBezTo>
                      <a:pt x="1153" y="3816"/>
                      <a:pt x="1153" y="3794"/>
                      <a:pt x="1153" y="3794"/>
                    </a:cubicBezTo>
                    <a:cubicBezTo>
                      <a:pt x="1153" y="3794"/>
                      <a:pt x="1167" y="3794"/>
                      <a:pt x="1167" y="3783"/>
                    </a:cubicBezTo>
                    <a:cubicBezTo>
                      <a:pt x="1201" y="3750"/>
                      <a:pt x="1236" y="3706"/>
                      <a:pt x="1267" y="3662"/>
                    </a:cubicBezTo>
                    <a:cubicBezTo>
                      <a:pt x="1280" y="3651"/>
                      <a:pt x="1298" y="3651"/>
                      <a:pt x="1302" y="3618"/>
                    </a:cubicBezTo>
                    <a:cubicBezTo>
                      <a:pt x="1337" y="3640"/>
                      <a:pt x="1359" y="3540"/>
                      <a:pt x="1389" y="3529"/>
                    </a:cubicBezTo>
                    <a:cubicBezTo>
                      <a:pt x="1429" y="3507"/>
                      <a:pt x="1464" y="3529"/>
                      <a:pt x="1481" y="3563"/>
                    </a:cubicBezTo>
                    <a:cubicBezTo>
                      <a:pt x="1472" y="3629"/>
                      <a:pt x="1459" y="3662"/>
                      <a:pt x="1437" y="3684"/>
                    </a:cubicBezTo>
                    <a:cubicBezTo>
                      <a:pt x="1433" y="3695"/>
                      <a:pt x="1429" y="3684"/>
                      <a:pt x="1420" y="3695"/>
                    </a:cubicBezTo>
                    <a:cubicBezTo>
                      <a:pt x="1420" y="3695"/>
                      <a:pt x="1411" y="3717"/>
                      <a:pt x="1407" y="3728"/>
                    </a:cubicBezTo>
                    <a:cubicBezTo>
                      <a:pt x="1381" y="3772"/>
                      <a:pt x="1354" y="3805"/>
                      <a:pt x="1341" y="3882"/>
                    </a:cubicBezTo>
                    <a:cubicBezTo>
                      <a:pt x="1319" y="3882"/>
                      <a:pt x="1306" y="3948"/>
                      <a:pt x="1293" y="3981"/>
                    </a:cubicBezTo>
                    <a:cubicBezTo>
                      <a:pt x="1284" y="3992"/>
                      <a:pt x="1280" y="4003"/>
                      <a:pt x="1271" y="4014"/>
                    </a:cubicBezTo>
                    <a:cubicBezTo>
                      <a:pt x="1263" y="4025"/>
                      <a:pt x="1254" y="4059"/>
                      <a:pt x="1241" y="4081"/>
                    </a:cubicBezTo>
                    <a:cubicBezTo>
                      <a:pt x="1188" y="4202"/>
                      <a:pt x="1136" y="4312"/>
                      <a:pt x="1101" y="4466"/>
                    </a:cubicBezTo>
                    <a:cubicBezTo>
                      <a:pt x="1118" y="4466"/>
                      <a:pt x="1127" y="4433"/>
                      <a:pt x="1145" y="4411"/>
                    </a:cubicBezTo>
                    <a:cubicBezTo>
                      <a:pt x="1158" y="4389"/>
                      <a:pt x="1175" y="4378"/>
                      <a:pt x="1188" y="4356"/>
                    </a:cubicBezTo>
                    <a:cubicBezTo>
                      <a:pt x="1193" y="4356"/>
                      <a:pt x="1197" y="4334"/>
                      <a:pt x="1206" y="4323"/>
                    </a:cubicBezTo>
                    <a:cubicBezTo>
                      <a:pt x="1219" y="4312"/>
                      <a:pt x="1228" y="4290"/>
                      <a:pt x="1236" y="4279"/>
                    </a:cubicBezTo>
                    <a:cubicBezTo>
                      <a:pt x="1236" y="4279"/>
                      <a:pt x="1245" y="4279"/>
                      <a:pt x="1249" y="4279"/>
                    </a:cubicBezTo>
                    <a:cubicBezTo>
                      <a:pt x="1276" y="4257"/>
                      <a:pt x="1293" y="4235"/>
                      <a:pt x="1315" y="4213"/>
                    </a:cubicBezTo>
                    <a:cubicBezTo>
                      <a:pt x="1346" y="4180"/>
                      <a:pt x="1372" y="4136"/>
                      <a:pt x="1398" y="4114"/>
                    </a:cubicBezTo>
                    <a:cubicBezTo>
                      <a:pt x="1416" y="4092"/>
                      <a:pt x="1429" y="4092"/>
                      <a:pt x="1446" y="4070"/>
                    </a:cubicBezTo>
                    <a:cubicBezTo>
                      <a:pt x="1503" y="4025"/>
                      <a:pt x="1564" y="3959"/>
                      <a:pt x="1621" y="3882"/>
                    </a:cubicBezTo>
                    <a:cubicBezTo>
                      <a:pt x="1647" y="3849"/>
                      <a:pt x="1678" y="3816"/>
                      <a:pt x="1704" y="3783"/>
                    </a:cubicBezTo>
                    <a:cubicBezTo>
                      <a:pt x="1734" y="3750"/>
                      <a:pt x="1765" y="3695"/>
                      <a:pt x="1791" y="3684"/>
                    </a:cubicBezTo>
                    <a:cubicBezTo>
                      <a:pt x="1818" y="3684"/>
                      <a:pt x="1844" y="3684"/>
                      <a:pt x="1870" y="3695"/>
                    </a:cubicBezTo>
                    <a:cubicBezTo>
                      <a:pt x="1896" y="3695"/>
                      <a:pt x="1922" y="3695"/>
                      <a:pt x="1949" y="3717"/>
                    </a:cubicBezTo>
                    <a:cubicBezTo>
                      <a:pt x="1949" y="3750"/>
                      <a:pt x="1927" y="3750"/>
                      <a:pt x="1918" y="3772"/>
                    </a:cubicBezTo>
                    <a:cubicBezTo>
                      <a:pt x="1918" y="3772"/>
                      <a:pt x="1918" y="3772"/>
                      <a:pt x="1909" y="3772"/>
                    </a:cubicBezTo>
                    <a:cubicBezTo>
                      <a:pt x="1909" y="3772"/>
                      <a:pt x="1900" y="3794"/>
                      <a:pt x="1896" y="3805"/>
                    </a:cubicBezTo>
                    <a:cubicBezTo>
                      <a:pt x="1861" y="3871"/>
                      <a:pt x="1831" y="3948"/>
                      <a:pt x="1804" y="4025"/>
                    </a:cubicBezTo>
                    <a:cubicBezTo>
                      <a:pt x="1791" y="4059"/>
                      <a:pt x="1774" y="4092"/>
                      <a:pt x="1765" y="4114"/>
                    </a:cubicBezTo>
                    <a:cubicBezTo>
                      <a:pt x="1765" y="4114"/>
                      <a:pt x="1765" y="4114"/>
                      <a:pt x="1761" y="4136"/>
                    </a:cubicBezTo>
                    <a:cubicBezTo>
                      <a:pt x="1752" y="4147"/>
                      <a:pt x="1743" y="4158"/>
                      <a:pt x="1734" y="4180"/>
                    </a:cubicBezTo>
                    <a:cubicBezTo>
                      <a:pt x="1734" y="4180"/>
                      <a:pt x="1734" y="4202"/>
                      <a:pt x="1734" y="4202"/>
                    </a:cubicBezTo>
                    <a:cubicBezTo>
                      <a:pt x="1734" y="4202"/>
                      <a:pt x="1730" y="4202"/>
                      <a:pt x="1726" y="4202"/>
                    </a:cubicBezTo>
                    <a:cubicBezTo>
                      <a:pt x="1721" y="4202"/>
                      <a:pt x="1717" y="4224"/>
                      <a:pt x="1713" y="4235"/>
                    </a:cubicBezTo>
                    <a:cubicBezTo>
                      <a:pt x="1665" y="4334"/>
                      <a:pt x="1612" y="4433"/>
                      <a:pt x="1573" y="4544"/>
                    </a:cubicBezTo>
                    <a:cubicBezTo>
                      <a:pt x="1608" y="4521"/>
                      <a:pt x="1643" y="4466"/>
                      <a:pt x="1673" y="4444"/>
                    </a:cubicBezTo>
                    <a:cubicBezTo>
                      <a:pt x="1686" y="4422"/>
                      <a:pt x="1700" y="4411"/>
                      <a:pt x="1713" y="4400"/>
                    </a:cubicBezTo>
                    <a:cubicBezTo>
                      <a:pt x="1726" y="4389"/>
                      <a:pt x="1739" y="4367"/>
                      <a:pt x="1752" y="4345"/>
                    </a:cubicBezTo>
                    <a:cubicBezTo>
                      <a:pt x="1752" y="4345"/>
                      <a:pt x="1761" y="4323"/>
                      <a:pt x="1765" y="4323"/>
                    </a:cubicBezTo>
                    <a:cubicBezTo>
                      <a:pt x="1774" y="4323"/>
                      <a:pt x="1787" y="4323"/>
                      <a:pt x="1796" y="4301"/>
                    </a:cubicBezTo>
                    <a:cubicBezTo>
                      <a:pt x="1818" y="4268"/>
                      <a:pt x="1844" y="4224"/>
                      <a:pt x="1866" y="4213"/>
                    </a:cubicBezTo>
                    <a:cubicBezTo>
                      <a:pt x="1879" y="4213"/>
                      <a:pt x="1892" y="4191"/>
                      <a:pt x="1896" y="4180"/>
                    </a:cubicBezTo>
                    <a:cubicBezTo>
                      <a:pt x="1900" y="4180"/>
                      <a:pt x="1905" y="4169"/>
                      <a:pt x="1914" y="4158"/>
                    </a:cubicBezTo>
                    <a:cubicBezTo>
                      <a:pt x="1953" y="4114"/>
                      <a:pt x="1992" y="4059"/>
                      <a:pt x="2036" y="4014"/>
                    </a:cubicBezTo>
                    <a:cubicBezTo>
                      <a:pt x="2075" y="3981"/>
                      <a:pt x="2119" y="3926"/>
                      <a:pt x="2158" y="3871"/>
                    </a:cubicBezTo>
                    <a:cubicBezTo>
                      <a:pt x="2158" y="3871"/>
                      <a:pt x="2167" y="3871"/>
                      <a:pt x="2176" y="3860"/>
                    </a:cubicBezTo>
                    <a:cubicBezTo>
                      <a:pt x="2176" y="3860"/>
                      <a:pt x="2184" y="3838"/>
                      <a:pt x="2189" y="3827"/>
                    </a:cubicBezTo>
                    <a:cubicBezTo>
                      <a:pt x="2198" y="3816"/>
                      <a:pt x="2219" y="3805"/>
                      <a:pt x="2224" y="3783"/>
                    </a:cubicBezTo>
                    <a:cubicBezTo>
                      <a:pt x="2237" y="3750"/>
                      <a:pt x="2267" y="3717"/>
                      <a:pt x="2276" y="3717"/>
                    </a:cubicBezTo>
                    <a:cubicBezTo>
                      <a:pt x="2289" y="3706"/>
                      <a:pt x="2302" y="3717"/>
                      <a:pt x="2316" y="3717"/>
                    </a:cubicBezTo>
                    <a:lnTo>
                      <a:pt x="2351" y="3717"/>
                    </a:lnTo>
                    <a:cubicBezTo>
                      <a:pt x="2372" y="3717"/>
                      <a:pt x="2399" y="3684"/>
                      <a:pt x="2416" y="3717"/>
                    </a:cubicBezTo>
                    <a:cubicBezTo>
                      <a:pt x="2407" y="3827"/>
                      <a:pt x="2364" y="3893"/>
                      <a:pt x="2337" y="3959"/>
                    </a:cubicBezTo>
                    <a:cubicBezTo>
                      <a:pt x="2337" y="3959"/>
                      <a:pt x="2329" y="3970"/>
                      <a:pt x="2324" y="3981"/>
                    </a:cubicBezTo>
                    <a:cubicBezTo>
                      <a:pt x="2311" y="4003"/>
                      <a:pt x="2302" y="4036"/>
                      <a:pt x="2289" y="4047"/>
                    </a:cubicBezTo>
                    <a:cubicBezTo>
                      <a:pt x="2289" y="4047"/>
                      <a:pt x="2289" y="4070"/>
                      <a:pt x="2289" y="4070"/>
                    </a:cubicBezTo>
                    <a:cubicBezTo>
                      <a:pt x="2289" y="4070"/>
                      <a:pt x="2285" y="4070"/>
                      <a:pt x="2281" y="4070"/>
                    </a:cubicBezTo>
                    <a:cubicBezTo>
                      <a:pt x="2281" y="4070"/>
                      <a:pt x="2281" y="4081"/>
                      <a:pt x="2281" y="4092"/>
                    </a:cubicBezTo>
                    <a:cubicBezTo>
                      <a:pt x="2263" y="4125"/>
                      <a:pt x="2250" y="4169"/>
                      <a:pt x="2237" y="4191"/>
                    </a:cubicBezTo>
                    <a:cubicBezTo>
                      <a:pt x="2233" y="4213"/>
                      <a:pt x="2219" y="4224"/>
                      <a:pt x="2215" y="4246"/>
                    </a:cubicBezTo>
                    <a:cubicBezTo>
                      <a:pt x="2202" y="4268"/>
                      <a:pt x="2189" y="4312"/>
                      <a:pt x="2180" y="4334"/>
                    </a:cubicBezTo>
                    <a:cubicBezTo>
                      <a:pt x="2180" y="4334"/>
                      <a:pt x="2180" y="4334"/>
                      <a:pt x="2171" y="4334"/>
                    </a:cubicBezTo>
                    <a:cubicBezTo>
                      <a:pt x="2158" y="4367"/>
                      <a:pt x="2145" y="4411"/>
                      <a:pt x="2132" y="4444"/>
                    </a:cubicBezTo>
                    <a:cubicBezTo>
                      <a:pt x="2119" y="4477"/>
                      <a:pt x="2088" y="4499"/>
                      <a:pt x="2093" y="4566"/>
                    </a:cubicBezTo>
                    <a:cubicBezTo>
                      <a:pt x="2154" y="4510"/>
                      <a:pt x="2211" y="4433"/>
                      <a:pt x="2272" y="4356"/>
                    </a:cubicBezTo>
                    <a:cubicBezTo>
                      <a:pt x="2302" y="4323"/>
                      <a:pt x="2333" y="4290"/>
                      <a:pt x="2359" y="4257"/>
                    </a:cubicBezTo>
                    <a:cubicBezTo>
                      <a:pt x="2368" y="4257"/>
                      <a:pt x="2377" y="4257"/>
                      <a:pt x="2381" y="4235"/>
                    </a:cubicBezTo>
                    <a:cubicBezTo>
                      <a:pt x="2390" y="4235"/>
                      <a:pt x="2390" y="4202"/>
                      <a:pt x="2399" y="4202"/>
                    </a:cubicBezTo>
                    <a:cubicBezTo>
                      <a:pt x="2412" y="4180"/>
                      <a:pt x="2425" y="4169"/>
                      <a:pt x="2429" y="4158"/>
                    </a:cubicBezTo>
                    <a:cubicBezTo>
                      <a:pt x="2447" y="4125"/>
                      <a:pt x="2468" y="4114"/>
                      <a:pt x="2486" y="4092"/>
                    </a:cubicBezTo>
                    <a:cubicBezTo>
                      <a:pt x="2495" y="4092"/>
                      <a:pt x="2503" y="4081"/>
                      <a:pt x="2512" y="4070"/>
                    </a:cubicBezTo>
                    <a:cubicBezTo>
                      <a:pt x="2512" y="4070"/>
                      <a:pt x="2512" y="4047"/>
                      <a:pt x="2512" y="4047"/>
                    </a:cubicBezTo>
                    <a:cubicBezTo>
                      <a:pt x="2512" y="4047"/>
                      <a:pt x="2516" y="4047"/>
                      <a:pt x="2521" y="4047"/>
                    </a:cubicBezTo>
                    <a:cubicBezTo>
                      <a:pt x="2547" y="4014"/>
                      <a:pt x="2573" y="3981"/>
                      <a:pt x="2595" y="3959"/>
                    </a:cubicBezTo>
                    <a:cubicBezTo>
                      <a:pt x="2604" y="3959"/>
                      <a:pt x="2613" y="3937"/>
                      <a:pt x="2617" y="3926"/>
                    </a:cubicBezTo>
                    <a:cubicBezTo>
                      <a:pt x="2648" y="3893"/>
                      <a:pt x="2682" y="3871"/>
                      <a:pt x="2718" y="3849"/>
                    </a:cubicBezTo>
                    <a:cubicBezTo>
                      <a:pt x="2726" y="3849"/>
                      <a:pt x="2735" y="3838"/>
                      <a:pt x="2739" y="3827"/>
                    </a:cubicBezTo>
                    <a:cubicBezTo>
                      <a:pt x="2766" y="3805"/>
                      <a:pt x="2787" y="3772"/>
                      <a:pt x="2809" y="3750"/>
                    </a:cubicBezTo>
                    <a:cubicBezTo>
                      <a:pt x="2827" y="3739"/>
                      <a:pt x="2849" y="3728"/>
                      <a:pt x="2875" y="3728"/>
                    </a:cubicBezTo>
                    <a:cubicBezTo>
                      <a:pt x="2892" y="3728"/>
                      <a:pt x="2914" y="3717"/>
                      <a:pt x="2923" y="3750"/>
                    </a:cubicBezTo>
                    <a:cubicBezTo>
                      <a:pt x="2918" y="3805"/>
                      <a:pt x="2905" y="3816"/>
                      <a:pt x="2897" y="3849"/>
                    </a:cubicBezTo>
                    <a:cubicBezTo>
                      <a:pt x="2897" y="3849"/>
                      <a:pt x="2892" y="3871"/>
                      <a:pt x="2888" y="3882"/>
                    </a:cubicBezTo>
                    <a:cubicBezTo>
                      <a:pt x="2875" y="3915"/>
                      <a:pt x="2862" y="3948"/>
                      <a:pt x="2844" y="3981"/>
                    </a:cubicBezTo>
                    <a:cubicBezTo>
                      <a:pt x="2822" y="4025"/>
                      <a:pt x="2800" y="4092"/>
                      <a:pt x="2779" y="4136"/>
                    </a:cubicBezTo>
                    <a:cubicBezTo>
                      <a:pt x="2779" y="4136"/>
                      <a:pt x="2779" y="4158"/>
                      <a:pt x="2770" y="4169"/>
                    </a:cubicBezTo>
                    <a:cubicBezTo>
                      <a:pt x="2766" y="4169"/>
                      <a:pt x="2757" y="4169"/>
                      <a:pt x="2752" y="4191"/>
                    </a:cubicBezTo>
                    <a:cubicBezTo>
                      <a:pt x="2752" y="4191"/>
                      <a:pt x="2752" y="4213"/>
                      <a:pt x="2744" y="4213"/>
                    </a:cubicBezTo>
                    <a:cubicBezTo>
                      <a:pt x="2731" y="4246"/>
                      <a:pt x="2713" y="4268"/>
                      <a:pt x="2704" y="4290"/>
                    </a:cubicBezTo>
                    <a:cubicBezTo>
                      <a:pt x="2704" y="4290"/>
                      <a:pt x="2704" y="4312"/>
                      <a:pt x="2704" y="4312"/>
                    </a:cubicBezTo>
                    <a:cubicBezTo>
                      <a:pt x="2682" y="4356"/>
                      <a:pt x="2661" y="4389"/>
                      <a:pt x="2643" y="4422"/>
                    </a:cubicBezTo>
                    <a:cubicBezTo>
                      <a:pt x="2634" y="4433"/>
                      <a:pt x="2630" y="4455"/>
                      <a:pt x="2621" y="4466"/>
                    </a:cubicBezTo>
                    <a:cubicBezTo>
                      <a:pt x="2608" y="4499"/>
                      <a:pt x="2586" y="4532"/>
                      <a:pt x="2578" y="4577"/>
                    </a:cubicBezTo>
                    <a:cubicBezTo>
                      <a:pt x="2634" y="4577"/>
                      <a:pt x="2682" y="4488"/>
                      <a:pt x="2718" y="4455"/>
                    </a:cubicBezTo>
                    <a:cubicBezTo>
                      <a:pt x="2735" y="4433"/>
                      <a:pt x="2748" y="4422"/>
                      <a:pt x="2761" y="4400"/>
                    </a:cubicBezTo>
                    <a:cubicBezTo>
                      <a:pt x="2814" y="4345"/>
                      <a:pt x="2862" y="4279"/>
                      <a:pt x="2914" y="4224"/>
                    </a:cubicBezTo>
                    <a:cubicBezTo>
                      <a:pt x="2923" y="4213"/>
                      <a:pt x="2932" y="4191"/>
                      <a:pt x="2940" y="4180"/>
                    </a:cubicBezTo>
                    <a:cubicBezTo>
                      <a:pt x="2958" y="4158"/>
                      <a:pt x="2980" y="4136"/>
                      <a:pt x="3001" y="4114"/>
                    </a:cubicBezTo>
                    <a:cubicBezTo>
                      <a:pt x="3028" y="4081"/>
                      <a:pt x="3054" y="4047"/>
                      <a:pt x="3080" y="4036"/>
                    </a:cubicBezTo>
                    <a:cubicBezTo>
                      <a:pt x="3111" y="4014"/>
                      <a:pt x="3119" y="3992"/>
                      <a:pt x="3141" y="3970"/>
                    </a:cubicBezTo>
                    <a:cubicBezTo>
                      <a:pt x="3154" y="3948"/>
                      <a:pt x="3172" y="3948"/>
                      <a:pt x="3189" y="3926"/>
                    </a:cubicBezTo>
                    <a:cubicBezTo>
                      <a:pt x="3202" y="3915"/>
                      <a:pt x="3220" y="3893"/>
                      <a:pt x="3237" y="3882"/>
                    </a:cubicBezTo>
                    <a:cubicBezTo>
                      <a:pt x="3246" y="3882"/>
                      <a:pt x="3255" y="3882"/>
                      <a:pt x="3264" y="3882"/>
                    </a:cubicBezTo>
                    <a:cubicBezTo>
                      <a:pt x="3264" y="3882"/>
                      <a:pt x="3268" y="3871"/>
                      <a:pt x="3272" y="3860"/>
                    </a:cubicBezTo>
                    <a:cubicBezTo>
                      <a:pt x="3277" y="3860"/>
                      <a:pt x="3281" y="3860"/>
                      <a:pt x="3285" y="3849"/>
                    </a:cubicBezTo>
                    <a:cubicBezTo>
                      <a:pt x="3338" y="3827"/>
                      <a:pt x="3395" y="3849"/>
                      <a:pt x="3443" y="3849"/>
                    </a:cubicBezTo>
                    <a:cubicBezTo>
                      <a:pt x="3749" y="3882"/>
                      <a:pt x="4067" y="3849"/>
                      <a:pt x="4386" y="3882"/>
                    </a:cubicBezTo>
                    <a:cubicBezTo>
                      <a:pt x="4526" y="3893"/>
                      <a:pt x="4670" y="3860"/>
                      <a:pt x="4810" y="3893"/>
                    </a:cubicBezTo>
                    <a:cubicBezTo>
                      <a:pt x="4810" y="3970"/>
                      <a:pt x="4810" y="4047"/>
                      <a:pt x="4797" y="4070"/>
                    </a:cubicBezTo>
                    <a:cubicBezTo>
                      <a:pt x="4797" y="4070"/>
                      <a:pt x="4797" y="4070"/>
                      <a:pt x="4797" y="4092"/>
                    </a:cubicBezTo>
                    <a:cubicBezTo>
                      <a:pt x="4793" y="4114"/>
                      <a:pt x="4780" y="4125"/>
                      <a:pt x="4780" y="4158"/>
                    </a:cubicBezTo>
                    <a:cubicBezTo>
                      <a:pt x="4793" y="4158"/>
                      <a:pt x="4810" y="4136"/>
                      <a:pt x="4823" y="4125"/>
                    </a:cubicBezTo>
                    <a:cubicBezTo>
                      <a:pt x="4841" y="4114"/>
                      <a:pt x="4854" y="4103"/>
                      <a:pt x="4867" y="4081"/>
                    </a:cubicBezTo>
                    <a:cubicBezTo>
                      <a:pt x="4880" y="4070"/>
                      <a:pt x="4893" y="4025"/>
                      <a:pt x="4906" y="4003"/>
                    </a:cubicBezTo>
                    <a:cubicBezTo>
                      <a:pt x="4928" y="3970"/>
                      <a:pt x="4954" y="3948"/>
                      <a:pt x="4976" y="3926"/>
                    </a:cubicBezTo>
                    <a:cubicBezTo>
                      <a:pt x="5002" y="3893"/>
                      <a:pt x="5046" y="3860"/>
                      <a:pt x="5072" y="3849"/>
                    </a:cubicBezTo>
                    <a:cubicBezTo>
                      <a:pt x="5077" y="3849"/>
                      <a:pt x="5077" y="3860"/>
                      <a:pt x="5077" y="3860"/>
                    </a:cubicBezTo>
                    <a:lnTo>
                      <a:pt x="5182" y="3860"/>
                    </a:lnTo>
                    <a:cubicBezTo>
                      <a:pt x="5216" y="3860"/>
                      <a:pt x="5243" y="3838"/>
                      <a:pt x="5269" y="3882"/>
                    </a:cubicBezTo>
                    <a:cubicBezTo>
                      <a:pt x="5269" y="3948"/>
                      <a:pt x="5256" y="3992"/>
                      <a:pt x="5247" y="4036"/>
                    </a:cubicBezTo>
                    <a:cubicBezTo>
                      <a:pt x="5238" y="4081"/>
                      <a:pt x="5221" y="4125"/>
                      <a:pt x="5221" y="4180"/>
                    </a:cubicBezTo>
                    <a:cubicBezTo>
                      <a:pt x="5256" y="4147"/>
                      <a:pt x="5291" y="4114"/>
                      <a:pt x="5326" y="4081"/>
                    </a:cubicBezTo>
                    <a:cubicBezTo>
                      <a:pt x="5356" y="4036"/>
                      <a:pt x="5396" y="3992"/>
                      <a:pt x="5435" y="3981"/>
                    </a:cubicBezTo>
                    <a:cubicBezTo>
                      <a:pt x="5435" y="3948"/>
                      <a:pt x="5444" y="3959"/>
                      <a:pt x="5448" y="3959"/>
                    </a:cubicBezTo>
                    <a:cubicBezTo>
                      <a:pt x="5448" y="3959"/>
                      <a:pt x="5461" y="3926"/>
                      <a:pt x="5461" y="3926"/>
                    </a:cubicBezTo>
                    <a:cubicBezTo>
                      <a:pt x="5466" y="3926"/>
                      <a:pt x="5479" y="3926"/>
                      <a:pt x="5483" y="3915"/>
                    </a:cubicBezTo>
                    <a:cubicBezTo>
                      <a:pt x="5492" y="3915"/>
                      <a:pt x="5492" y="3893"/>
                      <a:pt x="5500" y="3882"/>
                    </a:cubicBezTo>
                    <a:cubicBezTo>
                      <a:pt x="5514" y="3882"/>
                      <a:pt x="5531" y="3860"/>
                      <a:pt x="5540" y="3849"/>
                    </a:cubicBezTo>
                    <a:cubicBezTo>
                      <a:pt x="5549" y="3849"/>
                      <a:pt x="5553" y="3860"/>
                      <a:pt x="5566" y="3860"/>
                    </a:cubicBezTo>
                    <a:cubicBezTo>
                      <a:pt x="5566" y="3860"/>
                      <a:pt x="5570" y="3849"/>
                      <a:pt x="5579" y="3849"/>
                    </a:cubicBezTo>
                    <a:cubicBezTo>
                      <a:pt x="5610" y="3849"/>
                      <a:pt x="5636" y="3871"/>
                      <a:pt x="5658" y="3871"/>
                    </a:cubicBezTo>
                    <a:cubicBezTo>
                      <a:pt x="5680" y="3871"/>
                      <a:pt x="5701" y="3871"/>
                      <a:pt x="5719" y="3893"/>
                    </a:cubicBezTo>
                    <a:cubicBezTo>
                      <a:pt x="5706" y="3981"/>
                      <a:pt x="5688" y="4059"/>
                      <a:pt x="5675" y="4136"/>
                    </a:cubicBezTo>
                    <a:cubicBezTo>
                      <a:pt x="5701" y="4136"/>
                      <a:pt x="5723" y="4092"/>
                      <a:pt x="5749" y="4081"/>
                    </a:cubicBezTo>
                    <a:cubicBezTo>
                      <a:pt x="5767" y="4070"/>
                      <a:pt x="5780" y="4059"/>
                      <a:pt x="5798" y="4036"/>
                    </a:cubicBezTo>
                    <a:cubicBezTo>
                      <a:pt x="5828" y="4014"/>
                      <a:pt x="5850" y="3981"/>
                      <a:pt x="5885" y="3948"/>
                    </a:cubicBezTo>
                    <a:cubicBezTo>
                      <a:pt x="5894" y="3937"/>
                      <a:pt x="5911" y="3926"/>
                      <a:pt x="5920" y="3915"/>
                    </a:cubicBezTo>
                    <a:cubicBezTo>
                      <a:pt x="5924" y="3915"/>
                      <a:pt x="5929" y="3893"/>
                      <a:pt x="5933" y="3882"/>
                    </a:cubicBezTo>
                    <a:cubicBezTo>
                      <a:pt x="5933" y="3882"/>
                      <a:pt x="5946" y="3882"/>
                      <a:pt x="5950" y="3882"/>
                    </a:cubicBezTo>
                    <a:cubicBezTo>
                      <a:pt x="5972" y="3882"/>
                      <a:pt x="5999" y="3882"/>
                      <a:pt x="6025" y="3882"/>
                    </a:cubicBezTo>
                    <a:cubicBezTo>
                      <a:pt x="6051" y="3882"/>
                      <a:pt x="6073" y="3882"/>
                      <a:pt x="6099" y="3882"/>
                    </a:cubicBezTo>
                    <a:cubicBezTo>
                      <a:pt x="6116" y="3882"/>
                      <a:pt x="6134" y="3860"/>
                      <a:pt x="6147" y="3882"/>
                    </a:cubicBezTo>
                    <a:cubicBezTo>
                      <a:pt x="6147" y="3937"/>
                      <a:pt x="6125" y="3981"/>
                      <a:pt x="6121" y="4014"/>
                    </a:cubicBezTo>
                    <a:cubicBezTo>
                      <a:pt x="6112" y="4047"/>
                      <a:pt x="6108" y="4081"/>
                      <a:pt x="6103" y="4103"/>
                    </a:cubicBezTo>
                    <a:cubicBezTo>
                      <a:pt x="6095" y="4136"/>
                      <a:pt x="6090" y="4180"/>
                      <a:pt x="6086" y="4202"/>
                    </a:cubicBezTo>
                    <a:cubicBezTo>
                      <a:pt x="6086" y="4202"/>
                      <a:pt x="6077" y="4213"/>
                      <a:pt x="6077" y="4213"/>
                    </a:cubicBezTo>
                    <a:cubicBezTo>
                      <a:pt x="6073" y="4235"/>
                      <a:pt x="6073" y="4257"/>
                      <a:pt x="6068" y="4268"/>
                    </a:cubicBezTo>
                    <a:cubicBezTo>
                      <a:pt x="6068" y="4290"/>
                      <a:pt x="6055" y="4312"/>
                      <a:pt x="6068" y="4334"/>
                    </a:cubicBezTo>
                    <a:cubicBezTo>
                      <a:pt x="6116" y="4268"/>
                      <a:pt x="6165" y="4191"/>
                      <a:pt x="6217" y="4103"/>
                    </a:cubicBezTo>
                    <a:cubicBezTo>
                      <a:pt x="6248" y="4059"/>
                      <a:pt x="6282" y="4003"/>
                      <a:pt x="6309" y="3970"/>
                    </a:cubicBezTo>
                    <a:cubicBezTo>
                      <a:pt x="6317" y="3970"/>
                      <a:pt x="6322" y="3970"/>
                      <a:pt x="6331" y="3959"/>
                    </a:cubicBezTo>
                    <a:cubicBezTo>
                      <a:pt x="6331" y="3959"/>
                      <a:pt x="6331" y="3937"/>
                      <a:pt x="6331" y="3937"/>
                    </a:cubicBezTo>
                    <a:cubicBezTo>
                      <a:pt x="6335" y="3937"/>
                      <a:pt x="6344" y="3926"/>
                      <a:pt x="6344" y="3926"/>
                    </a:cubicBezTo>
                    <a:cubicBezTo>
                      <a:pt x="6361" y="3904"/>
                      <a:pt x="6379" y="3893"/>
                      <a:pt x="6383" y="3871"/>
                    </a:cubicBezTo>
                    <a:cubicBezTo>
                      <a:pt x="6387" y="3871"/>
                      <a:pt x="6392" y="3871"/>
                      <a:pt x="6396" y="3849"/>
                    </a:cubicBezTo>
                    <a:cubicBezTo>
                      <a:pt x="6414" y="3805"/>
                      <a:pt x="6427" y="3805"/>
                      <a:pt x="6444" y="3772"/>
                    </a:cubicBezTo>
                    <a:cubicBezTo>
                      <a:pt x="6457" y="3761"/>
                      <a:pt x="6462" y="3739"/>
                      <a:pt x="6475" y="3728"/>
                    </a:cubicBezTo>
                    <a:cubicBezTo>
                      <a:pt x="6479" y="3728"/>
                      <a:pt x="6488" y="3728"/>
                      <a:pt x="6497" y="3728"/>
                    </a:cubicBezTo>
                    <a:cubicBezTo>
                      <a:pt x="6505" y="3728"/>
                      <a:pt x="6510" y="3717"/>
                      <a:pt x="6514" y="3706"/>
                    </a:cubicBezTo>
                    <a:cubicBezTo>
                      <a:pt x="6536" y="3706"/>
                      <a:pt x="6558" y="3706"/>
                      <a:pt x="6580" y="3684"/>
                    </a:cubicBezTo>
                    <a:cubicBezTo>
                      <a:pt x="6584" y="3684"/>
                      <a:pt x="6588" y="3662"/>
                      <a:pt x="6597" y="3662"/>
                    </a:cubicBezTo>
                    <a:cubicBezTo>
                      <a:pt x="6610" y="3662"/>
                      <a:pt x="6623" y="3651"/>
                      <a:pt x="6641" y="3651"/>
                    </a:cubicBezTo>
                    <a:cubicBezTo>
                      <a:pt x="6649" y="3706"/>
                      <a:pt x="6658" y="3761"/>
                      <a:pt x="6658" y="3816"/>
                    </a:cubicBezTo>
                    <a:cubicBezTo>
                      <a:pt x="6641" y="3871"/>
                      <a:pt x="6619" y="3926"/>
                      <a:pt x="6597" y="3959"/>
                    </a:cubicBezTo>
                    <a:cubicBezTo>
                      <a:pt x="6593" y="3959"/>
                      <a:pt x="6588" y="3981"/>
                      <a:pt x="6584" y="3992"/>
                    </a:cubicBezTo>
                    <a:cubicBezTo>
                      <a:pt x="6571" y="4014"/>
                      <a:pt x="6558" y="4036"/>
                      <a:pt x="6549" y="4047"/>
                    </a:cubicBezTo>
                    <a:cubicBezTo>
                      <a:pt x="6549" y="4047"/>
                      <a:pt x="6549" y="4059"/>
                      <a:pt x="6549" y="4070"/>
                    </a:cubicBezTo>
                    <a:cubicBezTo>
                      <a:pt x="6549" y="4070"/>
                      <a:pt x="6540" y="4081"/>
                      <a:pt x="6532" y="4092"/>
                    </a:cubicBezTo>
                    <a:cubicBezTo>
                      <a:pt x="6514" y="4136"/>
                      <a:pt x="6497" y="4169"/>
                      <a:pt x="6479" y="4202"/>
                    </a:cubicBezTo>
                    <a:cubicBezTo>
                      <a:pt x="6470" y="4224"/>
                      <a:pt x="6462" y="4246"/>
                      <a:pt x="6449" y="4257"/>
                    </a:cubicBezTo>
                    <a:cubicBezTo>
                      <a:pt x="6449" y="4279"/>
                      <a:pt x="6435" y="4290"/>
                      <a:pt x="6449" y="4290"/>
                    </a:cubicBezTo>
                    <a:cubicBezTo>
                      <a:pt x="6479" y="4290"/>
                      <a:pt x="6510" y="4268"/>
                      <a:pt x="6532" y="4246"/>
                    </a:cubicBezTo>
                    <a:cubicBezTo>
                      <a:pt x="6532" y="4246"/>
                      <a:pt x="6540" y="4224"/>
                      <a:pt x="6540" y="4224"/>
                    </a:cubicBezTo>
                    <a:cubicBezTo>
                      <a:pt x="6567" y="4202"/>
                      <a:pt x="6597" y="4180"/>
                      <a:pt x="6623" y="4158"/>
                    </a:cubicBezTo>
                    <a:cubicBezTo>
                      <a:pt x="6676" y="4114"/>
                      <a:pt x="6733" y="4059"/>
                      <a:pt x="6794" y="4014"/>
                    </a:cubicBezTo>
                    <a:cubicBezTo>
                      <a:pt x="6807" y="3959"/>
                      <a:pt x="6829" y="3937"/>
                      <a:pt x="6859" y="3926"/>
                    </a:cubicBezTo>
                    <a:cubicBezTo>
                      <a:pt x="6859" y="3926"/>
                      <a:pt x="6859" y="3948"/>
                      <a:pt x="6868" y="3948"/>
                    </a:cubicBezTo>
                    <a:cubicBezTo>
                      <a:pt x="6872" y="3948"/>
                      <a:pt x="6881" y="3948"/>
                      <a:pt x="6881" y="3948"/>
                    </a:cubicBezTo>
                    <a:cubicBezTo>
                      <a:pt x="6881" y="3948"/>
                      <a:pt x="6890" y="3970"/>
                      <a:pt x="6890" y="3970"/>
                    </a:cubicBezTo>
                    <a:cubicBezTo>
                      <a:pt x="6890" y="3970"/>
                      <a:pt x="6891" y="3970"/>
                      <a:pt x="6894" y="3970"/>
                    </a:cubicBezTo>
                    <a:cubicBezTo>
                      <a:pt x="6894" y="3970"/>
                      <a:pt x="6894" y="3970"/>
                      <a:pt x="6894" y="3992"/>
                    </a:cubicBezTo>
                    <a:cubicBezTo>
                      <a:pt x="6903" y="4036"/>
                      <a:pt x="6907" y="4092"/>
                      <a:pt x="6912" y="4147"/>
                    </a:cubicBezTo>
                    <a:cubicBezTo>
                      <a:pt x="6899" y="4180"/>
                      <a:pt x="6890" y="4213"/>
                      <a:pt x="6877" y="4246"/>
                    </a:cubicBezTo>
                    <a:cubicBezTo>
                      <a:pt x="6837" y="4356"/>
                      <a:pt x="6802" y="4466"/>
                      <a:pt x="6754" y="4555"/>
                    </a:cubicBezTo>
                    <a:cubicBezTo>
                      <a:pt x="6754" y="4610"/>
                      <a:pt x="6733" y="4632"/>
                      <a:pt x="6724" y="4676"/>
                    </a:cubicBezTo>
                    <a:cubicBezTo>
                      <a:pt x="6789" y="4610"/>
                      <a:pt x="6837" y="4510"/>
                      <a:pt x="6903" y="4433"/>
                    </a:cubicBezTo>
                    <a:cubicBezTo>
                      <a:pt x="6933" y="4400"/>
                      <a:pt x="6960" y="4356"/>
                      <a:pt x="6995" y="4323"/>
                    </a:cubicBezTo>
                    <a:cubicBezTo>
                      <a:pt x="7051" y="4246"/>
                      <a:pt x="7104" y="4169"/>
                      <a:pt x="7187" y="4180"/>
                    </a:cubicBezTo>
                    <a:cubicBezTo>
                      <a:pt x="7191" y="4213"/>
                      <a:pt x="7204" y="4213"/>
                      <a:pt x="7209" y="4224"/>
                    </a:cubicBezTo>
                    <a:cubicBezTo>
                      <a:pt x="7217" y="4246"/>
                      <a:pt x="7222" y="4268"/>
                      <a:pt x="7226" y="4301"/>
                    </a:cubicBezTo>
                    <a:cubicBezTo>
                      <a:pt x="7222" y="4345"/>
                      <a:pt x="7204" y="4378"/>
                      <a:pt x="7191" y="4400"/>
                    </a:cubicBezTo>
                    <a:cubicBezTo>
                      <a:pt x="7178" y="4433"/>
                      <a:pt x="7161" y="4477"/>
                      <a:pt x="7143" y="4499"/>
                    </a:cubicBezTo>
                    <a:cubicBezTo>
                      <a:pt x="7143" y="4499"/>
                      <a:pt x="7143" y="4521"/>
                      <a:pt x="7139" y="4521"/>
                    </a:cubicBezTo>
                    <a:cubicBezTo>
                      <a:pt x="7117" y="4577"/>
                      <a:pt x="7091" y="4632"/>
                      <a:pt x="7069" y="4676"/>
                    </a:cubicBezTo>
                    <a:lnTo>
                      <a:pt x="7060" y="4676"/>
                    </a:lnTo>
                    <a:cubicBezTo>
                      <a:pt x="7038" y="4731"/>
                      <a:pt x="7016" y="4786"/>
                      <a:pt x="6999" y="4830"/>
                    </a:cubicBezTo>
                    <a:cubicBezTo>
                      <a:pt x="6990" y="4841"/>
                      <a:pt x="6982" y="4852"/>
                      <a:pt x="6977" y="4863"/>
                    </a:cubicBezTo>
                    <a:cubicBezTo>
                      <a:pt x="6964" y="4896"/>
                      <a:pt x="6951" y="4940"/>
                      <a:pt x="6933" y="4962"/>
                    </a:cubicBezTo>
                    <a:cubicBezTo>
                      <a:pt x="6929" y="4984"/>
                      <a:pt x="6916" y="4984"/>
                      <a:pt x="6907" y="4995"/>
                    </a:cubicBezTo>
                    <a:cubicBezTo>
                      <a:pt x="6899" y="5006"/>
                      <a:pt x="6894" y="5017"/>
                      <a:pt x="6885" y="5039"/>
                    </a:cubicBezTo>
                    <a:cubicBezTo>
                      <a:pt x="6938" y="5017"/>
                      <a:pt x="6986" y="4940"/>
                      <a:pt x="7038" y="4885"/>
                    </a:cubicBezTo>
                    <a:cubicBezTo>
                      <a:pt x="7100" y="4830"/>
                      <a:pt x="7169" y="4764"/>
                      <a:pt x="7231" y="4698"/>
                    </a:cubicBezTo>
                    <a:cubicBezTo>
                      <a:pt x="7244" y="4687"/>
                      <a:pt x="7257" y="4665"/>
                      <a:pt x="7266" y="4665"/>
                    </a:cubicBezTo>
                    <a:cubicBezTo>
                      <a:pt x="7266" y="4665"/>
                      <a:pt x="7266" y="4643"/>
                      <a:pt x="7270" y="4643"/>
                    </a:cubicBezTo>
                    <a:cubicBezTo>
                      <a:pt x="7270" y="4643"/>
                      <a:pt x="7279" y="4643"/>
                      <a:pt x="7283" y="4643"/>
                    </a:cubicBezTo>
                    <a:cubicBezTo>
                      <a:pt x="7287" y="4643"/>
                      <a:pt x="7292" y="4621"/>
                      <a:pt x="7300" y="4621"/>
                    </a:cubicBezTo>
                    <a:cubicBezTo>
                      <a:pt x="7314" y="4599"/>
                      <a:pt x="7327" y="4599"/>
                      <a:pt x="7340" y="4577"/>
                    </a:cubicBezTo>
                    <a:cubicBezTo>
                      <a:pt x="7362" y="4555"/>
                      <a:pt x="7388" y="4521"/>
                      <a:pt x="7410" y="4488"/>
                    </a:cubicBezTo>
                    <a:cubicBezTo>
                      <a:pt x="7440" y="4466"/>
                      <a:pt x="7475" y="4411"/>
                      <a:pt x="7493" y="4422"/>
                    </a:cubicBezTo>
                    <a:cubicBezTo>
                      <a:pt x="7497" y="4422"/>
                      <a:pt x="7519" y="4400"/>
                      <a:pt x="7528" y="4422"/>
                    </a:cubicBezTo>
                    <a:cubicBezTo>
                      <a:pt x="7545" y="4455"/>
                      <a:pt x="7563" y="4466"/>
                      <a:pt x="7567" y="4521"/>
                    </a:cubicBezTo>
                    <a:cubicBezTo>
                      <a:pt x="7567" y="4610"/>
                      <a:pt x="7528" y="4698"/>
                      <a:pt x="7515" y="4742"/>
                    </a:cubicBezTo>
                    <a:cubicBezTo>
                      <a:pt x="7501" y="4786"/>
                      <a:pt x="7497" y="4808"/>
                      <a:pt x="7480" y="4819"/>
                    </a:cubicBezTo>
                    <a:cubicBezTo>
                      <a:pt x="7458" y="4863"/>
                      <a:pt x="7436" y="4896"/>
                      <a:pt x="7410" y="4940"/>
                    </a:cubicBezTo>
                    <a:cubicBezTo>
                      <a:pt x="7405" y="4951"/>
                      <a:pt x="7401" y="4973"/>
                      <a:pt x="7397" y="4984"/>
                    </a:cubicBezTo>
                    <a:cubicBezTo>
                      <a:pt x="7392" y="4984"/>
                      <a:pt x="7388" y="4984"/>
                      <a:pt x="7383" y="4995"/>
                    </a:cubicBezTo>
                    <a:cubicBezTo>
                      <a:pt x="7383" y="4995"/>
                      <a:pt x="7379" y="5017"/>
                      <a:pt x="7375" y="5017"/>
                    </a:cubicBezTo>
                    <a:cubicBezTo>
                      <a:pt x="7375" y="5017"/>
                      <a:pt x="7366" y="5017"/>
                      <a:pt x="7362" y="5028"/>
                    </a:cubicBezTo>
                    <a:cubicBezTo>
                      <a:pt x="7362" y="5028"/>
                      <a:pt x="7357" y="5039"/>
                      <a:pt x="7353" y="5039"/>
                    </a:cubicBezTo>
                    <a:cubicBezTo>
                      <a:pt x="7353" y="5050"/>
                      <a:pt x="7344" y="5039"/>
                      <a:pt x="7340" y="5050"/>
                    </a:cubicBezTo>
                    <a:cubicBezTo>
                      <a:pt x="7340" y="5050"/>
                      <a:pt x="7340" y="5072"/>
                      <a:pt x="7331" y="5083"/>
                    </a:cubicBezTo>
                    <a:cubicBezTo>
                      <a:pt x="7331" y="5083"/>
                      <a:pt x="7322" y="5083"/>
                      <a:pt x="7318" y="5083"/>
                    </a:cubicBezTo>
                    <a:cubicBezTo>
                      <a:pt x="7318" y="5083"/>
                      <a:pt x="7314" y="5094"/>
                      <a:pt x="7309" y="5105"/>
                    </a:cubicBezTo>
                    <a:cubicBezTo>
                      <a:pt x="7287" y="5149"/>
                      <a:pt x="7274" y="5194"/>
                      <a:pt x="7257" y="5238"/>
                    </a:cubicBezTo>
                    <a:cubicBezTo>
                      <a:pt x="7244" y="5271"/>
                      <a:pt x="7235" y="5304"/>
                      <a:pt x="7226" y="5326"/>
                    </a:cubicBezTo>
                    <a:cubicBezTo>
                      <a:pt x="7217" y="5359"/>
                      <a:pt x="7200" y="5381"/>
                      <a:pt x="7200" y="5425"/>
                    </a:cubicBezTo>
                    <a:cubicBezTo>
                      <a:pt x="7226" y="5403"/>
                      <a:pt x="7248" y="5381"/>
                      <a:pt x="7270" y="5348"/>
                    </a:cubicBezTo>
                    <a:cubicBezTo>
                      <a:pt x="7292" y="5315"/>
                      <a:pt x="7318" y="5293"/>
                      <a:pt x="7340" y="5271"/>
                    </a:cubicBezTo>
                    <a:cubicBezTo>
                      <a:pt x="7362" y="5249"/>
                      <a:pt x="7383" y="5216"/>
                      <a:pt x="7405" y="5194"/>
                    </a:cubicBezTo>
                    <a:cubicBezTo>
                      <a:pt x="7432" y="5172"/>
                      <a:pt x="7453" y="5138"/>
                      <a:pt x="7475" y="5116"/>
                    </a:cubicBezTo>
                    <a:cubicBezTo>
                      <a:pt x="7523" y="5050"/>
                      <a:pt x="7571" y="4962"/>
                      <a:pt x="7615" y="4907"/>
                    </a:cubicBezTo>
                    <a:cubicBezTo>
                      <a:pt x="7619" y="4907"/>
                      <a:pt x="7628" y="4907"/>
                      <a:pt x="7637" y="4907"/>
                    </a:cubicBezTo>
                    <a:cubicBezTo>
                      <a:pt x="7637" y="4907"/>
                      <a:pt x="7646" y="4885"/>
                      <a:pt x="7650" y="4874"/>
                    </a:cubicBezTo>
                    <a:cubicBezTo>
                      <a:pt x="7663" y="4841"/>
                      <a:pt x="7681" y="4830"/>
                      <a:pt x="7698" y="4808"/>
                    </a:cubicBezTo>
                    <a:cubicBezTo>
                      <a:pt x="7702" y="4808"/>
                      <a:pt x="7707" y="4797"/>
                      <a:pt x="7716" y="4786"/>
                    </a:cubicBezTo>
                    <a:cubicBezTo>
                      <a:pt x="7720" y="4786"/>
                      <a:pt x="7733" y="4786"/>
                      <a:pt x="7737" y="4775"/>
                    </a:cubicBezTo>
                    <a:cubicBezTo>
                      <a:pt x="7737" y="4775"/>
                      <a:pt x="7742" y="4764"/>
                      <a:pt x="7746" y="4764"/>
                    </a:cubicBezTo>
                    <a:cubicBezTo>
                      <a:pt x="7759" y="4742"/>
                      <a:pt x="7781" y="4720"/>
                      <a:pt x="7790" y="4698"/>
                    </a:cubicBezTo>
                    <a:cubicBezTo>
                      <a:pt x="7790" y="4698"/>
                      <a:pt x="7799" y="4698"/>
                      <a:pt x="7803" y="4687"/>
                    </a:cubicBezTo>
                    <a:cubicBezTo>
                      <a:pt x="7838" y="4632"/>
                      <a:pt x="7882" y="4588"/>
                      <a:pt x="7930" y="4566"/>
                    </a:cubicBezTo>
                    <a:cubicBezTo>
                      <a:pt x="7960" y="4499"/>
                      <a:pt x="8008" y="4444"/>
                      <a:pt x="8043" y="4389"/>
                    </a:cubicBezTo>
                    <a:cubicBezTo>
                      <a:pt x="8052" y="4367"/>
                      <a:pt x="8056" y="4356"/>
                      <a:pt x="8065" y="4345"/>
                    </a:cubicBezTo>
                    <a:cubicBezTo>
                      <a:pt x="8069" y="4345"/>
                      <a:pt x="8078" y="4323"/>
                      <a:pt x="8082" y="4323"/>
                    </a:cubicBezTo>
                    <a:cubicBezTo>
                      <a:pt x="8096" y="4312"/>
                      <a:pt x="8104" y="4301"/>
                      <a:pt x="8117" y="4301"/>
                    </a:cubicBezTo>
                    <a:cubicBezTo>
                      <a:pt x="8152" y="4301"/>
                      <a:pt x="8166" y="4411"/>
                      <a:pt x="8144" y="4455"/>
                    </a:cubicBezTo>
                    <a:cubicBezTo>
                      <a:pt x="8144" y="4455"/>
                      <a:pt x="8135" y="4455"/>
                      <a:pt x="8135" y="4455"/>
                    </a:cubicBezTo>
                    <a:cubicBezTo>
                      <a:pt x="8135" y="4455"/>
                      <a:pt x="8135" y="4477"/>
                      <a:pt x="8135" y="4477"/>
                    </a:cubicBezTo>
                    <a:cubicBezTo>
                      <a:pt x="8126" y="4510"/>
                      <a:pt x="8117" y="4532"/>
                      <a:pt x="8113" y="4555"/>
                    </a:cubicBezTo>
                    <a:cubicBezTo>
                      <a:pt x="8096" y="4610"/>
                      <a:pt x="8078" y="4654"/>
                      <a:pt x="8065" y="4698"/>
                    </a:cubicBezTo>
                    <a:cubicBezTo>
                      <a:pt x="8043" y="4764"/>
                      <a:pt x="8026" y="4830"/>
                      <a:pt x="8004" y="4874"/>
                    </a:cubicBezTo>
                    <a:cubicBezTo>
                      <a:pt x="8004" y="4874"/>
                      <a:pt x="7995" y="4874"/>
                      <a:pt x="7995" y="4874"/>
                    </a:cubicBezTo>
                    <a:cubicBezTo>
                      <a:pt x="7995" y="4874"/>
                      <a:pt x="7995" y="4896"/>
                      <a:pt x="7995" y="4907"/>
                    </a:cubicBezTo>
                    <a:cubicBezTo>
                      <a:pt x="7995" y="4929"/>
                      <a:pt x="7969" y="4962"/>
                      <a:pt x="7982" y="4962"/>
                    </a:cubicBezTo>
                    <a:cubicBezTo>
                      <a:pt x="8013" y="4962"/>
                      <a:pt x="8039" y="4918"/>
                      <a:pt x="8065" y="4885"/>
                    </a:cubicBezTo>
                    <a:cubicBezTo>
                      <a:pt x="8087" y="4852"/>
                      <a:pt x="8113" y="4819"/>
                      <a:pt x="8131" y="4797"/>
                    </a:cubicBezTo>
                    <a:cubicBezTo>
                      <a:pt x="8131" y="4797"/>
                      <a:pt x="8135" y="4775"/>
                      <a:pt x="8139" y="4775"/>
                    </a:cubicBezTo>
                    <a:cubicBezTo>
                      <a:pt x="8161" y="4742"/>
                      <a:pt x="8192" y="4709"/>
                      <a:pt x="8218" y="4676"/>
                    </a:cubicBezTo>
                    <a:cubicBezTo>
                      <a:pt x="8244" y="4643"/>
                      <a:pt x="8275" y="4599"/>
                      <a:pt x="8301" y="4566"/>
                    </a:cubicBezTo>
                    <a:cubicBezTo>
                      <a:pt x="8301" y="4566"/>
                      <a:pt x="8305" y="4566"/>
                      <a:pt x="8314" y="4566"/>
                    </a:cubicBezTo>
                    <a:cubicBezTo>
                      <a:pt x="8327" y="4566"/>
                      <a:pt x="8332" y="4532"/>
                      <a:pt x="8340" y="4521"/>
                    </a:cubicBezTo>
                    <a:cubicBezTo>
                      <a:pt x="8349" y="4499"/>
                      <a:pt x="8367" y="4499"/>
                      <a:pt x="8375" y="4488"/>
                    </a:cubicBezTo>
                    <a:cubicBezTo>
                      <a:pt x="8380" y="4488"/>
                      <a:pt x="8388" y="4466"/>
                      <a:pt x="8393" y="4466"/>
                    </a:cubicBezTo>
                    <a:cubicBezTo>
                      <a:pt x="8406" y="4444"/>
                      <a:pt x="8423" y="4444"/>
                      <a:pt x="8432" y="4422"/>
                    </a:cubicBezTo>
                    <a:cubicBezTo>
                      <a:pt x="8436" y="4422"/>
                      <a:pt x="8441" y="4400"/>
                      <a:pt x="8449" y="4389"/>
                    </a:cubicBezTo>
                    <a:cubicBezTo>
                      <a:pt x="8476" y="4345"/>
                      <a:pt x="8506" y="4334"/>
                      <a:pt x="8537" y="4312"/>
                    </a:cubicBezTo>
                    <a:cubicBezTo>
                      <a:pt x="8550" y="4290"/>
                      <a:pt x="8563" y="4268"/>
                      <a:pt x="8572" y="4257"/>
                    </a:cubicBezTo>
                    <a:cubicBezTo>
                      <a:pt x="8572" y="4257"/>
                      <a:pt x="8581" y="4257"/>
                      <a:pt x="8585" y="4257"/>
                    </a:cubicBezTo>
                    <a:cubicBezTo>
                      <a:pt x="8598" y="4257"/>
                      <a:pt x="8602" y="4202"/>
                      <a:pt x="8611" y="4202"/>
                    </a:cubicBezTo>
                    <a:cubicBezTo>
                      <a:pt x="8642" y="4202"/>
                      <a:pt x="8681" y="4125"/>
                      <a:pt x="8712" y="4136"/>
                    </a:cubicBezTo>
                    <a:cubicBezTo>
                      <a:pt x="8729" y="4136"/>
                      <a:pt x="8751" y="4169"/>
                      <a:pt x="8755" y="4224"/>
                    </a:cubicBezTo>
                    <a:cubicBezTo>
                      <a:pt x="8755" y="4290"/>
                      <a:pt x="8747" y="4323"/>
                      <a:pt x="8738" y="4367"/>
                    </a:cubicBezTo>
                    <a:cubicBezTo>
                      <a:pt x="8738" y="4367"/>
                      <a:pt x="8738" y="4389"/>
                      <a:pt x="8738" y="4389"/>
                    </a:cubicBezTo>
                    <a:cubicBezTo>
                      <a:pt x="8738" y="4389"/>
                      <a:pt x="8733" y="4389"/>
                      <a:pt x="8729" y="4389"/>
                    </a:cubicBezTo>
                    <a:cubicBezTo>
                      <a:pt x="8729" y="4389"/>
                      <a:pt x="8725" y="4411"/>
                      <a:pt x="8720" y="4422"/>
                    </a:cubicBezTo>
                    <a:cubicBezTo>
                      <a:pt x="8716" y="4433"/>
                      <a:pt x="8699" y="4433"/>
                      <a:pt x="8703" y="4466"/>
                    </a:cubicBezTo>
                    <a:cubicBezTo>
                      <a:pt x="8742" y="4466"/>
                      <a:pt x="8777" y="4400"/>
                      <a:pt x="8816" y="4345"/>
                    </a:cubicBezTo>
                    <a:cubicBezTo>
                      <a:pt x="8838" y="4323"/>
                      <a:pt x="8856" y="4312"/>
                      <a:pt x="8878" y="4301"/>
                    </a:cubicBezTo>
                    <a:cubicBezTo>
                      <a:pt x="8886" y="4290"/>
                      <a:pt x="8895" y="4279"/>
                      <a:pt x="8908" y="4268"/>
                    </a:cubicBezTo>
                    <a:cubicBezTo>
                      <a:pt x="8917" y="4268"/>
                      <a:pt x="8930" y="4268"/>
                      <a:pt x="8939" y="4246"/>
                    </a:cubicBezTo>
                    <a:cubicBezTo>
                      <a:pt x="8948" y="4246"/>
                      <a:pt x="8956" y="4224"/>
                      <a:pt x="8965" y="4224"/>
                    </a:cubicBezTo>
                    <a:cubicBezTo>
                      <a:pt x="8978" y="4224"/>
                      <a:pt x="8987" y="4224"/>
                      <a:pt x="9000" y="4202"/>
                    </a:cubicBezTo>
                    <a:cubicBezTo>
                      <a:pt x="9017" y="4191"/>
                      <a:pt x="9035" y="4147"/>
                      <a:pt x="9052" y="4136"/>
                    </a:cubicBezTo>
                    <a:cubicBezTo>
                      <a:pt x="9061" y="4136"/>
                      <a:pt x="9079" y="4125"/>
                      <a:pt x="9083" y="4114"/>
                    </a:cubicBezTo>
                    <a:cubicBezTo>
                      <a:pt x="9114" y="4092"/>
                      <a:pt x="9144" y="4036"/>
                      <a:pt x="9170" y="4047"/>
                    </a:cubicBezTo>
                    <a:cubicBezTo>
                      <a:pt x="9170" y="4003"/>
                      <a:pt x="9188" y="4047"/>
                      <a:pt x="9197" y="4047"/>
                    </a:cubicBezTo>
                    <a:cubicBezTo>
                      <a:pt x="9197" y="4047"/>
                      <a:pt x="9197" y="4025"/>
                      <a:pt x="9201" y="4025"/>
                    </a:cubicBezTo>
                    <a:cubicBezTo>
                      <a:pt x="9201" y="4025"/>
                      <a:pt x="9205" y="4025"/>
                      <a:pt x="9210" y="4025"/>
                    </a:cubicBezTo>
                    <a:cubicBezTo>
                      <a:pt x="9214" y="4025"/>
                      <a:pt x="9223" y="4025"/>
                      <a:pt x="9227" y="4025"/>
                    </a:cubicBezTo>
                    <a:cubicBezTo>
                      <a:pt x="9240" y="4025"/>
                      <a:pt x="9253" y="3992"/>
                      <a:pt x="9262" y="3981"/>
                    </a:cubicBezTo>
                    <a:cubicBezTo>
                      <a:pt x="9280" y="3970"/>
                      <a:pt x="9306" y="3981"/>
                      <a:pt x="9328" y="3959"/>
                    </a:cubicBezTo>
                    <a:cubicBezTo>
                      <a:pt x="9349" y="3959"/>
                      <a:pt x="9371" y="3937"/>
                      <a:pt x="9393" y="3937"/>
                    </a:cubicBezTo>
                    <a:cubicBezTo>
                      <a:pt x="9402" y="3937"/>
                      <a:pt x="9415" y="3937"/>
                      <a:pt x="9424" y="3937"/>
                    </a:cubicBezTo>
                    <a:cubicBezTo>
                      <a:pt x="9450" y="3937"/>
                      <a:pt x="9489" y="3915"/>
                      <a:pt x="9507" y="3915"/>
                    </a:cubicBezTo>
                    <a:cubicBezTo>
                      <a:pt x="9533" y="3915"/>
                      <a:pt x="9559" y="3915"/>
                      <a:pt x="9572" y="3915"/>
                    </a:cubicBezTo>
                    <a:cubicBezTo>
                      <a:pt x="9625" y="3937"/>
                      <a:pt x="9677" y="3915"/>
                      <a:pt x="9730" y="3926"/>
                    </a:cubicBezTo>
                    <a:cubicBezTo>
                      <a:pt x="9791" y="3926"/>
                      <a:pt x="9848" y="3937"/>
                      <a:pt x="9909" y="3948"/>
                    </a:cubicBezTo>
                    <a:cubicBezTo>
                      <a:pt x="9970" y="3959"/>
                      <a:pt x="10027" y="3970"/>
                      <a:pt x="10083" y="3992"/>
                    </a:cubicBezTo>
                    <a:cubicBezTo>
                      <a:pt x="10140" y="4014"/>
                      <a:pt x="10193" y="4036"/>
                      <a:pt x="10249" y="4059"/>
                    </a:cubicBezTo>
                    <a:cubicBezTo>
                      <a:pt x="10289" y="4081"/>
                      <a:pt x="10333" y="4114"/>
                      <a:pt x="10372" y="4125"/>
                    </a:cubicBezTo>
                    <a:cubicBezTo>
                      <a:pt x="10424" y="4136"/>
                      <a:pt x="10450" y="4169"/>
                      <a:pt x="10494" y="4202"/>
                    </a:cubicBezTo>
                    <a:cubicBezTo>
                      <a:pt x="10551" y="4235"/>
                      <a:pt x="10621" y="4279"/>
                      <a:pt x="10673" y="4323"/>
                    </a:cubicBezTo>
                    <a:cubicBezTo>
                      <a:pt x="10704" y="4345"/>
                      <a:pt x="10734" y="4356"/>
                      <a:pt x="10756" y="4389"/>
                    </a:cubicBezTo>
                    <a:cubicBezTo>
                      <a:pt x="10756" y="4389"/>
                      <a:pt x="10756" y="4411"/>
                      <a:pt x="10756" y="4411"/>
                    </a:cubicBezTo>
                    <a:cubicBezTo>
                      <a:pt x="10765" y="4411"/>
                      <a:pt x="10778" y="4422"/>
                      <a:pt x="10787" y="4433"/>
                    </a:cubicBezTo>
                    <a:cubicBezTo>
                      <a:pt x="10831" y="4488"/>
                      <a:pt x="10883" y="4544"/>
                      <a:pt x="10922" y="4588"/>
                    </a:cubicBezTo>
                    <a:cubicBezTo>
                      <a:pt x="10927" y="4588"/>
                      <a:pt x="10931" y="4588"/>
                      <a:pt x="10935" y="4610"/>
                    </a:cubicBezTo>
                    <a:cubicBezTo>
                      <a:pt x="10949" y="4621"/>
                      <a:pt x="10966" y="4643"/>
                      <a:pt x="10979" y="4654"/>
                    </a:cubicBezTo>
                    <a:cubicBezTo>
                      <a:pt x="10979" y="4654"/>
                      <a:pt x="10983" y="4676"/>
                      <a:pt x="10992" y="4687"/>
                    </a:cubicBezTo>
                    <a:lnTo>
                      <a:pt x="11010" y="4687"/>
                    </a:lnTo>
                    <a:cubicBezTo>
                      <a:pt x="11010" y="4687"/>
                      <a:pt x="11010" y="4709"/>
                      <a:pt x="11010" y="4709"/>
                    </a:cubicBezTo>
                    <a:cubicBezTo>
                      <a:pt x="11010" y="4709"/>
                      <a:pt x="11018" y="4709"/>
                      <a:pt x="11023" y="4709"/>
                    </a:cubicBezTo>
                    <a:cubicBezTo>
                      <a:pt x="11027" y="4720"/>
                      <a:pt x="11036" y="4753"/>
                      <a:pt x="11040" y="4764"/>
                    </a:cubicBezTo>
                    <a:cubicBezTo>
                      <a:pt x="11040" y="4764"/>
                      <a:pt x="11045" y="4764"/>
                      <a:pt x="11049" y="4764"/>
                    </a:cubicBezTo>
                    <a:cubicBezTo>
                      <a:pt x="11049" y="4764"/>
                      <a:pt x="11049" y="4775"/>
                      <a:pt x="11049" y="4786"/>
                    </a:cubicBezTo>
                    <a:cubicBezTo>
                      <a:pt x="11067" y="4819"/>
                      <a:pt x="11088" y="4841"/>
                      <a:pt x="11101" y="4874"/>
                    </a:cubicBezTo>
                    <a:cubicBezTo>
                      <a:pt x="11101" y="4874"/>
                      <a:pt x="11106" y="4896"/>
                      <a:pt x="11115" y="4907"/>
                    </a:cubicBezTo>
                    <a:cubicBezTo>
                      <a:pt x="11123" y="4929"/>
                      <a:pt x="11132" y="4929"/>
                      <a:pt x="11141" y="4940"/>
                    </a:cubicBezTo>
                    <a:cubicBezTo>
                      <a:pt x="11141" y="4940"/>
                      <a:pt x="11145" y="4962"/>
                      <a:pt x="11149" y="4973"/>
                    </a:cubicBezTo>
                    <a:cubicBezTo>
                      <a:pt x="11154" y="4973"/>
                      <a:pt x="11163" y="4973"/>
                      <a:pt x="11167" y="4984"/>
                    </a:cubicBezTo>
                    <a:cubicBezTo>
                      <a:pt x="11184" y="5017"/>
                      <a:pt x="11198" y="5061"/>
                      <a:pt x="11219" y="5083"/>
                    </a:cubicBezTo>
                    <a:cubicBezTo>
                      <a:pt x="11233" y="5160"/>
                      <a:pt x="11254" y="5194"/>
                      <a:pt x="11276" y="5227"/>
                    </a:cubicBezTo>
                    <a:cubicBezTo>
                      <a:pt x="11298" y="5260"/>
                      <a:pt x="11311" y="5304"/>
                      <a:pt x="11329" y="5337"/>
                    </a:cubicBezTo>
                    <a:cubicBezTo>
                      <a:pt x="11342" y="5370"/>
                      <a:pt x="11355" y="5403"/>
                      <a:pt x="11364" y="5414"/>
                    </a:cubicBezTo>
                    <a:cubicBezTo>
                      <a:pt x="11368" y="5414"/>
                      <a:pt x="11377" y="5414"/>
                      <a:pt x="11381" y="5436"/>
                    </a:cubicBezTo>
                    <a:cubicBezTo>
                      <a:pt x="11394" y="5469"/>
                      <a:pt x="11412" y="5502"/>
                      <a:pt x="11420" y="5513"/>
                    </a:cubicBezTo>
                    <a:cubicBezTo>
                      <a:pt x="11429" y="5513"/>
                      <a:pt x="11433" y="5513"/>
                      <a:pt x="11438" y="5535"/>
                    </a:cubicBezTo>
                    <a:cubicBezTo>
                      <a:pt x="11460" y="5568"/>
                      <a:pt x="11477" y="5601"/>
                      <a:pt x="11495" y="5623"/>
                    </a:cubicBezTo>
                    <a:cubicBezTo>
                      <a:pt x="11503" y="5645"/>
                      <a:pt x="11516" y="5645"/>
                      <a:pt x="11525" y="5667"/>
                    </a:cubicBezTo>
                    <a:cubicBezTo>
                      <a:pt x="11543" y="5689"/>
                      <a:pt x="11556" y="5712"/>
                      <a:pt x="11569" y="5734"/>
                    </a:cubicBezTo>
                    <a:cubicBezTo>
                      <a:pt x="11569" y="5734"/>
                      <a:pt x="11578" y="5756"/>
                      <a:pt x="11582" y="5756"/>
                    </a:cubicBezTo>
                    <a:cubicBezTo>
                      <a:pt x="11595" y="5778"/>
                      <a:pt x="11604" y="5789"/>
                      <a:pt x="11613" y="5800"/>
                    </a:cubicBezTo>
                    <a:cubicBezTo>
                      <a:pt x="11643" y="5844"/>
                      <a:pt x="11669" y="5899"/>
                      <a:pt x="11704" y="5943"/>
                    </a:cubicBezTo>
                    <a:cubicBezTo>
                      <a:pt x="11731" y="5976"/>
                      <a:pt x="11757" y="6009"/>
                      <a:pt x="11779" y="6042"/>
                    </a:cubicBezTo>
                    <a:cubicBezTo>
                      <a:pt x="11805" y="6075"/>
                      <a:pt x="11835" y="6097"/>
                      <a:pt x="11857" y="6130"/>
                    </a:cubicBezTo>
                    <a:cubicBezTo>
                      <a:pt x="11870" y="6141"/>
                      <a:pt x="11883" y="6163"/>
                      <a:pt x="11892" y="6186"/>
                    </a:cubicBezTo>
                    <a:cubicBezTo>
                      <a:pt x="11910" y="6208"/>
                      <a:pt x="11923" y="6208"/>
                      <a:pt x="11936" y="6230"/>
                    </a:cubicBezTo>
                    <a:cubicBezTo>
                      <a:pt x="11962" y="6263"/>
                      <a:pt x="11988" y="6296"/>
                      <a:pt x="12010" y="6329"/>
                    </a:cubicBezTo>
                    <a:cubicBezTo>
                      <a:pt x="12063" y="6395"/>
                      <a:pt x="12119" y="6439"/>
                      <a:pt x="12172" y="6516"/>
                    </a:cubicBezTo>
                    <a:cubicBezTo>
                      <a:pt x="12224" y="6582"/>
                      <a:pt x="12281" y="6648"/>
                      <a:pt x="12338" y="6692"/>
                    </a:cubicBezTo>
                    <a:cubicBezTo>
                      <a:pt x="12347" y="6692"/>
                      <a:pt x="12338" y="6748"/>
                      <a:pt x="12355" y="6748"/>
                    </a:cubicBezTo>
                    <a:cubicBezTo>
                      <a:pt x="12390" y="6814"/>
                      <a:pt x="12434" y="6847"/>
                      <a:pt x="12473" y="6891"/>
                    </a:cubicBezTo>
                    <a:cubicBezTo>
                      <a:pt x="12513" y="6946"/>
                      <a:pt x="12552" y="7001"/>
                      <a:pt x="12600" y="7034"/>
                    </a:cubicBezTo>
                    <a:cubicBezTo>
                      <a:pt x="12600" y="7056"/>
                      <a:pt x="12617" y="7078"/>
                      <a:pt x="12626" y="7089"/>
                    </a:cubicBezTo>
                    <a:cubicBezTo>
                      <a:pt x="12639" y="7111"/>
                      <a:pt x="12652" y="7122"/>
                      <a:pt x="12661" y="7133"/>
                    </a:cubicBezTo>
                    <a:cubicBezTo>
                      <a:pt x="12683" y="7155"/>
                      <a:pt x="12714" y="7177"/>
                      <a:pt x="12735" y="7210"/>
                    </a:cubicBezTo>
                    <a:cubicBezTo>
                      <a:pt x="12735" y="7210"/>
                      <a:pt x="12744" y="7232"/>
                      <a:pt x="12749" y="7243"/>
                    </a:cubicBezTo>
                    <a:cubicBezTo>
                      <a:pt x="12753" y="7243"/>
                      <a:pt x="12762" y="7254"/>
                      <a:pt x="12770" y="7265"/>
                    </a:cubicBezTo>
                    <a:cubicBezTo>
                      <a:pt x="12797" y="7309"/>
                      <a:pt x="12827" y="7354"/>
                      <a:pt x="12853" y="7387"/>
                    </a:cubicBezTo>
                    <a:cubicBezTo>
                      <a:pt x="12858" y="7398"/>
                      <a:pt x="12862" y="7409"/>
                      <a:pt x="12867" y="7420"/>
                    </a:cubicBezTo>
                    <a:cubicBezTo>
                      <a:pt x="12875" y="7431"/>
                      <a:pt x="12884" y="7420"/>
                      <a:pt x="12893" y="7431"/>
                    </a:cubicBezTo>
                    <a:cubicBezTo>
                      <a:pt x="12893" y="7431"/>
                      <a:pt x="12893" y="7442"/>
                      <a:pt x="12897" y="7453"/>
                    </a:cubicBezTo>
                    <a:cubicBezTo>
                      <a:pt x="12901" y="7453"/>
                      <a:pt x="12906" y="7453"/>
                      <a:pt x="12910" y="7453"/>
                    </a:cubicBezTo>
                    <a:cubicBezTo>
                      <a:pt x="12954" y="7508"/>
                      <a:pt x="12989" y="7552"/>
                      <a:pt x="13028" y="7618"/>
                    </a:cubicBezTo>
                    <a:cubicBezTo>
                      <a:pt x="13054" y="7651"/>
                      <a:pt x="13076" y="7695"/>
                      <a:pt x="13102" y="7739"/>
                    </a:cubicBezTo>
                    <a:cubicBezTo>
                      <a:pt x="13116" y="7761"/>
                      <a:pt x="13129" y="7783"/>
                      <a:pt x="13142" y="7794"/>
                    </a:cubicBezTo>
                    <a:cubicBezTo>
                      <a:pt x="13164" y="7816"/>
                      <a:pt x="13190" y="7872"/>
                      <a:pt x="13207" y="7894"/>
                    </a:cubicBezTo>
                    <a:cubicBezTo>
                      <a:pt x="13216" y="7905"/>
                      <a:pt x="13225" y="7916"/>
                      <a:pt x="13233" y="7938"/>
                    </a:cubicBezTo>
                    <a:cubicBezTo>
                      <a:pt x="13242" y="7949"/>
                      <a:pt x="13251" y="7971"/>
                      <a:pt x="13255" y="7993"/>
                    </a:cubicBezTo>
                    <a:cubicBezTo>
                      <a:pt x="13255" y="7993"/>
                      <a:pt x="13264" y="7993"/>
                      <a:pt x="13268" y="7993"/>
                    </a:cubicBezTo>
                    <a:cubicBezTo>
                      <a:pt x="13273" y="7993"/>
                      <a:pt x="13277" y="8026"/>
                      <a:pt x="13286" y="8037"/>
                    </a:cubicBezTo>
                    <a:cubicBezTo>
                      <a:pt x="13290" y="8037"/>
                      <a:pt x="13299" y="8037"/>
                      <a:pt x="13308" y="8059"/>
                    </a:cubicBezTo>
                    <a:cubicBezTo>
                      <a:pt x="13312" y="8059"/>
                      <a:pt x="13316" y="8081"/>
                      <a:pt x="13325" y="8092"/>
                    </a:cubicBezTo>
                    <a:cubicBezTo>
                      <a:pt x="13343" y="8125"/>
                      <a:pt x="13369" y="8180"/>
                      <a:pt x="13382" y="8213"/>
                    </a:cubicBezTo>
                    <a:cubicBezTo>
                      <a:pt x="13382" y="8213"/>
                      <a:pt x="13391" y="8213"/>
                      <a:pt x="13395" y="8213"/>
                    </a:cubicBezTo>
                    <a:cubicBezTo>
                      <a:pt x="13408" y="8235"/>
                      <a:pt x="13417" y="8268"/>
                      <a:pt x="13426" y="8279"/>
                    </a:cubicBezTo>
                    <a:cubicBezTo>
                      <a:pt x="13426" y="8279"/>
                      <a:pt x="13434" y="8279"/>
                      <a:pt x="13439" y="8290"/>
                    </a:cubicBezTo>
                    <a:cubicBezTo>
                      <a:pt x="13439" y="8290"/>
                      <a:pt x="13443" y="8301"/>
                      <a:pt x="13448" y="8312"/>
                    </a:cubicBezTo>
                    <a:cubicBezTo>
                      <a:pt x="13461" y="8335"/>
                      <a:pt x="13469" y="8357"/>
                      <a:pt x="13478" y="8390"/>
                    </a:cubicBezTo>
                    <a:cubicBezTo>
                      <a:pt x="13482" y="8390"/>
                      <a:pt x="13491" y="8401"/>
                      <a:pt x="13500" y="8423"/>
                    </a:cubicBezTo>
                    <a:cubicBezTo>
                      <a:pt x="13539" y="8500"/>
                      <a:pt x="13579" y="8588"/>
                      <a:pt x="13614" y="8665"/>
                    </a:cubicBezTo>
                    <a:cubicBezTo>
                      <a:pt x="13627" y="8687"/>
                      <a:pt x="13635" y="8709"/>
                      <a:pt x="13644" y="8731"/>
                    </a:cubicBezTo>
                    <a:cubicBezTo>
                      <a:pt x="13657" y="8764"/>
                      <a:pt x="13666" y="8775"/>
                      <a:pt x="13675" y="8797"/>
                    </a:cubicBezTo>
                    <a:cubicBezTo>
                      <a:pt x="13679" y="8819"/>
                      <a:pt x="13688" y="8830"/>
                      <a:pt x="13692" y="8841"/>
                    </a:cubicBezTo>
                    <a:cubicBezTo>
                      <a:pt x="13705" y="8863"/>
                      <a:pt x="13718" y="8896"/>
                      <a:pt x="13732" y="8907"/>
                    </a:cubicBezTo>
                    <a:cubicBezTo>
                      <a:pt x="13740" y="8930"/>
                      <a:pt x="13749" y="8963"/>
                      <a:pt x="13758" y="8996"/>
                    </a:cubicBezTo>
                    <a:cubicBezTo>
                      <a:pt x="13780" y="9051"/>
                      <a:pt x="13801" y="9095"/>
                      <a:pt x="13819" y="9150"/>
                    </a:cubicBezTo>
                    <a:cubicBezTo>
                      <a:pt x="13828" y="9172"/>
                      <a:pt x="13836" y="9205"/>
                      <a:pt x="13845" y="9238"/>
                    </a:cubicBezTo>
                    <a:cubicBezTo>
                      <a:pt x="13854" y="9260"/>
                      <a:pt x="13863" y="9293"/>
                      <a:pt x="13871" y="9315"/>
                    </a:cubicBezTo>
                    <a:cubicBezTo>
                      <a:pt x="13884" y="9348"/>
                      <a:pt x="13898" y="9392"/>
                      <a:pt x="13902" y="9414"/>
                    </a:cubicBezTo>
                    <a:cubicBezTo>
                      <a:pt x="13902" y="9414"/>
                      <a:pt x="13902" y="9447"/>
                      <a:pt x="13902" y="9447"/>
                    </a:cubicBezTo>
                    <a:cubicBezTo>
                      <a:pt x="13915" y="9492"/>
                      <a:pt x="13933" y="9547"/>
                      <a:pt x="13937" y="9602"/>
                    </a:cubicBezTo>
                    <a:cubicBezTo>
                      <a:pt x="13937" y="9624"/>
                      <a:pt x="13937" y="9646"/>
                      <a:pt x="13937" y="9668"/>
                    </a:cubicBezTo>
                    <a:cubicBezTo>
                      <a:pt x="13937" y="9701"/>
                      <a:pt x="13946" y="9723"/>
                      <a:pt x="13950" y="9745"/>
                    </a:cubicBezTo>
                    <a:cubicBezTo>
                      <a:pt x="13950" y="9789"/>
                      <a:pt x="13959" y="9844"/>
                      <a:pt x="13967" y="9866"/>
                    </a:cubicBezTo>
                    <a:cubicBezTo>
                      <a:pt x="13967" y="9910"/>
                      <a:pt x="13976" y="9943"/>
                      <a:pt x="13985" y="9988"/>
                    </a:cubicBezTo>
                    <a:cubicBezTo>
                      <a:pt x="13985" y="10010"/>
                      <a:pt x="13989" y="10010"/>
                      <a:pt x="13994" y="10021"/>
                    </a:cubicBezTo>
                    <a:cubicBezTo>
                      <a:pt x="13994" y="10043"/>
                      <a:pt x="13994" y="10054"/>
                      <a:pt x="13994" y="10065"/>
                    </a:cubicBezTo>
                    <a:cubicBezTo>
                      <a:pt x="14007" y="10153"/>
                      <a:pt x="14029" y="10241"/>
                      <a:pt x="14042" y="10329"/>
                    </a:cubicBezTo>
                    <a:cubicBezTo>
                      <a:pt x="14042" y="10329"/>
                      <a:pt x="14046" y="10351"/>
                      <a:pt x="14050" y="10362"/>
                    </a:cubicBezTo>
                    <a:cubicBezTo>
                      <a:pt x="14059" y="10417"/>
                      <a:pt x="14068" y="10472"/>
                      <a:pt x="14077" y="10528"/>
                    </a:cubicBezTo>
                    <a:cubicBezTo>
                      <a:pt x="14077" y="10528"/>
                      <a:pt x="14085" y="10550"/>
                      <a:pt x="14085" y="10550"/>
                    </a:cubicBezTo>
                    <a:cubicBezTo>
                      <a:pt x="14085" y="10572"/>
                      <a:pt x="14085" y="10583"/>
                      <a:pt x="14085" y="10594"/>
                    </a:cubicBezTo>
                    <a:cubicBezTo>
                      <a:pt x="14085" y="10594"/>
                      <a:pt x="14085" y="10594"/>
                      <a:pt x="14085" y="10616"/>
                    </a:cubicBezTo>
                    <a:cubicBezTo>
                      <a:pt x="14094" y="10682"/>
                      <a:pt x="14099" y="10759"/>
                      <a:pt x="14120" y="10803"/>
                    </a:cubicBezTo>
                    <a:cubicBezTo>
                      <a:pt x="14120" y="10869"/>
                      <a:pt x="14138" y="10924"/>
                      <a:pt x="14142" y="10979"/>
                    </a:cubicBezTo>
                    <a:cubicBezTo>
                      <a:pt x="14142" y="11001"/>
                      <a:pt x="14151" y="11001"/>
                      <a:pt x="14151" y="11001"/>
                    </a:cubicBezTo>
                    <a:cubicBezTo>
                      <a:pt x="14155" y="11034"/>
                      <a:pt x="14151" y="11078"/>
                      <a:pt x="14160" y="11112"/>
                    </a:cubicBezTo>
                    <a:cubicBezTo>
                      <a:pt x="14160" y="11112"/>
                      <a:pt x="14164" y="11123"/>
                      <a:pt x="14168" y="11123"/>
                    </a:cubicBezTo>
                    <a:cubicBezTo>
                      <a:pt x="14168" y="11123"/>
                      <a:pt x="14168" y="11145"/>
                      <a:pt x="14168" y="11156"/>
                    </a:cubicBezTo>
                    <a:cubicBezTo>
                      <a:pt x="14182" y="11244"/>
                      <a:pt x="14190" y="11332"/>
                      <a:pt x="14199" y="11409"/>
                    </a:cubicBezTo>
                    <a:cubicBezTo>
                      <a:pt x="14199" y="11409"/>
                      <a:pt x="14199" y="11442"/>
                      <a:pt x="14203" y="11453"/>
                    </a:cubicBezTo>
                    <a:cubicBezTo>
                      <a:pt x="14203" y="11453"/>
                      <a:pt x="14208" y="11464"/>
                      <a:pt x="14208" y="11464"/>
                    </a:cubicBezTo>
                    <a:cubicBezTo>
                      <a:pt x="14216" y="11497"/>
                      <a:pt x="14208" y="11508"/>
                      <a:pt x="14212" y="11530"/>
                    </a:cubicBezTo>
                    <a:cubicBezTo>
                      <a:pt x="14212" y="11530"/>
                      <a:pt x="14221" y="11530"/>
                      <a:pt x="14221" y="11530"/>
                    </a:cubicBezTo>
                    <a:cubicBezTo>
                      <a:pt x="14230" y="11574"/>
                      <a:pt x="14230" y="11630"/>
                      <a:pt x="14234" y="11685"/>
                    </a:cubicBezTo>
                    <a:cubicBezTo>
                      <a:pt x="14234" y="11718"/>
                      <a:pt x="14247" y="11751"/>
                      <a:pt x="14251" y="11784"/>
                    </a:cubicBezTo>
                    <a:cubicBezTo>
                      <a:pt x="14260" y="11850"/>
                      <a:pt x="14265" y="11916"/>
                      <a:pt x="14273" y="11982"/>
                    </a:cubicBezTo>
                    <a:cubicBezTo>
                      <a:pt x="14278" y="12037"/>
                      <a:pt x="14286" y="12081"/>
                      <a:pt x="14291" y="12126"/>
                    </a:cubicBezTo>
                    <a:cubicBezTo>
                      <a:pt x="14291" y="12148"/>
                      <a:pt x="14295" y="12170"/>
                      <a:pt x="14300" y="12181"/>
                    </a:cubicBezTo>
                    <a:cubicBezTo>
                      <a:pt x="14300" y="12214"/>
                      <a:pt x="14308" y="12247"/>
                      <a:pt x="14313" y="12291"/>
                    </a:cubicBezTo>
                    <a:cubicBezTo>
                      <a:pt x="14317" y="12324"/>
                      <a:pt x="14326" y="12346"/>
                      <a:pt x="14330" y="12379"/>
                    </a:cubicBezTo>
                    <a:cubicBezTo>
                      <a:pt x="14348" y="12500"/>
                      <a:pt x="14365" y="12643"/>
                      <a:pt x="14382" y="12765"/>
                    </a:cubicBezTo>
                    <a:cubicBezTo>
                      <a:pt x="14396" y="12864"/>
                      <a:pt x="14413" y="12952"/>
                      <a:pt x="14422" y="13051"/>
                    </a:cubicBezTo>
                    <a:cubicBezTo>
                      <a:pt x="14422" y="13095"/>
                      <a:pt x="14422" y="13128"/>
                      <a:pt x="14431" y="13161"/>
                    </a:cubicBezTo>
                    <a:cubicBezTo>
                      <a:pt x="14431" y="13194"/>
                      <a:pt x="14444" y="13216"/>
                      <a:pt x="14448" y="13238"/>
                    </a:cubicBezTo>
                    <a:cubicBezTo>
                      <a:pt x="14461" y="13327"/>
                      <a:pt x="14466" y="13404"/>
                      <a:pt x="14474" y="13503"/>
                    </a:cubicBezTo>
                    <a:cubicBezTo>
                      <a:pt x="14474" y="13547"/>
                      <a:pt x="14483" y="13580"/>
                      <a:pt x="14483" y="13613"/>
                    </a:cubicBezTo>
                    <a:cubicBezTo>
                      <a:pt x="14483" y="13646"/>
                      <a:pt x="14483" y="13679"/>
                      <a:pt x="14479" y="13712"/>
                    </a:cubicBezTo>
                    <a:cubicBezTo>
                      <a:pt x="14479" y="13823"/>
                      <a:pt x="14474" y="13933"/>
                      <a:pt x="14479" y="14054"/>
                    </a:cubicBezTo>
                    <a:cubicBezTo>
                      <a:pt x="14461" y="14142"/>
                      <a:pt x="14439" y="14231"/>
                      <a:pt x="14413" y="14319"/>
                    </a:cubicBezTo>
                    <a:cubicBezTo>
                      <a:pt x="14413" y="14319"/>
                      <a:pt x="14413" y="14341"/>
                      <a:pt x="14413" y="14341"/>
                    </a:cubicBezTo>
                    <a:cubicBezTo>
                      <a:pt x="14413" y="14341"/>
                      <a:pt x="14400" y="14374"/>
                      <a:pt x="14396" y="14385"/>
                    </a:cubicBezTo>
                    <a:cubicBezTo>
                      <a:pt x="14387" y="14418"/>
                      <a:pt x="14374" y="14440"/>
                      <a:pt x="14361" y="14462"/>
                    </a:cubicBezTo>
                    <a:cubicBezTo>
                      <a:pt x="14352" y="14495"/>
                      <a:pt x="14339" y="14528"/>
                      <a:pt x="14334" y="14539"/>
                    </a:cubicBezTo>
                    <a:cubicBezTo>
                      <a:pt x="14326" y="14561"/>
                      <a:pt x="14321" y="14561"/>
                      <a:pt x="14317" y="14572"/>
                    </a:cubicBezTo>
                    <a:cubicBezTo>
                      <a:pt x="14317" y="14572"/>
                      <a:pt x="14317" y="14583"/>
                      <a:pt x="14308" y="14594"/>
                    </a:cubicBezTo>
                    <a:cubicBezTo>
                      <a:pt x="14295" y="14616"/>
                      <a:pt x="14282" y="14649"/>
                      <a:pt x="14273" y="14671"/>
                    </a:cubicBezTo>
                    <a:cubicBezTo>
                      <a:pt x="14269" y="14671"/>
                      <a:pt x="14260" y="14682"/>
                      <a:pt x="14251" y="14693"/>
                    </a:cubicBezTo>
                    <a:cubicBezTo>
                      <a:pt x="14243" y="14715"/>
                      <a:pt x="14234" y="14737"/>
                      <a:pt x="14230" y="14748"/>
                    </a:cubicBezTo>
                    <a:cubicBezTo>
                      <a:pt x="14230" y="14748"/>
                      <a:pt x="14221" y="14748"/>
                      <a:pt x="14216" y="14759"/>
                    </a:cubicBezTo>
                    <a:cubicBezTo>
                      <a:pt x="14216" y="14759"/>
                      <a:pt x="14208" y="14792"/>
                      <a:pt x="14199" y="14803"/>
                    </a:cubicBezTo>
                    <a:cubicBezTo>
                      <a:pt x="14195" y="14814"/>
                      <a:pt x="14186" y="14814"/>
                      <a:pt x="14177" y="14836"/>
                    </a:cubicBezTo>
                    <a:cubicBezTo>
                      <a:pt x="14151" y="14881"/>
                      <a:pt x="14120" y="14914"/>
                      <a:pt x="14094" y="14958"/>
                    </a:cubicBezTo>
                    <a:cubicBezTo>
                      <a:pt x="14068" y="14991"/>
                      <a:pt x="14029" y="15035"/>
                      <a:pt x="14002" y="15057"/>
                    </a:cubicBezTo>
                    <a:cubicBezTo>
                      <a:pt x="13989" y="15068"/>
                      <a:pt x="13972" y="15068"/>
                      <a:pt x="13959" y="15079"/>
                    </a:cubicBezTo>
                    <a:cubicBezTo>
                      <a:pt x="13954" y="15079"/>
                      <a:pt x="13941" y="15101"/>
                      <a:pt x="13937" y="15112"/>
                    </a:cubicBezTo>
                    <a:cubicBezTo>
                      <a:pt x="13911" y="15156"/>
                      <a:pt x="13876" y="15178"/>
                      <a:pt x="13845" y="15200"/>
                    </a:cubicBezTo>
                    <a:cubicBezTo>
                      <a:pt x="13819" y="15211"/>
                      <a:pt x="13723" y="15233"/>
                      <a:pt x="13727" y="15112"/>
                    </a:cubicBezTo>
                    <a:cubicBezTo>
                      <a:pt x="13727" y="15090"/>
                      <a:pt x="13736" y="15079"/>
                      <a:pt x="13749" y="15068"/>
                    </a:cubicBezTo>
                    <a:cubicBezTo>
                      <a:pt x="13775" y="15035"/>
                      <a:pt x="13815" y="15002"/>
                      <a:pt x="13845" y="14991"/>
                    </a:cubicBezTo>
                    <a:cubicBezTo>
                      <a:pt x="13854" y="14969"/>
                      <a:pt x="13863" y="14936"/>
                      <a:pt x="13876" y="14925"/>
                    </a:cubicBezTo>
                    <a:cubicBezTo>
                      <a:pt x="13880" y="14903"/>
                      <a:pt x="13889" y="14925"/>
                      <a:pt x="13889" y="14914"/>
                    </a:cubicBezTo>
                    <a:cubicBezTo>
                      <a:pt x="13876" y="14914"/>
                      <a:pt x="13893" y="14892"/>
                      <a:pt x="13898" y="14881"/>
                    </a:cubicBezTo>
                    <a:cubicBezTo>
                      <a:pt x="13898" y="14881"/>
                      <a:pt x="13906" y="14881"/>
                      <a:pt x="13906" y="14881"/>
                    </a:cubicBezTo>
                    <a:cubicBezTo>
                      <a:pt x="13972" y="14847"/>
                      <a:pt x="14016" y="14770"/>
                      <a:pt x="14068" y="14715"/>
                    </a:cubicBezTo>
                    <a:cubicBezTo>
                      <a:pt x="14068" y="14693"/>
                      <a:pt x="14081" y="14682"/>
                      <a:pt x="14090" y="14660"/>
                    </a:cubicBezTo>
                    <a:cubicBezTo>
                      <a:pt x="14103" y="14638"/>
                      <a:pt x="14120" y="14594"/>
                      <a:pt x="14133" y="14572"/>
                    </a:cubicBezTo>
                    <a:cubicBezTo>
                      <a:pt x="14133" y="14561"/>
                      <a:pt x="14138" y="14572"/>
                      <a:pt x="14142" y="14572"/>
                    </a:cubicBezTo>
                    <a:cubicBezTo>
                      <a:pt x="14142" y="14572"/>
                      <a:pt x="14142" y="14550"/>
                      <a:pt x="14147" y="14550"/>
                    </a:cubicBezTo>
                    <a:cubicBezTo>
                      <a:pt x="14168" y="14506"/>
                      <a:pt x="14195" y="14440"/>
                      <a:pt x="14212" y="14396"/>
                    </a:cubicBezTo>
                    <a:cubicBezTo>
                      <a:pt x="14225" y="14352"/>
                      <a:pt x="14251" y="14308"/>
                      <a:pt x="14260" y="14286"/>
                    </a:cubicBezTo>
                    <a:cubicBezTo>
                      <a:pt x="14260" y="14286"/>
                      <a:pt x="14260" y="14275"/>
                      <a:pt x="14265" y="14264"/>
                    </a:cubicBezTo>
                    <a:cubicBezTo>
                      <a:pt x="14282" y="14219"/>
                      <a:pt x="14300" y="14164"/>
                      <a:pt x="14313" y="14131"/>
                    </a:cubicBezTo>
                    <a:cubicBezTo>
                      <a:pt x="14321" y="14087"/>
                      <a:pt x="14334" y="14065"/>
                      <a:pt x="14343" y="14032"/>
                    </a:cubicBezTo>
                    <a:cubicBezTo>
                      <a:pt x="14361" y="13966"/>
                      <a:pt x="14374" y="13889"/>
                      <a:pt x="14382" y="13812"/>
                    </a:cubicBezTo>
                    <a:cubicBezTo>
                      <a:pt x="14369" y="13801"/>
                      <a:pt x="14365" y="13834"/>
                      <a:pt x="14356" y="13845"/>
                    </a:cubicBezTo>
                    <a:cubicBezTo>
                      <a:pt x="14348" y="13856"/>
                      <a:pt x="14339" y="13867"/>
                      <a:pt x="14330" y="13878"/>
                    </a:cubicBezTo>
                    <a:cubicBezTo>
                      <a:pt x="14300" y="13911"/>
                      <a:pt x="14273" y="13944"/>
                      <a:pt x="14247" y="13988"/>
                    </a:cubicBezTo>
                    <a:cubicBezTo>
                      <a:pt x="14238" y="13988"/>
                      <a:pt x="14234" y="14010"/>
                      <a:pt x="14221" y="14021"/>
                    </a:cubicBezTo>
                    <a:cubicBezTo>
                      <a:pt x="14199" y="14065"/>
                      <a:pt x="14177" y="14087"/>
                      <a:pt x="14155" y="14120"/>
                    </a:cubicBezTo>
                    <a:cubicBezTo>
                      <a:pt x="14147" y="14131"/>
                      <a:pt x="14133" y="14153"/>
                      <a:pt x="14125" y="14164"/>
                    </a:cubicBezTo>
                    <a:cubicBezTo>
                      <a:pt x="14125" y="14164"/>
                      <a:pt x="14125" y="14175"/>
                      <a:pt x="14125" y="14175"/>
                    </a:cubicBezTo>
                    <a:cubicBezTo>
                      <a:pt x="14090" y="14231"/>
                      <a:pt x="14050" y="14275"/>
                      <a:pt x="14011" y="14308"/>
                    </a:cubicBezTo>
                    <a:cubicBezTo>
                      <a:pt x="14011" y="14308"/>
                      <a:pt x="14002" y="14330"/>
                      <a:pt x="13998" y="14330"/>
                    </a:cubicBezTo>
                    <a:cubicBezTo>
                      <a:pt x="13994" y="14330"/>
                      <a:pt x="13989" y="14330"/>
                      <a:pt x="13985" y="14330"/>
                    </a:cubicBezTo>
                    <a:cubicBezTo>
                      <a:pt x="13976" y="14341"/>
                      <a:pt x="13963" y="14363"/>
                      <a:pt x="13954" y="14374"/>
                    </a:cubicBezTo>
                    <a:cubicBezTo>
                      <a:pt x="13950" y="14374"/>
                      <a:pt x="13937" y="14374"/>
                      <a:pt x="13928" y="14396"/>
                    </a:cubicBezTo>
                    <a:cubicBezTo>
                      <a:pt x="13911" y="14396"/>
                      <a:pt x="13906" y="14407"/>
                      <a:pt x="13893" y="14418"/>
                    </a:cubicBezTo>
                    <a:cubicBezTo>
                      <a:pt x="13876" y="14440"/>
                      <a:pt x="13867" y="14451"/>
                      <a:pt x="13854" y="14473"/>
                    </a:cubicBezTo>
                    <a:cubicBezTo>
                      <a:pt x="13815" y="14517"/>
                      <a:pt x="13771" y="14550"/>
                      <a:pt x="13727" y="14583"/>
                    </a:cubicBezTo>
                    <a:cubicBezTo>
                      <a:pt x="13701" y="14594"/>
                      <a:pt x="13679" y="14616"/>
                      <a:pt x="13657" y="14616"/>
                    </a:cubicBezTo>
                    <a:cubicBezTo>
                      <a:pt x="13644" y="14616"/>
                      <a:pt x="13635" y="14583"/>
                      <a:pt x="13622" y="14594"/>
                    </a:cubicBezTo>
                    <a:cubicBezTo>
                      <a:pt x="13609" y="14550"/>
                      <a:pt x="13592" y="14484"/>
                      <a:pt x="13600" y="14418"/>
                    </a:cubicBezTo>
                    <a:cubicBezTo>
                      <a:pt x="13609" y="14374"/>
                      <a:pt x="13631" y="14374"/>
                      <a:pt x="13649" y="14352"/>
                    </a:cubicBezTo>
                    <a:cubicBezTo>
                      <a:pt x="13649" y="14352"/>
                      <a:pt x="13657" y="14341"/>
                      <a:pt x="13657" y="14330"/>
                    </a:cubicBezTo>
                    <a:cubicBezTo>
                      <a:pt x="13670" y="14319"/>
                      <a:pt x="13683" y="14286"/>
                      <a:pt x="13692" y="14275"/>
                    </a:cubicBezTo>
                    <a:cubicBezTo>
                      <a:pt x="13701" y="14264"/>
                      <a:pt x="13710" y="14264"/>
                      <a:pt x="13718" y="14253"/>
                    </a:cubicBezTo>
                    <a:cubicBezTo>
                      <a:pt x="13732" y="14231"/>
                      <a:pt x="13740" y="14197"/>
                      <a:pt x="13749" y="14175"/>
                    </a:cubicBezTo>
                    <a:cubicBezTo>
                      <a:pt x="13762" y="14164"/>
                      <a:pt x="13775" y="14153"/>
                      <a:pt x="13788" y="14131"/>
                    </a:cubicBezTo>
                    <a:cubicBezTo>
                      <a:pt x="13832" y="14087"/>
                      <a:pt x="13867" y="14032"/>
                      <a:pt x="13906" y="13977"/>
                    </a:cubicBezTo>
                    <a:cubicBezTo>
                      <a:pt x="13933" y="13933"/>
                      <a:pt x="13954" y="13900"/>
                      <a:pt x="13981" y="13845"/>
                    </a:cubicBezTo>
                    <a:cubicBezTo>
                      <a:pt x="14002" y="13801"/>
                      <a:pt x="14024" y="13757"/>
                      <a:pt x="14050" y="13723"/>
                    </a:cubicBezTo>
                    <a:cubicBezTo>
                      <a:pt x="14050" y="13679"/>
                      <a:pt x="14068" y="13657"/>
                      <a:pt x="14081" y="13602"/>
                    </a:cubicBezTo>
                    <a:cubicBezTo>
                      <a:pt x="14094" y="13569"/>
                      <a:pt x="14107" y="13536"/>
                      <a:pt x="14120" y="13503"/>
                    </a:cubicBezTo>
                    <a:cubicBezTo>
                      <a:pt x="14120" y="13503"/>
                      <a:pt x="14133" y="13470"/>
                      <a:pt x="14120" y="13470"/>
                    </a:cubicBezTo>
                    <a:cubicBezTo>
                      <a:pt x="14072" y="13503"/>
                      <a:pt x="14033" y="13547"/>
                      <a:pt x="13994" y="13569"/>
                    </a:cubicBezTo>
                    <a:cubicBezTo>
                      <a:pt x="13976" y="13569"/>
                      <a:pt x="13959" y="13569"/>
                      <a:pt x="13941" y="13569"/>
                    </a:cubicBezTo>
                    <a:cubicBezTo>
                      <a:pt x="13928" y="13569"/>
                      <a:pt x="13919" y="13602"/>
                      <a:pt x="13906" y="13613"/>
                    </a:cubicBezTo>
                    <a:cubicBezTo>
                      <a:pt x="13898" y="13624"/>
                      <a:pt x="13884" y="13635"/>
                      <a:pt x="13871" y="13646"/>
                    </a:cubicBezTo>
                    <a:cubicBezTo>
                      <a:pt x="13849" y="13668"/>
                      <a:pt x="13828" y="13701"/>
                      <a:pt x="13806" y="13723"/>
                    </a:cubicBezTo>
                    <a:cubicBezTo>
                      <a:pt x="13784" y="13746"/>
                      <a:pt x="13762" y="13768"/>
                      <a:pt x="13736" y="13801"/>
                    </a:cubicBezTo>
                    <a:cubicBezTo>
                      <a:pt x="13714" y="13823"/>
                      <a:pt x="13688" y="13856"/>
                      <a:pt x="13666" y="13878"/>
                    </a:cubicBezTo>
                    <a:cubicBezTo>
                      <a:pt x="13627" y="13889"/>
                      <a:pt x="13592" y="13878"/>
                      <a:pt x="13548" y="13889"/>
                    </a:cubicBezTo>
                    <a:cubicBezTo>
                      <a:pt x="13526" y="13845"/>
                      <a:pt x="13509" y="13790"/>
                      <a:pt x="13504" y="13701"/>
                    </a:cubicBezTo>
                    <a:cubicBezTo>
                      <a:pt x="13526" y="13657"/>
                      <a:pt x="13539" y="13613"/>
                      <a:pt x="13557" y="13580"/>
                    </a:cubicBezTo>
                    <a:cubicBezTo>
                      <a:pt x="13570" y="13558"/>
                      <a:pt x="13583" y="13547"/>
                      <a:pt x="13596" y="13536"/>
                    </a:cubicBezTo>
                    <a:cubicBezTo>
                      <a:pt x="13644" y="13470"/>
                      <a:pt x="13705" y="13415"/>
                      <a:pt x="13740" y="13349"/>
                    </a:cubicBezTo>
                    <a:cubicBezTo>
                      <a:pt x="13745" y="13349"/>
                      <a:pt x="13753" y="13349"/>
                      <a:pt x="13758" y="13338"/>
                    </a:cubicBezTo>
                    <a:cubicBezTo>
                      <a:pt x="13767" y="13316"/>
                      <a:pt x="13775" y="13283"/>
                      <a:pt x="13784" y="13272"/>
                    </a:cubicBezTo>
                    <a:cubicBezTo>
                      <a:pt x="13806" y="13238"/>
                      <a:pt x="13832" y="13216"/>
                      <a:pt x="13858" y="13194"/>
                    </a:cubicBezTo>
                    <a:cubicBezTo>
                      <a:pt x="13858" y="13161"/>
                      <a:pt x="13876" y="13161"/>
                      <a:pt x="13880" y="13150"/>
                    </a:cubicBezTo>
                    <a:cubicBezTo>
                      <a:pt x="13880" y="13150"/>
                      <a:pt x="13880" y="13139"/>
                      <a:pt x="13880" y="13128"/>
                    </a:cubicBezTo>
                    <a:cubicBezTo>
                      <a:pt x="13880" y="13128"/>
                      <a:pt x="13889" y="13128"/>
                      <a:pt x="13889" y="13128"/>
                    </a:cubicBezTo>
                    <a:cubicBezTo>
                      <a:pt x="13898" y="13106"/>
                      <a:pt x="13902" y="13095"/>
                      <a:pt x="13911" y="13073"/>
                    </a:cubicBezTo>
                    <a:cubicBezTo>
                      <a:pt x="13911" y="13073"/>
                      <a:pt x="13919" y="13062"/>
                      <a:pt x="13924" y="13051"/>
                    </a:cubicBezTo>
                    <a:cubicBezTo>
                      <a:pt x="13928" y="13040"/>
                      <a:pt x="13928" y="12985"/>
                      <a:pt x="13946" y="13007"/>
                    </a:cubicBezTo>
                    <a:cubicBezTo>
                      <a:pt x="13946" y="12941"/>
                      <a:pt x="13976" y="12897"/>
                      <a:pt x="13976" y="12853"/>
                    </a:cubicBezTo>
                    <a:cubicBezTo>
                      <a:pt x="13946" y="12897"/>
                      <a:pt x="13911" y="12919"/>
                      <a:pt x="13876" y="12941"/>
                    </a:cubicBezTo>
                    <a:cubicBezTo>
                      <a:pt x="13801" y="13007"/>
                      <a:pt x="13710" y="13073"/>
                      <a:pt x="13635" y="13128"/>
                    </a:cubicBezTo>
                    <a:cubicBezTo>
                      <a:pt x="13609" y="13150"/>
                      <a:pt x="13583" y="13194"/>
                      <a:pt x="13557" y="13194"/>
                    </a:cubicBezTo>
                    <a:cubicBezTo>
                      <a:pt x="13526" y="13216"/>
                      <a:pt x="13482" y="13194"/>
                      <a:pt x="13461" y="13194"/>
                    </a:cubicBezTo>
                    <a:cubicBezTo>
                      <a:pt x="13448" y="13161"/>
                      <a:pt x="13421" y="13139"/>
                      <a:pt x="13421" y="13084"/>
                    </a:cubicBezTo>
                    <a:cubicBezTo>
                      <a:pt x="13421" y="13051"/>
                      <a:pt x="13430" y="13007"/>
                      <a:pt x="13430" y="12963"/>
                    </a:cubicBezTo>
                    <a:cubicBezTo>
                      <a:pt x="13448" y="12919"/>
                      <a:pt x="13456" y="12886"/>
                      <a:pt x="13478" y="12864"/>
                    </a:cubicBezTo>
                    <a:cubicBezTo>
                      <a:pt x="13482" y="12864"/>
                      <a:pt x="13487" y="12842"/>
                      <a:pt x="13491" y="12842"/>
                    </a:cubicBezTo>
                    <a:cubicBezTo>
                      <a:pt x="13500" y="12831"/>
                      <a:pt x="13509" y="12831"/>
                      <a:pt x="13522" y="12820"/>
                    </a:cubicBezTo>
                    <a:cubicBezTo>
                      <a:pt x="13522" y="12820"/>
                      <a:pt x="13522" y="12809"/>
                      <a:pt x="13522" y="12809"/>
                    </a:cubicBezTo>
                    <a:cubicBezTo>
                      <a:pt x="13531" y="12787"/>
                      <a:pt x="13544" y="12776"/>
                      <a:pt x="13552" y="12765"/>
                    </a:cubicBezTo>
                    <a:cubicBezTo>
                      <a:pt x="13566" y="12754"/>
                      <a:pt x="13583" y="12743"/>
                      <a:pt x="13592" y="12732"/>
                    </a:cubicBezTo>
                    <a:cubicBezTo>
                      <a:pt x="13605" y="12732"/>
                      <a:pt x="13614" y="12688"/>
                      <a:pt x="13622" y="12677"/>
                    </a:cubicBezTo>
                    <a:cubicBezTo>
                      <a:pt x="13631" y="12654"/>
                      <a:pt x="13640" y="12643"/>
                      <a:pt x="13649" y="12621"/>
                    </a:cubicBezTo>
                    <a:cubicBezTo>
                      <a:pt x="13657" y="12621"/>
                      <a:pt x="13662" y="12599"/>
                      <a:pt x="13670" y="12588"/>
                    </a:cubicBezTo>
                    <a:cubicBezTo>
                      <a:pt x="13697" y="12544"/>
                      <a:pt x="13727" y="12500"/>
                      <a:pt x="13758" y="12478"/>
                    </a:cubicBezTo>
                    <a:cubicBezTo>
                      <a:pt x="13806" y="12346"/>
                      <a:pt x="13867" y="12236"/>
                      <a:pt x="13915" y="12115"/>
                    </a:cubicBezTo>
                    <a:cubicBezTo>
                      <a:pt x="13933" y="12070"/>
                      <a:pt x="13950" y="12026"/>
                      <a:pt x="13963" y="11971"/>
                    </a:cubicBezTo>
                    <a:cubicBezTo>
                      <a:pt x="13933" y="11971"/>
                      <a:pt x="13919" y="12026"/>
                      <a:pt x="13889" y="12037"/>
                    </a:cubicBezTo>
                    <a:cubicBezTo>
                      <a:pt x="13876" y="12081"/>
                      <a:pt x="13863" y="12104"/>
                      <a:pt x="13845" y="12126"/>
                    </a:cubicBezTo>
                    <a:cubicBezTo>
                      <a:pt x="13845" y="12126"/>
                      <a:pt x="13832" y="12126"/>
                      <a:pt x="13832" y="12126"/>
                    </a:cubicBezTo>
                    <a:cubicBezTo>
                      <a:pt x="13801" y="12148"/>
                      <a:pt x="13771" y="12192"/>
                      <a:pt x="13745" y="12225"/>
                    </a:cubicBezTo>
                    <a:cubicBezTo>
                      <a:pt x="13723" y="12247"/>
                      <a:pt x="13701" y="12269"/>
                      <a:pt x="13679" y="12302"/>
                    </a:cubicBezTo>
                    <a:cubicBezTo>
                      <a:pt x="13675" y="12302"/>
                      <a:pt x="13666" y="12302"/>
                      <a:pt x="13662" y="12324"/>
                    </a:cubicBezTo>
                    <a:lnTo>
                      <a:pt x="13640" y="12324"/>
                    </a:lnTo>
                    <a:cubicBezTo>
                      <a:pt x="13640" y="12324"/>
                      <a:pt x="13622" y="12368"/>
                      <a:pt x="13614" y="12379"/>
                    </a:cubicBezTo>
                    <a:cubicBezTo>
                      <a:pt x="13592" y="12412"/>
                      <a:pt x="13574" y="12412"/>
                      <a:pt x="13552" y="12434"/>
                    </a:cubicBezTo>
                    <a:cubicBezTo>
                      <a:pt x="13535" y="12445"/>
                      <a:pt x="13522" y="12467"/>
                      <a:pt x="13509" y="12478"/>
                    </a:cubicBezTo>
                    <a:cubicBezTo>
                      <a:pt x="13500" y="12489"/>
                      <a:pt x="13487" y="12500"/>
                      <a:pt x="13482" y="12500"/>
                    </a:cubicBezTo>
                    <a:cubicBezTo>
                      <a:pt x="13413" y="12555"/>
                      <a:pt x="13338" y="12577"/>
                      <a:pt x="13268" y="12566"/>
                    </a:cubicBezTo>
                    <a:cubicBezTo>
                      <a:pt x="13268" y="12544"/>
                      <a:pt x="13260" y="12533"/>
                      <a:pt x="13260" y="12511"/>
                    </a:cubicBezTo>
                    <a:cubicBezTo>
                      <a:pt x="13260" y="12478"/>
                      <a:pt x="13260" y="12478"/>
                      <a:pt x="13268" y="12456"/>
                    </a:cubicBezTo>
                    <a:cubicBezTo>
                      <a:pt x="13268" y="12456"/>
                      <a:pt x="13268" y="12423"/>
                      <a:pt x="13273" y="12412"/>
                    </a:cubicBezTo>
                    <a:cubicBezTo>
                      <a:pt x="13273" y="12412"/>
                      <a:pt x="13277" y="12412"/>
                      <a:pt x="13282" y="12412"/>
                    </a:cubicBezTo>
                    <a:cubicBezTo>
                      <a:pt x="13299" y="12379"/>
                      <a:pt x="13325" y="12357"/>
                      <a:pt x="13343" y="12324"/>
                    </a:cubicBezTo>
                    <a:cubicBezTo>
                      <a:pt x="13356" y="12302"/>
                      <a:pt x="13369" y="12280"/>
                      <a:pt x="13378" y="12269"/>
                    </a:cubicBezTo>
                    <a:cubicBezTo>
                      <a:pt x="13386" y="12247"/>
                      <a:pt x="13395" y="12247"/>
                      <a:pt x="13404" y="12247"/>
                    </a:cubicBezTo>
                    <a:cubicBezTo>
                      <a:pt x="13404" y="12247"/>
                      <a:pt x="13408" y="12225"/>
                      <a:pt x="13413" y="12225"/>
                    </a:cubicBezTo>
                    <a:cubicBezTo>
                      <a:pt x="13421" y="12225"/>
                      <a:pt x="13426" y="12225"/>
                      <a:pt x="13434" y="12214"/>
                    </a:cubicBezTo>
                    <a:cubicBezTo>
                      <a:pt x="13439" y="12214"/>
                      <a:pt x="13448" y="12181"/>
                      <a:pt x="13448" y="12181"/>
                    </a:cubicBezTo>
                    <a:cubicBezTo>
                      <a:pt x="13452" y="12181"/>
                      <a:pt x="13461" y="12181"/>
                      <a:pt x="13469" y="12181"/>
                    </a:cubicBezTo>
                    <a:cubicBezTo>
                      <a:pt x="13469" y="12181"/>
                      <a:pt x="13469" y="12170"/>
                      <a:pt x="13469" y="12170"/>
                    </a:cubicBezTo>
                    <a:cubicBezTo>
                      <a:pt x="13469" y="12170"/>
                      <a:pt x="13482" y="12159"/>
                      <a:pt x="13482" y="12159"/>
                    </a:cubicBezTo>
                    <a:cubicBezTo>
                      <a:pt x="13496" y="12148"/>
                      <a:pt x="13509" y="12126"/>
                      <a:pt x="13526" y="12126"/>
                    </a:cubicBezTo>
                    <a:cubicBezTo>
                      <a:pt x="13531" y="12104"/>
                      <a:pt x="13539" y="12081"/>
                      <a:pt x="13548" y="12059"/>
                    </a:cubicBezTo>
                    <a:cubicBezTo>
                      <a:pt x="13561" y="12059"/>
                      <a:pt x="13583" y="12037"/>
                      <a:pt x="13587" y="12037"/>
                    </a:cubicBezTo>
                    <a:cubicBezTo>
                      <a:pt x="13596" y="12015"/>
                      <a:pt x="13600" y="12004"/>
                      <a:pt x="13609" y="12004"/>
                    </a:cubicBezTo>
                    <a:cubicBezTo>
                      <a:pt x="13609" y="11993"/>
                      <a:pt x="13622" y="11993"/>
                      <a:pt x="13627" y="11971"/>
                    </a:cubicBezTo>
                    <a:cubicBezTo>
                      <a:pt x="13627" y="11971"/>
                      <a:pt x="13635" y="11949"/>
                      <a:pt x="13640" y="11949"/>
                    </a:cubicBezTo>
                    <a:cubicBezTo>
                      <a:pt x="13644" y="11927"/>
                      <a:pt x="13653" y="11916"/>
                      <a:pt x="13657" y="11905"/>
                    </a:cubicBezTo>
                    <a:cubicBezTo>
                      <a:pt x="13666" y="11883"/>
                      <a:pt x="13679" y="11861"/>
                      <a:pt x="13683" y="11850"/>
                    </a:cubicBezTo>
                    <a:cubicBezTo>
                      <a:pt x="13701" y="11795"/>
                      <a:pt x="13718" y="11751"/>
                      <a:pt x="13736" y="11707"/>
                    </a:cubicBezTo>
                    <a:cubicBezTo>
                      <a:pt x="13749" y="11674"/>
                      <a:pt x="13762" y="11641"/>
                      <a:pt x="13771" y="11619"/>
                    </a:cubicBezTo>
                    <a:cubicBezTo>
                      <a:pt x="13775" y="11608"/>
                      <a:pt x="13775" y="11585"/>
                      <a:pt x="13780" y="11574"/>
                    </a:cubicBezTo>
                    <a:cubicBezTo>
                      <a:pt x="13784" y="11552"/>
                      <a:pt x="13793" y="11530"/>
                      <a:pt x="13797" y="11508"/>
                    </a:cubicBezTo>
                    <a:cubicBezTo>
                      <a:pt x="13797" y="11486"/>
                      <a:pt x="13797" y="11475"/>
                      <a:pt x="13797" y="11453"/>
                    </a:cubicBezTo>
                    <a:cubicBezTo>
                      <a:pt x="13797" y="11453"/>
                      <a:pt x="13806" y="11442"/>
                      <a:pt x="13810" y="11431"/>
                    </a:cubicBezTo>
                    <a:cubicBezTo>
                      <a:pt x="13810" y="11398"/>
                      <a:pt x="13819" y="11365"/>
                      <a:pt x="13823" y="11354"/>
                    </a:cubicBezTo>
                    <a:cubicBezTo>
                      <a:pt x="13854" y="11211"/>
                      <a:pt x="13863" y="11056"/>
                      <a:pt x="13880" y="10891"/>
                    </a:cubicBezTo>
                    <a:cubicBezTo>
                      <a:pt x="13871" y="10891"/>
                      <a:pt x="13871" y="10891"/>
                      <a:pt x="13867" y="10924"/>
                    </a:cubicBezTo>
                    <a:cubicBezTo>
                      <a:pt x="13867" y="10946"/>
                      <a:pt x="13858" y="10957"/>
                      <a:pt x="13854" y="10968"/>
                    </a:cubicBezTo>
                    <a:cubicBezTo>
                      <a:pt x="13854" y="10968"/>
                      <a:pt x="13854" y="10990"/>
                      <a:pt x="13854" y="11001"/>
                    </a:cubicBezTo>
                    <a:cubicBezTo>
                      <a:pt x="13854" y="11001"/>
                      <a:pt x="13845" y="11001"/>
                      <a:pt x="13845" y="11001"/>
                    </a:cubicBezTo>
                    <a:cubicBezTo>
                      <a:pt x="13841" y="11023"/>
                      <a:pt x="13841" y="11034"/>
                      <a:pt x="13836" y="11056"/>
                    </a:cubicBezTo>
                    <a:cubicBezTo>
                      <a:pt x="13828" y="11089"/>
                      <a:pt x="13823" y="11100"/>
                      <a:pt x="13815" y="11134"/>
                    </a:cubicBezTo>
                    <a:cubicBezTo>
                      <a:pt x="13806" y="11156"/>
                      <a:pt x="13801" y="11189"/>
                      <a:pt x="13788" y="11222"/>
                    </a:cubicBezTo>
                    <a:cubicBezTo>
                      <a:pt x="13788" y="11222"/>
                      <a:pt x="13780" y="11222"/>
                      <a:pt x="13775" y="11244"/>
                    </a:cubicBezTo>
                    <a:cubicBezTo>
                      <a:pt x="13745" y="11288"/>
                      <a:pt x="13718" y="11332"/>
                      <a:pt x="13688" y="11376"/>
                    </a:cubicBezTo>
                    <a:cubicBezTo>
                      <a:pt x="13675" y="11376"/>
                      <a:pt x="13657" y="11420"/>
                      <a:pt x="13644" y="11420"/>
                    </a:cubicBezTo>
                    <a:cubicBezTo>
                      <a:pt x="13631" y="11420"/>
                      <a:pt x="13618" y="11387"/>
                      <a:pt x="13605" y="11409"/>
                    </a:cubicBezTo>
                    <a:cubicBezTo>
                      <a:pt x="13600" y="11354"/>
                      <a:pt x="13583" y="11343"/>
                      <a:pt x="13579" y="11277"/>
                    </a:cubicBezTo>
                    <a:cubicBezTo>
                      <a:pt x="13587" y="11244"/>
                      <a:pt x="13587" y="11233"/>
                      <a:pt x="13596" y="11211"/>
                    </a:cubicBezTo>
                    <a:cubicBezTo>
                      <a:pt x="13596" y="11200"/>
                      <a:pt x="13605" y="11200"/>
                      <a:pt x="13605" y="11189"/>
                    </a:cubicBezTo>
                    <a:cubicBezTo>
                      <a:pt x="13614" y="11156"/>
                      <a:pt x="13614" y="11112"/>
                      <a:pt x="13622" y="11078"/>
                    </a:cubicBezTo>
                    <a:cubicBezTo>
                      <a:pt x="13622" y="11067"/>
                      <a:pt x="13631" y="11056"/>
                      <a:pt x="13631" y="11045"/>
                    </a:cubicBezTo>
                    <a:cubicBezTo>
                      <a:pt x="13640" y="11012"/>
                      <a:pt x="13644" y="10990"/>
                      <a:pt x="13653" y="10979"/>
                    </a:cubicBezTo>
                    <a:cubicBezTo>
                      <a:pt x="13657" y="10957"/>
                      <a:pt x="13653" y="10946"/>
                      <a:pt x="13666" y="10946"/>
                    </a:cubicBezTo>
                    <a:cubicBezTo>
                      <a:pt x="13666" y="10913"/>
                      <a:pt x="13666" y="10891"/>
                      <a:pt x="13666" y="10869"/>
                    </a:cubicBezTo>
                    <a:cubicBezTo>
                      <a:pt x="13666" y="10869"/>
                      <a:pt x="13675" y="10869"/>
                      <a:pt x="13675" y="10869"/>
                    </a:cubicBezTo>
                    <a:cubicBezTo>
                      <a:pt x="13679" y="10836"/>
                      <a:pt x="13683" y="10803"/>
                      <a:pt x="13697" y="10770"/>
                    </a:cubicBezTo>
                    <a:cubicBezTo>
                      <a:pt x="13701" y="10748"/>
                      <a:pt x="13714" y="10715"/>
                      <a:pt x="13718" y="10704"/>
                    </a:cubicBezTo>
                    <a:cubicBezTo>
                      <a:pt x="13727" y="10682"/>
                      <a:pt x="13732" y="10649"/>
                      <a:pt x="13740" y="10627"/>
                    </a:cubicBezTo>
                    <a:cubicBezTo>
                      <a:pt x="13767" y="10528"/>
                      <a:pt x="13797" y="10417"/>
                      <a:pt x="13815" y="10318"/>
                    </a:cubicBezTo>
                    <a:cubicBezTo>
                      <a:pt x="13823" y="10263"/>
                      <a:pt x="13828" y="10208"/>
                      <a:pt x="13828" y="10142"/>
                    </a:cubicBezTo>
                    <a:cubicBezTo>
                      <a:pt x="13828" y="10109"/>
                      <a:pt x="13823" y="10054"/>
                      <a:pt x="13819" y="10043"/>
                    </a:cubicBezTo>
                    <a:cubicBezTo>
                      <a:pt x="13819" y="9999"/>
                      <a:pt x="13828" y="9999"/>
                      <a:pt x="13828" y="9988"/>
                    </a:cubicBezTo>
                    <a:cubicBezTo>
                      <a:pt x="13828" y="9966"/>
                      <a:pt x="13815" y="9921"/>
                      <a:pt x="13806" y="9921"/>
                    </a:cubicBezTo>
                    <a:cubicBezTo>
                      <a:pt x="13784" y="9988"/>
                      <a:pt x="13780" y="10054"/>
                      <a:pt x="13771" y="10109"/>
                    </a:cubicBezTo>
                    <a:cubicBezTo>
                      <a:pt x="13767" y="10131"/>
                      <a:pt x="13762" y="10142"/>
                      <a:pt x="13758" y="10153"/>
                    </a:cubicBezTo>
                    <a:cubicBezTo>
                      <a:pt x="13753" y="10164"/>
                      <a:pt x="13753" y="10197"/>
                      <a:pt x="13749" y="10208"/>
                    </a:cubicBezTo>
                    <a:cubicBezTo>
                      <a:pt x="13749" y="10208"/>
                      <a:pt x="13740" y="10208"/>
                      <a:pt x="13740" y="10208"/>
                    </a:cubicBezTo>
                    <a:cubicBezTo>
                      <a:pt x="13740" y="10208"/>
                      <a:pt x="13740" y="10230"/>
                      <a:pt x="13736" y="10241"/>
                    </a:cubicBezTo>
                    <a:cubicBezTo>
                      <a:pt x="13736" y="10241"/>
                      <a:pt x="13727" y="10241"/>
                      <a:pt x="13727" y="10241"/>
                    </a:cubicBezTo>
                    <a:cubicBezTo>
                      <a:pt x="13727" y="10241"/>
                      <a:pt x="13727" y="10263"/>
                      <a:pt x="13727" y="10263"/>
                    </a:cubicBezTo>
                    <a:cubicBezTo>
                      <a:pt x="13727" y="10263"/>
                      <a:pt x="13718" y="10263"/>
                      <a:pt x="13718" y="10263"/>
                    </a:cubicBezTo>
                    <a:cubicBezTo>
                      <a:pt x="13710" y="10285"/>
                      <a:pt x="13718" y="10318"/>
                      <a:pt x="13710" y="10340"/>
                    </a:cubicBezTo>
                    <a:cubicBezTo>
                      <a:pt x="13710" y="10340"/>
                      <a:pt x="13705" y="10362"/>
                      <a:pt x="13701" y="10362"/>
                    </a:cubicBezTo>
                    <a:cubicBezTo>
                      <a:pt x="13688" y="10406"/>
                      <a:pt x="13679" y="10450"/>
                      <a:pt x="13662" y="10506"/>
                    </a:cubicBezTo>
                    <a:cubicBezTo>
                      <a:pt x="13653" y="10528"/>
                      <a:pt x="13644" y="10539"/>
                      <a:pt x="13640" y="10561"/>
                    </a:cubicBezTo>
                    <a:cubicBezTo>
                      <a:pt x="13640" y="10561"/>
                      <a:pt x="13631" y="10561"/>
                      <a:pt x="13631" y="10561"/>
                    </a:cubicBezTo>
                    <a:cubicBezTo>
                      <a:pt x="13631" y="10561"/>
                      <a:pt x="13631" y="10572"/>
                      <a:pt x="13631" y="10583"/>
                    </a:cubicBezTo>
                    <a:cubicBezTo>
                      <a:pt x="13631" y="10583"/>
                      <a:pt x="13627" y="10583"/>
                      <a:pt x="13622" y="10594"/>
                    </a:cubicBezTo>
                    <a:cubicBezTo>
                      <a:pt x="13609" y="10627"/>
                      <a:pt x="13587" y="10682"/>
                      <a:pt x="13579" y="10715"/>
                    </a:cubicBezTo>
                    <a:cubicBezTo>
                      <a:pt x="13579" y="10715"/>
                      <a:pt x="13574" y="10737"/>
                      <a:pt x="13570" y="10748"/>
                    </a:cubicBezTo>
                    <a:cubicBezTo>
                      <a:pt x="13561" y="10770"/>
                      <a:pt x="13552" y="10770"/>
                      <a:pt x="13548" y="10792"/>
                    </a:cubicBezTo>
                    <a:cubicBezTo>
                      <a:pt x="13548" y="10792"/>
                      <a:pt x="13548" y="10814"/>
                      <a:pt x="13548" y="10814"/>
                    </a:cubicBezTo>
                    <a:cubicBezTo>
                      <a:pt x="13548" y="10814"/>
                      <a:pt x="13544" y="10814"/>
                      <a:pt x="13539" y="10814"/>
                    </a:cubicBezTo>
                    <a:cubicBezTo>
                      <a:pt x="13526" y="10847"/>
                      <a:pt x="13522" y="10858"/>
                      <a:pt x="13509" y="10891"/>
                    </a:cubicBezTo>
                    <a:cubicBezTo>
                      <a:pt x="13482" y="10946"/>
                      <a:pt x="13452" y="11001"/>
                      <a:pt x="13421" y="11056"/>
                    </a:cubicBezTo>
                    <a:cubicBezTo>
                      <a:pt x="13386" y="11112"/>
                      <a:pt x="13356" y="11200"/>
                      <a:pt x="13325" y="11233"/>
                    </a:cubicBezTo>
                    <a:cubicBezTo>
                      <a:pt x="13295" y="11277"/>
                      <a:pt x="13273" y="11332"/>
                      <a:pt x="13242" y="11376"/>
                    </a:cubicBezTo>
                    <a:cubicBezTo>
                      <a:pt x="13207" y="11431"/>
                      <a:pt x="13164" y="11475"/>
                      <a:pt x="13133" y="11519"/>
                    </a:cubicBezTo>
                    <a:cubicBezTo>
                      <a:pt x="13124" y="11541"/>
                      <a:pt x="13116" y="11541"/>
                      <a:pt x="13111" y="11541"/>
                    </a:cubicBezTo>
                    <a:cubicBezTo>
                      <a:pt x="13094" y="11585"/>
                      <a:pt x="13059" y="11596"/>
                      <a:pt x="13050" y="11663"/>
                    </a:cubicBezTo>
                    <a:cubicBezTo>
                      <a:pt x="13076" y="11850"/>
                      <a:pt x="13142" y="11740"/>
                      <a:pt x="13203" y="11707"/>
                    </a:cubicBezTo>
                    <a:cubicBezTo>
                      <a:pt x="13220" y="11696"/>
                      <a:pt x="13233" y="11696"/>
                      <a:pt x="13247" y="11685"/>
                    </a:cubicBezTo>
                    <a:cubicBezTo>
                      <a:pt x="13273" y="11674"/>
                      <a:pt x="13295" y="11663"/>
                      <a:pt x="13316" y="11652"/>
                    </a:cubicBezTo>
                    <a:cubicBezTo>
                      <a:pt x="13321" y="11641"/>
                      <a:pt x="13330" y="11630"/>
                      <a:pt x="13338" y="11630"/>
                    </a:cubicBezTo>
                    <a:cubicBezTo>
                      <a:pt x="13356" y="11630"/>
                      <a:pt x="13369" y="11630"/>
                      <a:pt x="13386" y="11652"/>
                    </a:cubicBezTo>
                    <a:cubicBezTo>
                      <a:pt x="13373" y="11707"/>
                      <a:pt x="13351" y="11751"/>
                      <a:pt x="13330" y="11817"/>
                    </a:cubicBezTo>
                    <a:cubicBezTo>
                      <a:pt x="13308" y="11861"/>
                      <a:pt x="13290" y="11938"/>
                      <a:pt x="13264" y="11960"/>
                    </a:cubicBezTo>
                    <a:cubicBezTo>
                      <a:pt x="13251" y="11982"/>
                      <a:pt x="13233" y="11982"/>
                      <a:pt x="13212" y="11993"/>
                    </a:cubicBezTo>
                    <a:cubicBezTo>
                      <a:pt x="13172" y="12015"/>
                      <a:pt x="13142" y="12048"/>
                      <a:pt x="13107" y="12059"/>
                    </a:cubicBezTo>
                    <a:cubicBezTo>
                      <a:pt x="13085" y="12070"/>
                      <a:pt x="13063" y="12093"/>
                      <a:pt x="13046" y="12081"/>
                    </a:cubicBezTo>
                    <a:cubicBezTo>
                      <a:pt x="13028" y="12081"/>
                      <a:pt x="13002" y="11993"/>
                      <a:pt x="12980" y="11927"/>
                    </a:cubicBezTo>
                    <a:cubicBezTo>
                      <a:pt x="12932" y="11806"/>
                      <a:pt x="12897" y="11729"/>
                      <a:pt x="12849" y="11619"/>
                    </a:cubicBezTo>
                    <a:cubicBezTo>
                      <a:pt x="12827" y="11563"/>
                      <a:pt x="12801" y="11475"/>
                      <a:pt x="12775" y="11464"/>
                    </a:cubicBezTo>
                    <a:cubicBezTo>
                      <a:pt x="12775" y="11464"/>
                      <a:pt x="12775" y="11442"/>
                      <a:pt x="12775" y="11442"/>
                    </a:cubicBezTo>
                    <a:cubicBezTo>
                      <a:pt x="12775" y="11442"/>
                      <a:pt x="12770" y="11442"/>
                      <a:pt x="12766" y="11442"/>
                    </a:cubicBezTo>
                    <a:cubicBezTo>
                      <a:pt x="12766" y="11442"/>
                      <a:pt x="12766" y="11431"/>
                      <a:pt x="12762" y="11420"/>
                    </a:cubicBezTo>
                    <a:cubicBezTo>
                      <a:pt x="12753" y="11398"/>
                      <a:pt x="12744" y="11398"/>
                      <a:pt x="12735" y="11398"/>
                    </a:cubicBezTo>
                    <a:cubicBezTo>
                      <a:pt x="12727" y="11398"/>
                      <a:pt x="12722" y="11365"/>
                      <a:pt x="12709" y="11354"/>
                    </a:cubicBezTo>
                    <a:cubicBezTo>
                      <a:pt x="12692" y="11321"/>
                      <a:pt x="12674" y="11299"/>
                      <a:pt x="12657" y="11277"/>
                    </a:cubicBezTo>
                    <a:cubicBezTo>
                      <a:pt x="12631" y="11233"/>
                      <a:pt x="12604" y="11189"/>
                      <a:pt x="12574" y="11156"/>
                    </a:cubicBezTo>
                    <a:cubicBezTo>
                      <a:pt x="12539" y="11100"/>
                      <a:pt x="12495" y="11067"/>
                      <a:pt x="12460" y="11012"/>
                    </a:cubicBezTo>
                    <a:cubicBezTo>
                      <a:pt x="12460" y="11012"/>
                      <a:pt x="12451" y="10990"/>
                      <a:pt x="12447" y="10979"/>
                    </a:cubicBezTo>
                    <a:cubicBezTo>
                      <a:pt x="12447" y="10979"/>
                      <a:pt x="12438" y="10979"/>
                      <a:pt x="12434" y="10957"/>
                    </a:cubicBezTo>
                    <a:cubicBezTo>
                      <a:pt x="12434" y="10957"/>
                      <a:pt x="12434" y="10957"/>
                      <a:pt x="12425" y="10957"/>
                    </a:cubicBezTo>
                    <a:cubicBezTo>
                      <a:pt x="12403" y="10924"/>
                      <a:pt x="12377" y="10880"/>
                      <a:pt x="12355" y="10847"/>
                    </a:cubicBezTo>
                    <a:cubicBezTo>
                      <a:pt x="12320" y="10803"/>
                      <a:pt x="12281" y="10759"/>
                      <a:pt x="12246" y="10715"/>
                    </a:cubicBezTo>
                    <a:cubicBezTo>
                      <a:pt x="12246" y="10649"/>
                      <a:pt x="12216" y="10638"/>
                      <a:pt x="12207" y="10583"/>
                    </a:cubicBezTo>
                    <a:cubicBezTo>
                      <a:pt x="12224" y="10572"/>
                      <a:pt x="12233" y="10528"/>
                      <a:pt x="12242" y="10506"/>
                    </a:cubicBezTo>
                    <a:cubicBezTo>
                      <a:pt x="12272" y="10428"/>
                      <a:pt x="12303" y="10373"/>
                      <a:pt x="12338" y="10318"/>
                    </a:cubicBezTo>
                    <a:cubicBezTo>
                      <a:pt x="12338" y="10318"/>
                      <a:pt x="12338" y="10318"/>
                      <a:pt x="12347" y="10318"/>
                    </a:cubicBezTo>
                    <a:cubicBezTo>
                      <a:pt x="12347" y="10318"/>
                      <a:pt x="12373" y="10252"/>
                      <a:pt x="12386" y="10219"/>
                    </a:cubicBezTo>
                    <a:cubicBezTo>
                      <a:pt x="12403" y="10175"/>
                      <a:pt x="12425" y="10142"/>
                      <a:pt x="12443" y="10109"/>
                    </a:cubicBezTo>
                    <a:cubicBezTo>
                      <a:pt x="12451" y="10087"/>
                      <a:pt x="12456" y="10076"/>
                      <a:pt x="12465" y="10065"/>
                    </a:cubicBezTo>
                    <a:cubicBezTo>
                      <a:pt x="12465" y="10065"/>
                      <a:pt x="12473" y="10065"/>
                      <a:pt x="12478" y="10065"/>
                    </a:cubicBezTo>
                    <a:cubicBezTo>
                      <a:pt x="12478" y="10065"/>
                      <a:pt x="12482" y="10054"/>
                      <a:pt x="12486" y="10043"/>
                    </a:cubicBezTo>
                    <a:cubicBezTo>
                      <a:pt x="12500" y="10010"/>
                      <a:pt x="12508" y="9988"/>
                      <a:pt x="12521" y="9966"/>
                    </a:cubicBezTo>
                    <a:cubicBezTo>
                      <a:pt x="12526" y="9943"/>
                      <a:pt x="12534" y="9943"/>
                      <a:pt x="12543" y="9921"/>
                    </a:cubicBezTo>
                    <a:cubicBezTo>
                      <a:pt x="12543" y="9921"/>
                      <a:pt x="12543" y="9899"/>
                      <a:pt x="12543" y="9899"/>
                    </a:cubicBezTo>
                    <a:cubicBezTo>
                      <a:pt x="12543" y="9899"/>
                      <a:pt x="12552" y="9899"/>
                      <a:pt x="12552" y="9899"/>
                    </a:cubicBezTo>
                    <a:cubicBezTo>
                      <a:pt x="12561" y="9866"/>
                      <a:pt x="12569" y="9844"/>
                      <a:pt x="12574" y="9822"/>
                    </a:cubicBezTo>
                    <a:cubicBezTo>
                      <a:pt x="12582" y="9822"/>
                      <a:pt x="12587" y="9789"/>
                      <a:pt x="12591" y="9767"/>
                    </a:cubicBezTo>
                    <a:cubicBezTo>
                      <a:pt x="12591" y="9767"/>
                      <a:pt x="12600" y="9767"/>
                      <a:pt x="12600" y="9767"/>
                    </a:cubicBezTo>
                    <a:cubicBezTo>
                      <a:pt x="12600" y="9767"/>
                      <a:pt x="12600" y="9745"/>
                      <a:pt x="12600" y="9745"/>
                    </a:cubicBezTo>
                    <a:cubicBezTo>
                      <a:pt x="12617" y="9712"/>
                      <a:pt x="12626" y="9701"/>
                      <a:pt x="12635" y="9679"/>
                    </a:cubicBezTo>
                    <a:cubicBezTo>
                      <a:pt x="12639" y="9657"/>
                      <a:pt x="12657" y="9657"/>
                      <a:pt x="12652" y="9624"/>
                    </a:cubicBezTo>
                    <a:cubicBezTo>
                      <a:pt x="12569" y="9745"/>
                      <a:pt x="12478" y="9811"/>
                      <a:pt x="12386" y="9921"/>
                    </a:cubicBezTo>
                    <a:cubicBezTo>
                      <a:pt x="12377" y="9943"/>
                      <a:pt x="12364" y="9954"/>
                      <a:pt x="12355" y="9966"/>
                    </a:cubicBezTo>
                    <a:cubicBezTo>
                      <a:pt x="12333" y="9988"/>
                      <a:pt x="12320" y="9999"/>
                      <a:pt x="12303" y="10010"/>
                    </a:cubicBezTo>
                    <a:cubicBezTo>
                      <a:pt x="12268" y="10043"/>
                      <a:pt x="12229" y="10076"/>
                      <a:pt x="12194" y="10098"/>
                    </a:cubicBezTo>
                    <a:cubicBezTo>
                      <a:pt x="12185" y="10098"/>
                      <a:pt x="12185" y="10120"/>
                      <a:pt x="12176" y="10120"/>
                    </a:cubicBezTo>
                    <a:cubicBezTo>
                      <a:pt x="12163" y="10131"/>
                      <a:pt x="12150" y="10131"/>
                      <a:pt x="12137" y="10142"/>
                    </a:cubicBezTo>
                    <a:cubicBezTo>
                      <a:pt x="12115" y="10164"/>
                      <a:pt x="12089" y="10197"/>
                      <a:pt x="12071" y="10219"/>
                    </a:cubicBezTo>
                    <a:cubicBezTo>
                      <a:pt x="12054" y="10340"/>
                      <a:pt x="12010" y="10208"/>
                      <a:pt x="12001" y="10164"/>
                    </a:cubicBezTo>
                    <a:cubicBezTo>
                      <a:pt x="11997" y="10142"/>
                      <a:pt x="12001" y="10131"/>
                      <a:pt x="12001" y="10120"/>
                    </a:cubicBezTo>
                    <a:cubicBezTo>
                      <a:pt x="12001" y="10120"/>
                      <a:pt x="11984" y="10098"/>
                      <a:pt x="11993" y="10076"/>
                    </a:cubicBezTo>
                    <a:cubicBezTo>
                      <a:pt x="12001" y="10032"/>
                      <a:pt x="12023" y="9999"/>
                      <a:pt x="12036" y="9977"/>
                    </a:cubicBezTo>
                    <a:cubicBezTo>
                      <a:pt x="12045" y="9966"/>
                      <a:pt x="12049" y="9943"/>
                      <a:pt x="12063" y="9921"/>
                    </a:cubicBezTo>
                    <a:cubicBezTo>
                      <a:pt x="12063" y="9921"/>
                      <a:pt x="12067" y="9921"/>
                      <a:pt x="12067" y="9921"/>
                    </a:cubicBezTo>
                    <a:cubicBezTo>
                      <a:pt x="12067" y="9921"/>
                      <a:pt x="12067" y="9899"/>
                      <a:pt x="12067" y="9899"/>
                    </a:cubicBezTo>
                    <a:cubicBezTo>
                      <a:pt x="12076" y="9888"/>
                      <a:pt x="12080" y="9877"/>
                      <a:pt x="12089" y="9866"/>
                    </a:cubicBezTo>
                    <a:cubicBezTo>
                      <a:pt x="12089" y="9866"/>
                      <a:pt x="12089" y="9844"/>
                      <a:pt x="12093" y="9844"/>
                    </a:cubicBezTo>
                    <a:cubicBezTo>
                      <a:pt x="12102" y="9822"/>
                      <a:pt x="12106" y="9822"/>
                      <a:pt x="12115" y="9822"/>
                    </a:cubicBezTo>
                    <a:cubicBezTo>
                      <a:pt x="12115" y="9822"/>
                      <a:pt x="12115" y="9800"/>
                      <a:pt x="12115" y="9800"/>
                    </a:cubicBezTo>
                    <a:cubicBezTo>
                      <a:pt x="12124" y="9800"/>
                      <a:pt x="12124" y="9800"/>
                      <a:pt x="12133" y="9800"/>
                    </a:cubicBezTo>
                    <a:cubicBezTo>
                      <a:pt x="12133" y="9800"/>
                      <a:pt x="12141" y="9778"/>
                      <a:pt x="12146" y="9778"/>
                    </a:cubicBezTo>
                    <a:cubicBezTo>
                      <a:pt x="12163" y="9756"/>
                      <a:pt x="12176" y="9745"/>
                      <a:pt x="12189" y="9723"/>
                    </a:cubicBezTo>
                    <a:cubicBezTo>
                      <a:pt x="12202" y="9701"/>
                      <a:pt x="12211" y="9668"/>
                      <a:pt x="12224" y="9635"/>
                    </a:cubicBezTo>
                    <a:cubicBezTo>
                      <a:pt x="12259" y="9558"/>
                      <a:pt x="12303" y="9503"/>
                      <a:pt x="12333" y="9414"/>
                    </a:cubicBezTo>
                    <a:cubicBezTo>
                      <a:pt x="12342" y="9414"/>
                      <a:pt x="12355" y="9403"/>
                      <a:pt x="12355" y="9370"/>
                    </a:cubicBezTo>
                    <a:cubicBezTo>
                      <a:pt x="12312" y="9392"/>
                      <a:pt x="12264" y="9447"/>
                      <a:pt x="12216" y="9492"/>
                    </a:cubicBezTo>
                    <a:cubicBezTo>
                      <a:pt x="12185" y="9514"/>
                      <a:pt x="12154" y="9536"/>
                      <a:pt x="12128" y="9558"/>
                    </a:cubicBezTo>
                    <a:cubicBezTo>
                      <a:pt x="12124" y="9558"/>
                      <a:pt x="12119" y="9558"/>
                      <a:pt x="12111" y="9580"/>
                    </a:cubicBezTo>
                    <a:cubicBezTo>
                      <a:pt x="12089" y="9602"/>
                      <a:pt x="12067" y="9624"/>
                      <a:pt x="12041" y="9635"/>
                    </a:cubicBezTo>
                    <a:cubicBezTo>
                      <a:pt x="12028" y="9646"/>
                      <a:pt x="12019" y="9657"/>
                      <a:pt x="12006" y="9668"/>
                    </a:cubicBezTo>
                    <a:cubicBezTo>
                      <a:pt x="11967" y="9690"/>
                      <a:pt x="11914" y="9723"/>
                      <a:pt x="11879" y="9756"/>
                    </a:cubicBezTo>
                    <a:cubicBezTo>
                      <a:pt x="11870" y="9756"/>
                      <a:pt x="11866" y="9756"/>
                      <a:pt x="11857" y="9756"/>
                    </a:cubicBezTo>
                    <a:cubicBezTo>
                      <a:pt x="11835" y="9778"/>
                      <a:pt x="11805" y="9822"/>
                      <a:pt x="11787" y="9756"/>
                    </a:cubicBezTo>
                    <a:cubicBezTo>
                      <a:pt x="11787" y="9679"/>
                      <a:pt x="11822" y="9679"/>
                      <a:pt x="11822" y="9602"/>
                    </a:cubicBezTo>
                    <a:cubicBezTo>
                      <a:pt x="11844" y="9580"/>
                      <a:pt x="11857" y="9536"/>
                      <a:pt x="11870" y="9503"/>
                    </a:cubicBezTo>
                    <a:cubicBezTo>
                      <a:pt x="11888" y="9470"/>
                      <a:pt x="11905" y="9425"/>
                      <a:pt x="11918" y="9392"/>
                    </a:cubicBezTo>
                    <a:cubicBezTo>
                      <a:pt x="11949" y="9337"/>
                      <a:pt x="11988" y="9304"/>
                      <a:pt x="12019" y="9238"/>
                    </a:cubicBezTo>
                    <a:cubicBezTo>
                      <a:pt x="12028" y="9238"/>
                      <a:pt x="12032" y="9205"/>
                      <a:pt x="12036" y="9183"/>
                    </a:cubicBezTo>
                    <a:cubicBezTo>
                      <a:pt x="12058" y="9128"/>
                      <a:pt x="12089" y="9106"/>
                      <a:pt x="12102" y="9040"/>
                    </a:cubicBezTo>
                    <a:cubicBezTo>
                      <a:pt x="12071" y="9062"/>
                      <a:pt x="12036" y="9073"/>
                      <a:pt x="12015" y="9095"/>
                    </a:cubicBezTo>
                    <a:cubicBezTo>
                      <a:pt x="12006" y="9106"/>
                      <a:pt x="11997" y="9117"/>
                      <a:pt x="11988" y="9128"/>
                    </a:cubicBezTo>
                    <a:cubicBezTo>
                      <a:pt x="11962" y="9150"/>
                      <a:pt x="11936" y="9172"/>
                      <a:pt x="11905" y="9194"/>
                    </a:cubicBezTo>
                    <a:cubicBezTo>
                      <a:pt x="11892" y="9194"/>
                      <a:pt x="11883" y="9216"/>
                      <a:pt x="11875" y="9216"/>
                    </a:cubicBezTo>
                    <a:cubicBezTo>
                      <a:pt x="11862" y="9216"/>
                      <a:pt x="11853" y="9205"/>
                      <a:pt x="11844" y="9205"/>
                    </a:cubicBezTo>
                    <a:cubicBezTo>
                      <a:pt x="11835" y="9205"/>
                      <a:pt x="11831" y="9227"/>
                      <a:pt x="11822" y="9227"/>
                    </a:cubicBezTo>
                    <a:cubicBezTo>
                      <a:pt x="11796" y="9249"/>
                      <a:pt x="11774" y="9260"/>
                      <a:pt x="11752" y="9271"/>
                    </a:cubicBezTo>
                    <a:cubicBezTo>
                      <a:pt x="11744" y="9271"/>
                      <a:pt x="11735" y="9271"/>
                      <a:pt x="11731" y="9282"/>
                    </a:cubicBezTo>
                    <a:cubicBezTo>
                      <a:pt x="11700" y="9293"/>
                      <a:pt x="11674" y="9304"/>
                      <a:pt x="11648" y="9271"/>
                    </a:cubicBezTo>
                    <a:cubicBezTo>
                      <a:pt x="11648" y="9238"/>
                      <a:pt x="11648" y="9205"/>
                      <a:pt x="11648" y="9194"/>
                    </a:cubicBezTo>
                    <a:cubicBezTo>
                      <a:pt x="11648" y="9183"/>
                      <a:pt x="11648" y="9150"/>
                      <a:pt x="11648" y="9139"/>
                    </a:cubicBezTo>
                    <a:cubicBezTo>
                      <a:pt x="11652" y="9128"/>
                      <a:pt x="11656" y="9117"/>
                      <a:pt x="11661" y="9095"/>
                    </a:cubicBezTo>
                    <a:cubicBezTo>
                      <a:pt x="11661" y="9095"/>
                      <a:pt x="11669" y="9095"/>
                      <a:pt x="11674" y="9084"/>
                    </a:cubicBezTo>
                    <a:cubicBezTo>
                      <a:pt x="11687" y="9062"/>
                      <a:pt x="11700" y="9040"/>
                      <a:pt x="11709" y="9018"/>
                    </a:cubicBezTo>
                    <a:cubicBezTo>
                      <a:pt x="11709" y="9018"/>
                      <a:pt x="11709" y="8996"/>
                      <a:pt x="11717" y="8985"/>
                    </a:cubicBezTo>
                    <a:cubicBezTo>
                      <a:pt x="11726" y="8974"/>
                      <a:pt x="11735" y="8963"/>
                      <a:pt x="11744" y="8941"/>
                    </a:cubicBezTo>
                    <a:cubicBezTo>
                      <a:pt x="11748" y="8930"/>
                      <a:pt x="11757" y="8907"/>
                      <a:pt x="11761" y="8896"/>
                    </a:cubicBezTo>
                    <a:cubicBezTo>
                      <a:pt x="11761" y="8896"/>
                      <a:pt x="11766" y="8896"/>
                      <a:pt x="11770" y="8896"/>
                    </a:cubicBezTo>
                    <a:cubicBezTo>
                      <a:pt x="11774" y="8896"/>
                      <a:pt x="11783" y="8863"/>
                      <a:pt x="11787" y="8852"/>
                    </a:cubicBezTo>
                    <a:cubicBezTo>
                      <a:pt x="11800" y="8830"/>
                      <a:pt x="11814" y="8786"/>
                      <a:pt x="11827" y="8764"/>
                    </a:cubicBezTo>
                    <a:cubicBezTo>
                      <a:pt x="11857" y="8709"/>
                      <a:pt x="11888" y="8654"/>
                      <a:pt x="11914" y="8599"/>
                    </a:cubicBezTo>
                    <a:cubicBezTo>
                      <a:pt x="11932" y="8577"/>
                      <a:pt x="11945" y="8544"/>
                      <a:pt x="11953" y="8500"/>
                    </a:cubicBezTo>
                    <a:cubicBezTo>
                      <a:pt x="11879" y="8522"/>
                      <a:pt x="11814" y="8599"/>
                      <a:pt x="11748" y="8643"/>
                    </a:cubicBezTo>
                    <a:cubicBezTo>
                      <a:pt x="11722" y="8665"/>
                      <a:pt x="11696" y="8687"/>
                      <a:pt x="11674" y="8698"/>
                    </a:cubicBezTo>
                    <a:cubicBezTo>
                      <a:pt x="11656" y="8698"/>
                      <a:pt x="11639" y="8698"/>
                      <a:pt x="11621" y="8698"/>
                    </a:cubicBezTo>
                    <a:cubicBezTo>
                      <a:pt x="11604" y="8698"/>
                      <a:pt x="11582" y="8742"/>
                      <a:pt x="11556" y="8753"/>
                    </a:cubicBezTo>
                    <a:cubicBezTo>
                      <a:pt x="11508" y="8775"/>
                      <a:pt x="11425" y="8808"/>
                      <a:pt x="11420" y="8698"/>
                    </a:cubicBezTo>
                    <a:cubicBezTo>
                      <a:pt x="11420" y="8643"/>
                      <a:pt x="11442" y="8610"/>
                      <a:pt x="11455" y="8577"/>
                    </a:cubicBezTo>
                    <a:cubicBezTo>
                      <a:pt x="11468" y="8544"/>
                      <a:pt x="11477" y="8522"/>
                      <a:pt x="11490" y="8511"/>
                    </a:cubicBezTo>
                    <a:cubicBezTo>
                      <a:pt x="11490" y="8511"/>
                      <a:pt x="11495" y="8511"/>
                      <a:pt x="11503" y="8500"/>
                    </a:cubicBezTo>
                    <a:cubicBezTo>
                      <a:pt x="11495" y="8478"/>
                      <a:pt x="11503" y="8500"/>
                      <a:pt x="11512" y="8478"/>
                    </a:cubicBezTo>
                    <a:cubicBezTo>
                      <a:pt x="11512" y="8456"/>
                      <a:pt x="11516" y="8434"/>
                      <a:pt x="11521" y="8434"/>
                    </a:cubicBezTo>
                    <a:cubicBezTo>
                      <a:pt x="11521" y="8423"/>
                      <a:pt x="11534" y="8423"/>
                      <a:pt x="11534" y="8412"/>
                    </a:cubicBezTo>
                    <a:cubicBezTo>
                      <a:pt x="11556" y="8368"/>
                      <a:pt x="11573" y="8301"/>
                      <a:pt x="11595" y="8257"/>
                    </a:cubicBezTo>
                    <a:cubicBezTo>
                      <a:pt x="11621" y="8202"/>
                      <a:pt x="11652" y="8180"/>
                      <a:pt x="11665" y="8103"/>
                    </a:cubicBezTo>
                    <a:cubicBezTo>
                      <a:pt x="11634" y="8103"/>
                      <a:pt x="11604" y="8158"/>
                      <a:pt x="11560" y="8180"/>
                    </a:cubicBezTo>
                    <a:cubicBezTo>
                      <a:pt x="11543" y="8180"/>
                      <a:pt x="11521" y="8202"/>
                      <a:pt x="11503" y="8202"/>
                    </a:cubicBezTo>
                    <a:cubicBezTo>
                      <a:pt x="11482" y="8213"/>
                      <a:pt x="11460" y="8202"/>
                      <a:pt x="11442" y="8224"/>
                    </a:cubicBezTo>
                    <a:cubicBezTo>
                      <a:pt x="11425" y="8224"/>
                      <a:pt x="11416" y="8246"/>
                      <a:pt x="11399" y="8268"/>
                    </a:cubicBezTo>
                    <a:cubicBezTo>
                      <a:pt x="11385" y="8279"/>
                      <a:pt x="11368" y="8290"/>
                      <a:pt x="11350" y="8301"/>
                    </a:cubicBezTo>
                    <a:cubicBezTo>
                      <a:pt x="11333" y="8301"/>
                      <a:pt x="11316" y="8324"/>
                      <a:pt x="11307" y="8324"/>
                    </a:cubicBezTo>
                    <a:cubicBezTo>
                      <a:pt x="11267" y="8346"/>
                      <a:pt x="11241" y="8335"/>
                      <a:pt x="11224" y="8301"/>
                    </a:cubicBezTo>
                    <a:cubicBezTo>
                      <a:pt x="11224" y="8301"/>
                      <a:pt x="11211" y="8279"/>
                      <a:pt x="11211" y="8257"/>
                    </a:cubicBezTo>
                    <a:cubicBezTo>
                      <a:pt x="11206" y="8224"/>
                      <a:pt x="11211" y="8147"/>
                      <a:pt x="11202" y="8081"/>
                    </a:cubicBezTo>
                    <a:cubicBezTo>
                      <a:pt x="11228" y="7949"/>
                      <a:pt x="11294" y="7894"/>
                      <a:pt x="11337" y="7828"/>
                    </a:cubicBezTo>
                    <a:cubicBezTo>
                      <a:pt x="11337" y="7828"/>
                      <a:pt x="11346" y="7794"/>
                      <a:pt x="11350" y="7794"/>
                    </a:cubicBezTo>
                    <a:cubicBezTo>
                      <a:pt x="11350" y="7794"/>
                      <a:pt x="11359" y="7794"/>
                      <a:pt x="11364" y="7794"/>
                    </a:cubicBezTo>
                    <a:cubicBezTo>
                      <a:pt x="11364" y="7794"/>
                      <a:pt x="11364" y="7772"/>
                      <a:pt x="11368" y="7772"/>
                    </a:cubicBezTo>
                    <a:cubicBezTo>
                      <a:pt x="11390" y="7739"/>
                      <a:pt x="11416" y="7684"/>
                      <a:pt x="11433" y="7651"/>
                    </a:cubicBezTo>
                    <a:cubicBezTo>
                      <a:pt x="11447" y="7629"/>
                      <a:pt x="11451" y="7618"/>
                      <a:pt x="11464" y="7607"/>
                    </a:cubicBezTo>
                    <a:cubicBezTo>
                      <a:pt x="11473" y="7585"/>
                      <a:pt x="11482" y="7574"/>
                      <a:pt x="11490" y="7552"/>
                    </a:cubicBezTo>
                    <a:cubicBezTo>
                      <a:pt x="11499" y="7530"/>
                      <a:pt x="11508" y="7508"/>
                      <a:pt x="11512" y="7486"/>
                    </a:cubicBezTo>
                    <a:cubicBezTo>
                      <a:pt x="11516" y="7486"/>
                      <a:pt x="11525" y="7486"/>
                      <a:pt x="11530" y="7464"/>
                    </a:cubicBezTo>
                    <a:cubicBezTo>
                      <a:pt x="11538" y="7442"/>
                      <a:pt x="11547" y="7420"/>
                      <a:pt x="11556" y="7409"/>
                    </a:cubicBezTo>
                    <a:cubicBezTo>
                      <a:pt x="11556" y="7398"/>
                      <a:pt x="11569" y="7409"/>
                      <a:pt x="11573" y="7387"/>
                    </a:cubicBezTo>
                    <a:cubicBezTo>
                      <a:pt x="11573" y="7387"/>
                      <a:pt x="11573" y="7376"/>
                      <a:pt x="11573" y="7365"/>
                    </a:cubicBezTo>
                    <a:cubicBezTo>
                      <a:pt x="11582" y="7343"/>
                      <a:pt x="11582" y="7332"/>
                      <a:pt x="11591" y="7320"/>
                    </a:cubicBezTo>
                    <a:cubicBezTo>
                      <a:pt x="11600" y="7298"/>
                      <a:pt x="11608" y="7298"/>
                      <a:pt x="11613" y="7276"/>
                    </a:cubicBezTo>
                    <a:cubicBezTo>
                      <a:pt x="11613" y="7276"/>
                      <a:pt x="11613" y="7254"/>
                      <a:pt x="11613" y="7254"/>
                    </a:cubicBezTo>
                    <a:cubicBezTo>
                      <a:pt x="11613" y="7243"/>
                      <a:pt x="11621" y="7232"/>
                      <a:pt x="11621" y="7221"/>
                    </a:cubicBezTo>
                    <a:cubicBezTo>
                      <a:pt x="11595" y="7221"/>
                      <a:pt x="11582" y="7276"/>
                      <a:pt x="11560" y="7309"/>
                    </a:cubicBezTo>
                    <a:cubicBezTo>
                      <a:pt x="11551" y="7332"/>
                      <a:pt x="11538" y="7332"/>
                      <a:pt x="11525" y="7354"/>
                    </a:cubicBezTo>
                    <a:cubicBezTo>
                      <a:pt x="11499" y="7376"/>
                      <a:pt x="11482" y="7420"/>
                      <a:pt x="11464" y="7442"/>
                    </a:cubicBezTo>
                    <a:cubicBezTo>
                      <a:pt x="11460" y="7453"/>
                      <a:pt x="11451" y="7453"/>
                      <a:pt x="11442" y="7453"/>
                    </a:cubicBezTo>
                    <a:cubicBezTo>
                      <a:pt x="11442" y="7453"/>
                      <a:pt x="11442" y="7475"/>
                      <a:pt x="11442" y="7475"/>
                    </a:cubicBezTo>
                    <a:cubicBezTo>
                      <a:pt x="11442" y="7475"/>
                      <a:pt x="11433" y="7475"/>
                      <a:pt x="11429" y="7475"/>
                    </a:cubicBezTo>
                    <a:cubicBezTo>
                      <a:pt x="11429" y="7475"/>
                      <a:pt x="11420" y="7508"/>
                      <a:pt x="11416" y="7508"/>
                    </a:cubicBezTo>
                    <a:cubicBezTo>
                      <a:pt x="11412" y="7508"/>
                      <a:pt x="11403" y="7508"/>
                      <a:pt x="11394" y="7519"/>
                    </a:cubicBezTo>
                    <a:cubicBezTo>
                      <a:pt x="11385" y="7519"/>
                      <a:pt x="11372" y="7541"/>
                      <a:pt x="11364" y="7563"/>
                    </a:cubicBezTo>
                    <a:cubicBezTo>
                      <a:pt x="11316" y="7596"/>
                      <a:pt x="11263" y="7629"/>
                      <a:pt x="11215" y="7684"/>
                    </a:cubicBezTo>
                    <a:cubicBezTo>
                      <a:pt x="11193" y="7706"/>
                      <a:pt x="11171" y="7728"/>
                      <a:pt x="11145" y="7750"/>
                    </a:cubicBezTo>
                    <a:cubicBezTo>
                      <a:pt x="11123" y="7772"/>
                      <a:pt x="11093" y="7816"/>
                      <a:pt x="11075" y="7828"/>
                    </a:cubicBezTo>
                    <a:cubicBezTo>
                      <a:pt x="11045" y="7839"/>
                      <a:pt x="11023" y="7828"/>
                      <a:pt x="11001" y="7839"/>
                    </a:cubicBezTo>
                    <a:cubicBezTo>
                      <a:pt x="10988" y="7816"/>
                      <a:pt x="10975" y="7772"/>
                      <a:pt x="10970" y="7728"/>
                    </a:cubicBezTo>
                    <a:cubicBezTo>
                      <a:pt x="10979" y="7695"/>
                      <a:pt x="10983" y="7662"/>
                      <a:pt x="10988" y="7629"/>
                    </a:cubicBezTo>
                    <a:cubicBezTo>
                      <a:pt x="10992" y="7618"/>
                      <a:pt x="10997" y="7629"/>
                      <a:pt x="11005" y="7607"/>
                    </a:cubicBezTo>
                    <a:cubicBezTo>
                      <a:pt x="11005" y="7607"/>
                      <a:pt x="11001" y="7596"/>
                      <a:pt x="11005" y="7585"/>
                    </a:cubicBezTo>
                    <a:cubicBezTo>
                      <a:pt x="11005" y="7585"/>
                      <a:pt x="11014" y="7585"/>
                      <a:pt x="11014" y="7563"/>
                    </a:cubicBezTo>
                    <a:cubicBezTo>
                      <a:pt x="11036" y="7563"/>
                      <a:pt x="11040" y="7508"/>
                      <a:pt x="11053" y="7486"/>
                    </a:cubicBezTo>
                    <a:cubicBezTo>
                      <a:pt x="11084" y="7420"/>
                      <a:pt x="11123" y="7354"/>
                      <a:pt x="11145" y="7298"/>
                    </a:cubicBezTo>
                    <a:cubicBezTo>
                      <a:pt x="11145" y="7287"/>
                      <a:pt x="11149" y="7276"/>
                      <a:pt x="11158" y="7276"/>
                    </a:cubicBezTo>
                    <a:cubicBezTo>
                      <a:pt x="11167" y="7265"/>
                      <a:pt x="11171" y="7232"/>
                      <a:pt x="11180" y="7232"/>
                    </a:cubicBezTo>
                    <a:cubicBezTo>
                      <a:pt x="11206" y="7177"/>
                      <a:pt x="11241" y="7133"/>
                      <a:pt x="11267" y="7078"/>
                    </a:cubicBezTo>
                    <a:cubicBezTo>
                      <a:pt x="11298" y="7023"/>
                      <a:pt x="11320" y="6957"/>
                      <a:pt x="11355" y="6902"/>
                    </a:cubicBezTo>
                    <a:cubicBezTo>
                      <a:pt x="11355" y="6891"/>
                      <a:pt x="11359" y="6880"/>
                      <a:pt x="11355" y="6880"/>
                    </a:cubicBezTo>
                    <a:cubicBezTo>
                      <a:pt x="11320" y="6924"/>
                      <a:pt x="11285" y="6946"/>
                      <a:pt x="11250" y="6990"/>
                    </a:cubicBezTo>
                    <a:cubicBezTo>
                      <a:pt x="11219" y="7023"/>
                      <a:pt x="11189" y="7089"/>
                      <a:pt x="11154" y="7122"/>
                    </a:cubicBezTo>
                    <a:cubicBezTo>
                      <a:pt x="11119" y="7166"/>
                      <a:pt x="11084" y="7199"/>
                      <a:pt x="11049" y="7232"/>
                    </a:cubicBezTo>
                    <a:cubicBezTo>
                      <a:pt x="11040" y="7232"/>
                      <a:pt x="11032" y="7254"/>
                      <a:pt x="11023" y="7265"/>
                    </a:cubicBezTo>
                    <a:cubicBezTo>
                      <a:pt x="11014" y="7265"/>
                      <a:pt x="11005" y="7287"/>
                      <a:pt x="10997" y="7298"/>
                    </a:cubicBezTo>
                    <a:cubicBezTo>
                      <a:pt x="10979" y="7320"/>
                      <a:pt x="10957" y="7320"/>
                      <a:pt x="10935" y="7343"/>
                    </a:cubicBezTo>
                    <a:cubicBezTo>
                      <a:pt x="10927" y="7343"/>
                      <a:pt x="10918" y="7365"/>
                      <a:pt x="10909" y="7376"/>
                    </a:cubicBezTo>
                    <a:cubicBezTo>
                      <a:pt x="10887" y="7398"/>
                      <a:pt x="10866" y="7442"/>
                      <a:pt x="10848" y="7453"/>
                    </a:cubicBezTo>
                    <a:cubicBezTo>
                      <a:pt x="10844" y="7453"/>
                      <a:pt x="10839" y="7453"/>
                      <a:pt x="10835" y="7464"/>
                    </a:cubicBezTo>
                    <a:cubicBezTo>
                      <a:pt x="10817" y="7475"/>
                      <a:pt x="10800" y="7508"/>
                      <a:pt x="10787" y="7519"/>
                    </a:cubicBezTo>
                    <a:cubicBezTo>
                      <a:pt x="10769" y="7541"/>
                      <a:pt x="10748" y="7552"/>
                      <a:pt x="10734" y="7574"/>
                    </a:cubicBezTo>
                    <a:cubicBezTo>
                      <a:pt x="10734" y="7640"/>
                      <a:pt x="10756" y="7673"/>
                      <a:pt x="10774" y="7706"/>
                    </a:cubicBezTo>
                    <a:cubicBezTo>
                      <a:pt x="10774" y="7706"/>
                      <a:pt x="10774" y="7706"/>
                      <a:pt x="10778" y="7706"/>
                    </a:cubicBezTo>
                    <a:cubicBezTo>
                      <a:pt x="10778" y="7706"/>
                      <a:pt x="10778" y="7728"/>
                      <a:pt x="10782" y="7728"/>
                    </a:cubicBezTo>
                    <a:cubicBezTo>
                      <a:pt x="10791" y="7761"/>
                      <a:pt x="10800" y="7761"/>
                      <a:pt x="10809" y="7783"/>
                    </a:cubicBezTo>
                    <a:cubicBezTo>
                      <a:pt x="10817" y="7794"/>
                      <a:pt x="10826" y="7816"/>
                      <a:pt x="10835" y="7828"/>
                    </a:cubicBezTo>
                    <a:cubicBezTo>
                      <a:pt x="10835" y="7839"/>
                      <a:pt x="10844" y="7850"/>
                      <a:pt x="10844" y="7861"/>
                    </a:cubicBezTo>
                    <a:cubicBezTo>
                      <a:pt x="10866" y="7927"/>
                      <a:pt x="10883" y="7993"/>
                      <a:pt x="10905" y="8048"/>
                    </a:cubicBezTo>
                    <a:cubicBezTo>
                      <a:pt x="10931" y="8180"/>
                      <a:pt x="10957" y="8301"/>
                      <a:pt x="10975" y="8445"/>
                    </a:cubicBezTo>
                    <a:cubicBezTo>
                      <a:pt x="10979" y="8500"/>
                      <a:pt x="10988" y="8566"/>
                      <a:pt x="10992" y="8599"/>
                    </a:cubicBezTo>
                    <a:cubicBezTo>
                      <a:pt x="10992" y="8621"/>
                      <a:pt x="10992" y="8643"/>
                      <a:pt x="10997" y="8665"/>
                    </a:cubicBezTo>
                    <a:lnTo>
                      <a:pt x="11005" y="8665"/>
                    </a:lnTo>
                    <a:cubicBezTo>
                      <a:pt x="11005" y="8665"/>
                      <a:pt x="11005" y="8742"/>
                      <a:pt x="11014" y="8764"/>
                    </a:cubicBezTo>
                    <a:cubicBezTo>
                      <a:pt x="11014" y="8786"/>
                      <a:pt x="11023" y="8786"/>
                      <a:pt x="11027" y="8808"/>
                    </a:cubicBezTo>
                    <a:cubicBezTo>
                      <a:pt x="11040" y="8874"/>
                      <a:pt x="11040" y="8885"/>
                      <a:pt x="11062" y="8930"/>
                    </a:cubicBezTo>
                    <a:cubicBezTo>
                      <a:pt x="11080" y="8974"/>
                      <a:pt x="11101" y="9007"/>
                      <a:pt x="11123" y="9051"/>
                    </a:cubicBezTo>
                    <a:cubicBezTo>
                      <a:pt x="11149" y="9106"/>
                      <a:pt x="11176" y="9172"/>
                      <a:pt x="11198" y="9227"/>
                    </a:cubicBezTo>
                    <a:cubicBezTo>
                      <a:pt x="11215" y="9271"/>
                      <a:pt x="11228" y="9293"/>
                      <a:pt x="11246" y="9326"/>
                    </a:cubicBezTo>
                    <a:cubicBezTo>
                      <a:pt x="11254" y="9348"/>
                      <a:pt x="11263" y="9370"/>
                      <a:pt x="11276" y="9392"/>
                    </a:cubicBezTo>
                    <a:cubicBezTo>
                      <a:pt x="11276" y="9392"/>
                      <a:pt x="11285" y="9392"/>
                      <a:pt x="11285" y="9403"/>
                    </a:cubicBezTo>
                    <a:cubicBezTo>
                      <a:pt x="11285" y="9403"/>
                      <a:pt x="11285" y="9403"/>
                      <a:pt x="11294" y="9414"/>
                    </a:cubicBezTo>
                    <a:cubicBezTo>
                      <a:pt x="11311" y="9458"/>
                      <a:pt x="11342" y="9525"/>
                      <a:pt x="11359" y="9558"/>
                    </a:cubicBezTo>
                    <a:cubicBezTo>
                      <a:pt x="11359" y="9558"/>
                      <a:pt x="11359" y="9580"/>
                      <a:pt x="11359" y="9591"/>
                    </a:cubicBezTo>
                    <a:cubicBezTo>
                      <a:pt x="11377" y="9646"/>
                      <a:pt x="11399" y="9679"/>
                      <a:pt x="11420" y="9723"/>
                    </a:cubicBezTo>
                    <a:cubicBezTo>
                      <a:pt x="11447" y="9778"/>
                      <a:pt x="11477" y="9844"/>
                      <a:pt x="11508" y="9899"/>
                    </a:cubicBezTo>
                    <a:cubicBezTo>
                      <a:pt x="11521" y="9921"/>
                      <a:pt x="11530" y="9977"/>
                      <a:pt x="11543" y="9988"/>
                    </a:cubicBezTo>
                    <a:cubicBezTo>
                      <a:pt x="11556" y="10010"/>
                      <a:pt x="11569" y="10010"/>
                      <a:pt x="11578" y="10021"/>
                    </a:cubicBezTo>
                    <a:cubicBezTo>
                      <a:pt x="11578" y="10021"/>
                      <a:pt x="11578" y="10043"/>
                      <a:pt x="11578" y="10043"/>
                    </a:cubicBezTo>
                    <a:cubicBezTo>
                      <a:pt x="11578" y="10043"/>
                      <a:pt x="11586" y="10043"/>
                      <a:pt x="11586" y="10043"/>
                    </a:cubicBezTo>
                    <a:cubicBezTo>
                      <a:pt x="11586" y="10043"/>
                      <a:pt x="11586" y="10054"/>
                      <a:pt x="11591" y="10065"/>
                    </a:cubicBezTo>
                    <a:cubicBezTo>
                      <a:pt x="11591" y="10065"/>
                      <a:pt x="11595" y="10065"/>
                      <a:pt x="11600" y="10065"/>
                    </a:cubicBezTo>
                    <a:cubicBezTo>
                      <a:pt x="11600" y="10065"/>
                      <a:pt x="11600" y="10076"/>
                      <a:pt x="11600" y="10087"/>
                    </a:cubicBezTo>
                    <a:cubicBezTo>
                      <a:pt x="11613" y="10109"/>
                      <a:pt x="11626" y="10131"/>
                      <a:pt x="11634" y="10153"/>
                    </a:cubicBezTo>
                    <a:cubicBezTo>
                      <a:pt x="11648" y="10175"/>
                      <a:pt x="11665" y="10208"/>
                      <a:pt x="11678" y="10230"/>
                    </a:cubicBezTo>
                    <a:cubicBezTo>
                      <a:pt x="11700" y="10274"/>
                      <a:pt x="11717" y="10329"/>
                      <a:pt x="11739" y="10373"/>
                    </a:cubicBezTo>
                    <a:cubicBezTo>
                      <a:pt x="11757" y="10395"/>
                      <a:pt x="11770" y="10428"/>
                      <a:pt x="11783" y="10461"/>
                    </a:cubicBezTo>
                    <a:cubicBezTo>
                      <a:pt x="11792" y="10461"/>
                      <a:pt x="11800" y="10484"/>
                      <a:pt x="11805" y="10495"/>
                    </a:cubicBezTo>
                    <a:cubicBezTo>
                      <a:pt x="11818" y="10517"/>
                      <a:pt x="11831" y="10561"/>
                      <a:pt x="11844" y="10583"/>
                    </a:cubicBezTo>
                    <a:cubicBezTo>
                      <a:pt x="11853" y="10605"/>
                      <a:pt x="11857" y="10605"/>
                      <a:pt x="11862" y="10616"/>
                    </a:cubicBezTo>
                    <a:cubicBezTo>
                      <a:pt x="11862" y="10616"/>
                      <a:pt x="11862" y="10616"/>
                      <a:pt x="11870" y="10616"/>
                    </a:cubicBezTo>
                    <a:cubicBezTo>
                      <a:pt x="11879" y="10638"/>
                      <a:pt x="11892" y="10660"/>
                      <a:pt x="11901" y="10682"/>
                    </a:cubicBezTo>
                    <a:cubicBezTo>
                      <a:pt x="11914" y="10704"/>
                      <a:pt x="11923" y="10726"/>
                      <a:pt x="11932" y="10748"/>
                    </a:cubicBezTo>
                    <a:cubicBezTo>
                      <a:pt x="11932" y="10748"/>
                      <a:pt x="11936" y="10748"/>
                      <a:pt x="11940" y="10748"/>
                    </a:cubicBezTo>
                    <a:cubicBezTo>
                      <a:pt x="11940" y="10748"/>
                      <a:pt x="11940" y="10770"/>
                      <a:pt x="11945" y="10770"/>
                    </a:cubicBezTo>
                    <a:cubicBezTo>
                      <a:pt x="11953" y="10792"/>
                      <a:pt x="11971" y="10814"/>
                      <a:pt x="11975" y="10814"/>
                    </a:cubicBezTo>
                    <a:cubicBezTo>
                      <a:pt x="11980" y="10836"/>
                      <a:pt x="11984" y="10836"/>
                      <a:pt x="11993" y="10847"/>
                    </a:cubicBezTo>
                    <a:cubicBezTo>
                      <a:pt x="11993" y="10847"/>
                      <a:pt x="11993" y="10869"/>
                      <a:pt x="12001" y="10880"/>
                    </a:cubicBezTo>
                    <a:cubicBezTo>
                      <a:pt x="12019" y="10913"/>
                      <a:pt x="12032" y="10946"/>
                      <a:pt x="12049" y="10979"/>
                    </a:cubicBezTo>
                    <a:cubicBezTo>
                      <a:pt x="12058" y="11001"/>
                      <a:pt x="12071" y="11023"/>
                      <a:pt x="12080" y="11034"/>
                    </a:cubicBezTo>
                    <a:cubicBezTo>
                      <a:pt x="12093" y="11056"/>
                      <a:pt x="12102" y="11089"/>
                      <a:pt x="12111" y="11112"/>
                    </a:cubicBezTo>
                    <a:cubicBezTo>
                      <a:pt x="12111" y="11112"/>
                      <a:pt x="12115" y="11112"/>
                      <a:pt x="12119" y="11112"/>
                    </a:cubicBezTo>
                    <a:cubicBezTo>
                      <a:pt x="12119" y="11112"/>
                      <a:pt x="12119" y="11134"/>
                      <a:pt x="12119" y="11134"/>
                    </a:cubicBezTo>
                    <a:cubicBezTo>
                      <a:pt x="12133" y="11167"/>
                      <a:pt x="12141" y="11178"/>
                      <a:pt x="12154" y="11211"/>
                    </a:cubicBezTo>
                    <a:cubicBezTo>
                      <a:pt x="12159" y="11211"/>
                      <a:pt x="12167" y="11211"/>
                      <a:pt x="12172" y="11233"/>
                    </a:cubicBezTo>
                    <a:cubicBezTo>
                      <a:pt x="12172" y="11233"/>
                      <a:pt x="12181" y="11233"/>
                      <a:pt x="12185" y="11255"/>
                    </a:cubicBezTo>
                    <a:cubicBezTo>
                      <a:pt x="12185" y="11255"/>
                      <a:pt x="12194" y="11266"/>
                      <a:pt x="12198" y="11277"/>
                    </a:cubicBezTo>
                    <a:cubicBezTo>
                      <a:pt x="12198" y="11277"/>
                      <a:pt x="12202" y="11277"/>
                      <a:pt x="12207" y="11288"/>
                    </a:cubicBezTo>
                    <a:cubicBezTo>
                      <a:pt x="12207" y="11288"/>
                      <a:pt x="12207" y="11288"/>
                      <a:pt x="12207" y="11299"/>
                    </a:cubicBezTo>
                    <a:cubicBezTo>
                      <a:pt x="12207" y="11299"/>
                      <a:pt x="12220" y="11299"/>
                      <a:pt x="12224" y="11299"/>
                    </a:cubicBezTo>
                    <a:cubicBezTo>
                      <a:pt x="12224" y="11299"/>
                      <a:pt x="12224" y="11321"/>
                      <a:pt x="12224" y="11321"/>
                    </a:cubicBezTo>
                    <a:cubicBezTo>
                      <a:pt x="12233" y="11332"/>
                      <a:pt x="12242" y="11354"/>
                      <a:pt x="12246" y="11365"/>
                    </a:cubicBezTo>
                    <a:cubicBezTo>
                      <a:pt x="12259" y="11365"/>
                      <a:pt x="12255" y="11420"/>
                      <a:pt x="12268" y="11420"/>
                    </a:cubicBezTo>
                    <a:cubicBezTo>
                      <a:pt x="12277" y="11420"/>
                      <a:pt x="12277" y="11442"/>
                      <a:pt x="12290" y="11442"/>
                    </a:cubicBezTo>
                    <a:cubicBezTo>
                      <a:pt x="12303" y="11442"/>
                      <a:pt x="12294" y="11453"/>
                      <a:pt x="12290" y="11464"/>
                    </a:cubicBezTo>
                    <a:cubicBezTo>
                      <a:pt x="12307" y="11464"/>
                      <a:pt x="12312" y="11486"/>
                      <a:pt x="12320" y="11497"/>
                    </a:cubicBezTo>
                    <a:cubicBezTo>
                      <a:pt x="12329" y="11519"/>
                      <a:pt x="12338" y="11541"/>
                      <a:pt x="12347" y="11552"/>
                    </a:cubicBezTo>
                    <a:cubicBezTo>
                      <a:pt x="12351" y="11563"/>
                      <a:pt x="12355" y="11552"/>
                      <a:pt x="12364" y="11563"/>
                    </a:cubicBezTo>
                    <a:cubicBezTo>
                      <a:pt x="12377" y="11585"/>
                      <a:pt x="12390" y="11619"/>
                      <a:pt x="12408" y="11641"/>
                    </a:cubicBezTo>
                    <a:cubicBezTo>
                      <a:pt x="12408" y="11641"/>
                      <a:pt x="12408" y="11630"/>
                      <a:pt x="12408" y="11630"/>
                    </a:cubicBezTo>
                    <a:cubicBezTo>
                      <a:pt x="12412" y="11630"/>
                      <a:pt x="12416" y="11663"/>
                      <a:pt x="12421" y="11663"/>
                    </a:cubicBezTo>
                    <a:cubicBezTo>
                      <a:pt x="12421" y="11663"/>
                      <a:pt x="12430" y="11663"/>
                      <a:pt x="12434" y="11663"/>
                    </a:cubicBezTo>
                    <a:cubicBezTo>
                      <a:pt x="12434" y="11663"/>
                      <a:pt x="12443" y="11685"/>
                      <a:pt x="12447" y="11696"/>
                    </a:cubicBezTo>
                    <a:cubicBezTo>
                      <a:pt x="12447" y="11707"/>
                      <a:pt x="12456" y="11707"/>
                      <a:pt x="12465" y="11718"/>
                    </a:cubicBezTo>
                    <a:cubicBezTo>
                      <a:pt x="12469" y="11718"/>
                      <a:pt x="12473" y="11718"/>
                      <a:pt x="12478" y="11729"/>
                    </a:cubicBezTo>
                    <a:cubicBezTo>
                      <a:pt x="12478" y="11729"/>
                      <a:pt x="12482" y="11729"/>
                      <a:pt x="12486" y="11740"/>
                    </a:cubicBezTo>
                    <a:cubicBezTo>
                      <a:pt x="12486" y="11740"/>
                      <a:pt x="12486" y="11751"/>
                      <a:pt x="12486" y="11751"/>
                    </a:cubicBezTo>
                    <a:cubicBezTo>
                      <a:pt x="12495" y="11773"/>
                      <a:pt x="12513" y="11773"/>
                      <a:pt x="12513" y="11806"/>
                    </a:cubicBezTo>
                    <a:cubicBezTo>
                      <a:pt x="12521" y="11806"/>
                      <a:pt x="12530" y="11828"/>
                      <a:pt x="12530" y="11828"/>
                    </a:cubicBezTo>
                    <a:cubicBezTo>
                      <a:pt x="12530" y="11828"/>
                      <a:pt x="12530" y="11828"/>
                      <a:pt x="12539" y="11828"/>
                    </a:cubicBezTo>
                    <a:cubicBezTo>
                      <a:pt x="12548" y="11839"/>
                      <a:pt x="12556" y="11872"/>
                      <a:pt x="12561" y="11883"/>
                    </a:cubicBezTo>
                    <a:cubicBezTo>
                      <a:pt x="12565" y="11883"/>
                      <a:pt x="12574" y="11883"/>
                      <a:pt x="12578" y="11883"/>
                    </a:cubicBezTo>
                    <a:cubicBezTo>
                      <a:pt x="12578" y="11883"/>
                      <a:pt x="12582" y="11905"/>
                      <a:pt x="12591" y="11916"/>
                    </a:cubicBezTo>
                    <a:cubicBezTo>
                      <a:pt x="12591" y="11916"/>
                      <a:pt x="12600" y="11916"/>
                      <a:pt x="12604" y="11938"/>
                    </a:cubicBezTo>
                    <a:cubicBezTo>
                      <a:pt x="12613" y="11960"/>
                      <a:pt x="12613" y="11971"/>
                      <a:pt x="12617" y="11971"/>
                    </a:cubicBezTo>
                    <a:cubicBezTo>
                      <a:pt x="12617" y="11971"/>
                      <a:pt x="12617" y="11949"/>
                      <a:pt x="12617" y="11949"/>
                    </a:cubicBezTo>
                    <a:cubicBezTo>
                      <a:pt x="12617" y="11949"/>
                      <a:pt x="12626" y="11971"/>
                      <a:pt x="12631" y="11949"/>
                    </a:cubicBezTo>
                    <a:cubicBezTo>
                      <a:pt x="12644" y="11993"/>
                      <a:pt x="12661" y="12004"/>
                      <a:pt x="12674" y="12026"/>
                    </a:cubicBezTo>
                    <a:cubicBezTo>
                      <a:pt x="12692" y="12048"/>
                      <a:pt x="12700" y="12093"/>
                      <a:pt x="12718" y="12126"/>
                    </a:cubicBezTo>
                    <a:cubicBezTo>
                      <a:pt x="12722" y="12148"/>
                      <a:pt x="12735" y="12148"/>
                      <a:pt x="12740" y="12159"/>
                    </a:cubicBezTo>
                    <a:cubicBezTo>
                      <a:pt x="12749" y="12181"/>
                      <a:pt x="12753" y="12203"/>
                      <a:pt x="12762" y="12214"/>
                    </a:cubicBezTo>
                    <a:cubicBezTo>
                      <a:pt x="12792" y="12280"/>
                      <a:pt x="12818" y="12346"/>
                      <a:pt x="12849" y="12412"/>
                    </a:cubicBezTo>
                    <a:cubicBezTo>
                      <a:pt x="12849" y="12412"/>
                      <a:pt x="12858" y="12423"/>
                      <a:pt x="12858" y="12434"/>
                    </a:cubicBezTo>
                    <a:cubicBezTo>
                      <a:pt x="12871" y="12456"/>
                      <a:pt x="12880" y="12478"/>
                      <a:pt x="12888" y="12511"/>
                    </a:cubicBezTo>
                    <a:cubicBezTo>
                      <a:pt x="12901" y="12555"/>
                      <a:pt x="12915" y="12577"/>
                      <a:pt x="12928" y="12610"/>
                    </a:cubicBezTo>
                    <a:cubicBezTo>
                      <a:pt x="12936" y="12643"/>
                      <a:pt x="12945" y="12710"/>
                      <a:pt x="12949" y="12721"/>
                    </a:cubicBezTo>
                    <a:cubicBezTo>
                      <a:pt x="12963" y="12754"/>
                      <a:pt x="12976" y="12787"/>
                      <a:pt x="12993" y="12809"/>
                    </a:cubicBezTo>
                    <a:cubicBezTo>
                      <a:pt x="12998" y="12875"/>
                      <a:pt x="13015" y="12919"/>
                      <a:pt x="13028" y="12974"/>
                    </a:cubicBezTo>
                    <a:cubicBezTo>
                      <a:pt x="13041" y="13018"/>
                      <a:pt x="13054" y="13073"/>
                      <a:pt x="13072" y="13117"/>
                    </a:cubicBezTo>
                    <a:cubicBezTo>
                      <a:pt x="13107" y="13294"/>
                      <a:pt x="13150" y="13459"/>
                      <a:pt x="13177" y="13646"/>
                    </a:cubicBezTo>
                    <a:cubicBezTo>
                      <a:pt x="13181" y="13712"/>
                      <a:pt x="13190" y="13779"/>
                      <a:pt x="13203" y="13845"/>
                    </a:cubicBezTo>
                    <a:cubicBezTo>
                      <a:pt x="13203" y="13889"/>
                      <a:pt x="13212" y="13911"/>
                      <a:pt x="13203" y="13955"/>
                    </a:cubicBezTo>
                    <a:cubicBezTo>
                      <a:pt x="13212" y="13988"/>
                      <a:pt x="13225" y="14032"/>
                      <a:pt x="13229" y="14098"/>
                    </a:cubicBezTo>
                    <a:cubicBezTo>
                      <a:pt x="13229" y="14142"/>
                      <a:pt x="13229" y="14219"/>
                      <a:pt x="13229" y="14297"/>
                    </a:cubicBezTo>
                    <a:cubicBezTo>
                      <a:pt x="13229" y="14374"/>
                      <a:pt x="13233" y="14440"/>
                      <a:pt x="13229" y="14517"/>
                    </a:cubicBezTo>
                    <a:cubicBezTo>
                      <a:pt x="13229" y="14583"/>
                      <a:pt x="13203" y="14660"/>
                      <a:pt x="13203" y="14726"/>
                    </a:cubicBezTo>
                    <a:cubicBezTo>
                      <a:pt x="13181" y="14803"/>
                      <a:pt x="13172" y="14892"/>
                      <a:pt x="13155" y="14969"/>
                    </a:cubicBezTo>
                    <a:cubicBezTo>
                      <a:pt x="13137" y="15057"/>
                      <a:pt x="13116" y="15112"/>
                      <a:pt x="13107" y="15211"/>
                    </a:cubicBezTo>
                    <a:cubicBezTo>
                      <a:pt x="13089" y="15233"/>
                      <a:pt x="13081" y="15288"/>
                      <a:pt x="13067" y="15321"/>
                    </a:cubicBezTo>
                    <a:cubicBezTo>
                      <a:pt x="13024" y="15377"/>
                      <a:pt x="12989" y="15487"/>
                      <a:pt x="12954" y="15542"/>
                    </a:cubicBezTo>
                    <a:cubicBezTo>
                      <a:pt x="12945" y="15564"/>
                      <a:pt x="12936" y="15586"/>
                      <a:pt x="12928" y="15597"/>
                    </a:cubicBezTo>
                    <a:cubicBezTo>
                      <a:pt x="12928" y="15608"/>
                      <a:pt x="12919" y="15619"/>
                      <a:pt x="12915" y="15630"/>
                    </a:cubicBezTo>
                    <a:cubicBezTo>
                      <a:pt x="12880" y="15707"/>
                      <a:pt x="12840" y="15751"/>
                      <a:pt x="12805" y="15806"/>
                    </a:cubicBezTo>
                    <a:cubicBezTo>
                      <a:pt x="12770" y="15861"/>
                      <a:pt x="12744" y="15939"/>
                      <a:pt x="12718" y="15994"/>
                    </a:cubicBezTo>
                    <a:cubicBezTo>
                      <a:pt x="12709" y="16005"/>
                      <a:pt x="12705" y="16016"/>
                      <a:pt x="12696" y="16027"/>
                    </a:cubicBezTo>
                    <a:cubicBezTo>
                      <a:pt x="12696" y="16027"/>
                      <a:pt x="12696" y="16038"/>
                      <a:pt x="12696" y="16038"/>
                    </a:cubicBezTo>
                    <a:cubicBezTo>
                      <a:pt x="12679" y="16071"/>
                      <a:pt x="12666" y="16093"/>
                      <a:pt x="12657" y="16115"/>
                    </a:cubicBezTo>
                    <a:cubicBezTo>
                      <a:pt x="12652" y="16115"/>
                      <a:pt x="12644" y="16148"/>
                      <a:pt x="12657" y="16137"/>
                    </a:cubicBezTo>
                    <a:cubicBezTo>
                      <a:pt x="12718" y="16082"/>
                      <a:pt x="12783" y="16049"/>
                      <a:pt x="12840" y="15994"/>
                    </a:cubicBezTo>
                    <a:cubicBezTo>
                      <a:pt x="12853" y="15994"/>
                      <a:pt x="12871" y="15972"/>
                      <a:pt x="12884" y="15961"/>
                    </a:cubicBezTo>
                    <a:cubicBezTo>
                      <a:pt x="12888" y="15950"/>
                      <a:pt x="12897" y="15939"/>
                      <a:pt x="12901" y="15928"/>
                    </a:cubicBezTo>
                    <a:cubicBezTo>
                      <a:pt x="12923" y="15895"/>
                      <a:pt x="12949" y="15850"/>
                      <a:pt x="12967" y="15828"/>
                    </a:cubicBezTo>
                    <a:cubicBezTo>
                      <a:pt x="12976" y="15817"/>
                      <a:pt x="12984" y="15784"/>
                      <a:pt x="12998" y="15784"/>
                    </a:cubicBezTo>
                    <a:cubicBezTo>
                      <a:pt x="13015" y="15685"/>
                      <a:pt x="13059" y="15652"/>
                      <a:pt x="13085" y="15586"/>
                    </a:cubicBezTo>
                    <a:cubicBezTo>
                      <a:pt x="13094" y="15575"/>
                      <a:pt x="13098" y="15553"/>
                      <a:pt x="13107" y="15542"/>
                    </a:cubicBezTo>
                    <a:cubicBezTo>
                      <a:pt x="13116" y="15520"/>
                      <a:pt x="13120" y="15498"/>
                      <a:pt x="13129" y="15487"/>
                    </a:cubicBezTo>
                    <a:cubicBezTo>
                      <a:pt x="13146" y="15443"/>
                      <a:pt x="13159" y="15388"/>
                      <a:pt x="13177" y="15365"/>
                    </a:cubicBezTo>
                    <a:cubicBezTo>
                      <a:pt x="13177" y="15365"/>
                      <a:pt x="13177" y="15354"/>
                      <a:pt x="13177" y="15343"/>
                    </a:cubicBezTo>
                    <a:cubicBezTo>
                      <a:pt x="13185" y="15321"/>
                      <a:pt x="13190" y="15321"/>
                      <a:pt x="13194" y="15321"/>
                    </a:cubicBezTo>
                    <a:cubicBezTo>
                      <a:pt x="13194" y="15321"/>
                      <a:pt x="13194" y="15299"/>
                      <a:pt x="13194" y="15299"/>
                    </a:cubicBezTo>
                    <a:cubicBezTo>
                      <a:pt x="13203" y="15288"/>
                      <a:pt x="13212" y="15288"/>
                      <a:pt x="13216" y="15277"/>
                    </a:cubicBezTo>
                    <a:cubicBezTo>
                      <a:pt x="13216" y="15277"/>
                      <a:pt x="13216" y="15255"/>
                      <a:pt x="13216" y="15255"/>
                    </a:cubicBezTo>
                    <a:cubicBezTo>
                      <a:pt x="13216" y="15255"/>
                      <a:pt x="13216" y="15233"/>
                      <a:pt x="13216" y="15233"/>
                    </a:cubicBezTo>
                    <a:cubicBezTo>
                      <a:pt x="13220" y="15233"/>
                      <a:pt x="13225" y="15233"/>
                      <a:pt x="13229" y="15233"/>
                    </a:cubicBezTo>
                    <a:cubicBezTo>
                      <a:pt x="13238" y="15222"/>
                      <a:pt x="13242" y="15189"/>
                      <a:pt x="13255" y="15178"/>
                    </a:cubicBezTo>
                    <a:cubicBezTo>
                      <a:pt x="13260" y="15145"/>
                      <a:pt x="13268" y="15112"/>
                      <a:pt x="13282" y="15101"/>
                    </a:cubicBezTo>
                    <a:cubicBezTo>
                      <a:pt x="13295" y="15079"/>
                      <a:pt x="13299" y="15057"/>
                      <a:pt x="13321" y="15046"/>
                    </a:cubicBezTo>
                    <a:cubicBezTo>
                      <a:pt x="13330" y="15057"/>
                      <a:pt x="13334" y="15090"/>
                      <a:pt x="13343" y="15090"/>
                    </a:cubicBezTo>
                    <a:cubicBezTo>
                      <a:pt x="13343" y="15178"/>
                      <a:pt x="13347" y="15266"/>
                      <a:pt x="13343" y="15310"/>
                    </a:cubicBezTo>
                    <a:cubicBezTo>
                      <a:pt x="13330" y="15377"/>
                      <a:pt x="13316" y="15432"/>
                      <a:pt x="13303" y="15487"/>
                    </a:cubicBezTo>
                    <a:cubicBezTo>
                      <a:pt x="13290" y="15542"/>
                      <a:pt x="13282" y="15619"/>
                      <a:pt x="13273" y="15685"/>
                    </a:cubicBezTo>
                    <a:cubicBezTo>
                      <a:pt x="13260" y="15707"/>
                      <a:pt x="13242" y="15751"/>
                      <a:pt x="13233" y="15762"/>
                    </a:cubicBezTo>
                    <a:cubicBezTo>
                      <a:pt x="13233" y="15762"/>
                      <a:pt x="13233" y="15784"/>
                      <a:pt x="13233" y="15795"/>
                    </a:cubicBezTo>
                    <a:cubicBezTo>
                      <a:pt x="13233" y="15806"/>
                      <a:pt x="13220" y="15817"/>
                      <a:pt x="13216" y="15839"/>
                    </a:cubicBezTo>
                    <a:cubicBezTo>
                      <a:pt x="13207" y="15873"/>
                      <a:pt x="13190" y="15906"/>
                      <a:pt x="13185" y="15928"/>
                    </a:cubicBezTo>
                    <a:cubicBezTo>
                      <a:pt x="13185" y="15928"/>
                      <a:pt x="13181" y="15928"/>
                      <a:pt x="13177" y="15950"/>
                    </a:cubicBezTo>
                    <a:cubicBezTo>
                      <a:pt x="13177" y="15972"/>
                      <a:pt x="13168" y="15994"/>
                      <a:pt x="13164" y="16005"/>
                    </a:cubicBezTo>
                    <a:cubicBezTo>
                      <a:pt x="13164" y="16005"/>
                      <a:pt x="13155" y="16005"/>
                      <a:pt x="13150" y="16016"/>
                    </a:cubicBezTo>
                    <a:cubicBezTo>
                      <a:pt x="13150" y="16016"/>
                      <a:pt x="13146" y="16038"/>
                      <a:pt x="13142" y="16038"/>
                    </a:cubicBezTo>
                    <a:cubicBezTo>
                      <a:pt x="13142" y="16038"/>
                      <a:pt x="13133" y="16038"/>
                      <a:pt x="13133" y="16038"/>
                    </a:cubicBezTo>
                    <a:cubicBezTo>
                      <a:pt x="13133" y="16038"/>
                      <a:pt x="13133" y="16060"/>
                      <a:pt x="13129" y="16060"/>
                    </a:cubicBezTo>
                    <a:cubicBezTo>
                      <a:pt x="13129" y="16060"/>
                      <a:pt x="13120" y="16060"/>
                      <a:pt x="13120" y="16060"/>
                    </a:cubicBezTo>
                    <a:cubicBezTo>
                      <a:pt x="13120" y="16060"/>
                      <a:pt x="13120" y="16082"/>
                      <a:pt x="13120" y="16082"/>
                    </a:cubicBezTo>
                    <a:cubicBezTo>
                      <a:pt x="13120" y="16082"/>
                      <a:pt x="13111" y="16082"/>
                      <a:pt x="13107" y="16082"/>
                    </a:cubicBezTo>
                    <a:cubicBezTo>
                      <a:pt x="13107" y="16082"/>
                      <a:pt x="13107" y="16104"/>
                      <a:pt x="13098" y="16104"/>
                    </a:cubicBezTo>
                    <a:cubicBezTo>
                      <a:pt x="13094" y="16115"/>
                      <a:pt x="13085" y="16137"/>
                      <a:pt x="13085" y="16137"/>
                    </a:cubicBezTo>
                    <a:cubicBezTo>
                      <a:pt x="13085" y="16137"/>
                      <a:pt x="13076" y="16137"/>
                      <a:pt x="13076" y="16148"/>
                    </a:cubicBezTo>
                    <a:cubicBezTo>
                      <a:pt x="13063" y="16181"/>
                      <a:pt x="13050" y="16214"/>
                      <a:pt x="13037" y="16236"/>
                    </a:cubicBezTo>
                    <a:cubicBezTo>
                      <a:pt x="13037" y="16247"/>
                      <a:pt x="13024" y="16247"/>
                      <a:pt x="13019" y="16258"/>
                    </a:cubicBezTo>
                    <a:cubicBezTo>
                      <a:pt x="13019" y="16258"/>
                      <a:pt x="13019" y="16258"/>
                      <a:pt x="13011" y="16258"/>
                    </a:cubicBezTo>
                    <a:cubicBezTo>
                      <a:pt x="13002" y="16280"/>
                      <a:pt x="12998" y="16302"/>
                      <a:pt x="12989" y="16313"/>
                    </a:cubicBezTo>
                    <a:cubicBezTo>
                      <a:pt x="12976" y="16335"/>
                      <a:pt x="12954" y="16357"/>
                      <a:pt x="12941" y="16390"/>
                    </a:cubicBezTo>
                    <a:cubicBezTo>
                      <a:pt x="12923" y="16412"/>
                      <a:pt x="12910" y="16457"/>
                      <a:pt x="12897" y="16479"/>
                    </a:cubicBezTo>
                    <a:cubicBezTo>
                      <a:pt x="12875" y="16523"/>
                      <a:pt x="12849" y="16567"/>
                      <a:pt x="12832" y="16600"/>
                    </a:cubicBezTo>
                    <a:cubicBezTo>
                      <a:pt x="12823" y="16611"/>
                      <a:pt x="12814" y="16644"/>
                      <a:pt x="12805" y="16622"/>
                    </a:cubicBezTo>
                    <a:cubicBezTo>
                      <a:pt x="12805" y="16644"/>
                      <a:pt x="12805" y="16655"/>
                      <a:pt x="12797" y="16655"/>
                    </a:cubicBezTo>
                    <a:cubicBezTo>
                      <a:pt x="12792" y="16677"/>
                      <a:pt x="12775" y="16666"/>
                      <a:pt x="12775" y="16710"/>
                    </a:cubicBezTo>
                    <a:cubicBezTo>
                      <a:pt x="12818" y="16710"/>
                      <a:pt x="12853" y="16710"/>
                      <a:pt x="12884" y="16688"/>
                    </a:cubicBezTo>
                    <a:cubicBezTo>
                      <a:pt x="12910" y="16677"/>
                      <a:pt x="12932" y="16666"/>
                      <a:pt x="12954" y="16644"/>
                    </a:cubicBezTo>
                    <a:cubicBezTo>
                      <a:pt x="12967" y="16644"/>
                      <a:pt x="12980" y="16633"/>
                      <a:pt x="12989" y="16622"/>
                    </a:cubicBezTo>
                    <a:cubicBezTo>
                      <a:pt x="13002" y="16611"/>
                      <a:pt x="13019" y="16556"/>
                      <a:pt x="13033" y="16545"/>
                    </a:cubicBezTo>
                    <a:cubicBezTo>
                      <a:pt x="13041" y="16523"/>
                      <a:pt x="13050" y="16523"/>
                      <a:pt x="13054" y="16512"/>
                    </a:cubicBezTo>
                    <a:cubicBezTo>
                      <a:pt x="13072" y="16479"/>
                      <a:pt x="13085" y="16457"/>
                      <a:pt x="13098" y="16424"/>
                    </a:cubicBezTo>
                    <a:cubicBezTo>
                      <a:pt x="13111" y="16401"/>
                      <a:pt x="13124" y="16379"/>
                      <a:pt x="13137" y="16357"/>
                    </a:cubicBezTo>
                    <a:cubicBezTo>
                      <a:pt x="13137" y="16357"/>
                      <a:pt x="13137" y="16346"/>
                      <a:pt x="13137" y="16335"/>
                    </a:cubicBezTo>
                    <a:cubicBezTo>
                      <a:pt x="13146" y="16324"/>
                      <a:pt x="13159" y="16313"/>
                      <a:pt x="13168" y="16302"/>
                    </a:cubicBezTo>
                    <a:cubicBezTo>
                      <a:pt x="13190" y="16258"/>
                      <a:pt x="13207" y="16192"/>
                      <a:pt x="13225" y="16148"/>
                    </a:cubicBezTo>
                    <a:cubicBezTo>
                      <a:pt x="13238" y="16126"/>
                      <a:pt x="13251" y="16104"/>
                      <a:pt x="13264" y="16082"/>
                    </a:cubicBezTo>
                    <a:cubicBezTo>
                      <a:pt x="13277" y="16060"/>
                      <a:pt x="13286" y="16027"/>
                      <a:pt x="13295" y="15994"/>
                    </a:cubicBezTo>
                    <a:cubicBezTo>
                      <a:pt x="13303" y="15983"/>
                      <a:pt x="13312" y="15983"/>
                      <a:pt x="13316" y="15972"/>
                    </a:cubicBezTo>
                    <a:cubicBezTo>
                      <a:pt x="13316" y="15972"/>
                      <a:pt x="13316" y="15961"/>
                      <a:pt x="13316" y="15961"/>
                    </a:cubicBezTo>
                    <a:cubicBezTo>
                      <a:pt x="13325" y="15950"/>
                      <a:pt x="13338" y="15939"/>
                      <a:pt x="13347" y="15928"/>
                    </a:cubicBezTo>
                    <a:cubicBezTo>
                      <a:pt x="13347" y="15928"/>
                      <a:pt x="13347" y="15906"/>
                      <a:pt x="13360" y="15884"/>
                    </a:cubicBezTo>
                    <a:cubicBezTo>
                      <a:pt x="13360" y="15884"/>
                      <a:pt x="13369" y="15884"/>
                      <a:pt x="13373" y="15884"/>
                    </a:cubicBezTo>
                    <a:cubicBezTo>
                      <a:pt x="13373" y="15884"/>
                      <a:pt x="13373" y="15873"/>
                      <a:pt x="13382" y="15861"/>
                    </a:cubicBezTo>
                    <a:cubicBezTo>
                      <a:pt x="13400" y="15817"/>
                      <a:pt x="13413" y="15762"/>
                      <a:pt x="13426" y="15718"/>
                    </a:cubicBezTo>
                    <a:cubicBezTo>
                      <a:pt x="13426" y="15718"/>
                      <a:pt x="13430" y="15685"/>
                      <a:pt x="13443" y="15685"/>
                    </a:cubicBezTo>
                    <a:cubicBezTo>
                      <a:pt x="13482" y="15718"/>
                      <a:pt x="13474" y="15828"/>
                      <a:pt x="13469" y="15961"/>
                    </a:cubicBezTo>
                    <a:cubicBezTo>
                      <a:pt x="13469" y="16016"/>
                      <a:pt x="13469" y="16093"/>
                      <a:pt x="13469" y="16104"/>
                    </a:cubicBezTo>
                    <a:cubicBezTo>
                      <a:pt x="13465" y="16170"/>
                      <a:pt x="13434" y="16203"/>
                      <a:pt x="13413" y="16280"/>
                    </a:cubicBezTo>
                    <a:cubicBezTo>
                      <a:pt x="13404" y="16302"/>
                      <a:pt x="13400" y="16346"/>
                      <a:pt x="13386" y="16368"/>
                    </a:cubicBezTo>
                    <a:cubicBezTo>
                      <a:pt x="13369" y="16412"/>
                      <a:pt x="13351" y="16446"/>
                      <a:pt x="13338" y="16479"/>
                    </a:cubicBezTo>
                    <a:cubicBezTo>
                      <a:pt x="13338" y="16479"/>
                      <a:pt x="13338" y="16501"/>
                      <a:pt x="13338" y="16501"/>
                    </a:cubicBezTo>
                    <a:lnTo>
                      <a:pt x="13330" y="16501"/>
                    </a:lnTo>
                    <a:cubicBezTo>
                      <a:pt x="13330" y="16501"/>
                      <a:pt x="13308" y="16556"/>
                      <a:pt x="13303" y="16578"/>
                    </a:cubicBezTo>
                    <a:cubicBezTo>
                      <a:pt x="13303" y="16578"/>
                      <a:pt x="13295" y="16578"/>
                      <a:pt x="13290" y="16589"/>
                    </a:cubicBezTo>
                    <a:cubicBezTo>
                      <a:pt x="13277" y="16611"/>
                      <a:pt x="13268" y="16633"/>
                      <a:pt x="13260" y="16655"/>
                    </a:cubicBezTo>
                    <a:cubicBezTo>
                      <a:pt x="13225" y="16721"/>
                      <a:pt x="13181" y="16776"/>
                      <a:pt x="13142" y="16820"/>
                    </a:cubicBezTo>
                    <a:cubicBezTo>
                      <a:pt x="13124" y="16842"/>
                      <a:pt x="13111" y="16853"/>
                      <a:pt x="13098" y="16875"/>
                    </a:cubicBezTo>
                    <a:cubicBezTo>
                      <a:pt x="13076" y="16908"/>
                      <a:pt x="13063" y="16930"/>
                      <a:pt x="13041" y="16963"/>
                    </a:cubicBezTo>
                    <a:cubicBezTo>
                      <a:pt x="13028" y="16985"/>
                      <a:pt x="13024" y="17007"/>
                      <a:pt x="13019" y="17019"/>
                    </a:cubicBezTo>
                    <a:cubicBezTo>
                      <a:pt x="13019" y="17019"/>
                      <a:pt x="13011" y="17019"/>
                      <a:pt x="13006" y="17019"/>
                    </a:cubicBezTo>
                    <a:cubicBezTo>
                      <a:pt x="12998" y="17041"/>
                      <a:pt x="12984" y="17063"/>
                      <a:pt x="12984" y="17074"/>
                    </a:cubicBezTo>
                    <a:cubicBezTo>
                      <a:pt x="12984" y="17085"/>
                      <a:pt x="12976" y="17074"/>
                      <a:pt x="12971" y="17074"/>
                    </a:cubicBezTo>
                    <a:cubicBezTo>
                      <a:pt x="12958" y="17096"/>
                      <a:pt x="12945" y="17129"/>
                      <a:pt x="12936" y="17151"/>
                    </a:cubicBezTo>
                    <a:cubicBezTo>
                      <a:pt x="12928" y="17151"/>
                      <a:pt x="12915" y="17151"/>
                      <a:pt x="12919" y="17195"/>
                    </a:cubicBezTo>
                    <a:cubicBezTo>
                      <a:pt x="12945" y="17195"/>
                      <a:pt x="12971" y="17173"/>
                      <a:pt x="12993" y="17162"/>
                    </a:cubicBezTo>
                    <a:cubicBezTo>
                      <a:pt x="13028" y="17140"/>
                      <a:pt x="13067" y="17129"/>
                      <a:pt x="13107" y="17107"/>
                    </a:cubicBezTo>
                    <a:cubicBezTo>
                      <a:pt x="13137" y="17085"/>
                      <a:pt x="13164" y="17052"/>
                      <a:pt x="13194" y="17063"/>
                    </a:cubicBezTo>
                    <a:cubicBezTo>
                      <a:pt x="13207" y="17041"/>
                      <a:pt x="13216" y="17007"/>
                      <a:pt x="13242" y="17019"/>
                    </a:cubicBezTo>
                    <a:cubicBezTo>
                      <a:pt x="13251" y="16985"/>
                      <a:pt x="13268" y="16974"/>
                      <a:pt x="13282" y="16952"/>
                    </a:cubicBezTo>
                    <a:cubicBezTo>
                      <a:pt x="13299" y="16930"/>
                      <a:pt x="13308" y="16897"/>
                      <a:pt x="13325" y="16919"/>
                    </a:cubicBezTo>
                    <a:cubicBezTo>
                      <a:pt x="13360" y="16831"/>
                      <a:pt x="13400" y="16754"/>
                      <a:pt x="13456" y="16721"/>
                    </a:cubicBezTo>
                    <a:cubicBezTo>
                      <a:pt x="13500" y="16776"/>
                      <a:pt x="13469" y="16941"/>
                      <a:pt x="13439" y="16974"/>
                    </a:cubicBezTo>
                    <a:cubicBezTo>
                      <a:pt x="13439" y="17019"/>
                      <a:pt x="13421" y="17041"/>
                      <a:pt x="13417" y="17063"/>
                    </a:cubicBezTo>
                    <a:cubicBezTo>
                      <a:pt x="13408" y="17085"/>
                      <a:pt x="13404" y="17096"/>
                      <a:pt x="13395" y="17107"/>
                    </a:cubicBezTo>
                    <a:cubicBezTo>
                      <a:pt x="13369" y="17162"/>
                      <a:pt x="13351" y="17228"/>
                      <a:pt x="13325" y="17283"/>
                    </a:cubicBezTo>
                    <a:cubicBezTo>
                      <a:pt x="13312" y="17316"/>
                      <a:pt x="13295" y="17349"/>
                      <a:pt x="13282" y="17371"/>
                    </a:cubicBezTo>
                    <a:cubicBezTo>
                      <a:pt x="13247" y="17426"/>
                      <a:pt x="13203" y="17470"/>
                      <a:pt x="13164" y="17515"/>
                    </a:cubicBezTo>
                    <a:cubicBezTo>
                      <a:pt x="13120" y="17570"/>
                      <a:pt x="13072" y="17603"/>
                      <a:pt x="13037" y="17669"/>
                    </a:cubicBezTo>
                    <a:cubicBezTo>
                      <a:pt x="13050" y="17691"/>
                      <a:pt x="13063" y="17691"/>
                      <a:pt x="13076" y="17691"/>
                    </a:cubicBezTo>
                    <a:cubicBezTo>
                      <a:pt x="13089" y="17691"/>
                      <a:pt x="13098" y="17691"/>
                      <a:pt x="13107" y="17691"/>
                    </a:cubicBezTo>
                    <a:cubicBezTo>
                      <a:pt x="13124" y="17691"/>
                      <a:pt x="13150" y="17691"/>
                      <a:pt x="13168" y="17691"/>
                    </a:cubicBezTo>
                    <a:cubicBezTo>
                      <a:pt x="13181" y="17691"/>
                      <a:pt x="13203" y="17691"/>
                      <a:pt x="13216" y="17680"/>
                    </a:cubicBezTo>
                    <a:cubicBezTo>
                      <a:pt x="13251" y="17669"/>
                      <a:pt x="13303" y="17559"/>
                      <a:pt x="13316" y="17691"/>
                    </a:cubicBezTo>
                    <a:cubicBezTo>
                      <a:pt x="13316" y="17746"/>
                      <a:pt x="13290" y="17746"/>
                      <a:pt x="13277" y="17779"/>
                    </a:cubicBezTo>
                    <a:cubicBezTo>
                      <a:pt x="13268" y="17812"/>
                      <a:pt x="13255" y="17856"/>
                      <a:pt x="13242" y="17889"/>
                    </a:cubicBezTo>
                    <a:cubicBezTo>
                      <a:pt x="13225" y="17922"/>
                      <a:pt x="13199" y="17944"/>
                      <a:pt x="13181" y="17977"/>
                    </a:cubicBezTo>
                    <a:cubicBezTo>
                      <a:pt x="13177" y="17999"/>
                      <a:pt x="13172" y="18011"/>
                      <a:pt x="13168" y="18022"/>
                    </a:cubicBezTo>
                    <a:cubicBezTo>
                      <a:pt x="13155" y="18044"/>
                      <a:pt x="13137" y="18055"/>
                      <a:pt x="13124" y="18077"/>
                    </a:cubicBezTo>
                    <a:cubicBezTo>
                      <a:pt x="13116" y="18088"/>
                      <a:pt x="13111" y="18110"/>
                      <a:pt x="13107" y="18121"/>
                    </a:cubicBezTo>
                    <a:cubicBezTo>
                      <a:pt x="13098" y="18132"/>
                      <a:pt x="13094" y="18143"/>
                      <a:pt x="13089" y="18154"/>
                    </a:cubicBezTo>
                    <a:cubicBezTo>
                      <a:pt x="13063" y="18187"/>
                      <a:pt x="13033" y="18220"/>
                      <a:pt x="13015" y="18220"/>
                    </a:cubicBezTo>
                    <a:cubicBezTo>
                      <a:pt x="12976" y="18231"/>
                      <a:pt x="12945" y="18187"/>
                      <a:pt x="12906" y="18154"/>
                    </a:cubicBezTo>
                    <a:cubicBezTo>
                      <a:pt x="12897" y="18143"/>
                      <a:pt x="12897" y="18110"/>
                      <a:pt x="12888" y="18099"/>
                    </a:cubicBezTo>
                    <a:cubicBezTo>
                      <a:pt x="12884" y="18099"/>
                      <a:pt x="12880" y="18099"/>
                      <a:pt x="12875" y="18099"/>
                    </a:cubicBezTo>
                    <a:cubicBezTo>
                      <a:pt x="12867" y="18077"/>
                      <a:pt x="12853" y="18066"/>
                      <a:pt x="12840" y="18044"/>
                    </a:cubicBezTo>
                    <a:cubicBezTo>
                      <a:pt x="12840" y="18044"/>
                      <a:pt x="12840" y="18011"/>
                      <a:pt x="12827" y="17988"/>
                    </a:cubicBezTo>
                    <a:cubicBezTo>
                      <a:pt x="12827" y="17988"/>
                      <a:pt x="12818" y="17988"/>
                      <a:pt x="12818" y="17988"/>
                    </a:cubicBezTo>
                    <a:cubicBezTo>
                      <a:pt x="12810" y="17966"/>
                      <a:pt x="12805" y="17933"/>
                      <a:pt x="12797" y="17911"/>
                    </a:cubicBezTo>
                    <a:cubicBezTo>
                      <a:pt x="12788" y="17889"/>
                      <a:pt x="12779" y="17856"/>
                      <a:pt x="12770" y="17845"/>
                    </a:cubicBezTo>
                    <a:cubicBezTo>
                      <a:pt x="12753" y="17812"/>
                      <a:pt x="12744" y="17779"/>
                      <a:pt x="12731" y="17768"/>
                    </a:cubicBezTo>
                    <a:cubicBezTo>
                      <a:pt x="12727" y="17691"/>
                      <a:pt x="12700" y="17647"/>
                      <a:pt x="12692" y="17603"/>
                    </a:cubicBezTo>
                    <a:cubicBezTo>
                      <a:pt x="12687" y="17581"/>
                      <a:pt x="12683" y="17559"/>
                      <a:pt x="12679" y="17537"/>
                    </a:cubicBezTo>
                    <a:cubicBezTo>
                      <a:pt x="12679" y="17526"/>
                      <a:pt x="12666" y="17515"/>
                      <a:pt x="12661" y="17503"/>
                    </a:cubicBezTo>
                    <a:cubicBezTo>
                      <a:pt x="12661" y="17481"/>
                      <a:pt x="12657" y="17459"/>
                      <a:pt x="12648" y="17437"/>
                    </a:cubicBezTo>
                    <a:cubicBezTo>
                      <a:pt x="12648" y="17415"/>
                      <a:pt x="12644" y="17393"/>
                      <a:pt x="12635" y="17371"/>
                    </a:cubicBezTo>
                    <a:cubicBezTo>
                      <a:pt x="12631" y="17349"/>
                      <a:pt x="12622" y="17327"/>
                      <a:pt x="12617" y="17327"/>
                    </a:cubicBezTo>
                    <a:cubicBezTo>
                      <a:pt x="12617" y="17305"/>
                      <a:pt x="12617" y="17305"/>
                      <a:pt x="12613" y="17294"/>
                    </a:cubicBezTo>
                    <a:cubicBezTo>
                      <a:pt x="12609" y="17261"/>
                      <a:pt x="12600" y="17228"/>
                      <a:pt x="12596" y="17217"/>
                    </a:cubicBezTo>
                    <a:cubicBezTo>
                      <a:pt x="12587" y="17173"/>
                      <a:pt x="12578" y="17140"/>
                      <a:pt x="12569" y="17107"/>
                    </a:cubicBezTo>
                    <a:cubicBezTo>
                      <a:pt x="12561" y="17063"/>
                      <a:pt x="12556" y="17030"/>
                      <a:pt x="12548" y="16985"/>
                    </a:cubicBezTo>
                    <a:cubicBezTo>
                      <a:pt x="12534" y="16941"/>
                      <a:pt x="12526" y="16919"/>
                      <a:pt x="12517" y="16875"/>
                    </a:cubicBezTo>
                    <a:cubicBezTo>
                      <a:pt x="12513" y="16831"/>
                      <a:pt x="12513" y="16809"/>
                      <a:pt x="12504" y="16776"/>
                    </a:cubicBezTo>
                    <a:cubicBezTo>
                      <a:pt x="12500" y="16743"/>
                      <a:pt x="12495" y="16710"/>
                      <a:pt x="12486" y="16688"/>
                    </a:cubicBezTo>
                    <a:cubicBezTo>
                      <a:pt x="12473" y="16633"/>
                      <a:pt x="12456" y="16578"/>
                      <a:pt x="12438" y="16523"/>
                    </a:cubicBezTo>
                    <a:cubicBezTo>
                      <a:pt x="12430" y="16412"/>
                      <a:pt x="12395" y="16379"/>
                      <a:pt x="12368" y="16302"/>
                    </a:cubicBezTo>
                    <a:cubicBezTo>
                      <a:pt x="12368" y="16269"/>
                      <a:pt x="12364" y="16247"/>
                      <a:pt x="12360" y="16214"/>
                    </a:cubicBezTo>
                    <a:cubicBezTo>
                      <a:pt x="12333" y="16148"/>
                      <a:pt x="12307" y="16104"/>
                      <a:pt x="12290" y="16016"/>
                    </a:cubicBezTo>
                    <a:cubicBezTo>
                      <a:pt x="12277" y="16016"/>
                      <a:pt x="12264" y="15994"/>
                      <a:pt x="12250" y="15961"/>
                    </a:cubicBezTo>
                    <a:cubicBezTo>
                      <a:pt x="12268" y="15961"/>
                      <a:pt x="12250" y="15939"/>
                      <a:pt x="12255" y="15917"/>
                    </a:cubicBezTo>
                    <a:cubicBezTo>
                      <a:pt x="12246" y="15895"/>
                      <a:pt x="12237" y="15873"/>
                      <a:pt x="12229" y="15850"/>
                    </a:cubicBezTo>
                    <a:cubicBezTo>
                      <a:pt x="12229" y="15850"/>
                      <a:pt x="12229" y="15817"/>
                      <a:pt x="12229" y="15806"/>
                    </a:cubicBezTo>
                    <a:cubicBezTo>
                      <a:pt x="12229" y="15806"/>
                      <a:pt x="12224" y="15806"/>
                      <a:pt x="12220" y="15806"/>
                    </a:cubicBezTo>
                    <a:cubicBezTo>
                      <a:pt x="12220" y="15795"/>
                      <a:pt x="12220" y="15773"/>
                      <a:pt x="12211" y="15762"/>
                    </a:cubicBezTo>
                    <a:cubicBezTo>
                      <a:pt x="12202" y="15740"/>
                      <a:pt x="12185" y="15707"/>
                      <a:pt x="12181" y="15696"/>
                    </a:cubicBezTo>
                    <a:cubicBezTo>
                      <a:pt x="12176" y="15696"/>
                      <a:pt x="12172" y="15674"/>
                      <a:pt x="12167" y="15663"/>
                    </a:cubicBezTo>
                    <a:lnTo>
                      <a:pt x="12159" y="15663"/>
                    </a:lnTo>
                    <a:cubicBezTo>
                      <a:pt x="12159" y="15663"/>
                      <a:pt x="12159" y="15652"/>
                      <a:pt x="12154" y="15641"/>
                    </a:cubicBezTo>
                    <a:cubicBezTo>
                      <a:pt x="12141" y="15619"/>
                      <a:pt x="12128" y="15586"/>
                      <a:pt x="12124" y="15564"/>
                    </a:cubicBezTo>
                    <a:cubicBezTo>
                      <a:pt x="12111" y="15542"/>
                      <a:pt x="12093" y="15531"/>
                      <a:pt x="12084" y="15509"/>
                    </a:cubicBezTo>
                    <a:cubicBezTo>
                      <a:pt x="12084" y="15465"/>
                      <a:pt x="12076" y="15443"/>
                      <a:pt x="12071" y="15421"/>
                    </a:cubicBezTo>
                    <a:cubicBezTo>
                      <a:pt x="12063" y="15399"/>
                      <a:pt x="12045" y="15365"/>
                      <a:pt x="12036" y="15343"/>
                    </a:cubicBezTo>
                    <a:cubicBezTo>
                      <a:pt x="12036" y="15343"/>
                      <a:pt x="12036" y="15332"/>
                      <a:pt x="12036" y="15321"/>
                    </a:cubicBezTo>
                    <a:cubicBezTo>
                      <a:pt x="12036" y="15310"/>
                      <a:pt x="12028" y="15321"/>
                      <a:pt x="12028" y="15321"/>
                    </a:cubicBezTo>
                    <a:cubicBezTo>
                      <a:pt x="12019" y="15288"/>
                      <a:pt x="12006" y="15244"/>
                      <a:pt x="11997" y="15222"/>
                    </a:cubicBezTo>
                    <a:cubicBezTo>
                      <a:pt x="11984" y="15200"/>
                      <a:pt x="11975" y="15156"/>
                      <a:pt x="11967" y="15123"/>
                    </a:cubicBezTo>
                    <a:cubicBezTo>
                      <a:pt x="11967" y="15101"/>
                      <a:pt x="11958" y="15123"/>
                      <a:pt x="11958" y="15123"/>
                    </a:cubicBezTo>
                    <a:cubicBezTo>
                      <a:pt x="11958" y="15101"/>
                      <a:pt x="11958" y="15101"/>
                      <a:pt x="11958" y="15101"/>
                    </a:cubicBezTo>
                    <a:cubicBezTo>
                      <a:pt x="11958" y="15101"/>
                      <a:pt x="11949" y="15101"/>
                      <a:pt x="11949" y="15101"/>
                    </a:cubicBezTo>
                    <a:cubicBezTo>
                      <a:pt x="11932" y="15057"/>
                      <a:pt x="11918" y="15024"/>
                      <a:pt x="11905" y="15002"/>
                    </a:cubicBezTo>
                    <a:cubicBezTo>
                      <a:pt x="11901" y="14991"/>
                      <a:pt x="11892" y="14980"/>
                      <a:pt x="11888" y="14980"/>
                    </a:cubicBezTo>
                    <a:cubicBezTo>
                      <a:pt x="11879" y="14958"/>
                      <a:pt x="11870" y="14925"/>
                      <a:pt x="11862" y="14903"/>
                    </a:cubicBezTo>
                    <a:cubicBezTo>
                      <a:pt x="11857" y="14892"/>
                      <a:pt x="11849" y="14881"/>
                      <a:pt x="11844" y="14870"/>
                    </a:cubicBezTo>
                    <a:cubicBezTo>
                      <a:pt x="11835" y="14858"/>
                      <a:pt x="11835" y="14836"/>
                      <a:pt x="11835" y="14825"/>
                    </a:cubicBezTo>
                    <a:cubicBezTo>
                      <a:pt x="11835" y="14825"/>
                      <a:pt x="11827" y="14825"/>
                      <a:pt x="11822" y="14814"/>
                    </a:cubicBezTo>
                    <a:cubicBezTo>
                      <a:pt x="11822" y="14814"/>
                      <a:pt x="11814" y="14814"/>
                      <a:pt x="11809" y="14814"/>
                    </a:cubicBezTo>
                    <a:cubicBezTo>
                      <a:pt x="11809" y="14803"/>
                      <a:pt x="11800" y="14792"/>
                      <a:pt x="11796" y="14792"/>
                    </a:cubicBezTo>
                    <a:cubicBezTo>
                      <a:pt x="11796" y="14781"/>
                      <a:pt x="11787" y="14770"/>
                      <a:pt x="11783" y="14759"/>
                    </a:cubicBezTo>
                    <a:cubicBezTo>
                      <a:pt x="11774" y="14737"/>
                      <a:pt x="11766" y="14715"/>
                      <a:pt x="11757" y="14704"/>
                    </a:cubicBezTo>
                    <a:cubicBezTo>
                      <a:pt x="11757" y="14704"/>
                      <a:pt x="11748" y="14693"/>
                      <a:pt x="11744" y="14682"/>
                    </a:cubicBezTo>
                    <a:cubicBezTo>
                      <a:pt x="11739" y="14682"/>
                      <a:pt x="11731" y="14682"/>
                      <a:pt x="11726" y="14660"/>
                    </a:cubicBezTo>
                    <a:cubicBezTo>
                      <a:pt x="11696" y="14605"/>
                      <a:pt x="11665" y="14528"/>
                      <a:pt x="11639" y="14462"/>
                    </a:cubicBezTo>
                    <a:cubicBezTo>
                      <a:pt x="11639" y="14462"/>
                      <a:pt x="11630" y="14451"/>
                      <a:pt x="11626" y="14440"/>
                    </a:cubicBezTo>
                    <a:cubicBezTo>
                      <a:pt x="11621" y="14429"/>
                      <a:pt x="11613" y="14418"/>
                      <a:pt x="11608" y="14396"/>
                    </a:cubicBezTo>
                    <a:cubicBezTo>
                      <a:pt x="11608" y="14396"/>
                      <a:pt x="11600" y="14396"/>
                      <a:pt x="11595" y="14374"/>
                    </a:cubicBezTo>
                    <a:cubicBezTo>
                      <a:pt x="11586" y="14352"/>
                      <a:pt x="11578" y="14341"/>
                      <a:pt x="11569" y="14319"/>
                    </a:cubicBezTo>
                    <a:cubicBezTo>
                      <a:pt x="11569" y="14319"/>
                      <a:pt x="11560" y="14308"/>
                      <a:pt x="11556" y="14297"/>
                    </a:cubicBezTo>
                    <a:cubicBezTo>
                      <a:pt x="11556" y="14286"/>
                      <a:pt x="11547" y="14275"/>
                      <a:pt x="11547" y="14264"/>
                    </a:cubicBezTo>
                    <a:cubicBezTo>
                      <a:pt x="11534" y="14242"/>
                      <a:pt x="11512" y="14208"/>
                      <a:pt x="11508" y="14197"/>
                    </a:cubicBezTo>
                    <a:cubicBezTo>
                      <a:pt x="11508" y="14186"/>
                      <a:pt x="11503" y="14197"/>
                      <a:pt x="11499" y="14186"/>
                    </a:cubicBezTo>
                    <a:cubicBezTo>
                      <a:pt x="11486" y="14153"/>
                      <a:pt x="11473" y="14109"/>
                      <a:pt x="11451" y="14087"/>
                    </a:cubicBezTo>
                    <a:cubicBezTo>
                      <a:pt x="11433" y="14032"/>
                      <a:pt x="11403" y="13988"/>
                      <a:pt x="11385" y="13944"/>
                    </a:cubicBezTo>
                    <a:cubicBezTo>
                      <a:pt x="11377" y="13922"/>
                      <a:pt x="11372" y="13922"/>
                      <a:pt x="11364" y="13911"/>
                    </a:cubicBezTo>
                    <a:cubicBezTo>
                      <a:pt x="11346" y="13878"/>
                      <a:pt x="11329" y="13856"/>
                      <a:pt x="11316" y="13834"/>
                    </a:cubicBezTo>
                    <a:cubicBezTo>
                      <a:pt x="11316" y="13834"/>
                      <a:pt x="11316" y="13823"/>
                      <a:pt x="11316" y="13823"/>
                    </a:cubicBezTo>
                    <a:cubicBezTo>
                      <a:pt x="11289" y="13768"/>
                      <a:pt x="11272" y="13734"/>
                      <a:pt x="11250" y="13679"/>
                    </a:cubicBezTo>
                    <a:cubicBezTo>
                      <a:pt x="11241" y="13657"/>
                      <a:pt x="11233" y="13657"/>
                      <a:pt x="11219" y="13635"/>
                    </a:cubicBezTo>
                    <a:cubicBezTo>
                      <a:pt x="11211" y="13613"/>
                      <a:pt x="11202" y="13591"/>
                      <a:pt x="11193" y="13569"/>
                    </a:cubicBezTo>
                    <a:cubicBezTo>
                      <a:pt x="11193" y="13569"/>
                      <a:pt x="11193" y="13547"/>
                      <a:pt x="11193" y="13547"/>
                    </a:cubicBezTo>
                    <a:cubicBezTo>
                      <a:pt x="11180" y="13514"/>
                      <a:pt x="11167" y="13492"/>
                      <a:pt x="11154" y="13470"/>
                    </a:cubicBezTo>
                    <a:cubicBezTo>
                      <a:pt x="11136" y="13448"/>
                      <a:pt x="11128" y="13415"/>
                      <a:pt x="11115" y="13393"/>
                    </a:cubicBezTo>
                    <a:cubicBezTo>
                      <a:pt x="11115" y="13393"/>
                      <a:pt x="11106" y="13371"/>
                      <a:pt x="11101" y="13360"/>
                    </a:cubicBezTo>
                    <a:cubicBezTo>
                      <a:pt x="11101" y="13360"/>
                      <a:pt x="11088" y="13360"/>
                      <a:pt x="11084" y="13349"/>
                    </a:cubicBezTo>
                    <a:cubicBezTo>
                      <a:pt x="11084" y="13349"/>
                      <a:pt x="11075" y="13338"/>
                      <a:pt x="11075" y="13327"/>
                    </a:cubicBezTo>
                    <a:cubicBezTo>
                      <a:pt x="11067" y="13305"/>
                      <a:pt x="11058" y="13294"/>
                      <a:pt x="11053" y="13283"/>
                    </a:cubicBezTo>
                    <a:cubicBezTo>
                      <a:pt x="11040" y="13250"/>
                      <a:pt x="11032" y="13238"/>
                      <a:pt x="11018" y="13205"/>
                    </a:cubicBezTo>
                    <a:cubicBezTo>
                      <a:pt x="11018" y="13205"/>
                      <a:pt x="11018" y="13194"/>
                      <a:pt x="11014" y="13183"/>
                    </a:cubicBezTo>
                    <a:cubicBezTo>
                      <a:pt x="11010" y="13183"/>
                      <a:pt x="11005" y="13183"/>
                      <a:pt x="11001" y="13161"/>
                    </a:cubicBezTo>
                    <a:cubicBezTo>
                      <a:pt x="10997" y="13150"/>
                      <a:pt x="11001" y="13150"/>
                      <a:pt x="10992" y="13139"/>
                    </a:cubicBezTo>
                    <a:cubicBezTo>
                      <a:pt x="10992" y="13117"/>
                      <a:pt x="10983" y="13117"/>
                      <a:pt x="10975" y="13117"/>
                    </a:cubicBezTo>
                    <a:cubicBezTo>
                      <a:pt x="10966" y="13095"/>
                      <a:pt x="10962" y="13095"/>
                      <a:pt x="10957" y="13073"/>
                    </a:cubicBezTo>
                    <a:cubicBezTo>
                      <a:pt x="10957" y="13062"/>
                      <a:pt x="10957" y="13073"/>
                      <a:pt x="10949" y="13062"/>
                    </a:cubicBezTo>
                    <a:cubicBezTo>
                      <a:pt x="10935" y="13040"/>
                      <a:pt x="10927" y="13018"/>
                      <a:pt x="10918" y="13007"/>
                    </a:cubicBezTo>
                    <a:cubicBezTo>
                      <a:pt x="10918" y="13007"/>
                      <a:pt x="10918" y="12996"/>
                      <a:pt x="10914" y="12996"/>
                    </a:cubicBezTo>
                    <a:cubicBezTo>
                      <a:pt x="10914" y="12996"/>
                      <a:pt x="10900" y="12985"/>
                      <a:pt x="10896" y="12974"/>
                    </a:cubicBezTo>
                    <a:cubicBezTo>
                      <a:pt x="10896" y="12974"/>
                      <a:pt x="10896" y="12952"/>
                      <a:pt x="10892" y="12952"/>
                    </a:cubicBezTo>
                    <a:cubicBezTo>
                      <a:pt x="10892" y="12941"/>
                      <a:pt x="10879" y="12941"/>
                      <a:pt x="10874" y="12930"/>
                    </a:cubicBezTo>
                    <a:cubicBezTo>
                      <a:pt x="10870" y="12930"/>
                      <a:pt x="10866" y="12908"/>
                      <a:pt x="10861" y="12897"/>
                    </a:cubicBezTo>
                    <a:cubicBezTo>
                      <a:pt x="10857" y="12897"/>
                      <a:pt x="10848" y="12897"/>
                      <a:pt x="10848" y="12875"/>
                    </a:cubicBezTo>
                    <a:cubicBezTo>
                      <a:pt x="10831" y="12842"/>
                      <a:pt x="10804" y="12798"/>
                      <a:pt x="10796" y="12765"/>
                    </a:cubicBezTo>
                    <a:cubicBezTo>
                      <a:pt x="10791" y="12743"/>
                      <a:pt x="10782" y="12743"/>
                      <a:pt x="10778" y="12721"/>
                    </a:cubicBezTo>
                    <a:cubicBezTo>
                      <a:pt x="10778" y="12721"/>
                      <a:pt x="10778" y="12721"/>
                      <a:pt x="10774" y="12710"/>
                    </a:cubicBezTo>
                    <a:cubicBezTo>
                      <a:pt x="10774" y="12699"/>
                      <a:pt x="10774" y="12710"/>
                      <a:pt x="10769" y="12699"/>
                    </a:cubicBezTo>
                    <a:cubicBezTo>
                      <a:pt x="10761" y="12677"/>
                      <a:pt x="10752" y="12665"/>
                      <a:pt x="10743" y="12643"/>
                    </a:cubicBezTo>
                    <a:cubicBezTo>
                      <a:pt x="10743" y="12643"/>
                      <a:pt x="10730" y="12643"/>
                      <a:pt x="10726" y="12632"/>
                    </a:cubicBezTo>
                    <a:cubicBezTo>
                      <a:pt x="10717" y="12610"/>
                      <a:pt x="10704" y="12577"/>
                      <a:pt x="10695" y="12566"/>
                    </a:cubicBezTo>
                    <a:cubicBezTo>
                      <a:pt x="10695" y="12566"/>
                      <a:pt x="10695" y="12544"/>
                      <a:pt x="10695" y="12544"/>
                    </a:cubicBezTo>
                    <a:cubicBezTo>
                      <a:pt x="10678" y="12511"/>
                      <a:pt x="10665" y="12511"/>
                      <a:pt x="10656" y="12467"/>
                    </a:cubicBezTo>
                    <a:cubicBezTo>
                      <a:pt x="10630" y="12445"/>
                      <a:pt x="10603" y="12412"/>
                      <a:pt x="10582" y="12368"/>
                    </a:cubicBezTo>
                    <a:cubicBezTo>
                      <a:pt x="10582" y="12335"/>
                      <a:pt x="10568" y="12368"/>
                      <a:pt x="10564" y="12368"/>
                    </a:cubicBezTo>
                    <a:cubicBezTo>
                      <a:pt x="10547" y="12346"/>
                      <a:pt x="10533" y="12291"/>
                      <a:pt x="10525" y="12247"/>
                    </a:cubicBezTo>
                    <a:cubicBezTo>
                      <a:pt x="10547" y="12247"/>
                      <a:pt x="10564" y="12181"/>
                      <a:pt x="10586" y="12203"/>
                    </a:cubicBezTo>
                    <a:cubicBezTo>
                      <a:pt x="10590" y="12148"/>
                      <a:pt x="10616" y="12148"/>
                      <a:pt x="10630" y="12115"/>
                    </a:cubicBezTo>
                    <a:cubicBezTo>
                      <a:pt x="10634" y="12115"/>
                      <a:pt x="10634" y="12093"/>
                      <a:pt x="10638" y="12070"/>
                    </a:cubicBezTo>
                    <a:cubicBezTo>
                      <a:pt x="10638" y="12059"/>
                      <a:pt x="10651" y="12048"/>
                      <a:pt x="10656" y="12037"/>
                    </a:cubicBezTo>
                    <a:cubicBezTo>
                      <a:pt x="10656" y="12026"/>
                      <a:pt x="10656" y="12004"/>
                      <a:pt x="10665" y="11993"/>
                    </a:cubicBezTo>
                    <a:cubicBezTo>
                      <a:pt x="10665" y="11982"/>
                      <a:pt x="10678" y="11971"/>
                      <a:pt x="10678" y="11971"/>
                    </a:cubicBezTo>
                    <a:cubicBezTo>
                      <a:pt x="10678" y="11949"/>
                      <a:pt x="10678" y="11949"/>
                      <a:pt x="10686" y="11927"/>
                    </a:cubicBezTo>
                    <a:cubicBezTo>
                      <a:pt x="10686" y="11927"/>
                      <a:pt x="10691" y="11927"/>
                      <a:pt x="10695" y="11927"/>
                    </a:cubicBezTo>
                    <a:cubicBezTo>
                      <a:pt x="10695" y="11927"/>
                      <a:pt x="10695" y="11905"/>
                      <a:pt x="10695" y="11894"/>
                    </a:cubicBezTo>
                    <a:cubicBezTo>
                      <a:pt x="10704" y="11872"/>
                      <a:pt x="10717" y="11861"/>
                      <a:pt x="10721" y="11828"/>
                    </a:cubicBezTo>
                    <a:cubicBezTo>
                      <a:pt x="10748" y="11795"/>
                      <a:pt x="10765" y="11740"/>
                      <a:pt x="10787" y="11685"/>
                    </a:cubicBezTo>
                    <a:cubicBezTo>
                      <a:pt x="10804" y="11652"/>
                      <a:pt x="10822" y="11608"/>
                      <a:pt x="10835" y="11563"/>
                    </a:cubicBezTo>
                    <a:cubicBezTo>
                      <a:pt x="10835" y="11563"/>
                      <a:pt x="10835" y="11530"/>
                      <a:pt x="10844" y="11519"/>
                    </a:cubicBezTo>
                    <a:cubicBezTo>
                      <a:pt x="10848" y="11508"/>
                      <a:pt x="10852" y="11497"/>
                      <a:pt x="10861" y="11486"/>
                    </a:cubicBezTo>
                    <a:cubicBezTo>
                      <a:pt x="10900" y="11387"/>
                      <a:pt x="10940" y="11310"/>
                      <a:pt x="10975" y="11222"/>
                    </a:cubicBezTo>
                    <a:cubicBezTo>
                      <a:pt x="10975" y="11211"/>
                      <a:pt x="10970" y="11222"/>
                      <a:pt x="10966" y="11222"/>
                    </a:cubicBezTo>
                    <a:cubicBezTo>
                      <a:pt x="10887" y="11277"/>
                      <a:pt x="10822" y="11420"/>
                      <a:pt x="10761" y="11497"/>
                    </a:cubicBezTo>
                    <a:cubicBezTo>
                      <a:pt x="10739" y="11530"/>
                      <a:pt x="10713" y="11552"/>
                      <a:pt x="10686" y="11574"/>
                    </a:cubicBezTo>
                    <a:cubicBezTo>
                      <a:pt x="10665" y="11608"/>
                      <a:pt x="10643" y="11641"/>
                      <a:pt x="10621" y="11674"/>
                    </a:cubicBezTo>
                    <a:cubicBezTo>
                      <a:pt x="10582" y="11740"/>
                      <a:pt x="10547" y="11828"/>
                      <a:pt x="10503" y="11861"/>
                    </a:cubicBezTo>
                    <a:cubicBezTo>
                      <a:pt x="10503" y="11861"/>
                      <a:pt x="10494" y="11872"/>
                      <a:pt x="10494" y="11883"/>
                    </a:cubicBezTo>
                    <a:cubicBezTo>
                      <a:pt x="10485" y="11883"/>
                      <a:pt x="10477" y="11883"/>
                      <a:pt x="10472" y="11883"/>
                    </a:cubicBezTo>
                    <a:cubicBezTo>
                      <a:pt x="10464" y="11894"/>
                      <a:pt x="10464" y="11916"/>
                      <a:pt x="10455" y="11916"/>
                    </a:cubicBezTo>
                    <a:cubicBezTo>
                      <a:pt x="10420" y="11949"/>
                      <a:pt x="10394" y="11949"/>
                      <a:pt x="10381" y="11894"/>
                    </a:cubicBezTo>
                    <a:cubicBezTo>
                      <a:pt x="10363" y="11883"/>
                      <a:pt x="10363" y="11894"/>
                      <a:pt x="10350" y="11861"/>
                    </a:cubicBezTo>
                    <a:cubicBezTo>
                      <a:pt x="10359" y="11828"/>
                      <a:pt x="10350" y="11817"/>
                      <a:pt x="10350" y="11795"/>
                    </a:cubicBezTo>
                    <a:cubicBezTo>
                      <a:pt x="10354" y="11751"/>
                      <a:pt x="10385" y="11685"/>
                      <a:pt x="10394" y="11663"/>
                    </a:cubicBezTo>
                    <a:cubicBezTo>
                      <a:pt x="10464" y="11497"/>
                      <a:pt x="10538" y="11365"/>
                      <a:pt x="10608" y="11211"/>
                    </a:cubicBezTo>
                    <a:cubicBezTo>
                      <a:pt x="10616" y="11189"/>
                      <a:pt x="10630" y="11167"/>
                      <a:pt x="10634" y="11156"/>
                    </a:cubicBezTo>
                    <a:cubicBezTo>
                      <a:pt x="10634" y="11156"/>
                      <a:pt x="10643" y="11156"/>
                      <a:pt x="10647" y="11145"/>
                    </a:cubicBezTo>
                    <a:cubicBezTo>
                      <a:pt x="10647" y="11145"/>
                      <a:pt x="10647" y="11123"/>
                      <a:pt x="10647" y="11112"/>
                    </a:cubicBezTo>
                    <a:cubicBezTo>
                      <a:pt x="10647" y="11112"/>
                      <a:pt x="10656" y="11100"/>
                      <a:pt x="10656" y="11089"/>
                    </a:cubicBezTo>
                    <a:cubicBezTo>
                      <a:pt x="10669" y="11045"/>
                      <a:pt x="10686" y="11012"/>
                      <a:pt x="10704" y="10968"/>
                    </a:cubicBezTo>
                    <a:cubicBezTo>
                      <a:pt x="10717" y="10935"/>
                      <a:pt x="10726" y="10902"/>
                      <a:pt x="10739" y="10880"/>
                    </a:cubicBezTo>
                    <a:cubicBezTo>
                      <a:pt x="10761" y="10825"/>
                      <a:pt x="10782" y="10759"/>
                      <a:pt x="10800" y="10704"/>
                    </a:cubicBezTo>
                    <a:cubicBezTo>
                      <a:pt x="10804" y="10693"/>
                      <a:pt x="10813" y="10682"/>
                      <a:pt x="10817" y="10671"/>
                    </a:cubicBezTo>
                    <a:cubicBezTo>
                      <a:pt x="10817" y="10649"/>
                      <a:pt x="10822" y="10627"/>
                      <a:pt x="10831" y="10616"/>
                    </a:cubicBezTo>
                    <a:cubicBezTo>
                      <a:pt x="10839" y="10594"/>
                      <a:pt x="10857" y="10572"/>
                      <a:pt x="10861" y="10528"/>
                    </a:cubicBezTo>
                    <a:cubicBezTo>
                      <a:pt x="10839" y="10539"/>
                      <a:pt x="10822" y="10583"/>
                      <a:pt x="10813" y="10605"/>
                    </a:cubicBezTo>
                    <a:cubicBezTo>
                      <a:pt x="10800" y="10627"/>
                      <a:pt x="10791" y="10638"/>
                      <a:pt x="10782" y="10649"/>
                    </a:cubicBezTo>
                    <a:cubicBezTo>
                      <a:pt x="10765" y="10693"/>
                      <a:pt x="10748" y="10693"/>
                      <a:pt x="10730" y="10715"/>
                    </a:cubicBezTo>
                    <a:cubicBezTo>
                      <a:pt x="10730" y="10726"/>
                      <a:pt x="10721" y="10737"/>
                      <a:pt x="10717" y="10748"/>
                    </a:cubicBezTo>
                    <a:cubicBezTo>
                      <a:pt x="10700" y="10781"/>
                      <a:pt x="10682" y="10792"/>
                      <a:pt x="10665" y="10825"/>
                    </a:cubicBezTo>
                    <a:cubicBezTo>
                      <a:pt x="10651" y="10836"/>
                      <a:pt x="10643" y="10858"/>
                      <a:pt x="10634" y="10869"/>
                    </a:cubicBezTo>
                    <a:cubicBezTo>
                      <a:pt x="10608" y="10913"/>
                      <a:pt x="10573" y="10957"/>
                      <a:pt x="10551" y="10990"/>
                    </a:cubicBezTo>
                    <a:cubicBezTo>
                      <a:pt x="10538" y="11012"/>
                      <a:pt x="10529" y="11023"/>
                      <a:pt x="10520" y="11045"/>
                    </a:cubicBezTo>
                    <a:cubicBezTo>
                      <a:pt x="10512" y="11056"/>
                      <a:pt x="10507" y="11067"/>
                      <a:pt x="10507" y="11078"/>
                    </a:cubicBezTo>
                    <a:cubicBezTo>
                      <a:pt x="10494" y="11089"/>
                      <a:pt x="10481" y="11100"/>
                      <a:pt x="10472" y="11123"/>
                    </a:cubicBezTo>
                    <a:cubicBezTo>
                      <a:pt x="10472" y="11123"/>
                      <a:pt x="10464" y="11145"/>
                      <a:pt x="10459" y="11156"/>
                    </a:cubicBezTo>
                    <a:cubicBezTo>
                      <a:pt x="10450" y="11167"/>
                      <a:pt x="10446" y="11167"/>
                      <a:pt x="10442" y="11178"/>
                    </a:cubicBezTo>
                    <a:cubicBezTo>
                      <a:pt x="10437" y="11178"/>
                      <a:pt x="10433" y="11200"/>
                      <a:pt x="10429" y="11211"/>
                    </a:cubicBezTo>
                    <a:cubicBezTo>
                      <a:pt x="10416" y="11233"/>
                      <a:pt x="10407" y="11244"/>
                      <a:pt x="10398" y="11266"/>
                    </a:cubicBezTo>
                    <a:cubicBezTo>
                      <a:pt x="10376" y="11299"/>
                      <a:pt x="10354" y="11354"/>
                      <a:pt x="10333" y="11376"/>
                    </a:cubicBezTo>
                    <a:cubicBezTo>
                      <a:pt x="10315" y="11398"/>
                      <a:pt x="10311" y="11398"/>
                      <a:pt x="10302" y="11420"/>
                    </a:cubicBezTo>
                    <a:cubicBezTo>
                      <a:pt x="10289" y="11442"/>
                      <a:pt x="10280" y="11453"/>
                      <a:pt x="10267" y="11475"/>
                    </a:cubicBezTo>
                    <a:cubicBezTo>
                      <a:pt x="10249" y="11497"/>
                      <a:pt x="10236" y="11530"/>
                      <a:pt x="10223" y="11563"/>
                    </a:cubicBezTo>
                    <a:cubicBezTo>
                      <a:pt x="10197" y="11608"/>
                      <a:pt x="10184" y="11652"/>
                      <a:pt x="10167" y="11696"/>
                    </a:cubicBezTo>
                    <a:cubicBezTo>
                      <a:pt x="10153" y="11718"/>
                      <a:pt x="10145" y="11751"/>
                      <a:pt x="10136" y="11773"/>
                    </a:cubicBezTo>
                    <a:cubicBezTo>
                      <a:pt x="10136" y="11773"/>
                      <a:pt x="10136" y="11795"/>
                      <a:pt x="10127" y="11817"/>
                    </a:cubicBezTo>
                    <a:cubicBezTo>
                      <a:pt x="10114" y="11861"/>
                      <a:pt x="10092" y="11861"/>
                      <a:pt x="10083" y="11916"/>
                    </a:cubicBezTo>
                    <a:cubicBezTo>
                      <a:pt x="10110" y="11949"/>
                      <a:pt x="10136" y="11971"/>
                      <a:pt x="10162" y="12004"/>
                    </a:cubicBezTo>
                    <a:cubicBezTo>
                      <a:pt x="10188" y="12048"/>
                      <a:pt x="10210" y="12093"/>
                      <a:pt x="10232" y="12115"/>
                    </a:cubicBezTo>
                    <a:cubicBezTo>
                      <a:pt x="10232" y="12137"/>
                      <a:pt x="10228" y="12137"/>
                      <a:pt x="10223" y="12148"/>
                    </a:cubicBezTo>
                    <a:cubicBezTo>
                      <a:pt x="10241" y="12148"/>
                      <a:pt x="10245" y="12170"/>
                      <a:pt x="10258" y="12181"/>
                    </a:cubicBezTo>
                    <a:cubicBezTo>
                      <a:pt x="10258" y="12203"/>
                      <a:pt x="10267" y="12214"/>
                      <a:pt x="10267" y="12225"/>
                    </a:cubicBezTo>
                    <a:cubicBezTo>
                      <a:pt x="10271" y="12247"/>
                      <a:pt x="10267" y="12258"/>
                      <a:pt x="10276" y="12269"/>
                    </a:cubicBezTo>
                    <a:cubicBezTo>
                      <a:pt x="10306" y="12269"/>
                      <a:pt x="10324" y="12346"/>
                      <a:pt x="10346" y="12390"/>
                    </a:cubicBezTo>
                    <a:cubicBezTo>
                      <a:pt x="10367" y="12434"/>
                      <a:pt x="10394" y="12445"/>
                      <a:pt x="10420" y="12500"/>
                    </a:cubicBezTo>
                    <a:cubicBezTo>
                      <a:pt x="10420" y="12533"/>
                      <a:pt x="10442" y="12566"/>
                      <a:pt x="10450" y="12599"/>
                    </a:cubicBezTo>
                    <a:cubicBezTo>
                      <a:pt x="10450" y="12599"/>
                      <a:pt x="10459" y="12599"/>
                      <a:pt x="10464" y="12599"/>
                    </a:cubicBezTo>
                    <a:cubicBezTo>
                      <a:pt x="10464" y="12599"/>
                      <a:pt x="10464" y="12621"/>
                      <a:pt x="10464" y="12621"/>
                    </a:cubicBezTo>
                    <a:cubicBezTo>
                      <a:pt x="10464" y="12621"/>
                      <a:pt x="10472" y="12621"/>
                      <a:pt x="10472" y="12632"/>
                    </a:cubicBezTo>
                    <a:cubicBezTo>
                      <a:pt x="10490" y="12732"/>
                      <a:pt x="10459" y="12776"/>
                      <a:pt x="10437" y="12809"/>
                    </a:cubicBezTo>
                    <a:cubicBezTo>
                      <a:pt x="10429" y="12809"/>
                      <a:pt x="10429" y="12809"/>
                      <a:pt x="10424" y="12787"/>
                    </a:cubicBezTo>
                    <a:cubicBezTo>
                      <a:pt x="10420" y="12787"/>
                      <a:pt x="10411" y="12798"/>
                      <a:pt x="10407" y="12798"/>
                    </a:cubicBezTo>
                    <a:cubicBezTo>
                      <a:pt x="10402" y="12798"/>
                      <a:pt x="10394" y="12787"/>
                      <a:pt x="10394" y="12787"/>
                    </a:cubicBezTo>
                    <a:cubicBezTo>
                      <a:pt x="10385" y="12787"/>
                      <a:pt x="10372" y="12809"/>
                      <a:pt x="10363" y="12798"/>
                    </a:cubicBezTo>
                    <a:cubicBezTo>
                      <a:pt x="10363" y="12798"/>
                      <a:pt x="10363" y="12776"/>
                      <a:pt x="10363" y="12776"/>
                    </a:cubicBezTo>
                    <a:cubicBezTo>
                      <a:pt x="10359" y="12776"/>
                      <a:pt x="10350" y="12776"/>
                      <a:pt x="10346" y="12776"/>
                    </a:cubicBezTo>
                    <a:cubicBezTo>
                      <a:pt x="10319" y="12776"/>
                      <a:pt x="10284" y="12776"/>
                      <a:pt x="10258" y="12776"/>
                    </a:cubicBezTo>
                    <a:cubicBezTo>
                      <a:pt x="10258" y="12776"/>
                      <a:pt x="10236" y="12765"/>
                      <a:pt x="10236" y="12798"/>
                    </a:cubicBezTo>
                    <a:cubicBezTo>
                      <a:pt x="10236" y="12842"/>
                      <a:pt x="10258" y="12853"/>
                      <a:pt x="10276" y="12864"/>
                    </a:cubicBezTo>
                    <a:cubicBezTo>
                      <a:pt x="10284" y="12886"/>
                      <a:pt x="10302" y="12908"/>
                      <a:pt x="10311" y="12919"/>
                    </a:cubicBezTo>
                    <a:cubicBezTo>
                      <a:pt x="10311" y="12919"/>
                      <a:pt x="10311" y="12930"/>
                      <a:pt x="10311" y="12941"/>
                    </a:cubicBezTo>
                    <a:cubicBezTo>
                      <a:pt x="10311" y="12941"/>
                      <a:pt x="10324" y="12941"/>
                      <a:pt x="10324" y="12941"/>
                    </a:cubicBezTo>
                    <a:cubicBezTo>
                      <a:pt x="10337" y="12963"/>
                      <a:pt x="10354" y="12974"/>
                      <a:pt x="10372" y="12974"/>
                    </a:cubicBezTo>
                    <a:cubicBezTo>
                      <a:pt x="10407" y="13106"/>
                      <a:pt x="10507" y="13073"/>
                      <a:pt x="10538" y="13216"/>
                    </a:cubicBezTo>
                    <a:cubicBezTo>
                      <a:pt x="10560" y="13238"/>
                      <a:pt x="10586" y="13261"/>
                      <a:pt x="10603" y="13272"/>
                    </a:cubicBezTo>
                    <a:cubicBezTo>
                      <a:pt x="10621" y="13294"/>
                      <a:pt x="10634" y="13316"/>
                      <a:pt x="10651" y="13349"/>
                    </a:cubicBezTo>
                    <a:cubicBezTo>
                      <a:pt x="10660" y="13349"/>
                      <a:pt x="10665" y="13360"/>
                      <a:pt x="10673" y="13371"/>
                    </a:cubicBezTo>
                    <a:cubicBezTo>
                      <a:pt x="10682" y="13382"/>
                      <a:pt x="10691" y="13382"/>
                      <a:pt x="10695" y="13393"/>
                    </a:cubicBezTo>
                    <a:cubicBezTo>
                      <a:pt x="10708" y="13415"/>
                      <a:pt x="10717" y="13437"/>
                      <a:pt x="10730" y="13459"/>
                    </a:cubicBezTo>
                    <a:cubicBezTo>
                      <a:pt x="10774" y="13525"/>
                      <a:pt x="10817" y="13558"/>
                      <a:pt x="10852" y="13635"/>
                    </a:cubicBezTo>
                    <a:cubicBezTo>
                      <a:pt x="10852" y="13646"/>
                      <a:pt x="10857" y="13657"/>
                      <a:pt x="10861" y="13679"/>
                    </a:cubicBezTo>
                    <a:cubicBezTo>
                      <a:pt x="10861" y="13690"/>
                      <a:pt x="10874" y="13679"/>
                      <a:pt x="10874" y="13690"/>
                    </a:cubicBezTo>
                    <a:cubicBezTo>
                      <a:pt x="10874" y="13690"/>
                      <a:pt x="10874" y="13723"/>
                      <a:pt x="10879" y="13723"/>
                    </a:cubicBezTo>
                    <a:cubicBezTo>
                      <a:pt x="10879" y="13723"/>
                      <a:pt x="10887" y="13723"/>
                      <a:pt x="10892" y="13734"/>
                    </a:cubicBezTo>
                    <a:cubicBezTo>
                      <a:pt x="10900" y="13746"/>
                      <a:pt x="10905" y="13779"/>
                      <a:pt x="10914" y="13801"/>
                    </a:cubicBezTo>
                    <a:cubicBezTo>
                      <a:pt x="10918" y="13801"/>
                      <a:pt x="10927" y="13801"/>
                      <a:pt x="10935" y="13812"/>
                    </a:cubicBezTo>
                    <a:cubicBezTo>
                      <a:pt x="10949" y="13834"/>
                      <a:pt x="10957" y="13856"/>
                      <a:pt x="10962" y="13867"/>
                    </a:cubicBezTo>
                    <a:cubicBezTo>
                      <a:pt x="10962" y="13867"/>
                      <a:pt x="10966" y="13889"/>
                      <a:pt x="10970" y="13889"/>
                    </a:cubicBezTo>
                    <a:cubicBezTo>
                      <a:pt x="10997" y="13933"/>
                      <a:pt x="11032" y="13966"/>
                      <a:pt x="11049" y="14010"/>
                    </a:cubicBezTo>
                    <a:cubicBezTo>
                      <a:pt x="11049" y="14010"/>
                      <a:pt x="11049" y="14032"/>
                      <a:pt x="11058" y="14032"/>
                    </a:cubicBezTo>
                    <a:cubicBezTo>
                      <a:pt x="11058" y="14032"/>
                      <a:pt x="11067" y="14032"/>
                      <a:pt x="11071" y="14032"/>
                    </a:cubicBezTo>
                    <a:cubicBezTo>
                      <a:pt x="11084" y="14054"/>
                      <a:pt x="11093" y="14076"/>
                      <a:pt x="11101" y="14098"/>
                    </a:cubicBezTo>
                    <a:cubicBezTo>
                      <a:pt x="11115" y="14120"/>
                      <a:pt x="11128" y="14142"/>
                      <a:pt x="11141" y="14153"/>
                    </a:cubicBezTo>
                    <a:cubicBezTo>
                      <a:pt x="11158" y="14186"/>
                      <a:pt x="11171" y="14219"/>
                      <a:pt x="11189" y="14242"/>
                    </a:cubicBezTo>
                    <a:cubicBezTo>
                      <a:pt x="11202" y="14253"/>
                      <a:pt x="11202" y="14286"/>
                      <a:pt x="11215" y="14297"/>
                    </a:cubicBezTo>
                    <a:cubicBezTo>
                      <a:pt x="11228" y="14319"/>
                      <a:pt x="11246" y="14319"/>
                      <a:pt x="11263" y="14330"/>
                    </a:cubicBezTo>
                    <a:cubicBezTo>
                      <a:pt x="11276" y="14418"/>
                      <a:pt x="11320" y="14418"/>
                      <a:pt x="11337" y="14484"/>
                    </a:cubicBezTo>
                    <a:cubicBezTo>
                      <a:pt x="11342" y="14451"/>
                      <a:pt x="11359" y="14484"/>
                      <a:pt x="11364" y="14484"/>
                    </a:cubicBezTo>
                    <a:cubicBezTo>
                      <a:pt x="11372" y="14506"/>
                      <a:pt x="11381" y="14517"/>
                      <a:pt x="11390" y="14528"/>
                    </a:cubicBezTo>
                    <a:cubicBezTo>
                      <a:pt x="11390" y="14528"/>
                      <a:pt x="11390" y="14550"/>
                      <a:pt x="11390" y="14550"/>
                    </a:cubicBezTo>
                    <a:cubicBezTo>
                      <a:pt x="11403" y="14561"/>
                      <a:pt x="11412" y="14561"/>
                      <a:pt x="11416" y="14572"/>
                    </a:cubicBezTo>
                    <a:cubicBezTo>
                      <a:pt x="11429" y="14594"/>
                      <a:pt x="11438" y="14638"/>
                      <a:pt x="11451" y="14671"/>
                    </a:cubicBezTo>
                    <a:cubicBezTo>
                      <a:pt x="11451" y="14671"/>
                      <a:pt x="11455" y="14671"/>
                      <a:pt x="11460" y="14671"/>
                    </a:cubicBezTo>
                    <a:cubicBezTo>
                      <a:pt x="11460" y="14671"/>
                      <a:pt x="11460" y="14693"/>
                      <a:pt x="11460" y="14693"/>
                    </a:cubicBezTo>
                    <a:cubicBezTo>
                      <a:pt x="11464" y="14693"/>
                      <a:pt x="11473" y="14693"/>
                      <a:pt x="11477" y="14693"/>
                    </a:cubicBezTo>
                    <a:cubicBezTo>
                      <a:pt x="11477" y="14693"/>
                      <a:pt x="11486" y="14715"/>
                      <a:pt x="11490" y="14715"/>
                    </a:cubicBezTo>
                    <a:cubicBezTo>
                      <a:pt x="11490" y="14715"/>
                      <a:pt x="11490" y="14737"/>
                      <a:pt x="11490" y="14737"/>
                    </a:cubicBezTo>
                    <a:cubicBezTo>
                      <a:pt x="11499" y="14759"/>
                      <a:pt x="11512" y="14737"/>
                      <a:pt x="11521" y="14759"/>
                    </a:cubicBezTo>
                    <a:lnTo>
                      <a:pt x="11525" y="14759"/>
                    </a:lnTo>
                    <a:cubicBezTo>
                      <a:pt x="11525" y="14759"/>
                      <a:pt x="11534" y="14781"/>
                      <a:pt x="11538" y="14792"/>
                    </a:cubicBezTo>
                    <a:cubicBezTo>
                      <a:pt x="11547" y="14814"/>
                      <a:pt x="11556" y="14836"/>
                      <a:pt x="11569" y="14847"/>
                    </a:cubicBezTo>
                    <a:cubicBezTo>
                      <a:pt x="11582" y="14870"/>
                      <a:pt x="11591" y="14892"/>
                      <a:pt x="11595" y="14914"/>
                    </a:cubicBezTo>
                    <a:cubicBezTo>
                      <a:pt x="11595" y="14914"/>
                      <a:pt x="11604" y="14914"/>
                      <a:pt x="11604" y="14936"/>
                    </a:cubicBezTo>
                    <a:cubicBezTo>
                      <a:pt x="11604" y="14936"/>
                      <a:pt x="11600" y="14947"/>
                      <a:pt x="11604" y="14958"/>
                    </a:cubicBezTo>
                    <a:cubicBezTo>
                      <a:pt x="11604" y="14958"/>
                      <a:pt x="11613" y="14969"/>
                      <a:pt x="11613" y="14980"/>
                    </a:cubicBezTo>
                    <a:cubicBezTo>
                      <a:pt x="11626" y="14991"/>
                      <a:pt x="11626" y="15024"/>
                      <a:pt x="11639" y="15024"/>
                    </a:cubicBezTo>
                    <a:cubicBezTo>
                      <a:pt x="11639" y="15057"/>
                      <a:pt x="11648" y="15079"/>
                      <a:pt x="11661" y="15079"/>
                    </a:cubicBezTo>
                    <a:cubicBezTo>
                      <a:pt x="11669" y="15156"/>
                      <a:pt x="11682" y="15189"/>
                      <a:pt x="11696" y="15244"/>
                    </a:cubicBezTo>
                    <a:cubicBezTo>
                      <a:pt x="11696" y="15288"/>
                      <a:pt x="11704" y="15321"/>
                      <a:pt x="11713" y="15377"/>
                    </a:cubicBezTo>
                    <a:cubicBezTo>
                      <a:pt x="11717" y="15410"/>
                      <a:pt x="11722" y="15465"/>
                      <a:pt x="11722" y="15509"/>
                    </a:cubicBezTo>
                    <a:cubicBezTo>
                      <a:pt x="11722" y="15586"/>
                      <a:pt x="11709" y="15674"/>
                      <a:pt x="11735" y="15729"/>
                    </a:cubicBezTo>
                    <a:cubicBezTo>
                      <a:pt x="11748" y="15729"/>
                      <a:pt x="11761" y="15718"/>
                      <a:pt x="11761" y="15685"/>
                    </a:cubicBezTo>
                    <a:cubicBezTo>
                      <a:pt x="11787" y="15685"/>
                      <a:pt x="11814" y="15564"/>
                      <a:pt x="11840" y="15586"/>
                    </a:cubicBezTo>
                    <a:cubicBezTo>
                      <a:pt x="11849" y="15586"/>
                      <a:pt x="11849" y="15597"/>
                      <a:pt x="11857" y="15608"/>
                    </a:cubicBezTo>
                    <a:cubicBezTo>
                      <a:pt x="11857" y="15619"/>
                      <a:pt x="11870" y="15641"/>
                      <a:pt x="11870" y="15663"/>
                    </a:cubicBezTo>
                    <a:cubicBezTo>
                      <a:pt x="11892" y="15630"/>
                      <a:pt x="11897" y="15685"/>
                      <a:pt x="11914" y="15696"/>
                    </a:cubicBezTo>
                    <a:cubicBezTo>
                      <a:pt x="11914" y="15751"/>
                      <a:pt x="11932" y="15773"/>
                      <a:pt x="11936" y="15828"/>
                    </a:cubicBezTo>
                    <a:cubicBezTo>
                      <a:pt x="11936" y="15839"/>
                      <a:pt x="11932" y="15884"/>
                      <a:pt x="11932" y="15917"/>
                    </a:cubicBezTo>
                    <a:cubicBezTo>
                      <a:pt x="11932" y="15917"/>
                      <a:pt x="11936" y="15917"/>
                      <a:pt x="11936" y="15917"/>
                    </a:cubicBezTo>
                    <a:cubicBezTo>
                      <a:pt x="11936" y="15928"/>
                      <a:pt x="11932" y="15939"/>
                      <a:pt x="11932" y="15939"/>
                    </a:cubicBezTo>
                    <a:cubicBezTo>
                      <a:pt x="11932" y="16038"/>
                      <a:pt x="11914" y="16093"/>
                      <a:pt x="11897" y="16126"/>
                    </a:cubicBezTo>
                    <a:cubicBezTo>
                      <a:pt x="11897" y="16181"/>
                      <a:pt x="11879" y="16269"/>
                      <a:pt x="11875" y="16291"/>
                    </a:cubicBezTo>
                    <a:cubicBezTo>
                      <a:pt x="11862" y="16313"/>
                      <a:pt x="11853" y="16335"/>
                      <a:pt x="11844" y="16357"/>
                    </a:cubicBezTo>
                    <a:cubicBezTo>
                      <a:pt x="11831" y="16401"/>
                      <a:pt x="11818" y="16446"/>
                      <a:pt x="11800" y="16457"/>
                    </a:cubicBezTo>
                    <a:cubicBezTo>
                      <a:pt x="11800" y="16457"/>
                      <a:pt x="11800" y="16479"/>
                      <a:pt x="11800" y="16479"/>
                    </a:cubicBezTo>
                    <a:cubicBezTo>
                      <a:pt x="11787" y="16501"/>
                      <a:pt x="11774" y="16512"/>
                      <a:pt x="11766" y="16545"/>
                    </a:cubicBezTo>
                    <a:cubicBezTo>
                      <a:pt x="11761" y="16567"/>
                      <a:pt x="11752" y="16567"/>
                      <a:pt x="11744" y="16578"/>
                    </a:cubicBezTo>
                    <a:cubicBezTo>
                      <a:pt x="11739" y="16589"/>
                      <a:pt x="11735" y="16611"/>
                      <a:pt x="11726" y="16622"/>
                    </a:cubicBezTo>
                    <a:cubicBezTo>
                      <a:pt x="11726" y="16622"/>
                      <a:pt x="11717" y="16622"/>
                      <a:pt x="11713" y="16622"/>
                    </a:cubicBezTo>
                    <a:cubicBezTo>
                      <a:pt x="11713" y="16622"/>
                      <a:pt x="11709" y="16644"/>
                      <a:pt x="11704" y="16644"/>
                    </a:cubicBezTo>
                    <a:cubicBezTo>
                      <a:pt x="11696" y="16655"/>
                      <a:pt x="11687" y="16655"/>
                      <a:pt x="11678" y="16666"/>
                    </a:cubicBezTo>
                    <a:cubicBezTo>
                      <a:pt x="11674" y="16677"/>
                      <a:pt x="11669" y="16699"/>
                      <a:pt x="11661" y="16710"/>
                    </a:cubicBezTo>
                    <a:cubicBezTo>
                      <a:pt x="11639" y="16754"/>
                      <a:pt x="11621" y="16776"/>
                      <a:pt x="11595" y="16809"/>
                    </a:cubicBezTo>
                    <a:cubicBezTo>
                      <a:pt x="11569" y="16743"/>
                      <a:pt x="11578" y="16666"/>
                      <a:pt x="11595" y="16633"/>
                    </a:cubicBezTo>
                    <a:cubicBezTo>
                      <a:pt x="11604" y="16611"/>
                      <a:pt x="11604" y="16611"/>
                      <a:pt x="11608" y="16589"/>
                    </a:cubicBezTo>
                    <a:cubicBezTo>
                      <a:pt x="11608" y="16589"/>
                      <a:pt x="11617" y="16589"/>
                      <a:pt x="11617" y="16589"/>
                    </a:cubicBezTo>
                    <a:cubicBezTo>
                      <a:pt x="11617" y="16578"/>
                      <a:pt x="11621" y="16556"/>
                      <a:pt x="11626" y="16545"/>
                    </a:cubicBezTo>
                    <a:cubicBezTo>
                      <a:pt x="11634" y="16512"/>
                      <a:pt x="11643" y="16479"/>
                      <a:pt x="11648" y="16457"/>
                    </a:cubicBezTo>
                    <a:cubicBezTo>
                      <a:pt x="11648" y="16446"/>
                      <a:pt x="11656" y="16435"/>
                      <a:pt x="11661" y="16424"/>
                    </a:cubicBezTo>
                    <a:cubicBezTo>
                      <a:pt x="11665" y="16401"/>
                      <a:pt x="11669" y="16368"/>
                      <a:pt x="11674" y="16346"/>
                    </a:cubicBezTo>
                    <a:cubicBezTo>
                      <a:pt x="11674" y="16313"/>
                      <a:pt x="11687" y="16302"/>
                      <a:pt x="11691" y="16280"/>
                    </a:cubicBezTo>
                    <a:cubicBezTo>
                      <a:pt x="11691" y="16236"/>
                      <a:pt x="11691" y="16203"/>
                      <a:pt x="11691" y="16181"/>
                    </a:cubicBezTo>
                    <a:cubicBezTo>
                      <a:pt x="11696" y="16126"/>
                      <a:pt x="11717" y="16082"/>
                      <a:pt x="11713" y="16016"/>
                    </a:cubicBezTo>
                    <a:cubicBezTo>
                      <a:pt x="11674" y="16049"/>
                      <a:pt x="11669" y="16159"/>
                      <a:pt x="11648" y="16214"/>
                    </a:cubicBezTo>
                    <a:cubicBezTo>
                      <a:pt x="11648" y="16225"/>
                      <a:pt x="11648" y="16225"/>
                      <a:pt x="11648" y="16236"/>
                    </a:cubicBezTo>
                    <a:cubicBezTo>
                      <a:pt x="11648" y="16236"/>
                      <a:pt x="11639" y="16236"/>
                      <a:pt x="11634" y="16236"/>
                    </a:cubicBezTo>
                    <a:cubicBezTo>
                      <a:pt x="11626" y="16258"/>
                      <a:pt x="11617" y="16291"/>
                      <a:pt x="11608" y="16313"/>
                    </a:cubicBezTo>
                    <a:cubicBezTo>
                      <a:pt x="11608" y="16313"/>
                      <a:pt x="11608" y="16335"/>
                      <a:pt x="11608" y="16346"/>
                    </a:cubicBezTo>
                    <a:cubicBezTo>
                      <a:pt x="11608" y="16346"/>
                      <a:pt x="11595" y="16346"/>
                      <a:pt x="11591" y="16346"/>
                    </a:cubicBezTo>
                    <a:cubicBezTo>
                      <a:pt x="11569" y="16390"/>
                      <a:pt x="11551" y="16435"/>
                      <a:pt x="11534" y="16490"/>
                    </a:cubicBezTo>
                    <a:cubicBezTo>
                      <a:pt x="11521" y="16523"/>
                      <a:pt x="11512" y="16567"/>
                      <a:pt x="11499" y="16589"/>
                    </a:cubicBezTo>
                    <a:cubicBezTo>
                      <a:pt x="11499" y="16589"/>
                      <a:pt x="11495" y="16589"/>
                      <a:pt x="11490" y="16589"/>
                    </a:cubicBezTo>
                    <a:cubicBezTo>
                      <a:pt x="11490" y="16589"/>
                      <a:pt x="11490" y="16611"/>
                      <a:pt x="11490" y="16611"/>
                    </a:cubicBezTo>
                    <a:cubicBezTo>
                      <a:pt x="11482" y="16611"/>
                      <a:pt x="11468" y="16633"/>
                      <a:pt x="11460" y="16644"/>
                    </a:cubicBezTo>
                    <a:cubicBezTo>
                      <a:pt x="11438" y="16666"/>
                      <a:pt x="11420" y="16699"/>
                      <a:pt x="11403" y="16721"/>
                    </a:cubicBezTo>
                    <a:cubicBezTo>
                      <a:pt x="11403" y="16721"/>
                      <a:pt x="11390" y="16721"/>
                      <a:pt x="11385" y="16721"/>
                    </a:cubicBezTo>
                    <a:cubicBezTo>
                      <a:pt x="11385" y="16721"/>
                      <a:pt x="11377" y="16743"/>
                      <a:pt x="11372" y="16754"/>
                    </a:cubicBezTo>
                    <a:cubicBezTo>
                      <a:pt x="11372" y="16754"/>
                      <a:pt x="11364" y="16754"/>
                      <a:pt x="11355" y="16754"/>
                    </a:cubicBezTo>
                    <a:cubicBezTo>
                      <a:pt x="11350" y="16754"/>
                      <a:pt x="11350" y="16765"/>
                      <a:pt x="11342" y="16776"/>
                    </a:cubicBezTo>
                    <a:cubicBezTo>
                      <a:pt x="11337" y="16776"/>
                      <a:pt x="11329" y="16776"/>
                      <a:pt x="11324" y="16798"/>
                    </a:cubicBezTo>
                    <a:cubicBezTo>
                      <a:pt x="11324" y="16798"/>
                      <a:pt x="11316" y="16820"/>
                      <a:pt x="11311" y="16820"/>
                    </a:cubicBezTo>
                    <a:cubicBezTo>
                      <a:pt x="11294" y="16853"/>
                      <a:pt x="11272" y="16864"/>
                      <a:pt x="11254" y="16919"/>
                    </a:cubicBezTo>
                    <a:cubicBezTo>
                      <a:pt x="11241" y="16919"/>
                      <a:pt x="11228" y="16941"/>
                      <a:pt x="11215" y="16941"/>
                    </a:cubicBezTo>
                    <a:cubicBezTo>
                      <a:pt x="11171" y="16985"/>
                      <a:pt x="11123" y="17019"/>
                      <a:pt x="11080" y="16974"/>
                    </a:cubicBezTo>
                    <a:cubicBezTo>
                      <a:pt x="11071" y="16941"/>
                      <a:pt x="11067" y="16897"/>
                      <a:pt x="11067" y="16886"/>
                    </a:cubicBezTo>
                    <a:cubicBezTo>
                      <a:pt x="11067" y="16886"/>
                      <a:pt x="11075" y="16886"/>
                      <a:pt x="11075" y="16864"/>
                    </a:cubicBezTo>
                    <a:cubicBezTo>
                      <a:pt x="11075" y="16842"/>
                      <a:pt x="11075" y="16831"/>
                      <a:pt x="11084" y="16809"/>
                    </a:cubicBezTo>
                    <a:cubicBezTo>
                      <a:pt x="11093" y="16787"/>
                      <a:pt x="11106" y="16754"/>
                      <a:pt x="11115" y="16743"/>
                    </a:cubicBezTo>
                    <a:cubicBezTo>
                      <a:pt x="11132" y="16699"/>
                      <a:pt x="11149" y="16666"/>
                      <a:pt x="11167" y="16633"/>
                    </a:cubicBezTo>
                    <a:cubicBezTo>
                      <a:pt x="11189" y="16589"/>
                      <a:pt x="11211" y="16578"/>
                      <a:pt x="11233" y="16534"/>
                    </a:cubicBezTo>
                    <a:cubicBezTo>
                      <a:pt x="11250" y="16512"/>
                      <a:pt x="11272" y="16468"/>
                      <a:pt x="11281" y="16446"/>
                    </a:cubicBezTo>
                    <a:cubicBezTo>
                      <a:pt x="11281" y="16446"/>
                      <a:pt x="11289" y="16446"/>
                      <a:pt x="11294" y="16446"/>
                    </a:cubicBezTo>
                    <a:cubicBezTo>
                      <a:pt x="11302" y="16424"/>
                      <a:pt x="11307" y="16390"/>
                      <a:pt x="11316" y="16368"/>
                    </a:cubicBezTo>
                    <a:cubicBezTo>
                      <a:pt x="11316" y="16324"/>
                      <a:pt x="11342" y="16346"/>
                      <a:pt x="11342" y="16280"/>
                    </a:cubicBezTo>
                    <a:cubicBezTo>
                      <a:pt x="11329" y="16258"/>
                      <a:pt x="11329" y="16225"/>
                      <a:pt x="11311" y="16214"/>
                    </a:cubicBezTo>
                    <a:cubicBezTo>
                      <a:pt x="11298" y="16192"/>
                      <a:pt x="11285" y="16247"/>
                      <a:pt x="11267" y="16258"/>
                    </a:cubicBezTo>
                    <a:cubicBezTo>
                      <a:pt x="11259" y="16269"/>
                      <a:pt x="11259" y="16302"/>
                      <a:pt x="11250" y="16313"/>
                    </a:cubicBezTo>
                    <a:cubicBezTo>
                      <a:pt x="11228" y="16313"/>
                      <a:pt x="11224" y="16357"/>
                      <a:pt x="11206" y="16368"/>
                    </a:cubicBezTo>
                    <a:cubicBezTo>
                      <a:pt x="11184" y="16368"/>
                      <a:pt x="11184" y="16379"/>
                      <a:pt x="11167" y="16368"/>
                    </a:cubicBezTo>
                    <a:cubicBezTo>
                      <a:pt x="11167" y="16412"/>
                      <a:pt x="11149" y="16412"/>
                      <a:pt x="11145" y="16424"/>
                    </a:cubicBezTo>
                    <a:cubicBezTo>
                      <a:pt x="11145" y="16424"/>
                      <a:pt x="11136" y="16424"/>
                      <a:pt x="11136" y="16446"/>
                    </a:cubicBezTo>
                    <a:cubicBezTo>
                      <a:pt x="11093" y="16512"/>
                      <a:pt x="11036" y="16567"/>
                      <a:pt x="10997" y="16622"/>
                    </a:cubicBezTo>
                    <a:cubicBezTo>
                      <a:pt x="10988" y="16644"/>
                      <a:pt x="10979" y="16644"/>
                      <a:pt x="10970" y="16655"/>
                    </a:cubicBezTo>
                    <a:cubicBezTo>
                      <a:pt x="10953" y="16677"/>
                      <a:pt x="10935" y="16699"/>
                      <a:pt x="10914" y="16721"/>
                    </a:cubicBezTo>
                    <a:cubicBezTo>
                      <a:pt x="10905" y="16721"/>
                      <a:pt x="10896" y="16721"/>
                      <a:pt x="10887" y="16732"/>
                    </a:cubicBezTo>
                    <a:cubicBezTo>
                      <a:pt x="10879" y="16732"/>
                      <a:pt x="10870" y="16754"/>
                      <a:pt x="10861" y="16754"/>
                    </a:cubicBezTo>
                    <a:cubicBezTo>
                      <a:pt x="10826" y="16787"/>
                      <a:pt x="10787" y="16820"/>
                      <a:pt x="10752" y="16842"/>
                    </a:cubicBezTo>
                    <a:cubicBezTo>
                      <a:pt x="10743" y="16853"/>
                      <a:pt x="10730" y="16842"/>
                      <a:pt x="10721" y="16853"/>
                    </a:cubicBezTo>
                    <a:cubicBezTo>
                      <a:pt x="10713" y="16853"/>
                      <a:pt x="10704" y="16875"/>
                      <a:pt x="10700" y="16875"/>
                    </a:cubicBezTo>
                    <a:cubicBezTo>
                      <a:pt x="10651" y="16908"/>
                      <a:pt x="10599" y="16941"/>
                      <a:pt x="10555" y="16963"/>
                    </a:cubicBezTo>
                    <a:cubicBezTo>
                      <a:pt x="10525" y="16974"/>
                      <a:pt x="10494" y="17007"/>
                      <a:pt x="10464" y="16996"/>
                    </a:cubicBezTo>
                    <a:cubicBezTo>
                      <a:pt x="10464" y="16952"/>
                      <a:pt x="10450" y="16941"/>
                      <a:pt x="10450" y="16897"/>
                    </a:cubicBezTo>
                    <a:cubicBezTo>
                      <a:pt x="10481" y="16886"/>
                      <a:pt x="10503" y="16842"/>
                      <a:pt x="10520" y="16820"/>
                    </a:cubicBezTo>
                    <a:cubicBezTo>
                      <a:pt x="10533" y="16809"/>
                      <a:pt x="10547" y="16809"/>
                      <a:pt x="10555" y="16798"/>
                    </a:cubicBezTo>
                    <a:cubicBezTo>
                      <a:pt x="10582" y="16765"/>
                      <a:pt x="10599" y="16721"/>
                      <a:pt x="10621" y="16699"/>
                    </a:cubicBezTo>
                    <a:cubicBezTo>
                      <a:pt x="10634" y="16677"/>
                      <a:pt x="10651" y="16677"/>
                      <a:pt x="10665" y="16655"/>
                    </a:cubicBezTo>
                    <a:cubicBezTo>
                      <a:pt x="10669" y="16655"/>
                      <a:pt x="10673" y="16633"/>
                      <a:pt x="10678" y="16633"/>
                    </a:cubicBezTo>
                    <a:cubicBezTo>
                      <a:pt x="10700" y="16611"/>
                      <a:pt x="10721" y="16589"/>
                      <a:pt x="10739" y="16567"/>
                    </a:cubicBezTo>
                    <a:cubicBezTo>
                      <a:pt x="10748" y="16567"/>
                      <a:pt x="10752" y="16534"/>
                      <a:pt x="10761" y="16523"/>
                    </a:cubicBezTo>
                    <a:cubicBezTo>
                      <a:pt x="10774" y="16490"/>
                      <a:pt x="10787" y="16479"/>
                      <a:pt x="10796" y="16479"/>
                    </a:cubicBezTo>
                    <a:cubicBezTo>
                      <a:pt x="10796" y="16479"/>
                      <a:pt x="10796" y="16457"/>
                      <a:pt x="10796" y="16457"/>
                    </a:cubicBezTo>
                    <a:cubicBezTo>
                      <a:pt x="10796" y="16457"/>
                      <a:pt x="10809" y="16457"/>
                      <a:pt x="10813" y="16435"/>
                    </a:cubicBezTo>
                    <a:cubicBezTo>
                      <a:pt x="10822" y="16424"/>
                      <a:pt x="10844" y="16390"/>
                      <a:pt x="10848" y="16379"/>
                    </a:cubicBezTo>
                    <a:cubicBezTo>
                      <a:pt x="10857" y="16357"/>
                      <a:pt x="10866" y="16357"/>
                      <a:pt x="10870" y="16346"/>
                    </a:cubicBezTo>
                    <a:cubicBezTo>
                      <a:pt x="10879" y="16335"/>
                      <a:pt x="10887" y="16302"/>
                      <a:pt x="10896" y="16280"/>
                    </a:cubicBezTo>
                    <a:cubicBezTo>
                      <a:pt x="10896" y="16280"/>
                      <a:pt x="10909" y="16269"/>
                      <a:pt x="10914" y="16258"/>
                    </a:cubicBezTo>
                    <a:cubicBezTo>
                      <a:pt x="10927" y="16236"/>
                      <a:pt x="10940" y="16192"/>
                      <a:pt x="10957" y="16192"/>
                    </a:cubicBezTo>
                    <a:cubicBezTo>
                      <a:pt x="10966" y="16159"/>
                      <a:pt x="10983" y="16148"/>
                      <a:pt x="10992" y="16115"/>
                    </a:cubicBezTo>
                    <a:cubicBezTo>
                      <a:pt x="11001" y="16093"/>
                      <a:pt x="11014" y="16060"/>
                      <a:pt x="11014" y="16016"/>
                    </a:cubicBezTo>
                    <a:cubicBezTo>
                      <a:pt x="10992" y="15972"/>
                      <a:pt x="10970" y="16038"/>
                      <a:pt x="10949" y="16049"/>
                    </a:cubicBezTo>
                    <a:cubicBezTo>
                      <a:pt x="10927" y="16082"/>
                      <a:pt x="10900" y="16093"/>
                      <a:pt x="10874" y="16115"/>
                    </a:cubicBezTo>
                    <a:cubicBezTo>
                      <a:pt x="10852" y="16137"/>
                      <a:pt x="10826" y="16159"/>
                      <a:pt x="10804" y="16192"/>
                    </a:cubicBezTo>
                    <a:cubicBezTo>
                      <a:pt x="10778" y="16214"/>
                      <a:pt x="10752" y="16236"/>
                      <a:pt x="10726" y="16247"/>
                    </a:cubicBezTo>
                    <a:cubicBezTo>
                      <a:pt x="10721" y="16247"/>
                      <a:pt x="10717" y="16258"/>
                      <a:pt x="10708" y="16269"/>
                    </a:cubicBezTo>
                    <a:cubicBezTo>
                      <a:pt x="10691" y="16280"/>
                      <a:pt x="10673" y="16291"/>
                      <a:pt x="10651" y="16313"/>
                    </a:cubicBezTo>
                    <a:cubicBezTo>
                      <a:pt x="10647" y="16313"/>
                      <a:pt x="10643" y="16324"/>
                      <a:pt x="10634" y="16335"/>
                    </a:cubicBezTo>
                    <a:cubicBezTo>
                      <a:pt x="10586" y="16368"/>
                      <a:pt x="10547" y="16390"/>
                      <a:pt x="10499" y="16412"/>
                    </a:cubicBezTo>
                    <a:cubicBezTo>
                      <a:pt x="10468" y="16412"/>
                      <a:pt x="10437" y="16435"/>
                      <a:pt x="10407" y="16435"/>
                    </a:cubicBezTo>
                    <a:cubicBezTo>
                      <a:pt x="10389" y="16401"/>
                      <a:pt x="10367" y="16379"/>
                      <a:pt x="10363" y="16335"/>
                    </a:cubicBezTo>
                    <a:cubicBezTo>
                      <a:pt x="10363" y="16313"/>
                      <a:pt x="10363" y="16302"/>
                      <a:pt x="10363" y="16291"/>
                    </a:cubicBezTo>
                    <a:cubicBezTo>
                      <a:pt x="10363" y="16269"/>
                      <a:pt x="10359" y="16258"/>
                      <a:pt x="10363" y="16247"/>
                    </a:cubicBezTo>
                    <a:cubicBezTo>
                      <a:pt x="10363" y="16203"/>
                      <a:pt x="10385" y="16181"/>
                      <a:pt x="10385" y="16137"/>
                    </a:cubicBezTo>
                    <a:cubicBezTo>
                      <a:pt x="10398" y="16137"/>
                      <a:pt x="10407" y="16126"/>
                      <a:pt x="10411" y="16104"/>
                    </a:cubicBezTo>
                    <a:cubicBezTo>
                      <a:pt x="10437" y="16082"/>
                      <a:pt x="10459" y="16027"/>
                      <a:pt x="10490" y="15983"/>
                    </a:cubicBezTo>
                    <a:cubicBezTo>
                      <a:pt x="10520" y="15939"/>
                      <a:pt x="10555" y="15906"/>
                      <a:pt x="10586" y="15850"/>
                    </a:cubicBezTo>
                    <a:cubicBezTo>
                      <a:pt x="10643" y="15828"/>
                      <a:pt x="10660" y="15707"/>
                      <a:pt x="10708" y="15674"/>
                    </a:cubicBezTo>
                    <a:cubicBezTo>
                      <a:pt x="10717" y="15652"/>
                      <a:pt x="10717" y="15597"/>
                      <a:pt x="10730" y="15586"/>
                    </a:cubicBezTo>
                    <a:cubicBezTo>
                      <a:pt x="10752" y="15586"/>
                      <a:pt x="10765" y="15531"/>
                      <a:pt x="10778" y="15509"/>
                    </a:cubicBezTo>
                    <a:cubicBezTo>
                      <a:pt x="10787" y="15498"/>
                      <a:pt x="10796" y="15487"/>
                      <a:pt x="10800" y="15476"/>
                    </a:cubicBezTo>
                    <a:cubicBezTo>
                      <a:pt x="10809" y="15465"/>
                      <a:pt x="10822" y="15454"/>
                      <a:pt x="10831" y="15454"/>
                    </a:cubicBezTo>
                    <a:cubicBezTo>
                      <a:pt x="10831" y="15399"/>
                      <a:pt x="10857" y="15410"/>
                      <a:pt x="10861" y="15377"/>
                    </a:cubicBezTo>
                    <a:cubicBezTo>
                      <a:pt x="10870" y="15377"/>
                      <a:pt x="10874" y="15343"/>
                      <a:pt x="10861" y="15354"/>
                    </a:cubicBezTo>
                    <a:cubicBezTo>
                      <a:pt x="10822" y="15365"/>
                      <a:pt x="10769" y="15421"/>
                      <a:pt x="10726" y="15443"/>
                    </a:cubicBezTo>
                    <a:cubicBezTo>
                      <a:pt x="10704" y="15454"/>
                      <a:pt x="10678" y="15476"/>
                      <a:pt x="10660" y="15487"/>
                    </a:cubicBezTo>
                    <a:cubicBezTo>
                      <a:pt x="10643" y="15498"/>
                      <a:pt x="10625" y="15498"/>
                      <a:pt x="10608" y="15509"/>
                    </a:cubicBezTo>
                    <a:cubicBezTo>
                      <a:pt x="10599" y="15509"/>
                      <a:pt x="10595" y="15531"/>
                      <a:pt x="10586" y="15542"/>
                    </a:cubicBezTo>
                    <a:cubicBezTo>
                      <a:pt x="10551" y="15575"/>
                      <a:pt x="10507" y="15586"/>
                      <a:pt x="10481" y="15619"/>
                    </a:cubicBezTo>
                    <a:cubicBezTo>
                      <a:pt x="10455" y="15652"/>
                      <a:pt x="10429" y="15685"/>
                      <a:pt x="10402" y="15707"/>
                    </a:cubicBezTo>
                    <a:cubicBezTo>
                      <a:pt x="10367" y="15740"/>
                      <a:pt x="10324" y="15784"/>
                      <a:pt x="10289" y="15784"/>
                    </a:cubicBezTo>
                    <a:cubicBezTo>
                      <a:pt x="10263" y="15784"/>
                      <a:pt x="10232" y="15806"/>
                      <a:pt x="10215" y="15784"/>
                    </a:cubicBezTo>
                    <a:cubicBezTo>
                      <a:pt x="10210" y="15784"/>
                      <a:pt x="10206" y="15751"/>
                      <a:pt x="10201" y="15740"/>
                    </a:cubicBezTo>
                    <a:cubicBezTo>
                      <a:pt x="10197" y="15740"/>
                      <a:pt x="10193" y="15696"/>
                      <a:pt x="10188" y="15685"/>
                    </a:cubicBezTo>
                    <a:cubicBezTo>
                      <a:pt x="10188" y="15641"/>
                      <a:pt x="10206" y="15619"/>
                      <a:pt x="10210" y="15575"/>
                    </a:cubicBezTo>
                    <a:cubicBezTo>
                      <a:pt x="10228" y="15575"/>
                      <a:pt x="10232" y="15531"/>
                      <a:pt x="10241" y="15498"/>
                    </a:cubicBezTo>
                    <a:cubicBezTo>
                      <a:pt x="10254" y="15487"/>
                      <a:pt x="10263" y="15487"/>
                      <a:pt x="10271" y="15465"/>
                    </a:cubicBezTo>
                    <a:cubicBezTo>
                      <a:pt x="10271" y="15465"/>
                      <a:pt x="10271" y="15443"/>
                      <a:pt x="10271" y="15443"/>
                    </a:cubicBezTo>
                    <a:lnTo>
                      <a:pt x="10280" y="15443"/>
                    </a:lnTo>
                    <a:cubicBezTo>
                      <a:pt x="10280" y="15443"/>
                      <a:pt x="10311" y="15377"/>
                      <a:pt x="10324" y="15365"/>
                    </a:cubicBezTo>
                    <a:cubicBezTo>
                      <a:pt x="10324" y="15354"/>
                      <a:pt x="10333" y="15354"/>
                      <a:pt x="10337" y="15343"/>
                    </a:cubicBezTo>
                    <a:cubicBezTo>
                      <a:pt x="10346" y="15310"/>
                      <a:pt x="10354" y="15299"/>
                      <a:pt x="10363" y="15277"/>
                    </a:cubicBezTo>
                    <a:cubicBezTo>
                      <a:pt x="10372" y="15266"/>
                      <a:pt x="10381" y="15244"/>
                      <a:pt x="10385" y="15233"/>
                    </a:cubicBezTo>
                    <a:cubicBezTo>
                      <a:pt x="10402" y="15200"/>
                      <a:pt x="10420" y="15167"/>
                      <a:pt x="10433" y="15145"/>
                    </a:cubicBezTo>
                    <a:cubicBezTo>
                      <a:pt x="10464" y="15090"/>
                      <a:pt x="10499" y="15024"/>
                      <a:pt x="10529" y="14969"/>
                    </a:cubicBezTo>
                    <a:cubicBezTo>
                      <a:pt x="10542" y="14947"/>
                      <a:pt x="10560" y="14914"/>
                      <a:pt x="10573" y="14892"/>
                    </a:cubicBezTo>
                    <a:cubicBezTo>
                      <a:pt x="10573" y="14892"/>
                      <a:pt x="10586" y="14892"/>
                      <a:pt x="10590" y="14892"/>
                    </a:cubicBezTo>
                    <a:cubicBezTo>
                      <a:pt x="10603" y="14870"/>
                      <a:pt x="10616" y="14836"/>
                      <a:pt x="10612" y="14803"/>
                    </a:cubicBezTo>
                    <a:cubicBezTo>
                      <a:pt x="10551" y="14914"/>
                      <a:pt x="10472" y="14914"/>
                      <a:pt x="10398" y="14980"/>
                    </a:cubicBezTo>
                    <a:cubicBezTo>
                      <a:pt x="10350" y="15035"/>
                      <a:pt x="10298" y="15123"/>
                      <a:pt x="10245" y="15156"/>
                    </a:cubicBezTo>
                    <a:cubicBezTo>
                      <a:pt x="10228" y="15156"/>
                      <a:pt x="10201" y="15156"/>
                      <a:pt x="10184" y="15178"/>
                    </a:cubicBezTo>
                    <a:cubicBezTo>
                      <a:pt x="10175" y="15178"/>
                      <a:pt x="10167" y="15200"/>
                      <a:pt x="10158" y="15200"/>
                    </a:cubicBezTo>
                    <a:cubicBezTo>
                      <a:pt x="10149" y="15200"/>
                      <a:pt x="10140" y="15200"/>
                      <a:pt x="10127" y="15222"/>
                    </a:cubicBezTo>
                    <a:cubicBezTo>
                      <a:pt x="10097" y="15255"/>
                      <a:pt x="10057" y="15299"/>
                      <a:pt x="10031" y="15222"/>
                    </a:cubicBezTo>
                    <a:cubicBezTo>
                      <a:pt x="10018" y="15244"/>
                      <a:pt x="10005" y="15233"/>
                      <a:pt x="10000" y="15189"/>
                    </a:cubicBezTo>
                    <a:cubicBezTo>
                      <a:pt x="9992" y="15156"/>
                      <a:pt x="10018" y="15145"/>
                      <a:pt x="10014" y="15079"/>
                    </a:cubicBezTo>
                    <a:cubicBezTo>
                      <a:pt x="10044" y="15013"/>
                      <a:pt x="10079" y="14947"/>
                      <a:pt x="10114" y="14892"/>
                    </a:cubicBezTo>
                    <a:cubicBezTo>
                      <a:pt x="10132" y="14858"/>
                      <a:pt x="10145" y="14825"/>
                      <a:pt x="10162" y="14781"/>
                    </a:cubicBezTo>
                    <a:cubicBezTo>
                      <a:pt x="10175" y="14759"/>
                      <a:pt x="10193" y="14737"/>
                      <a:pt x="10201" y="14704"/>
                    </a:cubicBezTo>
                    <a:cubicBezTo>
                      <a:pt x="10210" y="14693"/>
                      <a:pt x="10215" y="14682"/>
                      <a:pt x="10219" y="14682"/>
                    </a:cubicBezTo>
                    <a:cubicBezTo>
                      <a:pt x="10219" y="14682"/>
                      <a:pt x="10219" y="14660"/>
                      <a:pt x="10219" y="14660"/>
                    </a:cubicBezTo>
                    <a:cubicBezTo>
                      <a:pt x="10232" y="14638"/>
                      <a:pt x="10245" y="14616"/>
                      <a:pt x="10258" y="14583"/>
                    </a:cubicBezTo>
                    <a:cubicBezTo>
                      <a:pt x="10276" y="14561"/>
                      <a:pt x="10293" y="14517"/>
                      <a:pt x="10311" y="14495"/>
                    </a:cubicBezTo>
                    <a:cubicBezTo>
                      <a:pt x="10328" y="14451"/>
                      <a:pt x="10346" y="14418"/>
                      <a:pt x="10367" y="14385"/>
                    </a:cubicBezTo>
                    <a:cubicBezTo>
                      <a:pt x="10367" y="14385"/>
                      <a:pt x="10367" y="14374"/>
                      <a:pt x="10367" y="14374"/>
                    </a:cubicBezTo>
                    <a:cubicBezTo>
                      <a:pt x="10381" y="14341"/>
                      <a:pt x="10407" y="14319"/>
                      <a:pt x="10402" y="14286"/>
                    </a:cubicBezTo>
                    <a:cubicBezTo>
                      <a:pt x="10372" y="14341"/>
                      <a:pt x="10333" y="14352"/>
                      <a:pt x="10293" y="14385"/>
                    </a:cubicBezTo>
                    <a:cubicBezTo>
                      <a:pt x="10267" y="14396"/>
                      <a:pt x="10245" y="14418"/>
                      <a:pt x="10215" y="14440"/>
                    </a:cubicBezTo>
                    <a:cubicBezTo>
                      <a:pt x="10201" y="14440"/>
                      <a:pt x="10188" y="14462"/>
                      <a:pt x="10180" y="14473"/>
                    </a:cubicBezTo>
                    <a:cubicBezTo>
                      <a:pt x="10105" y="14539"/>
                      <a:pt x="10040" y="14605"/>
                      <a:pt x="9966" y="14660"/>
                    </a:cubicBezTo>
                    <a:cubicBezTo>
                      <a:pt x="9939" y="14682"/>
                      <a:pt x="9913" y="14693"/>
                      <a:pt x="9887" y="14704"/>
                    </a:cubicBezTo>
                    <a:cubicBezTo>
                      <a:pt x="9856" y="14726"/>
                      <a:pt x="9826" y="14748"/>
                      <a:pt x="9804" y="14748"/>
                    </a:cubicBezTo>
                    <a:cubicBezTo>
                      <a:pt x="9782" y="14748"/>
                      <a:pt x="9760" y="14726"/>
                      <a:pt x="9747" y="14693"/>
                    </a:cubicBezTo>
                    <a:cubicBezTo>
                      <a:pt x="9743" y="14682"/>
                      <a:pt x="9747" y="14671"/>
                      <a:pt x="9747" y="14649"/>
                    </a:cubicBezTo>
                    <a:cubicBezTo>
                      <a:pt x="9747" y="14638"/>
                      <a:pt x="9743" y="14605"/>
                      <a:pt x="9747" y="14594"/>
                    </a:cubicBezTo>
                    <a:cubicBezTo>
                      <a:pt x="9747" y="14550"/>
                      <a:pt x="9773" y="14539"/>
                      <a:pt x="9791" y="14495"/>
                    </a:cubicBezTo>
                    <a:cubicBezTo>
                      <a:pt x="9800" y="14473"/>
                      <a:pt x="9813" y="14451"/>
                      <a:pt x="9813" y="14429"/>
                    </a:cubicBezTo>
                    <a:cubicBezTo>
                      <a:pt x="9813" y="14429"/>
                      <a:pt x="9813" y="14407"/>
                      <a:pt x="9817" y="14407"/>
                    </a:cubicBezTo>
                    <a:cubicBezTo>
                      <a:pt x="9817" y="14396"/>
                      <a:pt x="9830" y="14407"/>
                      <a:pt x="9834" y="14385"/>
                    </a:cubicBezTo>
                    <a:cubicBezTo>
                      <a:pt x="9843" y="14374"/>
                      <a:pt x="9848" y="14352"/>
                      <a:pt x="9856" y="14330"/>
                    </a:cubicBezTo>
                    <a:cubicBezTo>
                      <a:pt x="9865" y="14308"/>
                      <a:pt x="9882" y="14286"/>
                      <a:pt x="9887" y="14286"/>
                    </a:cubicBezTo>
                    <a:cubicBezTo>
                      <a:pt x="9887" y="14286"/>
                      <a:pt x="9896" y="14286"/>
                      <a:pt x="9900" y="14264"/>
                    </a:cubicBezTo>
                    <a:cubicBezTo>
                      <a:pt x="9909" y="14242"/>
                      <a:pt x="9926" y="14219"/>
                      <a:pt x="9931" y="14197"/>
                    </a:cubicBezTo>
                    <a:cubicBezTo>
                      <a:pt x="9931" y="14197"/>
                      <a:pt x="9935" y="14197"/>
                      <a:pt x="9939" y="14197"/>
                    </a:cubicBezTo>
                    <a:cubicBezTo>
                      <a:pt x="9948" y="14186"/>
                      <a:pt x="9939" y="14131"/>
                      <a:pt x="9952" y="14120"/>
                    </a:cubicBezTo>
                    <a:cubicBezTo>
                      <a:pt x="9974" y="14098"/>
                      <a:pt x="10000" y="14054"/>
                      <a:pt x="10018" y="14032"/>
                    </a:cubicBezTo>
                    <a:cubicBezTo>
                      <a:pt x="10018" y="14032"/>
                      <a:pt x="10018" y="14021"/>
                      <a:pt x="10018" y="14021"/>
                    </a:cubicBezTo>
                    <a:cubicBezTo>
                      <a:pt x="10027" y="13999"/>
                      <a:pt x="10040" y="13999"/>
                      <a:pt x="10049" y="13988"/>
                    </a:cubicBezTo>
                    <a:cubicBezTo>
                      <a:pt x="10079" y="13944"/>
                      <a:pt x="10114" y="13889"/>
                      <a:pt x="10136" y="13812"/>
                    </a:cubicBezTo>
                    <a:cubicBezTo>
                      <a:pt x="10088" y="13856"/>
                      <a:pt x="10044" y="13900"/>
                      <a:pt x="9996" y="13933"/>
                    </a:cubicBezTo>
                    <a:cubicBezTo>
                      <a:pt x="9987" y="13933"/>
                      <a:pt x="9970" y="13944"/>
                      <a:pt x="9961" y="13955"/>
                    </a:cubicBezTo>
                    <a:cubicBezTo>
                      <a:pt x="9935" y="13977"/>
                      <a:pt x="9913" y="13999"/>
                      <a:pt x="9887" y="14021"/>
                    </a:cubicBezTo>
                    <a:cubicBezTo>
                      <a:pt x="9882" y="14021"/>
                      <a:pt x="9878" y="14032"/>
                      <a:pt x="9869" y="14032"/>
                    </a:cubicBezTo>
                    <a:cubicBezTo>
                      <a:pt x="9861" y="14032"/>
                      <a:pt x="9852" y="14032"/>
                      <a:pt x="9843" y="14032"/>
                    </a:cubicBezTo>
                    <a:cubicBezTo>
                      <a:pt x="9834" y="14032"/>
                      <a:pt x="9821" y="14065"/>
                      <a:pt x="9813" y="14076"/>
                    </a:cubicBezTo>
                    <a:cubicBezTo>
                      <a:pt x="9791" y="14098"/>
                      <a:pt x="9769" y="14120"/>
                      <a:pt x="9747" y="14142"/>
                    </a:cubicBezTo>
                    <a:cubicBezTo>
                      <a:pt x="9734" y="14142"/>
                      <a:pt x="9721" y="14142"/>
                      <a:pt x="9708" y="14164"/>
                    </a:cubicBezTo>
                    <a:cubicBezTo>
                      <a:pt x="9664" y="14197"/>
                      <a:pt x="9616" y="14275"/>
                      <a:pt x="9564" y="14231"/>
                    </a:cubicBezTo>
                    <a:cubicBezTo>
                      <a:pt x="9529" y="14164"/>
                      <a:pt x="9555" y="14032"/>
                      <a:pt x="9599" y="14032"/>
                    </a:cubicBezTo>
                    <a:cubicBezTo>
                      <a:pt x="9633" y="13944"/>
                      <a:pt x="9682" y="13845"/>
                      <a:pt x="9721" y="13757"/>
                    </a:cubicBezTo>
                    <a:cubicBezTo>
                      <a:pt x="9721" y="13757"/>
                      <a:pt x="9721" y="13746"/>
                      <a:pt x="9721" y="13746"/>
                    </a:cubicBezTo>
                    <a:cubicBezTo>
                      <a:pt x="9721" y="13746"/>
                      <a:pt x="9730" y="13734"/>
                      <a:pt x="9730" y="13723"/>
                    </a:cubicBezTo>
                    <a:cubicBezTo>
                      <a:pt x="9730" y="13723"/>
                      <a:pt x="9738" y="13723"/>
                      <a:pt x="9743" y="13712"/>
                    </a:cubicBezTo>
                    <a:cubicBezTo>
                      <a:pt x="9760" y="13679"/>
                      <a:pt x="9773" y="13635"/>
                      <a:pt x="9791" y="13613"/>
                    </a:cubicBezTo>
                    <a:cubicBezTo>
                      <a:pt x="9791" y="13613"/>
                      <a:pt x="9791" y="13602"/>
                      <a:pt x="9795" y="13602"/>
                    </a:cubicBezTo>
                    <a:cubicBezTo>
                      <a:pt x="9808" y="13580"/>
                      <a:pt x="9817" y="13547"/>
                      <a:pt x="9826" y="13536"/>
                    </a:cubicBezTo>
                    <a:cubicBezTo>
                      <a:pt x="9865" y="13459"/>
                      <a:pt x="9904" y="13393"/>
                      <a:pt x="9935" y="13316"/>
                    </a:cubicBezTo>
                    <a:cubicBezTo>
                      <a:pt x="9917" y="13305"/>
                      <a:pt x="9891" y="13316"/>
                      <a:pt x="9878" y="13327"/>
                    </a:cubicBezTo>
                    <a:cubicBezTo>
                      <a:pt x="9878" y="13327"/>
                      <a:pt x="9874" y="13327"/>
                      <a:pt x="9865" y="13338"/>
                    </a:cubicBezTo>
                    <a:cubicBezTo>
                      <a:pt x="9808" y="13382"/>
                      <a:pt x="9760" y="13448"/>
                      <a:pt x="9712" y="13492"/>
                    </a:cubicBezTo>
                    <a:cubicBezTo>
                      <a:pt x="9686" y="13525"/>
                      <a:pt x="9647" y="13569"/>
                      <a:pt x="9620" y="13591"/>
                    </a:cubicBezTo>
                    <a:cubicBezTo>
                      <a:pt x="9607" y="13613"/>
                      <a:pt x="9585" y="13635"/>
                      <a:pt x="9577" y="13646"/>
                    </a:cubicBezTo>
                    <a:cubicBezTo>
                      <a:pt x="9577" y="13646"/>
                      <a:pt x="9568" y="13646"/>
                      <a:pt x="9564" y="13657"/>
                    </a:cubicBezTo>
                    <a:cubicBezTo>
                      <a:pt x="9555" y="13668"/>
                      <a:pt x="9550" y="13690"/>
                      <a:pt x="9542" y="13701"/>
                    </a:cubicBezTo>
                    <a:cubicBezTo>
                      <a:pt x="9533" y="13712"/>
                      <a:pt x="9524" y="13712"/>
                      <a:pt x="9516" y="13723"/>
                    </a:cubicBezTo>
                    <a:cubicBezTo>
                      <a:pt x="9507" y="13723"/>
                      <a:pt x="9498" y="13746"/>
                      <a:pt x="9489" y="13757"/>
                    </a:cubicBezTo>
                    <a:cubicBezTo>
                      <a:pt x="9467" y="13757"/>
                      <a:pt x="9433" y="13757"/>
                      <a:pt x="9415" y="13757"/>
                    </a:cubicBezTo>
                    <a:cubicBezTo>
                      <a:pt x="9393" y="13768"/>
                      <a:pt x="9367" y="13757"/>
                      <a:pt x="9349" y="13757"/>
                    </a:cubicBezTo>
                    <a:cubicBezTo>
                      <a:pt x="9336" y="13712"/>
                      <a:pt x="9332" y="13657"/>
                      <a:pt x="9332" y="13624"/>
                    </a:cubicBezTo>
                    <a:cubicBezTo>
                      <a:pt x="9332" y="13613"/>
                      <a:pt x="9328" y="13602"/>
                      <a:pt x="9328" y="13602"/>
                    </a:cubicBezTo>
                    <a:lnTo>
                      <a:pt x="9336" y="13602"/>
                    </a:lnTo>
                    <a:cubicBezTo>
                      <a:pt x="9336" y="13602"/>
                      <a:pt x="9336" y="13580"/>
                      <a:pt x="9336" y="13569"/>
                    </a:cubicBezTo>
                    <a:cubicBezTo>
                      <a:pt x="9354" y="13492"/>
                      <a:pt x="9384" y="13426"/>
                      <a:pt x="9402" y="13393"/>
                    </a:cubicBezTo>
                    <a:cubicBezTo>
                      <a:pt x="9419" y="13360"/>
                      <a:pt x="9437" y="13316"/>
                      <a:pt x="9450" y="13305"/>
                    </a:cubicBezTo>
                    <a:cubicBezTo>
                      <a:pt x="9450" y="13261"/>
                      <a:pt x="9467" y="13238"/>
                      <a:pt x="9472" y="13205"/>
                    </a:cubicBezTo>
                    <a:cubicBezTo>
                      <a:pt x="9485" y="13194"/>
                      <a:pt x="9494" y="13150"/>
                      <a:pt x="9507" y="13128"/>
                    </a:cubicBezTo>
                    <a:cubicBezTo>
                      <a:pt x="9524" y="13084"/>
                      <a:pt x="9537" y="13040"/>
                      <a:pt x="9555" y="13007"/>
                    </a:cubicBezTo>
                    <a:cubicBezTo>
                      <a:pt x="9555" y="13007"/>
                      <a:pt x="9564" y="13007"/>
                      <a:pt x="9568" y="12996"/>
                    </a:cubicBezTo>
                    <a:cubicBezTo>
                      <a:pt x="9568" y="12996"/>
                      <a:pt x="9568" y="12985"/>
                      <a:pt x="9572" y="12963"/>
                    </a:cubicBezTo>
                    <a:cubicBezTo>
                      <a:pt x="9572" y="12963"/>
                      <a:pt x="9581" y="12963"/>
                      <a:pt x="9585" y="12963"/>
                    </a:cubicBezTo>
                    <a:cubicBezTo>
                      <a:pt x="9585" y="12963"/>
                      <a:pt x="9590" y="12952"/>
                      <a:pt x="9594" y="12941"/>
                    </a:cubicBezTo>
                    <a:cubicBezTo>
                      <a:pt x="9633" y="12853"/>
                      <a:pt x="9677" y="12765"/>
                      <a:pt x="9716" y="12688"/>
                    </a:cubicBezTo>
                    <a:cubicBezTo>
                      <a:pt x="9725" y="12654"/>
                      <a:pt x="9747" y="12643"/>
                      <a:pt x="9743" y="12621"/>
                    </a:cubicBezTo>
                    <a:cubicBezTo>
                      <a:pt x="9638" y="12743"/>
                      <a:pt x="9542" y="12842"/>
                      <a:pt x="9450" y="12974"/>
                    </a:cubicBezTo>
                    <a:cubicBezTo>
                      <a:pt x="9402" y="13040"/>
                      <a:pt x="9363" y="13139"/>
                      <a:pt x="9319" y="13194"/>
                    </a:cubicBezTo>
                    <a:cubicBezTo>
                      <a:pt x="9301" y="13216"/>
                      <a:pt x="9280" y="13250"/>
                      <a:pt x="9267" y="13261"/>
                    </a:cubicBezTo>
                    <a:cubicBezTo>
                      <a:pt x="9258" y="13272"/>
                      <a:pt x="9253" y="13261"/>
                      <a:pt x="9240" y="13272"/>
                    </a:cubicBezTo>
                    <a:cubicBezTo>
                      <a:pt x="9210" y="13294"/>
                      <a:pt x="9183" y="13327"/>
                      <a:pt x="9157" y="13338"/>
                    </a:cubicBezTo>
                    <a:cubicBezTo>
                      <a:pt x="9140" y="13349"/>
                      <a:pt x="9122" y="13349"/>
                      <a:pt x="9105" y="13349"/>
                    </a:cubicBezTo>
                    <a:cubicBezTo>
                      <a:pt x="9105" y="13349"/>
                      <a:pt x="9105" y="13327"/>
                      <a:pt x="9096" y="13305"/>
                    </a:cubicBezTo>
                    <a:cubicBezTo>
                      <a:pt x="9096" y="13305"/>
                      <a:pt x="9087" y="13294"/>
                      <a:pt x="9083" y="13272"/>
                    </a:cubicBezTo>
                    <a:cubicBezTo>
                      <a:pt x="9083" y="13272"/>
                      <a:pt x="9083" y="13250"/>
                      <a:pt x="9083" y="13238"/>
                    </a:cubicBezTo>
                    <a:lnTo>
                      <a:pt x="9083" y="13216"/>
                    </a:lnTo>
                    <a:cubicBezTo>
                      <a:pt x="9083" y="13216"/>
                      <a:pt x="9109" y="13128"/>
                      <a:pt x="9118" y="13095"/>
                    </a:cubicBezTo>
                    <a:cubicBezTo>
                      <a:pt x="9127" y="13073"/>
                      <a:pt x="9131" y="13073"/>
                      <a:pt x="9140" y="13051"/>
                    </a:cubicBezTo>
                    <a:cubicBezTo>
                      <a:pt x="9170" y="12996"/>
                      <a:pt x="9192" y="12930"/>
                      <a:pt x="9227" y="12864"/>
                    </a:cubicBezTo>
                    <a:cubicBezTo>
                      <a:pt x="9236" y="12842"/>
                      <a:pt x="9245" y="12831"/>
                      <a:pt x="9253" y="12820"/>
                    </a:cubicBezTo>
                    <a:cubicBezTo>
                      <a:pt x="9284" y="12787"/>
                      <a:pt x="9315" y="12710"/>
                      <a:pt x="9341" y="12677"/>
                    </a:cubicBezTo>
                    <a:cubicBezTo>
                      <a:pt x="9349" y="12677"/>
                      <a:pt x="9341" y="12632"/>
                      <a:pt x="9349" y="12654"/>
                    </a:cubicBezTo>
                    <a:cubicBezTo>
                      <a:pt x="9367" y="12632"/>
                      <a:pt x="9380" y="12599"/>
                      <a:pt x="9393" y="12577"/>
                    </a:cubicBezTo>
                    <a:cubicBezTo>
                      <a:pt x="9402" y="12555"/>
                      <a:pt x="9415" y="12555"/>
                      <a:pt x="9424" y="12533"/>
                    </a:cubicBezTo>
                    <a:cubicBezTo>
                      <a:pt x="9433" y="12511"/>
                      <a:pt x="9441" y="12489"/>
                      <a:pt x="9450" y="12478"/>
                    </a:cubicBezTo>
                    <a:cubicBezTo>
                      <a:pt x="9454" y="12478"/>
                      <a:pt x="9463" y="12467"/>
                      <a:pt x="9467" y="12456"/>
                    </a:cubicBezTo>
                    <a:cubicBezTo>
                      <a:pt x="9476" y="12434"/>
                      <a:pt x="9485" y="12412"/>
                      <a:pt x="9498" y="12401"/>
                    </a:cubicBezTo>
                    <a:cubicBezTo>
                      <a:pt x="9502" y="12401"/>
                      <a:pt x="9507" y="12379"/>
                      <a:pt x="9516" y="12368"/>
                    </a:cubicBezTo>
                    <a:cubicBezTo>
                      <a:pt x="9537" y="12368"/>
                      <a:pt x="9555" y="12324"/>
                      <a:pt x="9572" y="12302"/>
                    </a:cubicBezTo>
                    <a:cubicBezTo>
                      <a:pt x="9581" y="12280"/>
                      <a:pt x="9590" y="12280"/>
                      <a:pt x="9599" y="12258"/>
                    </a:cubicBezTo>
                    <a:cubicBezTo>
                      <a:pt x="9607" y="12247"/>
                      <a:pt x="9616" y="12225"/>
                      <a:pt x="9616" y="12192"/>
                    </a:cubicBezTo>
                    <a:cubicBezTo>
                      <a:pt x="9568" y="12181"/>
                      <a:pt x="9516" y="12214"/>
                      <a:pt x="9467" y="12192"/>
                    </a:cubicBezTo>
                    <a:cubicBezTo>
                      <a:pt x="9459" y="12192"/>
                      <a:pt x="9441" y="12170"/>
                      <a:pt x="9428" y="12170"/>
                    </a:cubicBezTo>
                    <a:cubicBezTo>
                      <a:pt x="9398" y="12137"/>
                      <a:pt x="9376" y="12126"/>
                      <a:pt x="9354" y="12104"/>
                    </a:cubicBezTo>
                    <a:cubicBezTo>
                      <a:pt x="9345" y="12093"/>
                      <a:pt x="9341" y="12093"/>
                      <a:pt x="9332" y="12081"/>
                    </a:cubicBezTo>
                    <a:cubicBezTo>
                      <a:pt x="9319" y="12070"/>
                      <a:pt x="9301" y="12037"/>
                      <a:pt x="9297" y="12026"/>
                    </a:cubicBezTo>
                    <a:cubicBezTo>
                      <a:pt x="9280" y="12026"/>
                      <a:pt x="9262" y="12026"/>
                      <a:pt x="9249" y="12015"/>
                    </a:cubicBezTo>
                    <a:cubicBezTo>
                      <a:pt x="9223" y="11993"/>
                      <a:pt x="9205" y="11927"/>
                      <a:pt x="9179" y="11916"/>
                    </a:cubicBezTo>
                    <a:cubicBezTo>
                      <a:pt x="9157" y="11828"/>
                      <a:pt x="9109" y="11817"/>
                      <a:pt x="9092" y="11740"/>
                    </a:cubicBezTo>
                    <a:cubicBezTo>
                      <a:pt x="9092" y="11762"/>
                      <a:pt x="9074" y="11729"/>
                      <a:pt x="9074" y="11740"/>
                    </a:cubicBezTo>
                    <a:cubicBezTo>
                      <a:pt x="9074" y="11729"/>
                      <a:pt x="9074" y="11740"/>
                      <a:pt x="9066" y="11729"/>
                    </a:cubicBezTo>
                    <a:cubicBezTo>
                      <a:pt x="9044" y="11707"/>
                      <a:pt x="9026" y="11663"/>
                      <a:pt x="9009" y="11641"/>
                    </a:cubicBezTo>
                    <a:cubicBezTo>
                      <a:pt x="9000" y="11641"/>
                      <a:pt x="8982" y="11641"/>
                      <a:pt x="8978" y="11608"/>
                    </a:cubicBezTo>
                    <a:cubicBezTo>
                      <a:pt x="8965" y="11608"/>
                      <a:pt x="8956" y="11608"/>
                      <a:pt x="8952" y="11608"/>
                    </a:cubicBezTo>
                    <a:cubicBezTo>
                      <a:pt x="8952" y="11574"/>
                      <a:pt x="8934" y="11596"/>
                      <a:pt x="8930" y="11585"/>
                    </a:cubicBezTo>
                    <a:cubicBezTo>
                      <a:pt x="8930" y="11585"/>
                      <a:pt x="8930" y="11585"/>
                      <a:pt x="8921" y="11563"/>
                    </a:cubicBezTo>
                    <a:cubicBezTo>
                      <a:pt x="8908" y="11541"/>
                      <a:pt x="8882" y="11563"/>
                      <a:pt x="8865" y="11552"/>
                    </a:cubicBezTo>
                    <a:cubicBezTo>
                      <a:pt x="8851" y="11552"/>
                      <a:pt x="8843" y="11541"/>
                      <a:pt x="8834" y="11541"/>
                    </a:cubicBezTo>
                    <a:cubicBezTo>
                      <a:pt x="8808" y="11541"/>
                      <a:pt x="8755" y="11563"/>
                      <a:pt x="8742" y="11585"/>
                    </a:cubicBezTo>
                    <a:cubicBezTo>
                      <a:pt x="8720" y="11608"/>
                      <a:pt x="8703" y="11619"/>
                      <a:pt x="8685" y="11641"/>
                    </a:cubicBezTo>
                    <a:cubicBezTo>
                      <a:pt x="8672" y="11652"/>
                      <a:pt x="8642" y="11685"/>
                      <a:pt x="8637" y="11707"/>
                    </a:cubicBezTo>
                    <a:cubicBezTo>
                      <a:pt x="8637" y="11707"/>
                      <a:pt x="8633" y="11707"/>
                      <a:pt x="8629" y="11707"/>
                    </a:cubicBezTo>
                    <a:cubicBezTo>
                      <a:pt x="8620" y="11718"/>
                      <a:pt x="8616" y="11762"/>
                      <a:pt x="8607" y="11773"/>
                    </a:cubicBezTo>
                    <a:cubicBezTo>
                      <a:pt x="8607" y="11773"/>
                      <a:pt x="8598" y="11773"/>
                      <a:pt x="8594" y="11795"/>
                    </a:cubicBezTo>
                    <a:cubicBezTo>
                      <a:pt x="8572" y="11839"/>
                      <a:pt x="8541" y="11894"/>
                      <a:pt x="8524" y="11938"/>
                    </a:cubicBezTo>
                    <a:cubicBezTo>
                      <a:pt x="8524" y="11938"/>
                      <a:pt x="8519" y="11938"/>
                      <a:pt x="8515" y="11938"/>
                    </a:cubicBezTo>
                    <a:cubicBezTo>
                      <a:pt x="8502" y="11971"/>
                      <a:pt x="8493" y="12004"/>
                      <a:pt x="8480" y="12026"/>
                    </a:cubicBezTo>
                    <a:cubicBezTo>
                      <a:pt x="8480" y="12026"/>
                      <a:pt x="8471" y="12026"/>
                      <a:pt x="8467" y="12026"/>
                    </a:cubicBezTo>
                    <a:cubicBezTo>
                      <a:pt x="8467" y="12026"/>
                      <a:pt x="8463" y="12037"/>
                      <a:pt x="8458" y="12048"/>
                    </a:cubicBezTo>
                    <a:cubicBezTo>
                      <a:pt x="8449" y="12059"/>
                      <a:pt x="8445" y="12070"/>
                      <a:pt x="8436" y="12093"/>
                    </a:cubicBezTo>
                    <a:cubicBezTo>
                      <a:pt x="8415" y="12137"/>
                      <a:pt x="8384" y="12192"/>
                      <a:pt x="8367" y="12236"/>
                    </a:cubicBezTo>
                    <a:cubicBezTo>
                      <a:pt x="8367" y="12236"/>
                      <a:pt x="8362" y="12236"/>
                      <a:pt x="8358" y="12258"/>
                    </a:cubicBezTo>
                    <a:cubicBezTo>
                      <a:pt x="8345" y="12280"/>
                      <a:pt x="8336" y="12313"/>
                      <a:pt x="8323" y="12346"/>
                    </a:cubicBezTo>
                    <a:cubicBezTo>
                      <a:pt x="8323" y="12346"/>
                      <a:pt x="8310" y="12346"/>
                      <a:pt x="8310" y="12346"/>
                    </a:cubicBezTo>
                    <a:cubicBezTo>
                      <a:pt x="8310" y="12346"/>
                      <a:pt x="8305" y="12357"/>
                      <a:pt x="8301" y="12368"/>
                    </a:cubicBezTo>
                    <a:cubicBezTo>
                      <a:pt x="8283" y="12390"/>
                      <a:pt x="8266" y="12445"/>
                      <a:pt x="8257" y="12467"/>
                    </a:cubicBezTo>
                    <a:cubicBezTo>
                      <a:pt x="8257" y="12467"/>
                      <a:pt x="8249" y="12467"/>
                      <a:pt x="8244" y="12489"/>
                    </a:cubicBezTo>
                    <a:cubicBezTo>
                      <a:pt x="8240" y="12500"/>
                      <a:pt x="8235" y="12522"/>
                      <a:pt x="8227" y="12533"/>
                    </a:cubicBezTo>
                    <a:cubicBezTo>
                      <a:pt x="8227" y="12533"/>
                      <a:pt x="8218" y="12533"/>
                      <a:pt x="8214" y="12533"/>
                    </a:cubicBezTo>
                    <a:cubicBezTo>
                      <a:pt x="8214" y="12533"/>
                      <a:pt x="8214" y="12555"/>
                      <a:pt x="8205" y="12566"/>
                    </a:cubicBezTo>
                    <a:cubicBezTo>
                      <a:pt x="8200" y="12566"/>
                      <a:pt x="8187" y="12588"/>
                      <a:pt x="8179" y="12599"/>
                    </a:cubicBezTo>
                    <a:cubicBezTo>
                      <a:pt x="8139" y="12654"/>
                      <a:pt x="8104" y="12710"/>
                      <a:pt x="8069" y="12765"/>
                    </a:cubicBezTo>
                    <a:cubicBezTo>
                      <a:pt x="8048" y="12809"/>
                      <a:pt x="8026" y="12831"/>
                      <a:pt x="8004" y="12864"/>
                    </a:cubicBezTo>
                    <a:cubicBezTo>
                      <a:pt x="7995" y="12875"/>
                      <a:pt x="7991" y="12897"/>
                      <a:pt x="7982" y="12908"/>
                    </a:cubicBezTo>
                    <a:cubicBezTo>
                      <a:pt x="7969" y="12930"/>
                      <a:pt x="7934" y="12952"/>
                      <a:pt x="7921" y="12974"/>
                    </a:cubicBezTo>
                    <a:cubicBezTo>
                      <a:pt x="7916" y="12974"/>
                      <a:pt x="7908" y="13018"/>
                      <a:pt x="7895" y="13040"/>
                    </a:cubicBezTo>
                    <a:lnTo>
                      <a:pt x="7886" y="13040"/>
                    </a:lnTo>
                    <a:cubicBezTo>
                      <a:pt x="7886" y="13040"/>
                      <a:pt x="7868" y="13062"/>
                      <a:pt x="7855" y="13084"/>
                    </a:cubicBezTo>
                    <a:cubicBezTo>
                      <a:pt x="7833" y="13106"/>
                      <a:pt x="7799" y="13172"/>
                      <a:pt x="7777" y="13139"/>
                    </a:cubicBezTo>
                    <a:cubicBezTo>
                      <a:pt x="7764" y="13128"/>
                      <a:pt x="7755" y="13073"/>
                      <a:pt x="7750" y="13040"/>
                    </a:cubicBezTo>
                    <a:cubicBezTo>
                      <a:pt x="7750" y="12930"/>
                      <a:pt x="7812" y="12875"/>
                      <a:pt x="7842" y="12820"/>
                    </a:cubicBezTo>
                    <a:cubicBezTo>
                      <a:pt x="7860" y="12787"/>
                      <a:pt x="7882" y="12721"/>
                      <a:pt x="7899" y="12710"/>
                    </a:cubicBezTo>
                    <a:cubicBezTo>
                      <a:pt x="7899" y="12710"/>
                      <a:pt x="7903" y="12688"/>
                      <a:pt x="7903" y="12688"/>
                    </a:cubicBezTo>
                    <a:cubicBezTo>
                      <a:pt x="7903" y="12688"/>
                      <a:pt x="7916" y="12677"/>
                      <a:pt x="7916" y="12665"/>
                    </a:cubicBezTo>
                    <a:cubicBezTo>
                      <a:pt x="7921" y="12665"/>
                      <a:pt x="7925" y="12654"/>
                      <a:pt x="7930" y="12643"/>
                    </a:cubicBezTo>
                    <a:cubicBezTo>
                      <a:pt x="7934" y="12632"/>
                      <a:pt x="7943" y="12621"/>
                      <a:pt x="7947" y="12621"/>
                    </a:cubicBezTo>
                    <a:cubicBezTo>
                      <a:pt x="7947" y="12610"/>
                      <a:pt x="7947" y="12599"/>
                      <a:pt x="7947" y="12577"/>
                    </a:cubicBezTo>
                    <a:cubicBezTo>
                      <a:pt x="7947" y="12577"/>
                      <a:pt x="7956" y="12577"/>
                      <a:pt x="7960" y="12566"/>
                    </a:cubicBezTo>
                    <a:cubicBezTo>
                      <a:pt x="7960" y="12566"/>
                      <a:pt x="7960" y="12544"/>
                      <a:pt x="7960" y="12533"/>
                    </a:cubicBezTo>
                    <a:lnTo>
                      <a:pt x="7969" y="12533"/>
                    </a:lnTo>
                    <a:cubicBezTo>
                      <a:pt x="7969" y="12533"/>
                      <a:pt x="7969" y="12511"/>
                      <a:pt x="7969" y="12511"/>
                    </a:cubicBezTo>
                    <a:cubicBezTo>
                      <a:pt x="7982" y="12478"/>
                      <a:pt x="7995" y="12456"/>
                      <a:pt x="8008" y="12423"/>
                    </a:cubicBezTo>
                    <a:cubicBezTo>
                      <a:pt x="8030" y="12379"/>
                      <a:pt x="8052" y="12346"/>
                      <a:pt x="8074" y="12291"/>
                    </a:cubicBezTo>
                    <a:cubicBezTo>
                      <a:pt x="8096" y="12247"/>
                      <a:pt x="8109" y="12181"/>
                      <a:pt x="8131" y="12148"/>
                    </a:cubicBezTo>
                    <a:cubicBezTo>
                      <a:pt x="8131" y="12148"/>
                      <a:pt x="8139" y="12148"/>
                      <a:pt x="8144" y="12148"/>
                    </a:cubicBezTo>
                    <a:cubicBezTo>
                      <a:pt x="8148" y="12148"/>
                      <a:pt x="8152" y="12115"/>
                      <a:pt x="8157" y="12115"/>
                    </a:cubicBezTo>
                    <a:cubicBezTo>
                      <a:pt x="8157" y="12104"/>
                      <a:pt x="8166" y="12115"/>
                      <a:pt x="8170" y="12104"/>
                    </a:cubicBezTo>
                    <a:cubicBezTo>
                      <a:pt x="8179" y="12081"/>
                      <a:pt x="8183" y="12059"/>
                      <a:pt x="8187" y="12048"/>
                    </a:cubicBezTo>
                    <a:cubicBezTo>
                      <a:pt x="8187" y="12048"/>
                      <a:pt x="8196" y="12048"/>
                      <a:pt x="8200" y="12037"/>
                    </a:cubicBezTo>
                    <a:cubicBezTo>
                      <a:pt x="8222" y="11993"/>
                      <a:pt x="8235" y="11927"/>
                      <a:pt x="8266" y="11905"/>
                    </a:cubicBezTo>
                    <a:cubicBezTo>
                      <a:pt x="8270" y="11850"/>
                      <a:pt x="8292" y="11828"/>
                      <a:pt x="8305" y="11795"/>
                    </a:cubicBezTo>
                    <a:cubicBezTo>
                      <a:pt x="8314" y="11773"/>
                      <a:pt x="8318" y="11751"/>
                      <a:pt x="8323" y="11751"/>
                    </a:cubicBezTo>
                    <a:cubicBezTo>
                      <a:pt x="8323" y="11740"/>
                      <a:pt x="8332" y="11751"/>
                      <a:pt x="8336" y="11740"/>
                    </a:cubicBezTo>
                    <a:cubicBezTo>
                      <a:pt x="8345" y="11729"/>
                      <a:pt x="8349" y="11707"/>
                      <a:pt x="8353" y="11696"/>
                    </a:cubicBezTo>
                    <a:cubicBezTo>
                      <a:pt x="8358" y="11696"/>
                      <a:pt x="8362" y="11696"/>
                      <a:pt x="8367" y="11696"/>
                    </a:cubicBezTo>
                    <a:cubicBezTo>
                      <a:pt x="8371" y="11674"/>
                      <a:pt x="8375" y="11652"/>
                      <a:pt x="8380" y="11641"/>
                    </a:cubicBezTo>
                    <a:cubicBezTo>
                      <a:pt x="8393" y="11641"/>
                      <a:pt x="8401" y="11608"/>
                      <a:pt x="8406" y="11574"/>
                    </a:cubicBezTo>
                    <a:cubicBezTo>
                      <a:pt x="8419" y="11574"/>
                      <a:pt x="8423" y="11541"/>
                      <a:pt x="8432" y="11519"/>
                    </a:cubicBezTo>
                    <a:cubicBezTo>
                      <a:pt x="8441" y="11497"/>
                      <a:pt x="8454" y="11486"/>
                      <a:pt x="8463" y="11453"/>
                    </a:cubicBezTo>
                    <a:cubicBezTo>
                      <a:pt x="8476" y="11431"/>
                      <a:pt x="8489" y="11398"/>
                      <a:pt x="8498" y="11376"/>
                    </a:cubicBezTo>
                    <a:cubicBezTo>
                      <a:pt x="8511" y="11365"/>
                      <a:pt x="8524" y="11332"/>
                      <a:pt x="8533" y="11310"/>
                    </a:cubicBezTo>
                    <a:cubicBezTo>
                      <a:pt x="8533" y="11310"/>
                      <a:pt x="8533" y="11288"/>
                      <a:pt x="8541" y="11288"/>
                    </a:cubicBezTo>
                    <a:cubicBezTo>
                      <a:pt x="8541" y="11288"/>
                      <a:pt x="8554" y="11288"/>
                      <a:pt x="8563" y="11266"/>
                    </a:cubicBezTo>
                    <a:cubicBezTo>
                      <a:pt x="8572" y="11244"/>
                      <a:pt x="8581" y="11211"/>
                      <a:pt x="8589" y="11200"/>
                    </a:cubicBezTo>
                    <a:cubicBezTo>
                      <a:pt x="8598" y="11200"/>
                      <a:pt x="8602" y="11200"/>
                      <a:pt x="8611" y="11178"/>
                    </a:cubicBezTo>
                    <a:cubicBezTo>
                      <a:pt x="8611" y="11178"/>
                      <a:pt x="8611" y="11156"/>
                      <a:pt x="8611" y="11156"/>
                    </a:cubicBezTo>
                    <a:cubicBezTo>
                      <a:pt x="8624" y="11123"/>
                      <a:pt x="8637" y="11100"/>
                      <a:pt x="8650" y="11078"/>
                    </a:cubicBezTo>
                    <a:cubicBezTo>
                      <a:pt x="8655" y="11078"/>
                      <a:pt x="8664" y="11056"/>
                      <a:pt x="8650" y="11056"/>
                    </a:cubicBezTo>
                    <a:cubicBezTo>
                      <a:pt x="8633" y="11056"/>
                      <a:pt x="8624" y="11078"/>
                      <a:pt x="8620" y="11100"/>
                    </a:cubicBezTo>
                    <a:cubicBezTo>
                      <a:pt x="8611" y="11112"/>
                      <a:pt x="8598" y="11123"/>
                      <a:pt x="8589" y="11134"/>
                    </a:cubicBezTo>
                    <a:cubicBezTo>
                      <a:pt x="8581" y="11156"/>
                      <a:pt x="8572" y="11156"/>
                      <a:pt x="8567" y="11167"/>
                    </a:cubicBezTo>
                    <a:cubicBezTo>
                      <a:pt x="8524" y="11222"/>
                      <a:pt x="8480" y="11288"/>
                      <a:pt x="8441" y="11343"/>
                    </a:cubicBezTo>
                    <a:cubicBezTo>
                      <a:pt x="8406" y="11398"/>
                      <a:pt x="8367" y="11464"/>
                      <a:pt x="8336" y="11497"/>
                    </a:cubicBezTo>
                    <a:cubicBezTo>
                      <a:pt x="8332" y="11497"/>
                      <a:pt x="8323" y="11519"/>
                      <a:pt x="8318" y="11519"/>
                    </a:cubicBezTo>
                    <a:cubicBezTo>
                      <a:pt x="8305" y="11541"/>
                      <a:pt x="8297" y="11574"/>
                      <a:pt x="8283" y="11596"/>
                    </a:cubicBezTo>
                    <a:cubicBezTo>
                      <a:pt x="8270" y="11619"/>
                      <a:pt x="8266" y="11652"/>
                      <a:pt x="8253" y="11674"/>
                    </a:cubicBezTo>
                    <a:cubicBezTo>
                      <a:pt x="8240" y="11674"/>
                      <a:pt x="8231" y="11696"/>
                      <a:pt x="8222" y="11707"/>
                    </a:cubicBezTo>
                    <a:cubicBezTo>
                      <a:pt x="8222" y="11707"/>
                      <a:pt x="8218" y="11707"/>
                      <a:pt x="8214" y="11707"/>
                    </a:cubicBezTo>
                    <a:cubicBezTo>
                      <a:pt x="8214" y="11707"/>
                      <a:pt x="8214" y="11718"/>
                      <a:pt x="8214" y="11729"/>
                    </a:cubicBezTo>
                    <a:cubicBezTo>
                      <a:pt x="8214" y="11729"/>
                      <a:pt x="8205" y="11729"/>
                      <a:pt x="8200" y="11729"/>
                    </a:cubicBezTo>
                    <a:cubicBezTo>
                      <a:pt x="8200" y="11729"/>
                      <a:pt x="8200" y="11751"/>
                      <a:pt x="8200" y="11751"/>
                    </a:cubicBezTo>
                    <a:cubicBezTo>
                      <a:pt x="8192" y="11762"/>
                      <a:pt x="8183" y="11762"/>
                      <a:pt x="8179" y="11773"/>
                    </a:cubicBezTo>
                    <a:cubicBezTo>
                      <a:pt x="8179" y="11773"/>
                      <a:pt x="8179" y="11795"/>
                      <a:pt x="8174" y="11795"/>
                    </a:cubicBezTo>
                    <a:cubicBezTo>
                      <a:pt x="8174" y="11795"/>
                      <a:pt x="8161" y="11795"/>
                      <a:pt x="8152" y="11795"/>
                    </a:cubicBezTo>
                    <a:cubicBezTo>
                      <a:pt x="8144" y="11795"/>
                      <a:pt x="8144" y="11795"/>
                      <a:pt x="8139" y="11795"/>
                    </a:cubicBezTo>
                    <a:cubicBezTo>
                      <a:pt x="8139" y="11828"/>
                      <a:pt x="8126" y="11828"/>
                      <a:pt x="8117" y="11850"/>
                    </a:cubicBezTo>
                    <a:cubicBezTo>
                      <a:pt x="8117" y="11850"/>
                      <a:pt x="8109" y="11850"/>
                      <a:pt x="8109" y="11850"/>
                    </a:cubicBezTo>
                    <a:cubicBezTo>
                      <a:pt x="8109" y="11850"/>
                      <a:pt x="8109" y="11872"/>
                      <a:pt x="8109" y="11872"/>
                    </a:cubicBezTo>
                    <a:cubicBezTo>
                      <a:pt x="8096" y="11916"/>
                      <a:pt x="8074" y="11938"/>
                      <a:pt x="8061" y="11960"/>
                    </a:cubicBezTo>
                    <a:cubicBezTo>
                      <a:pt x="8039" y="11993"/>
                      <a:pt x="8021" y="12037"/>
                      <a:pt x="8000" y="12070"/>
                    </a:cubicBezTo>
                    <a:cubicBezTo>
                      <a:pt x="7982" y="12104"/>
                      <a:pt x="7960" y="12126"/>
                      <a:pt x="7947" y="12159"/>
                    </a:cubicBezTo>
                    <a:cubicBezTo>
                      <a:pt x="7934" y="12159"/>
                      <a:pt x="7930" y="12181"/>
                      <a:pt x="7916" y="12181"/>
                    </a:cubicBezTo>
                    <a:cubicBezTo>
                      <a:pt x="7916" y="12192"/>
                      <a:pt x="7903" y="12203"/>
                      <a:pt x="7899" y="12225"/>
                    </a:cubicBezTo>
                    <a:cubicBezTo>
                      <a:pt x="7877" y="12247"/>
                      <a:pt x="7864" y="12280"/>
                      <a:pt x="7851" y="12313"/>
                    </a:cubicBezTo>
                    <a:cubicBezTo>
                      <a:pt x="7825" y="12368"/>
                      <a:pt x="7803" y="12412"/>
                      <a:pt x="7781" y="12456"/>
                    </a:cubicBezTo>
                    <a:cubicBezTo>
                      <a:pt x="7772" y="12478"/>
                      <a:pt x="7764" y="12478"/>
                      <a:pt x="7755" y="12500"/>
                    </a:cubicBezTo>
                    <a:cubicBezTo>
                      <a:pt x="7746" y="12522"/>
                      <a:pt x="7737" y="12544"/>
                      <a:pt x="7729" y="12555"/>
                    </a:cubicBezTo>
                    <a:cubicBezTo>
                      <a:pt x="7729" y="12555"/>
                      <a:pt x="7724" y="12577"/>
                      <a:pt x="7724" y="12577"/>
                    </a:cubicBezTo>
                    <a:cubicBezTo>
                      <a:pt x="7711" y="12621"/>
                      <a:pt x="7698" y="12654"/>
                      <a:pt x="7676" y="12688"/>
                    </a:cubicBezTo>
                    <a:cubicBezTo>
                      <a:pt x="7676" y="12688"/>
                      <a:pt x="7676" y="12699"/>
                      <a:pt x="7672" y="12699"/>
                    </a:cubicBezTo>
                    <a:cubicBezTo>
                      <a:pt x="7663" y="12721"/>
                      <a:pt x="7654" y="12721"/>
                      <a:pt x="7646" y="12732"/>
                    </a:cubicBezTo>
                    <a:cubicBezTo>
                      <a:pt x="7646" y="12732"/>
                      <a:pt x="7646" y="12754"/>
                      <a:pt x="7646" y="12765"/>
                    </a:cubicBezTo>
                    <a:cubicBezTo>
                      <a:pt x="7646" y="12765"/>
                      <a:pt x="7641" y="12765"/>
                      <a:pt x="7637" y="12765"/>
                    </a:cubicBezTo>
                    <a:cubicBezTo>
                      <a:pt x="7637" y="12765"/>
                      <a:pt x="7637" y="12787"/>
                      <a:pt x="7633" y="12787"/>
                    </a:cubicBezTo>
                    <a:cubicBezTo>
                      <a:pt x="7611" y="12831"/>
                      <a:pt x="7584" y="12853"/>
                      <a:pt x="7563" y="12897"/>
                    </a:cubicBezTo>
                    <a:cubicBezTo>
                      <a:pt x="7536" y="12941"/>
                      <a:pt x="7523" y="12985"/>
                      <a:pt x="7497" y="13018"/>
                    </a:cubicBezTo>
                    <a:cubicBezTo>
                      <a:pt x="7488" y="13018"/>
                      <a:pt x="7484" y="13040"/>
                      <a:pt x="7475" y="13051"/>
                    </a:cubicBezTo>
                    <a:cubicBezTo>
                      <a:pt x="7467" y="13073"/>
                      <a:pt x="7458" y="13073"/>
                      <a:pt x="7449" y="13084"/>
                    </a:cubicBezTo>
                    <a:lnTo>
                      <a:pt x="7436" y="13084"/>
                    </a:lnTo>
                    <a:cubicBezTo>
                      <a:pt x="7436" y="13084"/>
                      <a:pt x="7427" y="13084"/>
                      <a:pt x="7423" y="13095"/>
                    </a:cubicBezTo>
                    <a:cubicBezTo>
                      <a:pt x="7388" y="13139"/>
                      <a:pt x="7353" y="13205"/>
                      <a:pt x="7309" y="13205"/>
                    </a:cubicBezTo>
                    <a:cubicBezTo>
                      <a:pt x="7287" y="13150"/>
                      <a:pt x="7270" y="13106"/>
                      <a:pt x="7274" y="13007"/>
                    </a:cubicBezTo>
                    <a:cubicBezTo>
                      <a:pt x="7274" y="12985"/>
                      <a:pt x="7283" y="12974"/>
                      <a:pt x="7292" y="12941"/>
                    </a:cubicBezTo>
                    <a:cubicBezTo>
                      <a:pt x="7300" y="12908"/>
                      <a:pt x="7305" y="12875"/>
                      <a:pt x="7309" y="12853"/>
                    </a:cubicBezTo>
                    <a:cubicBezTo>
                      <a:pt x="7309" y="12853"/>
                      <a:pt x="7318" y="12842"/>
                      <a:pt x="7318" y="12842"/>
                    </a:cubicBezTo>
                    <a:cubicBezTo>
                      <a:pt x="7344" y="12754"/>
                      <a:pt x="7379" y="12665"/>
                      <a:pt x="7414" y="12610"/>
                    </a:cubicBezTo>
                    <a:cubicBezTo>
                      <a:pt x="7427" y="12588"/>
                      <a:pt x="7436" y="12577"/>
                      <a:pt x="7445" y="12566"/>
                    </a:cubicBezTo>
                    <a:cubicBezTo>
                      <a:pt x="7467" y="12533"/>
                      <a:pt x="7475" y="12500"/>
                      <a:pt x="7488" y="12467"/>
                    </a:cubicBezTo>
                    <a:cubicBezTo>
                      <a:pt x="7501" y="12434"/>
                      <a:pt x="7510" y="12412"/>
                      <a:pt x="7523" y="12390"/>
                    </a:cubicBezTo>
                    <a:cubicBezTo>
                      <a:pt x="7584" y="12247"/>
                      <a:pt x="7654" y="12115"/>
                      <a:pt x="7720" y="11971"/>
                    </a:cubicBezTo>
                    <a:cubicBezTo>
                      <a:pt x="7764" y="11883"/>
                      <a:pt x="7807" y="11795"/>
                      <a:pt x="7851" y="11685"/>
                    </a:cubicBezTo>
                    <a:cubicBezTo>
                      <a:pt x="7868" y="11630"/>
                      <a:pt x="7890" y="11585"/>
                      <a:pt x="7908" y="11530"/>
                    </a:cubicBezTo>
                    <a:cubicBezTo>
                      <a:pt x="7930" y="11486"/>
                      <a:pt x="7960" y="11431"/>
                      <a:pt x="7973" y="11376"/>
                    </a:cubicBezTo>
                    <a:cubicBezTo>
                      <a:pt x="7982" y="11343"/>
                      <a:pt x="7982" y="11310"/>
                      <a:pt x="7995" y="11277"/>
                    </a:cubicBezTo>
                    <a:cubicBezTo>
                      <a:pt x="8004" y="11244"/>
                      <a:pt x="8021" y="11211"/>
                      <a:pt x="8034" y="11178"/>
                    </a:cubicBezTo>
                    <a:cubicBezTo>
                      <a:pt x="8065" y="11100"/>
                      <a:pt x="8091" y="11034"/>
                      <a:pt x="8122" y="10968"/>
                    </a:cubicBezTo>
                    <a:cubicBezTo>
                      <a:pt x="8139" y="10935"/>
                      <a:pt x="8152" y="10902"/>
                      <a:pt x="8166" y="10858"/>
                    </a:cubicBezTo>
                    <a:cubicBezTo>
                      <a:pt x="8174" y="10847"/>
                      <a:pt x="8183" y="10825"/>
                      <a:pt x="8192" y="10814"/>
                    </a:cubicBezTo>
                    <a:lnTo>
                      <a:pt x="8192" y="10792"/>
                    </a:lnTo>
                    <a:cubicBezTo>
                      <a:pt x="8214" y="10737"/>
                      <a:pt x="8240" y="10693"/>
                      <a:pt x="8249" y="10638"/>
                    </a:cubicBezTo>
                    <a:lnTo>
                      <a:pt x="8257" y="10638"/>
                    </a:lnTo>
                    <a:cubicBezTo>
                      <a:pt x="8279" y="10561"/>
                      <a:pt x="8310" y="10495"/>
                      <a:pt x="8323" y="10428"/>
                    </a:cubicBezTo>
                    <a:cubicBezTo>
                      <a:pt x="8266" y="10506"/>
                      <a:pt x="8218" y="10605"/>
                      <a:pt x="8161" y="10704"/>
                    </a:cubicBezTo>
                    <a:cubicBezTo>
                      <a:pt x="8161" y="10704"/>
                      <a:pt x="8152" y="10704"/>
                      <a:pt x="8148" y="10704"/>
                    </a:cubicBezTo>
                    <a:cubicBezTo>
                      <a:pt x="8139" y="10726"/>
                      <a:pt x="8135" y="10737"/>
                      <a:pt x="8126" y="10748"/>
                    </a:cubicBezTo>
                    <a:cubicBezTo>
                      <a:pt x="8122" y="10748"/>
                      <a:pt x="8126" y="10748"/>
                      <a:pt x="8122" y="10770"/>
                    </a:cubicBezTo>
                    <a:cubicBezTo>
                      <a:pt x="8122" y="10770"/>
                      <a:pt x="8113" y="10770"/>
                      <a:pt x="8113" y="10770"/>
                    </a:cubicBezTo>
                    <a:cubicBezTo>
                      <a:pt x="8100" y="10792"/>
                      <a:pt x="8096" y="10814"/>
                      <a:pt x="8082" y="10836"/>
                    </a:cubicBezTo>
                    <a:cubicBezTo>
                      <a:pt x="8082" y="10836"/>
                      <a:pt x="8078" y="10836"/>
                      <a:pt x="8074" y="10836"/>
                    </a:cubicBezTo>
                    <a:cubicBezTo>
                      <a:pt x="8074" y="10836"/>
                      <a:pt x="8074" y="10847"/>
                      <a:pt x="8074" y="10847"/>
                    </a:cubicBezTo>
                    <a:cubicBezTo>
                      <a:pt x="8074" y="10847"/>
                      <a:pt x="8065" y="10847"/>
                      <a:pt x="8061" y="10858"/>
                    </a:cubicBezTo>
                    <a:cubicBezTo>
                      <a:pt x="8039" y="10902"/>
                      <a:pt x="8021" y="10935"/>
                      <a:pt x="8000" y="10968"/>
                    </a:cubicBezTo>
                    <a:cubicBezTo>
                      <a:pt x="7986" y="10990"/>
                      <a:pt x="7978" y="11023"/>
                      <a:pt x="7965" y="11056"/>
                    </a:cubicBezTo>
                    <a:cubicBezTo>
                      <a:pt x="7960" y="11056"/>
                      <a:pt x="7951" y="11067"/>
                      <a:pt x="7943" y="11078"/>
                    </a:cubicBezTo>
                    <a:cubicBezTo>
                      <a:pt x="7921" y="11112"/>
                      <a:pt x="7903" y="11156"/>
                      <a:pt x="7882" y="11200"/>
                    </a:cubicBezTo>
                    <a:cubicBezTo>
                      <a:pt x="7877" y="11200"/>
                      <a:pt x="7873" y="11233"/>
                      <a:pt x="7864" y="11233"/>
                    </a:cubicBezTo>
                    <a:cubicBezTo>
                      <a:pt x="7855" y="11244"/>
                      <a:pt x="7847" y="11244"/>
                      <a:pt x="7842" y="11266"/>
                    </a:cubicBezTo>
                    <a:cubicBezTo>
                      <a:pt x="7842" y="11266"/>
                      <a:pt x="7842" y="11288"/>
                      <a:pt x="7838" y="11299"/>
                    </a:cubicBezTo>
                    <a:cubicBezTo>
                      <a:pt x="7838" y="11299"/>
                      <a:pt x="7829" y="11299"/>
                      <a:pt x="7829" y="11299"/>
                    </a:cubicBezTo>
                    <a:cubicBezTo>
                      <a:pt x="7829" y="11299"/>
                      <a:pt x="7829" y="11310"/>
                      <a:pt x="7829" y="11321"/>
                    </a:cubicBezTo>
                    <a:cubicBezTo>
                      <a:pt x="7829" y="11321"/>
                      <a:pt x="7820" y="11321"/>
                      <a:pt x="7820" y="11321"/>
                    </a:cubicBezTo>
                    <a:cubicBezTo>
                      <a:pt x="7820" y="11321"/>
                      <a:pt x="7812" y="11343"/>
                      <a:pt x="7807" y="11343"/>
                    </a:cubicBezTo>
                    <a:cubicBezTo>
                      <a:pt x="7794" y="11365"/>
                      <a:pt x="7785" y="11398"/>
                      <a:pt x="7772" y="11420"/>
                    </a:cubicBezTo>
                    <a:cubicBezTo>
                      <a:pt x="7772" y="11420"/>
                      <a:pt x="7764" y="11420"/>
                      <a:pt x="7759" y="11431"/>
                    </a:cubicBezTo>
                    <a:cubicBezTo>
                      <a:pt x="7733" y="11475"/>
                      <a:pt x="7716" y="11541"/>
                      <a:pt x="7694" y="11574"/>
                    </a:cubicBezTo>
                    <a:cubicBezTo>
                      <a:pt x="7654" y="11619"/>
                      <a:pt x="7619" y="11718"/>
                      <a:pt x="7584" y="11751"/>
                    </a:cubicBezTo>
                    <a:cubicBezTo>
                      <a:pt x="7584" y="11751"/>
                      <a:pt x="7584" y="11773"/>
                      <a:pt x="7584" y="11773"/>
                    </a:cubicBezTo>
                    <a:cubicBezTo>
                      <a:pt x="7571" y="11806"/>
                      <a:pt x="7554" y="11828"/>
                      <a:pt x="7541" y="11850"/>
                    </a:cubicBezTo>
                    <a:cubicBezTo>
                      <a:pt x="7541" y="11850"/>
                      <a:pt x="7541" y="11850"/>
                      <a:pt x="7541" y="11861"/>
                    </a:cubicBezTo>
                    <a:cubicBezTo>
                      <a:pt x="7523" y="11883"/>
                      <a:pt x="7515" y="11905"/>
                      <a:pt x="7501" y="11927"/>
                    </a:cubicBezTo>
                    <a:cubicBezTo>
                      <a:pt x="7488" y="11949"/>
                      <a:pt x="7475" y="11971"/>
                      <a:pt x="7467" y="11982"/>
                    </a:cubicBezTo>
                    <a:cubicBezTo>
                      <a:pt x="7467" y="11993"/>
                      <a:pt x="7458" y="11993"/>
                      <a:pt x="7449" y="12004"/>
                    </a:cubicBezTo>
                    <a:cubicBezTo>
                      <a:pt x="7423" y="12048"/>
                      <a:pt x="7397" y="12093"/>
                      <a:pt x="7375" y="12137"/>
                    </a:cubicBezTo>
                    <a:cubicBezTo>
                      <a:pt x="7366" y="12148"/>
                      <a:pt x="7353" y="12181"/>
                      <a:pt x="7349" y="12192"/>
                    </a:cubicBezTo>
                    <a:cubicBezTo>
                      <a:pt x="7349" y="12214"/>
                      <a:pt x="7335" y="12214"/>
                      <a:pt x="7331" y="12214"/>
                    </a:cubicBezTo>
                    <a:cubicBezTo>
                      <a:pt x="7331" y="12214"/>
                      <a:pt x="7331" y="12236"/>
                      <a:pt x="7331" y="12236"/>
                    </a:cubicBezTo>
                    <a:cubicBezTo>
                      <a:pt x="7331" y="12236"/>
                      <a:pt x="7322" y="12236"/>
                      <a:pt x="7322" y="12236"/>
                    </a:cubicBezTo>
                    <a:cubicBezTo>
                      <a:pt x="7322" y="12236"/>
                      <a:pt x="7322" y="12258"/>
                      <a:pt x="7322" y="12258"/>
                    </a:cubicBezTo>
                    <a:cubicBezTo>
                      <a:pt x="7322" y="12258"/>
                      <a:pt x="7314" y="12269"/>
                      <a:pt x="7309" y="12280"/>
                    </a:cubicBezTo>
                    <a:cubicBezTo>
                      <a:pt x="7287" y="12346"/>
                      <a:pt x="7261" y="12401"/>
                      <a:pt x="7235" y="12456"/>
                    </a:cubicBezTo>
                    <a:cubicBezTo>
                      <a:pt x="7156" y="12621"/>
                      <a:pt x="7078" y="12776"/>
                      <a:pt x="6995" y="12952"/>
                    </a:cubicBezTo>
                    <a:cubicBezTo>
                      <a:pt x="6986" y="12963"/>
                      <a:pt x="6977" y="12985"/>
                      <a:pt x="6968" y="12996"/>
                    </a:cubicBezTo>
                    <a:cubicBezTo>
                      <a:pt x="6968" y="12996"/>
                      <a:pt x="6964" y="13018"/>
                      <a:pt x="6960" y="13029"/>
                    </a:cubicBezTo>
                    <a:cubicBezTo>
                      <a:pt x="6960" y="13029"/>
                      <a:pt x="6951" y="13029"/>
                      <a:pt x="6947" y="13051"/>
                    </a:cubicBezTo>
                    <a:cubicBezTo>
                      <a:pt x="6947" y="13051"/>
                      <a:pt x="6942" y="13073"/>
                      <a:pt x="6938" y="13073"/>
                    </a:cubicBezTo>
                    <a:cubicBezTo>
                      <a:pt x="6938" y="13073"/>
                      <a:pt x="6929" y="13073"/>
                      <a:pt x="6925" y="13073"/>
                    </a:cubicBezTo>
                    <a:cubicBezTo>
                      <a:pt x="6925" y="13073"/>
                      <a:pt x="6925" y="13106"/>
                      <a:pt x="6916" y="13106"/>
                    </a:cubicBezTo>
                    <a:cubicBezTo>
                      <a:pt x="6916" y="13106"/>
                      <a:pt x="6912" y="13106"/>
                      <a:pt x="6907" y="13106"/>
                    </a:cubicBezTo>
                    <a:cubicBezTo>
                      <a:pt x="6907" y="13106"/>
                      <a:pt x="6907" y="13117"/>
                      <a:pt x="6907" y="13128"/>
                    </a:cubicBezTo>
                    <a:cubicBezTo>
                      <a:pt x="6903" y="13128"/>
                      <a:pt x="6899" y="13150"/>
                      <a:pt x="6894" y="13150"/>
                    </a:cubicBezTo>
                    <a:cubicBezTo>
                      <a:pt x="6881" y="13183"/>
                      <a:pt x="6868" y="13205"/>
                      <a:pt x="6855" y="13227"/>
                    </a:cubicBezTo>
                    <a:cubicBezTo>
                      <a:pt x="6833" y="13272"/>
                      <a:pt x="6820" y="13316"/>
                      <a:pt x="6798" y="13360"/>
                    </a:cubicBezTo>
                    <a:cubicBezTo>
                      <a:pt x="6798" y="13360"/>
                      <a:pt x="6789" y="13360"/>
                      <a:pt x="6785" y="13371"/>
                    </a:cubicBezTo>
                    <a:cubicBezTo>
                      <a:pt x="6785" y="13371"/>
                      <a:pt x="6785" y="13393"/>
                      <a:pt x="6785" y="13393"/>
                    </a:cubicBezTo>
                    <a:cubicBezTo>
                      <a:pt x="6785" y="13393"/>
                      <a:pt x="6781" y="13404"/>
                      <a:pt x="6776" y="13404"/>
                    </a:cubicBezTo>
                    <a:cubicBezTo>
                      <a:pt x="6767" y="13426"/>
                      <a:pt x="6763" y="13426"/>
                      <a:pt x="6759" y="13448"/>
                    </a:cubicBezTo>
                    <a:cubicBezTo>
                      <a:pt x="6741" y="13481"/>
                      <a:pt x="6724" y="13536"/>
                      <a:pt x="6711" y="13569"/>
                    </a:cubicBezTo>
                    <a:cubicBezTo>
                      <a:pt x="6711" y="13580"/>
                      <a:pt x="6711" y="13580"/>
                      <a:pt x="6711" y="13591"/>
                    </a:cubicBezTo>
                    <a:cubicBezTo>
                      <a:pt x="6693" y="13646"/>
                      <a:pt x="6671" y="13668"/>
                      <a:pt x="6658" y="13701"/>
                    </a:cubicBezTo>
                    <a:cubicBezTo>
                      <a:pt x="6654" y="13723"/>
                      <a:pt x="6649" y="13746"/>
                      <a:pt x="6645" y="13757"/>
                    </a:cubicBezTo>
                    <a:cubicBezTo>
                      <a:pt x="6645" y="13757"/>
                      <a:pt x="6636" y="13757"/>
                      <a:pt x="6636" y="13757"/>
                    </a:cubicBezTo>
                    <a:cubicBezTo>
                      <a:pt x="6615" y="13823"/>
                      <a:pt x="6562" y="13867"/>
                      <a:pt x="6527" y="13823"/>
                    </a:cubicBezTo>
                    <a:cubicBezTo>
                      <a:pt x="6501" y="13790"/>
                      <a:pt x="6488" y="13779"/>
                      <a:pt x="6483" y="13712"/>
                    </a:cubicBezTo>
                    <a:cubicBezTo>
                      <a:pt x="6483" y="13646"/>
                      <a:pt x="6505" y="13591"/>
                      <a:pt x="6523" y="13536"/>
                    </a:cubicBezTo>
                    <a:cubicBezTo>
                      <a:pt x="6532" y="13503"/>
                      <a:pt x="6540" y="13470"/>
                      <a:pt x="6549" y="13448"/>
                    </a:cubicBezTo>
                    <a:cubicBezTo>
                      <a:pt x="6553" y="13437"/>
                      <a:pt x="6562" y="13415"/>
                      <a:pt x="6571" y="13404"/>
                    </a:cubicBezTo>
                    <a:cubicBezTo>
                      <a:pt x="6571" y="13404"/>
                      <a:pt x="6571" y="13382"/>
                      <a:pt x="6571" y="13382"/>
                    </a:cubicBezTo>
                    <a:cubicBezTo>
                      <a:pt x="6571" y="13382"/>
                      <a:pt x="6575" y="13382"/>
                      <a:pt x="6580" y="13382"/>
                    </a:cubicBezTo>
                    <a:cubicBezTo>
                      <a:pt x="6580" y="13382"/>
                      <a:pt x="6580" y="13360"/>
                      <a:pt x="6580" y="13360"/>
                    </a:cubicBezTo>
                    <a:cubicBezTo>
                      <a:pt x="6588" y="13338"/>
                      <a:pt x="6593" y="13316"/>
                      <a:pt x="6601" y="13294"/>
                    </a:cubicBezTo>
                    <a:cubicBezTo>
                      <a:pt x="6628" y="13216"/>
                      <a:pt x="6658" y="13150"/>
                      <a:pt x="6684" y="13084"/>
                    </a:cubicBezTo>
                    <a:cubicBezTo>
                      <a:pt x="6767" y="12886"/>
                      <a:pt x="6842" y="12710"/>
                      <a:pt x="6920" y="12522"/>
                    </a:cubicBezTo>
                    <a:cubicBezTo>
                      <a:pt x="6933" y="12500"/>
                      <a:pt x="6938" y="12467"/>
                      <a:pt x="6942" y="12445"/>
                    </a:cubicBezTo>
                    <a:cubicBezTo>
                      <a:pt x="6951" y="12423"/>
                      <a:pt x="6964" y="12412"/>
                      <a:pt x="6973" y="12390"/>
                    </a:cubicBezTo>
                    <a:cubicBezTo>
                      <a:pt x="6973" y="12390"/>
                      <a:pt x="6973" y="12368"/>
                      <a:pt x="6982" y="12357"/>
                    </a:cubicBezTo>
                    <a:cubicBezTo>
                      <a:pt x="6990" y="12346"/>
                      <a:pt x="6995" y="12335"/>
                      <a:pt x="7003" y="12324"/>
                    </a:cubicBezTo>
                    <a:cubicBezTo>
                      <a:pt x="7008" y="12324"/>
                      <a:pt x="7012" y="12291"/>
                      <a:pt x="7016" y="12269"/>
                    </a:cubicBezTo>
                    <a:cubicBezTo>
                      <a:pt x="7043" y="12214"/>
                      <a:pt x="7065" y="12159"/>
                      <a:pt x="7091" y="12115"/>
                    </a:cubicBezTo>
                    <a:cubicBezTo>
                      <a:pt x="7117" y="12048"/>
                      <a:pt x="7139" y="11993"/>
                      <a:pt x="7161" y="11938"/>
                    </a:cubicBezTo>
                    <a:cubicBezTo>
                      <a:pt x="7169" y="11916"/>
                      <a:pt x="7178" y="11894"/>
                      <a:pt x="7182" y="11872"/>
                    </a:cubicBezTo>
                    <a:cubicBezTo>
                      <a:pt x="7209" y="11795"/>
                      <a:pt x="7235" y="11729"/>
                      <a:pt x="7266" y="11674"/>
                    </a:cubicBezTo>
                    <a:cubicBezTo>
                      <a:pt x="7292" y="11608"/>
                      <a:pt x="7309" y="11541"/>
                      <a:pt x="7335" y="11497"/>
                    </a:cubicBezTo>
                    <a:cubicBezTo>
                      <a:pt x="7349" y="11453"/>
                      <a:pt x="7362" y="11442"/>
                      <a:pt x="7375" y="11409"/>
                    </a:cubicBezTo>
                    <a:cubicBezTo>
                      <a:pt x="7397" y="11354"/>
                      <a:pt x="7418" y="11288"/>
                      <a:pt x="7445" y="11233"/>
                    </a:cubicBezTo>
                    <a:cubicBezTo>
                      <a:pt x="7467" y="11178"/>
                      <a:pt x="7497" y="11134"/>
                      <a:pt x="7519" y="11056"/>
                    </a:cubicBezTo>
                    <a:cubicBezTo>
                      <a:pt x="7536" y="11056"/>
                      <a:pt x="7545" y="11012"/>
                      <a:pt x="7563" y="10990"/>
                    </a:cubicBezTo>
                    <a:cubicBezTo>
                      <a:pt x="7563" y="10990"/>
                      <a:pt x="7571" y="10990"/>
                      <a:pt x="7576" y="10990"/>
                    </a:cubicBezTo>
                    <a:cubicBezTo>
                      <a:pt x="7576" y="10979"/>
                      <a:pt x="7580" y="10957"/>
                      <a:pt x="7584" y="10957"/>
                    </a:cubicBezTo>
                    <a:cubicBezTo>
                      <a:pt x="7589" y="10946"/>
                      <a:pt x="7598" y="10946"/>
                      <a:pt x="7602" y="10946"/>
                    </a:cubicBezTo>
                    <a:cubicBezTo>
                      <a:pt x="7602" y="10946"/>
                      <a:pt x="7602" y="10924"/>
                      <a:pt x="7611" y="10913"/>
                    </a:cubicBezTo>
                    <a:cubicBezTo>
                      <a:pt x="7637" y="10858"/>
                      <a:pt x="7685" y="10814"/>
                      <a:pt x="7672" y="10693"/>
                    </a:cubicBezTo>
                    <a:cubicBezTo>
                      <a:pt x="7641" y="10660"/>
                      <a:pt x="7624" y="10737"/>
                      <a:pt x="7602" y="10759"/>
                    </a:cubicBezTo>
                    <a:cubicBezTo>
                      <a:pt x="7593" y="10781"/>
                      <a:pt x="7576" y="10781"/>
                      <a:pt x="7567" y="10803"/>
                    </a:cubicBezTo>
                    <a:cubicBezTo>
                      <a:pt x="7558" y="10814"/>
                      <a:pt x="7545" y="10836"/>
                      <a:pt x="7536" y="10858"/>
                    </a:cubicBezTo>
                    <a:cubicBezTo>
                      <a:pt x="7467" y="10957"/>
                      <a:pt x="7401" y="11056"/>
                      <a:pt x="7335" y="11156"/>
                    </a:cubicBezTo>
                    <a:cubicBezTo>
                      <a:pt x="7327" y="11178"/>
                      <a:pt x="7322" y="11189"/>
                      <a:pt x="7318" y="11200"/>
                    </a:cubicBezTo>
                    <a:cubicBezTo>
                      <a:pt x="7314" y="11222"/>
                      <a:pt x="7300" y="11211"/>
                      <a:pt x="7296" y="11222"/>
                    </a:cubicBezTo>
                    <a:cubicBezTo>
                      <a:pt x="7296" y="11222"/>
                      <a:pt x="7296" y="11244"/>
                      <a:pt x="7296" y="11244"/>
                    </a:cubicBezTo>
                    <a:cubicBezTo>
                      <a:pt x="7296" y="11244"/>
                      <a:pt x="7292" y="11244"/>
                      <a:pt x="7287" y="11244"/>
                    </a:cubicBezTo>
                    <a:cubicBezTo>
                      <a:pt x="7270" y="11266"/>
                      <a:pt x="7257" y="11299"/>
                      <a:pt x="7244" y="11332"/>
                    </a:cubicBezTo>
                    <a:cubicBezTo>
                      <a:pt x="7239" y="11343"/>
                      <a:pt x="7235" y="11343"/>
                      <a:pt x="7226" y="11354"/>
                    </a:cubicBezTo>
                    <a:cubicBezTo>
                      <a:pt x="7226" y="11365"/>
                      <a:pt x="7217" y="11387"/>
                      <a:pt x="7213" y="11398"/>
                    </a:cubicBezTo>
                    <a:cubicBezTo>
                      <a:pt x="7213" y="11398"/>
                      <a:pt x="7204" y="11398"/>
                      <a:pt x="7200" y="11398"/>
                    </a:cubicBezTo>
                    <a:cubicBezTo>
                      <a:pt x="7200" y="11398"/>
                      <a:pt x="7200" y="11398"/>
                      <a:pt x="7200" y="11420"/>
                    </a:cubicBezTo>
                    <a:cubicBezTo>
                      <a:pt x="7182" y="11453"/>
                      <a:pt x="7165" y="11475"/>
                      <a:pt x="7152" y="11508"/>
                    </a:cubicBezTo>
                    <a:cubicBezTo>
                      <a:pt x="7139" y="11541"/>
                      <a:pt x="7117" y="11574"/>
                      <a:pt x="7108" y="11585"/>
                    </a:cubicBezTo>
                    <a:cubicBezTo>
                      <a:pt x="7100" y="11608"/>
                      <a:pt x="7091" y="11641"/>
                      <a:pt x="7078" y="11641"/>
                    </a:cubicBezTo>
                    <a:cubicBezTo>
                      <a:pt x="7060" y="11751"/>
                      <a:pt x="7012" y="11784"/>
                      <a:pt x="6977" y="11828"/>
                    </a:cubicBezTo>
                    <a:cubicBezTo>
                      <a:pt x="6968" y="11872"/>
                      <a:pt x="6947" y="11894"/>
                      <a:pt x="6933" y="11927"/>
                    </a:cubicBezTo>
                    <a:cubicBezTo>
                      <a:pt x="6912" y="11982"/>
                      <a:pt x="6885" y="12059"/>
                      <a:pt x="6859" y="12093"/>
                    </a:cubicBezTo>
                    <a:cubicBezTo>
                      <a:pt x="6859" y="12093"/>
                      <a:pt x="6859" y="12104"/>
                      <a:pt x="6859" y="12104"/>
                    </a:cubicBezTo>
                    <a:cubicBezTo>
                      <a:pt x="6846" y="12137"/>
                      <a:pt x="6833" y="12159"/>
                      <a:pt x="6824" y="12181"/>
                    </a:cubicBezTo>
                    <a:cubicBezTo>
                      <a:pt x="6811" y="12225"/>
                      <a:pt x="6802" y="12236"/>
                      <a:pt x="6789" y="12258"/>
                    </a:cubicBezTo>
                    <a:cubicBezTo>
                      <a:pt x="6763" y="12313"/>
                      <a:pt x="6733" y="12368"/>
                      <a:pt x="6711" y="12412"/>
                    </a:cubicBezTo>
                    <a:cubicBezTo>
                      <a:pt x="6671" y="12478"/>
                      <a:pt x="6628" y="12555"/>
                      <a:pt x="6597" y="12610"/>
                    </a:cubicBezTo>
                    <a:cubicBezTo>
                      <a:pt x="6584" y="12643"/>
                      <a:pt x="6571" y="12677"/>
                      <a:pt x="6562" y="12699"/>
                    </a:cubicBezTo>
                    <a:cubicBezTo>
                      <a:pt x="6558" y="12699"/>
                      <a:pt x="6553" y="12699"/>
                      <a:pt x="6549" y="12699"/>
                    </a:cubicBezTo>
                    <a:cubicBezTo>
                      <a:pt x="6532" y="12743"/>
                      <a:pt x="6527" y="12787"/>
                      <a:pt x="6510" y="12820"/>
                    </a:cubicBezTo>
                    <a:cubicBezTo>
                      <a:pt x="6501" y="12831"/>
                      <a:pt x="6497" y="12831"/>
                      <a:pt x="6492" y="12842"/>
                    </a:cubicBezTo>
                    <a:cubicBezTo>
                      <a:pt x="6483" y="12842"/>
                      <a:pt x="6475" y="12897"/>
                      <a:pt x="6462" y="12886"/>
                    </a:cubicBezTo>
                    <a:cubicBezTo>
                      <a:pt x="6453" y="12930"/>
                      <a:pt x="6435" y="12963"/>
                      <a:pt x="6418" y="12985"/>
                    </a:cubicBezTo>
                    <a:cubicBezTo>
                      <a:pt x="6409" y="12996"/>
                      <a:pt x="6405" y="12974"/>
                      <a:pt x="6396" y="12996"/>
                    </a:cubicBezTo>
                    <a:cubicBezTo>
                      <a:pt x="6396" y="12996"/>
                      <a:pt x="6387" y="13029"/>
                      <a:pt x="6379" y="13040"/>
                    </a:cubicBezTo>
                    <a:cubicBezTo>
                      <a:pt x="6379" y="13040"/>
                      <a:pt x="6374" y="13040"/>
                      <a:pt x="6370" y="13040"/>
                    </a:cubicBezTo>
                    <a:cubicBezTo>
                      <a:pt x="6370" y="13040"/>
                      <a:pt x="6370" y="13073"/>
                      <a:pt x="6361" y="13073"/>
                    </a:cubicBezTo>
                    <a:cubicBezTo>
                      <a:pt x="6357" y="13084"/>
                      <a:pt x="6344" y="13095"/>
                      <a:pt x="6339" y="13106"/>
                    </a:cubicBezTo>
                    <a:cubicBezTo>
                      <a:pt x="6331" y="13117"/>
                      <a:pt x="6326" y="13128"/>
                      <a:pt x="6317" y="13150"/>
                    </a:cubicBezTo>
                    <a:cubicBezTo>
                      <a:pt x="6309" y="13150"/>
                      <a:pt x="6296" y="13150"/>
                      <a:pt x="6287" y="13172"/>
                    </a:cubicBezTo>
                    <a:cubicBezTo>
                      <a:pt x="6274" y="13183"/>
                      <a:pt x="6265" y="13194"/>
                      <a:pt x="6261" y="13205"/>
                    </a:cubicBezTo>
                    <a:cubicBezTo>
                      <a:pt x="6230" y="13216"/>
                      <a:pt x="6204" y="13216"/>
                      <a:pt x="6200" y="13172"/>
                    </a:cubicBezTo>
                    <a:cubicBezTo>
                      <a:pt x="6191" y="13095"/>
                      <a:pt x="6226" y="13117"/>
                      <a:pt x="6230" y="13073"/>
                    </a:cubicBezTo>
                    <a:cubicBezTo>
                      <a:pt x="6252" y="12974"/>
                      <a:pt x="6296" y="12886"/>
                      <a:pt x="6322" y="12809"/>
                    </a:cubicBezTo>
                    <a:cubicBezTo>
                      <a:pt x="6322" y="12809"/>
                      <a:pt x="6322" y="12787"/>
                      <a:pt x="6322" y="12787"/>
                    </a:cubicBezTo>
                    <a:cubicBezTo>
                      <a:pt x="6322" y="12787"/>
                      <a:pt x="6331" y="12787"/>
                      <a:pt x="6331" y="12787"/>
                    </a:cubicBezTo>
                    <a:cubicBezTo>
                      <a:pt x="6331" y="12787"/>
                      <a:pt x="6331" y="12754"/>
                      <a:pt x="6331" y="12754"/>
                    </a:cubicBezTo>
                    <a:cubicBezTo>
                      <a:pt x="6331" y="12743"/>
                      <a:pt x="6339" y="12743"/>
                      <a:pt x="6344" y="12743"/>
                    </a:cubicBezTo>
                    <a:cubicBezTo>
                      <a:pt x="6366" y="12688"/>
                      <a:pt x="6383" y="12632"/>
                      <a:pt x="6405" y="12577"/>
                    </a:cubicBezTo>
                    <a:cubicBezTo>
                      <a:pt x="6427" y="12533"/>
                      <a:pt x="6453" y="12500"/>
                      <a:pt x="6475" y="12456"/>
                    </a:cubicBezTo>
                    <a:cubicBezTo>
                      <a:pt x="6497" y="12401"/>
                      <a:pt x="6527" y="12313"/>
                      <a:pt x="6545" y="12258"/>
                    </a:cubicBezTo>
                    <a:cubicBezTo>
                      <a:pt x="6545" y="12247"/>
                      <a:pt x="6549" y="12247"/>
                      <a:pt x="6553" y="12236"/>
                    </a:cubicBezTo>
                    <a:cubicBezTo>
                      <a:pt x="6553" y="12236"/>
                      <a:pt x="6553" y="12225"/>
                      <a:pt x="6553" y="12214"/>
                    </a:cubicBezTo>
                    <a:cubicBezTo>
                      <a:pt x="6558" y="12203"/>
                      <a:pt x="6567" y="12192"/>
                      <a:pt x="6571" y="12181"/>
                    </a:cubicBezTo>
                    <a:cubicBezTo>
                      <a:pt x="6571" y="12170"/>
                      <a:pt x="6580" y="12137"/>
                      <a:pt x="6584" y="12126"/>
                    </a:cubicBezTo>
                    <a:cubicBezTo>
                      <a:pt x="6601" y="12070"/>
                      <a:pt x="6623" y="12026"/>
                      <a:pt x="6641" y="11971"/>
                    </a:cubicBezTo>
                    <a:cubicBezTo>
                      <a:pt x="6671" y="11883"/>
                      <a:pt x="6711" y="11773"/>
                      <a:pt x="6746" y="11696"/>
                    </a:cubicBezTo>
                    <a:cubicBezTo>
                      <a:pt x="6750" y="11674"/>
                      <a:pt x="6759" y="11674"/>
                      <a:pt x="6763" y="11663"/>
                    </a:cubicBezTo>
                    <a:cubicBezTo>
                      <a:pt x="6785" y="11619"/>
                      <a:pt x="6811" y="11530"/>
                      <a:pt x="6833" y="11497"/>
                    </a:cubicBezTo>
                    <a:cubicBezTo>
                      <a:pt x="6846" y="11475"/>
                      <a:pt x="6855" y="11442"/>
                      <a:pt x="6864" y="11431"/>
                    </a:cubicBezTo>
                    <a:cubicBezTo>
                      <a:pt x="6881" y="11398"/>
                      <a:pt x="6890" y="11376"/>
                      <a:pt x="6903" y="11332"/>
                    </a:cubicBezTo>
                    <a:cubicBezTo>
                      <a:pt x="6916" y="11299"/>
                      <a:pt x="6925" y="11277"/>
                      <a:pt x="6933" y="11255"/>
                    </a:cubicBezTo>
                    <a:cubicBezTo>
                      <a:pt x="6942" y="11255"/>
                      <a:pt x="6947" y="11233"/>
                      <a:pt x="6951" y="11211"/>
                    </a:cubicBezTo>
                    <a:cubicBezTo>
                      <a:pt x="6995" y="11123"/>
                      <a:pt x="7038" y="11034"/>
                      <a:pt x="7082" y="10924"/>
                    </a:cubicBezTo>
                    <a:cubicBezTo>
                      <a:pt x="7104" y="10880"/>
                      <a:pt x="7134" y="10814"/>
                      <a:pt x="7156" y="10770"/>
                    </a:cubicBezTo>
                    <a:cubicBezTo>
                      <a:pt x="7165" y="10770"/>
                      <a:pt x="7169" y="10748"/>
                      <a:pt x="7178" y="10748"/>
                    </a:cubicBezTo>
                    <a:cubicBezTo>
                      <a:pt x="7187" y="10726"/>
                      <a:pt x="7191" y="10704"/>
                      <a:pt x="7200" y="10693"/>
                    </a:cubicBezTo>
                    <a:cubicBezTo>
                      <a:pt x="7209" y="10671"/>
                      <a:pt x="7213" y="10671"/>
                      <a:pt x="7222" y="10660"/>
                    </a:cubicBezTo>
                    <a:cubicBezTo>
                      <a:pt x="7235" y="10627"/>
                      <a:pt x="7252" y="10583"/>
                      <a:pt x="7261" y="10550"/>
                    </a:cubicBezTo>
                    <a:cubicBezTo>
                      <a:pt x="7261" y="10539"/>
                      <a:pt x="7270" y="10528"/>
                      <a:pt x="7274" y="10517"/>
                    </a:cubicBezTo>
                    <a:cubicBezTo>
                      <a:pt x="7283" y="10484"/>
                      <a:pt x="7292" y="10461"/>
                      <a:pt x="7300" y="10439"/>
                    </a:cubicBezTo>
                    <a:cubicBezTo>
                      <a:pt x="7309" y="10406"/>
                      <a:pt x="7327" y="10395"/>
                      <a:pt x="7327" y="10351"/>
                    </a:cubicBezTo>
                    <a:cubicBezTo>
                      <a:pt x="7340" y="10351"/>
                      <a:pt x="7340" y="10318"/>
                      <a:pt x="7344" y="10307"/>
                    </a:cubicBezTo>
                    <a:cubicBezTo>
                      <a:pt x="7344" y="10307"/>
                      <a:pt x="7353" y="10307"/>
                      <a:pt x="7353" y="10307"/>
                    </a:cubicBezTo>
                    <a:cubicBezTo>
                      <a:pt x="7353" y="10307"/>
                      <a:pt x="7353" y="10285"/>
                      <a:pt x="7353" y="10285"/>
                    </a:cubicBezTo>
                    <a:cubicBezTo>
                      <a:pt x="7383" y="10208"/>
                      <a:pt x="7414" y="10131"/>
                      <a:pt x="7449" y="10076"/>
                    </a:cubicBezTo>
                    <a:cubicBezTo>
                      <a:pt x="7458" y="10043"/>
                      <a:pt x="7462" y="9999"/>
                      <a:pt x="7475" y="9966"/>
                    </a:cubicBezTo>
                    <a:cubicBezTo>
                      <a:pt x="7475" y="9966"/>
                      <a:pt x="7488" y="9966"/>
                      <a:pt x="7493" y="9966"/>
                    </a:cubicBezTo>
                    <a:cubicBezTo>
                      <a:pt x="7493" y="9966"/>
                      <a:pt x="7493" y="9932"/>
                      <a:pt x="7501" y="9921"/>
                    </a:cubicBezTo>
                    <a:cubicBezTo>
                      <a:pt x="7501" y="9921"/>
                      <a:pt x="7506" y="9921"/>
                      <a:pt x="7510" y="9921"/>
                    </a:cubicBezTo>
                    <a:cubicBezTo>
                      <a:pt x="7515" y="9899"/>
                      <a:pt x="7523" y="9899"/>
                      <a:pt x="7528" y="9877"/>
                    </a:cubicBezTo>
                    <a:cubicBezTo>
                      <a:pt x="7545" y="9833"/>
                      <a:pt x="7558" y="9789"/>
                      <a:pt x="7576" y="9756"/>
                    </a:cubicBezTo>
                    <a:cubicBezTo>
                      <a:pt x="7549" y="9767"/>
                      <a:pt x="7528" y="9811"/>
                      <a:pt x="7510" y="9844"/>
                    </a:cubicBezTo>
                    <a:cubicBezTo>
                      <a:pt x="7501" y="9855"/>
                      <a:pt x="7497" y="9866"/>
                      <a:pt x="7493" y="9888"/>
                    </a:cubicBezTo>
                    <a:cubicBezTo>
                      <a:pt x="7493" y="9888"/>
                      <a:pt x="7484" y="9888"/>
                      <a:pt x="7480" y="9888"/>
                    </a:cubicBezTo>
                    <a:cubicBezTo>
                      <a:pt x="7480" y="9888"/>
                      <a:pt x="7480" y="9910"/>
                      <a:pt x="7471" y="9921"/>
                    </a:cubicBezTo>
                    <a:cubicBezTo>
                      <a:pt x="7462" y="9921"/>
                      <a:pt x="7453" y="9943"/>
                      <a:pt x="7449" y="9954"/>
                    </a:cubicBezTo>
                    <a:cubicBezTo>
                      <a:pt x="7449" y="9954"/>
                      <a:pt x="7436" y="9988"/>
                      <a:pt x="7436" y="9988"/>
                    </a:cubicBezTo>
                    <a:cubicBezTo>
                      <a:pt x="7436" y="9988"/>
                      <a:pt x="7436" y="9988"/>
                      <a:pt x="7427" y="9988"/>
                    </a:cubicBezTo>
                    <a:cubicBezTo>
                      <a:pt x="7405" y="10032"/>
                      <a:pt x="7388" y="10076"/>
                      <a:pt x="7357" y="10098"/>
                    </a:cubicBezTo>
                    <a:cubicBezTo>
                      <a:pt x="7331" y="10164"/>
                      <a:pt x="7300" y="10230"/>
                      <a:pt x="7270" y="10274"/>
                    </a:cubicBezTo>
                    <a:cubicBezTo>
                      <a:pt x="7261" y="10296"/>
                      <a:pt x="7248" y="10307"/>
                      <a:pt x="7239" y="10329"/>
                    </a:cubicBezTo>
                    <a:cubicBezTo>
                      <a:pt x="7217" y="10373"/>
                      <a:pt x="7200" y="10406"/>
                      <a:pt x="7182" y="10450"/>
                    </a:cubicBezTo>
                    <a:cubicBezTo>
                      <a:pt x="7104" y="10616"/>
                      <a:pt x="7016" y="10770"/>
                      <a:pt x="6942" y="10935"/>
                    </a:cubicBezTo>
                    <a:cubicBezTo>
                      <a:pt x="6929" y="10968"/>
                      <a:pt x="6916" y="11012"/>
                      <a:pt x="6903" y="11034"/>
                    </a:cubicBezTo>
                    <a:cubicBezTo>
                      <a:pt x="6903" y="11034"/>
                      <a:pt x="6890" y="11034"/>
                      <a:pt x="6885" y="11045"/>
                    </a:cubicBezTo>
                    <a:cubicBezTo>
                      <a:pt x="6846" y="11123"/>
                      <a:pt x="6811" y="11211"/>
                      <a:pt x="6767" y="11288"/>
                    </a:cubicBezTo>
                    <a:cubicBezTo>
                      <a:pt x="6763" y="11299"/>
                      <a:pt x="6754" y="11299"/>
                      <a:pt x="6750" y="11310"/>
                    </a:cubicBezTo>
                    <a:cubicBezTo>
                      <a:pt x="6750" y="11310"/>
                      <a:pt x="6750" y="11332"/>
                      <a:pt x="6746" y="11332"/>
                    </a:cubicBezTo>
                    <a:cubicBezTo>
                      <a:pt x="6737" y="11354"/>
                      <a:pt x="6728" y="11354"/>
                      <a:pt x="6724" y="11376"/>
                    </a:cubicBezTo>
                    <a:cubicBezTo>
                      <a:pt x="6676" y="11475"/>
                      <a:pt x="6632" y="11552"/>
                      <a:pt x="6588" y="11652"/>
                    </a:cubicBezTo>
                    <a:cubicBezTo>
                      <a:pt x="6588" y="11652"/>
                      <a:pt x="6580" y="11652"/>
                      <a:pt x="6575" y="11674"/>
                    </a:cubicBezTo>
                    <a:cubicBezTo>
                      <a:pt x="6562" y="11696"/>
                      <a:pt x="6549" y="11751"/>
                      <a:pt x="6540" y="11762"/>
                    </a:cubicBezTo>
                    <a:cubicBezTo>
                      <a:pt x="6540" y="11762"/>
                      <a:pt x="6532" y="11762"/>
                      <a:pt x="6527" y="11773"/>
                    </a:cubicBezTo>
                    <a:cubicBezTo>
                      <a:pt x="6523" y="11773"/>
                      <a:pt x="6518" y="11806"/>
                      <a:pt x="6514" y="11817"/>
                    </a:cubicBezTo>
                    <a:cubicBezTo>
                      <a:pt x="6510" y="11817"/>
                      <a:pt x="6505" y="11817"/>
                      <a:pt x="6501" y="11828"/>
                    </a:cubicBezTo>
                    <a:cubicBezTo>
                      <a:pt x="6483" y="11861"/>
                      <a:pt x="6462" y="11905"/>
                      <a:pt x="6440" y="11938"/>
                    </a:cubicBezTo>
                    <a:cubicBezTo>
                      <a:pt x="6427" y="11949"/>
                      <a:pt x="6414" y="11960"/>
                      <a:pt x="6400" y="11971"/>
                    </a:cubicBezTo>
                    <a:cubicBezTo>
                      <a:pt x="6392" y="12015"/>
                      <a:pt x="6383" y="12037"/>
                      <a:pt x="6366" y="12048"/>
                    </a:cubicBezTo>
                    <a:cubicBezTo>
                      <a:pt x="6366" y="12081"/>
                      <a:pt x="6366" y="12104"/>
                      <a:pt x="6352" y="12104"/>
                    </a:cubicBezTo>
                    <a:cubicBezTo>
                      <a:pt x="6339" y="12137"/>
                      <a:pt x="6322" y="12148"/>
                      <a:pt x="6309" y="12181"/>
                    </a:cubicBezTo>
                    <a:cubicBezTo>
                      <a:pt x="6296" y="12203"/>
                      <a:pt x="6287" y="12236"/>
                      <a:pt x="6274" y="12269"/>
                    </a:cubicBezTo>
                    <a:cubicBezTo>
                      <a:pt x="6261" y="12291"/>
                      <a:pt x="6243" y="12313"/>
                      <a:pt x="6230" y="12335"/>
                    </a:cubicBezTo>
                    <a:cubicBezTo>
                      <a:pt x="6217" y="12357"/>
                      <a:pt x="6200" y="12390"/>
                      <a:pt x="6186" y="12412"/>
                    </a:cubicBezTo>
                    <a:cubicBezTo>
                      <a:pt x="6160" y="12467"/>
                      <a:pt x="6138" y="12533"/>
                      <a:pt x="6112" y="12588"/>
                    </a:cubicBezTo>
                    <a:cubicBezTo>
                      <a:pt x="6112" y="12588"/>
                      <a:pt x="6103" y="12588"/>
                      <a:pt x="6099" y="12599"/>
                    </a:cubicBezTo>
                    <a:cubicBezTo>
                      <a:pt x="6086" y="12621"/>
                      <a:pt x="6077" y="12654"/>
                      <a:pt x="6073" y="12677"/>
                    </a:cubicBezTo>
                    <a:cubicBezTo>
                      <a:pt x="6073" y="12677"/>
                      <a:pt x="6064" y="12677"/>
                      <a:pt x="6060" y="12677"/>
                    </a:cubicBezTo>
                    <a:cubicBezTo>
                      <a:pt x="6060" y="12677"/>
                      <a:pt x="6060" y="12699"/>
                      <a:pt x="6051" y="12710"/>
                    </a:cubicBezTo>
                    <a:cubicBezTo>
                      <a:pt x="6029" y="12754"/>
                      <a:pt x="6012" y="12765"/>
                      <a:pt x="5985" y="12809"/>
                    </a:cubicBezTo>
                    <a:cubicBezTo>
                      <a:pt x="5972" y="12820"/>
                      <a:pt x="5959" y="12842"/>
                      <a:pt x="5946" y="12875"/>
                    </a:cubicBezTo>
                    <a:cubicBezTo>
                      <a:pt x="5920" y="12908"/>
                      <a:pt x="5881" y="12974"/>
                      <a:pt x="5854" y="12963"/>
                    </a:cubicBezTo>
                    <a:cubicBezTo>
                      <a:pt x="5846" y="12963"/>
                      <a:pt x="5828" y="12919"/>
                      <a:pt x="5824" y="12908"/>
                    </a:cubicBezTo>
                    <a:cubicBezTo>
                      <a:pt x="5833" y="12842"/>
                      <a:pt x="5859" y="12809"/>
                      <a:pt x="5876" y="12765"/>
                    </a:cubicBezTo>
                    <a:cubicBezTo>
                      <a:pt x="5894" y="12721"/>
                      <a:pt x="5907" y="12699"/>
                      <a:pt x="5920" y="12654"/>
                    </a:cubicBezTo>
                    <a:cubicBezTo>
                      <a:pt x="5924" y="12654"/>
                      <a:pt x="5933" y="12632"/>
                      <a:pt x="5937" y="12621"/>
                    </a:cubicBezTo>
                    <a:cubicBezTo>
                      <a:pt x="5950" y="12599"/>
                      <a:pt x="5968" y="12577"/>
                      <a:pt x="5981" y="12555"/>
                    </a:cubicBezTo>
                    <a:cubicBezTo>
                      <a:pt x="5990" y="12533"/>
                      <a:pt x="6003" y="12500"/>
                      <a:pt x="6012" y="12478"/>
                    </a:cubicBezTo>
                    <a:cubicBezTo>
                      <a:pt x="6020" y="12456"/>
                      <a:pt x="6033" y="12423"/>
                      <a:pt x="6038" y="12401"/>
                    </a:cubicBezTo>
                    <a:cubicBezTo>
                      <a:pt x="6042" y="12401"/>
                      <a:pt x="6042" y="12379"/>
                      <a:pt x="6047" y="12368"/>
                    </a:cubicBezTo>
                    <a:cubicBezTo>
                      <a:pt x="6047" y="12368"/>
                      <a:pt x="6055" y="12368"/>
                      <a:pt x="6060" y="12346"/>
                    </a:cubicBezTo>
                    <a:cubicBezTo>
                      <a:pt x="6064" y="12346"/>
                      <a:pt x="6064" y="12313"/>
                      <a:pt x="6068" y="12313"/>
                    </a:cubicBezTo>
                    <a:cubicBezTo>
                      <a:pt x="6068" y="12302"/>
                      <a:pt x="6082" y="12313"/>
                      <a:pt x="6086" y="12291"/>
                    </a:cubicBezTo>
                    <a:cubicBezTo>
                      <a:pt x="6086" y="12291"/>
                      <a:pt x="6086" y="12269"/>
                      <a:pt x="6086" y="12258"/>
                    </a:cubicBezTo>
                    <a:cubicBezTo>
                      <a:pt x="6086" y="12258"/>
                      <a:pt x="6095" y="12258"/>
                      <a:pt x="6095" y="12247"/>
                    </a:cubicBezTo>
                    <a:cubicBezTo>
                      <a:pt x="6103" y="12236"/>
                      <a:pt x="6112" y="12203"/>
                      <a:pt x="6121" y="12192"/>
                    </a:cubicBezTo>
                    <a:cubicBezTo>
                      <a:pt x="6138" y="12148"/>
                      <a:pt x="6160" y="12126"/>
                      <a:pt x="6173" y="12093"/>
                    </a:cubicBezTo>
                    <a:cubicBezTo>
                      <a:pt x="6178" y="12093"/>
                      <a:pt x="6178" y="12059"/>
                      <a:pt x="6182" y="12059"/>
                    </a:cubicBezTo>
                    <a:cubicBezTo>
                      <a:pt x="6182" y="12059"/>
                      <a:pt x="6191" y="12059"/>
                      <a:pt x="6191" y="12059"/>
                    </a:cubicBezTo>
                    <a:cubicBezTo>
                      <a:pt x="6191" y="12059"/>
                      <a:pt x="6191" y="12037"/>
                      <a:pt x="6191" y="12037"/>
                    </a:cubicBezTo>
                    <a:lnTo>
                      <a:pt x="6195" y="12037"/>
                    </a:lnTo>
                    <a:cubicBezTo>
                      <a:pt x="6195" y="12037"/>
                      <a:pt x="6195" y="12015"/>
                      <a:pt x="6195" y="12004"/>
                    </a:cubicBezTo>
                    <a:cubicBezTo>
                      <a:pt x="6213" y="11960"/>
                      <a:pt x="6230" y="11916"/>
                      <a:pt x="6248" y="11872"/>
                    </a:cubicBezTo>
                    <a:cubicBezTo>
                      <a:pt x="6248" y="11872"/>
                      <a:pt x="6248" y="11861"/>
                      <a:pt x="6248" y="11850"/>
                    </a:cubicBezTo>
                    <a:cubicBezTo>
                      <a:pt x="6248" y="11850"/>
                      <a:pt x="6252" y="11850"/>
                      <a:pt x="6252" y="11850"/>
                    </a:cubicBezTo>
                    <a:cubicBezTo>
                      <a:pt x="6252" y="11850"/>
                      <a:pt x="6252" y="11839"/>
                      <a:pt x="6252" y="11839"/>
                    </a:cubicBezTo>
                    <a:cubicBezTo>
                      <a:pt x="6252" y="11839"/>
                      <a:pt x="6261" y="11828"/>
                      <a:pt x="6261" y="11828"/>
                    </a:cubicBezTo>
                    <a:cubicBezTo>
                      <a:pt x="6269" y="11795"/>
                      <a:pt x="6282" y="11762"/>
                      <a:pt x="6287" y="11729"/>
                    </a:cubicBezTo>
                    <a:cubicBezTo>
                      <a:pt x="6304" y="11707"/>
                      <a:pt x="6317" y="11674"/>
                      <a:pt x="6331" y="11652"/>
                    </a:cubicBezTo>
                    <a:cubicBezTo>
                      <a:pt x="6335" y="11630"/>
                      <a:pt x="6339" y="11619"/>
                      <a:pt x="6344" y="11608"/>
                    </a:cubicBezTo>
                    <a:cubicBezTo>
                      <a:pt x="6352" y="11585"/>
                      <a:pt x="6366" y="11563"/>
                      <a:pt x="6374" y="11552"/>
                    </a:cubicBezTo>
                    <a:cubicBezTo>
                      <a:pt x="6374" y="11541"/>
                      <a:pt x="6374" y="11530"/>
                      <a:pt x="6383" y="11519"/>
                    </a:cubicBezTo>
                    <a:cubicBezTo>
                      <a:pt x="6392" y="11486"/>
                      <a:pt x="6400" y="11486"/>
                      <a:pt x="6405" y="11453"/>
                    </a:cubicBezTo>
                    <a:cubicBezTo>
                      <a:pt x="6409" y="11431"/>
                      <a:pt x="6414" y="11409"/>
                      <a:pt x="6418" y="11398"/>
                    </a:cubicBezTo>
                    <a:cubicBezTo>
                      <a:pt x="6431" y="11343"/>
                      <a:pt x="6453" y="11299"/>
                      <a:pt x="6466" y="11266"/>
                    </a:cubicBezTo>
                    <a:cubicBezTo>
                      <a:pt x="6466" y="11266"/>
                      <a:pt x="6479" y="11266"/>
                      <a:pt x="6483" y="11244"/>
                    </a:cubicBezTo>
                    <a:cubicBezTo>
                      <a:pt x="6483" y="11233"/>
                      <a:pt x="6483" y="11244"/>
                      <a:pt x="6483" y="11233"/>
                    </a:cubicBezTo>
                    <a:cubicBezTo>
                      <a:pt x="6483" y="11233"/>
                      <a:pt x="6488" y="11233"/>
                      <a:pt x="6492" y="11211"/>
                    </a:cubicBezTo>
                    <a:cubicBezTo>
                      <a:pt x="6505" y="11167"/>
                      <a:pt x="6518" y="11134"/>
                      <a:pt x="6532" y="11089"/>
                    </a:cubicBezTo>
                    <a:cubicBezTo>
                      <a:pt x="6571" y="10990"/>
                      <a:pt x="6619" y="10913"/>
                      <a:pt x="6658" y="10814"/>
                    </a:cubicBezTo>
                    <a:cubicBezTo>
                      <a:pt x="6680" y="10770"/>
                      <a:pt x="6693" y="10704"/>
                      <a:pt x="6719" y="10660"/>
                    </a:cubicBezTo>
                    <a:cubicBezTo>
                      <a:pt x="6719" y="10649"/>
                      <a:pt x="6715" y="10660"/>
                      <a:pt x="6711" y="10660"/>
                    </a:cubicBezTo>
                    <a:cubicBezTo>
                      <a:pt x="6689" y="10660"/>
                      <a:pt x="6684" y="10715"/>
                      <a:pt x="6671" y="10737"/>
                    </a:cubicBezTo>
                    <a:cubicBezTo>
                      <a:pt x="6645" y="10803"/>
                      <a:pt x="6615" y="10847"/>
                      <a:pt x="6575" y="10880"/>
                    </a:cubicBezTo>
                    <a:cubicBezTo>
                      <a:pt x="6575" y="10858"/>
                      <a:pt x="6567" y="10902"/>
                      <a:pt x="6562" y="10902"/>
                    </a:cubicBezTo>
                    <a:cubicBezTo>
                      <a:pt x="6558" y="10924"/>
                      <a:pt x="6545" y="10924"/>
                      <a:pt x="6532" y="10924"/>
                    </a:cubicBezTo>
                    <a:cubicBezTo>
                      <a:pt x="6518" y="10957"/>
                      <a:pt x="6497" y="10968"/>
                      <a:pt x="6483" y="11001"/>
                    </a:cubicBezTo>
                    <a:cubicBezTo>
                      <a:pt x="6470" y="11023"/>
                      <a:pt x="6457" y="11045"/>
                      <a:pt x="6449" y="11067"/>
                    </a:cubicBezTo>
                    <a:cubicBezTo>
                      <a:pt x="6440" y="11089"/>
                      <a:pt x="6431" y="11100"/>
                      <a:pt x="6422" y="11112"/>
                    </a:cubicBezTo>
                    <a:cubicBezTo>
                      <a:pt x="6418" y="11123"/>
                      <a:pt x="6414" y="11134"/>
                      <a:pt x="6405" y="11145"/>
                    </a:cubicBezTo>
                    <a:cubicBezTo>
                      <a:pt x="6396" y="11156"/>
                      <a:pt x="6387" y="11189"/>
                      <a:pt x="6379" y="11200"/>
                    </a:cubicBezTo>
                    <a:cubicBezTo>
                      <a:pt x="6361" y="11233"/>
                      <a:pt x="6344" y="11244"/>
                      <a:pt x="6331" y="11266"/>
                    </a:cubicBezTo>
                    <a:cubicBezTo>
                      <a:pt x="6317" y="11288"/>
                      <a:pt x="6309" y="11310"/>
                      <a:pt x="6296" y="11321"/>
                    </a:cubicBezTo>
                    <a:cubicBezTo>
                      <a:pt x="6278" y="11354"/>
                      <a:pt x="6265" y="11365"/>
                      <a:pt x="6256" y="11420"/>
                    </a:cubicBezTo>
                    <a:cubicBezTo>
                      <a:pt x="6256" y="11420"/>
                      <a:pt x="6248" y="11420"/>
                      <a:pt x="6248" y="11420"/>
                    </a:cubicBezTo>
                    <a:cubicBezTo>
                      <a:pt x="6248" y="11431"/>
                      <a:pt x="6239" y="11442"/>
                      <a:pt x="6234" y="11453"/>
                    </a:cubicBezTo>
                    <a:cubicBezTo>
                      <a:pt x="6217" y="11497"/>
                      <a:pt x="6200" y="11530"/>
                      <a:pt x="6186" y="11552"/>
                    </a:cubicBezTo>
                    <a:cubicBezTo>
                      <a:pt x="6178" y="11574"/>
                      <a:pt x="6173" y="11563"/>
                      <a:pt x="6165" y="11574"/>
                    </a:cubicBezTo>
                    <a:cubicBezTo>
                      <a:pt x="6165" y="11574"/>
                      <a:pt x="6165" y="11596"/>
                      <a:pt x="6165" y="11596"/>
                    </a:cubicBezTo>
                    <a:cubicBezTo>
                      <a:pt x="6160" y="11596"/>
                      <a:pt x="6151" y="11596"/>
                      <a:pt x="6147" y="11596"/>
                    </a:cubicBezTo>
                    <a:cubicBezTo>
                      <a:pt x="6147" y="11596"/>
                      <a:pt x="6143" y="11619"/>
                      <a:pt x="6134" y="11630"/>
                    </a:cubicBezTo>
                    <a:cubicBezTo>
                      <a:pt x="6121" y="11652"/>
                      <a:pt x="6103" y="11663"/>
                      <a:pt x="6095" y="11674"/>
                    </a:cubicBezTo>
                    <a:cubicBezTo>
                      <a:pt x="6077" y="11696"/>
                      <a:pt x="6068" y="11718"/>
                      <a:pt x="6055" y="11751"/>
                    </a:cubicBezTo>
                    <a:cubicBezTo>
                      <a:pt x="6047" y="11784"/>
                      <a:pt x="6038" y="11795"/>
                      <a:pt x="6029" y="11817"/>
                    </a:cubicBezTo>
                    <a:cubicBezTo>
                      <a:pt x="6007" y="11850"/>
                      <a:pt x="5985" y="11861"/>
                      <a:pt x="5972" y="11894"/>
                    </a:cubicBezTo>
                    <a:cubicBezTo>
                      <a:pt x="5959" y="11927"/>
                      <a:pt x="5950" y="11938"/>
                      <a:pt x="5942" y="11960"/>
                    </a:cubicBezTo>
                    <a:cubicBezTo>
                      <a:pt x="5916" y="12026"/>
                      <a:pt x="5889" y="12093"/>
                      <a:pt x="5859" y="12148"/>
                    </a:cubicBezTo>
                    <a:cubicBezTo>
                      <a:pt x="5833" y="12203"/>
                      <a:pt x="5806" y="12280"/>
                      <a:pt x="5776" y="12335"/>
                    </a:cubicBezTo>
                    <a:cubicBezTo>
                      <a:pt x="5776" y="12335"/>
                      <a:pt x="5767" y="12335"/>
                      <a:pt x="5763" y="12335"/>
                    </a:cubicBezTo>
                    <a:cubicBezTo>
                      <a:pt x="5763" y="12335"/>
                      <a:pt x="5763" y="12357"/>
                      <a:pt x="5763" y="12357"/>
                    </a:cubicBezTo>
                    <a:cubicBezTo>
                      <a:pt x="5763" y="12357"/>
                      <a:pt x="5754" y="12357"/>
                      <a:pt x="5754" y="12357"/>
                    </a:cubicBezTo>
                    <a:cubicBezTo>
                      <a:pt x="5749" y="12357"/>
                      <a:pt x="5741" y="12357"/>
                      <a:pt x="5736" y="12357"/>
                    </a:cubicBezTo>
                    <a:cubicBezTo>
                      <a:pt x="5736" y="12357"/>
                      <a:pt x="5732" y="12379"/>
                      <a:pt x="5728" y="12390"/>
                    </a:cubicBezTo>
                    <a:cubicBezTo>
                      <a:pt x="5719" y="12412"/>
                      <a:pt x="5706" y="12423"/>
                      <a:pt x="5701" y="12434"/>
                    </a:cubicBezTo>
                    <a:cubicBezTo>
                      <a:pt x="5697" y="12445"/>
                      <a:pt x="5693" y="12456"/>
                      <a:pt x="5688" y="12456"/>
                    </a:cubicBezTo>
                    <a:cubicBezTo>
                      <a:pt x="5688" y="12456"/>
                      <a:pt x="5688" y="12456"/>
                      <a:pt x="5680" y="12456"/>
                    </a:cubicBezTo>
                    <a:cubicBezTo>
                      <a:pt x="5645" y="12533"/>
                      <a:pt x="5618" y="12643"/>
                      <a:pt x="5583" y="12721"/>
                    </a:cubicBezTo>
                    <a:cubicBezTo>
                      <a:pt x="5579" y="12732"/>
                      <a:pt x="5566" y="12732"/>
                      <a:pt x="5562" y="12754"/>
                    </a:cubicBezTo>
                    <a:cubicBezTo>
                      <a:pt x="5553" y="12776"/>
                      <a:pt x="5553" y="12798"/>
                      <a:pt x="5540" y="12809"/>
                    </a:cubicBezTo>
                    <a:cubicBezTo>
                      <a:pt x="5535" y="12820"/>
                      <a:pt x="5527" y="12831"/>
                      <a:pt x="5522" y="12831"/>
                    </a:cubicBezTo>
                    <a:cubicBezTo>
                      <a:pt x="5522" y="12831"/>
                      <a:pt x="5518" y="12831"/>
                      <a:pt x="5514" y="12831"/>
                    </a:cubicBezTo>
                    <a:cubicBezTo>
                      <a:pt x="5505" y="12853"/>
                      <a:pt x="5505" y="12875"/>
                      <a:pt x="5505" y="12886"/>
                    </a:cubicBezTo>
                    <a:cubicBezTo>
                      <a:pt x="5496" y="12864"/>
                      <a:pt x="5492" y="12897"/>
                      <a:pt x="5483" y="12908"/>
                    </a:cubicBezTo>
                    <a:cubicBezTo>
                      <a:pt x="5474" y="12919"/>
                      <a:pt x="5466" y="12908"/>
                      <a:pt x="5457" y="12919"/>
                    </a:cubicBezTo>
                    <a:cubicBezTo>
                      <a:pt x="5435" y="12952"/>
                      <a:pt x="5413" y="13029"/>
                      <a:pt x="5387" y="12974"/>
                    </a:cubicBezTo>
                    <a:cubicBezTo>
                      <a:pt x="5387" y="12886"/>
                      <a:pt x="5404" y="12842"/>
                      <a:pt x="5422" y="12809"/>
                    </a:cubicBezTo>
                    <a:cubicBezTo>
                      <a:pt x="5422" y="12721"/>
                      <a:pt x="5444" y="12699"/>
                      <a:pt x="5448" y="12632"/>
                    </a:cubicBezTo>
                    <a:cubicBezTo>
                      <a:pt x="5466" y="12599"/>
                      <a:pt x="5487" y="12555"/>
                      <a:pt x="5500" y="12533"/>
                    </a:cubicBezTo>
                    <a:cubicBezTo>
                      <a:pt x="5500" y="12533"/>
                      <a:pt x="5500" y="12522"/>
                      <a:pt x="5505" y="12522"/>
                    </a:cubicBezTo>
                    <a:cubicBezTo>
                      <a:pt x="5518" y="12489"/>
                      <a:pt x="5535" y="12456"/>
                      <a:pt x="5544" y="12423"/>
                    </a:cubicBezTo>
                    <a:cubicBezTo>
                      <a:pt x="5544" y="12412"/>
                      <a:pt x="5544" y="12390"/>
                      <a:pt x="5553" y="12379"/>
                    </a:cubicBezTo>
                    <a:cubicBezTo>
                      <a:pt x="5557" y="12368"/>
                      <a:pt x="5566" y="12357"/>
                      <a:pt x="5570" y="12357"/>
                    </a:cubicBezTo>
                    <a:cubicBezTo>
                      <a:pt x="5575" y="12335"/>
                      <a:pt x="5575" y="12313"/>
                      <a:pt x="5579" y="12302"/>
                    </a:cubicBezTo>
                    <a:cubicBezTo>
                      <a:pt x="5618" y="12181"/>
                      <a:pt x="5662" y="12081"/>
                      <a:pt x="5701" y="11982"/>
                    </a:cubicBezTo>
                    <a:cubicBezTo>
                      <a:pt x="5701" y="11982"/>
                      <a:pt x="5710" y="11982"/>
                      <a:pt x="5715" y="11971"/>
                    </a:cubicBezTo>
                    <a:cubicBezTo>
                      <a:pt x="5715" y="11971"/>
                      <a:pt x="5715" y="11949"/>
                      <a:pt x="5715" y="11938"/>
                    </a:cubicBezTo>
                    <a:lnTo>
                      <a:pt x="5728" y="11938"/>
                    </a:lnTo>
                    <a:cubicBezTo>
                      <a:pt x="5728" y="11938"/>
                      <a:pt x="5745" y="11872"/>
                      <a:pt x="5763" y="11872"/>
                    </a:cubicBezTo>
                    <a:cubicBezTo>
                      <a:pt x="5763" y="11850"/>
                      <a:pt x="5767" y="11850"/>
                      <a:pt x="5771" y="11839"/>
                    </a:cubicBezTo>
                    <a:cubicBezTo>
                      <a:pt x="5780" y="11817"/>
                      <a:pt x="5784" y="11806"/>
                      <a:pt x="5789" y="11795"/>
                    </a:cubicBezTo>
                    <a:cubicBezTo>
                      <a:pt x="5789" y="11795"/>
                      <a:pt x="5789" y="11784"/>
                      <a:pt x="5793" y="11773"/>
                    </a:cubicBezTo>
                    <a:cubicBezTo>
                      <a:pt x="5793" y="11751"/>
                      <a:pt x="5802" y="11751"/>
                      <a:pt x="5806" y="11740"/>
                    </a:cubicBezTo>
                    <a:cubicBezTo>
                      <a:pt x="5854" y="11630"/>
                      <a:pt x="5902" y="11497"/>
                      <a:pt x="5950" y="11398"/>
                    </a:cubicBezTo>
                    <a:cubicBezTo>
                      <a:pt x="5950" y="11398"/>
                      <a:pt x="5950" y="11398"/>
                      <a:pt x="5950" y="11376"/>
                    </a:cubicBezTo>
                    <a:cubicBezTo>
                      <a:pt x="5959" y="11354"/>
                      <a:pt x="5968" y="11332"/>
                      <a:pt x="5972" y="11321"/>
                    </a:cubicBezTo>
                    <a:cubicBezTo>
                      <a:pt x="5981" y="11299"/>
                      <a:pt x="5985" y="11277"/>
                      <a:pt x="5994" y="11244"/>
                    </a:cubicBezTo>
                    <a:cubicBezTo>
                      <a:pt x="6007" y="11211"/>
                      <a:pt x="6025" y="11167"/>
                      <a:pt x="6042" y="11134"/>
                    </a:cubicBezTo>
                    <a:cubicBezTo>
                      <a:pt x="6042" y="11134"/>
                      <a:pt x="6042" y="11134"/>
                      <a:pt x="6042" y="11134"/>
                    </a:cubicBezTo>
                    <a:cubicBezTo>
                      <a:pt x="6055" y="11100"/>
                      <a:pt x="6068" y="11056"/>
                      <a:pt x="6077" y="11045"/>
                    </a:cubicBezTo>
                    <a:cubicBezTo>
                      <a:pt x="6077" y="11034"/>
                      <a:pt x="6077" y="11034"/>
                      <a:pt x="6077" y="11023"/>
                    </a:cubicBezTo>
                    <a:cubicBezTo>
                      <a:pt x="6082" y="11001"/>
                      <a:pt x="6086" y="10979"/>
                      <a:pt x="6095" y="10979"/>
                    </a:cubicBezTo>
                    <a:cubicBezTo>
                      <a:pt x="6103" y="10946"/>
                      <a:pt x="6095" y="10968"/>
                      <a:pt x="6095" y="10946"/>
                    </a:cubicBezTo>
                    <a:lnTo>
                      <a:pt x="6103" y="10946"/>
                    </a:lnTo>
                    <a:cubicBezTo>
                      <a:pt x="6103" y="10946"/>
                      <a:pt x="6116" y="10913"/>
                      <a:pt x="6116" y="10902"/>
                    </a:cubicBezTo>
                    <a:cubicBezTo>
                      <a:pt x="6090" y="10902"/>
                      <a:pt x="6073" y="10946"/>
                      <a:pt x="6064" y="10979"/>
                    </a:cubicBezTo>
                    <a:cubicBezTo>
                      <a:pt x="6060" y="10979"/>
                      <a:pt x="6055" y="10979"/>
                      <a:pt x="6051" y="10979"/>
                    </a:cubicBezTo>
                    <a:cubicBezTo>
                      <a:pt x="6042" y="11001"/>
                      <a:pt x="6033" y="11023"/>
                      <a:pt x="6020" y="11034"/>
                    </a:cubicBezTo>
                    <a:cubicBezTo>
                      <a:pt x="6012" y="11045"/>
                      <a:pt x="6007" y="11056"/>
                      <a:pt x="5999" y="11067"/>
                    </a:cubicBezTo>
                    <a:cubicBezTo>
                      <a:pt x="5981" y="11100"/>
                      <a:pt x="5972" y="11156"/>
                      <a:pt x="5955" y="11178"/>
                    </a:cubicBezTo>
                    <a:cubicBezTo>
                      <a:pt x="5946" y="11189"/>
                      <a:pt x="5933" y="11189"/>
                      <a:pt x="5920" y="11200"/>
                    </a:cubicBezTo>
                    <a:cubicBezTo>
                      <a:pt x="5881" y="11277"/>
                      <a:pt x="5846" y="11365"/>
                      <a:pt x="5802" y="11442"/>
                    </a:cubicBezTo>
                    <a:cubicBezTo>
                      <a:pt x="5793" y="11464"/>
                      <a:pt x="5780" y="11475"/>
                      <a:pt x="5771" y="11497"/>
                    </a:cubicBezTo>
                    <a:cubicBezTo>
                      <a:pt x="5767" y="11497"/>
                      <a:pt x="5763" y="11508"/>
                      <a:pt x="5758" y="11530"/>
                    </a:cubicBezTo>
                    <a:cubicBezTo>
                      <a:pt x="5758" y="11530"/>
                      <a:pt x="5745" y="11530"/>
                      <a:pt x="5736" y="11541"/>
                    </a:cubicBezTo>
                    <a:cubicBezTo>
                      <a:pt x="5719" y="11563"/>
                      <a:pt x="5706" y="11596"/>
                      <a:pt x="5693" y="11619"/>
                    </a:cubicBezTo>
                    <a:cubicBezTo>
                      <a:pt x="5693" y="11619"/>
                      <a:pt x="5693" y="11630"/>
                      <a:pt x="5693" y="11641"/>
                    </a:cubicBezTo>
                    <a:cubicBezTo>
                      <a:pt x="5688" y="11641"/>
                      <a:pt x="5684" y="11641"/>
                      <a:pt x="5680" y="11641"/>
                    </a:cubicBezTo>
                    <a:cubicBezTo>
                      <a:pt x="5658" y="11685"/>
                      <a:pt x="5640" y="11718"/>
                      <a:pt x="5623" y="11762"/>
                    </a:cubicBezTo>
                    <a:cubicBezTo>
                      <a:pt x="5597" y="11817"/>
                      <a:pt x="5562" y="11872"/>
                      <a:pt x="5544" y="11916"/>
                    </a:cubicBezTo>
                    <a:cubicBezTo>
                      <a:pt x="5540" y="11916"/>
                      <a:pt x="5535" y="11916"/>
                      <a:pt x="5531" y="11916"/>
                    </a:cubicBezTo>
                    <a:cubicBezTo>
                      <a:pt x="5522" y="11938"/>
                      <a:pt x="5514" y="11960"/>
                      <a:pt x="5500" y="11971"/>
                    </a:cubicBezTo>
                    <a:cubicBezTo>
                      <a:pt x="5500" y="11971"/>
                      <a:pt x="5487" y="11982"/>
                      <a:pt x="5483" y="11993"/>
                    </a:cubicBezTo>
                    <a:cubicBezTo>
                      <a:pt x="5479" y="11993"/>
                      <a:pt x="5470" y="12015"/>
                      <a:pt x="5466" y="12026"/>
                    </a:cubicBezTo>
                    <a:cubicBezTo>
                      <a:pt x="5461" y="12037"/>
                      <a:pt x="5452" y="12059"/>
                      <a:pt x="5448" y="12059"/>
                    </a:cubicBezTo>
                    <a:cubicBezTo>
                      <a:pt x="5439" y="12059"/>
                      <a:pt x="5431" y="12059"/>
                      <a:pt x="5422" y="12059"/>
                    </a:cubicBezTo>
                    <a:cubicBezTo>
                      <a:pt x="5422" y="12059"/>
                      <a:pt x="5417" y="12093"/>
                      <a:pt x="5409" y="12093"/>
                    </a:cubicBezTo>
                    <a:cubicBezTo>
                      <a:pt x="5369" y="12170"/>
                      <a:pt x="5330" y="12236"/>
                      <a:pt x="5295" y="12313"/>
                    </a:cubicBezTo>
                    <a:cubicBezTo>
                      <a:pt x="5273" y="12357"/>
                      <a:pt x="5251" y="12390"/>
                      <a:pt x="5230" y="12434"/>
                    </a:cubicBezTo>
                    <a:cubicBezTo>
                      <a:pt x="5203" y="12478"/>
                      <a:pt x="5182" y="12544"/>
                      <a:pt x="5160" y="12577"/>
                    </a:cubicBezTo>
                    <a:cubicBezTo>
                      <a:pt x="5160" y="12588"/>
                      <a:pt x="5160" y="12588"/>
                      <a:pt x="5151" y="12599"/>
                    </a:cubicBezTo>
                    <a:cubicBezTo>
                      <a:pt x="5099" y="12721"/>
                      <a:pt x="5042" y="12864"/>
                      <a:pt x="4989" y="12985"/>
                    </a:cubicBezTo>
                    <a:cubicBezTo>
                      <a:pt x="4976" y="13007"/>
                      <a:pt x="4967" y="13018"/>
                      <a:pt x="4959" y="13040"/>
                    </a:cubicBezTo>
                    <a:cubicBezTo>
                      <a:pt x="4946" y="13062"/>
                      <a:pt x="4933" y="13073"/>
                      <a:pt x="4924" y="13095"/>
                    </a:cubicBezTo>
                    <a:cubicBezTo>
                      <a:pt x="4915" y="13117"/>
                      <a:pt x="4893" y="13161"/>
                      <a:pt x="4880" y="13205"/>
                    </a:cubicBezTo>
                    <a:cubicBezTo>
                      <a:pt x="4858" y="13250"/>
                      <a:pt x="4845" y="13305"/>
                      <a:pt x="4823" y="13283"/>
                    </a:cubicBezTo>
                    <a:cubicBezTo>
                      <a:pt x="4819" y="13283"/>
                      <a:pt x="4819" y="13272"/>
                      <a:pt x="4815" y="13261"/>
                    </a:cubicBezTo>
                    <a:cubicBezTo>
                      <a:pt x="4815" y="13261"/>
                      <a:pt x="4801" y="13238"/>
                      <a:pt x="4801" y="13216"/>
                    </a:cubicBezTo>
                    <a:cubicBezTo>
                      <a:pt x="4815" y="13139"/>
                      <a:pt x="4845" y="13128"/>
                      <a:pt x="4845" y="13029"/>
                    </a:cubicBezTo>
                    <a:cubicBezTo>
                      <a:pt x="4863" y="13029"/>
                      <a:pt x="4871" y="12963"/>
                      <a:pt x="4880" y="12930"/>
                    </a:cubicBezTo>
                    <a:cubicBezTo>
                      <a:pt x="4893" y="12897"/>
                      <a:pt x="4898" y="12886"/>
                      <a:pt x="4902" y="12853"/>
                    </a:cubicBezTo>
                    <a:cubicBezTo>
                      <a:pt x="4902" y="12842"/>
                      <a:pt x="4906" y="12820"/>
                      <a:pt x="4911" y="12798"/>
                    </a:cubicBezTo>
                    <a:cubicBezTo>
                      <a:pt x="4937" y="12754"/>
                      <a:pt x="4954" y="12688"/>
                      <a:pt x="4976" y="12621"/>
                    </a:cubicBezTo>
                    <a:cubicBezTo>
                      <a:pt x="4985" y="12588"/>
                      <a:pt x="4998" y="12555"/>
                      <a:pt x="5011" y="12533"/>
                    </a:cubicBezTo>
                    <a:cubicBezTo>
                      <a:pt x="5020" y="12500"/>
                      <a:pt x="5029" y="12467"/>
                      <a:pt x="5037" y="12434"/>
                    </a:cubicBezTo>
                    <a:cubicBezTo>
                      <a:pt x="5046" y="12412"/>
                      <a:pt x="5037" y="12390"/>
                      <a:pt x="5042" y="12357"/>
                    </a:cubicBezTo>
                    <a:cubicBezTo>
                      <a:pt x="5064" y="12302"/>
                      <a:pt x="5077" y="12247"/>
                      <a:pt x="5094" y="12192"/>
                    </a:cubicBezTo>
                    <a:cubicBezTo>
                      <a:pt x="5094" y="12192"/>
                      <a:pt x="5094" y="12170"/>
                      <a:pt x="5099" y="12170"/>
                    </a:cubicBezTo>
                    <a:cubicBezTo>
                      <a:pt x="5099" y="12170"/>
                      <a:pt x="5107" y="12159"/>
                      <a:pt x="5107" y="12148"/>
                    </a:cubicBezTo>
                    <a:cubicBezTo>
                      <a:pt x="5125" y="12104"/>
                      <a:pt x="5138" y="12059"/>
                      <a:pt x="5151" y="12026"/>
                    </a:cubicBezTo>
                    <a:cubicBezTo>
                      <a:pt x="5151" y="12015"/>
                      <a:pt x="5164" y="12004"/>
                      <a:pt x="5164" y="12004"/>
                    </a:cubicBezTo>
                    <a:cubicBezTo>
                      <a:pt x="5173" y="11982"/>
                      <a:pt x="5182" y="11960"/>
                      <a:pt x="5190" y="11938"/>
                    </a:cubicBezTo>
                    <a:cubicBezTo>
                      <a:pt x="5190" y="11938"/>
                      <a:pt x="5203" y="11938"/>
                      <a:pt x="5208" y="11927"/>
                    </a:cubicBezTo>
                    <a:cubicBezTo>
                      <a:pt x="5208" y="11927"/>
                      <a:pt x="5208" y="11905"/>
                      <a:pt x="5208" y="11894"/>
                    </a:cubicBezTo>
                    <a:cubicBezTo>
                      <a:pt x="5208" y="11894"/>
                      <a:pt x="5216" y="11883"/>
                      <a:pt x="5221" y="11872"/>
                    </a:cubicBezTo>
                    <a:cubicBezTo>
                      <a:pt x="5230" y="11850"/>
                      <a:pt x="5230" y="11828"/>
                      <a:pt x="5238" y="11817"/>
                    </a:cubicBezTo>
                    <a:cubicBezTo>
                      <a:pt x="5247" y="11784"/>
                      <a:pt x="5260" y="11751"/>
                      <a:pt x="5265" y="11740"/>
                    </a:cubicBezTo>
                    <a:cubicBezTo>
                      <a:pt x="5273" y="11718"/>
                      <a:pt x="5278" y="11707"/>
                      <a:pt x="5286" y="11696"/>
                    </a:cubicBezTo>
                    <a:cubicBezTo>
                      <a:pt x="5286" y="11685"/>
                      <a:pt x="5286" y="11674"/>
                      <a:pt x="5295" y="11663"/>
                    </a:cubicBezTo>
                    <a:cubicBezTo>
                      <a:pt x="5304" y="11641"/>
                      <a:pt x="5313" y="11608"/>
                      <a:pt x="5317" y="11585"/>
                    </a:cubicBezTo>
                    <a:cubicBezTo>
                      <a:pt x="5317" y="11585"/>
                      <a:pt x="5326" y="11585"/>
                      <a:pt x="5326" y="11585"/>
                    </a:cubicBezTo>
                    <a:cubicBezTo>
                      <a:pt x="5334" y="11552"/>
                      <a:pt x="5348" y="11530"/>
                      <a:pt x="5352" y="11508"/>
                    </a:cubicBezTo>
                    <a:cubicBezTo>
                      <a:pt x="5369" y="11453"/>
                      <a:pt x="5382" y="11409"/>
                      <a:pt x="5396" y="11376"/>
                    </a:cubicBezTo>
                    <a:cubicBezTo>
                      <a:pt x="5400" y="11354"/>
                      <a:pt x="5404" y="11354"/>
                      <a:pt x="5413" y="11343"/>
                    </a:cubicBezTo>
                    <a:cubicBezTo>
                      <a:pt x="5413" y="11343"/>
                      <a:pt x="5422" y="11299"/>
                      <a:pt x="5422" y="11288"/>
                    </a:cubicBezTo>
                    <a:cubicBezTo>
                      <a:pt x="5422" y="11288"/>
                      <a:pt x="5431" y="11288"/>
                      <a:pt x="5431" y="11288"/>
                    </a:cubicBezTo>
                    <a:cubicBezTo>
                      <a:pt x="5431" y="11288"/>
                      <a:pt x="5431" y="11266"/>
                      <a:pt x="5431" y="11266"/>
                    </a:cubicBezTo>
                    <a:cubicBezTo>
                      <a:pt x="5431" y="11266"/>
                      <a:pt x="5435" y="11244"/>
                      <a:pt x="5439" y="11233"/>
                    </a:cubicBezTo>
                    <a:cubicBezTo>
                      <a:pt x="5448" y="11211"/>
                      <a:pt x="5457" y="11189"/>
                      <a:pt x="5461" y="11167"/>
                    </a:cubicBezTo>
                    <a:cubicBezTo>
                      <a:pt x="5461" y="11167"/>
                      <a:pt x="5466" y="11167"/>
                      <a:pt x="5470" y="11167"/>
                    </a:cubicBezTo>
                    <a:cubicBezTo>
                      <a:pt x="5479" y="11134"/>
                      <a:pt x="5487" y="11112"/>
                      <a:pt x="5492" y="11067"/>
                    </a:cubicBezTo>
                    <a:cubicBezTo>
                      <a:pt x="5479" y="11089"/>
                      <a:pt x="5466" y="11123"/>
                      <a:pt x="5448" y="11145"/>
                    </a:cubicBezTo>
                    <a:cubicBezTo>
                      <a:pt x="5439" y="11145"/>
                      <a:pt x="5431" y="11145"/>
                      <a:pt x="5422" y="11167"/>
                    </a:cubicBezTo>
                    <a:cubicBezTo>
                      <a:pt x="5413" y="11178"/>
                      <a:pt x="5409" y="11200"/>
                      <a:pt x="5400" y="11211"/>
                    </a:cubicBezTo>
                    <a:cubicBezTo>
                      <a:pt x="5369" y="11266"/>
                      <a:pt x="5330" y="11321"/>
                      <a:pt x="5304" y="11365"/>
                    </a:cubicBezTo>
                    <a:cubicBezTo>
                      <a:pt x="5278" y="11420"/>
                      <a:pt x="5256" y="11464"/>
                      <a:pt x="5230" y="11508"/>
                    </a:cubicBezTo>
                    <a:cubicBezTo>
                      <a:pt x="5199" y="11574"/>
                      <a:pt x="5160" y="11630"/>
                      <a:pt x="5133" y="11685"/>
                    </a:cubicBezTo>
                    <a:cubicBezTo>
                      <a:pt x="5125" y="11707"/>
                      <a:pt x="5112" y="11729"/>
                      <a:pt x="5103" y="11751"/>
                    </a:cubicBezTo>
                    <a:cubicBezTo>
                      <a:pt x="5064" y="11828"/>
                      <a:pt x="5024" y="11916"/>
                      <a:pt x="4985" y="12004"/>
                    </a:cubicBezTo>
                    <a:cubicBezTo>
                      <a:pt x="4933" y="12126"/>
                      <a:pt x="4884" y="12247"/>
                      <a:pt x="4836" y="12379"/>
                    </a:cubicBezTo>
                    <a:cubicBezTo>
                      <a:pt x="4823" y="12401"/>
                      <a:pt x="4810" y="12434"/>
                      <a:pt x="4797" y="12456"/>
                    </a:cubicBezTo>
                    <a:cubicBezTo>
                      <a:pt x="4784" y="12489"/>
                      <a:pt x="4771" y="12522"/>
                      <a:pt x="4758" y="12555"/>
                    </a:cubicBezTo>
                    <a:cubicBezTo>
                      <a:pt x="4745" y="12577"/>
                      <a:pt x="4732" y="12599"/>
                      <a:pt x="4718" y="12632"/>
                    </a:cubicBezTo>
                    <a:cubicBezTo>
                      <a:pt x="4705" y="12665"/>
                      <a:pt x="4697" y="12699"/>
                      <a:pt x="4683" y="12732"/>
                    </a:cubicBezTo>
                    <a:cubicBezTo>
                      <a:pt x="4670" y="12754"/>
                      <a:pt x="4657" y="12787"/>
                      <a:pt x="4644" y="12820"/>
                    </a:cubicBezTo>
                    <a:cubicBezTo>
                      <a:pt x="4631" y="12853"/>
                      <a:pt x="4622" y="12875"/>
                      <a:pt x="4609" y="12908"/>
                    </a:cubicBezTo>
                    <a:cubicBezTo>
                      <a:pt x="4609" y="12908"/>
                      <a:pt x="4600" y="12908"/>
                      <a:pt x="4596" y="12908"/>
                    </a:cubicBezTo>
                    <a:cubicBezTo>
                      <a:pt x="4579" y="12930"/>
                      <a:pt x="4566" y="12996"/>
                      <a:pt x="4552" y="13029"/>
                    </a:cubicBezTo>
                    <a:cubicBezTo>
                      <a:pt x="4544" y="13051"/>
                      <a:pt x="4535" y="13062"/>
                      <a:pt x="4531" y="13073"/>
                    </a:cubicBezTo>
                    <a:cubicBezTo>
                      <a:pt x="4504" y="13139"/>
                      <a:pt x="4482" y="13194"/>
                      <a:pt x="4456" y="13250"/>
                    </a:cubicBezTo>
                    <a:cubicBezTo>
                      <a:pt x="4443" y="13283"/>
                      <a:pt x="4430" y="13305"/>
                      <a:pt x="4417" y="13338"/>
                    </a:cubicBezTo>
                    <a:cubicBezTo>
                      <a:pt x="4408" y="13360"/>
                      <a:pt x="4395" y="13382"/>
                      <a:pt x="4386" y="13404"/>
                    </a:cubicBezTo>
                    <a:cubicBezTo>
                      <a:pt x="4382" y="13415"/>
                      <a:pt x="4373" y="13426"/>
                      <a:pt x="4365" y="13448"/>
                    </a:cubicBezTo>
                    <a:cubicBezTo>
                      <a:pt x="4356" y="13470"/>
                      <a:pt x="4351" y="13481"/>
                      <a:pt x="4343" y="13492"/>
                    </a:cubicBezTo>
                    <a:cubicBezTo>
                      <a:pt x="4325" y="13536"/>
                      <a:pt x="4308" y="13558"/>
                      <a:pt x="4290" y="13591"/>
                    </a:cubicBezTo>
                    <a:cubicBezTo>
                      <a:pt x="4277" y="13613"/>
                      <a:pt x="4268" y="13646"/>
                      <a:pt x="4255" y="13690"/>
                    </a:cubicBezTo>
                    <a:cubicBezTo>
                      <a:pt x="4242" y="13723"/>
                      <a:pt x="4220" y="13723"/>
                      <a:pt x="4212" y="13768"/>
                    </a:cubicBezTo>
                    <a:cubicBezTo>
                      <a:pt x="4181" y="13768"/>
                      <a:pt x="4177" y="13812"/>
                      <a:pt x="4159" y="13834"/>
                    </a:cubicBezTo>
                    <a:cubicBezTo>
                      <a:pt x="4146" y="13812"/>
                      <a:pt x="4129" y="13856"/>
                      <a:pt x="4111" y="13845"/>
                    </a:cubicBezTo>
                    <a:cubicBezTo>
                      <a:pt x="4094" y="13845"/>
                      <a:pt x="4081" y="13823"/>
                      <a:pt x="4076" y="13779"/>
                    </a:cubicBezTo>
                    <a:cubicBezTo>
                      <a:pt x="4076" y="13746"/>
                      <a:pt x="4085" y="13723"/>
                      <a:pt x="4094" y="13701"/>
                    </a:cubicBezTo>
                    <a:cubicBezTo>
                      <a:pt x="4116" y="13624"/>
                      <a:pt x="4142" y="13580"/>
                      <a:pt x="4150" y="13481"/>
                    </a:cubicBezTo>
                    <a:cubicBezTo>
                      <a:pt x="4172" y="13437"/>
                      <a:pt x="4190" y="13382"/>
                      <a:pt x="4203" y="13338"/>
                    </a:cubicBezTo>
                    <a:cubicBezTo>
                      <a:pt x="4203" y="13316"/>
                      <a:pt x="4212" y="13294"/>
                      <a:pt x="4216" y="13272"/>
                    </a:cubicBezTo>
                    <a:cubicBezTo>
                      <a:pt x="4220" y="13261"/>
                      <a:pt x="4233" y="13250"/>
                      <a:pt x="4238" y="13250"/>
                    </a:cubicBezTo>
                    <a:cubicBezTo>
                      <a:pt x="4238" y="13250"/>
                      <a:pt x="4238" y="13227"/>
                      <a:pt x="4238" y="13227"/>
                    </a:cubicBezTo>
                    <a:cubicBezTo>
                      <a:pt x="4264" y="13161"/>
                      <a:pt x="4290" y="13084"/>
                      <a:pt x="4316" y="13007"/>
                    </a:cubicBezTo>
                    <a:cubicBezTo>
                      <a:pt x="4330" y="12974"/>
                      <a:pt x="4343" y="12941"/>
                      <a:pt x="4356" y="12908"/>
                    </a:cubicBezTo>
                    <a:cubicBezTo>
                      <a:pt x="4369" y="12875"/>
                      <a:pt x="4391" y="12831"/>
                      <a:pt x="4395" y="12787"/>
                    </a:cubicBezTo>
                    <a:cubicBezTo>
                      <a:pt x="4395" y="12776"/>
                      <a:pt x="4408" y="12754"/>
                      <a:pt x="4413" y="12743"/>
                    </a:cubicBezTo>
                    <a:cubicBezTo>
                      <a:pt x="4430" y="12688"/>
                      <a:pt x="4452" y="12643"/>
                      <a:pt x="4474" y="12588"/>
                    </a:cubicBezTo>
                    <a:cubicBezTo>
                      <a:pt x="4487" y="12555"/>
                      <a:pt x="4500" y="12522"/>
                      <a:pt x="4513" y="12489"/>
                    </a:cubicBezTo>
                    <a:cubicBezTo>
                      <a:pt x="4531" y="12456"/>
                      <a:pt x="4548" y="12445"/>
                      <a:pt x="4557" y="12390"/>
                    </a:cubicBezTo>
                    <a:cubicBezTo>
                      <a:pt x="4566" y="12368"/>
                      <a:pt x="4574" y="12346"/>
                      <a:pt x="4583" y="12346"/>
                    </a:cubicBezTo>
                    <a:cubicBezTo>
                      <a:pt x="4583" y="12302"/>
                      <a:pt x="4592" y="12280"/>
                      <a:pt x="4592" y="12269"/>
                    </a:cubicBezTo>
                    <a:cubicBezTo>
                      <a:pt x="4592" y="12269"/>
                      <a:pt x="4592" y="12247"/>
                      <a:pt x="4596" y="12236"/>
                    </a:cubicBezTo>
                    <a:cubicBezTo>
                      <a:pt x="4609" y="12192"/>
                      <a:pt x="4635" y="12159"/>
                      <a:pt x="4653" y="12126"/>
                    </a:cubicBezTo>
                    <a:cubicBezTo>
                      <a:pt x="4666" y="12081"/>
                      <a:pt x="4679" y="12037"/>
                      <a:pt x="4688" y="12004"/>
                    </a:cubicBezTo>
                    <a:cubicBezTo>
                      <a:pt x="4688" y="12004"/>
                      <a:pt x="4697" y="11982"/>
                      <a:pt x="4701" y="11960"/>
                    </a:cubicBezTo>
                    <a:cubicBezTo>
                      <a:pt x="4714" y="11927"/>
                      <a:pt x="4732" y="11894"/>
                      <a:pt x="4740" y="11861"/>
                    </a:cubicBezTo>
                    <a:cubicBezTo>
                      <a:pt x="4740" y="11861"/>
                      <a:pt x="4740" y="11839"/>
                      <a:pt x="4740" y="11839"/>
                    </a:cubicBezTo>
                    <a:cubicBezTo>
                      <a:pt x="4740" y="11839"/>
                      <a:pt x="4749" y="11839"/>
                      <a:pt x="4753" y="11828"/>
                    </a:cubicBezTo>
                    <a:cubicBezTo>
                      <a:pt x="4762" y="11806"/>
                      <a:pt x="4767" y="11773"/>
                      <a:pt x="4780" y="11762"/>
                    </a:cubicBezTo>
                    <a:cubicBezTo>
                      <a:pt x="4788" y="11740"/>
                      <a:pt x="4801" y="11729"/>
                      <a:pt x="4810" y="11696"/>
                    </a:cubicBezTo>
                    <a:cubicBezTo>
                      <a:pt x="4810" y="11696"/>
                      <a:pt x="4815" y="11674"/>
                      <a:pt x="4819" y="11652"/>
                    </a:cubicBezTo>
                    <a:cubicBezTo>
                      <a:pt x="4819" y="11630"/>
                      <a:pt x="4832" y="11630"/>
                      <a:pt x="4836" y="11619"/>
                    </a:cubicBezTo>
                    <a:cubicBezTo>
                      <a:pt x="4854" y="11574"/>
                      <a:pt x="4871" y="11519"/>
                      <a:pt x="4889" y="11497"/>
                    </a:cubicBezTo>
                    <a:cubicBezTo>
                      <a:pt x="4893" y="11486"/>
                      <a:pt x="4898" y="11475"/>
                      <a:pt x="4906" y="11453"/>
                    </a:cubicBezTo>
                    <a:cubicBezTo>
                      <a:pt x="4915" y="11431"/>
                      <a:pt x="4928" y="11420"/>
                      <a:pt x="4933" y="11398"/>
                    </a:cubicBezTo>
                    <a:cubicBezTo>
                      <a:pt x="4933" y="11398"/>
                      <a:pt x="4941" y="11398"/>
                      <a:pt x="4941" y="11387"/>
                    </a:cubicBezTo>
                    <a:cubicBezTo>
                      <a:pt x="4941" y="11387"/>
                      <a:pt x="4941" y="11365"/>
                      <a:pt x="4941" y="11365"/>
                    </a:cubicBezTo>
                    <a:cubicBezTo>
                      <a:pt x="4941" y="11365"/>
                      <a:pt x="4946" y="11365"/>
                      <a:pt x="4946" y="11365"/>
                    </a:cubicBezTo>
                    <a:cubicBezTo>
                      <a:pt x="4946" y="11365"/>
                      <a:pt x="4946" y="11343"/>
                      <a:pt x="4950" y="11343"/>
                    </a:cubicBezTo>
                    <a:cubicBezTo>
                      <a:pt x="4963" y="11310"/>
                      <a:pt x="4981" y="11266"/>
                      <a:pt x="4989" y="11244"/>
                    </a:cubicBezTo>
                    <a:cubicBezTo>
                      <a:pt x="4989" y="11244"/>
                      <a:pt x="4998" y="11244"/>
                      <a:pt x="5002" y="11233"/>
                    </a:cubicBezTo>
                    <a:cubicBezTo>
                      <a:pt x="5011" y="11211"/>
                      <a:pt x="5016" y="11178"/>
                      <a:pt x="5029" y="11167"/>
                    </a:cubicBezTo>
                    <a:cubicBezTo>
                      <a:pt x="5037" y="11167"/>
                      <a:pt x="5029" y="11134"/>
                      <a:pt x="5037" y="11134"/>
                    </a:cubicBezTo>
                    <a:cubicBezTo>
                      <a:pt x="5050" y="11156"/>
                      <a:pt x="5046" y="11112"/>
                      <a:pt x="5050" y="11100"/>
                    </a:cubicBezTo>
                    <a:cubicBezTo>
                      <a:pt x="5050" y="11100"/>
                      <a:pt x="5064" y="11100"/>
                      <a:pt x="5068" y="11078"/>
                    </a:cubicBezTo>
                    <a:cubicBezTo>
                      <a:pt x="5068" y="11078"/>
                      <a:pt x="5068" y="11056"/>
                      <a:pt x="5068" y="11045"/>
                    </a:cubicBezTo>
                    <a:cubicBezTo>
                      <a:pt x="5068" y="11045"/>
                      <a:pt x="5072" y="11045"/>
                      <a:pt x="5072" y="11034"/>
                    </a:cubicBezTo>
                    <a:cubicBezTo>
                      <a:pt x="5094" y="10979"/>
                      <a:pt x="5116" y="10935"/>
                      <a:pt x="5133" y="10880"/>
                    </a:cubicBezTo>
                    <a:cubicBezTo>
                      <a:pt x="5138" y="10880"/>
                      <a:pt x="5133" y="10847"/>
                      <a:pt x="5142" y="10836"/>
                    </a:cubicBezTo>
                    <a:cubicBezTo>
                      <a:pt x="5142" y="10836"/>
                      <a:pt x="5155" y="10836"/>
                      <a:pt x="5160" y="10814"/>
                    </a:cubicBezTo>
                    <a:cubicBezTo>
                      <a:pt x="5160" y="10814"/>
                      <a:pt x="5160" y="10781"/>
                      <a:pt x="5168" y="10781"/>
                    </a:cubicBezTo>
                    <a:cubicBezTo>
                      <a:pt x="5177" y="10759"/>
                      <a:pt x="5186" y="10748"/>
                      <a:pt x="5195" y="10726"/>
                    </a:cubicBezTo>
                    <a:cubicBezTo>
                      <a:pt x="5195" y="10726"/>
                      <a:pt x="5203" y="10704"/>
                      <a:pt x="5208" y="10693"/>
                    </a:cubicBezTo>
                    <a:cubicBezTo>
                      <a:pt x="5238" y="10638"/>
                      <a:pt x="5260" y="10583"/>
                      <a:pt x="5291" y="10517"/>
                    </a:cubicBezTo>
                    <a:cubicBezTo>
                      <a:pt x="5308" y="10484"/>
                      <a:pt x="5326" y="10439"/>
                      <a:pt x="5334" y="10417"/>
                    </a:cubicBezTo>
                    <a:cubicBezTo>
                      <a:pt x="5334" y="10417"/>
                      <a:pt x="5343" y="10417"/>
                      <a:pt x="5348" y="10417"/>
                    </a:cubicBezTo>
                    <a:cubicBezTo>
                      <a:pt x="5348" y="10406"/>
                      <a:pt x="5348" y="10384"/>
                      <a:pt x="5356" y="10373"/>
                    </a:cubicBezTo>
                    <a:cubicBezTo>
                      <a:pt x="5361" y="10373"/>
                      <a:pt x="5369" y="10373"/>
                      <a:pt x="5374" y="10351"/>
                    </a:cubicBezTo>
                    <a:cubicBezTo>
                      <a:pt x="5382" y="10329"/>
                      <a:pt x="5387" y="10296"/>
                      <a:pt x="5396" y="10285"/>
                    </a:cubicBezTo>
                    <a:cubicBezTo>
                      <a:pt x="5409" y="10241"/>
                      <a:pt x="5435" y="10197"/>
                      <a:pt x="5439" y="10142"/>
                    </a:cubicBezTo>
                    <a:cubicBezTo>
                      <a:pt x="5417" y="10120"/>
                      <a:pt x="5409" y="10153"/>
                      <a:pt x="5404" y="10164"/>
                    </a:cubicBezTo>
                    <a:cubicBezTo>
                      <a:pt x="5396" y="10164"/>
                      <a:pt x="5382" y="10186"/>
                      <a:pt x="5374" y="10208"/>
                    </a:cubicBezTo>
                    <a:cubicBezTo>
                      <a:pt x="5308" y="10307"/>
                      <a:pt x="5247" y="10439"/>
                      <a:pt x="5190" y="10539"/>
                    </a:cubicBezTo>
                    <a:cubicBezTo>
                      <a:pt x="5177" y="10561"/>
                      <a:pt x="5173" y="10583"/>
                      <a:pt x="5160" y="10594"/>
                    </a:cubicBezTo>
                    <a:cubicBezTo>
                      <a:pt x="5147" y="10616"/>
                      <a:pt x="5142" y="10627"/>
                      <a:pt x="5133" y="10649"/>
                    </a:cubicBezTo>
                    <a:cubicBezTo>
                      <a:pt x="5133" y="10649"/>
                      <a:pt x="5120" y="10671"/>
                      <a:pt x="5116" y="10671"/>
                    </a:cubicBezTo>
                    <a:cubicBezTo>
                      <a:pt x="5107" y="10693"/>
                      <a:pt x="5099" y="10715"/>
                      <a:pt x="5090" y="10726"/>
                    </a:cubicBezTo>
                    <a:cubicBezTo>
                      <a:pt x="5068" y="10770"/>
                      <a:pt x="5037" y="10814"/>
                      <a:pt x="5020" y="10847"/>
                    </a:cubicBezTo>
                    <a:cubicBezTo>
                      <a:pt x="5016" y="10858"/>
                      <a:pt x="5007" y="10858"/>
                      <a:pt x="5002" y="10869"/>
                    </a:cubicBezTo>
                    <a:cubicBezTo>
                      <a:pt x="4994" y="10880"/>
                      <a:pt x="4985" y="10913"/>
                      <a:pt x="4976" y="10924"/>
                    </a:cubicBezTo>
                    <a:cubicBezTo>
                      <a:pt x="4967" y="10935"/>
                      <a:pt x="4963" y="10935"/>
                      <a:pt x="4959" y="10946"/>
                    </a:cubicBezTo>
                    <a:cubicBezTo>
                      <a:pt x="4950" y="10957"/>
                      <a:pt x="4941" y="10979"/>
                      <a:pt x="4928" y="11001"/>
                    </a:cubicBezTo>
                    <a:cubicBezTo>
                      <a:pt x="4915" y="11023"/>
                      <a:pt x="4902" y="11045"/>
                      <a:pt x="4889" y="11078"/>
                    </a:cubicBezTo>
                    <a:cubicBezTo>
                      <a:pt x="4876" y="11112"/>
                      <a:pt x="4863" y="11145"/>
                      <a:pt x="4849" y="11156"/>
                    </a:cubicBezTo>
                    <a:cubicBezTo>
                      <a:pt x="4845" y="11167"/>
                      <a:pt x="4841" y="11178"/>
                      <a:pt x="4836" y="11189"/>
                    </a:cubicBezTo>
                    <a:cubicBezTo>
                      <a:pt x="4819" y="11222"/>
                      <a:pt x="4801" y="11255"/>
                      <a:pt x="4788" y="11277"/>
                    </a:cubicBezTo>
                    <a:cubicBezTo>
                      <a:pt x="4788" y="11277"/>
                      <a:pt x="4788" y="11299"/>
                      <a:pt x="4784" y="11299"/>
                    </a:cubicBezTo>
                    <a:cubicBezTo>
                      <a:pt x="4784" y="11299"/>
                      <a:pt x="4771" y="11299"/>
                      <a:pt x="4771" y="11321"/>
                    </a:cubicBezTo>
                    <a:cubicBezTo>
                      <a:pt x="4771" y="11321"/>
                      <a:pt x="4771" y="11354"/>
                      <a:pt x="4762" y="11365"/>
                    </a:cubicBezTo>
                    <a:cubicBezTo>
                      <a:pt x="4753" y="11387"/>
                      <a:pt x="4745" y="11409"/>
                      <a:pt x="4736" y="11420"/>
                    </a:cubicBezTo>
                    <a:cubicBezTo>
                      <a:pt x="4727" y="11442"/>
                      <a:pt x="4714" y="11453"/>
                      <a:pt x="4710" y="11475"/>
                    </a:cubicBezTo>
                    <a:cubicBezTo>
                      <a:pt x="4701" y="11486"/>
                      <a:pt x="4692" y="11519"/>
                      <a:pt x="4688" y="11530"/>
                    </a:cubicBezTo>
                    <a:cubicBezTo>
                      <a:pt x="4683" y="11530"/>
                      <a:pt x="4675" y="11552"/>
                      <a:pt x="4670" y="11552"/>
                    </a:cubicBezTo>
                    <a:cubicBezTo>
                      <a:pt x="4657" y="11574"/>
                      <a:pt x="4649" y="11585"/>
                      <a:pt x="4640" y="11608"/>
                    </a:cubicBezTo>
                    <a:cubicBezTo>
                      <a:pt x="4622" y="11641"/>
                      <a:pt x="4609" y="11663"/>
                      <a:pt x="4596" y="11685"/>
                    </a:cubicBezTo>
                    <a:cubicBezTo>
                      <a:pt x="4592" y="11685"/>
                      <a:pt x="4587" y="11707"/>
                      <a:pt x="4587" y="11718"/>
                    </a:cubicBezTo>
                    <a:cubicBezTo>
                      <a:pt x="4587" y="11718"/>
                      <a:pt x="4574" y="11718"/>
                      <a:pt x="4570" y="11740"/>
                    </a:cubicBezTo>
                    <a:cubicBezTo>
                      <a:pt x="4557" y="11762"/>
                      <a:pt x="4544" y="11806"/>
                      <a:pt x="4531" y="11817"/>
                    </a:cubicBezTo>
                    <a:cubicBezTo>
                      <a:pt x="4526" y="11817"/>
                      <a:pt x="4518" y="11839"/>
                      <a:pt x="4513" y="11839"/>
                    </a:cubicBezTo>
                    <a:cubicBezTo>
                      <a:pt x="4504" y="11850"/>
                      <a:pt x="4496" y="11872"/>
                      <a:pt x="4491" y="11894"/>
                    </a:cubicBezTo>
                    <a:cubicBezTo>
                      <a:pt x="4482" y="11916"/>
                      <a:pt x="4474" y="11927"/>
                      <a:pt x="4461" y="11949"/>
                    </a:cubicBezTo>
                    <a:cubicBezTo>
                      <a:pt x="4452" y="11971"/>
                      <a:pt x="4448" y="11993"/>
                      <a:pt x="4434" y="12004"/>
                    </a:cubicBezTo>
                    <a:cubicBezTo>
                      <a:pt x="4421" y="12048"/>
                      <a:pt x="4400" y="12081"/>
                      <a:pt x="4382" y="12115"/>
                    </a:cubicBezTo>
                    <a:cubicBezTo>
                      <a:pt x="4365" y="12159"/>
                      <a:pt x="4351" y="12203"/>
                      <a:pt x="4334" y="12236"/>
                    </a:cubicBezTo>
                    <a:cubicBezTo>
                      <a:pt x="4325" y="12258"/>
                      <a:pt x="4316" y="12269"/>
                      <a:pt x="4303" y="12280"/>
                    </a:cubicBezTo>
                    <a:cubicBezTo>
                      <a:pt x="4295" y="12302"/>
                      <a:pt x="4286" y="12324"/>
                      <a:pt x="4282" y="12346"/>
                    </a:cubicBezTo>
                    <a:cubicBezTo>
                      <a:pt x="4264" y="12390"/>
                      <a:pt x="4247" y="12412"/>
                      <a:pt x="4229" y="12445"/>
                    </a:cubicBezTo>
                    <a:cubicBezTo>
                      <a:pt x="4194" y="12522"/>
                      <a:pt x="4164" y="12621"/>
                      <a:pt x="4133" y="12688"/>
                    </a:cubicBezTo>
                    <a:cubicBezTo>
                      <a:pt x="4133" y="12688"/>
                      <a:pt x="4129" y="12688"/>
                      <a:pt x="4124" y="12699"/>
                    </a:cubicBezTo>
                    <a:cubicBezTo>
                      <a:pt x="4124" y="12699"/>
                      <a:pt x="4124" y="12699"/>
                      <a:pt x="4124" y="12710"/>
                    </a:cubicBezTo>
                    <a:cubicBezTo>
                      <a:pt x="4120" y="12710"/>
                      <a:pt x="4111" y="12710"/>
                      <a:pt x="4107" y="12732"/>
                    </a:cubicBezTo>
                    <a:cubicBezTo>
                      <a:pt x="4041" y="12897"/>
                      <a:pt x="3971" y="13084"/>
                      <a:pt x="3910" y="13238"/>
                    </a:cubicBezTo>
                    <a:cubicBezTo>
                      <a:pt x="3906" y="13261"/>
                      <a:pt x="3897" y="13272"/>
                      <a:pt x="3888" y="13283"/>
                    </a:cubicBezTo>
                    <a:cubicBezTo>
                      <a:pt x="3880" y="13305"/>
                      <a:pt x="3875" y="13327"/>
                      <a:pt x="3867" y="13349"/>
                    </a:cubicBezTo>
                    <a:cubicBezTo>
                      <a:pt x="3836" y="13393"/>
                      <a:pt x="3814" y="13459"/>
                      <a:pt x="3788" y="13525"/>
                    </a:cubicBezTo>
                    <a:cubicBezTo>
                      <a:pt x="3783" y="13525"/>
                      <a:pt x="3775" y="13525"/>
                      <a:pt x="3770" y="13536"/>
                    </a:cubicBezTo>
                    <a:cubicBezTo>
                      <a:pt x="3770" y="13547"/>
                      <a:pt x="3766" y="13580"/>
                      <a:pt x="3762" y="13580"/>
                    </a:cubicBezTo>
                    <a:cubicBezTo>
                      <a:pt x="3762" y="13591"/>
                      <a:pt x="3753" y="13602"/>
                      <a:pt x="3749" y="13613"/>
                    </a:cubicBezTo>
                    <a:cubicBezTo>
                      <a:pt x="3740" y="13624"/>
                      <a:pt x="3735" y="13635"/>
                      <a:pt x="3727" y="13657"/>
                    </a:cubicBezTo>
                    <a:cubicBezTo>
                      <a:pt x="3727" y="13657"/>
                      <a:pt x="3727" y="13679"/>
                      <a:pt x="3718" y="13690"/>
                    </a:cubicBezTo>
                    <a:cubicBezTo>
                      <a:pt x="3718" y="13690"/>
                      <a:pt x="3709" y="13690"/>
                      <a:pt x="3705" y="13690"/>
                    </a:cubicBezTo>
                    <a:cubicBezTo>
                      <a:pt x="3700" y="13690"/>
                      <a:pt x="3700" y="13723"/>
                      <a:pt x="3696" y="13723"/>
                    </a:cubicBezTo>
                    <a:cubicBezTo>
                      <a:pt x="3696" y="13723"/>
                      <a:pt x="3687" y="13723"/>
                      <a:pt x="3687" y="13723"/>
                    </a:cubicBezTo>
                    <a:cubicBezTo>
                      <a:pt x="3687" y="13723"/>
                      <a:pt x="3687" y="13723"/>
                      <a:pt x="3683" y="13723"/>
                    </a:cubicBezTo>
                    <a:cubicBezTo>
                      <a:pt x="3674" y="13757"/>
                      <a:pt x="3666" y="13757"/>
                      <a:pt x="3657" y="13768"/>
                    </a:cubicBezTo>
                    <a:cubicBezTo>
                      <a:pt x="3644" y="13790"/>
                      <a:pt x="3626" y="13823"/>
                      <a:pt x="3613" y="13845"/>
                    </a:cubicBezTo>
                    <a:cubicBezTo>
                      <a:pt x="3596" y="13878"/>
                      <a:pt x="3578" y="13900"/>
                      <a:pt x="3561" y="13911"/>
                    </a:cubicBezTo>
                    <a:cubicBezTo>
                      <a:pt x="3556" y="13911"/>
                      <a:pt x="3517" y="13900"/>
                      <a:pt x="3513" y="13889"/>
                    </a:cubicBezTo>
                    <a:cubicBezTo>
                      <a:pt x="3491" y="13878"/>
                      <a:pt x="3478" y="13823"/>
                      <a:pt x="3473" y="13779"/>
                    </a:cubicBezTo>
                    <a:cubicBezTo>
                      <a:pt x="3486" y="13746"/>
                      <a:pt x="3508" y="13723"/>
                      <a:pt x="3521" y="13690"/>
                    </a:cubicBezTo>
                    <a:cubicBezTo>
                      <a:pt x="3526" y="13668"/>
                      <a:pt x="3534" y="13646"/>
                      <a:pt x="3534" y="13624"/>
                    </a:cubicBezTo>
                    <a:cubicBezTo>
                      <a:pt x="3539" y="13602"/>
                      <a:pt x="3543" y="13558"/>
                      <a:pt x="3548" y="13547"/>
                    </a:cubicBezTo>
                    <a:cubicBezTo>
                      <a:pt x="3561" y="13492"/>
                      <a:pt x="3587" y="13459"/>
                      <a:pt x="3604" y="13415"/>
                    </a:cubicBezTo>
                    <a:cubicBezTo>
                      <a:pt x="3631" y="13338"/>
                      <a:pt x="3657" y="13261"/>
                      <a:pt x="3679" y="13194"/>
                    </a:cubicBezTo>
                    <a:cubicBezTo>
                      <a:pt x="3692" y="13150"/>
                      <a:pt x="3705" y="13117"/>
                      <a:pt x="3718" y="13084"/>
                    </a:cubicBezTo>
                    <a:cubicBezTo>
                      <a:pt x="3722" y="13062"/>
                      <a:pt x="3735" y="13040"/>
                      <a:pt x="3740" y="13029"/>
                    </a:cubicBezTo>
                    <a:cubicBezTo>
                      <a:pt x="3740" y="13029"/>
                      <a:pt x="3744" y="13018"/>
                      <a:pt x="3749" y="13007"/>
                    </a:cubicBezTo>
                    <a:cubicBezTo>
                      <a:pt x="3749" y="13007"/>
                      <a:pt x="3749" y="12996"/>
                      <a:pt x="3749" y="12996"/>
                    </a:cubicBezTo>
                    <a:cubicBezTo>
                      <a:pt x="3749" y="12996"/>
                      <a:pt x="3753" y="12996"/>
                      <a:pt x="3757" y="12996"/>
                    </a:cubicBezTo>
                    <a:cubicBezTo>
                      <a:pt x="3757" y="12996"/>
                      <a:pt x="3757" y="12974"/>
                      <a:pt x="3757" y="12974"/>
                    </a:cubicBezTo>
                    <a:cubicBezTo>
                      <a:pt x="3757" y="12974"/>
                      <a:pt x="3762" y="12974"/>
                      <a:pt x="3766" y="12974"/>
                    </a:cubicBezTo>
                    <a:cubicBezTo>
                      <a:pt x="3788" y="12897"/>
                      <a:pt x="3814" y="12831"/>
                      <a:pt x="3836" y="12776"/>
                    </a:cubicBezTo>
                    <a:cubicBezTo>
                      <a:pt x="3845" y="12743"/>
                      <a:pt x="3858" y="12721"/>
                      <a:pt x="3867" y="12699"/>
                    </a:cubicBezTo>
                    <a:cubicBezTo>
                      <a:pt x="3867" y="12699"/>
                      <a:pt x="3867" y="12677"/>
                      <a:pt x="3875" y="12654"/>
                    </a:cubicBezTo>
                    <a:cubicBezTo>
                      <a:pt x="3888" y="12610"/>
                      <a:pt x="3906" y="12588"/>
                      <a:pt x="3919" y="12555"/>
                    </a:cubicBezTo>
                    <a:cubicBezTo>
                      <a:pt x="3980" y="12423"/>
                      <a:pt x="4024" y="12258"/>
                      <a:pt x="4085" y="12137"/>
                    </a:cubicBezTo>
                    <a:cubicBezTo>
                      <a:pt x="4085" y="12126"/>
                      <a:pt x="4089" y="12115"/>
                      <a:pt x="4094" y="12104"/>
                    </a:cubicBezTo>
                    <a:cubicBezTo>
                      <a:pt x="4094" y="12104"/>
                      <a:pt x="4102" y="12093"/>
                      <a:pt x="4102" y="12093"/>
                    </a:cubicBezTo>
                    <a:cubicBezTo>
                      <a:pt x="4116" y="12070"/>
                      <a:pt x="4129" y="12037"/>
                      <a:pt x="4142" y="12015"/>
                    </a:cubicBezTo>
                    <a:cubicBezTo>
                      <a:pt x="4155" y="11982"/>
                      <a:pt x="4164" y="11938"/>
                      <a:pt x="4172" y="11927"/>
                    </a:cubicBezTo>
                    <a:cubicBezTo>
                      <a:pt x="4177" y="11927"/>
                      <a:pt x="4177" y="11916"/>
                      <a:pt x="4181" y="11916"/>
                    </a:cubicBezTo>
                    <a:cubicBezTo>
                      <a:pt x="4190" y="11894"/>
                      <a:pt x="4203" y="11850"/>
                      <a:pt x="4212" y="11828"/>
                    </a:cubicBezTo>
                    <a:cubicBezTo>
                      <a:pt x="4212" y="11817"/>
                      <a:pt x="4212" y="11806"/>
                      <a:pt x="4212" y="11806"/>
                    </a:cubicBezTo>
                    <a:cubicBezTo>
                      <a:pt x="4216" y="11784"/>
                      <a:pt x="4229" y="11762"/>
                      <a:pt x="4229" y="11751"/>
                    </a:cubicBezTo>
                    <a:cubicBezTo>
                      <a:pt x="4229" y="11751"/>
                      <a:pt x="4238" y="11751"/>
                      <a:pt x="4242" y="11751"/>
                    </a:cubicBezTo>
                    <a:cubicBezTo>
                      <a:pt x="4251" y="11718"/>
                      <a:pt x="4251" y="11707"/>
                      <a:pt x="4260" y="11696"/>
                    </a:cubicBezTo>
                    <a:cubicBezTo>
                      <a:pt x="4286" y="11652"/>
                      <a:pt x="4303" y="11585"/>
                      <a:pt x="4325" y="11541"/>
                    </a:cubicBezTo>
                    <a:cubicBezTo>
                      <a:pt x="4330" y="11530"/>
                      <a:pt x="4343" y="11497"/>
                      <a:pt x="4347" y="11486"/>
                    </a:cubicBezTo>
                    <a:cubicBezTo>
                      <a:pt x="4347" y="11486"/>
                      <a:pt x="4356" y="11486"/>
                      <a:pt x="4360" y="11475"/>
                    </a:cubicBezTo>
                    <a:cubicBezTo>
                      <a:pt x="4369" y="11453"/>
                      <a:pt x="4378" y="11420"/>
                      <a:pt x="4386" y="11398"/>
                    </a:cubicBezTo>
                    <a:cubicBezTo>
                      <a:pt x="4404" y="11354"/>
                      <a:pt x="4421" y="11321"/>
                      <a:pt x="4439" y="11288"/>
                    </a:cubicBezTo>
                    <a:cubicBezTo>
                      <a:pt x="4461" y="11255"/>
                      <a:pt x="4478" y="11200"/>
                      <a:pt x="4491" y="11167"/>
                    </a:cubicBezTo>
                    <a:cubicBezTo>
                      <a:pt x="4500" y="11145"/>
                      <a:pt x="4504" y="11134"/>
                      <a:pt x="4513" y="11112"/>
                    </a:cubicBezTo>
                    <a:cubicBezTo>
                      <a:pt x="4513" y="11112"/>
                      <a:pt x="4522" y="11100"/>
                      <a:pt x="4526" y="11078"/>
                    </a:cubicBezTo>
                    <a:cubicBezTo>
                      <a:pt x="4526" y="11078"/>
                      <a:pt x="4526" y="11056"/>
                      <a:pt x="4526" y="11056"/>
                    </a:cubicBezTo>
                    <a:cubicBezTo>
                      <a:pt x="4526" y="11056"/>
                      <a:pt x="4535" y="11056"/>
                      <a:pt x="4539" y="11056"/>
                    </a:cubicBezTo>
                    <a:cubicBezTo>
                      <a:pt x="4548" y="11034"/>
                      <a:pt x="4557" y="11012"/>
                      <a:pt x="4566" y="11001"/>
                    </a:cubicBezTo>
                    <a:cubicBezTo>
                      <a:pt x="4605" y="10924"/>
                      <a:pt x="4640" y="10836"/>
                      <a:pt x="4675" y="10748"/>
                    </a:cubicBezTo>
                    <a:cubicBezTo>
                      <a:pt x="4675" y="10748"/>
                      <a:pt x="4688" y="10748"/>
                      <a:pt x="4692" y="10726"/>
                    </a:cubicBezTo>
                    <a:cubicBezTo>
                      <a:pt x="4692" y="10726"/>
                      <a:pt x="4692" y="10693"/>
                      <a:pt x="4701" y="10682"/>
                    </a:cubicBezTo>
                    <a:cubicBezTo>
                      <a:pt x="4710" y="10660"/>
                      <a:pt x="4718" y="10638"/>
                      <a:pt x="4727" y="10627"/>
                    </a:cubicBezTo>
                    <a:cubicBezTo>
                      <a:pt x="4767" y="10539"/>
                      <a:pt x="4801" y="10461"/>
                      <a:pt x="4836" y="10373"/>
                    </a:cubicBezTo>
                    <a:cubicBezTo>
                      <a:pt x="4836" y="10362"/>
                      <a:pt x="4841" y="10351"/>
                      <a:pt x="4849" y="10340"/>
                    </a:cubicBezTo>
                    <a:cubicBezTo>
                      <a:pt x="4854" y="10318"/>
                      <a:pt x="4863" y="10318"/>
                      <a:pt x="4867" y="10307"/>
                    </a:cubicBezTo>
                    <a:cubicBezTo>
                      <a:pt x="4871" y="10285"/>
                      <a:pt x="4893" y="10252"/>
                      <a:pt x="4880" y="10252"/>
                    </a:cubicBezTo>
                    <a:cubicBezTo>
                      <a:pt x="4863" y="10285"/>
                      <a:pt x="4832" y="10329"/>
                      <a:pt x="4810" y="10351"/>
                    </a:cubicBezTo>
                    <a:cubicBezTo>
                      <a:pt x="4806" y="10351"/>
                      <a:pt x="4806" y="10373"/>
                      <a:pt x="4801" y="10373"/>
                    </a:cubicBezTo>
                    <a:cubicBezTo>
                      <a:pt x="4788" y="10395"/>
                      <a:pt x="4771" y="10406"/>
                      <a:pt x="4758" y="10428"/>
                    </a:cubicBezTo>
                    <a:cubicBezTo>
                      <a:pt x="4749" y="10428"/>
                      <a:pt x="4745" y="10450"/>
                      <a:pt x="4736" y="10461"/>
                    </a:cubicBezTo>
                    <a:cubicBezTo>
                      <a:pt x="4727" y="10461"/>
                      <a:pt x="4718" y="10461"/>
                      <a:pt x="4714" y="10484"/>
                    </a:cubicBezTo>
                    <a:cubicBezTo>
                      <a:pt x="4705" y="10484"/>
                      <a:pt x="4701" y="10528"/>
                      <a:pt x="4692" y="10539"/>
                    </a:cubicBezTo>
                    <a:cubicBezTo>
                      <a:pt x="4688" y="10539"/>
                      <a:pt x="4679" y="10539"/>
                      <a:pt x="4675" y="10539"/>
                    </a:cubicBezTo>
                    <a:cubicBezTo>
                      <a:pt x="4675" y="10539"/>
                      <a:pt x="4675" y="10561"/>
                      <a:pt x="4666" y="10572"/>
                    </a:cubicBezTo>
                    <a:cubicBezTo>
                      <a:pt x="4666" y="10572"/>
                      <a:pt x="4662" y="10572"/>
                      <a:pt x="4657" y="10572"/>
                    </a:cubicBezTo>
                    <a:cubicBezTo>
                      <a:pt x="4657" y="10572"/>
                      <a:pt x="4657" y="10594"/>
                      <a:pt x="4657" y="10594"/>
                    </a:cubicBezTo>
                    <a:cubicBezTo>
                      <a:pt x="4657" y="10594"/>
                      <a:pt x="4649" y="10594"/>
                      <a:pt x="4649" y="10594"/>
                    </a:cubicBezTo>
                    <a:cubicBezTo>
                      <a:pt x="4649" y="10594"/>
                      <a:pt x="4649" y="10616"/>
                      <a:pt x="4644" y="10616"/>
                    </a:cubicBezTo>
                    <a:cubicBezTo>
                      <a:pt x="4635" y="10638"/>
                      <a:pt x="4631" y="10638"/>
                      <a:pt x="4622" y="10638"/>
                    </a:cubicBezTo>
                    <a:cubicBezTo>
                      <a:pt x="4622" y="10638"/>
                      <a:pt x="4622" y="10660"/>
                      <a:pt x="4622" y="10660"/>
                    </a:cubicBezTo>
                    <a:cubicBezTo>
                      <a:pt x="4592" y="10726"/>
                      <a:pt x="4557" y="10803"/>
                      <a:pt x="4526" y="10847"/>
                    </a:cubicBezTo>
                    <a:cubicBezTo>
                      <a:pt x="4522" y="10847"/>
                      <a:pt x="4513" y="10880"/>
                      <a:pt x="4509" y="10891"/>
                    </a:cubicBezTo>
                    <a:cubicBezTo>
                      <a:pt x="4482" y="10935"/>
                      <a:pt x="4461" y="10979"/>
                      <a:pt x="4439" y="11023"/>
                    </a:cubicBezTo>
                    <a:cubicBezTo>
                      <a:pt x="4421" y="11056"/>
                      <a:pt x="4404" y="11100"/>
                      <a:pt x="4386" y="11112"/>
                    </a:cubicBezTo>
                    <a:cubicBezTo>
                      <a:pt x="4386" y="11112"/>
                      <a:pt x="4386" y="11134"/>
                      <a:pt x="4386" y="11134"/>
                    </a:cubicBezTo>
                    <a:cubicBezTo>
                      <a:pt x="4360" y="11189"/>
                      <a:pt x="4334" y="11222"/>
                      <a:pt x="4308" y="11277"/>
                    </a:cubicBezTo>
                    <a:cubicBezTo>
                      <a:pt x="4286" y="11321"/>
                      <a:pt x="4264" y="11365"/>
                      <a:pt x="4242" y="11398"/>
                    </a:cubicBezTo>
                    <a:cubicBezTo>
                      <a:pt x="4242" y="11398"/>
                      <a:pt x="4242" y="11409"/>
                      <a:pt x="4242" y="11420"/>
                    </a:cubicBezTo>
                    <a:cubicBezTo>
                      <a:pt x="4216" y="11464"/>
                      <a:pt x="4194" y="11508"/>
                      <a:pt x="4168" y="11541"/>
                    </a:cubicBezTo>
                    <a:cubicBezTo>
                      <a:pt x="4137" y="11596"/>
                      <a:pt x="4111" y="11663"/>
                      <a:pt x="4081" y="11729"/>
                    </a:cubicBezTo>
                    <a:cubicBezTo>
                      <a:pt x="4067" y="11751"/>
                      <a:pt x="4050" y="11784"/>
                      <a:pt x="4037" y="11817"/>
                    </a:cubicBezTo>
                    <a:cubicBezTo>
                      <a:pt x="4024" y="11850"/>
                      <a:pt x="4011" y="11883"/>
                      <a:pt x="4002" y="11927"/>
                    </a:cubicBezTo>
                    <a:cubicBezTo>
                      <a:pt x="3989" y="11927"/>
                      <a:pt x="3980" y="11927"/>
                      <a:pt x="3971" y="11949"/>
                    </a:cubicBezTo>
                    <a:cubicBezTo>
                      <a:pt x="3910" y="12115"/>
                      <a:pt x="3832" y="12247"/>
                      <a:pt x="3770" y="12401"/>
                    </a:cubicBezTo>
                    <a:cubicBezTo>
                      <a:pt x="3749" y="12456"/>
                      <a:pt x="3722" y="12500"/>
                      <a:pt x="3709" y="12577"/>
                    </a:cubicBezTo>
                    <a:cubicBezTo>
                      <a:pt x="3696" y="12555"/>
                      <a:pt x="3696" y="12588"/>
                      <a:pt x="3687" y="12599"/>
                    </a:cubicBezTo>
                    <a:cubicBezTo>
                      <a:pt x="3666" y="12621"/>
                      <a:pt x="3648" y="12665"/>
                      <a:pt x="3635" y="12710"/>
                    </a:cubicBezTo>
                    <a:cubicBezTo>
                      <a:pt x="3613" y="12765"/>
                      <a:pt x="3587" y="12809"/>
                      <a:pt x="3574" y="12886"/>
                    </a:cubicBezTo>
                    <a:cubicBezTo>
                      <a:pt x="3556" y="12875"/>
                      <a:pt x="3548" y="12886"/>
                      <a:pt x="3543" y="12897"/>
                    </a:cubicBezTo>
                    <a:cubicBezTo>
                      <a:pt x="3543" y="12897"/>
                      <a:pt x="3534" y="12897"/>
                      <a:pt x="3530" y="12908"/>
                    </a:cubicBezTo>
                    <a:cubicBezTo>
                      <a:pt x="3521" y="12919"/>
                      <a:pt x="3517" y="12952"/>
                      <a:pt x="3504" y="12974"/>
                    </a:cubicBezTo>
                    <a:cubicBezTo>
                      <a:pt x="3473" y="13051"/>
                      <a:pt x="3447" y="13117"/>
                      <a:pt x="3421" y="13194"/>
                    </a:cubicBezTo>
                    <a:cubicBezTo>
                      <a:pt x="3386" y="13272"/>
                      <a:pt x="3351" y="13371"/>
                      <a:pt x="3320" y="13437"/>
                    </a:cubicBezTo>
                    <a:cubicBezTo>
                      <a:pt x="3303" y="13470"/>
                      <a:pt x="3285" y="13514"/>
                      <a:pt x="3272" y="13547"/>
                    </a:cubicBezTo>
                    <a:cubicBezTo>
                      <a:pt x="3264" y="13569"/>
                      <a:pt x="3255" y="13580"/>
                      <a:pt x="3246" y="13602"/>
                    </a:cubicBezTo>
                    <a:cubicBezTo>
                      <a:pt x="3207" y="13690"/>
                      <a:pt x="3167" y="13779"/>
                      <a:pt x="3124" y="13867"/>
                    </a:cubicBezTo>
                    <a:cubicBezTo>
                      <a:pt x="3115" y="13889"/>
                      <a:pt x="3102" y="13911"/>
                      <a:pt x="3089" y="13933"/>
                    </a:cubicBezTo>
                    <a:cubicBezTo>
                      <a:pt x="3076" y="13966"/>
                      <a:pt x="3067" y="13988"/>
                      <a:pt x="3058" y="13999"/>
                    </a:cubicBezTo>
                    <a:cubicBezTo>
                      <a:pt x="3041" y="14010"/>
                      <a:pt x="3015" y="13999"/>
                      <a:pt x="2997" y="14010"/>
                    </a:cubicBezTo>
                    <a:cubicBezTo>
                      <a:pt x="2984" y="13966"/>
                      <a:pt x="2975" y="13911"/>
                      <a:pt x="2980" y="13845"/>
                    </a:cubicBezTo>
                    <a:cubicBezTo>
                      <a:pt x="2980" y="13823"/>
                      <a:pt x="2997" y="13712"/>
                      <a:pt x="3010" y="13690"/>
                    </a:cubicBezTo>
                    <a:cubicBezTo>
                      <a:pt x="3010" y="13679"/>
                      <a:pt x="3019" y="13668"/>
                      <a:pt x="3023" y="13668"/>
                    </a:cubicBezTo>
                    <a:cubicBezTo>
                      <a:pt x="3023" y="13668"/>
                      <a:pt x="3023" y="13635"/>
                      <a:pt x="3023" y="13624"/>
                    </a:cubicBezTo>
                    <a:cubicBezTo>
                      <a:pt x="3032" y="13580"/>
                      <a:pt x="3049" y="13525"/>
                      <a:pt x="3058" y="13503"/>
                    </a:cubicBezTo>
                    <a:cubicBezTo>
                      <a:pt x="3058" y="13503"/>
                      <a:pt x="3058" y="13492"/>
                      <a:pt x="3058" y="13492"/>
                    </a:cubicBezTo>
                    <a:cubicBezTo>
                      <a:pt x="3080" y="13426"/>
                      <a:pt x="3106" y="13360"/>
                      <a:pt x="3128" y="13316"/>
                    </a:cubicBezTo>
                    <a:cubicBezTo>
                      <a:pt x="3128" y="13316"/>
                      <a:pt x="3128" y="13305"/>
                      <a:pt x="3128" y="13294"/>
                    </a:cubicBezTo>
                    <a:cubicBezTo>
                      <a:pt x="3128" y="13294"/>
                      <a:pt x="3137" y="13294"/>
                      <a:pt x="3137" y="13294"/>
                    </a:cubicBezTo>
                    <a:cubicBezTo>
                      <a:pt x="3137" y="13294"/>
                      <a:pt x="3137" y="13283"/>
                      <a:pt x="3137" y="13272"/>
                    </a:cubicBezTo>
                    <a:cubicBezTo>
                      <a:pt x="3141" y="13272"/>
                      <a:pt x="3146" y="13250"/>
                      <a:pt x="3150" y="13227"/>
                    </a:cubicBezTo>
                    <a:cubicBezTo>
                      <a:pt x="3150" y="13227"/>
                      <a:pt x="3163" y="13194"/>
                      <a:pt x="3167" y="13183"/>
                    </a:cubicBezTo>
                    <a:cubicBezTo>
                      <a:pt x="3194" y="13117"/>
                      <a:pt x="3229" y="13062"/>
                      <a:pt x="3246" y="13007"/>
                    </a:cubicBezTo>
                    <a:cubicBezTo>
                      <a:pt x="3255" y="12985"/>
                      <a:pt x="3255" y="12963"/>
                      <a:pt x="3259" y="12941"/>
                    </a:cubicBezTo>
                    <a:cubicBezTo>
                      <a:pt x="3259" y="12941"/>
                      <a:pt x="3268" y="12941"/>
                      <a:pt x="3272" y="12941"/>
                    </a:cubicBezTo>
                    <a:cubicBezTo>
                      <a:pt x="3272" y="12941"/>
                      <a:pt x="3272" y="12919"/>
                      <a:pt x="3281" y="12908"/>
                    </a:cubicBezTo>
                    <a:cubicBezTo>
                      <a:pt x="3281" y="12908"/>
                      <a:pt x="3281" y="12908"/>
                      <a:pt x="3290" y="12897"/>
                    </a:cubicBezTo>
                    <a:cubicBezTo>
                      <a:pt x="3303" y="12864"/>
                      <a:pt x="3307" y="12842"/>
                      <a:pt x="3320" y="12820"/>
                    </a:cubicBezTo>
                    <a:cubicBezTo>
                      <a:pt x="3333" y="12776"/>
                      <a:pt x="3355" y="12754"/>
                      <a:pt x="3373" y="12721"/>
                    </a:cubicBezTo>
                    <a:cubicBezTo>
                      <a:pt x="3386" y="12688"/>
                      <a:pt x="3399" y="12654"/>
                      <a:pt x="3412" y="12632"/>
                    </a:cubicBezTo>
                    <a:cubicBezTo>
                      <a:pt x="3412" y="12621"/>
                      <a:pt x="3421" y="12621"/>
                      <a:pt x="3425" y="12621"/>
                    </a:cubicBezTo>
                    <a:cubicBezTo>
                      <a:pt x="3434" y="12599"/>
                      <a:pt x="3434" y="12577"/>
                      <a:pt x="3443" y="12566"/>
                    </a:cubicBezTo>
                    <a:cubicBezTo>
                      <a:pt x="3447" y="12544"/>
                      <a:pt x="3456" y="12533"/>
                      <a:pt x="3460" y="12522"/>
                    </a:cubicBezTo>
                    <a:cubicBezTo>
                      <a:pt x="3460" y="12522"/>
                      <a:pt x="3469" y="12522"/>
                      <a:pt x="3469" y="12522"/>
                    </a:cubicBezTo>
                    <a:cubicBezTo>
                      <a:pt x="3469" y="12522"/>
                      <a:pt x="3469" y="12489"/>
                      <a:pt x="3469" y="12478"/>
                    </a:cubicBezTo>
                    <a:cubicBezTo>
                      <a:pt x="3469" y="12478"/>
                      <a:pt x="3473" y="12478"/>
                      <a:pt x="3478" y="12478"/>
                    </a:cubicBezTo>
                    <a:cubicBezTo>
                      <a:pt x="3478" y="12478"/>
                      <a:pt x="3478" y="12456"/>
                      <a:pt x="3478" y="12456"/>
                    </a:cubicBezTo>
                    <a:cubicBezTo>
                      <a:pt x="3486" y="12434"/>
                      <a:pt x="3495" y="12423"/>
                      <a:pt x="3504" y="12412"/>
                    </a:cubicBezTo>
                    <a:cubicBezTo>
                      <a:pt x="3504" y="12412"/>
                      <a:pt x="3504" y="12390"/>
                      <a:pt x="3504" y="12390"/>
                    </a:cubicBezTo>
                    <a:cubicBezTo>
                      <a:pt x="3504" y="12390"/>
                      <a:pt x="3508" y="12390"/>
                      <a:pt x="3513" y="12390"/>
                    </a:cubicBezTo>
                    <a:cubicBezTo>
                      <a:pt x="3530" y="12346"/>
                      <a:pt x="3552" y="12302"/>
                      <a:pt x="3569" y="12258"/>
                    </a:cubicBezTo>
                    <a:cubicBezTo>
                      <a:pt x="3569" y="12258"/>
                      <a:pt x="3574" y="12236"/>
                      <a:pt x="3578" y="12225"/>
                    </a:cubicBezTo>
                    <a:cubicBezTo>
                      <a:pt x="3578" y="12225"/>
                      <a:pt x="3591" y="12225"/>
                      <a:pt x="3596" y="12203"/>
                    </a:cubicBezTo>
                    <a:cubicBezTo>
                      <a:pt x="3618" y="12148"/>
                      <a:pt x="3639" y="12104"/>
                      <a:pt x="3661" y="12048"/>
                    </a:cubicBezTo>
                    <a:cubicBezTo>
                      <a:pt x="3670" y="12026"/>
                      <a:pt x="3679" y="12015"/>
                      <a:pt x="3687" y="11993"/>
                    </a:cubicBezTo>
                    <a:cubicBezTo>
                      <a:pt x="3687" y="11982"/>
                      <a:pt x="3696" y="11949"/>
                      <a:pt x="3700" y="11938"/>
                    </a:cubicBezTo>
                    <a:cubicBezTo>
                      <a:pt x="3709" y="11905"/>
                      <a:pt x="3727" y="11883"/>
                      <a:pt x="3731" y="11861"/>
                    </a:cubicBezTo>
                    <a:cubicBezTo>
                      <a:pt x="3744" y="11828"/>
                      <a:pt x="3762" y="11806"/>
                      <a:pt x="3762" y="11773"/>
                    </a:cubicBezTo>
                    <a:cubicBezTo>
                      <a:pt x="3779" y="11751"/>
                      <a:pt x="3783" y="11707"/>
                      <a:pt x="3797" y="11685"/>
                    </a:cubicBezTo>
                    <a:cubicBezTo>
                      <a:pt x="3797" y="11685"/>
                      <a:pt x="3810" y="11641"/>
                      <a:pt x="3797" y="11652"/>
                    </a:cubicBezTo>
                    <a:cubicBezTo>
                      <a:pt x="3718" y="11718"/>
                      <a:pt x="3648" y="11806"/>
                      <a:pt x="3582" y="11905"/>
                    </a:cubicBezTo>
                    <a:cubicBezTo>
                      <a:pt x="3578" y="11916"/>
                      <a:pt x="3569" y="11916"/>
                      <a:pt x="3565" y="11927"/>
                    </a:cubicBezTo>
                    <a:cubicBezTo>
                      <a:pt x="3565" y="11927"/>
                      <a:pt x="3565" y="11927"/>
                      <a:pt x="3556" y="11927"/>
                    </a:cubicBezTo>
                    <a:cubicBezTo>
                      <a:pt x="3552" y="11949"/>
                      <a:pt x="3543" y="11971"/>
                      <a:pt x="3534" y="11982"/>
                    </a:cubicBezTo>
                    <a:cubicBezTo>
                      <a:pt x="3534" y="11982"/>
                      <a:pt x="3530" y="11982"/>
                      <a:pt x="3526" y="11982"/>
                    </a:cubicBezTo>
                    <a:cubicBezTo>
                      <a:pt x="3526" y="11982"/>
                      <a:pt x="3526" y="11993"/>
                      <a:pt x="3521" y="11993"/>
                    </a:cubicBezTo>
                    <a:cubicBezTo>
                      <a:pt x="3504" y="12037"/>
                      <a:pt x="3482" y="12070"/>
                      <a:pt x="3465" y="12115"/>
                    </a:cubicBezTo>
                    <a:cubicBezTo>
                      <a:pt x="3460" y="12137"/>
                      <a:pt x="3451" y="12148"/>
                      <a:pt x="3443" y="12159"/>
                    </a:cubicBezTo>
                    <a:cubicBezTo>
                      <a:pt x="3443" y="12159"/>
                      <a:pt x="3438" y="12170"/>
                      <a:pt x="3434" y="12181"/>
                    </a:cubicBezTo>
                    <a:cubicBezTo>
                      <a:pt x="3430" y="12181"/>
                      <a:pt x="3425" y="12181"/>
                      <a:pt x="3416" y="12181"/>
                    </a:cubicBezTo>
                    <a:cubicBezTo>
                      <a:pt x="3416" y="12181"/>
                      <a:pt x="3412" y="12203"/>
                      <a:pt x="3408" y="12214"/>
                    </a:cubicBezTo>
                    <a:cubicBezTo>
                      <a:pt x="3390" y="12258"/>
                      <a:pt x="3373" y="12269"/>
                      <a:pt x="3355" y="12291"/>
                    </a:cubicBezTo>
                    <a:cubicBezTo>
                      <a:pt x="3338" y="12313"/>
                      <a:pt x="3325" y="12346"/>
                      <a:pt x="3312" y="12379"/>
                    </a:cubicBezTo>
                    <a:cubicBezTo>
                      <a:pt x="3299" y="12412"/>
                      <a:pt x="3281" y="12445"/>
                      <a:pt x="3268" y="12478"/>
                    </a:cubicBezTo>
                    <a:cubicBezTo>
                      <a:pt x="3250" y="12511"/>
                      <a:pt x="3233" y="12544"/>
                      <a:pt x="3220" y="12577"/>
                    </a:cubicBezTo>
                    <a:cubicBezTo>
                      <a:pt x="3202" y="12599"/>
                      <a:pt x="3189" y="12632"/>
                      <a:pt x="3172" y="12677"/>
                    </a:cubicBezTo>
                    <a:cubicBezTo>
                      <a:pt x="3141" y="12743"/>
                      <a:pt x="3111" y="12798"/>
                      <a:pt x="3080" y="12875"/>
                    </a:cubicBezTo>
                    <a:cubicBezTo>
                      <a:pt x="3049" y="12941"/>
                      <a:pt x="3019" y="13007"/>
                      <a:pt x="2993" y="13073"/>
                    </a:cubicBezTo>
                    <a:cubicBezTo>
                      <a:pt x="2936" y="13205"/>
                      <a:pt x="2879" y="13349"/>
                      <a:pt x="2827" y="13503"/>
                    </a:cubicBezTo>
                    <a:cubicBezTo>
                      <a:pt x="2818" y="13525"/>
                      <a:pt x="2818" y="13547"/>
                      <a:pt x="2809" y="13569"/>
                    </a:cubicBezTo>
                    <a:cubicBezTo>
                      <a:pt x="2787" y="13635"/>
                      <a:pt x="2766" y="13679"/>
                      <a:pt x="2744" y="13734"/>
                    </a:cubicBezTo>
                    <a:cubicBezTo>
                      <a:pt x="2735" y="13757"/>
                      <a:pt x="2726" y="13790"/>
                      <a:pt x="2718" y="13812"/>
                    </a:cubicBezTo>
                    <a:cubicBezTo>
                      <a:pt x="2713" y="13812"/>
                      <a:pt x="2704" y="13812"/>
                      <a:pt x="2700" y="13823"/>
                    </a:cubicBezTo>
                    <a:cubicBezTo>
                      <a:pt x="2687" y="13867"/>
                      <a:pt x="2678" y="13911"/>
                      <a:pt x="2665" y="13955"/>
                    </a:cubicBezTo>
                    <a:cubicBezTo>
                      <a:pt x="2656" y="13966"/>
                      <a:pt x="2643" y="13988"/>
                      <a:pt x="2634" y="13999"/>
                    </a:cubicBezTo>
                    <a:cubicBezTo>
                      <a:pt x="2626" y="14021"/>
                      <a:pt x="2626" y="14043"/>
                      <a:pt x="2617" y="14054"/>
                    </a:cubicBezTo>
                    <a:cubicBezTo>
                      <a:pt x="2604" y="14076"/>
                      <a:pt x="2595" y="14087"/>
                      <a:pt x="2582" y="14109"/>
                    </a:cubicBezTo>
                    <a:cubicBezTo>
                      <a:pt x="2556" y="14131"/>
                      <a:pt x="2525" y="14186"/>
                      <a:pt x="2503" y="14219"/>
                    </a:cubicBezTo>
                    <a:cubicBezTo>
                      <a:pt x="2486" y="14231"/>
                      <a:pt x="2468" y="14242"/>
                      <a:pt x="2460" y="14242"/>
                    </a:cubicBezTo>
                    <a:cubicBezTo>
                      <a:pt x="2447" y="14242"/>
                      <a:pt x="2442" y="14242"/>
                      <a:pt x="2429" y="14242"/>
                    </a:cubicBezTo>
                    <a:cubicBezTo>
                      <a:pt x="2381" y="14242"/>
                      <a:pt x="2324" y="14242"/>
                      <a:pt x="2276" y="14264"/>
                    </a:cubicBezTo>
                    <a:cubicBezTo>
                      <a:pt x="2267" y="14264"/>
                      <a:pt x="2254" y="14286"/>
                      <a:pt x="2246" y="14286"/>
                    </a:cubicBezTo>
                    <a:cubicBezTo>
                      <a:pt x="2233" y="14286"/>
                      <a:pt x="2219" y="14286"/>
                      <a:pt x="2206" y="14286"/>
                    </a:cubicBezTo>
                    <a:cubicBezTo>
                      <a:pt x="2193" y="14286"/>
                      <a:pt x="2184" y="14308"/>
                      <a:pt x="2171" y="14308"/>
                    </a:cubicBezTo>
                    <a:cubicBezTo>
                      <a:pt x="2123" y="14319"/>
                      <a:pt x="2071" y="14308"/>
                      <a:pt x="2036" y="14341"/>
                    </a:cubicBezTo>
                    <a:cubicBezTo>
                      <a:pt x="2023" y="14341"/>
                      <a:pt x="2001" y="14363"/>
                      <a:pt x="1983" y="14363"/>
                    </a:cubicBezTo>
                    <a:cubicBezTo>
                      <a:pt x="1935" y="14374"/>
                      <a:pt x="1883" y="14363"/>
                      <a:pt x="1826" y="14363"/>
                    </a:cubicBezTo>
                    <a:cubicBezTo>
                      <a:pt x="1809" y="14363"/>
                      <a:pt x="1787" y="14374"/>
                      <a:pt x="1769" y="14374"/>
                    </a:cubicBezTo>
                    <a:cubicBezTo>
                      <a:pt x="1756" y="14374"/>
                      <a:pt x="1739" y="14352"/>
                      <a:pt x="1726" y="14352"/>
                    </a:cubicBezTo>
                    <a:cubicBezTo>
                      <a:pt x="1708" y="14352"/>
                      <a:pt x="1691" y="14352"/>
                      <a:pt x="1673" y="14363"/>
                    </a:cubicBezTo>
                    <a:cubicBezTo>
                      <a:pt x="1656" y="14363"/>
                      <a:pt x="1630" y="14374"/>
                      <a:pt x="1621" y="14374"/>
                    </a:cubicBezTo>
                    <a:cubicBezTo>
                      <a:pt x="1582" y="14374"/>
                      <a:pt x="1547" y="14374"/>
                      <a:pt x="1512" y="14374"/>
                    </a:cubicBezTo>
                    <a:cubicBezTo>
                      <a:pt x="1499" y="14374"/>
                      <a:pt x="1490" y="14396"/>
                      <a:pt x="1472" y="14396"/>
                    </a:cubicBezTo>
                    <a:cubicBezTo>
                      <a:pt x="1468" y="14396"/>
                      <a:pt x="1455" y="14396"/>
                      <a:pt x="1451" y="14396"/>
                    </a:cubicBezTo>
                    <a:cubicBezTo>
                      <a:pt x="1424" y="14396"/>
                      <a:pt x="1402" y="14396"/>
                      <a:pt x="1376" y="14396"/>
                    </a:cubicBezTo>
                    <a:cubicBezTo>
                      <a:pt x="1258" y="14418"/>
                      <a:pt x="1136" y="14440"/>
                      <a:pt x="1018" y="14451"/>
                    </a:cubicBezTo>
                    <a:cubicBezTo>
                      <a:pt x="979" y="14451"/>
                      <a:pt x="926" y="14473"/>
                      <a:pt x="896" y="14451"/>
                    </a:cubicBezTo>
                    <a:cubicBezTo>
                      <a:pt x="896" y="14451"/>
                      <a:pt x="896" y="14451"/>
                      <a:pt x="896" y="14451"/>
                    </a:cubicBezTo>
                    <a:cubicBezTo>
                      <a:pt x="882" y="14451"/>
                      <a:pt x="878" y="14451"/>
                      <a:pt x="874" y="14451"/>
                    </a:cubicBezTo>
                    <a:cubicBezTo>
                      <a:pt x="874" y="14451"/>
                      <a:pt x="874" y="14451"/>
                      <a:pt x="874" y="14451"/>
                    </a:cubicBezTo>
                    <a:cubicBezTo>
                      <a:pt x="826" y="14473"/>
                      <a:pt x="760" y="14451"/>
                      <a:pt x="730" y="14462"/>
                    </a:cubicBezTo>
                    <a:cubicBezTo>
                      <a:pt x="690" y="14473"/>
                      <a:pt x="664" y="14462"/>
                      <a:pt x="633" y="14462"/>
                    </a:cubicBezTo>
                    <a:cubicBezTo>
                      <a:pt x="607" y="14462"/>
                      <a:pt x="577" y="14495"/>
                      <a:pt x="546" y="14484"/>
                    </a:cubicBezTo>
                    <a:cubicBezTo>
                      <a:pt x="524" y="14484"/>
                      <a:pt x="507" y="14440"/>
                      <a:pt x="485" y="14440"/>
                    </a:cubicBezTo>
                    <a:cubicBezTo>
                      <a:pt x="472" y="14440"/>
                      <a:pt x="454" y="14451"/>
                      <a:pt x="441" y="14451"/>
                    </a:cubicBezTo>
                    <a:cubicBezTo>
                      <a:pt x="293" y="14462"/>
                      <a:pt x="140" y="14451"/>
                      <a:pt x="0" y="14451"/>
                    </a:cubicBezTo>
                    <a:lnTo>
                      <a:pt x="0" y="15200"/>
                    </a:lnTo>
                    <a:lnTo>
                      <a:pt x="22" y="15200"/>
                    </a:lnTo>
                    <a:cubicBezTo>
                      <a:pt x="22" y="15200"/>
                      <a:pt x="31" y="15222"/>
                      <a:pt x="39" y="15222"/>
                    </a:cubicBezTo>
                    <a:cubicBezTo>
                      <a:pt x="48" y="15222"/>
                      <a:pt x="61" y="15222"/>
                      <a:pt x="61" y="15222"/>
                    </a:cubicBezTo>
                    <a:cubicBezTo>
                      <a:pt x="70" y="15222"/>
                      <a:pt x="79" y="15222"/>
                      <a:pt x="87" y="15233"/>
                    </a:cubicBezTo>
                    <a:cubicBezTo>
                      <a:pt x="96" y="15233"/>
                      <a:pt x="114" y="15233"/>
                      <a:pt x="114" y="15233"/>
                    </a:cubicBezTo>
                    <a:cubicBezTo>
                      <a:pt x="135" y="15233"/>
                      <a:pt x="157" y="15211"/>
                      <a:pt x="184" y="15200"/>
                    </a:cubicBezTo>
                    <a:cubicBezTo>
                      <a:pt x="210" y="15189"/>
                      <a:pt x="236" y="15189"/>
                      <a:pt x="258" y="15178"/>
                    </a:cubicBezTo>
                    <a:cubicBezTo>
                      <a:pt x="363" y="15156"/>
                      <a:pt x="476" y="15123"/>
                      <a:pt x="572" y="15101"/>
                    </a:cubicBezTo>
                    <a:cubicBezTo>
                      <a:pt x="599" y="15101"/>
                      <a:pt x="612" y="15090"/>
                      <a:pt x="625" y="15090"/>
                    </a:cubicBezTo>
                    <a:cubicBezTo>
                      <a:pt x="651" y="15079"/>
                      <a:pt x="677" y="15090"/>
                      <a:pt x="703" y="15079"/>
                    </a:cubicBezTo>
                    <a:cubicBezTo>
                      <a:pt x="782" y="15079"/>
                      <a:pt x="865" y="15057"/>
                      <a:pt x="935" y="15046"/>
                    </a:cubicBezTo>
                    <a:cubicBezTo>
                      <a:pt x="1040" y="15024"/>
                      <a:pt x="1140" y="15002"/>
                      <a:pt x="1241" y="14980"/>
                    </a:cubicBezTo>
                    <a:cubicBezTo>
                      <a:pt x="1263" y="14958"/>
                      <a:pt x="1293" y="14958"/>
                      <a:pt x="1315" y="14958"/>
                    </a:cubicBezTo>
                    <a:cubicBezTo>
                      <a:pt x="1350" y="14958"/>
                      <a:pt x="1389" y="14958"/>
                      <a:pt x="1424" y="14958"/>
                    </a:cubicBezTo>
                    <a:cubicBezTo>
                      <a:pt x="1608" y="14936"/>
                      <a:pt x="1800" y="14892"/>
                      <a:pt x="1988" y="14881"/>
                    </a:cubicBezTo>
                    <a:cubicBezTo>
                      <a:pt x="2058" y="14881"/>
                      <a:pt x="2119" y="14881"/>
                      <a:pt x="2180" y="14870"/>
                    </a:cubicBezTo>
                    <a:cubicBezTo>
                      <a:pt x="2233" y="14870"/>
                      <a:pt x="2311" y="14847"/>
                      <a:pt x="2359" y="14836"/>
                    </a:cubicBezTo>
                    <a:cubicBezTo>
                      <a:pt x="2569" y="14814"/>
                      <a:pt x="2770" y="14770"/>
                      <a:pt x="2980" y="14737"/>
                    </a:cubicBezTo>
                    <a:cubicBezTo>
                      <a:pt x="3032" y="14737"/>
                      <a:pt x="3089" y="14715"/>
                      <a:pt x="3141" y="14704"/>
                    </a:cubicBezTo>
                    <a:cubicBezTo>
                      <a:pt x="3194" y="14704"/>
                      <a:pt x="3242" y="14704"/>
                      <a:pt x="3290" y="14693"/>
                    </a:cubicBezTo>
                    <a:cubicBezTo>
                      <a:pt x="3299" y="14693"/>
                      <a:pt x="3312" y="14693"/>
                      <a:pt x="3320" y="14693"/>
                    </a:cubicBezTo>
                    <a:cubicBezTo>
                      <a:pt x="3368" y="14693"/>
                      <a:pt x="3403" y="14682"/>
                      <a:pt x="3443" y="14671"/>
                    </a:cubicBezTo>
                    <a:cubicBezTo>
                      <a:pt x="3513" y="14671"/>
                      <a:pt x="3578" y="14671"/>
                      <a:pt x="3635" y="14671"/>
                    </a:cubicBezTo>
                    <a:cubicBezTo>
                      <a:pt x="3674" y="14660"/>
                      <a:pt x="3709" y="14649"/>
                      <a:pt x="3749" y="14649"/>
                    </a:cubicBezTo>
                    <a:cubicBezTo>
                      <a:pt x="3871" y="14649"/>
                      <a:pt x="3989" y="14671"/>
                      <a:pt x="4102" y="14616"/>
                    </a:cubicBezTo>
                    <a:cubicBezTo>
                      <a:pt x="4124" y="14660"/>
                      <a:pt x="4142" y="14649"/>
                      <a:pt x="4172" y="14649"/>
                    </a:cubicBezTo>
                    <a:cubicBezTo>
                      <a:pt x="4408" y="14627"/>
                      <a:pt x="4644" y="14616"/>
                      <a:pt x="4867" y="14616"/>
                    </a:cubicBezTo>
                    <a:cubicBezTo>
                      <a:pt x="4876" y="14649"/>
                      <a:pt x="4880" y="14671"/>
                      <a:pt x="4880" y="14715"/>
                    </a:cubicBezTo>
                    <a:cubicBezTo>
                      <a:pt x="4898" y="14715"/>
                      <a:pt x="4889" y="14792"/>
                      <a:pt x="4898" y="14825"/>
                    </a:cubicBezTo>
                    <a:cubicBezTo>
                      <a:pt x="4898" y="14836"/>
                      <a:pt x="4902" y="14847"/>
                      <a:pt x="4906" y="14858"/>
                    </a:cubicBezTo>
                    <a:cubicBezTo>
                      <a:pt x="4928" y="14947"/>
                      <a:pt x="4928" y="15101"/>
                      <a:pt x="4950" y="15167"/>
                    </a:cubicBezTo>
                    <a:cubicBezTo>
                      <a:pt x="4950" y="15167"/>
                      <a:pt x="4950" y="15167"/>
                      <a:pt x="4954" y="15189"/>
                    </a:cubicBezTo>
                    <a:cubicBezTo>
                      <a:pt x="4976" y="15277"/>
                      <a:pt x="5002" y="15365"/>
                      <a:pt x="5020" y="15443"/>
                    </a:cubicBezTo>
                    <a:cubicBezTo>
                      <a:pt x="5024" y="15476"/>
                      <a:pt x="5033" y="15509"/>
                      <a:pt x="5037" y="15520"/>
                    </a:cubicBezTo>
                    <a:cubicBezTo>
                      <a:pt x="5037" y="15531"/>
                      <a:pt x="5037" y="15542"/>
                      <a:pt x="5046" y="15553"/>
                    </a:cubicBezTo>
                    <a:cubicBezTo>
                      <a:pt x="5050" y="15564"/>
                      <a:pt x="5055" y="15586"/>
                      <a:pt x="5059" y="15597"/>
                    </a:cubicBezTo>
                    <a:cubicBezTo>
                      <a:pt x="5059" y="15597"/>
                      <a:pt x="5064" y="15597"/>
                      <a:pt x="5064" y="15597"/>
                    </a:cubicBezTo>
                    <a:cubicBezTo>
                      <a:pt x="5064" y="15597"/>
                      <a:pt x="5064" y="15608"/>
                      <a:pt x="5064" y="15619"/>
                    </a:cubicBezTo>
                    <a:cubicBezTo>
                      <a:pt x="5072" y="15641"/>
                      <a:pt x="5090" y="15641"/>
                      <a:pt x="5094" y="15685"/>
                    </a:cubicBezTo>
                    <a:cubicBezTo>
                      <a:pt x="5103" y="15740"/>
                      <a:pt x="5112" y="15795"/>
                      <a:pt x="5120" y="15861"/>
                    </a:cubicBezTo>
                    <a:cubicBezTo>
                      <a:pt x="5129" y="15928"/>
                      <a:pt x="5133" y="15994"/>
                      <a:pt x="5142" y="16049"/>
                    </a:cubicBezTo>
                    <a:cubicBezTo>
                      <a:pt x="5155" y="16137"/>
                      <a:pt x="5186" y="16225"/>
                      <a:pt x="5203" y="16291"/>
                    </a:cubicBezTo>
                    <a:cubicBezTo>
                      <a:pt x="5225" y="16368"/>
                      <a:pt x="5260" y="16446"/>
                      <a:pt x="5286" y="16501"/>
                    </a:cubicBezTo>
                    <a:cubicBezTo>
                      <a:pt x="5295" y="16523"/>
                      <a:pt x="5304" y="16545"/>
                      <a:pt x="5313" y="16556"/>
                    </a:cubicBezTo>
                    <a:cubicBezTo>
                      <a:pt x="5326" y="16578"/>
                      <a:pt x="5348" y="16589"/>
                      <a:pt x="5361" y="16611"/>
                    </a:cubicBezTo>
                    <a:cubicBezTo>
                      <a:pt x="5374" y="16633"/>
                      <a:pt x="5391" y="16644"/>
                      <a:pt x="5400" y="16677"/>
                    </a:cubicBezTo>
                    <a:cubicBezTo>
                      <a:pt x="5444" y="16699"/>
                      <a:pt x="5500" y="16732"/>
                      <a:pt x="5557" y="16754"/>
                    </a:cubicBezTo>
                    <a:cubicBezTo>
                      <a:pt x="5583" y="16765"/>
                      <a:pt x="5614" y="16776"/>
                      <a:pt x="5640" y="16787"/>
                    </a:cubicBezTo>
                    <a:cubicBezTo>
                      <a:pt x="5671" y="16798"/>
                      <a:pt x="5701" y="16820"/>
                      <a:pt x="5728" y="16820"/>
                    </a:cubicBezTo>
                    <a:cubicBezTo>
                      <a:pt x="5741" y="16820"/>
                      <a:pt x="5758" y="16809"/>
                      <a:pt x="5776" y="16798"/>
                    </a:cubicBezTo>
                    <a:cubicBezTo>
                      <a:pt x="5784" y="16798"/>
                      <a:pt x="5789" y="16776"/>
                      <a:pt x="5798" y="16776"/>
                    </a:cubicBezTo>
                    <a:cubicBezTo>
                      <a:pt x="5798" y="16776"/>
                      <a:pt x="5802" y="16776"/>
                      <a:pt x="5806" y="16776"/>
                    </a:cubicBezTo>
                    <a:cubicBezTo>
                      <a:pt x="5811" y="16776"/>
                      <a:pt x="5815" y="16776"/>
                      <a:pt x="5824" y="16754"/>
                    </a:cubicBezTo>
                    <a:cubicBezTo>
                      <a:pt x="5828" y="16743"/>
                      <a:pt x="5837" y="16754"/>
                      <a:pt x="5837" y="16732"/>
                    </a:cubicBezTo>
                    <a:cubicBezTo>
                      <a:pt x="5841" y="16699"/>
                      <a:pt x="5850" y="16721"/>
                      <a:pt x="5859" y="16699"/>
                    </a:cubicBezTo>
                    <a:cubicBezTo>
                      <a:pt x="5867" y="16732"/>
                      <a:pt x="5885" y="16721"/>
                      <a:pt x="5902" y="16732"/>
                    </a:cubicBezTo>
                    <a:cubicBezTo>
                      <a:pt x="5916" y="16732"/>
                      <a:pt x="5929" y="16787"/>
                      <a:pt x="5946" y="16798"/>
                    </a:cubicBezTo>
                    <a:cubicBezTo>
                      <a:pt x="5972" y="16809"/>
                      <a:pt x="6003" y="16798"/>
                      <a:pt x="6025" y="16820"/>
                    </a:cubicBezTo>
                    <a:cubicBezTo>
                      <a:pt x="6033" y="16809"/>
                      <a:pt x="6064" y="16787"/>
                      <a:pt x="6077" y="16809"/>
                    </a:cubicBezTo>
                    <a:cubicBezTo>
                      <a:pt x="6090" y="16820"/>
                      <a:pt x="6060" y="16842"/>
                      <a:pt x="6077" y="16864"/>
                    </a:cubicBezTo>
                    <a:cubicBezTo>
                      <a:pt x="6090" y="16897"/>
                      <a:pt x="6068" y="16886"/>
                      <a:pt x="6077" y="16919"/>
                    </a:cubicBezTo>
                    <a:cubicBezTo>
                      <a:pt x="6086" y="16919"/>
                      <a:pt x="6077" y="16952"/>
                      <a:pt x="6077" y="16952"/>
                    </a:cubicBezTo>
                    <a:cubicBezTo>
                      <a:pt x="6077" y="16996"/>
                      <a:pt x="6086" y="17019"/>
                      <a:pt x="6090" y="17052"/>
                    </a:cubicBezTo>
                    <a:cubicBezTo>
                      <a:pt x="6090" y="17074"/>
                      <a:pt x="6095" y="17074"/>
                      <a:pt x="6099" y="17085"/>
                    </a:cubicBezTo>
                    <a:cubicBezTo>
                      <a:pt x="6099" y="17107"/>
                      <a:pt x="6099" y="17129"/>
                      <a:pt x="6108" y="17151"/>
                    </a:cubicBezTo>
                    <a:cubicBezTo>
                      <a:pt x="6108" y="17173"/>
                      <a:pt x="6116" y="17195"/>
                      <a:pt x="6121" y="17217"/>
                    </a:cubicBezTo>
                    <a:cubicBezTo>
                      <a:pt x="6134" y="17294"/>
                      <a:pt x="6143" y="17360"/>
                      <a:pt x="6151" y="17415"/>
                    </a:cubicBezTo>
                    <a:cubicBezTo>
                      <a:pt x="6165" y="17470"/>
                      <a:pt x="6169" y="17503"/>
                      <a:pt x="6178" y="17526"/>
                    </a:cubicBezTo>
                    <a:cubicBezTo>
                      <a:pt x="6186" y="17548"/>
                      <a:pt x="6200" y="17570"/>
                      <a:pt x="6208" y="17592"/>
                    </a:cubicBezTo>
                    <a:cubicBezTo>
                      <a:pt x="6221" y="17625"/>
                      <a:pt x="6230" y="17647"/>
                      <a:pt x="6234" y="17669"/>
                    </a:cubicBezTo>
                    <a:cubicBezTo>
                      <a:pt x="6234" y="17669"/>
                      <a:pt x="6234" y="17691"/>
                      <a:pt x="6234" y="17691"/>
                    </a:cubicBezTo>
                    <a:cubicBezTo>
                      <a:pt x="6239" y="17702"/>
                      <a:pt x="6248" y="17702"/>
                      <a:pt x="6252" y="17713"/>
                    </a:cubicBezTo>
                    <a:cubicBezTo>
                      <a:pt x="6252" y="17713"/>
                      <a:pt x="6252" y="17735"/>
                      <a:pt x="6261" y="17735"/>
                    </a:cubicBezTo>
                    <a:cubicBezTo>
                      <a:pt x="6265" y="17735"/>
                      <a:pt x="6274" y="17757"/>
                      <a:pt x="6278" y="17757"/>
                    </a:cubicBezTo>
                    <a:cubicBezTo>
                      <a:pt x="6287" y="17779"/>
                      <a:pt x="6291" y="17812"/>
                      <a:pt x="6300" y="17823"/>
                    </a:cubicBezTo>
                    <a:cubicBezTo>
                      <a:pt x="6300" y="17823"/>
                      <a:pt x="6304" y="17823"/>
                      <a:pt x="6309" y="17823"/>
                    </a:cubicBezTo>
                    <a:cubicBezTo>
                      <a:pt x="6309" y="17823"/>
                      <a:pt x="6309" y="17845"/>
                      <a:pt x="6309" y="17845"/>
                    </a:cubicBezTo>
                    <a:cubicBezTo>
                      <a:pt x="6322" y="17878"/>
                      <a:pt x="6335" y="17900"/>
                      <a:pt x="6348" y="17933"/>
                    </a:cubicBezTo>
                    <a:cubicBezTo>
                      <a:pt x="6348" y="17933"/>
                      <a:pt x="6348" y="17955"/>
                      <a:pt x="6357" y="17955"/>
                    </a:cubicBezTo>
                    <a:cubicBezTo>
                      <a:pt x="6357" y="17966"/>
                      <a:pt x="6370" y="17966"/>
                      <a:pt x="6374" y="17977"/>
                    </a:cubicBezTo>
                    <a:cubicBezTo>
                      <a:pt x="6374" y="17977"/>
                      <a:pt x="6379" y="17999"/>
                      <a:pt x="6383" y="18011"/>
                    </a:cubicBezTo>
                    <a:cubicBezTo>
                      <a:pt x="6383" y="18011"/>
                      <a:pt x="6392" y="18011"/>
                      <a:pt x="6400" y="18033"/>
                    </a:cubicBezTo>
                    <a:cubicBezTo>
                      <a:pt x="6409" y="18033"/>
                      <a:pt x="6414" y="18066"/>
                      <a:pt x="6422" y="18077"/>
                    </a:cubicBezTo>
                    <a:cubicBezTo>
                      <a:pt x="6431" y="18099"/>
                      <a:pt x="6444" y="18110"/>
                      <a:pt x="6453" y="18121"/>
                    </a:cubicBezTo>
                    <a:cubicBezTo>
                      <a:pt x="6453" y="18121"/>
                      <a:pt x="6462" y="18132"/>
                      <a:pt x="6466" y="18143"/>
                    </a:cubicBezTo>
                    <a:cubicBezTo>
                      <a:pt x="6501" y="18198"/>
                      <a:pt x="6536" y="18242"/>
                      <a:pt x="6571" y="18297"/>
                    </a:cubicBezTo>
                    <a:cubicBezTo>
                      <a:pt x="6623" y="18440"/>
                      <a:pt x="6733" y="18462"/>
                      <a:pt x="6824" y="18484"/>
                    </a:cubicBezTo>
                    <a:cubicBezTo>
                      <a:pt x="6894" y="18506"/>
                      <a:pt x="6973" y="18528"/>
                      <a:pt x="7056" y="18528"/>
                    </a:cubicBezTo>
                    <a:cubicBezTo>
                      <a:pt x="7078" y="18528"/>
                      <a:pt x="7100" y="18517"/>
                      <a:pt x="7117" y="18506"/>
                    </a:cubicBezTo>
                    <a:cubicBezTo>
                      <a:pt x="7134" y="18506"/>
                      <a:pt x="7148" y="18484"/>
                      <a:pt x="7165" y="18484"/>
                    </a:cubicBezTo>
                    <a:cubicBezTo>
                      <a:pt x="7178" y="18484"/>
                      <a:pt x="7200" y="18484"/>
                      <a:pt x="7204" y="18484"/>
                    </a:cubicBezTo>
                    <a:cubicBezTo>
                      <a:pt x="7204" y="18484"/>
                      <a:pt x="7204" y="18473"/>
                      <a:pt x="7217" y="18484"/>
                    </a:cubicBezTo>
                    <a:cubicBezTo>
                      <a:pt x="7217" y="18484"/>
                      <a:pt x="7217" y="18495"/>
                      <a:pt x="7217" y="18495"/>
                    </a:cubicBezTo>
                    <a:cubicBezTo>
                      <a:pt x="7222" y="18517"/>
                      <a:pt x="7239" y="18495"/>
                      <a:pt x="7239" y="18517"/>
                    </a:cubicBezTo>
                    <a:cubicBezTo>
                      <a:pt x="7252" y="18561"/>
                      <a:pt x="7252" y="18628"/>
                      <a:pt x="7252" y="18683"/>
                    </a:cubicBezTo>
                    <a:cubicBezTo>
                      <a:pt x="7266" y="18716"/>
                      <a:pt x="7270" y="18760"/>
                      <a:pt x="7279" y="18793"/>
                    </a:cubicBezTo>
                    <a:cubicBezTo>
                      <a:pt x="7287" y="18848"/>
                      <a:pt x="7300" y="18859"/>
                      <a:pt x="7314" y="18903"/>
                    </a:cubicBezTo>
                    <a:cubicBezTo>
                      <a:pt x="7322" y="18925"/>
                      <a:pt x="7331" y="18969"/>
                      <a:pt x="7335" y="18991"/>
                    </a:cubicBezTo>
                    <a:cubicBezTo>
                      <a:pt x="7344" y="19024"/>
                      <a:pt x="7349" y="19046"/>
                      <a:pt x="7353" y="19068"/>
                    </a:cubicBezTo>
                    <a:cubicBezTo>
                      <a:pt x="7362" y="19112"/>
                      <a:pt x="7375" y="19134"/>
                      <a:pt x="7383" y="19168"/>
                    </a:cubicBezTo>
                    <a:cubicBezTo>
                      <a:pt x="7383" y="19190"/>
                      <a:pt x="7392" y="19201"/>
                      <a:pt x="7397" y="19212"/>
                    </a:cubicBezTo>
                    <a:cubicBezTo>
                      <a:pt x="7423" y="19289"/>
                      <a:pt x="7453" y="19377"/>
                      <a:pt x="7480" y="19421"/>
                    </a:cubicBezTo>
                    <a:cubicBezTo>
                      <a:pt x="7484" y="19421"/>
                      <a:pt x="7493" y="19421"/>
                      <a:pt x="7497" y="19443"/>
                    </a:cubicBezTo>
                    <a:cubicBezTo>
                      <a:pt x="7506" y="19465"/>
                      <a:pt x="7515" y="19487"/>
                      <a:pt x="7523" y="19498"/>
                    </a:cubicBezTo>
                    <a:cubicBezTo>
                      <a:pt x="7532" y="19520"/>
                      <a:pt x="7545" y="19542"/>
                      <a:pt x="7549" y="19553"/>
                    </a:cubicBezTo>
                    <a:cubicBezTo>
                      <a:pt x="7571" y="19597"/>
                      <a:pt x="7584" y="19630"/>
                      <a:pt x="7606" y="19664"/>
                    </a:cubicBezTo>
                    <a:cubicBezTo>
                      <a:pt x="7615" y="19686"/>
                      <a:pt x="7624" y="19697"/>
                      <a:pt x="7633" y="19719"/>
                    </a:cubicBezTo>
                    <a:cubicBezTo>
                      <a:pt x="7641" y="19730"/>
                      <a:pt x="7659" y="19741"/>
                      <a:pt x="7663" y="19763"/>
                    </a:cubicBezTo>
                    <a:cubicBezTo>
                      <a:pt x="7676" y="19785"/>
                      <a:pt x="7685" y="19807"/>
                      <a:pt x="7694" y="19818"/>
                    </a:cubicBezTo>
                    <a:cubicBezTo>
                      <a:pt x="7702" y="19818"/>
                      <a:pt x="7724" y="19818"/>
                      <a:pt x="7742" y="19840"/>
                    </a:cubicBezTo>
                    <a:cubicBezTo>
                      <a:pt x="7750" y="19840"/>
                      <a:pt x="7755" y="19840"/>
                      <a:pt x="7768" y="19840"/>
                    </a:cubicBezTo>
                    <a:cubicBezTo>
                      <a:pt x="7772" y="19840"/>
                      <a:pt x="7781" y="19862"/>
                      <a:pt x="7785" y="19862"/>
                    </a:cubicBezTo>
                    <a:cubicBezTo>
                      <a:pt x="7816" y="19884"/>
                      <a:pt x="7851" y="19895"/>
                      <a:pt x="7882" y="19917"/>
                    </a:cubicBezTo>
                    <a:cubicBezTo>
                      <a:pt x="7903" y="19928"/>
                      <a:pt x="7934" y="19950"/>
                      <a:pt x="7951" y="19961"/>
                    </a:cubicBezTo>
                    <a:lnTo>
                      <a:pt x="7978" y="19961"/>
                    </a:lnTo>
                    <a:cubicBezTo>
                      <a:pt x="8013" y="19983"/>
                      <a:pt x="8048" y="20005"/>
                      <a:pt x="8078" y="20005"/>
                    </a:cubicBezTo>
                    <a:lnTo>
                      <a:pt x="8157" y="20005"/>
                    </a:lnTo>
                    <a:cubicBezTo>
                      <a:pt x="8183" y="20005"/>
                      <a:pt x="8209" y="20005"/>
                      <a:pt x="8235" y="20005"/>
                    </a:cubicBezTo>
                    <a:cubicBezTo>
                      <a:pt x="8314" y="19983"/>
                      <a:pt x="8388" y="19884"/>
                      <a:pt x="8458" y="19851"/>
                    </a:cubicBezTo>
                    <a:cubicBezTo>
                      <a:pt x="8458" y="19906"/>
                      <a:pt x="8476" y="19928"/>
                      <a:pt x="8484" y="19972"/>
                    </a:cubicBezTo>
                    <a:cubicBezTo>
                      <a:pt x="8493" y="19994"/>
                      <a:pt x="8498" y="20027"/>
                      <a:pt x="8502" y="20049"/>
                    </a:cubicBezTo>
                    <a:cubicBezTo>
                      <a:pt x="8502" y="20049"/>
                      <a:pt x="8506" y="20071"/>
                      <a:pt x="8511" y="20071"/>
                    </a:cubicBezTo>
                    <a:cubicBezTo>
                      <a:pt x="8519" y="20104"/>
                      <a:pt x="8524" y="20126"/>
                      <a:pt x="8533" y="20148"/>
                    </a:cubicBezTo>
                    <a:cubicBezTo>
                      <a:pt x="8559" y="20248"/>
                      <a:pt x="8581" y="20347"/>
                      <a:pt x="8611" y="20435"/>
                    </a:cubicBezTo>
                    <a:cubicBezTo>
                      <a:pt x="8624" y="20479"/>
                      <a:pt x="8637" y="20501"/>
                      <a:pt x="8650" y="20534"/>
                    </a:cubicBezTo>
                    <a:cubicBezTo>
                      <a:pt x="8664" y="20556"/>
                      <a:pt x="8677" y="20611"/>
                      <a:pt x="8685" y="20633"/>
                    </a:cubicBezTo>
                    <a:cubicBezTo>
                      <a:pt x="8699" y="20666"/>
                      <a:pt x="8716" y="20688"/>
                      <a:pt x="8729" y="20732"/>
                    </a:cubicBezTo>
                    <a:cubicBezTo>
                      <a:pt x="8751" y="20765"/>
                      <a:pt x="8773" y="20832"/>
                      <a:pt x="8795" y="20865"/>
                    </a:cubicBezTo>
                    <a:cubicBezTo>
                      <a:pt x="8799" y="20865"/>
                      <a:pt x="8808" y="20876"/>
                      <a:pt x="8816" y="20887"/>
                    </a:cubicBezTo>
                    <a:cubicBezTo>
                      <a:pt x="8816" y="20887"/>
                      <a:pt x="8821" y="20898"/>
                      <a:pt x="8825" y="20909"/>
                    </a:cubicBezTo>
                    <a:cubicBezTo>
                      <a:pt x="8838" y="20920"/>
                      <a:pt x="8856" y="20942"/>
                      <a:pt x="8865" y="20953"/>
                    </a:cubicBezTo>
                    <a:cubicBezTo>
                      <a:pt x="8865" y="20964"/>
                      <a:pt x="8869" y="20975"/>
                      <a:pt x="8873" y="20975"/>
                    </a:cubicBezTo>
                    <a:cubicBezTo>
                      <a:pt x="8917" y="21041"/>
                      <a:pt x="8969" y="21096"/>
                      <a:pt x="9017" y="21140"/>
                    </a:cubicBezTo>
                    <a:cubicBezTo>
                      <a:pt x="9026" y="21162"/>
                      <a:pt x="9031" y="21173"/>
                      <a:pt x="9039" y="21184"/>
                    </a:cubicBezTo>
                    <a:cubicBezTo>
                      <a:pt x="9044" y="21184"/>
                      <a:pt x="9052" y="21184"/>
                      <a:pt x="9061" y="21184"/>
                    </a:cubicBezTo>
                    <a:cubicBezTo>
                      <a:pt x="9061" y="21184"/>
                      <a:pt x="9070" y="21195"/>
                      <a:pt x="9074" y="21195"/>
                    </a:cubicBezTo>
                    <a:cubicBezTo>
                      <a:pt x="9109" y="21217"/>
                      <a:pt x="9149" y="21239"/>
                      <a:pt x="9183" y="21250"/>
                    </a:cubicBezTo>
                    <a:cubicBezTo>
                      <a:pt x="9236" y="21272"/>
                      <a:pt x="9288" y="21283"/>
                      <a:pt x="9341" y="21295"/>
                    </a:cubicBezTo>
                    <a:cubicBezTo>
                      <a:pt x="9367" y="21295"/>
                      <a:pt x="9450" y="21272"/>
                      <a:pt x="9454" y="21295"/>
                    </a:cubicBezTo>
                    <a:cubicBezTo>
                      <a:pt x="9454" y="21295"/>
                      <a:pt x="9463" y="21295"/>
                      <a:pt x="9463" y="21295"/>
                    </a:cubicBezTo>
                    <a:cubicBezTo>
                      <a:pt x="9467" y="21295"/>
                      <a:pt x="9463" y="21295"/>
                      <a:pt x="9467" y="21295"/>
                    </a:cubicBezTo>
                    <a:cubicBezTo>
                      <a:pt x="9494" y="21283"/>
                      <a:pt x="9529" y="21272"/>
                      <a:pt x="9537" y="21261"/>
                    </a:cubicBezTo>
                    <a:cubicBezTo>
                      <a:pt x="9555" y="21261"/>
                      <a:pt x="9568" y="21228"/>
                      <a:pt x="9585" y="21206"/>
                    </a:cubicBezTo>
                    <a:cubicBezTo>
                      <a:pt x="9594" y="21206"/>
                      <a:pt x="9612" y="21206"/>
                      <a:pt x="9620" y="21206"/>
                    </a:cubicBezTo>
                    <a:cubicBezTo>
                      <a:pt x="9629" y="21206"/>
                      <a:pt x="9638" y="21184"/>
                      <a:pt x="9647" y="21184"/>
                    </a:cubicBezTo>
                    <a:cubicBezTo>
                      <a:pt x="9668" y="21173"/>
                      <a:pt x="9686" y="21151"/>
                      <a:pt x="9708" y="21140"/>
                    </a:cubicBezTo>
                    <a:cubicBezTo>
                      <a:pt x="9716" y="21140"/>
                      <a:pt x="9730" y="21140"/>
                      <a:pt x="9738" y="21118"/>
                    </a:cubicBezTo>
                    <a:cubicBezTo>
                      <a:pt x="9747" y="21118"/>
                      <a:pt x="9751" y="21085"/>
                      <a:pt x="9765" y="21074"/>
                    </a:cubicBezTo>
                    <a:cubicBezTo>
                      <a:pt x="9773" y="21074"/>
                      <a:pt x="9782" y="21074"/>
                      <a:pt x="9791" y="21074"/>
                    </a:cubicBezTo>
                    <a:cubicBezTo>
                      <a:pt x="9813" y="21052"/>
                      <a:pt x="9834" y="21030"/>
                      <a:pt x="9848" y="21019"/>
                    </a:cubicBezTo>
                    <a:cubicBezTo>
                      <a:pt x="9852" y="21019"/>
                      <a:pt x="9856" y="21019"/>
                      <a:pt x="9865" y="21019"/>
                    </a:cubicBezTo>
                    <a:cubicBezTo>
                      <a:pt x="9865" y="21019"/>
                      <a:pt x="9874" y="20997"/>
                      <a:pt x="9878" y="20986"/>
                    </a:cubicBezTo>
                    <a:cubicBezTo>
                      <a:pt x="9900" y="20975"/>
                      <a:pt x="9917" y="20953"/>
                      <a:pt x="9935" y="20931"/>
                    </a:cubicBezTo>
                    <a:cubicBezTo>
                      <a:pt x="9974" y="20909"/>
                      <a:pt x="10031" y="20876"/>
                      <a:pt x="10053" y="20810"/>
                    </a:cubicBezTo>
                    <a:cubicBezTo>
                      <a:pt x="10053" y="20810"/>
                      <a:pt x="10062" y="20810"/>
                      <a:pt x="10066" y="20810"/>
                    </a:cubicBezTo>
                    <a:cubicBezTo>
                      <a:pt x="10070" y="20787"/>
                      <a:pt x="10079" y="20765"/>
                      <a:pt x="10083" y="20754"/>
                    </a:cubicBezTo>
                    <a:cubicBezTo>
                      <a:pt x="10101" y="20732"/>
                      <a:pt x="10114" y="20732"/>
                      <a:pt x="10127" y="20710"/>
                    </a:cubicBezTo>
                    <a:cubicBezTo>
                      <a:pt x="10188" y="20810"/>
                      <a:pt x="10254" y="20898"/>
                      <a:pt x="10315" y="20997"/>
                    </a:cubicBezTo>
                    <a:cubicBezTo>
                      <a:pt x="10346" y="21052"/>
                      <a:pt x="10376" y="21096"/>
                      <a:pt x="10407" y="21140"/>
                    </a:cubicBezTo>
                    <a:cubicBezTo>
                      <a:pt x="10424" y="21173"/>
                      <a:pt x="10437" y="21184"/>
                      <a:pt x="10455" y="21217"/>
                    </a:cubicBezTo>
                    <a:cubicBezTo>
                      <a:pt x="10468" y="21239"/>
                      <a:pt x="10485" y="21283"/>
                      <a:pt x="10503" y="21272"/>
                    </a:cubicBezTo>
                    <a:cubicBezTo>
                      <a:pt x="10512" y="21306"/>
                      <a:pt x="10520" y="21328"/>
                      <a:pt x="10533" y="21350"/>
                    </a:cubicBezTo>
                    <a:cubicBezTo>
                      <a:pt x="10547" y="21350"/>
                      <a:pt x="10560" y="21350"/>
                      <a:pt x="10573" y="21372"/>
                    </a:cubicBezTo>
                    <a:cubicBezTo>
                      <a:pt x="10582" y="21383"/>
                      <a:pt x="10590" y="21405"/>
                      <a:pt x="10599" y="21416"/>
                    </a:cubicBezTo>
                    <a:cubicBezTo>
                      <a:pt x="10612" y="21416"/>
                      <a:pt x="10621" y="21438"/>
                      <a:pt x="10634" y="21449"/>
                    </a:cubicBezTo>
                    <a:cubicBezTo>
                      <a:pt x="10643" y="21449"/>
                      <a:pt x="10660" y="21449"/>
                      <a:pt x="10673" y="21449"/>
                    </a:cubicBezTo>
                    <a:cubicBezTo>
                      <a:pt x="10686" y="21449"/>
                      <a:pt x="10700" y="21471"/>
                      <a:pt x="10708" y="21471"/>
                    </a:cubicBezTo>
                    <a:cubicBezTo>
                      <a:pt x="10717" y="21471"/>
                      <a:pt x="10730" y="21471"/>
                      <a:pt x="10743" y="21471"/>
                    </a:cubicBezTo>
                    <a:cubicBezTo>
                      <a:pt x="10765" y="21471"/>
                      <a:pt x="10787" y="21504"/>
                      <a:pt x="10809" y="21515"/>
                    </a:cubicBezTo>
                    <a:cubicBezTo>
                      <a:pt x="10839" y="21471"/>
                      <a:pt x="10874" y="21515"/>
                      <a:pt x="10909" y="21482"/>
                    </a:cubicBezTo>
                    <a:cubicBezTo>
                      <a:pt x="10931" y="21482"/>
                      <a:pt x="10953" y="21460"/>
                      <a:pt x="10979" y="21438"/>
                    </a:cubicBezTo>
                    <a:cubicBezTo>
                      <a:pt x="10997" y="21427"/>
                      <a:pt x="11018" y="21394"/>
                      <a:pt x="11032" y="21394"/>
                    </a:cubicBezTo>
                    <a:cubicBezTo>
                      <a:pt x="11040" y="21394"/>
                      <a:pt x="11049" y="21394"/>
                      <a:pt x="11053" y="21394"/>
                    </a:cubicBezTo>
                    <a:cubicBezTo>
                      <a:pt x="11062" y="21394"/>
                      <a:pt x="11071" y="21372"/>
                      <a:pt x="11080" y="21361"/>
                    </a:cubicBezTo>
                    <a:cubicBezTo>
                      <a:pt x="11088" y="21350"/>
                      <a:pt x="11093" y="21339"/>
                      <a:pt x="11106" y="21328"/>
                    </a:cubicBezTo>
                    <a:cubicBezTo>
                      <a:pt x="11115" y="21328"/>
                      <a:pt x="11123" y="21328"/>
                      <a:pt x="11132" y="21328"/>
                    </a:cubicBezTo>
                    <a:cubicBezTo>
                      <a:pt x="11141" y="21328"/>
                      <a:pt x="11145" y="21306"/>
                      <a:pt x="11154" y="21295"/>
                    </a:cubicBezTo>
                    <a:cubicBezTo>
                      <a:pt x="11171" y="21283"/>
                      <a:pt x="11189" y="21283"/>
                      <a:pt x="11206" y="21272"/>
                    </a:cubicBezTo>
                    <a:cubicBezTo>
                      <a:pt x="11215" y="21272"/>
                      <a:pt x="11219" y="21239"/>
                      <a:pt x="11228" y="21228"/>
                    </a:cubicBezTo>
                    <a:cubicBezTo>
                      <a:pt x="11237" y="21206"/>
                      <a:pt x="11246" y="21206"/>
                      <a:pt x="11254" y="21184"/>
                    </a:cubicBezTo>
                    <a:cubicBezTo>
                      <a:pt x="11263" y="21184"/>
                      <a:pt x="11267" y="21162"/>
                      <a:pt x="11276" y="21151"/>
                    </a:cubicBezTo>
                    <a:cubicBezTo>
                      <a:pt x="11285" y="21140"/>
                      <a:pt x="11298" y="21129"/>
                      <a:pt x="11307" y="21118"/>
                    </a:cubicBezTo>
                    <a:cubicBezTo>
                      <a:pt x="11316" y="21096"/>
                      <a:pt x="11324" y="21063"/>
                      <a:pt x="11333" y="21052"/>
                    </a:cubicBezTo>
                    <a:cubicBezTo>
                      <a:pt x="11337" y="21030"/>
                      <a:pt x="11346" y="21030"/>
                      <a:pt x="11350" y="21019"/>
                    </a:cubicBezTo>
                    <a:cubicBezTo>
                      <a:pt x="11364" y="20997"/>
                      <a:pt x="11372" y="20986"/>
                      <a:pt x="11381" y="20964"/>
                    </a:cubicBezTo>
                    <a:cubicBezTo>
                      <a:pt x="11390" y="20964"/>
                      <a:pt x="11390" y="20920"/>
                      <a:pt x="11403" y="20920"/>
                    </a:cubicBezTo>
                    <a:cubicBezTo>
                      <a:pt x="11403" y="20876"/>
                      <a:pt x="11425" y="20843"/>
                      <a:pt x="11429" y="20832"/>
                    </a:cubicBezTo>
                    <a:cubicBezTo>
                      <a:pt x="11429" y="20821"/>
                      <a:pt x="11429" y="20810"/>
                      <a:pt x="11429" y="20799"/>
                    </a:cubicBezTo>
                    <a:cubicBezTo>
                      <a:pt x="11438" y="20765"/>
                      <a:pt x="11447" y="20754"/>
                      <a:pt x="11451" y="20732"/>
                    </a:cubicBezTo>
                    <a:cubicBezTo>
                      <a:pt x="11460" y="20699"/>
                      <a:pt x="11477" y="20655"/>
                      <a:pt x="11482" y="20644"/>
                    </a:cubicBezTo>
                    <a:cubicBezTo>
                      <a:pt x="11482" y="20633"/>
                      <a:pt x="11482" y="20622"/>
                      <a:pt x="11482" y="20611"/>
                    </a:cubicBezTo>
                    <a:cubicBezTo>
                      <a:pt x="11482" y="20600"/>
                      <a:pt x="11490" y="20578"/>
                      <a:pt x="11495" y="20567"/>
                    </a:cubicBezTo>
                    <a:cubicBezTo>
                      <a:pt x="11495" y="20523"/>
                      <a:pt x="11499" y="20512"/>
                      <a:pt x="11503" y="20468"/>
                    </a:cubicBezTo>
                    <a:cubicBezTo>
                      <a:pt x="11503" y="20457"/>
                      <a:pt x="11512" y="20435"/>
                      <a:pt x="11516" y="20413"/>
                    </a:cubicBezTo>
                    <a:cubicBezTo>
                      <a:pt x="11516" y="20391"/>
                      <a:pt x="11516" y="20369"/>
                      <a:pt x="11525" y="20347"/>
                    </a:cubicBezTo>
                    <a:cubicBezTo>
                      <a:pt x="11525" y="20325"/>
                      <a:pt x="11534" y="20314"/>
                      <a:pt x="11538" y="20292"/>
                    </a:cubicBezTo>
                    <a:cubicBezTo>
                      <a:pt x="11538" y="20270"/>
                      <a:pt x="11538" y="20237"/>
                      <a:pt x="11538" y="20215"/>
                    </a:cubicBezTo>
                    <a:cubicBezTo>
                      <a:pt x="11543" y="20170"/>
                      <a:pt x="11551" y="20126"/>
                      <a:pt x="11556" y="20082"/>
                    </a:cubicBezTo>
                    <a:cubicBezTo>
                      <a:pt x="11565" y="19972"/>
                      <a:pt x="11560" y="19873"/>
                      <a:pt x="11560" y="19774"/>
                    </a:cubicBezTo>
                    <a:cubicBezTo>
                      <a:pt x="11560" y="19774"/>
                      <a:pt x="11560" y="19763"/>
                      <a:pt x="11560" y="19752"/>
                    </a:cubicBezTo>
                    <a:cubicBezTo>
                      <a:pt x="11560" y="19752"/>
                      <a:pt x="11560" y="19741"/>
                      <a:pt x="11560" y="19719"/>
                    </a:cubicBezTo>
                    <a:cubicBezTo>
                      <a:pt x="11560" y="19675"/>
                      <a:pt x="11560" y="19664"/>
                      <a:pt x="11560" y="19641"/>
                    </a:cubicBezTo>
                    <a:cubicBezTo>
                      <a:pt x="11556" y="19586"/>
                      <a:pt x="11538" y="19487"/>
                      <a:pt x="11538" y="19454"/>
                    </a:cubicBezTo>
                    <a:cubicBezTo>
                      <a:pt x="11560" y="19454"/>
                      <a:pt x="11560" y="19454"/>
                      <a:pt x="11573" y="19487"/>
                    </a:cubicBezTo>
                    <a:cubicBezTo>
                      <a:pt x="11578" y="19498"/>
                      <a:pt x="11578" y="19531"/>
                      <a:pt x="11582" y="19542"/>
                    </a:cubicBezTo>
                    <a:lnTo>
                      <a:pt x="11591" y="19542"/>
                    </a:lnTo>
                    <a:cubicBezTo>
                      <a:pt x="11591" y="19542"/>
                      <a:pt x="11621" y="19586"/>
                      <a:pt x="11630" y="19597"/>
                    </a:cubicBezTo>
                    <a:cubicBezTo>
                      <a:pt x="11652" y="19619"/>
                      <a:pt x="11661" y="19653"/>
                      <a:pt x="11678" y="19675"/>
                    </a:cubicBezTo>
                    <a:cubicBezTo>
                      <a:pt x="11691" y="19675"/>
                      <a:pt x="11709" y="19675"/>
                      <a:pt x="11726" y="19697"/>
                    </a:cubicBezTo>
                    <a:cubicBezTo>
                      <a:pt x="11735" y="19697"/>
                      <a:pt x="11739" y="19719"/>
                      <a:pt x="11748" y="19730"/>
                    </a:cubicBezTo>
                    <a:cubicBezTo>
                      <a:pt x="11774" y="19752"/>
                      <a:pt x="11796" y="19763"/>
                      <a:pt x="11822" y="19785"/>
                    </a:cubicBezTo>
                    <a:cubicBezTo>
                      <a:pt x="11840" y="19796"/>
                      <a:pt x="11857" y="19818"/>
                      <a:pt x="11875" y="19818"/>
                    </a:cubicBezTo>
                    <a:cubicBezTo>
                      <a:pt x="11940" y="19840"/>
                      <a:pt x="12001" y="19785"/>
                      <a:pt x="12041" y="19752"/>
                    </a:cubicBezTo>
                    <a:cubicBezTo>
                      <a:pt x="12076" y="19730"/>
                      <a:pt x="12098" y="19697"/>
                      <a:pt x="12128" y="19675"/>
                    </a:cubicBezTo>
                    <a:cubicBezTo>
                      <a:pt x="12150" y="19641"/>
                      <a:pt x="12172" y="19619"/>
                      <a:pt x="12189" y="19597"/>
                    </a:cubicBezTo>
                    <a:cubicBezTo>
                      <a:pt x="12202" y="19586"/>
                      <a:pt x="12216" y="19575"/>
                      <a:pt x="12229" y="19564"/>
                    </a:cubicBezTo>
                    <a:cubicBezTo>
                      <a:pt x="12233" y="19564"/>
                      <a:pt x="12242" y="19531"/>
                      <a:pt x="12242" y="19520"/>
                    </a:cubicBezTo>
                    <a:cubicBezTo>
                      <a:pt x="12242" y="19520"/>
                      <a:pt x="12250" y="19520"/>
                      <a:pt x="12255" y="19509"/>
                    </a:cubicBezTo>
                    <a:cubicBezTo>
                      <a:pt x="12255" y="19509"/>
                      <a:pt x="12255" y="19487"/>
                      <a:pt x="12264" y="19476"/>
                    </a:cubicBezTo>
                    <a:cubicBezTo>
                      <a:pt x="12277" y="19454"/>
                      <a:pt x="12294" y="19432"/>
                      <a:pt x="12307" y="19399"/>
                    </a:cubicBezTo>
                    <a:cubicBezTo>
                      <a:pt x="12333" y="19355"/>
                      <a:pt x="12364" y="19300"/>
                      <a:pt x="12390" y="19245"/>
                    </a:cubicBezTo>
                    <a:cubicBezTo>
                      <a:pt x="12421" y="19179"/>
                      <a:pt x="12456" y="19101"/>
                      <a:pt x="12478" y="19035"/>
                    </a:cubicBezTo>
                    <a:cubicBezTo>
                      <a:pt x="12478" y="19035"/>
                      <a:pt x="12478" y="19035"/>
                      <a:pt x="12482" y="19013"/>
                    </a:cubicBezTo>
                    <a:cubicBezTo>
                      <a:pt x="12495" y="18969"/>
                      <a:pt x="12513" y="18914"/>
                      <a:pt x="12521" y="18870"/>
                    </a:cubicBezTo>
                    <a:cubicBezTo>
                      <a:pt x="12521" y="18870"/>
                      <a:pt x="12530" y="18859"/>
                      <a:pt x="12530" y="18859"/>
                    </a:cubicBezTo>
                    <a:cubicBezTo>
                      <a:pt x="12539" y="18826"/>
                      <a:pt x="12543" y="18782"/>
                      <a:pt x="12548" y="18749"/>
                    </a:cubicBezTo>
                    <a:cubicBezTo>
                      <a:pt x="12548" y="18727"/>
                      <a:pt x="12552" y="18705"/>
                      <a:pt x="12556" y="18683"/>
                    </a:cubicBezTo>
                    <a:cubicBezTo>
                      <a:pt x="12556" y="18650"/>
                      <a:pt x="12574" y="18616"/>
                      <a:pt x="12574" y="18583"/>
                    </a:cubicBezTo>
                    <a:cubicBezTo>
                      <a:pt x="12591" y="18583"/>
                      <a:pt x="12596" y="18506"/>
                      <a:pt x="12609" y="18484"/>
                    </a:cubicBezTo>
                    <a:cubicBezTo>
                      <a:pt x="12631" y="18517"/>
                      <a:pt x="12644" y="18550"/>
                      <a:pt x="12666" y="18561"/>
                    </a:cubicBezTo>
                    <a:cubicBezTo>
                      <a:pt x="12683" y="18561"/>
                      <a:pt x="12696" y="18561"/>
                      <a:pt x="12714" y="18561"/>
                    </a:cubicBezTo>
                    <a:cubicBezTo>
                      <a:pt x="12731" y="18561"/>
                      <a:pt x="12744" y="18594"/>
                      <a:pt x="12762" y="18616"/>
                    </a:cubicBezTo>
                    <a:cubicBezTo>
                      <a:pt x="12775" y="18616"/>
                      <a:pt x="12792" y="18616"/>
                      <a:pt x="12810" y="18616"/>
                    </a:cubicBezTo>
                    <a:cubicBezTo>
                      <a:pt x="12818" y="18616"/>
                      <a:pt x="12823" y="18639"/>
                      <a:pt x="12832" y="18639"/>
                    </a:cubicBezTo>
                    <a:cubicBezTo>
                      <a:pt x="12858" y="18639"/>
                      <a:pt x="12880" y="18639"/>
                      <a:pt x="12910" y="18639"/>
                    </a:cubicBezTo>
                    <a:cubicBezTo>
                      <a:pt x="12923" y="18639"/>
                      <a:pt x="12949" y="18639"/>
                      <a:pt x="12963" y="18628"/>
                    </a:cubicBezTo>
                    <a:cubicBezTo>
                      <a:pt x="12984" y="18628"/>
                      <a:pt x="13006" y="18594"/>
                      <a:pt x="13019" y="18583"/>
                    </a:cubicBezTo>
                    <a:cubicBezTo>
                      <a:pt x="13024" y="18583"/>
                      <a:pt x="13037" y="18583"/>
                      <a:pt x="13041" y="18583"/>
                    </a:cubicBezTo>
                    <a:cubicBezTo>
                      <a:pt x="13050" y="18583"/>
                      <a:pt x="13054" y="18561"/>
                      <a:pt x="13063" y="18561"/>
                    </a:cubicBezTo>
                    <a:cubicBezTo>
                      <a:pt x="13089" y="18528"/>
                      <a:pt x="13111" y="18506"/>
                      <a:pt x="13137" y="18484"/>
                    </a:cubicBezTo>
                    <a:cubicBezTo>
                      <a:pt x="13155" y="18462"/>
                      <a:pt x="13168" y="18451"/>
                      <a:pt x="13185" y="18429"/>
                    </a:cubicBezTo>
                    <a:cubicBezTo>
                      <a:pt x="13203" y="18407"/>
                      <a:pt x="13216" y="18374"/>
                      <a:pt x="13229" y="18352"/>
                    </a:cubicBezTo>
                    <a:cubicBezTo>
                      <a:pt x="13290" y="18264"/>
                      <a:pt x="13343" y="18154"/>
                      <a:pt x="13382" y="18033"/>
                    </a:cubicBezTo>
                    <a:cubicBezTo>
                      <a:pt x="13400" y="17988"/>
                      <a:pt x="13413" y="17955"/>
                      <a:pt x="13421" y="17922"/>
                    </a:cubicBezTo>
                    <a:cubicBezTo>
                      <a:pt x="13430" y="17900"/>
                      <a:pt x="13434" y="17889"/>
                      <a:pt x="13439" y="17878"/>
                    </a:cubicBezTo>
                    <a:cubicBezTo>
                      <a:pt x="13439" y="17878"/>
                      <a:pt x="13439" y="17867"/>
                      <a:pt x="13439" y="17856"/>
                    </a:cubicBezTo>
                    <a:cubicBezTo>
                      <a:pt x="13439" y="17856"/>
                      <a:pt x="13439" y="17856"/>
                      <a:pt x="13439" y="17845"/>
                    </a:cubicBezTo>
                    <a:cubicBezTo>
                      <a:pt x="13456" y="17768"/>
                      <a:pt x="13482" y="17702"/>
                      <a:pt x="13496" y="17625"/>
                    </a:cubicBezTo>
                    <a:cubicBezTo>
                      <a:pt x="13522" y="17515"/>
                      <a:pt x="13531" y="17382"/>
                      <a:pt x="13548" y="17272"/>
                    </a:cubicBezTo>
                    <a:cubicBezTo>
                      <a:pt x="13548" y="17272"/>
                      <a:pt x="13548" y="17250"/>
                      <a:pt x="13548" y="17228"/>
                    </a:cubicBezTo>
                    <a:cubicBezTo>
                      <a:pt x="13552" y="17184"/>
                      <a:pt x="13570" y="17140"/>
                      <a:pt x="13561" y="17085"/>
                    </a:cubicBezTo>
                    <a:cubicBezTo>
                      <a:pt x="13574" y="17085"/>
                      <a:pt x="13574" y="17052"/>
                      <a:pt x="13583" y="17041"/>
                    </a:cubicBezTo>
                    <a:cubicBezTo>
                      <a:pt x="13609" y="16996"/>
                      <a:pt x="13644" y="16996"/>
                      <a:pt x="13675" y="16963"/>
                    </a:cubicBezTo>
                    <a:cubicBezTo>
                      <a:pt x="13697" y="16952"/>
                      <a:pt x="13714" y="16919"/>
                      <a:pt x="13736" y="16908"/>
                    </a:cubicBezTo>
                    <a:cubicBezTo>
                      <a:pt x="13745" y="16908"/>
                      <a:pt x="13758" y="16908"/>
                      <a:pt x="13767" y="16886"/>
                    </a:cubicBezTo>
                    <a:cubicBezTo>
                      <a:pt x="13780" y="16886"/>
                      <a:pt x="13788" y="16853"/>
                      <a:pt x="13801" y="16864"/>
                    </a:cubicBezTo>
                    <a:cubicBezTo>
                      <a:pt x="13819" y="16831"/>
                      <a:pt x="13836" y="16798"/>
                      <a:pt x="13845" y="16787"/>
                    </a:cubicBezTo>
                    <a:cubicBezTo>
                      <a:pt x="13863" y="16765"/>
                      <a:pt x="13867" y="16754"/>
                      <a:pt x="13876" y="16732"/>
                    </a:cubicBezTo>
                    <a:cubicBezTo>
                      <a:pt x="13906" y="16666"/>
                      <a:pt x="13946" y="16589"/>
                      <a:pt x="13972" y="16556"/>
                    </a:cubicBezTo>
                    <a:cubicBezTo>
                      <a:pt x="13981" y="16545"/>
                      <a:pt x="13985" y="16534"/>
                      <a:pt x="13994" y="16512"/>
                    </a:cubicBezTo>
                    <a:cubicBezTo>
                      <a:pt x="14033" y="16457"/>
                      <a:pt x="14064" y="16368"/>
                      <a:pt x="14099" y="16302"/>
                    </a:cubicBezTo>
                    <a:cubicBezTo>
                      <a:pt x="14116" y="16269"/>
                      <a:pt x="14133" y="16214"/>
                      <a:pt x="14147" y="16192"/>
                    </a:cubicBezTo>
                    <a:cubicBezTo>
                      <a:pt x="14147" y="16192"/>
                      <a:pt x="14147" y="16170"/>
                      <a:pt x="14151" y="16159"/>
                    </a:cubicBezTo>
                    <a:cubicBezTo>
                      <a:pt x="14151" y="16159"/>
                      <a:pt x="14160" y="16159"/>
                      <a:pt x="14164" y="16137"/>
                    </a:cubicBezTo>
                    <a:cubicBezTo>
                      <a:pt x="14164" y="16137"/>
                      <a:pt x="14164" y="16115"/>
                      <a:pt x="14164" y="16115"/>
                    </a:cubicBezTo>
                    <a:cubicBezTo>
                      <a:pt x="14173" y="16093"/>
                      <a:pt x="14177" y="16082"/>
                      <a:pt x="14186" y="16060"/>
                    </a:cubicBezTo>
                    <a:cubicBezTo>
                      <a:pt x="14195" y="16038"/>
                      <a:pt x="14208" y="15983"/>
                      <a:pt x="14216" y="15961"/>
                    </a:cubicBezTo>
                    <a:cubicBezTo>
                      <a:pt x="14216" y="15961"/>
                      <a:pt x="14225" y="15972"/>
                      <a:pt x="14225" y="15961"/>
                    </a:cubicBezTo>
                    <a:cubicBezTo>
                      <a:pt x="14225" y="15961"/>
                      <a:pt x="14225" y="15950"/>
                      <a:pt x="14225" y="15950"/>
                    </a:cubicBezTo>
                    <a:cubicBezTo>
                      <a:pt x="14234" y="15928"/>
                      <a:pt x="14247" y="15906"/>
                      <a:pt x="14251" y="15884"/>
                    </a:cubicBezTo>
                    <a:cubicBezTo>
                      <a:pt x="14260" y="15861"/>
                      <a:pt x="14260" y="15817"/>
                      <a:pt x="14269" y="15784"/>
                    </a:cubicBezTo>
                    <a:cubicBezTo>
                      <a:pt x="14273" y="15762"/>
                      <a:pt x="14282" y="15740"/>
                      <a:pt x="14286" y="15729"/>
                    </a:cubicBezTo>
                    <a:cubicBezTo>
                      <a:pt x="14286" y="15729"/>
                      <a:pt x="14286" y="15707"/>
                      <a:pt x="14286" y="15707"/>
                    </a:cubicBezTo>
                    <a:cubicBezTo>
                      <a:pt x="14300" y="15652"/>
                      <a:pt x="14313" y="15597"/>
                      <a:pt x="14326" y="15542"/>
                    </a:cubicBezTo>
                    <a:cubicBezTo>
                      <a:pt x="14343" y="15553"/>
                      <a:pt x="14352" y="15542"/>
                      <a:pt x="14361" y="15509"/>
                    </a:cubicBezTo>
                    <a:cubicBezTo>
                      <a:pt x="14409" y="15476"/>
                      <a:pt x="14461" y="15432"/>
                      <a:pt x="14514" y="15388"/>
                    </a:cubicBezTo>
                    <a:cubicBezTo>
                      <a:pt x="14549" y="15354"/>
                      <a:pt x="14588" y="15310"/>
                      <a:pt x="14618" y="15288"/>
                    </a:cubicBezTo>
                    <a:cubicBezTo>
                      <a:pt x="14632" y="15266"/>
                      <a:pt x="14649" y="15266"/>
                      <a:pt x="14658" y="15255"/>
                    </a:cubicBezTo>
                    <a:cubicBezTo>
                      <a:pt x="14658" y="15255"/>
                      <a:pt x="14658" y="15233"/>
                      <a:pt x="14662" y="15233"/>
                    </a:cubicBezTo>
                    <a:cubicBezTo>
                      <a:pt x="14662" y="15233"/>
                      <a:pt x="14671" y="15233"/>
                      <a:pt x="14675" y="15233"/>
                    </a:cubicBezTo>
                    <a:cubicBezTo>
                      <a:pt x="14680" y="15222"/>
                      <a:pt x="14688" y="15200"/>
                      <a:pt x="14693" y="15189"/>
                    </a:cubicBezTo>
                    <a:cubicBezTo>
                      <a:pt x="14706" y="15167"/>
                      <a:pt x="14732" y="15134"/>
                      <a:pt x="14741" y="15112"/>
                    </a:cubicBezTo>
                    <a:cubicBezTo>
                      <a:pt x="14741" y="15112"/>
                      <a:pt x="14741" y="15101"/>
                      <a:pt x="14749" y="15101"/>
                    </a:cubicBezTo>
                    <a:cubicBezTo>
                      <a:pt x="14758" y="15079"/>
                      <a:pt x="14776" y="15079"/>
                      <a:pt x="14780" y="15068"/>
                    </a:cubicBezTo>
                    <a:cubicBezTo>
                      <a:pt x="14780" y="15068"/>
                      <a:pt x="14780" y="15046"/>
                      <a:pt x="14780" y="15046"/>
                    </a:cubicBezTo>
                    <a:cubicBezTo>
                      <a:pt x="14780" y="15046"/>
                      <a:pt x="14789" y="15046"/>
                      <a:pt x="14793" y="15046"/>
                    </a:cubicBezTo>
                    <a:cubicBezTo>
                      <a:pt x="14798" y="15024"/>
                      <a:pt x="14806" y="15002"/>
                      <a:pt x="14811" y="15002"/>
                    </a:cubicBezTo>
                    <a:cubicBezTo>
                      <a:pt x="14819" y="15002"/>
                      <a:pt x="14828" y="15002"/>
                      <a:pt x="14833" y="14980"/>
                    </a:cubicBezTo>
                    <a:cubicBezTo>
                      <a:pt x="14841" y="14958"/>
                      <a:pt x="14854" y="14936"/>
                      <a:pt x="14863" y="14925"/>
                    </a:cubicBezTo>
                    <a:cubicBezTo>
                      <a:pt x="14872" y="14925"/>
                      <a:pt x="14876" y="14903"/>
                      <a:pt x="14885" y="14903"/>
                    </a:cubicBezTo>
                    <a:cubicBezTo>
                      <a:pt x="14885" y="14903"/>
                      <a:pt x="14889" y="14881"/>
                      <a:pt x="14894" y="14881"/>
                    </a:cubicBezTo>
                    <a:cubicBezTo>
                      <a:pt x="14911" y="14858"/>
                      <a:pt x="14929" y="14825"/>
                      <a:pt x="14942" y="14803"/>
                    </a:cubicBezTo>
                    <a:cubicBezTo>
                      <a:pt x="14942" y="14792"/>
                      <a:pt x="14950" y="14803"/>
                      <a:pt x="14955" y="14792"/>
                    </a:cubicBezTo>
                    <a:cubicBezTo>
                      <a:pt x="14955" y="14792"/>
                      <a:pt x="14955" y="14770"/>
                      <a:pt x="14955" y="14759"/>
                    </a:cubicBezTo>
                    <a:cubicBezTo>
                      <a:pt x="14955" y="14759"/>
                      <a:pt x="14964" y="14759"/>
                      <a:pt x="14968" y="14759"/>
                    </a:cubicBezTo>
                    <a:cubicBezTo>
                      <a:pt x="14999" y="14704"/>
                      <a:pt x="15055" y="14704"/>
                      <a:pt x="15095" y="14704"/>
                    </a:cubicBezTo>
                    <a:cubicBezTo>
                      <a:pt x="15112" y="14704"/>
                      <a:pt x="15134" y="14704"/>
                      <a:pt x="15156" y="14704"/>
                    </a:cubicBezTo>
                    <a:cubicBezTo>
                      <a:pt x="15169" y="14704"/>
                      <a:pt x="15191" y="14682"/>
                      <a:pt x="15195" y="14682"/>
                    </a:cubicBezTo>
                    <a:cubicBezTo>
                      <a:pt x="15217" y="14682"/>
                      <a:pt x="15256" y="14704"/>
                      <a:pt x="15287" y="14704"/>
                    </a:cubicBezTo>
                    <a:cubicBezTo>
                      <a:pt x="15466" y="14704"/>
                      <a:pt x="15632" y="14726"/>
                      <a:pt x="15807" y="14704"/>
                    </a:cubicBezTo>
                    <a:cubicBezTo>
                      <a:pt x="15938" y="14682"/>
                      <a:pt x="16056" y="14682"/>
                      <a:pt x="16161" y="14704"/>
                    </a:cubicBezTo>
                    <a:cubicBezTo>
                      <a:pt x="16370" y="14726"/>
                      <a:pt x="16584" y="14770"/>
                      <a:pt x="16790" y="14803"/>
                    </a:cubicBezTo>
                    <a:cubicBezTo>
                      <a:pt x="16877" y="14814"/>
                      <a:pt x="16960" y="14836"/>
                      <a:pt x="17043" y="14847"/>
                    </a:cubicBezTo>
                    <a:cubicBezTo>
                      <a:pt x="17078" y="14847"/>
                      <a:pt x="17135" y="14836"/>
                      <a:pt x="17152" y="14836"/>
                    </a:cubicBezTo>
                    <a:cubicBezTo>
                      <a:pt x="17152" y="14836"/>
                      <a:pt x="17152" y="14847"/>
                      <a:pt x="17152" y="14847"/>
                    </a:cubicBezTo>
                    <a:cubicBezTo>
                      <a:pt x="17235" y="14847"/>
                      <a:pt x="17314" y="14870"/>
                      <a:pt x="17393" y="14881"/>
                    </a:cubicBezTo>
                    <a:cubicBezTo>
                      <a:pt x="17432" y="14881"/>
                      <a:pt x="17471" y="14892"/>
                      <a:pt x="17511" y="14892"/>
                    </a:cubicBezTo>
                    <a:cubicBezTo>
                      <a:pt x="17878" y="14958"/>
                      <a:pt x="18245" y="15013"/>
                      <a:pt x="18612" y="15079"/>
                    </a:cubicBezTo>
                    <a:cubicBezTo>
                      <a:pt x="18668" y="15079"/>
                      <a:pt x="18760" y="15101"/>
                      <a:pt x="18813" y="15123"/>
                    </a:cubicBezTo>
                    <a:cubicBezTo>
                      <a:pt x="18834" y="15123"/>
                      <a:pt x="18848" y="15123"/>
                      <a:pt x="18861" y="15123"/>
                    </a:cubicBezTo>
                    <a:cubicBezTo>
                      <a:pt x="18891" y="15123"/>
                      <a:pt x="18926" y="15134"/>
                      <a:pt x="18944" y="15145"/>
                    </a:cubicBezTo>
                    <a:cubicBezTo>
                      <a:pt x="18948" y="15145"/>
                      <a:pt x="18957" y="15145"/>
                      <a:pt x="18966" y="15145"/>
                    </a:cubicBezTo>
                    <a:cubicBezTo>
                      <a:pt x="19000" y="15167"/>
                      <a:pt x="19027" y="15189"/>
                      <a:pt x="19066" y="15189"/>
                    </a:cubicBezTo>
                    <a:cubicBezTo>
                      <a:pt x="19110" y="15189"/>
                      <a:pt x="19136" y="15189"/>
                      <a:pt x="19175" y="15200"/>
                    </a:cubicBezTo>
                    <a:cubicBezTo>
                      <a:pt x="19193" y="15200"/>
                      <a:pt x="19206" y="15200"/>
                      <a:pt x="19223" y="15222"/>
                    </a:cubicBezTo>
                    <a:cubicBezTo>
                      <a:pt x="19293" y="15233"/>
                      <a:pt x="19367" y="15244"/>
                      <a:pt x="19437" y="15255"/>
                    </a:cubicBezTo>
                    <a:cubicBezTo>
                      <a:pt x="19577" y="15277"/>
                      <a:pt x="19717" y="15310"/>
                      <a:pt x="19857" y="15332"/>
                    </a:cubicBezTo>
                    <a:cubicBezTo>
                      <a:pt x="20412" y="15421"/>
                      <a:pt x="20975" y="15531"/>
                      <a:pt x="21526" y="15630"/>
                    </a:cubicBezTo>
                    <a:lnTo>
                      <a:pt x="21526" y="15002"/>
                    </a:lnTo>
                    <a:close/>
                    <a:moveTo>
                      <a:pt x="7196" y="2031"/>
                    </a:moveTo>
                    <a:cubicBezTo>
                      <a:pt x="7196" y="2031"/>
                      <a:pt x="7226" y="1998"/>
                      <a:pt x="7239" y="1987"/>
                    </a:cubicBezTo>
                    <a:cubicBezTo>
                      <a:pt x="7257" y="1965"/>
                      <a:pt x="7270" y="1965"/>
                      <a:pt x="7287" y="1954"/>
                    </a:cubicBezTo>
                    <a:cubicBezTo>
                      <a:pt x="7314" y="1932"/>
                      <a:pt x="7335" y="1887"/>
                      <a:pt x="7357" y="1865"/>
                    </a:cubicBezTo>
                    <a:cubicBezTo>
                      <a:pt x="7370" y="1843"/>
                      <a:pt x="7392" y="1832"/>
                      <a:pt x="7410" y="1810"/>
                    </a:cubicBezTo>
                    <a:cubicBezTo>
                      <a:pt x="7423" y="1799"/>
                      <a:pt x="7436" y="1777"/>
                      <a:pt x="7449" y="1766"/>
                    </a:cubicBezTo>
                    <a:cubicBezTo>
                      <a:pt x="7475" y="1733"/>
                      <a:pt x="7506" y="1700"/>
                      <a:pt x="7532" y="1678"/>
                    </a:cubicBezTo>
                    <a:cubicBezTo>
                      <a:pt x="7545" y="1656"/>
                      <a:pt x="7558" y="1634"/>
                      <a:pt x="7571" y="1623"/>
                    </a:cubicBezTo>
                    <a:cubicBezTo>
                      <a:pt x="7580" y="1612"/>
                      <a:pt x="7593" y="1590"/>
                      <a:pt x="7606" y="1590"/>
                    </a:cubicBezTo>
                    <a:cubicBezTo>
                      <a:pt x="7606" y="1557"/>
                      <a:pt x="7619" y="1557"/>
                      <a:pt x="7633" y="1546"/>
                    </a:cubicBezTo>
                    <a:cubicBezTo>
                      <a:pt x="7650" y="1524"/>
                      <a:pt x="7663" y="1480"/>
                      <a:pt x="7681" y="1458"/>
                    </a:cubicBezTo>
                    <a:cubicBezTo>
                      <a:pt x="7698" y="1425"/>
                      <a:pt x="7716" y="1414"/>
                      <a:pt x="7737" y="1391"/>
                    </a:cubicBezTo>
                    <a:cubicBezTo>
                      <a:pt x="7742" y="1391"/>
                      <a:pt x="7746" y="1369"/>
                      <a:pt x="7750" y="1358"/>
                    </a:cubicBezTo>
                    <a:cubicBezTo>
                      <a:pt x="7772" y="1336"/>
                      <a:pt x="7794" y="1303"/>
                      <a:pt x="7820" y="1281"/>
                    </a:cubicBezTo>
                    <a:cubicBezTo>
                      <a:pt x="7829" y="1270"/>
                      <a:pt x="7838" y="1248"/>
                      <a:pt x="7847" y="1237"/>
                    </a:cubicBezTo>
                    <a:cubicBezTo>
                      <a:pt x="7855" y="1237"/>
                      <a:pt x="7873" y="1237"/>
                      <a:pt x="7877" y="1204"/>
                    </a:cubicBezTo>
                    <a:lnTo>
                      <a:pt x="7890" y="1204"/>
                    </a:lnTo>
                    <a:cubicBezTo>
                      <a:pt x="7890" y="1204"/>
                      <a:pt x="7895" y="1303"/>
                      <a:pt x="7890" y="1336"/>
                    </a:cubicBezTo>
                    <a:cubicBezTo>
                      <a:pt x="7890" y="1347"/>
                      <a:pt x="7890" y="1402"/>
                      <a:pt x="7890" y="1447"/>
                    </a:cubicBezTo>
                    <a:cubicBezTo>
                      <a:pt x="7890" y="1447"/>
                      <a:pt x="7882" y="1480"/>
                      <a:pt x="7882" y="1491"/>
                    </a:cubicBezTo>
                    <a:cubicBezTo>
                      <a:pt x="7882" y="1524"/>
                      <a:pt x="7877" y="1535"/>
                      <a:pt x="7864" y="1568"/>
                    </a:cubicBezTo>
                    <a:cubicBezTo>
                      <a:pt x="7851" y="1612"/>
                      <a:pt x="7842" y="1634"/>
                      <a:pt x="7825" y="1678"/>
                    </a:cubicBezTo>
                    <a:cubicBezTo>
                      <a:pt x="7816" y="1689"/>
                      <a:pt x="7812" y="1711"/>
                      <a:pt x="7803" y="1722"/>
                    </a:cubicBezTo>
                    <a:cubicBezTo>
                      <a:pt x="7794" y="1744"/>
                      <a:pt x="7777" y="1777"/>
                      <a:pt x="7768" y="1799"/>
                    </a:cubicBezTo>
                    <a:cubicBezTo>
                      <a:pt x="7759" y="1821"/>
                      <a:pt x="7750" y="1832"/>
                      <a:pt x="7742" y="1854"/>
                    </a:cubicBezTo>
                    <a:cubicBezTo>
                      <a:pt x="7742" y="1865"/>
                      <a:pt x="7733" y="1876"/>
                      <a:pt x="7724" y="1887"/>
                    </a:cubicBezTo>
                    <a:cubicBezTo>
                      <a:pt x="7707" y="1909"/>
                      <a:pt x="7681" y="1954"/>
                      <a:pt x="7659" y="1998"/>
                    </a:cubicBezTo>
                    <a:cubicBezTo>
                      <a:pt x="7646" y="2020"/>
                      <a:pt x="7633" y="2042"/>
                      <a:pt x="7615" y="2064"/>
                    </a:cubicBezTo>
                    <a:cubicBezTo>
                      <a:pt x="7606" y="2064"/>
                      <a:pt x="7602" y="2064"/>
                      <a:pt x="7589" y="2075"/>
                    </a:cubicBezTo>
                    <a:cubicBezTo>
                      <a:pt x="7589" y="2075"/>
                      <a:pt x="7580" y="2097"/>
                      <a:pt x="7571" y="2108"/>
                    </a:cubicBezTo>
                    <a:cubicBezTo>
                      <a:pt x="7567" y="2108"/>
                      <a:pt x="7563" y="2108"/>
                      <a:pt x="7554" y="2108"/>
                    </a:cubicBezTo>
                    <a:cubicBezTo>
                      <a:pt x="7549" y="2108"/>
                      <a:pt x="7532" y="2141"/>
                      <a:pt x="7523" y="2152"/>
                    </a:cubicBezTo>
                    <a:cubicBezTo>
                      <a:pt x="7515" y="2152"/>
                      <a:pt x="7506" y="2152"/>
                      <a:pt x="7497" y="2174"/>
                    </a:cubicBezTo>
                    <a:cubicBezTo>
                      <a:pt x="7480" y="2185"/>
                      <a:pt x="7453" y="2207"/>
                      <a:pt x="7427" y="2218"/>
                    </a:cubicBezTo>
                    <a:cubicBezTo>
                      <a:pt x="7392" y="2251"/>
                      <a:pt x="7357" y="2284"/>
                      <a:pt x="7305" y="2273"/>
                    </a:cubicBezTo>
                    <a:cubicBezTo>
                      <a:pt x="7296" y="2273"/>
                      <a:pt x="7274" y="2251"/>
                      <a:pt x="7261" y="2251"/>
                    </a:cubicBezTo>
                    <a:cubicBezTo>
                      <a:pt x="7244" y="2251"/>
                      <a:pt x="7226" y="2251"/>
                      <a:pt x="7213" y="2251"/>
                    </a:cubicBezTo>
                    <a:cubicBezTo>
                      <a:pt x="7196" y="2251"/>
                      <a:pt x="7182" y="2207"/>
                      <a:pt x="7165" y="2174"/>
                    </a:cubicBezTo>
                    <a:cubicBezTo>
                      <a:pt x="7148" y="2152"/>
                      <a:pt x="7126" y="2141"/>
                      <a:pt x="7121" y="2097"/>
                    </a:cubicBezTo>
                    <a:cubicBezTo>
                      <a:pt x="7143" y="2064"/>
                      <a:pt x="7169" y="2053"/>
                      <a:pt x="7196" y="2042"/>
                    </a:cubicBezTo>
                    <a:moveTo>
                      <a:pt x="9564" y="16611"/>
                    </a:moveTo>
                    <a:cubicBezTo>
                      <a:pt x="9594" y="16622"/>
                      <a:pt x="9616" y="16644"/>
                      <a:pt x="9638" y="16688"/>
                    </a:cubicBezTo>
                    <a:cubicBezTo>
                      <a:pt x="9655" y="16732"/>
                      <a:pt x="9673" y="16776"/>
                      <a:pt x="9695" y="16820"/>
                    </a:cubicBezTo>
                    <a:cubicBezTo>
                      <a:pt x="9695" y="16820"/>
                      <a:pt x="9699" y="16820"/>
                      <a:pt x="9703" y="16831"/>
                    </a:cubicBezTo>
                    <a:cubicBezTo>
                      <a:pt x="9708" y="16853"/>
                      <a:pt x="9725" y="16875"/>
                      <a:pt x="9734" y="16897"/>
                    </a:cubicBezTo>
                    <a:cubicBezTo>
                      <a:pt x="9743" y="16919"/>
                      <a:pt x="9751" y="16919"/>
                      <a:pt x="9751" y="16941"/>
                    </a:cubicBezTo>
                    <a:cubicBezTo>
                      <a:pt x="9751" y="16941"/>
                      <a:pt x="9751" y="16963"/>
                      <a:pt x="9751" y="16974"/>
                    </a:cubicBezTo>
                    <a:cubicBezTo>
                      <a:pt x="9751" y="16974"/>
                      <a:pt x="9760" y="16974"/>
                      <a:pt x="9760" y="16974"/>
                    </a:cubicBezTo>
                    <a:cubicBezTo>
                      <a:pt x="9760" y="16985"/>
                      <a:pt x="9760" y="16996"/>
                      <a:pt x="9765" y="17007"/>
                    </a:cubicBezTo>
                    <a:cubicBezTo>
                      <a:pt x="9765" y="17007"/>
                      <a:pt x="9769" y="17007"/>
                      <a:pt x="9773" y="17007"/>
                    </a:cubicBezTo>
                    <a:cubicBezTo>
                      <a:pt x="9773" y="17019"/>
                      <a:pt x="9773" y="17041"/>
                      <a:pt x="9782" y="17052"/>
                    </a:cubicBezTo>
                    <a:cubicBezTo>
                      <a:pt x="9791" y="17096"/>
                      <a:pt x="9808" y="17140"/>
                      <a:pt x="9808" y="17217"/>
                    </a:cubicBezTo>
                    <a:cubicBezTo>
                      <a:pt x="9808" y="17261"/>
                      <a:pt x="9808" y="17283"/>
                      <a:pt x="9795" y="17327"/>
                    </a:cubicBezTo>
                    <a:cubicBezTo>
                      <a:pt x="9769" y="17349"/>
                      <a:pt x="9747" y="17327"/>
                      <a:pt x="9725" y="17338"/>
                    </a:cubicBezTo>
                    <a:cubicBezTo>
                      <a:pt x="9716" y="17338"/>
                      <a:pt x="9703" y="17360"/>
                      <a:pt x="9695" y="17371"/>
                    </a:cubicBezTo>
                    <a:cubicBezTo>
                      <a:pt x="9664" y="17404"/>
                      <a:pt x="9629" y="17426"/>
                      <a:pt x="9603" y="17470"/>
                    </a:cubicBezTo>
                    <a:cubicBezTo>
                      <a:pt x="9559" y="17526"/>
                      <a:pt x="9524" y="17570"/>
                      <a:pt x="9476" y="17614"/>
                    </a:cubicBezTo>
                    <a:cubicBezTo>
                      <a:pt x="9485" y="17658"/>
                      <a:pt x="9507" y="17636"/>
                      <a:pt x="9524" y="17636"/>
                    </a:cubicBezTo>
                    <a:cubicBezTo>
                      <a:pt x="9537" y="17636"/>
                      <a:pt x="9564" y="17636"/>
                      <a:pt x="9581" y="17636"/>
                    </a:cubicBezTo>
                    <a:cubicBezTo>
                      <a:pt x="9603" y="17636"/>
                      <a:pt x="9616" y="17603"/>
                      <a:pt x="9633" y="17603"/>
                    </a:cubicBezTo>
                    <a:cubicBezTo>
                      <a:pt x="9651" y="17603"/>
                      <a:pt x="9664" y="17625"/>
                      <a:pt x="9673" y="17669"/>
                    </a:cubicBezTo>
                    <a:cubicBezTo>
                      <a:pt x="9673" y="17724"/>
                      <a:pt x="9664" y="17746"/>
                      <a:pt x="9664" y="17790"/>
                    </a:cubicBezTo>
                    <a:cubicBezTo>
                      <a:pt x="9655" y="17812"/>
                      <a:pt x="9647" y="17823"/>
                      <a:pt x="9638" y="17845"/>
                    </a:cubicBezTo>
                    <a:cubicBezTo>
                      <a:pt x="9633" y="17867"/>
                      <a:pt x="9633" y="17889"/>
                      <a:pt x="9625" y="17922"/>
                    </a:cubicBezTo>
                    <a:cubicBezTo>
                      <a:pt x="9625" y="17933"/>
                      <a:pt x="9616" y="17933"/>
                      <a:pt x="9612" y="17955"/>
                    </a:cubicBezTo>
                    <a:cubicBezTo>
                      <a:pt x="9590" y="18033"/>
                      <a:pt x="9564" y="18066"/>
                      <a:pt x="9524" y="18110"/>
                    </a:cubicBezTo>
                    <a:cubicBezTo>
                      <a:pt x="9524" y="18110"/>
                      <a:pt x="9520" y="18132"/>
                      <a:pt x="9516" y="18132"/>
                    </a:cubicBezTo>
                    <a:lnTo>
                      <a:pt x="9502" y="18132"/>
                    </a:lnTo>
                    <a:cubicBezTo>
                      <a:pt x="9502" y="18132"/>
                      <a:pt x="9494" y="18154"/>
                      <a:pt x="9494" y="18154"/>
                    </a:cubicBezTo>
                    <a:cubicBezTo>
                      <a:pt x="9494" y="18154"/>
                      <a:pt x="9485" y="18154"/>
                      <a:pt x="9481" y="18154"/>
                    </a:cubicBezTo>
                    <a:cubicBezTo>
                      <a:pt x="9481" y="18154"/>
                      <a:pt x="9472" y="18176"/>
                      <a:pt x="9472" y="18176"/>
                    </a:cubicBezTo>
                    <a:cubicBezTo>
                      <a:pt x="9472" y="18176"/>
                      <a:pt x="9463" y="18176"/>
                      <a:pt x="9459" y="18176"/>
                    </a:cubicBezTo>
                    <a:cubicBezTo>
                      <a:pt x="9446" y="18176"/>
                      <a:pt x="9433" y="18220"/>
                      <a:pt x="9424" y="18231"/>
                    </a:cubicBezTo>
                    <a:cubicBezTo>
                      <a:pt x="9402" y="18231"/>
                      <a:pt x="9376" y="18209"/>
                      <a:pt x="9354" y="18198"/>
                    </a:cubicBezTo>
                    <a:cubicBezTo>
                      <a:pt x="9332" y="18176"/>
                      <a:pt x="9310" y="18165"/>
                      <a:pt x="9293" y="18143"/>
                    </a:cubicBezTo>
                    <a:cubicBezTo>
                      <a:pt x="9293" y="18143"/>
                      <a:pt x="9293" y="18121"/>
                      <a:pt x="9293" y="18121"/>
                    </a:cubicBezTo>
                    <a:cubicBezTo>
                      <a:pt x="9284" y="18121"/>
                      <a:pt x="9284" y="18121"/>
                      <a:pt x="9275" y="18088"/>
                    </a:cubicBezTo>
                    <a:cubicBezTo>
                      <a:pt x="9275" y="18088"/>
                      <a:pt x="9275" y="18066"/>
                      <a:pt x="9275" y="18066"/>
                    </a:cubicBezTo>
                    <a:lnTo>
                      <a:pt x="9271" y="18066"/>
                    </a:lnTo>
                    <a:cubicBezTo>
                      <a:pt x="9271" y="18066"/>
                      <a:pt x="9262" y="18022"/>
                      <a:pt x="9253" y="18011"/>
                    </a:cubicBezTo>
                    <a:cubicBezTo>
                      <a:pt x="9236" y="17977"/>
                      <a:pt x="9223" y="17966"/>
                      <a:pt x="9210" y="17933"/>
                    </a:cubicBezTo>
                    <a:cubicBezTo>
                      <a:pt x="9210" y="17845"/>
                      <a:pt x="9214" y="17779"/>
                      <a:pt x="9232" y="17746"/>
                    </a:cubicBezTo>
                    <a:cubicBezTo>
                      <a:pt x="9223" y="17713"/>
                      <a:pt x="9236" y="17702"/>
                      <a:pt x="9240" y="17691"/>
                    </a:cubicBezTo>
                    <a:cubicBezTo>
                      <a:pt x="9240" y="17669"/>
                      <a:pt x="9240" y="17636"/>
                      <a:pt x="9240" y="17625"/>
                    </a:cubicBezTo>
                    <a:cubicBezTo>
                      <a:pt x="9240" y="17603"/>
                      <a:pt x="9253" y="17603"/>
                      <a:pt x="9258" y="17581"/>
                    </a:cubicBezTo>
                    <a:cubicBezTo>
                      <a:pt x="9267" y="17548"/>
                      <a:pt x="9271" y="17515"/>
                      <a:pt x="9280" y="17470"/>
                    </a:cubicBezTo>
                    <a:cubicBezTo>
                      <a:pt x="9280" y="17459"/>
                      <a:pt x="9288" y="17437"/>
                      <a:pt x="9288" y="17426"/>
                    </a:cubicBezTo>
                    <a:cubicBezTo>
                      <a:pt x="9301" y="17426"/>
                      <a:pt x="9310" y="17404"/>
                      <a:pt x="9323" y="17371"/>
                    </a:cubicBezTo>
                    <a:cubicBezTo>
                      <a:pt x="9328" y="17371"/>
                      <a:pt x="9332" y="17360"/>
                      <a:pt x="9332" y="17360"/>
                    </a:cubicBezTo>
                    <a:cubicBezTo>
                      <a:pt x="9345" y="17338"/>
                      <a:pt x="9363" y="17316"/>
                      <a:pt x="9376" y="17305"/>
                    </a:cubicBezTo>
                    <a:cubicBezTo>
                      <a:pt x="9376" y="17305"/>
                      <a:pt x="9380" y="17294"/>
                      <a:pt x="9384" y="17283"/>
                    </a:cubicBezTo>
                    <a:cubicBezTo>
                      <a:pt x="9402" y="17250"/>
                      <a:pt x="9433" y="17206"/>
                      <a:pt x="9459" y="17184"/>
                    </a:cubicBezTo>
                    <a:cubicBezTo>
                      <a:pt x="9472" y="17162"/>
                      <a:pt x="9485" y="17140"/>
                      <a:pt x="9498" y="17118"/>
                    </a:cubicBezTo>
                    <a:cubicBezTo>
                      <a:pt x="9507" y="17096"/>
                      <a:pt x="9529" y="17052"/>
                      <a:pt x="9524" y="17030"/>
                    </a:cubicBezTo>
                    <a:cubicBezTo>
                      <a:pt x="9524" y="16985"/>
                      <a:pt x="9511" y="16952"/>
                      <a:pt x="9498" y="16952"/>
                    </a:cubicBezTo>
                    <a:cubicBezTo>
                      <a:pt x="9459" y="16930"/>
                      <a:pt x="9424" y="17019"/>
                      <a:pt x="9389" y="17019"/>
                    </a:cubicBezTo>
                    <a:cubicBezTo>
                      <a:pt x="9389" y="17019"/>
                      <a:pt x="9376" y="16985"/>
                      <a:pt x="9371" y="16974"/>
                    </a:cubicBezTo>
                    <a:cubicBezTo>
                      <a:pt x="9363" y="16930"/>
                      <a:pt x="9376" y="16842"/>
                      <a:pt x="9393" y="16798"/>
                    </a:cubicBezTo>
                    <a:cubicBezTo>
                      <a:pt x="9393" y="16798"/>
                      <a:pt x="9406" y="16787"/>
                      <a:pt x="9411" y="16776"/>
                    </a:cubicBezTo>
                    <a:cubicBezTo>
                      <a:pt x="9411" y="16765"/>
                      <a:pt x="9415" y="16743"/>
                      <a:pt x="9419" y="16732"/>
                    </a:cubicBezTo>
                    <a:cubicBezTo>
                      <a:pt x="9433" y="16699"/>
                      <a:pt x="9446" y="16677"/>
                      <a:pt x="9459" y="16655"/>
                    </a:cubicBezTo>
                    <a:cubicBezTo>
                      <a:pt x="9463" y="16655"/>
                      <a:pt x="9476" y="16644"/>
                      <a:pt x="9472" y="16622"/>
                    </a:cubicBezTo>
                    <a:cubicBezTo>
                      <a:pt x="9498" y="16622"/>
                      <a:pt x="9520" y="16600"/>
                      <a:pt x="9555" y="16622"/>
                    </a:cubicBezTo>
                    <a:moveTo>
                      <a:pt x="9135" y="18506"/>
                    </a:moveTo>
                    <a:cubicBezTo>
                      <a:pt x="9135" y="18506"/>
                      <a:pt x="9183" y="18451"/>
                      <a:pt x="9214" y="18462"/>
                    </a:cubicBezTo>
                    <a:cubicBezTo>
                      <a:pt x="9223" y="18462"/>
                      <a:pt x="9227" y="18462"/>
                      <a:pt x="9227" y="18484"/>
                    </a:cubicBezTo>
                    <a:cubicBezTo>
                      <a:pt x="9227" y="18484"/>
                      <a:pt x="9227" y="18462"/>
                      <a:pt x="9236" y="18462"/>
                    </a:cubicBezTo>
                    <a:cubicBezTo>
                      <a:pt x="9249" y="18484"/>
                      <a:pt x="9262" y="18462"/>
                      <a:pt x="9262" y="18506"/>
                    </a:cubicBezTo>
                    <a:cubicBezTo>
                      <a:pt x="9280" y="18495"/>
                      <a:pt x="9293" y="18506"/>
                      <a:pt x="9301" y="18528"/>
                    </a:cubicBezTo>
                    <a:cubicBezTo>
                      <a:pt x="9310" y="18550"/>
                      <a:pt x="9310" y="18528"/>
                      <a:pt x="9315" y="18572"/>
                    </a:cubicBezTo>
                    <a:cubicBezTo>
                      <a:pt x="9315" y="18583"/>
                      <a:pt x="9328" y="18583"/>
                      <a:pt x="9315" y="18594"/>
                    </a:cubicBezTo>
                    <a:cubicBezTo>
                      <a:pt x="9315" y="18650"/>
                      <a:pt x="9293" y="18650"/>
                      <a:pt x="9280" y="18672"/>
                    </a:cubicBezTo>
                    <a:cubicBezTo>
                      <a:pt x="9267" y="18694"/>
                      <a:pt x="9253" y="18705"/>
                      <a:pt x="9245" y="18727"/>
                    </a:cubicBezTo>
                    <a:cubicBezTo>
                      <a:pt x="9214" y="18727"/>
                      <a:pt x="9197" y="18771"/>
                      <a:pt x="9153" y="18760"/>
                    </a:cubicBezTo>
                    <a:cubicBezTo>
                      <a:pt x="9144" y="18760"/>
                      <a:pt x="9127" y="18738"/>
                      <a:pt x="9122" y="18738"/>
                    </a:cubicBezTo>
                    <a:cubicBezTo>
                      <a:pt x="9122" y="18738"/>
                      <a:pt x="9114" y="18738"/>
                      <a:pt x="9109" y="18738"/>
                    </a:cubicBezTo>
                    <a:cubicBezTo>
                      <a:pt x="9096" y="18738"/>
                      <a:pt x="9100" y="18705"/>
                      <a:pt x="9083" y="18694"/>
                    </a:cubicBezTo>
                    <a:cubicBezTo>
                      <a:pt x="9083" y="18650"/>
                      <a:pt x="9087" y="18605"/>
                      <a:pt x="9100" y="18572"/>
                    </a:cubicBezTo>
                    <a:cubicBezTo>
                      <a:pt x="9100" y="18572"/>
                      <a:pt x="9109" y="18561"/>
                      <a:pt x="9109" y="18550"/>
                    </a:cubicBezTo>
                    <a:cubicBezTo>
                      <a:pt x="9100" y="18528"/>
                      <a:pt x="9122" y="18506"/>
                      <a:pt x="9135" y="18506"/>
                    </a:cubicBezTo>
                    <a:moveTo>
                      <a:pt x="8926" y="12809"/>
                    </a:moveTo>
                    <a:cubicBezTo>
                      <a:pt x="8926" y="12809"/>
                      <a:pt x="8939" y="12798"/>
                      <a:pt x="8952" y="12787"/>
                    </a:cubicBezTo>
                    <a:cubicBezTo>
                      <a:pt x="8961" y="12787"/>
                      <a:pt x="8978" y="12732"/>
                      <a:pt x="8991" y="12710"/>
                    </a:cubicBezTo>
                    <a:cubicBezTo>
                      <a:pt x="9004" y="12699"/>
                      <a:pt x="9017" y="12677"/>
                      <a:pt x="9031" y="12654"/>
                    </a:cubicBezTo>
                    <a:cubicBezTo>
                      <a:pt x="9031" y="12654"/>
                      <a:pt x="9039" y="12632"/>
                      <a:pt x="9044" y="12621"/>
                    </a:cubicBezTo>
                    <a:cubicBezTo>
                      <a:pt x="9044" y="12621"/>
                      <a:pt x="9044" y="12621"/>
                      <a:pt x="9052" y="12621"/>
                    </a:cubicBezTo>
                    <a:cubicBezTo>
                      <a:pt x="9057" y="12610"/>
                      <a:pt x="9066" y="12621"/>
                      <a:pt x="9079" y="12599"/>
                    </a:cubicBezTo>
                    <a:cubicBezTo>
                      <a:pt x="9087" y="12599"/>
                      <a:pt x="9096" y="12577"/>
                      <a:pt x="9109" y="12566"/>
                    </a:cubicBezTo>
                    <a:cubicBezTo>
                      <a:pt x="9109" y="12566"/>
                      <a:pt x="9114" y="12566"/>
                      <a:pt x="9118" y="12566"/>
                    </a:cubicBezTo>
                    <a:cubicBezTo>
                      <a:pt x="9122" y="12566"/>
                      <a:pt x="9118" y="12566"/>
                      <a:pt x="9127" y="12566"/>
                    </a:cubicBezTo>
                    <a:cubicBezTo>
                      <a:pt x="9127" y="12566"/>
                      <a:pt x="9127" y="12566"/>
                      <a:pt x="9135" y="12566"/>
                    </a:cubicBezTo>
                    <a:cubicBezTo>
                      <a:pt x="9149" y="12566"/>
                      <a:pt x="9179" y="12566"/>
                      <a:pt x="9201" y="12610"/>
                    </a:cubicBezTo>
                    <a:cubicBezTo>
                      <a:pt x="9210" y="12621"/>
                      <a:pt x="9236" y="12699"/>
                      <a:pt x="9201" y="12710"/>
                    </a:cubicBezTo>
                    <a:cubicBezTo>
                      <a:pt x="9201" y="12754"/>
                      <a:pt x="9197" y="12754"/>
                      <a:pt x="9188" y="12765"/>
                    </a:cubicBezTo>
                    <a:cubicBezTo>
                      <a:pt x="9188" y="12864"/>
                      <a:pt x="9166" y="12919"/>
                      <a:pt x="9144" y="12974"/>
                    </a:cubicBezTo>
                    <a:cubicBezTo>
                      <a:pt x="9131" y="13018"/>
                      <a:pt x="9114" y="13051"/>
                      <a:pt x="9100" y="13073"/>
                    </a:cubicBezTo>
                    <a:cubicBezTo>
                      <a:pt x="9100" y="13084"/>
                      <a:pt x="9092" y="13095"/>
                      <a:pt x="9087" y="13095"/>
                    </a:cubicBezTo>
                    <a:cubicBezTo>
                      <a:pt x="9070" y="13139"/>
                      <a:pt x="9035" y="13150"/>
                      <a:pt x="9022" y="13216"/>
                    </a:cubicBezTo>
                    <a:cubicBezTo>
                      <a:pt x="9004" y="13216"/>
                      <a:pt x="9000" y="13238"/>
                      <a:pt x="8987" y="13238"/>
                    </a:cubicBezTo>
                    <a:cubicBezTo>
                      <a:pt x="8943" y="13305"/>
                      <a:pt x="8891" y="13404"/>
                      <a:pt x="8838" y="13470"/>
                    </a:cubicBezTo>
                    <a:cubicBezTo>
                      <a:pt x="8830" y="13492"/>
                      <a:pt x="8816" y="13492"/>
                      <a:pt x="8812" y="13503"/>
                    </a:cubicBezTo>
                    <a:cubicBezTo>
                      <a:pt x="8803" y="13514"/>
                      <a:pt x="8799" y="13536"/>
                      <a:pt x="8790" y="13547"/>
                    </a:cubicBezTo>
                    <a:cubicBezTo>
                      <a:pt x="8777" y="13558"/>
                      <a:pt x="8760" y="13569"/>
                      <a:pt x="8747" y="13580"/>
                    </a:cubicBezTo>
                    <a:cubicBezTo>
                      <a:pt x="8733" y="13580"/>
                      <a:pt x="8716" y="13602"/>
                      <a:pt x="8703" y="13613"/>
                    </a:cubicBezTo>
                    <a:cubicBezTo>
                      <a:pt x="8677" y="13613"/>
                      <a:pt x="8633" y="13646"/>
                      <a:pt x="8616" y="13569"/>
                    </a:cubicBezTo>
                    <a:cubicBezTo>
                      <a:pt x="8616" y="13514"/>
                      <a:pt x="8629" y="13481"/>
                      <a:pt x="8637" y="13448"/>
                    </a:cubicBezTo>
                    <a:cubicBezTo>
                      <a:pt x="8646" y="13426"/>
                      <a:pt x="8650" y="13415"/>
                      <a:pt x="8659" y="13393"/>
                    </a:cubicBezTo>
                    <a:cubicBezTo>
                      <a:pt x="8668" y="13382"/>
                      <a:pt x="8677" y="13371"/>
                      <a:pt x="8685" y="13360"/>
                    </a:cubicBezTo>
                    <a:cubicBezTo>
                      <a:pt x="8699" y="13338"/>
                      <a:pt x="8707" y="13316"/>
                      <a:pt x="8716" y="13294"/>
                    </a:cubicBezTo>
                    <a:cubicBezTo>
                      <a:pt x="8773" y="13172"/>
                      <a:pt x="8838" y="13029"/>
                      <a:pt x="8900" y="12897"/>
                    </a:cubicBezTo>
                    <a:cubicBezTo>
                      <a:pt x="8913" y="12864"/>
                      <a:pt x="8926" y="12842"/>
                      <a:pt x="8939" y="12809"/>
                    </a:cubicBezTo>
                    <a:moveTo>
                      <a:pt x="8074" y="13801"/>
                    </a:moveTo>
                    <a:cubicBezTo>
                      <a:pt x="8074" y="13801"/>
                      <a:pt x="8091" y="13734"/>
                      <a:pt x="8100" y="13701"/>
                    </a:cubicBezTo>
                    <a:cubicBezTo>
                      <a:pt x="8100" y="13701"/>
                      <a:pt x="8109" y="13701"/>
                      <a:pt x="8113" y="13701"/>
                    </a:cubicBezTo>
                    <a:cubicBezTo>
                      <a:pt x="8131" y="13668"/>
                      <a:pt x="8152" y="13602"/>
                      <a:pt x="8170" y="13558"/>
                    </a:cubicBezTo>
                    <a:cubicBezTo>
                      <a:pt x="8214" y="13459"/>
                      <a:pt x="8262" y="13360"/>
                      <a:pt x="8305" y="13261"/>
                    </a:cubicBezTo>
                    <a:cubicBezTo>
                      <a:pt x="8353" y="13161"/>
                      <a:pt x="8401" y="13073"/>
                      <a:pt x="8449" y="12974"/>
                    </a:cubicBezTo>
                    <a:cubicBezTo>
                      <a:pt x="8458" y="12952"/>
                      <a:pt x="8463" y="12930"/>
                      <a:pt x="8471" y="12919"/>
                    </a:cubicBezTo>
                    <a:cubicBezTo>
                      <a:pt x="8480" y="12897"/>
                      <a:pt x="8489" y="12886"/>
                      <a:pt x="8498" y="12864"/>
                    </a:cubicBezTo>
                    <a:cubicBezTo>
                      <a:pt x="8498" y="12864"/>
                      <a:pt x="8502" y="12842"/>
                      <a:pt x="8506" y="12842"/>
                    </a:cubicBezTo>
                    <a:cubicBezTo>
                      <a:pt x="8515" y="12831"/>
                      <a:pt x="8524" y="12809"/>
                      <a:pt x="8537" y="12787"/>
                    </a:cubicBezTo>
                    <a:cubicBezTo>
                      <a:pt x="8537" y="12787"/>
                      <a:pt x="8537" y="12776"/>
                      <a:pt x="8546" y="12776"/>
                    </a:cubicBezTo>
                    <a:cubicBezTo>
                      <a:pt x="8546" y="12765"/>
                      <a:pt x="8554" y="12776"/>
                      <a:pt x="8559" y="12754"/>
                    </a:cubicBezTo>
                    <a:cubicBezTo>
                      <a:pt x="8559" y="12754"/>
                      <a:pt x="8559" y="12732"/>
                      <a:pt x="8559" y="12721"/>
                    </a:cubicBezTo>
                    <a:cubicBezTo>
                      <a:pt x="8559" y="12721"/>
                      <a:pt x="8567" y="12721"/>
                      <a:pt x="8572" y="12721"/>
                    </a:cubicBezTo>
                    <a:cubicBezTo>
                      <a:pt x="8581" y="12688"/>
                      <a:pt x="8594" y="12665"/>
                      <a:pt x="8607" y="12632"/>
                    </a:cubicBezTo>
                    <a:cubicBezTo>
                      <a:pt x="8611" y="12621"/>
                      <a:pt x="8624" y="12610"/>
                      <a:pt x="8633" y="12599"/>
                    </a:cubicBezTo>
                    <a:cubicBezTo>
                      <a:pt x="8655" y="12555"/>
                      <a:pt x="8672" y="12522"/>
                      <a:pt x="8699" y="12478"/>
                    </a:cubicBezTo>
                    <a:cubicBezTo>
                      <a:pt x="8712" y="12445"/>
                      <a:pt x="8725" y="12434"/>
                      <a:pt x="8742" y="12401"/>
                    </a:cubicBezTo>
                    <a:cubicBezTo>
                      <a:pt x="8751" y="12390"/>
                      <a:pt x="8755" y="12368"/>
                      <a:pt x="8760" y="12357"/>
                    </a:cubicBezTo>
                    <a:cubicBezTo>
                      <a:pt x="8768" y="12357"/>
                      <a:pt x="8777" y="12346"/>
                      <a:pt x="8790" y="12346"/>
                    </a:cubicBezTo>
                    <a:cubicBezTo>
                      <a:pt x="8812" y="12324"/>
                      <a:pt x="8851" y="12258"/>
                      <a:pt x="8895" y="12269"/>
                    </a:cubicBezTo>
                    <a:cubicBezTo>
                      <a:pt x="8917" y="12269"/>
                      <a:pt x="8943" y="12368"/>
                      <a:pt x="8926" y="12434"/>
                    </a:cubicBezTo>
                    <a:cubicBezTo>
                      <a:pt x="8921" y="12434"/>
                      <a:pt x="8913" y="12434"/>
                      <a:pt x="8904" y="12456"/>
                    </a:cubicBezTo>
                    <a:cubicBezTo>
                      <a:pt x="8895" y="12489"/>
                      <a:pt x="8886" y="12511"/>
                      <a:pt x="8878" y="12544"/>
                    </a:cubicBezTo>
                    <a:cubicBezTo>
                      <a:pt x="8838" y="12643"/>
                      <a:pt x="8812" y="12677"/>
                      <a:pt x="8773" y="12765"/>
                    </a:cubicBezTo>
                    <a:cubicBezTo>
                      <a:pt x="8755" y="12798"/>
                      <a:pt x="8738" y="12820"/>
                      <a:pt x="8720" y="12864"/>
                    </a:cubicBezTo>
                    <a:cubicBezTo>
                      <a:pt x="8716" y="12875"/>
                      <a:pt x="8707" y="12886"/>
                      <a:pt x="8703" y="12897"/>
                    </a:cubicBezTo>
                    <a:cubicBezTo>
                      <a:pt x="8703" y="12908"/>
                      <a:pt x="8703" y="12919"/>
                      <a:pt x="8703" y="12919"/>
                    </a:cubicBezTo>
                    <a:cubicBezTo>
                      <a:pt x="8703" y="12930"/>
                      <a:pt x="8694" y="12919"/>
                      <a:pt x="8690" y="12941"/>
                    </a:cubicBezTo>
                    <a:cubicBezTo>
                      <a:pt x="8690" y="12941"/>
                      <a:pt x="8681" y="12963"/>
                      <a:pt x="8681" y="12974"/>
                    </a:cubicBezTo>
                    <a:cubicBezTo>
                      <a:pt x="8672" y="12985"/>
                      <a:pt x="8659" y="12996"/>
                      <a:pt x="8655" y="12996"/>
                    </a:cubicBezTo>
                    <a:cubicBezTo>
                      <a:pt x="8646" y="13007"/>
                      <a:pt x="8642" y="13029"/>
                      <a:pt x="8633" y="13040"/>
                    </a:cubicBezTo>
                    <a:cubicBezTo>
                      <a:pt x="8616" y="13062"/>
                      <a:pt x="8598" y="13084"/>
                      <a:pt x="8585" y="13106"/>
                    </a:cubicBezTo>
                    <a:cubicBezTo>
                      <a:pt x="8576" y="13117"/>
                      <a:pt x="8572" y="13150"/>
                      <a:pt x="8563" y="13161"/>
                    </a:cubicBezTo>
                    <a:cubicBezTo>
                      <a:pt x="8563" y="13161"/>
                      <a:pt x="8554" y="13161"/>
                      <a:pt x="8550" y="13183"/>
                    </a:cubicBezTo>
                    <a:cubicBezTo>
                      <a:pt x="8524" y="13238"/>
                      <a:pt x="8484" y="13305"/>
                      <a:pt x="8454" y="13371"/>
                    </a:cubicBezTo>
                    <a:cubicBezTo>
                      <a:pt x="8419" y="13415"/>
                      <a:pt x="8388" y="13470"/>
                      <a:pt x="8353" y="13547"/>
                    </a:cubicBezTo>
                    <a:cubicBezTo>
                      <a:pt x="8353" y="13558"/>
                      <a:pt x="8340" y="13569"/>
                      <a:pt x="8336" y="13591"/>
                    </a:cubicBezTo>
                    <a:cubicBezTo>
                      <a:pt x="8327" y="13613"/>
                      <a:pt x="8305" y="13624"/>
                      <a:pt x="8292" y="13646"/>
                    </a:cubicBezTo>
                    <a:cubicBezTo>
                      <a:pt x="8279" y="13668"/>
                      <a:pt x="8262" y="13690"/>
                      <a:pt x="8249" y="13712"/>
                    </a:cubicBezTo>
                    <a:cubicBezTo>
                      <a:pt x="8227" y="13757"/>
                      <a:pt x="8200" y="13790"/>
                      <a:pt x="8170" y="13834"/>
                    </a:cubicBezTo>
                    <a:cubicBezTo>
                      <a:pt x="8170" y="13834"/>
                      <a:pt x="8161" y="13845"/>
                      <a:pt x="8157" y="13856"/>
                    </a:cubicBezTo>
                    <a:cubicBezTo>
                      <a:pt x="8139" y="13889"/>
                      <a:pt x="8104" y="13977"/>
                      <a:pt x="8074" y="13889"/>
                    </a:cubicBezTo>
                    <a:cubicBezTo>
                      <a:pt x="8065" y="13845"/>
                      <a:pt x="8074" y="13812"/>
                      <a:pt x="8087" y="13779"/>
                    </a:cubicBezTo>
                    <a:moveTo>
                      <a:pt x="8131" y="14407"/>
                    </a:moveTo>
                    <a:cubicBezTo>
                      <a:pt x="8131" y="14407"/>
                      <a:pt x="8126" y="14407"/>
                      <a:pt x="8122" y="14407"/>
                    </a:cubicBezTo>
                    <a:cubicBezTo>
                      <a:pt x="8122" y="14407"/>
                      <a:pt x="8109" y="14363"/>
                      <a:pt x="8104" y="14352"/>
                    </a:cubicBezTo>
                    <a:cubicBezTo>
                      <a:pt x="8104" y="14330"/>
                      <a:pt x="8113" y="14308"/>
                      <a:pt x="8126" y="14286"/>
                    </a:cubicBezTo>
                    <a:cubicBezTo>
                      <a:pt x="8126" y="14286"/>
                      <a:pt x="8139" y="14286"/>
                      <a:pt x="8144" y="14264"/>
                    </a:cubicBezTo>
                    <a:cubicBezTo>
                      <a:pt x="8144" y="14264"/>
                      <a:pt x="8144" y="14242"/>
                      <a:pt x="8152" y="14242"/>
                    </a:cubicBezTo>
                    <a:cubicBezTo>
                      <a:pt x="8157" y="14231"/>
                      <a:pt x="8170" y="14219"/>
                      <a:pt x="8179" y="14197"/>
                    </a:cubicBezTo>
                    <a:cubicBezTo>
                      <a:pt x="8192" y="14186"/>
                      <a:pt x="8209" y="14153"/>
                      <a:pt x="8227" y="14142"/>
                    </a:cubicBezTo>
                    <a:cubicBezTo>
                      <a:pt x="8240" y="14131"/>
                      <a:pt x="8257" y="14098"/>
                      <a:pt x="8279" y="14120"/>
                    </a:cubicBezTo>
                    <a:cubicBezTo>
                      <a:pt x="8288" y="14120"/>
                      <a:pt x="8292" y="14164"/>
                      <a:pt x="8301" y="14175"/>
                    </a:cubicBezTo>
                    <a:cubicBezTo>
                      <a:pt x="8301" y="14275"/>
                      <a:pt x="8301" y="14319"/>
                      <a:pt x="8270" y="14374"/>
                    </a:cubicBezTo>
                    <a:cubicBezTo>
                      <a:pt x="8262" y="14396"/>
                      <a:pt x="8253" y="14407"/>
                      <a:pt x="8244" y="14418"/>
                    </a:cubicBezTo>
                    <a:cubicBezTo>
                      <a:pt x="8235" y="14429"/>
                      <a:pt x="8187" y="14495"/>
                      <a:pt x="8166" y="14484"/>
                    </a:cubicBezTo>
                    <a:cubicBezTo>
                      <a:pt x="8157" y="14484"/>
                      <a:pt x="8139" y="14451"/>
                      <a:pt x="8131" y="14429"/>
                    </a:cubicBezTo>
                    <a:cubicBezTo>
                      <a:pt x="8131" y="14429"/>
                      <a:pt x="8131" y="14418"/>
                      <a:pt x="8131" y="14407"/>
                    </a:cubicBezTo>
                    <a:moveTo>
                      <a:pt x="6842" y="14726"/>
                    </a:moveTo>
                    <a:cubicBezTo>
                      <a:pt x="6872" y="14660"/>
                      <a:pt x="6907" y="14605"/>
                      <a:pt x="6942" y="14550"/>
                    </a:cubicBezTo>
                    <a:cubicBezTo>
                      <a:pt x="6942" y="14550"/>
                      <a:pt x="6942" y="14539"/>
                      <a:pt x="6942" y="14528"/>
                    </a:cubicBezTo>
                    <a:cubicBezTo>
                      <a:pt x="6951" y="14528"/>
                      <a:pt x="6964" y="14506"/>
                      <a:pt x="6977" y="14484"/>
                    </a:cubicBezTo>
                    <a:cubicBezTo>
                      <a:pt x="6977" y="14484"/>
                      <a:pt x="6986" y="14462"/>
                      <a:pt x="6990" y="14451"/>
                    </a:cubicBezTo>
                    <a:cubicBezTo>
                      <a:pt x="6990" y="14451"/>
                      <a:pt x="6999" y="14451"/>
                      <a:pt x="7008" y="14451"/>
                    </a:cubicBezTo>
                    <a:cubicBezTo>
                      <a:pt x="7016" y="14440"/>
                      <a:pt x="7025" y="14407"/>
                      <a:pt x="7030" y="14385"/>
                    </a:cubicBezTo>
                    <a:cubicBezTo>
                      <a:pt x="7030" y="14385"/>
                      <a:pt x="7030" y="14385"/>
                      <a:pt x="7038" y="14385"/>
                    </a:cubicBezTo>
                    <a:cubicBezTo>
                      <a:pt x="7051" y="14352"/>
                      <a:pt x="7073" y="14330"/>
                      <a:pt x="7095" y="14308"/>
                    </a:cubicBezTo>
                    <a:cubicBezTo>
                      <a:pt x="7108" y="14286"/>
                      <a:pt x="7121" y="14275"/>
                      <a:pt x="7130" y="14264"/>
                    </a:cubicBezTo>
                    <a:cubicBezTo>
                      <a:pt x="7143" y="14253"/>
                      <a:pt x="7156" y="14253"/>
                      <a:pt x="7169" y="14242"/>
                    </a:cubicBezTo>
                    <a:cubicBezTo>
                      <a:pt x="7169" y="14242"/>
                      <a:pt x="7178" y="14231"/>
                      <a:pt x="7187" y="14219"/>
                    </a:cubicBezTo>
                    <a:cubicBezTo>
                      <a:pt x="7200" y="14208"/>
                      <a:pt x="7217" y="14197"/>
                      <a:pt x="7235" y="14175"/>
                    </a:cubicBezTo>
                    <a:cubicBezTo>
                      <a:pt x="7248" y="14175"/>
                      <a:pt x="7257" y="14164"/>
                      <a:pt x="7266" y="14153"/>
                    </a:cubicBezTo>
                    <a:cubicBezTo>
                      <a:pt x="7314" y="14120"/>
                      <a:pt x="7362" y="14076"/>
                      <a:pt x="7405" y="14076"/>
                    </a:cubicBezTo>
                    <a:cubicBezTo>
                      <a:pt x="7436" y="14065"/>
                      <a:pt x="7471" y="14076"/>
                      <a:pt x="7506" y="14076"/>
                    </a:cubicBezTo>
                    <a:cubicBezTo>
                      <a:pt x="7536" y="14076"/>
                      <a:pt x="7571" y="14076"/>
                      <a:pt x="7602" y="14076"/>
                    </a:cubicBezTo>
                    <a:cubicBezTo>
                      <a:pt x="7615" y="14076"/>
                      <a:pt x="7637" y="14109"/>
                      <a:pt x="7654" y="14131"/>
                    </a:cubicBezTo>
                    <a:cubicBezTo>
                      <a:pt x="7667" y="14142"/>
                      <a:pt x="7685" y="14175"/>
                      <a:pt x="7698" y="14186"/>
                    </a:cubicBezTo>
                    <a:cubicBezTo>
                      <a:pt x="7707" y="14186"/>
                      <a:pt x="7711" y="14208"/>
                      <a:pt x="7724" y="14208"/>
                    </a:cubicBezTo>
                    <a:cubicBezTo>
                      <a:pt x="7733" y="14219"/>
                      <a:pt x="7742" y="14264"/>
                      <a:pt x="7750" y="14275"/>
                    </a:cubicBezTo>
                    <a:cubicBezTo>
                      <a:pt x="7755" y="14286"/>
                      <a:pt x="7772" y="14308"/>
                      <a:pt x="7781" y="14330"/>
                    </a:cubicBezTo>
                    <a:cubicBezTo>
                      <a:pt x="7799" y="14374"/>
                      <a:pt x="7803" y="14440"/>
                      <a:pt x="7820" y="14495"/>
                    </a:cubicBezTo>
                    <a:cubicBezTo>
                      <a:pt x="7829" y="14517"/>
                      <a:pt x="7838" y="14528"/>
                      <a:pt x="7847" y="14550"/>
                    </a:cubicBezTo>
                    <a:cubicBezTo>
                      <a:pt x="7855" y="14572"/>
                      <a:pt x="7860" y="14594"/>
                      <a:pt x="7868" y="14616"/>
                    </a:cubicBezTo>
                    <a:cubicBezTo>
                      <a:pt x="7873" y="14638"/>
                      <a:pt x="7886" y="14660"/>
                      <a:pt x="7890" y="14671"/>
                    </a:cubicBezTo>
                    <a:cubicBezTo>
                      <a:pt x="7895" y="14693"/>
                      <a:pt x="7903" y="14715"/>
                      <a:pt x="7912" y="14737"/>
                    </a:cubicBezTo>
                    <a:cubicBezTo>
                      <a:pt x="7938" y="14792"/>
                      <a:pt x="7947" y="14914"/>
                      <a:pt x="7973" y="14980"/>
                    </a:cubicBezTo>
                    <a:cubicBezTo>
                      <a:pt x="7973" y="15057"/>
                      <a:pt x="7986" y="15101"/>
                      <a:pt x="7978" y="15178"/>
                    </a:cubicBezTo>
                    <a:cubicBezTo>
                      <a:pt x="7978" y="15200"/>
                      <a:pt x="7978" y="15244"/>
                      <a:pt x="7973" y="15277"/>
                    </a:cubicBezTo>
                    <a:cubicBezTo>
                      <a:pt x="7973" y="15299"/>
                      <a:pt x="7978" y="15299"/>
                      <a:pt x="7978" y="15299"/>
                    </a:cubicBezTo>
                    <a:cubicBezTo>
                      <a:pt x="7978" y="15321"/>
                      <a:pt x="7973" y="15321"/>
                      <a:pt x="7969" y="15354"/>
                    </a:cubicBezTo>
                    <a:cubicBezTo>
                      <a:pt x="7960" y="15399"/>
                      <a:pt x="7960" y="15454"/>
                      <a:pt x="7956" y="15498"/>
                    </a:cubicBezTo>
                    <a:cubicBezTo>
                      <a:pt x="7956" y="15542"/>
                      <a:pt x="7951" y="15575"/>
                      <a:pt x="7947" y="15597"/>
                    </a:cubicBezTo>
                    <a:cubicBezTo>
                      <a:pt x="7934" y="15685"/>
                      <a:pt x="7921" y="15729"/>
                      <a:pt x="7899" y="15795"/>
                    </a:cubicBezTo>
                    <a:cubicBezTo>
                      <a:pt x="7890" y="15817"/>
                      <a:pt x="7890" y="15839"/>
                      <a:pt x="7882" y="15873"/>
                    </a:cubicBezTo>
                    <a:cubicBezTo>
                      <a:pt x="7882" y="15873"/>
                      <a:pt x="7882" y="15873"/>
                      <a:pt x="7877" y="15873"/>
                    </a:cubicBezTo>
                    <a:cubicBezTo>
                      <a:pt x="7873" y="15906"/>
                      <a:pt x="7855" y="15939"/>
                      <a:pt x="7847" y="15983"/>
                    </a:cubicBezTo>
                    <a:cubicBezTo>
                      <a:pt x="7833" y="16027"/>
                      <a:pt x="7816" y="16104"/>
                      <a:pt x="7790" y="16082"/>
                    </a:cubicBezTo>
                    <a:cubicBezTo>
                      <a:pt x="7790" y="16082"/>
                      <a:pt x="7781" y="16060"/>
                      <a:pt x="7777" y="16049"/>
                    </a:cubicBezTo>
                    <a:cubicBezTo>
                      <a:pt x="7777" y="16049"/>
                      <a:pt x="7772" y="16049"/>
                      <a:pt x="7768" y="16049"/>
                    </a:cubicBezTo>
                    <a:cubicBezTo>
                      <a:pt x="7759" y="16027"/>
                      <a:pt x="7764" y="15884"/>
                      <a:pt x="7759" y="15861"/>
                    </a:cubicBezTo>
                    <a:cubicBezTo>
                      <a:pt x="7759" y="15828"/>
                      <a:pt x="7759" y="15762"/>
                      <a:pt x="7750" y="15729"/>
                    </a:cubicBezTo>
                    <a:cubicBezTo>
                      <a:pt x="7750" y="15685"/>
                      <a:pt x="7733" y="15652"/>
                      <a:pt x="7729" y="15597"/>
                    </a:cubicBezTo>
                    <a:cubicBezTo>
                      <a:pt x="7729" y="15575"/>
                      <a:pt x="7720" y="15553"/>
                      <a:pt x="7716" y="15531"/>
                    </a:cubicBezTo>
                    <a:cubicBezTo>
                      <a:pt x="7716" y="15487"/>
                      <a:pt x="7707" y="15465"/>
                      <a:pt x="7702" y="15443"/>
                    </a:cubicBezTo>
                    <a:cubicBezTo>
                      <a:pt x="7685" y="15388"/>
                      <a:pt x="7667" y="15343"/>
                      <a:pt x="7646" y="15277"/>
                    </a:cubicBezTo>
                    <a:cubicBezTo>
                      <a:pt x="7646" y="15277"/>
                      <a:pt x="7646" y="15255"/>
                      <a:pt x="7637" y="15244"/>
                    </a:cubicBezTo>
                    <a:cubicBezTo>
                      <a:pt x="7637" y="15244"/>
                      <a:pt x="7628" y="15244"/>
                      <a:pt x="7624" y="15244"/>
                    </a:cubicBezTo>
                    <a:cubicBezTo>
                      <a:pt x="7571" y="15123"/>
                      <a:pt x="7523" y="14969"/>
                      <a:pt x="7471" y="14847"/>
                    </a:cubicBezTo>
                    <a:cubicBezTo>
                      <a:pt x="7458" y="14825"/>
                      <a:pt x="7440" y="14792"/>
                      <a:pt x="7427" y="14759"/>
                    </a:cubicBezTo>
                    <a:cubicBezTo>
                      <a:pt x="7410" y="14715"/>
                      <a:pt x="7397" y="14660"/>
                      <a:pt x="7370" y="14616"/>
                    </a:cubicBezTo>
                    <a:cubicBezTo>
                      <a:pt x="7362" y="14616"/>
                      <a:pt x="7353" y="14594"/>
                      <a:pt x="7349" y="14594"/>
                    </a:cubicBezTo>
                    <a:cubicBezTo>
                      <a:pt x="7327" y="14561"/>
                      <a:pt x="7309" y="14517"/>
                      <a:pt x="7279" y="14517"/>
                    </a:cubicBezTo>
                    <a:cubicBezTo>
                      <a:pt x="7196" y="14495"/>
                      <a:pt x="7148" y="14572"/>
                      <a:pt x="7086" y="14616"/>
                    </a:cubicBezTo>
                    <a:cubicBezTo>
                      <a:pt x="7086" y="14616"/>
                      <a:pt x="7082" y="14638"/>
                      <a:pt x="7078" y="14638"/>
                    </a:cubicBezTo>
                    <a:cubicBezTo>
                      <a:pt x="7065" y="14638"/>
                      <a:pt x="7051" y="14638"/>
                      <a:pt x="7043" y="14660"/>
                    </a:cubicBezTo>
                    <a:cubicBezTo>
                      <a:pt x="7030" y="14682"/>
                      <a:pt x="7016" y="14704"/>
                      <a:pt x="7003" y="14715"/>
                    </a:cubicBezTo>
                    <a:cubicBezTo>
                      <a:pt x="6986" y="14715"/>
                      <a:pt x="6964" y="14737"/>
                      <a:pt x="6942" y="14759"/>
                    </a:cubicBezTo>
                    <a:cubicBezTo>
                      <a:pt x="6920" y="14781"/>
                      <a:pt x="6855" y="14892"/>
                      <a:pt x="6820" y="14792"/>
                    </a:cubicBezTo>
                    <a:cubicBezTo>
                      <a:pt x="6811" y="14759"/>
                      <a:pt x="6833" y="14748"/>
                      <a:pt x="6842" y="14726"/>
                    </a:cubicBezTo>
                    <a:moveTo>
                      <a:pt x="7947" y="16897"/>
                    </a:moveTo>
                    <a:cubicBezTo>
                      <a:pt x="7947" y="16897"/>
                      <a:pt x="7969" y="16798"/>
                      <a:pt x="7991" y="16787"/>
                    </a:cubicBezTo>
                    <a:cubicBezTo>
                      <a:pt x="8000" y="16743"/>
                      <a:pt x="8021" y="16721"/>
                      <a:pt x="8039" y="16688"/>
                    </a:cubicBezTo>
                    <a:cubicBezTo>
                      <a:pt x="8056" y="16655"/>
                      <a:pt x="8074" y="16622"/>
                      <a:pt x="8100" y="16622"/>
                    </a:cubicBezTo>
                    <a:cubicBezTo>
                      <a:pt x="8113" y="16567"/>
                      <a:pt x="8144" y="16567"/>
                      <a:pt x="8166" y="16545"/>
                    </a:cubicBezTo>
                    <a:cubicBezTo>
                      <a:pt x="8179" y="16545"/>
                      <a:pt x="8192" y="16501"/>
                      <a:pt x="8205" y="16468"/>
                    </a:cubicBezTo>
                    <a:cubicBezTo>
                      <a:pt x="8205" y="16468"/>
                      <a:pt x="8205" y="16457"/>
                      <a:pt x="8205" y="16446"/>
                    </a:cubicBezTo>
                    <a:cubicBezTo>
                      <a:pt x="8209" y="16446"/>
                      <a:pt x="8218" y="16446"/>
                      <a:pt x="8222" y="16412"/>
                    </a:cubicBezTo>
                    <a:cubicBezTo>
                      <a:pt x="8235" y="16435"/>
                      <a:pt x="8244" y="16468"/>
                      <a:pt x="8266" y="16468"/>
                    </a:cubicBezTo>
                    <a:cubicBezTo>
                      <a:pt x="8279" y="16490"/>
                      <a:pt x="8279" y="16545"/>
                      <a:pt x="8297" y="16567"/>
                    </a:cubicBezTo>
                    <a:cubicBezTo>
                      <a:pt x="8292" y="16633"/>
                      <a:pt x="8314" y="16633"/>
                      <a:pt x="8314" y="16677"/>
                    </a:cubicBezTo>
                    <a:cubicBezTo>
                      <a:pt x="8310" y="16732"/>
                      <a:pt x="8279" y="16776"/>
                      <a:pt x="8253" y="16809"/>
                    </a:cubicBezTo>
                    <a:cubicBezTo>
                      <a:pt x="8235" y="16831"/>
                      <a:pt x="8222" y="16831"/>
                      <a:pt x="8192" y="16842"/>
                    </a:cubicBezTo>
                    <a:cubicBezTo>
                      <a:pt x="8183" y="16842"/>
                      <a:pt x="8174" y="16864"/>
                      <a:pt x="8161" y="16875"/>
                    </a:cubicBezTo>
                    <a:cubicBezTo>
                      <a:pt x="8152" y="16886"/>
                      <a:pt x="8139" y="16886"/>
                      <a:pt x="8131" y="16897"/>
                    </a:cubicBezTo>
                    <a:cubicBezTo>
                      <a:pt x="8131" y="16897"/>
                      <a:pt x="8113" y="16930"/>
                      <a:pt x="8109" y="16930"/>
                    </a:cubicBezTo>
                    <a:cubicBezTo>
                      <a:pt x="8109" y="16930"/>
                      <a:pt x="8104" y="16930"/>
                      <a:pt x="8109" y="16930"/>
                    </a:cubicBezTo>
                    <a:cubicBezTo>
                      <a:pt x="8096" y="16930"/>
                      <a:pt x="8091" y="16952"/>
                      <a:pt x="8082" y="16952"/>
                    </a:cubicBezTo>
                    <a:lnTo>
                      <a:pt x="8056" y="16952"/>
                    </a:lnTo>
                    <a:cubicBezTo>
                      <a:pt x="8030" y="16952"/>
                      <a:pt x="7986" y="17007"/>
                      <a:pt x="7947" y="16952"/>
                    </a:cubicBezTo>
                    <a:cubicBezTo>
                      <a:pt x="7956" y="16930"/>
                      <a:pt x="7943" y="16908"/>
                      <a:pt x="7943" y="16897"/>
                    </a:cubicBezTo>
                    <a:moveTo>
                      <a:pt x="6798" y="15388"/>
                    </a:moveTo>
                    <a:cubicBezTo>
                      <a:pt x="6798" y="15388"/>
                      <a:pt x="6820" y="15299"/>
                      <a:pt x="6837" y="15288"/>
                    </a:cubicBezTo>
                    <a:cubicBezTo>
                      <a:pt x="6846" y="15200"/>
                      <a:pt x="6881" y="15167"/>
                      <a:pt x="6894" y="15101"/>
                    </a:cubicBezTo>
                    <a:cubicBezTo>
                      <a:pt x="6925" y="15079"/>
                      <a:pt x="6960" y="15024"/>
                      <a:pt x="6995" y="14980"/>
                    </a:cubicBezTo>
                    <a:cubicBezTo>
                      <a:pt x="6995" y="14980"/>
                      <a:pt x="7003" y="14958"/>
                      <a:pt x="7012" y="14958"/>
                    </a:cubicBezTo>
                    <a:cubicBezTo>
                      <a:pt x="7012" y="14958"/>
                      <a:pt x="7025" y="14936"/>
                      <a:pt x="7030" y="14936"/>
                    </a:cubicBezTo>
                    <a:cubicBezTo>
                      <a:pt x="7051" y="14914"/>
                      <a:pt x="7086" y="14936"/>
                      <a:pt x="7113" y="14914"/>
                    </a:cubicBezTo>
                    <a:cubicBezTo>
                      <a:pt x="7139" y="14903"/>
                      <a:pt x="7161" y="14858"/>
                      <a:pt x="7182" y="14858"/>
                    </a:cubicBezTo>
                    <a:cubicBezTo>
                      <a:pt x="7191" y="14858"/>
                      <a:pt x="7196" y="14858"/>
                      <a:pt x="7204" y="14858"/>
                    </a:cubicBezTo>
                    <a:cubicBezTo>
                      <a:pt x="7213" y="14858"/>
                      <a:pt x="7226" y="14858"/>
                      <a:pt x="7226" y="14858"/>
                    </a:cubicBezTo>
                    <a:cubicBezTo>
                      <a:pt x="7239" y="14858"/>
                      <a:pt x="7252" y="14881"/>
                      <a:pt x="7266" y="14903"/>
                    </a:cubicBezTo>
                    <a:cubicBezTo>
                      <a:pt x="7292" y="14925"/>
                      <a:pt x="7314" y="14914"/>
                      <a:pt x="7331" y="14969"/>
                    </a:cubicBezTo>
                    <a:cubicBezTo>
                      <a:pt x="7340" y="14991"/>
                      <a:pt x="7340" y="15013"/>
                      <a:pt x="7353" y="15035"/>
                    </a:cubicBezTo>
                    <a:cubicBezTo>
                      <a:pt x="7375" y="15068"/>
                      <a:pt x="7401" y="15112"/>
                      <a:pt x="7418" y="15167"/>
                    </a:cubicBezTo>
                    <a:cubicBezTo>
                      <a:pt x="7432" y="15200"/>
                      <a:pt x="7445" y="15233"/>
                      <a:pt x="7462" y="15266"/>
                    </a:cubicBezTo>
                    <a:cubicBezTo>
                      <a:pt x="7462" y="15288"/>
                      <a:pt x="7475" y="15321"/>
                      <a:pt x="7484" y="15332"/>
                    </a:cubicBezTo>
                    <a:cubicBezTo>
                      <a:pt x="7493" y="15332"/>
                      <a:pt x="7484" y="15365"/>
                      <a:pt x="7484" y="15365"/>
                    </a:cubicBezTo>
                    <a:cubicBezTo>
                      <a:pt x="7484" y="15365"/>
                      <a:pt x="7493" y="15365"/>
                      <a:pt x="7497" y="15388"/>
                    </a:cubicBezTo>
                    <a:cubicBezTo>
                      <a:pt x="7497" y="15399"/>
                      <a:pt x="7497" y="15421"/>
                      <a:pt x="7497" y="15432"/>
                    </a:cubicBezTo>
                    <a:cubicBezTo>
                      <a:pt x="7497" y="15432"/>
                      <a:pt x="7506" y="15476"/>
                      <a:pt x="7510" y="15476"/>
                    </a:cubicBezTo>
                    <a:cubicBezTo>
                      <a:pt x="7510" y="15476"/>
                      <a:pt x="7510" y="15465"/>
                      <a:pt x="7515" y="15476"/>
                    </a:cubicBezTo>
                    <a:cubicBezTo>
                      <a:pt x="7515" y="15476"/>
                      <a:pt x="7515" y="15476"/>
                      <a:pt x="7510" y="15476"/>
                    </a:cubicBezTo>
                    <a:cubicBezTo>
                      <a:pt x="7528" y="15520"/>
                      <a:pt x="7536" y="15553"/>
                      <a:pt x="7558" y="15597"/>
                    </a:cubicBezTo>
                    <a:cubicBezTo>
                      <a:pt x="7558" y="15641"/>
                      <a:pt x="7580" y="15707"/>
                      <a:pt x="7593" y="15762"/>
                    </a:cubicBezTo>
                    <a:cubicBezTo>
                      <a:pt x="7593" y="15784"/>
                      <a:pt x="7593" y="15839"/>
                      <a:pt x="7602" y="15884"/>
                    </a:cubicBezTo>
                    <a:cubicBezTo>
                      <a:pt x="7611" y="15939"/>
                      <a:pt x="7633" y="15983"/>
                      <a:pt x="7628" y="16038"/>
                    </a:cubicBezTo>
                    <a:cubicBezTo>
                      <a:pt x="7628" y="16082"/>
                      <a:pt x="7611" y="16104"/>
                      <a:pt x="7598" y="16137"/>
                    </a:cubicBezTo>
                    <a:cubicBezTo>
                      <a:pt x="7598" y="16181"/>
                      <a:pt x="7589" y="16203"/>
                      <a:pt x="7580" y="16225"/>
                    </a:cubicBezTo>
                    <a:cubicBezTo>
                      <a:pt x="7580" y="16225"/>
                      <a:pt x="7571" y="16225"/>
                      <a:pt x="7563" y="16225"/>
                    </a:cubicBezTo>
                    <a:cubicBezTo>
                      <a:pt x="7554" y="16236"/>
                      <a:pt x="7554" y="16247"/>
                      <a:pt x="7549" y="16247"/>
                    </a:cubicBezTo>
                    <a:cubicBezTo>
                      <a:pt x="7541" y="16258"/>
                      <a:pt x="7532" y="16269"/>
                      <a:pt x="7523" y="16269"/>
                    </a:cubicBezTo>
                    <a:cubicBezTo>
                      <a:pt x="7510" y="16291"/>
                      <a:pt x="7497" y="16324"/>
                      <a:pt x="7488" y="16346"/>
                    </a:cubicBezTo>
                    <a:cubicBezTo>
                      <a:pt x="7471" y="16390"/>
                      <a:pt x="7449" y="16412"/>
                      <a:pt x="7423" y="16435"/>
                    </a:cubicBezTo>
                    <a:cubicBezTo>
                      <a:pt x="7410" y="16457"/>
                      <a:pt x="7397" y="16468"/>
                      <a:pt x="7379" y="16490"/>
                    </a:cubicBezTo>
                    <a:cubicBezTo>
                      <a:pt x="7370" y="16490"/>
                      <a:pt x="7366" y="16523"/>
                      <a:pt x="7357" y="16523"/>
                    </a:cubicBezTo>
                    <a:cubicBezTo>
                      <a:pt x="7349" y="16523"/>
                      <a:pt x="7335" y="16523"/>
                      <a:pt x="7327" y="16534"/>
                    </a:cubicBezTo>
                    <a:cubicBezTo>
                      <a:pt x="7309" y="16534"/>
                      <a:pt x="7296" y="16567"/>
                      <a:pt x="7274" y="16589"/>
                    </a:cubicBezTo>
                    <a:cubicBezTo>
                      <a:pt x="7274" y="16589"/>
                      <a:pt x="7266" y="16578"/>
                      <a:pt x="7261" y="16589"/>
                    </a:cubicBezTo>
                    <a:cubicBezTo>
                      <a:pt x="7261" y="16589"/>
                      <a:pt x="7257" y="16611"/>
                      <a:pt x="7252" y="16611"/>
                    </a:cubicBezTo>
                    <a:cubicBezTo>
                      <a:pt x="7244" y="16611"/>
                      <a:pt x="7231" y="16611"/>
                      <a:pt x="7222" y="16622"/>
                    </a:cubicBezTo>
                    <a:cubicBezTo>
                      <a:pt x="7213" y="16622"/>
                      <a:pt x="7209" y="16633"/>
                      <a:pt x="7200" y="16655"/>
                    </a:cubicBezTo>
                    <a:cubicBezTo>
                      <a:pt x="7191" y="16655"/>
                      <a:pt x="7182" y="16655"/>
                      <a:pt x="7174" y="16677"/>
                    </a:cubicBezTo>
                    <a:cubicBezTo>
                      <a:pt x="7165" y="16677"/>
                      <a:pt x="7161" y="16699"/>
                      <a:pt x="7152" y="16710"/>
                    </a:cubicBezTo>
                    <a:cubicBezTo>
                      <a:pt x="7139" y="16721"/>
                      <a:pt x="7117" y="16699"/>
                      <a:pt x="7108" y="16732"/>
                    </a:cubicBezTo>
                    <a:cubicBezTo>
                      <a:pt x="7091" y="16699"/>
                      <a:pt x="7069" y="16699"/>
                      <a:pt x="7047" y="16688"/>
                    </a:cubicBezTo>
                    <a:cubicBezTo>
                      <a:pt x="7038" y="16688"/>
                      <a:pt x="7038" y="16666"/>
                      <a:pt x="7025" y="16666"/>
                    </a:cubicBezTo>
                    <a:cubicBezTo>
                      <a:pt x="7008" y="16644"/>
                      <a:pt x="6990" y="16633"/>
                      <a:pt x="6968" y="16600"/>
                    </a:cubicBezTo>
                    <a:cubicBezTo>
                      <a:pt x="6968" y="16589"/>
                      <a:pt x="6964" y="16578"/>
                      <a:pt x="6960" y="16578"/>
                    </a:cubicBezTo>
                    <a:cubicBezTo>
                      <a:pt x="6933" y="16545"/>
                      <a:pt x="6907" y="16490"/>
                      <a:pt x="6890" y="16435"/>
                    </a:cubicBezTo>
                    <a:cubicBezTo>
                      <a:pt x="6885" y="16424"/>
                      <a:pt x="6877" y="16390"/>
                      <a:pt x="6877" y="16379"/>
                    </a:cubicBezTo>
                    <a:cubicBezTo>
                      <a:pt x="6864" y="16357"/>
                      <a:pt x="6855" y="16335"/>
                      <a:pt x="6846" y="16302"/>
                    </a:cubicBezTo>
                    <a:cubicBezTo>
                      <a:pt x="6829" y="16258"/>
                      <a:pt x="6811" y="16192"/>
                      <a:pt x="6794" y="16126"/>
                    </a:cubicBezTo>
                    <a:cubicBezTo>
                      <a:pt x="6776" y="16071"/>
                      <a:pt x="6767" y="16049"/>
                      <a:pt x="6759" y="15928"/>
                    </a:cubicBezTo>
                    <a:cubicBezTo>
                      <a:pt x="6754" y="15850"/>
                      <a:pt x="6737" y="15685"/>
                      <a:pt x="6741" y="15608"/>
                    </a:cubicBezTo>
                    <a:cubicBezTo>
                      <a:pt x="6741" y="15498"/>
                      <a:pt x="6763" y="15443"/>
                      <a:pt x="6785" y="15388"/>
                    </a:cubicBezTo>
                    <a:moveTo>
                      <a:pt x="5806" y="16787"/>
                    </a:moveTo>
                    <a:cubicBezTo>
                      <a:pt x="5776" y="16809"/>
                      <a:pt x="5749" y="16875"/>
                      <a:pt x="5706" y="16875"/>
                    </a:cubicBezTo>
                    <a:cubicBezTo>
                      <a:pt x="5675" y="16886"/>
                      <a:pt x="5623" y="16842"/>
                      <a:pt x="5588" y="16820"/>
                    </a:cubicBezTo>
                    <a:cubicBezTo>
                      <a:pt x="5557" y="16787"/>
                      <a:pt x="5544" y="16776"/>
                      <a:pt x="5518" y="16732"/>
                    </a:cubicBezTo>
                    <a:cubicBezTo>
                      <a:pt x="5514" y="16721"/>
                      <a:pt x="5509" y="16710"/>
                      <a:pt x="5505" y="16699"/>
                    </a:cubicBezTo>
                    <a:cubicBezTo>
                      <a:pt x="5496" y="16699"/>
                      <a:pt x="5492" y="16699"/>
                      <a:pt x="5483" y="16677"/>
                    </a:cubicBezTo>
                    <a:cubicBezTo>
                      <a:pt x="5470" y="16655"/>
                      <a:pt x="5461" y="16633"/>
                      <a:pt x="5452" y="16622"/>
                    </a:cubicBezTo>
                    <a:cubicBezTo>
                      <a:pt x="5452" y="16622"/>
                      <a:pt x="5444" y="16622"/>
                      <a:pt x="5439" y="16622"/>
                    </a:cubicBezTo>
                    <a:cubicBezTo>
                      <a:pt x="5439" y="16611"/>
                      <a:pt x="5439" y="16600"/>
                      <a:pt x="5439" y="16600"/>
                    </a:cubicBezTo>
                    <a:cubicBezTo>
                      <a:pt x="5435" y="16600"/>
                      <a:pt x="5422" y="16600"/>
                      <a:pt x="5417" y="16578"/>
                    </a:cubicBezTo>
                    <a:cubicBezTo>
                      <a:pt x="5413" y="16567"/>
                      <a:pt x="5404" y="16545"/>
                      <a:pt x="5396" y="16523"/>
                    </a:cubicBezTo>
                    <a:cubicBezTo>
                      <a:pt x="5396" y="16523"/>
                      <a:pt x="5387" y="16512"/>
                      <a:pt x="5382" y="16501"/>
                    </a:cubicBezTo>
                    <a:cubicBezTo>
                      <a:pt x="5382" y="16501"/>
                      <a:pt x="5382" y="16479"/>
                      <a:pt x="5382" y="16468"/>
                    </a:cubicBezTo>
                    <a:cubicBezTo>
                      <a:pt x="5382" y="16468"/>
                      <a:pt x="5382" y="16468"/>
                      <a:pt x="5374" y="16468"/>
                    </a:cubicBezTo>
                    <a:cubicBezTo>
                      <a:pt x="5365" y="16446"/>
                      <a:pt x="5356" y="16412"/>
                      <a:pt x="5343" y="16379"/>
                    </a:cubicBezTo>
                    <a:cubicBezTo>
                      <a:pt x="5343" y="16379"/>
                      <a:pt x="5330" y="16357"/>
                      <a:pt x="5326" y="16346"/>
                    </a:cubicBezTo>
                    <a:cubicBezTo>
                      <a:pt x="5326" y="16335"/>
                      <a:pt x="5326" y="16324"/>
                      <a:pt x="5326" y="16324"/>
                    </a:cubicBezTo>
                    <a:cubicBezTo>
                      <a:pt x="5326" y="16324"/>
                      <a:pt x="5317" y="16324"/>
                      <a:pt x="5313" y="16302"/>
                    </a:cubicBezTo>
                    <a:cubicBezTo>
                      <a:pt x="5304" y="16269"/>
                      <a:pt x="5295" y="16203"/>
                      <a:pt x="5286" y="16148"/>
                    </a:cubicBezTo>
                    <a:cubicBezTo>
                      <a:pt x="5273" y="16093"/>
                      <a:pt x="5251" y="16027"/>
                      <a:pt x="5251" y="15983"/>
                    </a:cubicBezTo>
                    <a:cubicBezTo>
                      <a:pt x="5251" y="15950"/>
                      <a:pt x="5269" y="15917"/>
                      <a:pt x="5282" y="15906"/>
                    </a:cubicBezTo>
                    <a:cubicBezTo>
                      <a:pt x="5304" y="15906"/>
                      <a:pt x="5321" y="15950"/>
                      <a:pt x="5334" y="15972"/>
                    </a:cubicBezTo>
                    <a:cubicBezTo>
                      <a:pt x="5361" y="15994"/>
                      <a:pt x="5382" y="16049"/>
                      <a:pt x="5404" y="16082"/>
                    </a:cubicBezTo>
                    <a:cubicBezTo>
                      <a:pt x="5409" y="16093"/>
                      <a:pt x="5417" y="16093"/>
                      <a:pt x="5422" y="16104"/>
                    </a:cubicBezTo>
                    <a:cubicBezTo>
                      <a:pt x="5431" y="16104"/>
                      <a:pt x="5431" y="16126"/>
                      <a:pt x="5439" y="16126"/>
                    </a:cubicBezTo>
                    <a:cubicBezTo>
                      <a:pt x="5444" y="16126"/>
                      <a:pt x="5452" y="16137"/>
                      <a:pt x="5457" y="16148"/>
                    </a:cubicBezTo>
                    <a:cubicBezTo>
                      <a:pt x="5457" y="16148"/>
                      <a:pt x="5461" y="16170"/>
                      <a:pt x="5461" y="16170"/>
                    </a:cubicBezTo>
                    <a:cubicBezTo>
                      <a:pt x="5461" y="16170"/>
                      <a:pt x="5470" y="16170"/>
                      <a:pt x="5474" y="16170"/>
                    </a:cubicBezTo>
                    <a:cubicBezTo>
                      <a:pt x="5487" y="16192"/>
                      <a:pt x="5496" y="16236"/>
                      <a:pt x="5509" y="16247"/>
                    </a:cubicBezTo>
                    <a:cubicBezTo>
                      <a:pt x="5509" y="16247"/>
                      <a:pt x="5522" y="16247"/>
                      <a:pt x="5527" y="16258"/>
                    </a:cubicBezTo>
                    <a:cubicBezTo>
                      <a:pt x="5535" y="16269"/>
                      <a:pt x="5553" y="16302"/>
                      <a:pt x="5570" y="16302"/>
                    </a:cubicBezTo>
                    <a:cubicBezTo>
                      <a:pt x="5588" y="16324"/>
                      <a:pt x="5605" y="16335"/>
                      <a:pt x="5623" y="16379"/>
                    </a:cubicBezTo>
                    <a:cubicBezTo>
                      <a:pt x="5640" y="16379"/>
                      <a:pt x="5658" y="16401"/>
                      <a:pt x="5680" y="16412"/>
                    </a:cubicBezTo>
                    <a:cubicBezTo>
                      <a:pt x="5684" y="16412"/>
                      <a:pt x="5688" y="16412"/>
                      <a:pt x="5693" y="16412"/>
                    </a:cubicBezTo>
                    <a:cubicBezTo>
                      <a:pt x="5693" y="16412"/>
                      <a:pt x="5693" y="16435"/>
                      <a:pt x="5693" y="16435"/>
                    </a:cubicBezTo>
                    <a:cubicBezTo>
                      <a:pt x="5701" y="16435"/>
                      <a:pt x="5706" y="16435"/>
                      <a:pt x="5715" y="16435"/>
                    </a:cubicBezTo>
                    <a:cubicBezTo>
                      <a:pt x="5719" y="16435"/>
                      <a:pt x="5728" y="16457"/>
                      <a:pt x="5732" y="16457"/>
                    </a:cubicBezTo>
                    <a:cubicBezTo>
                      <a:pt x="5745" y="16468"/>
                      <a:pt x="5754" y="16479"/>
                      <a:pt x="5763" y="16490"/>
                    </a:cubicBezTo>
                    <a:cubicBezTo>
                      <a:pt x="5763" y="16490"/>
                      <a:pt x="5767" y="16523"/>
                      <a:pt x="5771" y="16523"/>
                    </a:cubicBezTo>
                    <a:cubicBezTo>
                      <a:pt x="5771" y="16523"/>
                      <a:pt x="5784" y="16523"/>
                      <a:pt x="5784" y="16523"/>
                    </a:cubicBezTo>
                    <a:cubicBezTo>
                      <a:pt x="5784" y="16523"/>
                      <a:pt x="5789" y="16567"/>
                      <a:pt x="5798" y="16589"/>
                    </a:cubicBezTo>
                    <a:cubicBezTo>
                      <a:pt x="5802" y="16611"/>
                      <a:pt x="5811" y="16622"/>
                      <a:pt x="5815" y="16633"/>
                    </a:cubicBezTo>
                    <a:cubicBezTo>
                      <a:pt x="5824" y="16688"/>
                      <a:pt x="5815" y="16732"/>
                      <a:pt x="5815" y="16776"/>
                    </a:cubicBezTo>
                    <a:moveTo>
                      <a:pt x="6265" y="15498"/>
                    </a:moveTo>
                    <a:cubicBezTo>
                      <a:pt x="6265" y="15498"/>
                      <a:pt x="6265" y="15542"/>
                      <a:pt x="6256" y="15553"/>
                    </a:cubicBezTo>
                    <a:cubicBezTo>
                      <a:pt x="6217" y="15608"/>
                      <a:pt x="6173" y="15663"/>
                      <a:pt x="6138" y="15718"/>
                    </a:cubicBezTo>
                    <a:cubicBezTo>
                      <a:pt x="6116" y="15718"/>
                      <a:pt x="6099" y="15762"/>
                      <a:pt x="6073" y="15784"/>
                    </a:cubicBezTo>
                    <a:cubicBezTo>
                      <a:pt x="6060" y="15806"/>
                      <a:pt x="6042" y="15806"/>
                      <a:pt x="6029" y="15817"/>
                    </a:cubicBezTo>
                    <a:cubicBezTo>
                      <a:pt x="6016" y="15839"/>
                      <a:pt x="6007" y="15873"/>
                      <a:pt x="5994" y="15873"/>
                    </a:cubicBezTo>
                    <a:cubicBezTo>
                      <a:pt x="5985" y="15895"/>
                      <a:pt x="5964" y="15895"/>
                      <a:pt x="5959" y="15928"/>
                    </a:cubicBezTo>
                    <a:cubicBezTo>
                      <a:pt x="5972" y="16016"/>
                      <a:pt x="5990" y="16104"/>
                      <a:pt x="6025" y="16126"/>
                    </a:cubicBezTo>
                    <a:cubicBezTo>
                      <a:pt x="6016" y="16181"/>
                      <a:pt x="5994" y="16181"/>
                      <a:pt x="5972" y="16192"/>
                    </a:cubicBezTo>
                    <a:cubicBezTo>
                      <a:pt x="5950" y="16203"/>
                      <a:pt x="5929" y="16214"/>
                      <a:pt x="5911" y="16247"/>
                    </a:cubicBezTo>
                    <a:cubicBezTo>
                      <a:pt x="5894" y="16236"/>
                      <a:pt x="5867" y="16236"/>
                      <a:pt x="5850" y="16225"/>
                    </a:cubicBezTo>
                    <a:cubicBezTo>
                      <a:pt x="5850" y="16225"/>
                      <a:pt x="5841" y="16225"/>
                      <a:pt x="5841" y="16225"/>
                    </a:cubicBezTo>
                    <a:cubicBezTo>
                      <a:pt x="5841" y="16225"/>
                      <a:pt x="5815" y="16225"/>
                      <a:pt x="5802" y="16225"/>
                    </a:cubicBezTo>
                    <a:cubicBezTo>
                      <a:pt x="5789" y="16214"/>
                      <a:pt x="5763" y="16181"/>
                      <a:pt x="5741" y="16170"/>
                    </a:cubicBezTo>
                    <a:cubicBezTo>
                      <a:pt x="5732" y="16170"/>
                      <a:pt x="5723" y="16148"/>
                      <a:pt x="5715" y="16137"/>
                    </a:cubicBezTo>
                    <a:cubicBezTo>
                      <a:pt x="5715" y="16137"/>
                      <a:pt x="5701" y="16137"/>
                      <a:pt x="5693" y="16115"/>
                    </a:cubicBezTo>
                    <a:cubicBezTo>
                      <a:pt x="5693" y="16115"/>
                      <a:pt x="5688" y="16115"/>
                      <a:pt x="5684" y="16115"/>
                    </a:cubicBezTo>
                    <a:cubicBezTo>
                      <a:pt x="5671" y="16093"/>
                      <a:pt x="5653" y="16093"/>
                      <a:pt x="5645" y="16082"/>
                    </a:cubicBezTo>
                    <a:cubicBezTo>
                      <a:pt x="5636" y="16082"/>
                      <a:pt x="5632" y="16060"/>
                      <a:pt x="5623" y="16049"/>
                    </a:cubicBezTo>
                    <a:cubicBezTo>
                      <a:pt x="5614" y="16038"/>
                      <a:pt x="5610" y="16038"/>
                      <a:pt x="5601" y="16027"/>
                    </a:cubicBezTo>
                    <a:cubicBezTo>
                      <a:pt x="5588" y="16016"/>
                      <a:pt x="5570" y="15983"/>
                      <a:pt x="5557" y="15972"/>
                    </a:cubicBezTo>
                    <a:cubicBezTo>
                      <a:pt x="5553" y="15950"/>
                      <a:pt x="5544" y="15950"/>
                      <a:pt x="5535" y="15939"/>
                    </a:cubicBezTo>
                    <a:cubicBezTo>
                      <a:pt x="5535" y="15928"/>
                      <a:pt x="5527" y="15906"/>
                      <a:pt x="5518" y="15895"/>
                    </a:cubicBezTo>
                    <a:cubicBezTo>
                      <a:pt x="5509" y="15884"/>
                      <a:pt x="5500" y="15873"/>
                      <a:pt x="5496" y="15861"/>
                    </a:cubicBezTo>
                    <a:cubicBezTo>
                      <a:pt x="5487" y="15850"/>
                      <a:pt x="5479" y="15839"/>
                      <a:pt x="5474" y="15828"/>
                    </a:cubicBezTo>
                    <a:cubicBezTo>
                      <a:pt x="5474" y="15817"/>
                      <a:pt x="5474" y="15795"/>
                      <a:pt x="5474" y="15784"/>
                    </a:cubicBezTo>
                    <a:cubicBezTo>
                      <a:pt x="5474" y="15773"/>
                      <a:pt x="5461" y="15773"/>
                      <a:pt x="5461" y="15762"/>
                    </a:cubicBezTo>
                    <a:cubicBezTo>
                      <a:pt x="5461" y="15729"/>
                      <a:pt x="5461" y="15685"/>
                      <a:pt x="5461" y="15674"/>
                    </a:cubicBezTo>
                    <a:cubicBezTo>
                      <a:pt x="5461" y="15630"/>
                      <a:pt x="5466" y="15575"/>
                      <a:pt x="5470" y="15553"/>
                    </a:cubicBezTo>
                    <a:cubicBezTo>
                      <a:pt x="5479" y="15542"/>
                      <a:pt x="5492" y="15531"/>
                      <a:pt x="5505" y="15509"/>
                    </a:cubicBezTo>
                    <a:cubicBezTo>
                      <a:pt x="5514" y="15509"/>
                      <a:pt x="5522" y="15476"/>
                      <a:pt x="5531" y="15465"/>
                    </a:cubicBezTo>
                    <a:cubicBezTo>
                      <a:pt x="5540" y="15443"/>
                      <a:pt x="5549" y="15432"/>
                      <a:pt x="5557" y="15421"/>
                    </a:cubicBezTo>
                    <a:cubicBezTo>
                      <a:pt x="5562" y="15421"/>
                      <a:pt x="5566" y="15410"/>
                      <a:pt x="5575" y="15410"/>
                    </a:cubicBezTo>
                    <a:cubicBezTo>
                      <a:pt x="5575" y="15410"/>
                      <a:pt x="5575" y="15377"/>
                      <a:pt x="5575" y="15377"/>
                    </a:cubicBezTo>
                    <a:cubicBezTo>
                      <a:pt x="5605" y="15343"/>
                      <a:pt x="5632" y="15299"/>
                      <a:pt x="5662" y="15244"/>
                    </a:cubicBezTo>
                    <a:cubicBezTo>
                      <a:pt x="5662" y="15244"/>
                      <a:pt x="5671" y="15233"/>
                      <a:pt x="5675" y="15233"/>
                    </a:cubicBezTo>
                    <a:cubicBezTo>
                      <a:pt x="5675" y="15233"/>
                      <a:pt x="5675" y="15211"/>
                      <a:pt x="5675" y="15211"/>
                    </a:cubicBezTo>
                    <a:cubicBezTo>
                      <a:pt x="5693" y="15189"/>
                      <a:pt x="5715" y="15145"/>
                      <a:pt x="5732" y="15112"/>
                    </a:cubicBezTo>
                    <a:cubicBezTo>
                      <a:pt x="5741" y="15101"/>
                      <a:pt x="5745" y="15101"/>
                      <a:pt x="5749" y="15090"/>
                    </a:cubicBezTo>
                    <a:cubicBezTo>
                      <a:pt x="5749" y="15090"/>
                      <a:pt x="5749" y="15079"/>
                      <a:pt x="5749" y="15068"/>
                    </a:cubicBezTo>
                    <a:cubicBezTo>
                      <a:pt x="5749" y="15068"/>
                      <a:pt x="5758" y="15079"/>
                      <a:pt x="5758" y="15068"/>
                    </a:cubicBezTo>
                    <a:cubicBezTo>
                      <a:pt x="5758" y="15068"/>
                      <a:pt x="5767" y="15046"/>
                      <a:pt x="5771" y="15046"/>
                    </a:cubicBezTo>
                    <a:cubicBezTo>
                      <a:pt x="5771" y="15046"/>
                      <a:pt x="5780" y="15046"/>
                      <a:pt x="5789" y="15046"/>
                    </a:cubicBezTo>
                    <a:cubicBezTo>
                      <a:pt x="5798" y="15024"/>
                      <a:pt x="5802" y="15002"/>
                      <a:pt x="5811" y="14991"/>
                    </a:cubicBezTo>
                    <a:cubicBezTo>
                      <a:pt x="5837" y="14947"/>
                      <a:pt x="5867" y="14914"/>
                      <a:pt x="5889" y="14858"/>
                    </a:cubicBezTo>
                    <a:cubicBezTo>
                      <a:pt x="5876" y="14825"/>
                      <a:pt x="5863" y="14858"/>
                      <a:pt x="5850" y="14858"/>
                    </a:cubicBezTo>
                    <a:cubicBezTo>
                      <a:pt x="5828" y="14858"/>
                      <a:pt x="5806" y="14870"/>
                      <a:pt x="5784" y="14903"/>
                    </a:cubicBezTo>
                    <a:cubicBezTo>
                      <a:pt x="5763" y="14925"/>
                      <a:pt x="5736" y="14969"/>
                      <a:pt x="5715" y="15002"/>
                    </a:cubicBezTo>
                    <a:cubicBezTo>
                      <a:pt x="5684" y="15035"/>
                      <a:pt x="5649" y="15079"/>
                      <a:pt x="5618" y="15112"/>
                    </a:cubicBezTo>
                    <a:cubicBezTo>
                      <a:pt x="5601" y="15134"/>
                      <a:pt x="5583" y="15112"/>
                      <a:pt x="5562" y="15134"/>
                    </a:cubicBezTo>
                    <a:cubicBezTo>
                      <a:pt x="5535" y="15145"/>
                      <a:pt x="5509" y="15178"/>
                      <a:pt x="5479" y="15200"/>
                    </a:cubicBezTo>
                    <a:cubicBezTo>
                      <a:pt x="5470" y="15200"/>
                      <a:pt x="5461" y="15200"/>
                      <a:pt x="5452" y="15200"/>
                    </a:cubicBezTo>
                    <a:cubicBezTo>
                      <a:pt x="5439" y="15200"/>
                      <a:pt x="5417" y="15233"/>
                      <a:pt x="5400" y="15244"/>
                    </a:cubicBezTo>
                    <a:cubicBezTo>
                      <a:pt x="5391" y="15244"/>
                      <a:pt x="5378" y="15244"/>
                      <a:pt x="5369" y="15255"/>
                    </a:cubicBezTo>
                    <a:cubicBezTo>
                      <a:pt x="5352" y="15255"/>
                      <a:pt x="5308" y="15299"/>
                      <a:pt x="5286" y="15277"/>
                    </a:cubicBezTo>
                    <a:cubicBezTo>
                      <a:pt x="5273" y="15277"/>
                      <a:pt x="5260" y="15255"/>
                      <a:pt x="5256" y="15222"/>
                    </a:cubicBezTo>
                    <a:cubicBezTo>
                      <a:pt x="5247" y="15222"/>
                      <a:pt x="5238" y="15222"/>
                      <a:pt x="5238" y="15200"/>
                    </a:cubicBezTo>
                    <a:cubicBezTo>
                      <a:pt x="5238" y="15200"/>
                      <a:pt x="5230" y="15200"/>
                      <a:pt x="5225" y="15178"/>
                    </a:cubicBezTo>
                    <a:cubicBezTo>
                      <a:pt x="5225" y="15123"/>
                      <a:pt x="5238" y="15090"/>
                      <a:pt x="5247" y="15057"/>
                    </a:cubicBezTo>
                    <a:cubicBezTo>
                      <a:pt x="5247" y="15057"/>
                      <a:pt x="5256" y="15024"/>
                      <a:pt x="5265" y="15013"/>
                    </a:cubicBezTo>
                    <a:cubicBezTo>
                      <a:pt x="5269" y="15002"/>
                      <a:pt x="5282" y="15002"/>
                      <a:pt x="5286" y="14991"/>
                    </a:cubicBezTo>
                    <a:cubicBezTo>
                      <a:pt x="5304" y="14969"/>
                      <a:pt x="5313" y="14936"/>
                      <a:pt x="5326" y="14914"/>
                    </a:cubicBezTo>
                    <a:cubicBezTo>
                      <a:pt x="5330" y="14903"/>
                      <a:pt x="5343" y="14892"/>
                      <a:pt x="5352" y="14881"/>
                    </a:cubicBezTo>
                    <a:cubicBezTo>
                      <a:pt x="5352" y="14881"/>
                      <a:pt x="5352" y="14858"/>
                      <a:pt x="5361" y="14858"/>
                    </a:cubicBezTo>
                    <a:cubicBezTo>
                      <a:pt x="5361" y="14858"/>
                      <a:pt x="5369" y="14858"/>
                      <a:pt x="5374" y="14847"/>
                    </a:cubicBezTo>
                    <a:cubicBezTo>
                      <a:pt x="5387" y="14825"/>
                      <a:pt x="5409" y="14781"/>
                      <a:pt x="5426" y="14748"/>
                    </a:cubicBezTo>
                    <a:cubicBezTo>
                      <a:pt x="5426" y="14748"/>
                      <a:pt x="5426" y="14737"/>
                      <a:pt x="5435" y="14726"/>
                    </a:cubicBezTo>
                    <a:cubicBezTo>
                      <a:pt x="5444" y="14715"/>
                      <a:pt x="5452" y="14715"/>
                      <a:pt x="5461" y="14704"/>
                    </a:cubicBezTo>
                    <a:cubicBezTo>
                      <a:pt x="5461" y="14704"/>
                      <a:pt x="5461" y="14671"/>
                      <a:pt x="5470" y="14671"/>
                    </a:cubicBezTo>
                    <a:cubicBezTo>
                      <a:pt x="5474" y="14671"/>
                      <a:pt x="5479" y="14671"/>
                      <a:pt x="5483" y="14649"/>
                    </a:cubicBezTo>
                    <a:cubicBezTo>
                      <a:pt x="5496" y="14627"/>
                      <a:pt x="5509" y="14605"/>
                      <a:pt x="5522" y="14572"/>
                    </a:cubicBezTo>
                    <a:cubicBezTo>
                      <a:pt x="5549" y="14528"/>
                      <a:pt x="5579" y="14462"/>
                      <a:pt x="5610" y="14440"/>
                    </a:cubicBezTo>
                    <a:cubicBezTo>
                      <a:pt x="5575" y="14429"/>
                      <a:pt x="5535" y="14462"/>
                      <a:pt x="5500" y="14484"/>
                    </a:cubicBezTo>
                    <a:cubicBezTo>
                      <a:pt x="5492" y="14484"/>
                      <a:pt x="5479" y="14484"/>
                      <a:pt x="5470" y="14506"/>
                    </a:cubicBezTo>
                    <a:cubicBezTo>
                      <a:pt x="5452" y="14528"/>
                      <a:pt x="5417" y="14539"/>
                      <a:pt x="5391" y="14561"/>
                    </a:cubicBezTo>
                    <a:cubicBezTo>
                      <a:pt x="5382" y="14561"/>
                      <a:pt x="5378" y="14583"/>
                      <a:pt x="5369" y="14594"/>
                    </a:cubicBezTo>
                    <a:cubicBezTo>
                      <a:pt x="5352" y="14616"/>
                      <a:pt x="5330" y="14627"/>
                      <a:pt x="5317" y="14671"/>
                    </a:cubicBezTo>
                    <a:cubicBezTo>
                      <a:pt x="5286" y="14671"/>
                      <a:pt x="5251" y="14748"/>
                      <a:pt x="5230" y="14671"/>
                    </a:cubicBezTo>
                    <a:cubicBezTo>
                      <a:pt x="5216" y="14605"/>
                      <a:pt x="5247" y="14550"/>
                      <a:pt x="5265" y="14506"/>
                    </a:cubicBezTo>
                    <a:cubicBezTo>
                      <a:pt x="5265" y="14506"/>
                      <a:pt x="5269" y="14495"/>
                      <a:pt x="5273" y="14484"/>
                    </a:cubicBezTo>
                    <a:cubicBezTo>
                      <a:pt x="5273" y="14484"/>
                      <a:pt x="5273" y="14473"/>
                      <a:pt x="5273" y="14462"/>
                    </a:cubicBezTo>
                    <a:cubicBezTo>
                      <a:pt x="5273" y="14451"/>
                      <a:pt x="5286" y="14451"/>
                      <a:pt x="5286" y="14451"/>
                    </a:cubicBezTo>
                    <a:cubicBezTo>
                      <a:pt x="5291" y="14440"/>
                      <a:pt x="5291" y="14396"/>
                      <a:pt x="5308" y="14396"/>
                    </a:cubicBezTo>
                    <a:cubicBezTo>
                      <a:pt x="5343" y="14297"/>
                      <a:pt x="5404" y="14219"/>
                      <a:pt x="5461" y="14164"/>
                    </a:cubicBezTo>
                    <a:cubicBezTo>
                      <a:pt x="5479" y="14153"/>
                      <a:pt x="5496" y="14131"/>
                      <a:pt x="5514" y="14109"/>
                    </a:cubicBezTo>
                    <a:cubicBezTo>
                      <a:pt x="5527" y="14087"/>
                      <a:pt x="5549" y="14087"/>
                      <a:pt x="5570" y="14076"/>
                    </a:cubicBezTo>
                    <a:cubicBezTo>
                      <a:pt x="5583" y="14054"/>
                      <a:pt x="5592" y="14043"/>
                      <a:pt x="5601" y="14043"/>
                    </a:cubicBezTo>
                    <a:cubicBezTo>
                      <a:pt x="5623" y="14021"/>
                      <a:pt x="5645" y="14021"/>
                      <a:pt x="5667" y="14032"/>
                    </a:cubicBezTo>
                    <a:cubicBezTo>
                      <a:pt x="5680" y="14010"/>
                      <a:pt x="5693" y="13999"/>
                      <a:pt x="5706" y="13988"/>
                    </a:cubicBezTo>
                    <a:cubicBezTo>
                      <a:pt x="5741" y="13966"/>
                      <a:pt x="5784" y="13999"/>
                      <a:pt x="5815" y="13977"/>
                    </a:cubicBezTo>
                    <a:cubicBezTo>
                      <a:pt x="5828" y="13966"/>
                      <a:pt x="5828" y="13944"/>
                      <a:pt x="5846" y="13955"/>
                    </a:cubicBezTo>
                    <a:lnTo>
                      <a:pt x="5907" y="13955"/>
                    </a:lnTo>
                    <a:cubicBezTo>
                      <a:pt x="5946" y="13966"/>
                      <a:pt x="5968" y="13966"/>
                      <a:pt x="6003" y="14010"/>
                    </a:cubicBezTo>
                    <a:cubicBezTo>
                      <a:pt x="6016" y="14010"/>
                      <a:pt x="6029" y="14021"/>
                      <a:pt x="6042" y="14043"/>
                    </a:cubicBezTo>
                    <a:cubicBezTo>
                      <a:pt x="6042" y="14043"/>
                      <a:pt x="6051" y="14065"/>
                      <a:pt x="6055" y="14065"/>
                    </a:cubicBezTo>
                    <a:cubicBezTo>
                      <a:pt x="6060" y="14065"/>
                      <a:pt x="6073" y="14065"/>
                      <a:pt x="6077" y="14065"/>
                    </a:cubicBezTo>
                    <a:cubicBezTo>
                      <a:pt x="6108" y="14109"/>
                      <a:pt x="6143" y="14164"/>
                      <a:pt x="6173" y="14208"/>
                    </a:cubicBezTo>
                    <a:cubicBezTo>
                      <a:pt x="6191" y="14231"/>
                      <a:pt x="6204" y="14264"/>
                      <a:pt x="6217" y="14286"/>
                    </a:cubicBezTo>
                    <a:cubicBezTo>
                      <a:pt x="6221" y="14286"/>
                      <a:pt x="6230" y="14297"/>
                      <a:pt x="6234" y="14308"/>
                    </a:cubicBezTo>
                    <a:cubicBezTo>
                      <a:pt x="6248" y="14330"/>
                      <a:pt x="6248" y="14374"/>
                      <a:pt x="6261" y="14396"/>
                    </a:cubicBezTo>
                    <a:cubicBezTo>
                      <a:pt x="6269" y="14418"/>
                      <a:pt x="6278" y="14440"/>
                      <a:pt x="6287" y="14451"/>
                    </a:cubicBezTo>
                    <a:cubicBezTo>
                      <a:pt x="6296" y="14462"/>
                      <a:pt x="6317" y="14517"/>
                      <a:pt x="6326" y="14539"/>
                    </a:cubicBezTo>
                    <a:cubicBezTo>
                      <a:pt x="6339" y="14583"/>
                      <a:pt x="6335" y="14660"/>
                      <a:pt x="6352" y="14693"/>
                    </a:cubicBezTo>
                    <a:cubicBezTo>
                      <a:pt x="6352" y="14770"/>
                      <a:pt x="6366" y="14825"/>
                      <a:pt x="6374" y="14914"/>
                    </a:cubicBezTo>
                    <a:cubicBezTo>
                      <a:pt x="6374" y="14936"/>
                      <a:pt x="6374" y="14958"/>
                      <a:pt x="6374" y="14969"/>
                    </a:cubicBezTo>
                    <a:cubicBezTo>
                      <a:pt x="6374" y="15035"/>
                      <a:pt x="6383" y="15057"/>
                      <a:pt x="6374" y="15112"/>
                    </a:cubicBezTo>
                    <a:cubicBezTo>
                      <a:pt x="6370" y="15178"/>
                      <a:pt x="6348" y="15222"/>
                      <a:pt x="6344" y="15288"/>
                    </a:cubicBezTo>
                    <a:cubicBezTo>
                      <a:pt x="6322" y="15321"/>
                      <a:pt x="6304" y="15377"/>
                      <a:pt x="6287" y="15432"/>
                    </a:cubicBezTo>
                    <a:cubicBezTo>
                      <a:pt x="6287" y="15443"/>
                      <a:pt x="6278" y="15454"/>
                      <a:pt x="6274" y="15476"/>
                    </a:cubicBezTo>
                    <a:cubicBezTo>
                      <a:pt x="6274" y="15487"/>
                      <a:pt x="6261" y="15498"/>
                      <a:pt x="6256" y="15509"/>
                    </a:cubicBezTo>
                    <a:cubicBezTo>
                      <a:pt x="6256" y="15509"/>
                      <a:pt x="6256" y="15531"/>
                      <a:pt x="6256" y="15531"/>
                    </a:cubicBezTo>
                    <a:cubicBezTo>
                      <a:pt x="6252" y="15531"/>
                      <a:pt x="6252" y="15531"/>
                      <a:pt x="6248" y="15531"/>
                    </a:cubicBezTo>
                    <a:moveTo>
                      <a:pt x="7432" y="17779"/>
                    </a:moveTo>
                    <a:cubicBezTo>
                      <a:pt x="7432" y="17779"/>
                      <a:pt x="7418" y="17812"/>
                      <a:pt x="7414" y="17823"/>
                    </a:cubicBezTo>
                    <a:cubicBezTo>
                      <a:pt x="7410" y="17845"/>
                      <a:pt x="7401" y="17845"/>
                      <a:pt x="7397" y="17856"/>
                    </a:cubicBezTo>
                    <a:cubicBezTo>
                      <a:pt x="7379" y="17900"/>
                      <a:pt x="7375" y="17944"/>
                      <a:pt x="7344" y="17955"/>
                    </a:cubicBezTo>
                    <a:cubicBezTo>
                      <a:pt x="7335" y="17966"/>
                      <a:pt x="7335" y="17999"/>
                      <a:pt x="7331" y="18022"/>
                    </a:cubicBezTo>
                    <a:cubicBezTo>
                      <a:pt x="7322" y="18022"/>
                      <a:pt x="7322" y="18022"/>
                      <a:pt x="7318" y="18022"/>
                    </a:cubicBezTo>
                    <a:cubicBezTo>
                      <a:pt x="7309" y="18022"/>
                      <a:pt x="7318" y="18033"/>
                      <a:pt x="7309" y="18044"/>
                    </a:cubicBezTo>
                    <a:cubicBezTo>
                      <a:pt x="7300" y="18044"/>
                      <a:pt x="7296" y="18055"/>
                      <a:pt x="7287" y="18066"/>
                    </a:cubicBezTo>
                    <a:cubicBezTo>
                      <a:pt x="7283" y="18077"/>
                      <a:pt x="7279" y="18088"/>
                      <a:pt x="7274" y="18099"/>
                    </a:cubicBezTo>
                    <a:cubicBezTo>
                      <a:pt x="7274" y="18099"/>
                      <a:pt x="7274" y="18121"/>
                      <a:pt x="7274" y="18121"/>
                    </a:cubicBezTo>
                    <a:cubicBezTo>
                      <a:pt x="7274" y="18121"/>
                      <a:pt x="7266" y="18121"/>
                      <a:pt x="7261" y="18121"/>
                    </a:cubicBezTo>
                    <a:cubicBezTo>
                      <a:pt x="7252" y="18143"/>
                      <a:pt x="7248" y="18176"/>
                      <a:pt x="7239" y="18187"/>
                    </a:cubicBezTo>
                    <a:cubicBezTo>
                      <a:pt x="7213" y="18231"/>
                      <a:pt x="7182" y="18253"/>
                      <a:pt x="7156" y="18286"/>
                    </a:cubicBezTo>
                    <a:cubicBezTo>
                      <a:pt x="7139" y="18297"/>
                      <a:pt x="7126" y="18330"/>
                      <a:pt x="7104" y="18341"/>
                    </a:cubicBezTo>
                    <a:cubicBezTo>
                      <a:pt x="7082" y="18363"/>
                      <a:pt x="7056" y="18374"/>
                      <a:pt x="7030" y="18396"/>
                    </a:cubicBezTo>
                    <a:cubicBezTo>
                      <a:pt x="6982" y="18418"/>
                      <a:pt x="6942" y="18451"/>
                      <a:pt x="6885" y="18440"/>
                    </a:cubicBezTo>
                    <a:cubicBezTo>
                      <a:pt x="6877" y="18440"/>
                      <a:pt x="6859" y="18429"/>
                      <a:pt x="6850" y="18429"/>
                    </a:cubicBezTo>
                    <a:cubicBezTo>
                      <a:pt x="6837" y="18429"/>
                      <a:pt x="6824" y="18462"/>
                      <a:pt x="6811" y="18462"/>
                    </a:cubicBezTo>
                    <a:cubicBezTo>
                      <a:pt x="6763" y="18495"/>
                      <a:pt x="6733" y="18462"/>
                      <a:pt x="6693" y="18407"/>
                    </a:cubicBezTo>
                    <a:cubicBezTo>
                      <a:pt x="6689" y="18407"/>
                      <a:pt x="6684" y="18374"/>
                      <a:pt x="6680" y="18374"/>
                    </a:cubicBezTo>
                    <a:cubicBezTo>
                      <a:pt x="6667" y="18352"/>
                      <a:pt x="6641" y="18352"/>
                      <a:pt x="6623" y="18330"/>
                    </a:cubicBezTo>
                    <a:cubicBezTo>
                      <a:pt x="6606" y="18308"/>
                      <a:pt x="6588" y="18286"/>
                      <a:pt x="6575" y="18264"/>
                    </a:cubicBezTo>
                    <a:cubicBezTo>
                      <a:pt x="6558" y="18231"/>
                      <a:pt x="6549" y="18209"/>
                      <a:pt x="6532" y="18187"/>
                    </a:cubicBezTo>
                    <a:cubicBezTo>
                      <a:pt x="6523" y="18187"/>
                      <a:pt x="6514" y="18165"/>
                      <a:pt x="6510" y="18154"/>
                    </a:cubicBezTo>
                    <a:cubicBezTo>
                      <a:pt x="6497" y="18132"/>
                      <a:pt x="6488" y="18110"/>
                      <a:pt x="6475" y="18099"/>
                    </a:cubicBezTo>
                    <a:cubicBezTo>
                      <a:pt x="6470" y="18088"/>
                      <a:pt x="6457" y="18055"/>
                      <a:pt x="6444" y="18044"/>
                    </a:cubicBezTo>
                    <a:cubicBezTo>
                      <a:pt x="6440" y="18033"/>
                      <a:pt x="6435" y="17977"/>
                      <a:pt x="6427" y="17977"/>
                    </a:cubicBezTo>
                    <a:cubicBezTo>
                      <a:pt x="6427" y="17977"/>
                      <a:pt x="6418" y="17977"/>
                      <a:pt x="6418" y="17977"/>
                    </a:cubicBezTo>
                    <a:cubicBezTo>
                      <a:pt x="6418" y="17977"/>
                      <a:pt x="6418" y="17944"/>
                      <a:pt x="6414" y="17944"/>
                    </a:cubicBezTo>
                    <a:cubicBezTo>
                      <a:pt x="6414" y="17944"/>
                      <a:pt x="6414" y="17922"/>
                      <a:pt x="6414" y="17922"/>
                    </a:cubicBezTo>
                    <a:cubicBezTo>
                      <a:pt x="6414" y="17911"/>
                      <a:pt x="6409" y="17922"/>
                      <a:pt x="6405" y="17922"/>
                    </a:cubicBezTo>
                    <a:cubicBezTo>
                      <a:pt x="6405" y="17911"/>
                      <a:pt x="6405" y="17900"/>
                      <a:pt x="6405" y="17900"/>
                    </a:cubicBezTo>
                    <a:cubicBezTo>
                      <a:pt x="6405" y="17900"/>
                      <a:pt x="6396" y="17900"/>
                      <a:pt x="6396" y="17900"/>
                    </a:cubicBezTo>
                    <a:cubicBezTo>
                      <a:pt x="6396" y="17889"/>
                      <a:pt x="6392" y="17878"/>
                      <a:pt x="6387" y="17867"/>
                    </a:cubicBezTo>
                    <a:cubicBezTo>
                      <a:pt x="6379" y="17845"/>
                      <a:pt x="6366" y="17790"/>
                      <a:pt x="6361" y="17735"/>
                    </a:cubicBezTo>
                    <a:cubicBezTo>
                      <a:pt x="6335" y="17702"/>
                      <a:pt x="6331" y="17625"/>
                      <a:pt x="6309" y="17592"/>
                    </a:cubicBezTo>
                    <a:cubicBezTo>
                      <a:pt x="6309" y="17492"/>
                      <a:pt x="6300" y="17415"/>
                      <a:pt x="6287" y="17316"/>
                    </a:cubicBezTo>
                    <a:cubicBezTo>
                      <a:pt x="6287" y="17283"/>
                      <a:pt x="6278" y="17228"/>
                      <a:pt x="6274" y="17184"/>
                    </a:cubicBezTo>
                    <a:cubicBezTo>
                      <a:pt x="6274" y="17162"/>
                      <a:pt x="6265" y="17129"/>
                      <a:pt x="6261" y="17107"/>
                    </a:cubicBezTo>
                    <a:cubicBezTo>
                      <a:pt x="6261" y="17085"/>
                      <a:pt x="6265" y="17085"/>
                      <a:pt x="6261" y="17063"/>
                    </a:cubicBezTo>
                    <a:cubicBezTo>
                      <a:pt x="6261" y="17041"/>
                      <a:pt x="6252" y="17019"/>
                      <a:pt x="6252" y="17007"/>
                    </a:cubicBezTo>
                    <a:cubicBezTo>
                      <a:pt x="6252" y="16985"/>
                      <a:pt x="6252" y="16974"/>
                      <a:pt x="6252" y="16952"/>
                    </a:cubicBezTo>
                    <a:cubicBezTo>
                      <a:pt x="6252" y="16930"/>
                      <a:pt x="6252" y="16897"/>
                      <a:pt x="6252" y="16853"/>
                    </a:cubicBezTo>
                    <a:cubicBezTo>
                      <a:pt x="6252" y="16853"/>
                      <a:pt x="6261" y="16831"/>
                      <a:pt x="6261" y="16831"/>
                    </a:cubicBezTo>
                    <a:cubicBezTo>
                      <a:pt x="6265" y="16787"/>
                      <a:pt x="6274" y="16743"/>
                      <a:pt x="6291" y="16721"/>
                    </a:cubicBezTo>
                    <a:cubicBezTo>
                      <a:pt x="6291" y="16677"/>
                      <a:pt x="6309" y="16666"/>
                      <a:pt x="6309" y="16611"/>
                    </a:cubicBezTo>
                    <a:cubicBezTo>
                      <a:pt x="6326" y="16611"/>
                      <a:pt x="6326" y="16556"/>
                      <a:pt x="6331" y="16534"/>
                    </a:cubicBezTo>
                    <a:cubicBezTo>
                      <a:pt x="6335" y="16523"/>
                      <a:pt x="6344" y="16512"/>
                      <a:pt x="6348" y="16501"/>
                    </a:cubicBezTo>
                    <a:cubicBezTo>
                      <a:pt x="6348" y="16501"/>
                      <a:pt x="6348" y="16479"/>
                      <a:pt x="6352" y="16457"/>
                    </a:cubicBezTo>
                    <a:cubicBezTo>
                      <a:pt x="6370" y="16435"/>
                      <a:pt x="6387" y="16412"/>
                      <a:pt x="6400" y="16379"/>
                    </a:cubicBezTo>
                    <a:cubicBezTo>
                      <a:pt x="6405" y="16368"/>
                      <a:pt x="6422" y="16357"/>
                      <a:pt x="6435" y="16346"/>
                    </a:cubicBezTo>
                    <a:cubicBezTo>
                      <a:pt x="6453" y="16335"/>
                      <a:pt x="6470" y="16313"/>
                      <a:pt x="6488" y="16280"/>
                    </a:cubicBezTo>
                    <a:cubicBezTo>
                      <a:pt x="6497" y="16280"/>
                      <a:pt x="6505" y="16280"/>
                      <a:pt x="6505" y="16247"/>
                    </a:cubicBezTo>
                    <a:cubicBezTo>
                      <a:pt x="6518" y="16280"/>
                      <a:pt x="6536" y="16236"/>
                      <a:pt x="6549" y="16236"/>
                    </a:cubicBezTo>
                    <a:cubicBezTo>
                      <a:pt x="6549" y="16236"/>
                      <a:pt x="6558" y="16236"/>
                      <a:pt x="6558" y="16236"/>
                    </a:cubicBezTo>
                    <a:cubicBezTo>
                      <a:pt x="6571" y="16236"/>
                      <a:pt x="6571" y="16269"/>
                      <a:pt x="6588" y="16302"/>
                    </a:cubicBezTo>
                    <a:cubicBezTo>
                      <a:pt x="6588" y="16357"/>
                      <a:pt x="6562" y="16379"/>
                      <a:pt x="6571" y="16446"/>
                    </a:cubicBezTo>
                    <a:cubicBezTo>
                      <a:pt x="6562" y="16468"/>
                      <a:pt x="6558" y="16501"/>
                      <a:pt x="6549" y="16534"/>
                    </a:cubicBezTo>
                    <a:cubicBezTo>
                      <a:pt x="6549" y="16534"/>
                      <a:pt x="6540" y="16545"/>
                      <a:pt x="6540" y="16545"/>
                    </a:cubicBezTo>
                    <a:cubicBezTo>
                      <a:pt x="6540" y="16545"/>
                      <a:pt x="6536" y="16559"/>
                      <a:pt x="6527" y="16589"/>
                    </a:cubicBezTo>
                    <a:cubicBezTo>
                      <a:pt x="6527" y="16589"/>
                      <a:pt x="6527" y="16611"/>
                      <a:pt x="6527" y="16611"/>
                    </a:cubicBezTo>
                    <a:cubicBezTo>
                      <a:pt x="6527" y="16611"/>
                      <a:pt x="6523" y="16611"/>
                      <a:pt x="6518" y="16611"/>
                    </a:cubicBezTo>
                    <a:cubicBezTo>
                      <a:pt x="6518" y="16611"/>
                      <a:pt x="6514" y="16633"/>
                      <a:pt x="6510" y="16633"/>
                    </a:cubicBezTo>
                    <a:cubicBezTo>
                      <a:pt x="6510" y="16633"/>
                      <a:pt x="6501" y="16633"/>
                      <a:pt x="6501" y="16633"/>
                    </a:cubicBezTo>
                    <a:cubicBezTo>
                      <a:pt x="6488" y="16655"/>
                      <a:pt x="6483" y="16699"/>
                      <a:pt x="6475" y="16732"/>
                    </a:cubicBezTo>
                    <a:cubicBezTo>
                      <a:pt x="6470" y="16754"/>
                      <a:pt x="6462" y="16754"/>
                      <a:pt x="6453" y="16765"/>
                    </a:cubicBezTo>
                    <a:cubicBezTo>
                      <a:pt x="6453" y="16765"/>
                      <a:pt x="6453" y="16787"/>
                      <a:pt x="6453" y="16798"/>
                    </a:cubicBezTo>
                    <a:cubicBezTo>
                      <a:pt x="6435" y="16842"/>
                      <a:pt x="6400" y="16886"/>
                      <a:pt x="6387" y="16963"/>
                    </a:cubicBezTo>
                    <a:cubicBezTo>
                      <a:pt x="6409" y="16963"/>
                      <a:pt x="6435" y="16963"/>
                      <a:pt x="6453" y="16963"/>
                    </a:cubicBezTo>
                    <a:lnTo>
                      <a:pt x="6462" y="16963"/>
                    </a:lnTo>
                    <a:cubicBezTo>
                      <a:pt x="6462" y="16963"/>
                      <a:pt x="6475" y="16952"/>
                      <a:pt x="6483" y="16952"/>
                    </a:cubicBezTo>
                    <a:cubicBezTo>
                      <a:pt x="6518" y="16930"/>
                      <a:pt x="6562" y="16897"/>
                      <a:pt x="6597" y="16864"/>
                    </a:cubicBezTo>
                    <a:cubicBezTo>
                      <a:pt x="6628" y="16831"/>
                      <a:pt x="6658" y="16809"/>
                      <a:pt x="6680" y="16765"/>
                    </a:cubicBezTo>
                    <a:cubicBezTo>
                      <a:pt x="6724" y="16754"/>
                      <a:pt x="6776" y="16677"/>
                      <a:pt x="6811" y="16721"/>
                    </a:cubicBezTo>
                    <a:cubicBezTo>
                      <a:pt x="6816" y="16721"/>
                      <a:pt x="6833" y="16743"/>
                      <a:pt x="6837" y="16743"/>
                    </a:cubicBezTo>
                    <a:cubicBezTo>
                      <a:pt x="6842" y="16743"/>
                      <a:pt x="6850" y="16787"/>
                      <a:pt x="6859" y="16820"/>
                    </a:cubicBezTo>
                    <a:cubicBezTo>
                      <a:pt x="6868" y="16842"/>
                      <a:pt x="6877" y="16864"/>
                      <a:pt x="6881" y="16897"/>
                    </a:cubicBezTo>
                    <a:cubicBezTo>
                      <a:pt x="6890" y="16974"/>
                      <a:pt x="6881" y="17063"/>
                      <a:pt x="6868" y="17107"/>
                    </a:cubicBezTo>
                    <a:cubicBezTo>
                      <a:pt x="6868" y="17118"/>
                      <a:pt x="6859" y="17162"/>
                      <a:pt x="6855" y="17173"/>
                    </a:cubicBezTo>
                    <a:cubicBezTo>
                      <a:pt x="6855" y="17173"/>
                      <a:pt x="6846" y="17173"/>
                      <a:pt x="6842" y="17173"/>
                    </a:cubicBezTo>
                    <a:cubicBezTo>
                      <a:pt x="6833" y="17195"/>
                      <a:pt x="6816" y="17228"/>
                      <a:pt x="6802" y="17239"/>
                    </a:cubicBezTo>
                    <a:cubicBezTo>
                      <a:pt x="6802" y="17239"/>
                      <a:pt x="6794" y="17239"/>
                      <a:pt x="6789" y="17250"/>
                    </a:cubicBezTo>
                    <a:cubicBezTo>
                      <a:pt x="6789" y="17250"/>
                      <a:pt x="6789" y="17272"/>
                      <a:pt x="6789" y="17272"/>
                    </a:cubicBezTo>
                    <a:cubicBezTo>
                      <a:pt x="6776" y="17294"/>
                      <a:pt x="6759" y="17294"/>
                      <a:pt x="6746" y="17316"/>
                    </a:cubicBezTo>
                    <a:cubicBezTo>
                      <a:pt x="6733" y="17338"/>
                      <a:pt x="6724" y="17371"/>
                      <a:pt x="6706" y="17360"/>
                    </a:cubicBezTo>
                    <a:cubicBezTo>
                      <a:pt x="6689" y="17415"/>
                      <a:pt x="6671" y="17448"/>
                      <a:pt x="6645" y="17481"/>
                    </a:cubicBezTo>
                    <a:cubicBezTo>
                      <a:pt x="6641" y="17503"/>
                      <a:pt x="6636" y="17526"/>
                      <a:pt x="6632" y="17537"/>
                    </a:cubicBezTo>
                    <a:cubicBezTo>
                      <a:pt x="6623" y="17548"/>
                      <a:pt x="6632" y="17603"/>
                      <a:pt x="6615" y="17592"/>
                    </a:cubicBezTo>
                    <a:cubicBezTo>
                      <a:pt x="6632" y="17614"/>
                      <a:pt x="6645" y="17592"/>
                      <a:pt x="6663" y="17570"/>
                    </a:cubicBezTo>
                    <a:cubicBezTo>
                      <a:pt x="6676" y="17570"/>
                      <a:pt x="6684" y="17570"/>
                      <a:pt x="6693" y="17570"/>
                    </a:cubicBezTo>
                    <a:cubicBezTo>
                      <a:pt x="6711" y="17570"/>
                      <a:pt x="6737" y="17526"/>
                      <a:pt x="6759" y="17526"/>
                    </a:cubicBezTo>
                    <a:cubicBezTo>
                      <a:pt x="6785" y="17503"/>
                      <a:pt x="6816" y="17515"/>
                      <a:pt x="6837" y="17492"/>
                    </a:cubicBezTo>
                    <a:cubicBezTo>
                      <a:pt x="6842" y="17481"/>
                      <a:pt x="6855" y="17459"/>
                      <a:pt x="6868" y="17448"/>
                    </a:cubicBezTo>
                    <a:cubicBezTo>
                      <a:pt x="6877" y="17448"/>
                      <a:pt x="6890" y="17448"/>
                      <a:pt x="6899" y="17448"/>
                    </a:cubicBezTo>
                    <a:cubicBezTo>
                      <a:pt x="6916" y="17426"/>
                      <a:pt x="6933" y="17393"/>
                      <a:pt x="6951" y="17371"/>
                    </a:cubicBezTo>
                    <a:cubicBezTo>
                      <a:pt x="6968" y="17349"/>
                      <a:pt x="6990" y="17338"/>
                      <a:pt x="7008" y="17316"/>
                    </a:cubicBezTo>
                    <a:cubicBezTo>
                      <a:pt x="7025" y="17294"/>
                      <a:pt x="7047" y="17272"/>
                      <a:pt x="7065" y="17250"/>
                    </a:cubicBezTo>
                    <a:cubicBezTo>
                      <a:pt x="7065" y="17250"/>
                      <a:pt x="7065" y="17228"/>
                      <a:pt x="7073" y="17228"/>
                    </a:cubicBezTo>
                    <a:cubicBezTo>
                      <a:pt x="7078" y="17217"/>
                      <a:pt x="7086" y="17228"/>
                      <a:pt x="7091" y="17217"/>
                    </a:cubicBezTo>
                    <a:cubicBezTo>
                      <a:pt x="7100" y="17217"/>
                      <a:pt x="7108" y="17195"/>
                      <a:pt x="7113" y="17184"/>
                    </a:cubicBezTo>
                    <a:cubicBezTo>
                      <a:pt x="7134" y="17151"/>
                      <a:pt x="7152" y="17074"/>
                      <a:pt x="7200" y="17096"/>
                    </a:cubicBezTo>
                    <a:cubicBezTo>
                      <a:pt x="7244" y="17041"/>
                      <a:pt x="7292" y="16996"/>
                      <a:pt x="7335" y="16941"/>
                    </a:cubicBezTo>
                    <a:cubicBezTo>
                      <a:pt x="7349" y="16930"/>
                      <a:pt x="7362" y="16952"/>
                      <a:pt x="7366" y="16941"/>
                    </a:cubicBezTo>
                    <a:cubicBezTo>
                      <a:pt x="7388" y="16919"/>
                      <a:pt x="7414" y="16875"/>
                      <a:pt x="7436" y="16919"/>
                    </a:cubicBezTo>
                    <a:cubicBezTo>
                      <a:pt x="7440" y="16963"/>
                      <a:pt x="7436" y="16985"/>
                      <a:pt x="7427" y="17019"/>
                    </a:cubicBezTo>
                    <a:cubicBezTo>
                      <a:pt x="7418" y="17041"/>
                      <a:pt x="7405" y="17063"/>
                      <a:pt x="7397" y="17085"/>
                    </a:cubicBezTo>
                    <a:cubicBezTo>
                      <a:pt x="7379" y="17118"/>
                      <a:pt x="7362" y="17173"/>
                      <a:pt x="7340" y="17206"/>
                    </a:cubicBezTo>
                    <a:cubicBezTo>
                      <a:pt x="7331" y="17228"/>
                      <a:pt x="7314" y="17261"/>
                      <a:pt x="7300" y="17283"/>
                    </a:cubicBezTo>
                    <a:cubicBezTo>
                      <a:pt x="7292" y="17294"/>
                      <a:pt x="7287" y="17316"/>
                      <a:pt x="7274" y="17338"/>
                    </a:cubicBezTo>
                    <a:cubicBezTo>
                      <a:pt x="7252" y="17371"/>
                      <a:pt x="7235" y="17437"/>
                      <a:pt x="7213" y="17492"/>
                    </a:cubicBezTo>
                    <a:cubicBezTo>
                      <a:pt x="7200" y="17492"/>
                      <a:pt x="7196" y="17492"/>
                      <a:pt x="7182" y="17515"/>
                    </a:cubicBezTo>
                    <a:cubicBezTo>
                      <a:pt x="7152" y="17570"/>
                      <a:pt x="7121" y="17625"/>
                      <a:pt x="7082" y="17669"/>
                    </a:cubicBezTo>
                    <a:cubicBezTo>
                      <a:pt x="7100" y="17713"/>
                      <a:pt x="7121" y="17691"/>
                      <a:pt x="7143" y="17691"/>
                    </a:cubicBezTo>
                    <a:cubicBezTo>
                      <a:pt x="7143" y="17691"/>
                      <a:pt x="7143" y="17669"/>
                      <a:pt x="7143" y="17680"/>
                    </a:cubicBezTo>
                    <a:cubicBezTo>
                      <a:pt x="7143" y="17691"/>
                      <a:pt x="7143" y="17680"/>
                      <a:pt x="7152" y="17680"/>
                    </a:cubicBezTo>
                    <a:cubicBezTo>
                      <a:pt x="7178" y="17625"/>
                      <a:pt x="7235" y="17614"/>
                      <a:pt x="7279" y="17581"/>
                    </a:cubicBezTo>
                    <a:cubicBezTo>
                      <a:pt x="7292" y="17570"/>
                      <a:pt x="7309" y="17548"/>
                      <a:pt x="7322" y="17537"/>
                    </a:cubicBezTo>
                    <a:cubicBezTo>
                      <a:pt x="7379" y="17481"/>
                      <a:pt x="7436" y="17415"/>
                      <a:pt x="7488" y="17338"/>
                    </a:cubicBezTo>
                    <a:cubicBezTo>
                      <a:pt x="7488" y="17338"/>
                      <a:pt x="7497" y="17338"/>
                      <a:pt x="7501" y="17338"/>
                    </a:cubicBezTo>
                    <a:cubicBezTo>
                      <a:pt x="7506" y="17327"/>
                      <a:pt x="7506" y="17316"/>
                      <a:pt x="7510" y="17316"/>
                    </a:cubicBezTo>
                    <a:cubicBezTo>
                      <a:pt x="7515" y="17305"/>
                      <a:pt x="7528" y="17305"/>
                      <a:pt x="7528" y="17294"/>
                    </a:cubicBezTo>
                    <a:cubicBezTo>
                      <a:pt x="7536" y="17294"/>
                      <a:pt x="7536" y="17272"/>
                      <a:pt x="7545" y="17250"/>
                    </a:cubicBezTo>
                    <a:cubicBezTo>
                      <a:pt x="7545" y="17250"/>
                      <a:pt x="7554" y="17250"/>
                      <a:pt x="7558" y="17250"/>
                    </a:cubicBezTo>
                    <a:cubicBezTo>
                      <a:pt x="7567" y="17228"/>
                      <a:pt x="7580" y="17195"/>
                      <a:pt x="7598" y="17173"/>
                    </a:cubicBezTo>
                    <a:cubicBezTo>
                      <a:pt x="7611" y="17151"/>
                      <a:pt x="7624" y="17118"/>
                      <a:pt x="7646" y="17096"/>
                    </a:cubicBezTo>
                    <a:cubicBezTo>
                      <a:pt x="7646" y="17096"/>
                      <a:pt x="7646" y="17074"/>
                      <a:pt x="7654" y="17074"/>
                    </a:cubicBezTo>
                    <a:cubicBezTo>
                      <a:pt x="7667" y="17063"/>
                      <a:pt x="7676" y="17074"/>
                      <a:pt x="7694" y="17096"/>
                    </a:cubicBezTo>
                    <a:cubicBezTo>
                      <a:pt x="7694" y="17195"/>
                      <a:pt x="7663" y="17261"/>
                      <a:pt x="7641" y="17327"/>
                    </a:cubicBezTo>
                    <a:cubicBezTo>
                      <a:pt x="7637" y="17327"/>
                      <a:pt x="7633" y="17360"/>
                      <a:pt x="7624" y="17382"/>
                    </a:cubicBezTo>
                    <a:cubicBezTo>
                      <a:pt x="7615" y="17404"/>
                      <a:pt x="7602" y="17437"/>
                      <a:pt x="7589" y="17470"/>
                    </a:cubicBezTo>
                    <a:cubicBezTo>
                      <a:pt x="7580" y="17492"/>
                      <a:pt x="7576" y="17515"/>
                      <a:pt x="7567" y="17548"/>
                    </a:cubicBezTo>
                    <a:cubicBezTo>
                      <a:pt x="7563" y="17570"/>
                      <a:pt x="7554" y="17592"/>
                      <a:pt x="7545" y="17614"/>
                    </a:cubicBezTo>
                    <a:cubicBezTo>
                      <a:pt x="7532" y="17658"/>
                      <a:pt x="7519" y="17713"/>
                      <a:pt x="7493" y="17735"/>
                    </a:cubicBezTo>
                    <a:cubicBezTo>
                      <a:pt x="7488" y="17801"/>
                      <a:pt x="7462" y="17812"/>
                      <a:pt x="7440" y="17867"/>
                    </a:cubicBezTo>
                    <a:moveTo>
                      <a:pt x="8786" y="18650"/>
                    </a:moveTo>
                    <a:cubicBezTo>
                      <a:pt x="8786" y="18650"/>
                      <a:pt x="8782" y="18683"/>
                      <a:pt x="8777" y="18694"/>
                    </a:cubicBezTo>
                    <a:cubicBezTo>
                      <a:pt x="8768" y="18716"/>
                      <a:pt x="8755" y="18727"/>
                      <a:pt x="8751" y="18749"/>
                    </a:cubicBezTo>
                    <a:cubicBezTo>
                      <a:pt x="8733" y="18793"/>
                      <a:pt x="8720" y="18848"/>
                      <a:pt x="8699" y="18870"/>
                    </a:cubicBezTo>
                    <a:cubicBezTo>
                      <a:pt x="8672" y="18969"/>
                      <a:pt x="8637" y="19046"/>
                      <a:pt x="8616" y="19134"/>
                    </a:cubicBezTo>
                    <a:cubicBezTo>
                      <a:pt x="8563" y="19212"/>
                      <a:pt x="8533" y="19344"/>
                      <a:pt x="8489" y="19443"/>
                    </a:cubicBezTo>
                    <a:cubicBezTo>
                      <a:pt x="8480" y="19476"/>
                      <a:pt x="8467" y="19498"/>
                      <a:pt x="8458" y="19520"/>
                    </a:cubicBezTo>
                    <a:cubicBezTo>
                      <a:pt x="8449" y="19542"/>
                      <a:pt x="8445" y="19553"/>
                      <a:pt x="8441" y="19564"/>
                    </a:cubicBezTo>
                    <a:cubicBezTo>
                      <a:pt x="8415" y="19608"/>
                      <a:pt x="8388" y="19686"/>
                      <a:pt x="8362" y="19741"/>
                    </a:cubicBezTo>
                    <a:cubicBezTo>
                      <a:pt x="8345" y="19741"/>
                      <a:pt x="8336" y="19763"/>
                      <a:pt x="8327" y="19785"/>
                    </a:cubicBezTo>
                    <a:cubicBezTo>
                      <a:pt x="8288" y="19785"/>
                      <a:pt x="8240" y="19807"/>
                      <a:pt x="8200" y="19840"/>
                    </a:cubicBezTo>
                    <a:cubicBezTo>
                      <a:pt x="8187" y="19840"/>
                      <a:pt x="8166" y="19840"/>
                      <a:pt x="8139" y="19840"/>
                    </a:cubicBezTo>
                    <a:cubicBezTo>
                      <a:pt x="8113" y="19840"/>
                      <a:pt x="8091" y="19862"/>
                      <a:pt x="8069" y="19873"/>
                    </a:cubicBezTo>
                    <a:lnTo>
                      <a:pt x="7982" y="19873"/>
                    </a:lnTo>
                    <a:cubicBezTo>
                      <a:pt x="7956" y="19873"/>
                      <a:pt x="7921" y="19873"/>
                      <a:pt x="7899" y="19862"/>
                    </a:cubicBezTo>
                    <a:cubicBezTo>
                      <a:pt x="7890" y="19862"/>
                      <a:pt x="7873" y="19829"/>
                      <a:pt x="7855" y="19818"/>
                    </a:cubicBezTo>
                    <a:cubicBezTo>
                      <a:pt x="7847" y="19807"/>
                      <a:pt x="7838" y="19807"/>
                      <a:pt x="7829" y="19796"/>
                    </a:cubicBezTo>
                    <a:cubicBezTo>
                      <a:pt x="7820" y="19785"/>
                      <a:pt x="7807" y="19752"/>
                      <a:pt x="7790" y="19741"/>
                    </a:cubicBezTo>
                    <a:cubicBezTo>
                      <a:pt x="7790" y="19741"/>
                      <a:pt x="7781" y="19741"/>
                      <a:pt x="7781" y="19741"/>
                    </a:cubicBezTo>
                    <a:cubicBezTo>
                      <a:pt x="7781" y="19741"/>
                      <a:pt x="7781" y="19719"/>
                      <a:pt x="7777" y="19719"/>
                    </a:cubicBezTo>
                    <a:cubicBezTo>
                      <a:pt x="7764" y="19697"/>
                      <a:pt x="7746" y="19686"/>
                      <a:pt x="7733" y="19675"/>
                    </a:cubicBezTo>
                    <a:cubicBezTo>
                      <a:pt x="7724" y="19675"/>
                      <a:pt x="7720" y="19653"/>
                      <a:pt x="7711" y="19641"/>
                    </a:cubicBezTo>
                    <a:cubicBezTo>
                      <a:pt x="7698" y="19619"/>
                      <a:pt x="7685" y="19608"/>
                      <a:pt x="7672" y="19586"/>
                    </a:cubicBezTo>
                    <a:cubicBezTo>
                      <a:pt x="7672" y="19586"/>
                      <a:pt x="7663" y="19586"/>
                      <a:pt x="7659" y="19586"/>
                    </a:cubicBezTo>
                    <a:cubicBezTo>
                      <a:pt x="7659" y="19575"/>
                      <a:pt x="7659" y="19564"/>
                      <a:pt x="7659" y="19564"/>
                    </a:cubicBezTo>
                    <a:cubicBezTo>
                      <a:pt x="7641" y="19542"/>
                      <a:pt x="7628" y="19531"/>
                      <a:pt x="7619" y="19509"/>
                    </a:cubicBezTo>
                    <a:cubicBezTo>
                      <a:pt x="7602" y="19487"/>
                      <a:pt x="7589" y="19465"/>
                      <a:pt x="7576" y="19432"/>
                    </a:cubicBezTo>
                    <a:cubicBezTo>
                      <a:pt x="7567" y="19399"/>
                      <a:pt x="7554" y="19344"/>
                      <a:pt x="7545" y="19289"/>
                    </a:cubicBezTo>
                    <a:cubicBezTo>
                      <a:pt x="7515" y="19179"/>
                      <a:pt x="7515" y="19168"/>
                      <a:pt x="7506" y="19002"/>
                    </a:cubicBezTo>
                    <a:cubicBezTo>
                      <a:pt x="7506" y="18947"/>
                      <a:pt x="7497" y="18881"/>
                      <a:pt x="7506" y="18848"/>
                    </a:cubicBezTo>
                    <a:cubicBezTo>
                      <a:pt x="7506" y="18804"/>
                      <a:pt x="7515" y="18793"/>
                      <a:pt x="7523" y="18771"/>
                    </a:cubicBezTo>
                    <a:cubicBezTo>
                      <a:pt x="7532" y="18749"/>
                      <a:pt x="7541" y="18727"/>
                      <a:pt x="7554" y="18716"/>
                    </a:cubicBezTo>
                    <a:cubicBezTo>
                      <a:pt x="7567" y="18760"/>
                      <a:pt x="7571" y="18815"/>
                      <a:pt x="7571" y="18881"/>
                    </a:cubicBezTo>
                    <a:cubicBezTo>
                      <a:pt x="7584" y="18936"/>
                      <a:pt x="7606" y="18958"/>
                      <a:pt x="7615" y="19013"/>
                    </a:cubicBezTo>
                    <a:cubicBezTo>
                      <a:pt x="7633" y="19013"/>
                      <a:pt x="7650" y="19057"/>
                      <a:pt x="7667" y="19090"/>
                    </a:cubicBezTo>
                    <a:cubicBezTo>
                      <a:pt x="7667" y="19090"/>
                      <a:pt x="7672" y="19090"/>
                      <a:pt x="7676" y="19090"/>
                    </a:cubicBezTo>
                    <a:cubicBezTo>
                      <a:pt x="7676" y="19090"/>
                      <a:pt x="7676" y="19101"/>
                      <a:pt x="7676" y="19101"/>
                    </a:cubicBezTo>
                    <a:cubicBezTo>
                      <a:pt x="7676" y="19112"/>
                      <a:pt x="7685" y="19101"/>
                      <a:pt x="7689" y="19123"/>
                    </a:cubicBezTo>
                    <a:cubicBezTo>
                      <a:pt x="7689" y="19123"/>
                      <a:pt x="7694" y="19145"/>
                      <a:pt x="7698" y="19145"/>
                    </a:cubicBezTo>
                    <a:cubicBezTo>
                      <a:pt x="7711" y="19168"/>
                      <a:pt x="7733" y="19157"/>
                      <a:pt x="7755" y="19168"/>
                    </a:cubicBezTo>
                    <a:cubicBezTo>
                      <a:pt x="7772" y="19190"/>
                      <a:pt x="7790" y="19234"/>
                      <a:pt x="7812" y="19245"/>
                    </a:cubicBezTo>
                    <a:cubicBezTo>
                      <a:pt x="7838" y="19267"/>
                      <a:pt x="7868" y="19245"/>
                      <a:pt x="7899" y="19267"/>
                    </a:cubicBezTo>
                    <a:cubicBezTo>
                      <a:pt x="7921" y="19267"/>
                      <a:pt x="7930" y="19300"/>
                      <a:pt x="7965" y="19300"/>
                    </a:cubicBezTo>
                    <a:cubicBezTo>
                      <a:pt x="8017" y="19300"/>
                      <a:pt x="8100" y="19355"/>
                      <a:pt x="8157" y="19322"/>
                    </a:cubicBezTo>
                    <a:cubicBezTo>
                      <a:pt x="8174" y="19322"/>
                      <a:pt x="8192" y="19300"/>
                      <a:pt x="8214" y="19278"/>
                    </a:cubicBezTo>
                    <a:cubicBezTo>
                      <a:pt x="8249" y="19267"/>
                      <a:pt x="8266" y="19256"/>
                      <a:pt x="8288" y="19223"/>
                    </a:cubicBezTo>
                    <a:cubicBezTo>
                      <a:pt x="8288" y="19223"/>
                      <a:pt x="8297" y="19223"/>
                      <a:pt x="8301" y="19223"/>
                    </a:cubicBezTo>
                    <a:cubicBezTo>
                      <a:pt x="8301" y="19223"/>
                      <a:pt x="8301" y="19201"/>
                      <a:pt x="8305" y="19201"/>
                    </a:cubicBezTo>
                    <a:cubicBezTo>
                      <a:pt x="8305" y="19201"/>
                      <a:pt x="8318" y="19190"/>
                      <a:pt x="8327" y="19179"/>
                    </a:cubicBezTo>
                    <a:cubicBezTo>
                      <a:pt x="8327" y="19179"/>
                      <a:pt x="8327" y="19179"/>
                      <a:pt x="8336" y="19168"/>
                    </a:cubicBezTo>
                    <a:cubicBezTo>
                      <a:pt x="8367" y="19112"/>
                      <a:pt x="8406" y="19024"/>
                      <a:pt x="8436" y="18969"/>
                    </a:cubicBezTo>
                    <a:cubicBezTo>
                      <a:pt x="8445" y="18947"/>
                      <a:pt x="8449" y="18936"/>
                      <a:pt x="8463" y="18914"/>
                    </a:cubicBezTo>
                    <a:cubicBezTo>
                      <a:pt x="8471" y="18903"/>
                      <a:pt x="8489" y="18859"/>
                      <a:pt x="8498" y="18837"/>
                    </a:cubicBezTo>
                    <a:cubicBezTo>
                      <a:pt x="8506" y="18815"/>
                      <a:pt x="8519" y="18782"/>
                      <a:pt x="8524" y="18760"/>
                    </a:cubicBezTo>
                    <a:cubicBezTo>
                      <a:pt x="8493" y="18771"/>
                      <a:pt x="8458" y="18804"/>
                      <a:pt x="8423" y="18826"/>
                    </a:cubicBezTo>
                    <a:cubicBezTo>
                      <a:pt x="8419" y="18826"/>
                      <a:pt x="8415" y="18826"/>
                      <a:pt x="8406" y="18837"/>
                    </a:cubicBezTo>
                    <a:cubicBezTo>
                      <a:pt x="8371" y="18881"/>
                      <a:pt x="8318" y="18936"/>
                      <a:pt x="8270" y="18969"/>
                    </a:cubicBezTo>
                    <a:cubicBezTo>
                      <a:pt x="8227" y="18991"/>
                      <a:pt x="8183" y="19035"/>
                      <a:pt x="8139" y="19057"/>
                    </a:cubicBezTo>
                    <a:cubicBezTo>
                      <a:pt x="8091" y="19079"/>
                      <a:pt x="8034" y="19123"/>
                      <a:pt x="7991" y="19090"/>
                    </a:cubicBezTo>
                    <a:cubicBezTo>
                      <a:pt x="7991" y="19090"/>
                      <a:pt x="7986" y="19079"/>
                      <a:pt x="7982" y="19068"/>
                    </a:cubicBezTo>
                    <a:cubicBezTo>
                      <a:pt x="7978" y="19068"/>
                      <a:pt x="7969" y="19079"/>
                      <a:pt x="7965" y="19068"/>
                    </a:cubicBezTo>
                    <a:cubicBezTo>
                      <a:pt x="7956" y="19068"/>
                      <a:pt x="7930" y="18991"/>
                      <a:pt x="7930" y="18969"/>
                    </a:cubicBezTo>
                    <a:cubicBezTo>
                      <a:pt x="7930" y="18936"/>
                      <a:pt x="7938" y="18892"/>
                      <a:pt x="7951" y="18870"/>
                    </a:cubicBezTo>
                    <a:cubicBezTo>
                      <a:pt x="7951" y="18870"/>
                      <a:pt x="7960" y="18870"/>
                      <a:pt x="7960" y="18870"/>
                    </a:cubicBezTo>
                    <a:cubicBezTo>
                      <a:pt x="7973" y="18848"/>
                      <a:pt x="7991" y="18815"/>
                      <a:pt x="8004" y="18804"/>
                    </a:cubicBezTo>
                    <a:cubicBezTo>
                      <a:pt x="8017" y="18782"/>
                      <a:pt x="8030" y="18782"/>
                      <a:pt x="8048" y="18771"/>
                    </a:cubicBezTo>
                    <a:cubicBezTo>
                      <a:pt x="8061" y="18771"/>
                      <a:pt x="8078" y="18738"/>
                      <a:pt x="8087" y="18727"/>
                    </a:cubicBezTo>
                    <a:cubicBezTo>
                      <a:pt x="8113" y="18705"/>
                      <a:pt x="8139" y="18683"/>
                      <a:pt x="8161" y="18639"/>
                    </a:cubicBezTo>
                    <a:cubicBezTo>
                      <a:pt x="8183" y="18639"/>
                      <a:pt x="8205" y="18616"/>
                      <a:pt x="8227" y="18583"/>
                    </a:cubicBezTo>
                    <a:cubicBezTo>
                      <a:pt x="8231" y="18583"/>
                      <a:pt x="8235" y="18583"/>
                      <a:pt x="8244" y="18561"/>
                    </a:cubicBezTo>
                    <a:cubicBezTo>
                      <a:pt x="8244" y="18561"/>
                      <a:pt x="8249" y="18539"/>
                      <a:pt x="8257" y="18528"/>
                    </a:cubicBezTo>
                    <a:cubicBezTo>
                      <a:pt x="8266" y="18528"/>
                      <a:pt x="8270" y="18528"/>
                      <a:pt x="8275" y="18528"/>
                    </a:cubicBezTo>
                    <a:cubicBezTo>
                      <a:pt x="8283" y="18528"/>
                      <a:pt x="8292" y="18495"/>
                      <a:pt x="8301" y="18484"/>
                    </a:cubicBezTo>
                    <a:cubicBezTo>
                      <a:pt x="8310" y="18473"/>
                      <a:pt x="8332" y="18484"/>
                      <a:pt x="8327" y="18440"/>
                    </a:cubicBezTo>
                    <a:cubicBezTo>
                      <a:pt x="8358" y="18462"/>
                      <a:pt x="8397" y="18396"/>
                      <a:pt x="8428" y="18352"/>
                    </a:cubicBezTo>
                    <a:cubicBezTo>
                      <a:pt x="8436" y="18352"/>
                      <a:pt x="8445" y="18330"/>
                      <a:pt x="8454" y="18330"/>
                    </a:cubicBezTo>
                    <a:cubicBezTo>
                      <a:pt x="8463" y="18330"/>
                      <a:pt x="8471" y="18319"/>
                      <a:pt x="8476" y="18308"/>
                    </a:cubicBezTo>
                    <a:cubicBezTo>
                      <a:pt x="8476" y="18308"/>
                      <a:pt x="8476" y="18297"/>
                      <a:pt x="8476" y="18297"/>
                    </a:cubicBezTo>
                    <a:cubicBezTo>
                      <a:pt x="8484" y="18286"/>
                      <a:pt x="8506" y="18275"/>
                      <a:pt x="8519" y="18264"/>
                    </a:cubicBezTo>
                    <a:cubicBezTo>
                      <a:pt x="8533" y="18242"/>
                      <a:pt x="8550" y="18220"/>
                      <a:pt x="8563" y="18198"/>
                    </a:cubicBezTo>
                    <a:cubicBezTo>
                      <a:pt x="8585" y="18176"/>
                      <a:pt x="8607" y="18154"/>
                      <a:pt x="8624" y="18132"/>
                    </a:cubicBezTo>
                    <a:cubicBezTo>
                      <a:pt x="8642" y="18088"/>
                      <a:pt x="8677" y="18066"/>
                      <a:pt x="8703" y="18044"/>
                    </a:cubicBezTo>
                    <a:cubicBezTo>
                      <a:pt x="8712" y="17999"/>
                      <a:pt x="8738" y="17988"/>
                      <a:pt x="8747" y="17944"/>
                    </a:cubicBezTo>
                    <a:cubicBezTo>
                      <a:pt x="8672" y="17988"/>
                      <a:pt x="8602" y="18055"/>
                      <a:pt x="8528" y="18099"/>
                    </a:cubicBezTo>
                    <a:cubicBezTo>
                      <a:pt x="8489" y="18132"/>
                      <a:pt x="8454" y="18154"/>
                      <a:pt x="8415" y="18176"/>
                    </a:cubicBezTo>
                    <a:cubicBezTo>
                      <a:pt x="8380" y="18198"/>
                      <a:pt x="8345" y="18220"/>
                      <a:pt x="8310" y="18253"/>
                    </a:cubicBezTo>
                    <a:cubicBezTo>
                      <a:pt x="8240" y="18308"/>
                      <a:pt x="8161" y="18352"/>
                      <a:pt x="8087" y="18407"/>
                    </a:cubicBezTo>
                    <a:cubicBezTo>
                      <a:pt x="8013" y="18451"/>
                      <a:pt x="7938" y="18528"/>
                      <a:pt x="7860" y="18539"/>
                    </a:cubicBezTo>
                    <a:cubicBezTo>
                      <a:pt x="7842" y="18539"/>
                      <a:pt x="7825" y="18539"/>
                      <a:pt x="7812" y="18539"/>
                    </a:cubicBezTo>
                    <a:cubicBezTo>
                      <a:pt x="7799" y="18539"/>
                      <a:pt x="7781" y="18561"/>
                      <a:pt x="7764" y="18561"/>
                    </a:cubicBezTo>
                    <a:cubicBezTo>
                      <a:pt x="7750" y="18561"/>
                      <a:pt x="7729" y="18561"/>
                      <a:pt x="7716" y="18561"/>
                    </a:cubicBezTo>
                    <a:cubicBezTo>
                      <a:pt x="7707" y="18561"/>
                      <a:pt x="7698" y="18561"/>
                      <a:pt x="7689" y="18561"/>
                    </a:cubicBezTo>
                    <a:cubicBezTo>
                      <a:pt x="7685" y="18561"/>
                      <a:pt x="7681" y="18539"/>
                      <a:pt x="7672" y="18539"/>
                    </a:cubicBezTo>
                    <a:cubicBezTo>
                      <a:pt x="7672" y="18473"/>
                      <a:pt x="7698" y="18473"/>
                      <a:pt x="7707" y="18418"/>
                    </a:cubicBezTo>
                    <a:cubicBezTo>
                      <a:pt x="7729" y="18396"/>
                      <a:pt x="7746" y="18363"/>
                      <a:pt x="7768" y="18341"/>
                    </a:cubicBezTo>
                    <a:cubicBezTo>
                      <a:pt x="7768" y="18341"/>
                      <a:pt x="7772" y="18330"/>
                      <a:pt x="7777" y="18319"/>
                    </a:cubicBezTo>
                    <a:cubicBezTo>
                      <a:pt x="7785" y="18319"/>
                      <a:pt x="7803" y="18319"/>
                      <a:pt x="7812" y="18308"/>
                    </a:cubicBezTo>
                    <a:cubicBezTo>
                      <a:pt x="7812" y="18308"/>
                      <a:pt x="7816" y="18286"/>
                      <a:pt x="7820" y="18286"/>
                    </a:cubicBezTo>
                    <a:cubicBezTo>
                      <a:pt x="7820" y="18286"/>
                      <a:pt x="7829" y="18286"/>
                      <a:pt x="7833" y="18286"/>
                    </a:cubicBezTo>
                    <a:cubicBezTo>
                      <a:pt x="7847" y="18286"/>
                      <a:pt x="7855" y="18242"/>
                      <a:pt x="7868" y="18231"/>
                    </a:cubicBezTo>
                    <a:cubicBezTo>
                      <a:pt x="7886" y="18220"/>
                      <a:pt x="7912" y="18220"/>
                      <a:pt x="7930" y="18198"/>
                    </a:cubicBezTo>
                    <a:cubicBezTo>
                      <a:pt x="7947" y="18198"/>
                      <a:pt x="7965" y="18165"/>
                      <a:pt x="7982" y="18143"/>
                    </a:cubicBezTo>
                    <a:cubicBezTo>
                      <a:pt x="8000" y="18121"/>
                      <a:pt x="8017" y="18110"/>
                      <a:pt x="8034" y="18099"/>
                    </a:cubicBezTo>
                    <a:cubicBezTo>
                      <a:pt x="8039" y="18099"/>
                      <a:pt x="8052" y="18066"/>
                      <a:pt x="8056" y="18066"/>
                    </a:cubicBezTo>
                    <a:cubicBezTo>
                      <a:pt x="8065" y="18055"/>
                      <a:pt x="8078" y="18066"/>
                      <a:pt x="8087" y="18055"/>
                    </a:cubicBezTo>
                    <a:cubicBezTo>
                      <a:pt x="8104" y="18033"/>
                      <a:pt x="8126" y="18011"/>
                      <a:pt x="8148" y="17988"/>
                    </a:cubicBezTo>
                    <a:cubicBezTo>
                      <a:pt x="8170" y="17966"/>
                      <a:pt x="8187" y="17955"/>
                      <a:pt x="8214" y="17933"/>
                    </a:cubicBezTo>
                    <a:cubicBezTo>
                      <a:pt x="8235" y="17911"/>
                      <a:pt x="8253" y="17900"/>
                      <a:pt x="8275" y="17867"/>
                    </a:cubicBezTo>
                    <a:cubicBezTo>
                      <a:pt x="8275" y="17867"/>
                      <a:pt x="8279" y="17845"/>
                      <a:pt x="8283" y="17845"/>
                    </a:cubicBezTo>
                    <a:cubicBezTo>
                      <a:pt x="8301" y="17823"/>
                      <a:pt x="8318" y="17812"/>
                      <a:pt x="8336" y="17790"/>
                    </a:cubicBezTo>
                    <a:cubicBezTo>
                      <a:pt x="8388" y="17735"/>
                      <a:pt x="8436" y="17647"/>
                      <a:pt x="8493" y="17592"/>
                    </a:cubicBezTo>
                    <a:cubicBezTo>
                      <a:pt x="8524" y="17570"/>
                      <a:pt x="8550" y="17548"/>
                      <a:pt x="8572" y="17492"/>
                    </a:cubicBezTo>
                    <a:cubicBezTo>
                      <a:pt x="8550" y="17448"/>
                      <a:pt x="8524" y="17492"/>
                      <a:pt x="8498" y="17503"/>
                    </a:cubicBezTo>
                    <a:cubicBezTo>
                      <a:pt x="8449" y="17537"/>
                      <a:pt x="8406" y="17570"/>
                      <a:pt x="8353" y="17603"/>
                    </a:cubicBezTo>
                    <a:cubicBezTo>
                      <a:pt x="8288" y="17647"/>
                      <a:pt x="8235" y="17669"/>
                      <a:pt x="8166" y="17702"/>
                    </a:cubicBezTo>
                    <a:cubicBezTo>
                      <a:pt x="8166" y="17702"/>
                      <a:pt x="8157" y="17724"/>
                      <a:pt x="8152" y="17724"/>
                    </a:cubicBezTo>
                    <a:cubicBezTo>
                      <a:pt x="8144" y="17724"/>
                      <a:pt x="8139" y="17724"/>
                      <a:pt x="8131" y="17724"/>
                    </a:cubicBezTo>
                    <a:cubicBezTo>
                      <a:pt x="8104" y="17724"/>
                      <a:pt x="8078" y="17757"/>
                      <a:pt x="8056" y="17768"/>
                    </a:cubicBezTo>
                    <a:cubicBezTo>
                      <a:pt x="8030" y="17768"/>
                      <a:pt x="8004" y="17779"/>
                      <a:pt x="7978" y="17790"/>
                    </a:cubicBezTo>
                    <a:cubicBezTo>
                      <a:pt x="7951" y="17790"/>
                      <a:pt x="7925" y="17812"/>
                      <a:pt x="7899" y="17823"/>
                    </a:cubicBezTo>
                    <a:cubicBezTo>
                      <a:pt x="7873" y="17845"/>
                      <a:pt x="7847" y="17845"/>
                      <a:pt x="7825" y="17856"/>
                    </a:cubicBezTo>
                    <a:cubicBezTo>
                      <a:pt x="7803" y="17867"/>
                      <a:pt x="7777" y="17889"/>
                      <a:pt x="7750" y="17900"/>
                    </a:cubicBezTo>
                    <a:cubicBezTo>
                      <a:pt x="7729" y="17900"/>
                      <a:pt x="7694" y="17922"/>
                      <a:pt x="7676" y="17878"/>
                    </a:cubicBezTo>
                    <a:cubicBezTo>
                      <a:pt x="7676" y="17834"/>
                      <a:pt x="7694" y="17812"/>
                      <a:pt x="7707" y="17779"/>
                    </a:cubicBezTo>
                    <a:cubicBezTo>
                      <a:pt x="7707" y="17779"/>
                      <a:pt x="7707" y="17757"/>
                      <a:pt x="7711" y="17746"/>
                    </a:cubicBezTo>
                    <a:cubicBezTo>
                      <a:pt x="7711" y="17746"/>
                      <a:pt x="7720" y="17746"/>
                      <a:pt x="7724" y="17735"/>
                    </a:cubicBezTo>
                    <a:cubicBezTo>
                      <a:pt x="7724" y="17735"/>
                      <a:pt x="7733" y="17702"/>
                      <a:pt x="7742" y="17702"/>
                    </a:cubicBezTo>
                    <a:cubicBezTo>
                      <a:pt x="7742" y="17702"/>
                      <a:pt x="7755" y="17702"/>
                      <a:pt x="7759" y="17680"/>
                    </a:cubicBezTo>
                    <a:cubicBezTo>
                      <a:pt x="7759" y="17680"/>
                      <a:pt x="7768" y="17669"/>
                      <a:pt x="7772" y="17658"/>
                    </a:cubicBezTo>
                    <a:cubicBezTo>
                      <a:pt x="7785" y="17658"/>
                      <a:pt x="7799" y="17658"/>
                      <a:pt x="7807" y="17636"/>
                    </a:cubicBezTo>
                    <a:cubicBezTo>
                      <a:pt x="7812" y="17636"/>
                      <a:pt x="7816" y="17614"/>
                      <a:pt x="7820" y="17614"/>
                    </a:cubicBezTo>
                    <a:cubicBezTo>
                      <a:pt x="7825" y="17603"/>
                      <a:pt x="7829" y="17603"/>
                      <a:pt x="7838" y="17603"/>
                    </a:cubicBezTo>
                    <a:cubicBezTo>
                      <a:pt x="7864" y="17570"/>
                      <a:pt x="7899" y="17548"/>
                      <a:pt x="7930" y="17503"/>
                    </a:cubicBezTo>
                    <a:cubicBezTo>
                      <a:pt x="7947" y="17492"/>
                      <a:pt x="7969" y="17448"/>
                      <a:pt x="7986" y="17437"/>
                    </a:cubicBezTo>
                    <a:cubicBezTo>
                      <a:pt x="7991" y="17437"/>
                      <a:pt x="8000" y="17437"/>
                      <a:pt x="8004" y="17437"/>
                    </a:cubicBezTo>
                    <a:cubicBezTo>
                      <a:pt x="8008" y="17437"/>
                      <a:pt x="8017" y="17415"/>
                      <a:pt x="8017" y="17415"/>
                    </a:cubicBezTo>
                    <a:cubicBezTo>
                      <a:pt x="8030" y="17404"/>
                      <a:pt x="8043" y="17404"/>
                      <a:pt x="8056" y="17393"/>
                    </a:cubicBezTo>
                    <a:cubicBezTo>
                      <a:pt x="8078" y="17371"/>
                      <a:pt x="8096" y="17338"/>
                      <a:pt x="8113" y="17327"/>
                    </a:cubicBezTo>
                    <a:cubicBezTo>
                      <a:pt x="8135" y="17327"/>
                      <a:pt x="8157" y="17327"/>
                      <a:pt x="8174" y="17305"/>
                    </a:cubicBezTo>
                    <a:cubicBezTo>
                      <a:pt x="8179" y="17305"/>
                      <a:pt x="8179" y="17283"/>
                      <a:pt x="8187" y="17283"/>
                    </a:cubicBezTo>
                    <a:cubicBezTo>
                      <a:pt x="8192" y="17283"/>
                      <a:pt x="8218" y="17283"/>
                      <a:pt x="8218" y="17283"/>
                    </a:cubicBezTo>
                    <a:cubicBezTo>
                      <a:pt x="8218" y="17283"/>
                      <a:pt x="8218" y="17261"/>
                      <a:pt x="8218" y="17261"/>
                    </a:cubicBezTo>
                    <a:cubicBezTo>
                      <a:pt x="8227" y="17261"/>
                      <a:pt x="8240" y="17261"/>
                      <a:pt x="8244" y="17228"/>
                    </a:cubicBezTo>
                    <a:cubicBezTo>
                      <a:pt x="8270" y="17228"/>
                      <a:pt x="8279" y="17228"/>
                      <a:pt x="8292" y="17206"/>
                    </a:cubicBezTo>
                    <a:cubicBezTo>
                      <a:pt x="8323" y="17184"/>
                      <a:pt x="8353" y="17162"/>
                      <a:pt x="8393" y="17140"/>
                    </a:cubicBezTo>
                    <a:cubicBezTo>
                      <a:pt x="8415" y="17118"/>
                      <a:pt x="8428" y="17107"/>
                      <a:pt x="8449" y="17118"/>
                    </a:cubicBezTo>
                    <a:cubicBezTo>
                      <a:pt x="8449" y="17118"/>
                      <a:pt x="8471" y="17096"/>
                      <a:pt x="8480" y="17096"/>
                    </a:cubicBezTo>
                    <a:cubicBezTo>
                      <a:pt x="8502" y="17096"/>
                      <a:pt x="8519" y="17140"/>
                      <a:pt x="8537" y="17162"/>
                    </a:cubicBezTo>
                    <a:cubicBezTo>
                      <a:pt x="8537" y="17162"/>
                      <a:pt x="8546" y="17162"/>
                      <a:pt x="8550" y="17173"/>
                    </a:cubicBezTo>
                    <a:cubicBezTo>
                      <a:pt x="8550" y="17173"/>
                      <a:pt x="8550" y="17184"/>
                      <a:pt x="8554" y="17195"/>
                    </a:cubicBezTo>
                    <a:cubicBezTo>
                      <a:pt x="8563" y="17195"/>
                      <a:pt x="8576" y="17195"/>
                      <a:pt x="8585" y="17217"/>
                    </a:cubicBezTo>
                    <a:cubicBezTo>
                      <a:pt x="8594" y="17217"/>
                      <a:pt x="8602" y="17239"/>
                      <a:pt x="8611" y="17250"/>
                    </a:cubicBezTo>
                    <a:cubicBezTo>
                      <a:pt x="8629" y="17272"/>
                      <a:pt x="8650" y="17272"/>
                      <a:pt x="8659" y="17316"/>
                    </a:cubicBezTo>
                    <a:cubicBezTo>
                      <a:pt x="8685" y="17283"/>
                      <a:pt x="8712" y="17316"/>
                      <a:pt x="8738" y="17338"/>
                    </a:cubicBezTo>
                    <a:cubicBezTo>
                      <a:pt x="8755" y="17338"/>
                      <a:pt x="8777" y="17338"/>
                      <a:pt x="8795" y="17338"/>
                    </a:cubicBezTo>
                    <a:cubicBezTo>
                      <a:pt x="8795" y="17338"/>
                      <a:pt x="8795" y="17338"/>
                      <a:pt x="8803" y="17338"/>
                    </a:cubicBezTo>
                    <a:cubicBezTo>
                      <a:pt x="8816" y="17338"/>
                      <a:pt x="8843" y="17305"/>
                      <a:pt x="8865" y="17294"/>
                    </a:cubicBezTo>
                    <a:cubicBezTo>
                      <a:pt x="8878" y="17283"/>
                      <a:pt x="8886" y="17283"/>
                      <a:pt x="8895" y="17272"/>
                    </a:cubicBezTo>
                    <a:cubicBezTo>
                      <a:pt x="8904" y="17272"/>
                      <a:pt x="8913" y="17239"/>
                      <a:pt x="8921" y="17239"/>
                    </a:cubicBezTo>
                    <a:cubicBezTo>
                      <a:pt x="8934" y="17239"/>
                      <a:pt x="8943" y="17195"/>
                      <a:pt x="8952" y="17173"/>
                    </a:cubicBezTo>
                    <a:cubicBezTo>
                      <a:pt x="8961" y="17151"/>
                      <a:pt x="8978" y="17151"/>
                      <a:pt x="8991" y="17129"/>
                    </a:cubicBezTo>
                    <a:cubicBezTo>
                      <a:pt x="8996" y="17118"/>
                      <a:pt x="9000" y="17085"/>
                      <a:pt x="9009" y="17063"/>
                    </a:cubicBezTo>
                    <a:cubicBezTo>
                      <a:pt x="9009" y="17063"/>
                      <a:pt x="9017" y="17063"/>
                      <a:pt x="9017" y="17063"/>
                    </a:cubicBezTo>
                    <a:cubicBezTo>
                      <a:pt x="9017" y="17063"/>
                      <a:pt x="9026" y="17041"/>
                      <a:pt x="9031" y="17019"/>
                    </a:cubicBezTo>
                    <a:cubicBezTo>
                      <a:pt x="9039" y="16996"/>
                      <a:pt x="9044" y="16963"/>
                      <a:pt x="9052" y="16952"/>
                    </a:cubicBezTo>
                    <a:cubicBezTo>
                      <a:pt x="9057" y="16941"/>
                      <a:pt x="9052" y="16930"/>
                      <a:pt x="9061" y="16908"/>
                    </a:cubicBezTo>
                    <a:cubicBezTo>
                      <a:pt x="9066" y="16886"/>
                      <a:pt x="9074" y="16875"/>
                      <a:pt x="9083" y="16853"/>
                    </a:cubicBezTo>
                    <a:cubicBezTo>
                      <a:pt x="9083" y="16853"/>
                      <a:pt x="9087" y="16831"/>
                      <a:pt x="9092" y="16820"/>
                    </a:cubicBezTo>
                    <a:cubicBezTo>
                      <a:pt x="9092" y="16820"/>
                      <a:pt x="9100" y="16820"/>
                      <a:pt x="9100" y="16820"/>
                    </a:cubicBezTo>
                    <a:cubicBezTo>
                      <a:pt x="9105" y="16776"/>
                      <a:pt x="9122" y="16743"/>
                      <a:pt x="9135" y="16699"/>
                    </a:cubicBezTo>
                    <a:cubicBezTo>
                      <a:pt x="9135" y="16677"/>
                      <a:pt x="9149" y="16666"/>
                      <a:pt x="9153" y="16644"/>
                    </a:cubicBezTo>
                    <a:cubicBezTo>
                      <a:pt x="9166" y="16600"/>
                      <a:pt x="9179" y="16545"/>
                      <a:pt x="9197" y="16490"/>
                    </a:cubicBezTo>
                    <a:cubicBezTo>
                      <a:pt x="9201" y="16468"/>
                      <a:pt x="9218" y="16401"/>
                      <a:pt x="9227" y="16368"/>
                    </a:cubicBezTo>
                    <a:cubicBezTo>
                      <a:pt x="9227" y="16346"/>
                      <a:pt x="9240" y="16291"/>
                      <a:pt x="9245" y="16269"/>
                    </a:cubicBezTo>
                    <a:cubicBezTo>
                      <a:pt x="9245" y="16247"/>
                      <a:pt x="9245" y="16214"/>
                      <a:pt x="9253" y="16192"/>
                    </a:cubicBezTo>
                    <a:cubicBezTo>
                      <a:pt x="9253" y="16181"/>
                      <a:pt x="9262" y="16181"/>
                      <a:pt x="9262" y="16181"/>
                    </a:cubicBezTo>
                    <a:cubicBezTo>
                      <a:pt x="9262" y="16159"/>
                      <a:pt x="9275" y="16126"/>
                      <a:pt x="9284" y="16093"/>
                    </a:cubicBezTo>
                    <a:cubicBezTo>
                      <a:pt x="9288" y="16082"/>
                      <a:pt x="9293" y="16049"/>
                      <a:pt x="9297" y="16038"/>
                    </a:cubicBezTo>
                    <a:cubicBezTo>
                      <a:pt x="9301" y="16027"/>
                      <a:pt x="9310" y="16016"/>
                      <a:pt x="9315" y="15994"/>
                    </a:cubicBezTo>
                    <a:cubicBezTo>
                      <a:pt x="9319" y="15961"/>
                      <a:pt x="9323" y="15939"/>
                      <a:pt x="9332" y="15895"/>
                    </a:cubicBezTo>
                    <a:cubicBezTo>
                      <a:pt x="9336" y="15861"/>
                      <a:pt x="9354" y="15817"/>
                      <a:pt x="9363" y="15762"/>
                    </a:cubicBezTo>
                    <a:cubicBezTo>
                      <a:pt x="9336" y="15542"/>
                      <a:pt x="9258" y="15454"/>
                      <a:pt x="9210" y="15288"/>
                    </a:cubicBezTo>
                    <a:cubicBezTo>
                      <a:pt x="9210" y="15277"/>
                      <a:pt x="9210" y="15277"/>
                      <a:pt x="9210" y="15266"/>
                    </a:cubicBezTo>
                    <a:cubicBezTo>
                      <a:pt x="9201" y="15244"/>
                      <a:pt x="9188" y="15222"/>
                      <a:pt x="9175" y="15189"/>
                    </a:cubicBezTo>
                    <a:cubicBezTo>
                      <a:pt x="9175" y="15167"/>
                      <a:pt x="9166" y="15156"/>
                      <a:pt x="9166" y="15123"/>
                    </a:cubicBezTo>
                    <a:cubicBezTo>
                      <a:pt x="9149" y="15112"/>
                      <a:pt x="9140" y="15068"/>
                      <a:pt x="9127" y="15046"/>
                    </a:cubicBezTo>
                    <a:cubicBezTo>
                      <a:pt x="9114" y="15024"/>
                      <a:pt x="9096" y="15002"/>
                      <a:pt x="9083" y="14969"/>
                    </a:cubicBezTo>
                    <a:cubicBezTo>
                      <a:pt x="9074" y="14958"/>
                      <a:pt x="9070" y="14936"/>
                      <a:pt x="9061" y="14925"/>
                    </a:cubicBezTo>
                    <a:cubicBezTo>
                      <a:pt x="9052" y="14903"/>
                      <a:pt x="9044" y="14903"/>
                      <a:pt x="9035" y="14903"/>
                    </a:cubicBezTo>
                    <a:cubicBezTo>
                      <a:pt x="9035" y="14903"/>
                      <a:pt x="9035" y="14881"/>
                      <a:pt x="9026" y="14870"/>
                    </a:cubicBezTo>
                    <a:cubicBezTo>
                      <a:pt x="9026" y="14870"/>
                      <a:pt x="9017" y="14870"/>
                      <a:pt x="9013" y="14870"/>
                    </a:cubicBezTo>
                    <a:cubicBezTo>
                      <a:pt x="8996" y="14825"/>
                      <a:pt x="8969" y="14803"/>
                      <a:pt x="8939" y="14770"/>
                    </a:cubicBezTo>
                    <a:cubicBezTo>
                      <a:pt x="8904" y="14737"/>
                      <a:pt x="8865" y="14715"/>
                      <a:pt x="8825" y="14682"/>
                    </a:cubicBezTo>
                    <a:cubicBezTo>
                      <a:pt x="8808" y="14660"/>
                      <a:pt x="8786" y="14638"/>
                      <a:pt x="8773" y="14627"/>
                    </a:cubicBezTo>
                    <a:cubicBezTo>
                      <a:pt x="8747" y="14605"/>
                      <a:pt x="8716" y="14627"/>
                      <a:pt x="8690" y="14605"/>
                    </a:cubicBezTo>
                    <a:cubicBezTo>
                      <a:pt x="8677" y="14605"/>
                      <a:pt x="8672" y="14594"/>
                      <a:pt x="8664" y="14594"/>
                    </a:cubicBezTo>
                    <a:cubicBezTo>
                      <a:pt x="8642" y="14605"/>
                      <a:pt x="8633" y="14638"/>
                      <a:pt x="8616" y="14682"/>
                    </a:cubicBezTo>
                    <a:cubicBezTo>
                      <a:pt x="8616" y="14682"/>
                      <a:pt x="8607" y="14682"/>
                      <a:pt x="8602" y="14682"/>
                    </a:cubicBezTo>
                    <a:cubicBezTo>
                      <a:pt x="8602" y="14682"/>
                      <a:pt x="8598" y="14693"/>
                      <a:pt x="8594" y="14693"/>
                    </a:cubicBezTo>
                    <a:cubicBezTo>
                      <a:pt x="8589" y="14704"/>
                      <a:pt x="8581" y="14715"/>
                      <a:pt x="8572" y="14726"/>
                    </a:cubicBezTo>
                    <a:cubicBezTo>
                      <a:pt x="8554" y="14748"/>
                      <a:pt x="8541" y="14792"/>
                      <a:pt x="8528" y="14825"/>
                    </a:cubicBezTo>
                    <a:cubicBezTo>
                      <a:pt x="8524" y="14836"/>
                      <a:pt x="8511" y="14847"/>
                      <a:pt x="8506" y="14858"/>
                    </a:cubicBezTo>
                    <a:cubicBezTo>
                      <a:pt x="8498" y="14881"/>
                      <a:pt x="8493" y="14925"/>
                      <a:pt x="8484" y="14947"/>
                    </a:cubicBezTo>
                    <a:cubicBezTo>
                      <a:pt x="8476" y="14980"/>
                      <a:pt x="8463" y="15013"/>
                      <a:pt x="8449" y="15057"/>
                    </a:cubicBezTo>
                    <a:cubicBezTo>
                      <a:pt x="8449" y="15057"/>
                      <a:pt x="8441" y="15068"/>
                      <a:pt x="8441" y="15079"/>
                    </a:cubicBezTo>
                    <a:cubicBezTo>
                      <a:pt x="8432" y="15123"/>
                      <a:pt x="8432" y="15156"/>
                      <a:pt x="8419" y="15211"/>
                    </a:cubicBezTo>
                    <a:cubicBezTo>
                      <a:pt x="8415" y="15211"/>
                      <a:pt x="8406" y="15233"/>
                      <a:pt x="8401" y="15244"/>
                    </a:cubicBezTo>
                    <a:cubicBezTo>
                      <a:pt x="8371" y="15343"/>
                      <a:pt x="8340" y="15465"/>
                      <a:pt x="8314" y="15597"/>
                    </a:cubicBezTo>
                    <a:cubicBezTo>
                      <a:pt x="8292" y="15707"/>
                      <a:pt x="8275" y="15817"/>
                      <a:pt x="8249" y="15928"/>
                    </a:cubicBezTo>
                    <a:cubicBezTo>
                      <a:pt x="8249" y="15928"/>
                      <a:pt x="8244" y="15928"/>
                      <a:pt x="8240" y="15939"/>
                    </a:cubicBezTo>
                    <a:cubicBezTo>
                      <a:pt x="8240" y="15950"/>
                      <a:pt x="8240" y="15961"/>
                      <a:pt x="8240" y="15972"/>
                    </a:cubicBezTo>
                    <a:cubicBezTo>
                      <a:pt x="8227" y="16027"/>
                      <a:pt x="8218" y="16126"/>
                      <a:pt x="8205" y="16203"/>
                    </a:cubicBezTo>
                    <a:cubicBezTo>
                      <a:pt x="8205" y="16225"/>
                      <a:pt x="8196" y="16225"/>
                      <a:pt x="8192" y="16247"/>
                    </a:cubicBezTo>
                    <a:cubicBezTo>
                      <a:pt x="8187" y="16291"/>
                      <a:pt x="8187" y="16335"/>
                      <a:pt x="8183" y="16379"/>
                    </a:cubicBezTo>
                    <a:cubicBezTo>
                      <a:pt x="8161" y="16401"/>
                      <a:pt x="8135" y="16435"/>
                      <a:pt x="8104" y="16468"/>
                    </a:cubicBezTo>
                    <a:cubicBezTo>
                      <a:pt x="8087" y="16490"/>
                      <a:pt x="8074" y="16501"/>
                      <a:pt x="8048" y="16523"/>
                    </a:cubicBezTo>
                    <a:cubicBezTo>
                      <a:pt x="8026" y="16534"/>
                      <a:pt x="7995" y="16600"/>
                      <a:pt x="7965" y="16534"/>
                    </a:cubicBezTo>
                    <a:cubicBezTo>
                      <a:pt x="7965" y="16490"/>
                      <a:pt x="7965" y="16457"/>
                      <a:pt x="7973" y="16412"/>
                    </a:cubicBezTo>
                    <a:cubicBezTo>
                      <a:pt x="7978" y="16379"/>
                      <a:pt x="7991" y="16357"/>
                      <a:pt x="7995" y="16335"/>
                    </a:cubicBezTo>
                    <a:cubicBezTo>
                      <a:pt x="7995" y="16313"/>
                      <a:pt x="7995" y="16280"/>
                      <a:pt x="8000" y="16258"/>
                    </a:cubicBezTo>
                    <a:cubicBezTo>
                      <a:pt x="8004" y="16247"/>
                      <a:pt x="8008" y="16236"/>
                      <a:pt x="8013" y="16214"/>
                    </a:cubicBezTo>
                    <a:cubicBezTo>
                      <a:pt x="8021" y="16159"/>
                      <a:pt x="8030" y="16093"/>
                      <a:pt x="8052" y="16027"/>
                    </a:cubicBezTo>
                    <a:cubicBezTo>
                      <a:pt x="8052" y="16027"/>
                      <a:pt x="8052" y="16005"/>
                      <a:pt x="8052" y="16005"/>
                    </a:cubicBezTo>
                    <a:lnTo>
                      <a:pt x="8056" y="16005"/>
                    </a:lnTo>
                    <a:cubicBezTo>
                      <a:pt x="8056" y="16005"/>
                      <a:pt x="8061" y="15961"/>
                      <a:pt x="8065" y="15939"/>
                    </a:cubicBezTo>
                    <a:cubicBezTo>
                      <a:pt x="8065" y="15939"/>
                      <a:pt x="8074" y="15917"/>
                      <a:pt x="8074" y="15906"/>
                    </a:cubicBezTo>
                    <a:cubicBezTo>
                      <a:pt x="8074" y="15906"/>
                      <a:pt x="8078" y="15873"/>
                      <a:pt x="8082" y="15850"/>
                    </a:cubicBezTo>
                    <a:cubicBezTo>
                      <a:pt x="8087" y="15828"/>
                      <a:pt x="8091" y="15795"/>
                      <a:pt x="8100" y="15762"/>
                    </a:cubicBezTo>
                    <a:cubicBezTo>
                      <a:pt x="8100" y="15762"/>
                      <a:pt x="8104" y="15762"/>
                      <a:pt x="8109" y="15740"/>
                    </a:cubicBezTo>
                    <a:cubicBezTo>
                      <a:pt x="8113" y="15729"/>
                      <a:pt x="8122" y="15685"/>
                      <a:pt x="8126" y="15663"/>
                    </a:cubicBezTo>
                    <a:cubicBezTo>
                      <a:pt x="8126" y="15663"/>
                      <a:pt x="8131" y="15663"/>
                      <a:pt x="8135" y="15652"/>
                    </a:cubicBezTo>
                    <a:cubicBezTo>
                      <a:pt x="8135" y="15630"/>
                      <a:pt x="8135" y="15630"/>
                      <a:pt x="8135" y="15619"/>
                    </a:cubicBezTo>
                    <a:cubicBezTo>
                      <a:pt x="8135" y="15608"/>
                      <a:pt x="8148" y="15597"/>
                      <a:pt x="8148" y="15586"/>
                    </a:cubicBezTo>
                    <a:cubicBezTo>
                      <a:pt x="8148" y="15575"/>
                      <a:pt x="8148" y="15553"/>
                      <a:pt x="8152" y="15553"/>
                    </a:cubicBezTo>
                    <a:cubicBezTo>
                      <a:pt x="8152" y="15542"/>
                      <a:pt x="8166" y="15509"/>
                      <a:pt x="8174" y="15487"/>
                    </a:cubicBezTo>
                    <a:cubicBezTo>
                      <a:pt x="8174" y="15465"/>
                      <a:pt x="8179" y="15454"/>
                      <a:pt x="8183" y="15443"/>
                    </a:cubicBezTo>
                    <a:cubicBezTo>
                      <a:pt x="8183" y="15443"/>
                      <a:pt x="8183" y="15421"/>
                      <a:pt x="8183" y="15421"/>
                    </a:cubicBezTo>
                    <a:cubicBezTo>
                      <a:pt x="8183" y="15421"/>
                      <a:pt x="8192" y="15421"/>
                      <a:pt x="8192" y="15421"/>
                    </a:cubicBezTo>
                    <a:cubicBezTo>
                      <a:pt x="8192" y="15410"/>
                      <a:pt x="8192" y="15410"/>
                      <a:pt x="8192" y="15377"/>
                    </a:cubicBezTo>
                    <a:cubicBezTo>
                      <a:pt x="8200" y="15332"/>
                      <a:pt x="8214" y="15299"/>
                      <a:pt x="8222" y="15255"/>
                    </a:cubicBezTo>
                    <a:cubicBezTo>
                      <a:pt x="8222" y="15222"/>
                      <a:pt x="8227" y="15178"/>
                      <a:pt x="8235" y="15156"/>
                    </a:cubicBezTo>
                    <a:cubicBezTo>
                      <a:pt x="8235" y="15145"/>
                      <a:pt x="8249" y="15134"/>
                      <a:pt x="8253" y="15112"/>
                    </a:cubicBezTo>
                    <a:cubicBezTo>
                      <a:pt x="8253" y="15101"/>
                      <a:pt x="8253" y="15090"/>
                      <a:pt x="8253" y="15079"/>
                    </a:cubicBezTo>
                    <a:cubicBezTo>
                      <a:pt x="8270" y="15013"/>
                      <a:pt x="8305" y="14958"/>
                      <a:pt x="8323" y="14892"/>
                    </a:cubicBezTo>
                    <a:cubicBezTo>
                      <a:pt x="8332" y="14858"/>
                      <a:pt x="8336" y="14825"/>
                      <a:pt x="8345" y="14803"/>
                    </a:cubicBezTo>
                    <a:cubicBezTo>
                      <a:pt x="8362" y="14759"/>
                      <a:pt x="8388" y="14726"/>
                      <a:pt x="8406" y="14671"/>
                    </a:cubicBezTo>
                    <a:cubicBezTo>
                      <a:pt x="8423" y="14616"/>
                      <a:pt x="8441" y="14561"/>
                      <a:pt x="8458" y="14528"/>
                    </a:cubicBezTo>
                    <a:cubicBezTo>
                      <a:pt x="8458" y="14517"/>
                      <a:pt x="8467" y="14528"/>
                      <a:pt x="8471" y="14506"/>
                    </a:cubicBezTo>
                    <a:cubicBezTo>
                      <a:pt x="8471" y="14506"/>
                      <a:pt x="8471" y="14495"/>
                      <a:pt x="8471" y="14495"/>
                    </a:cubicBezTo>
                    <a:cubicBezTo>
                      <a:pt x="8471" y="14484"/>
                      <a:pt x="8484" y="14484"/>
                      <a:pt x="8489" y="14473"/>
                    </a:cubicBezTo>
                    <a:cubicBezTo>
                      <a:pt x="8502" y="14451"/>
                      <a:pt x="8511" y="14429"/>
                      <a:pt x="8524" y="14407"/>
                    </a:cubicBezTo>
                    <a:cubicBezTo>
                      <a:pt x="8533" y="14385"/>
                      <a:pt x="8546" y="14374"/>
                      <a:pt x="8559" y="14363"/>
                    </a:cubicBezTo>
                    <a:cubicBezTo>
                      <a:pt x="8572" y="14341"/>
                      <a:pt x="8585" y="14319"/>
                      <a:pt x="8594" y="14308"/>
                    </a:cubicBezTo>
                    <a:cubicBezTo>
                      <a:pt x="8624" y="14286"/>
                      <a:pt x="8655" y="14286"/>
                      <a:pt x="8685" y="14275"/>
                    </a:cubicBezTo>
                    <a:cubicBezTo>
                      <a:pt x="8694" y="14264"/>
                      <a:pt x="8699" y="14253"/>
                      <a:pt x="8707" y="14253"/>
                    </a:cubicBezTo>
                    <a:cubicBezTo>
                      <a:pt x="8725" y="14242"/>
                      <a:pt x="8747" y="14253"/>
                      <a:pt x="8768" y="14208"/>
                    </a:cubicBezTo>
                    <a:cubicBezTo>
                      <a:pt x="8795" y="14231"/>
                      <a:pt x="8816" y="14208"/>
                      <a:pt x="8838" y="14208"/>
                    </a:cubicBezTo>
                    <a:cubicBezTo>
                      <a:pt x="8838" y="14208"/>
                      <a:pt x="8843" y="14208"/>
                      <a:pt x="8851" y="14208"/>
                    </a:cubicBezTo>
                    <a:cubicBezTo>
                      <a:pt x="8860" y="14208"/>
                      <a:pt x="8865" y="14186"/>
                      <a:pt x="8873" y="14186"/>
                    </a:cubicBezTo>
                    <a:cubicBezTo>
                      <a:pt x="8965" y="14164"/>
                      <a:pt x="9048" y="14219"/>
                      <a:pt x="9114" y="14286"/>
                    </a:cubicBezTo>
                    <a:cubicBezTo>
                      <a:pt x="9114" y="14286"/>
                      <a:pt x="9122" y="14319"/>
                      <a:pt x="9127" y="14319"/>
                    </a:cubicBezTo>
                    <a:cubicBezTo>
                      <a:pt x="9131" y="14319"/>
                      <a:pt x="9140" y="14341"/>
                      <a:pt x="9149" y="14352"/>
                    </a:cubicBezTo>
                    <a:cubicBezTo>
                      <a:pt x="9153" y="14352"/>
                      <a:pt x="9166" y="14385"/>
                      <a:pt x="9175" y="14396"/>
                    </a:cubicBezTo>
                    <a:cubicBezTo>
                      <a:pt x="9175" y="14407"/>
                      <a:pt x="9183" y="14396"/>
                      <a:pt x="9188" y="14407"/>
                    </a:cubicBezTo>
                    <a:cubicBezTo>
                      <a:pt x="9197" y="14429"/>
                      <a:pt x="9214" y="14451"/>
                      <a:pt x="9232" y="14473"/>
                    </a:cubicBezTo>
                    <a:cubicBezTo>
                      <a:pt x="9245" y="14495"/>
                      <a:pt x="9253" y="14517"/>
                      <a:pt x="9262" y="14539"/>
                    </a:cubicBezTo>
                    <a:cubicBezTo>
                      <a:pt x="9271" y="14550"/>
                      <a:pt x="9284" y="14561"/>
                      <a:pt x="9293" y="14572"/>
                    </a:cubicBezTo>
                    <a:cubicBezTo>
                      <a:pt x="9293" y="14572"/>
                      <a:pt x="9301" y="14594"/>
                      <a:pt x="9319" y="14594"/>
                    </a:cubicBezTo>
                    <a:cubicBezTo>
                      <a:pt x="9332" y="14660"/>
                      <a:pt x="9358" y="14682"/>
                      <a:pt x="9376" y="14737"/>
                    </a:cubicBezTo>
                    <a:cubicBezTo>
                      <a:pt x="9380" y="14748"/>
                      <a:pt x="9384" y="14781"/>
                      <a:pt x="9389" y="14792"/>
                    </a:cubicBezTo>
                    <a:cubicBezTo>
                      <a:pt x="9402" y="14836"/>
                      <a:pt x="9415" y="14847"/>
                      <a:pt x="9428" y="14892"/>
                    </a:cubicBezTo>
                    <a:cubicBezTo>
                      <a:pt x="9428" y="14892"/>
                      <a:pt x="9428" y="14892"/>
                      <a:pt x="9428" y="14914"/>
                    </a:cubicBezTo>
                    <a:cubicBezTo>
                      <a:pt x="9433" y="14914"/>
                      <a:pt x="9441" y="14947"/>
                      <a:pt x="9446" y="14969"/>
                    </a:cubicBezTo>
                    <a:cubicBezTo>
                      <a:pt x="9459" y="15002"/>
                      <a:pt x="9463" y="15079"/>
                      <a:pt x="9485" y="15123"/>
                    </a:cubicBezTo>
                    <a:cubicBezTo>
                      <a:pt x="9481" y="15145"/>
                      <a:pt x="9485" y="15167"/>
                      <a:pt x="9485" y="15200"/>
                    </a:cubicBezTo>
                    <a:cubicBezTo>
                      <a:pt x="9485" y="15222"/>
                      <a:pt x="9498" y="15255"/>
                      <a:pt x="9502" y="15288"/>
                    </a:cubicBezTo>
                    <a:cubicBezTo>
                      <a:pt x="9511" y="15365"/>
                      <a:pt x="9502" y="15454"/>
                      <a:pt x="9520" y="15509"/>
                    </a:cubicBezTo>
                    <a:cubicBezTo>
                      <a:pt x="9520" y="15531"/>
                      <a:pt x="9511" y="15553"/>
                      <a:pt x="9511" y="15597"/>
                    </a:cubicBezTo>
                    <a:cubicBezTo>
                      <a:pt x="9511" y="15619"/>
                      <a:pt x="9511" y="15641"/>
                      <a:pt x="9511" y="15674"/>
                    </a:cubicBezTo>
                    <a:cubicBezTo>
                      <a:pt x="9511" y="15707"/>
                      <a:pt x="9498" y="15751"/>
                      <a:pt x="9494" y="15784"/>
                    </a:cubicBezTo>
                    <a:cubicBezTo>
                      <a:pt x="9494" y="15817"/>
                      <a:pt x="9494" y="15861"/>
                      <a:pt x="9476" y="15873"/>
                    </a:cubicBezTo>
                    <a:cubicBezTo>
                      <a:pt x="9467" y="16016"/>
                      <a:pt x="9446" y="16126"/>
                      <a:pt x="9419" y="16236"/>
                    </a:cubicBezTo>
                    <a:cubicBezTo>
                      <a:pt x="9419" y="16247"/>
                      <a:pt x="9419" y="16258"/>
                      <a:pt x="9419" y="16280"/>
                    </a:cubicBezTo>
                    <a:cubicBezTo>
                      <a:pt x="9419" y="16280"/>
                      <a:pt x="9411" y="16291"/>
                      <a:pt x="9406" y="16302"/>
                    </a:cubicBezTo>
                    <a:cubicBezTo>
                      <a:pt x="9406" y="16313"/>
                      <a:pt x="9406" y="16324"/>
                      <a:pt x="9406" y="16324"/>
                    </a:cubicBezTo>
                    <a:cubicBezTo>
                      <a:pt x="9406" y="16335"/>
                      <a:pt x="9384" y="16401"/>
                      <a:pt x="9384" y="16424"/>
                    </a:cubicBezTo>
                    <a:cubicBezTo>
                      <a:pt x="9380" y="16457"/>
                      <a:pt x="9384" y="16479"/>
                      <a:pt x="9380" y="16512"/>
                    </a:cubicBezTo>
                    <a:cubicBezTo>
                      <a:pt x="9363" y="16567"/>
                      <a:pt x="9345" y="16655"/>
                      <a:pt x="9345" y="16721"/>
                    </a:cubicBezTo>
                    <a:cubicBezTo>
                      <a:pt x="9332" y="16754"/>
                      <a:pt x="9328" y="16809"/>
                      <a:pt x="9315" y="16842"/>
                    </a:cubicBezTo>
                    <a:cubicBezTo>
                      <a:pt x="9315" y="16875"/>
                      <a:pt x="9310" y="16897"/>
                      <a:pt x="9310" y="16930"/>
                    </a:cubicBezTo>
                    <a:cubicBezTo>
                      <a:pt x="9293" y="16974"/>
                      <a:pt x="9284" y="17041"/>
                      <a:pt x="9271" y="17085"/>
                    </a:cubicBezTo>
                    <a:cubicBezTo>
                      <a:pt x="9249" y="17162"/>
                      <a:pt x="9232" y="17239"/>
                      <a:pt x="9205" y="17305"/>
                    </a:cubicBezTo>
                    <a:cubicBezTo>
                      <a:pt x="9197" y="17327"/>
                      <a:pt x="9192" y="17349"/>
                      <a:pt x="9188" y="17371"/>
                    </a:cubicBezTo>
                    <a:cubicBezTo>
                      <a:pt x="9188" y="17382"/>
                      <a:pt x="9188" y="17415"/>
                      <a:pt x="9179" y="17426"/>
                    </a:cubicBezTo>
                    <a:cubicBezTo>
                      <a:pt x="9175" y="17448"/>
                      <a:pt x="9153" y="17492"/>
                      <a:pt x="9153" y="17548"/>
                    </a:cubicBezTo>
                    <a:cubicBezTo>
                      <a:pt x="9140" y="17592"/>
                      <a:pt x="9118" y="17625"/>
                      <a:pt x="9100" y="17669"/>
                    </a:cubicBezTo>
                    <a:cubicBezTo>
                      <a:pt x="9100" y="17680"/>
                      <a:pt x="9100" y="17691"/>
                      <a:pt x="9100" y="17702"/>
                    </a:cubicBezTo>
                    <a:cubicBezTo>
                      <a:pt x="9100" y="17702"/>
                      <a:pt x="9092" y="17702"/>
                      <a:pt x="9092" y="17702"/>
                    </a:cubicBezTo>
                    <a:cubicBezTo>
                      <a:pt x="9092" y="17724"/>
                      <a:pt x="9092" y="17735"/>
                      <a:pt x="9083" y="17746"/>
                    </a:cubicBezTo>
                    <a:cubicBezTo>
                      <a:pt x="9074" y="17768"/>
                      <a:pt x="9066" y="17790"/>
                      <a:pt x="9057" y="17801"/>
                    </a:cubicBezTo>
                    <a:cubicBezTo>
                      <a:pt x="9057" y="17801"/>
                      <a:pt x="9057" y="17823"/>
                      <a:pt x="9057" y="17834"/>
                    </a:cubicBezTo>
                    <a:cubicBezTo>
                      <a:pt x="9057" y="17834"/>
                      <a:pt x="9048" y="17834"/>
                      <a:pt x="9048" y="17834"/>
                    </a:cubicBezTo>
                    <a:cubicBezTo>
                      <a:pt x="9048" y="17856"/>
                      <a:pt x="9044" y="17867"/>
                      <a:pt x="9039" y="17878"/>
                    </a:cubicBezTo>
                    <a:cubicBezTo>
                      <a:pt x="9017" y="17933"/>
                      <a:pt x="8991" y="17999"/>
                      <a:pt x="8965" y="18066"/>
                    </a:cubicBezTo>
                    <a:cubicBezTo>
                      <a:pt x="8965" y="18077"/>
                      <a:pt x="8956" y="18088"/>
                      <a:pt x="8952" y="18110"/>
                    </a:cubicBezTo>
                    <a:cubicBezTo>
                      <a:pt x="8952" y="18121"/>
                      <a:pt x="8943" y="18132"/>
                      <a:pt x="8939" y="18143"/>
                    </a:cubicBezTo>
                    <a:cubicBezTo>
                      <a:pt x="8939" y="18154"/>
                      <a:pt x="8939" y="18165"/>
                      <a:pt x="8930" y="18176"/>
                    </a:cubicBezTo>
                    <a:cubicBezTo>
                      <a:pt x="8930" y="18187"/>
                      <a:pt x="8921" y="18198"/>
                      <a:pt x="8921" y="18209"/>
                    </a:cubicBezTo>
                    <a:cubicBezTo>
                      <a:pt x="8913" y="18242"/>
                      <a:pt x="8908" y="18264"/>
                      <a:pt x="8900" y="18297"/>
                    </a:cubicBezTo>
                    <a:cubicBezTo>
                      <a:pt x="8895" y="18319"/>
                      <a:pt x="8882" y="18330"/>
                      <a:pt x="8878" y="18352"/>
                    </a:cubicBezTo>
                    <a:cubicBezTo>
                      <a:pt x="8878" y="18374"/>
                      <a:pt x="8878" y="18385"/>
                      <a:pt x="8873" y="18385"/>
                    </a:cubicBezTo>
                    <a:cubicBezTo>
                      <a:pt x="8865" y="18418"/>
                      <a:pt x="8847" y="18473"/>
                      <a:pt x="8838" y="18517"/>
                    </a:cubicBezTo>
                    <a:cubicBezTo>
                      <a:pt x="8825" y="18572"/>
                      <a:pt x="8808" y="18616"/>
                      <a:pt x="8803" y="18672"/>
                    </a:cubicBezTo>
                    <a:cubicBezTo>
                      <a:pt x="8795" y="18683"/>
                      <a:pt x="8795" y="18694"/>
                      <a:pt x="8786" y="18705"/>
                    </a:cubicBezTo>
                    <a:moveTo>
                      <a:pt x="9192" y="15751"/>
                    </a:moveTo>
                    <a:cubicBezTo>
                      <a:pt x="9192" y="15751"/>
                      <a:pt x="9183" y="15850"/>
                      <a:pt x="9175" y="15884"/>
                    </a:cubicBezTo>
                    <a:cubicBezTo>
                      <a:pt x="9175" y="15884"/>
                      <a:pt x="9153" y="15928"/>
                      <a:pt x="9140" y="15950"/>
                    </a:cubicBezTo>
                    <a:cubicBezTo>
                      <a:pt x="9140" y="15950"/>
                      <a:pt x="9127" y="15950"/>
                      <a:pt x="9127" y="15950"/>
                    </a:cubicBezTo>
                    <a:cubicBezTo>
                      <a:pt x="9127" y="15961"/>
                      <a:pt x="9109" y="16005"/>
                      <a:pt x="9100" y="16016"/>
                    </a:cubicBezTo>
                    <a:cubicBezTo>
                      <a:pt x="9092" y="16016"/>
                      <a:pt x="9079" y="16016"/>
                      <a:pt x="9066" y="16038"/>
                    </a:cubicBezTo>
                    <a:cubicBezTo>
                      <a:pt x="9057" y="16038"/>
                      <a:pt x="9048" y="16060"/>
                      <a:pt x="9039" y="16082"/>
                    </a:cubicBezTo>
                    <a:cubicBezTo>
                      <a:pt x="8991" y="16137"/>
                      <a:pt x="8930" y="16181"/>
                      <a:pt x="8873" y="16225"/>
                    </a:cubicBezTo>
                    <a:cubicBezTo>
                      <a:pt x="8865" y="16225"/>
                      <a:pt x="8851" y="16247"/>
                      <a:pt x="8843" y="16258"/>
                    </a:cubicBezTo>
                    <a:cubicBezTo>
                      <a:pt x="8838" y="16258"/>
                      <a:pt x="8838" y="16247"/>
                      <a:pt x="8838" y="16247"/>
                    </a:cubicBezTo>
                    <a:cubicBezTo>
                      <a:pt x="8838" y="16247"/>
                      <a:pt x="8838" y="16258"/>
                      <a:pt x="8830" y="16258"/>
                    </a:cubicBezTo>
                    <a:cubicBezTo>
                      <a:pt x="8830" y="16258"/>
                      <a:pt x="8830" y="16236"/>
                      <a:pt x="8825" y="16247"/>
                    </a:cubicBezTo>
                    <a:cubicBezTo>
                      <a:pt x="8816" y="16269"/>
                      <a:pt x="8799" y="16247"/>
                      <a:pt x="8782" y="16269"/>
                    </a:cubicBezTo>
                    <a:cubicBezTo>
                      <a:pt x="8782" y="16280"/>
                      <a:pt x="8782" y="16302"/>
                      <a:pt x="8782" y="16324"/>
                    </a:cubicBezTo>
                    <a:cubicBezTo>
                      <a:pt x="8782" y="16357"/>
                      <a:pt x="8782" y="16368"/>
                      <a:pt x="8799" y="16379"/>
                    </a:cubicBezTo>
                    <a:cubicBezTo>
                      <a:pt x="8803" y="16401"/>
                      <a:pt x="8816" y="16412"/>
                      <a:pt x="8825" y="16412"/>
                    </a:cubicBezTo>
                    <a:cubicBezTo>
                      <a:pt x="8834" y="16424"/>
                      <a:pt x="8843" y="16412"/>
                      <a:pt x="8856" y="16424"/>
                    </a:cubicBezTo>
                    <a:cubicBezTo>
                      <a:pt x="8869" y="16424"/>
                      <a:pt x="8878" y="16446"/>
                      <a:pt x="8886" y="16446"/>
                    </a:cubicBezTo>
                    <a:cubicBezTo>
                      <a:pt x="8956" y="16468"/>
                      <a:pt x="9035" y="16368"/>
                      <a:pt x="9079" y="16368"/>
                    </a:cubicBezTo>
                    <a:cubicBezTo>
                      <a:pt x="9087" y="16401"/>
                      <a:pt x="9074" y="16446"/>
                      <a:pt x="9061" y="16468"/>
                    </a:cubicBezTo>
                    <a:cubicBezTo>
                      <a:pt x="9044" y="16523"/>
                      <a:pt x="9022" y="16567"/>
                      <a:pt x="9000" y="16633"/>
                    </a:cubicBezTo>
                    <a:cubicBezTo>
                      <a:pt x="8987" y="16677"/>
                      <a:pt x="8978" y="16754"/>
                      <a:pt x="8952" y="16754"/>
                    </a:cubicBezTo>
                    <a:cubicBezTo>
                      <a:pt x="8961" y="16776"/>
                      <a:pt x="8952" y="16765"/>
                      <a:pt x="8943" y="16787"/>
                    </a:cubicBezTo>
                    <a:cubicBezTo>
                      <a:pt x="8934" y="16809"/>
                      <a:pt x="8921" y="16853"/>
                      <a:pt x="8904" y="16875"/>
                    </a:cubicBezTo>
                    <a:cubicBezTo>
                      <a:pt x="8891" y="16897"/>
                      <a:pt x="8865" y="16908"/>
                      <a:pt x="8843" y="16930"/>
                    </a:cubicBezTo>
                    <a:cubicBezTo>
                      <a:pt x="8808" y="16963"/>
                      <a:pt x="8790" y="17030"/>
                      <a:pt x="8738" y="17007"/>
                    </a:cubicBezTo>
                    <a:cubicBezTo>
                      <a:pt x="8729" y="17007"/>
                      <a:pt x="8703" y="16952"/>
                      <a:pt x="8690" y="16930"/>
                    </a:cubicBezTo>
                    <a:cubicBezTo>
                      <a:pt x="8690" y="16919"/>
                      <a:pt x="8681" y="16930"/>
                      <a:pt x="8681" y="16919"/>
                    </a:cubicBezTo>
                    <a:cubicBezTo>
                      <a:pt x="8681" y="16919"/>
                      <a:pt x="8672" y="16919"/>
                      <a:pt x="8668" y="16919"/>
                    </a:cubicBezTo>
                    <a:cubicBezTo>
                      <a:pt x="8664" y="16908"/>
                      <a:pt x="8655" y="16875"/>
                      <a:pt x="8642" y="16864"/>
                    </a:cubicBezTo>
                    <a:cubicBezTo>
                      <a:pt x="8642" y="16864"/>
                      <a:pt x="8633" y="16864"/>
                      <a:pt x="8629" y="16864"/>
                    </a:cubicBezTo>
                    <a:cubicBezTo>
                      <a:pt x="8611" y="16842"/>
                      <a:pt x="8589" y="16798"/>
                      <a:pt x="8567" y="16776"/>
                    </a:cubicBezTo>
                    <a:cubicBezTo>
                      <a:pt x="8537" y="16732"/>
                      <a:pt x="8502" y="16666"/>
                      <a:pt x="8471" y="16600"/>
                    </a:cubicBezTo>
                    <a:cubicBezTo>
                      <a:pt x="8467" y="16600"/>
                      <a:pt x="8463" y="16578"/>
                      <a:pt x="8454" y="16556"/>
                    </a:cubicBezTo>
                    <a:cubicBezTo>
                      <a:pt x="8441" y="16534"/>
                      <a:pt x="8432" y="16512"/>
                      <a:pt x="8423" y="16457"/>
                    </a:cubicBezTo>
                    <a:cubicBezTo>
                      <a:pt x="8423" y="16446"/>
                      <a:pt x="8419" y="16435"/>
                      <a:pt x="8415" y="16412"/>
                    </a:cubicBezTo>
                    <a:cubicBezTo>
                      <a:pt x="8406" y="16390"/>
                      <a:pt x="8380" y="16280"/>
                      <a:pt x="8380" y="16247"/>
                    </a:cubicBezTo>
                    <a:cubicBezTo>
                      <a:pt x="8380" y="16214"/>
                      <a:pt x="8380" y="16192"/>
                      <a:pt x="8380" y="16137"/>
                    </a:cubicBezTo>
                    <a:cubicBezTo>
                      <a:pt x="8380" y="16071"/>
                      <a:pt x="8380" y="16027"/>
                      <a:pt x="8380" y="15983"/>
                    </a:cubicBezTo>
                    <a:cubicBezTo>
                      <a:pt x="8388" y="15906"/>
                      <a:pt x="8406" y="15795"/>
                      <a:pt x="8415" y="15707"/>
                    </a:cubicBezTo>
                    <a:cubicBezTo>
                      <a:pt x="8423" y="15663"/>
                      <a:pt x="8436" y="15586"/>
                      <a:pt x="8445" y="15542"/>
                    </a:cubicBezTo>
                    <a:cubicBezTo>
                      <a:pt x="8463" y="15454"/>
                      <a:pt x="8467" y="15421"/>
                      <a:pt x="8484" y="15354"/>
                    </a:cubicBezTo>
                    <a:cubicBezTo>
                      <a:pt x="8484" y="15354"/>
                      <a:pt x="8493" y="15343"/>
                      <a:pt x="8493" y="15332"/>
                    </a:cubicBezTo>
                    <a:cubicBezTo>
                      <a:pt x="8493" y="15332"/>
                      <a:pt x="8493" y="15299"/>
                      <a:pt x="8493" y="15299"/>
                    </a:cubicBezTo>
                    <a:cubicBezTo>
                      <a:pt x="8493" y="15299"/>
                      <a:pt x="8506" y="15288"/>
                      <a:pt x="8511" y="15277"/>
                    </a:cubicBezTo>
                    <a:cubicBezTo>
                      <a:pt x="8511" y="15277"/>
                      <a:pt x="8511" y="15277"/>
                      <a:pt x="8511" y="15277"/>
                    </a:cubicBezTo>
                    <a:cubicBezTo>
                      <a:pt x="8511" y="15277"/>
                      <a:pt x="8519" y="15277"/>
                      <a:pt x="8519" y="15277"/>
                    </a:cubicBezTo>
                    <a:cubicBezTo>
                      <a:pt x="8528" y="15255"/>
                      <a:pt x="8533" y="15233"/>
                      <a:pt x="8546" y="15222"/>
                    </a:cubicBezTo>
                    <a:cubicBezTo>
                      <a:pt x="8559" y="15090"/>
                      <a:pt x="8598" y="15046"/>
                      <a:pt x="8637" y="15002"/>
                    </a:cubicBezTo>
                    <a:cubicBezTo>
                      <a:pt x="8690" y="15002"/>
                      <a:pt x="8760" y="14980"/>
                      <a:pt x="8808" y="15046"/>
                    </a:cubicBezTo>
                    <a:cubicBezTo>
                      <a:pt x="8816" y="15046"/>
                      <a:pt x="8816" y="15046"/>
                      <a:pt x="8816" y="15057"/>
                    </a:cubicBezTo>
                    <a:cubicBezTo>
                      <a:pt x="8816" y="15068"/>
                      <a:pt x="8838" y="15079"/>
                      <a:pt x="8847" y="15090"/>
                    </a:cubicBezTo>
                    <a:cubicBezTo>
                      <a:pt x="8865" y="15112"/>
                      <a:pt x="8878" y="15134"/>
                      <a:pt x="8895" y="15145"/>
                    </a:cubicBezTo>
                    <a:cubicBezTo>
                      <a:pt x="8921" y="15178"/>
                      <a:pt x="8943" y="15200"/>
                      <a:pt x="8969" y="15233"/>
                    </a:cubicBezTo>
                    <a:cubicBezTo>
                      <a:pt x="8974" y="15255"/>
                      <a:pt x="8982" y="15266"/>
                      <a:pt x="8987" y="15277"/>
                    </a:cubicBezTo>
                    <a:cubicBezTo>
                      <a:pt x="8991" y="15277"/>
                      <a:pt x="9000" y="15277"/>
                      <a:pt x="9004" y="15277"/>
                    </a:cubicBezTo>
                    <a:cubicBezTo>
                      <a:pt x="9013" y="15288"/>
                      <a:pt x="9022" y="15332"/>
                      <a:pt x="9035" y="15354"/>
                    </a:cubicBezTo>
                    <a:cubicBezTo>
                      <a:pt x="9035" y="15354"/>
                      <a:pt x="9044" y="15365"/>
                      <a:pt x="9048" y="15377"/>
                    </a:cubicBezTo>
                    <a:cubicBezTo>
                      <a:pt x="9048" y="15377"/>
                      <a:pt x="9052" y="15388"/>
                      <a:pt x="9057" y="15399"/>
                    </a:cubicBezTo>
                    <a:cubicBezTo>
                      <a:pt x="9066" y="15421"/>
                      <a:pt x="9070" y="15421"/>
                      <a:pt x="9074" y="15443"/>
                    </a:cubicBezTo>
                    <a:cubicBezTo>
                      <a:pt x="9092" y="15487"/>
                      <a:pt x="9109" y="15520"/>
                      <a:pt x="9131" y="15575"/>
                    </a:cubicBezTo>
                    <a:cubicBezTo>
                      <a:pt x="9149" y="15608"/>
                      <a:pt x="9149" y="15608"/>
                      <a:pt x="9162" y="15652"/>
                    </a:cubicBezTo>
                    <a:cubicBezTo>
                      <a:pt x="9170" y="15674"/>
                      <a:pt x="9175" y="15696"/>
                      <a:pt x="9183" y="15718"/>
                    </a:cubicBezTo>
                    <a:cubicBezTo>
                      <a:pt x="9183" y="15718"/>
                      <a:pt x="9183" y="15751"/>
                      <a:pt x="9183" y="15751"/>
                    </a:cubicBezTo>
                    <a:cubicBezTo>
                      <a:pt x="9183" y="15773"/>
                      <a:pt x="9192" y="15751"/>
                      <a:pt x="9183" y="15795"/>
                    </a:cubicBezTo>
                    <a:moveTo>
                      <a:pt x="9865" y="19597"/>
                    </a:moveTo>
                    <a:cubicBezTo>
                      <a:pt x="9865" y="19597"/>
                      <a:pt x="9856" y="19686"/>
                      <a:pt x="9848" y="19730"/>
                    </a:cubicBezTo>
                    <a:cubicBezTo>
                      <a:pt x="9848" y="19763"/>
                      <a:pt x="9826" y="19829"/>
                      <a:pt x="9821" y="19873"/>
                    </a:cubicBezTo>
                    <a:cubicBezTo>
                      <a:pt x="9817" y="19917"/>
                      <a:pt x="9813" y="19950"/>
                      <a:pt x="9804" y="19994"/>
                    </a:cubicBezTo>
                    <a:cubicBezTo>
                      <a:pt x="9804" y="20016"/>
                      <a:pt x="9791" y="20038"/>
                      <a:pt x="9786" y="20060"/>
                    </a:cubicBezTo>
                    <a:cubicBezTo>
                      <a:pt x="9778" y="20104"/>
                      <a:pt x="9778" y="20148"/>
                      <a:pt x="9773" y="20204"/>
                    </a:cubicBezTo>
                    <a:cubicBezTo>
                      <a:pt x="9773" y="20226"/>
                      <a:pt x="9765" y="20259"/>
                      <a:pt x="9756" y="20292"/>
                    </a:cubicBezTo>
                    <a:cubicBezTo>
                      <a:pt x="9756" y="20303"/>
                      <a:pt x="9747" y="20314"/>
                      <a:pt x="9747" y="20314"/>
                    </a:cubicBezTo>
                    <a:cubicBezTo>
                      <a:pt x="9747" y="20325"/>
                      <a:pt x="9747" y="20336"/>
                      <a:pt x="9747" y="20347"/>
                    </a:cubicBezTo>
                    <a:cubicBezTo>
                      <a:pt x="9747" y="20347"/>
                      <a:pt x="9738" y="20347"/>
                      <a:pt x="9738" y="20358"/>
                    </a:cubicBezTo>
                    <a:cubicBezTo>
                      <a:pt x="9738" y="20358"/>
                      <a:pt x="9738" y="20358"/>
                      <a:pt x="9738" y="20380"/>
                    </a:cubicBezTo>
                    <a:cubicBezTo>
                      <a:pt x="9738" y="20380"/>
                      <a:pt x="9730" y="20380"/>
                      <a:pt x="9725" y="20380"/>
                    </a:cubicBezTo>
                    <a:cubicBezTo>
                      <a:pt x="9725" y="20380"/>
                      <a:pt x="9725" y="20391"/>
                      <a:pt x="9725" y="20413"/>
                    </a:cubicBezTo>
                    <a:cubicBezTo>
                      <a:pt x="9721" y="20424"/>
                      <a:pt x="9712" y="20457"/>
                      <a:pt x="9703" y="20479"/>
                    </a:cubicBezTo>
                    <a:cubicBezTo>
                      <a:pt x="9703" y="20490"/>
                      <a:pt x="9699" y="20501"/>
                      <a:pt x="9695" y="20501"/>
                    </a:cubicBezTo>
                    <a:cubicBezTo>
                      <a:pt x="9695" y="20501"/>
                      <a:pt x="9695" y="20523"/>
                      <a:pt x="9695" y="20534"/>
                    </a:cubicBezTo>
                    <a:cubicBezTo>
                      <a:pt x="9695" y="20545"/>
                      <a:pt x="9682" y="20534"/>
                      <a:pt x="9677" y="20545"/>
                    </a:cubicBezTo>
                    <a:cubicBezTo>
                      <a:pt x="9668" y="20545"/>
                      <a:pt x="9660" y="20600"/>
                      <a:pt x="9647" y="20611"/>
                    </a:cubicBezTo>
                    <a:cubicBezTo>
                      <a:pt x="9629" y="20633"/>
                      <a:pt x="9612" y="20655"/>
                      <a:pt x="9594" y="20688"/>
                    </a:cubicBezTo>
                    <a:cubicBezTo>
                      <a:pt x="9585" y="20688"/>
                      <a:pt x="9581" y="20721"/>
                      <a:pt x="9568" y="20721"/>
                    </a:cubicBezTo>
                    <a:cubicBezTo>
                      <a:pt x="9559" y="20743"/>
                      <a:pt x="9550" y="20743"/>
                      <a:pt x="9542" y="20754"/>
                    </a:cubicBezTo>
                    <a:cubicBezTo>
                      <a:pt x="9524" y="20776"/>
                      <a:pt x="9511" y="20810"/>
                      <a:pt x="9494" y="20832"/>
                    </a:cubicBezTo>
                    <a:cubicBezTo>
                      <a:pt x="9485" y="20843"/>
                      <a:pt x="9467" y="20843"/>
                      <a:pt x="9459" y="20854"/>
                    </a:cubicBezTo>
                    <a:cubicBezTo>
                      <a:pt x="9446" y="20854"/>
                      <a:pt x="9428" y="20876"/>
                      <a:pt x="9411" y="20898"/>
                    </a:cubicBezTo>
                    <a:cubicBezTo>
                      <a:pt x="9398" y="20909"/>
                      <a:pt x="9384" y="20920"/>
                      <a:pt x="9371" y="20953"/>
                    </a:cubicBezTo>
                    <a:cubicBezTo>
                      <a:pt x="9354" y="20975"/>
                      <a:pt x="9336" y="20997"/>
                      <a:pt x="9315" y="21019"/>
                    </a:cubicBezTo>
                    <a:cubicBezTo>
                      <a:pt x="9297" y="21041"/>
                      <a:pt x="9275" y="21052"/>
                      <a:pt x="9258" y="21096"/>
                    </a:cubicBezTo>
                    <a:cubicBezTo>
                      <a:pt x="9262" y="21129"/>
                      <a:pt x="9284" y="21118"/>
                      <a:pt x="9293" y="21118"/>
                    </a:cubicBezTo>
                    <a:cubicBezTo>
                      <a:pt x="9336" y="21140"/>
                      <a:pt x="9380" y="21118"/>
                      <a:pt x="9433" y="21118"/>
                    </a:cubicBezTo>
                    <a:cubicBezTo>
                      <a:pt x="9433" y="21118"/>
                      <a:pt x="9433" y="21118"/>
                      <a:pt x="9437" y="21118"/>
                    </a:cubicBezTo>
                    <a:cubicBezTo>
                      <a:pt x="9459" y="21118"/>
                      <a:pt x="9489" y="21096"/>
                      <a:pt x="9516" y="21085"/>
                    </a:cubicBezTo>
                    <a:cubicBezTo>
                      <a:pt x="9577" y="21063"/>
                      <a:pt x="9633" y="21085"/>
                      <a:pt x="9686" y="21063"/>
                    </a:cubicBezTo>
                    <a:cubicBezTo>
                      <a:pt x="9703" y="21063"/>
                      <a:pt x="9716" y="21030"/>
                      <a:pt x="9730" y="21030"/>
                    </a:cubicBezTo>
                    <a:cubicBezTo>
                      <a:pt x="9743" y="21030"/>
                      <a:pt x="9751" y="21030"/>
                      <a:pt x="9769" y="21030"/>
                    </a:cubicBezTo>
                    <a:cubicBezTo>
                      <a:pt x="9786" y="21030"/>
                      <a:pt x="9800" y="21008"/>
                      <a:pt x="9813" y="20997"/>
                    </a:cubicBezTo>
                    <a:cubicBezTo>
                      <a:pt x="9813" y="21052"/>
                      <a:pt x="9808" y="21074"/>
                      <a:pt x="9813" y="21129"/>
                    </a:cubicBezTo>
                    <a:cubicBezTo>
                      <a:pt x="9800" y="21129"/>
                      <a:pt x="9795" y="21173"/>
                      <a:pt x="9786" y="21195"/>
                    </a:cubicBezTo>
                    <a:lnTo>
                      <a:pt x="9778" y="21195"/>
                    </a:lnTo>
                    <a:cubicBezTo>
                      <a:pt x="9778" y="21195"/>
                      <a:pt x="9778" y="21217"/>
                      <a:pt x="9778" y="21217"/>
                    </a:cubicBezTo>
                    <a:cubicBezTo>
                      <a:pt x="9778" y="21228"/>
                      <a:pt x="9760" y="21228"/>
                      <a:pt x="9747" y="21239"/>
                    </a:cubicBezTo>
                    <a:cubicBezTo>
                      <a:pt x="9730" y="21250"/>
                      <a:pt x="9699" y="21295"/>
                      <a:pt x="9673" y="21306"/>
                    </a:cubicBezTo>
                    <a:cubicBezTo>
                      <a:pt x="9651" y="21328"/>
                      <a:pt x="9629" y="21328"/>
                      <a:pt x="9607" y="21328"/>
                    </a:cubicBezTo>
                    <a:cubicBezTo>
                      <a:pt x="9542" y="21350"/>
                      <a:pt x="9476" y="21394"/>
                      <a:pt x="9398" y="21405"/>
                    </a:cubicBezTo>
                    <a:cubicBezTo>
                      <a:pt x="9376" y="21405"/>
                      <a:pt x="9358" y="21405"/>
                      <a:pt x="9328" y="21405"/>
                    </a:cubicBezTo>
                    <a:cubicBezTo>
                      <a:pt x="9315" y="21405"/>
                      <a:pt x="9306" y="21416"/>
                      <a:pt x="9297" y="21405"/>
                    </a:cubicBezTo>
                    <a:cubicBezTo>
                      <a:pt x="9288" y="21405"/>
                      <a:pt x="9271" y="21383"/>
                      <a:pt x="9253" y="21372"/>
                    </a:cubicBezTo>
                    <a:cubicBezTo>
                      <a:pt x="9227" y="21372"/>
                      <a:pt x="9201" y="21372"/>
                      <a:pt x="9179" y="21372"/>
                    </a:cubicBezTo>
                    <a:cubicBezTo>
                      <a:pt x="9157" y="21361"/>
                      <a:pt x="9135" y="21339"/>
                      <a:pt x="9114" y="21328"/>
                    </a:cubicBezTo>
                    <a:cubicBezTo>
                      <a:pt x="9092" y="21317"/>
                      <a:pt x="9070" y="21306"/>
                      <a:pt x="9048" y="21283"/>
                    </a:cubicBezTo>
                    <a:cubicBezTo>
                      <a:pt x="9048" y="21283"/>
                      <a:pt x="9044" y="21261"/>
                      <a:pt x="9035" y="21261"/>
                    </a:cubicBezTo>
                    <a:cubicBezTo>
                      <a:pt x="9026" y="21261"/>
                      <a:pt x="8996" y="21250"/>
                      <a:pt x="8987" y="21228"/>
                    </a:cubicBezTo>
                    <a:cubicBezTo>
                      <a:pt x="8987" y="21228"/>
                      <a:pt x="8987" y="21206"/>
                      <a:pt x="8987" y="21206"/>
                    </a:cubicBezTo>
                    <a:cubicBezTo>
                      <a:pt x="8978" y="21206"/>
                      <a:pt x="8978" y="21206"/>
                      <a:pt x="8969" y="21184"/>
                    </a:cubicBezTo>
                    <a:cubicBezTo>
                      <a:pt x="8969" y="21173"/>
                      <a:pt x="8969" y="21162"/>
                      <a:pt x="8969" y="21151"/>
                    </a:cubicBezTo>
                    <a:cubicBezTo>
                      <a:pt x="8969" y="21140"/>
                      <a:pt x="8961" y="21151"/>
                      <a:pt x="8956" y="21140"/>
                    </a:cubicBezTo>
                    <a:cubicBezTo>
                      <a:pt x="8943" y="21118"/>
                      <a:pt x="8930" y="21107"/>
                      <a:pt x="8917" y="21074"/>
                    </a:cubicBezTo>
                    <a:cubicBezTo>
                      <a:pt x="8908" y="21052"/>
                      <a:pt x="8895" y="21030"/>
                      <a:pt x="8882" y="20997"/>
                    </a:cubicBezTo>
                    <a:cubicBezTo>
                      <a:pt x="8882" y="20997"/>
                      <a:pt x="8873" y="20997"/>
                      <a:pt x="8873" y="20997"/>
                    </a:cubicBezTo>
                    <a:cubicBezTo>
                      <a:pt x="8873" y="20997"/>
                      <a:pt x="8869" y="20997"/>
                      <a:pt x="8869" y="20997"/>
                    </a:cubicBezTo>
                    <a:cubicBezTo>
                      <a:pt x="8869" y="20997"/>
                      <a:pt x="8860" y="20997"/>
                      <a:pt x="8856" y="20986"/>
                    </a:cubicBezTo>
                    <a:cubicBezTo>
                      <a:pt x="8851" y="20975"/>
                      <a:pt x="8847" y="20942"/>
                      <a:pt x="8847" y="20920"/>
                    </a:cubicBezTo>
                    <a:cubicBezTo>
                      <a:pt x="8847" y="20865"/>
                      <a:pt x="8891" y="20843"/>
                      <a:pt x="8926" y="20832"/>
                    </a:cubicBezTo>
                    <a:lnTo>
                      <a:pt x="8943" y="20832"/>
                    </a:lnTo>
                    <a:cubicBezTo>
                      <a:pt x="8943" y="20832"/>
                      <a:pt x="8952" y="20843"/>
                      <a:pt x="8952" y="20843"/>
                    </a:cubicBezTo>
                    <a:cubicBezTo>
                      <a:pt x="8961" y="20843"/>
                      <a:pt x="8965" y="20821"/>
                      <a:pt x="8974" y="20821"/>
                    </a:cubicBezTo>
                    <a:cubicBezTo>
                      <a:pt x="9013" y="20821"/>
                      <a:pt x="9048" y="20821"/>
                      <a:pt x="9083" y="20799"/>
                    </a:cubicBezTo>
                    <a:cubicBezTo>
                      <a:pt x="9096" y="20799"/>
                      <a:pt x="9114" y="20776"/>
                      <a:pt x="9127" y="20754"/>
                    </a:cubicBezTo>
                    <a:cubicBezTo>
                      <a:pt x="9127" y="20754"/>
                      <a:pt x="9140" y="20765"/>
                      <a:pt x="9140" y="20754"/>
                    </a:cubicBezTo>
                    <a:cubicBezTo>
                      <a:pt x="9140" y="20754"/>
                      <a:pt x="9140" y="20754"/>
                      <a:pt x="9140" y="20743"/>
                    </a:cubicBezTo>
                    <a:cubicBezTo>
                      <a:pt x="9149" y="20732"/>
                      <a:pt x="9157" y="20743"/>
                      <a:pt x="9166" y="20721"/>
                    </a:cubicBezTo>
                    <a:cubicBezTo>
                      <a:pt x="9179" y="20721"/>
                      <a:pt x="9192" y="20688"/>
                      <a:pt x="9201" y="20666"/>
                    </a:cubicBezTo>
                    <a:cubicBezTo>
                      <a:pt x="9262" y="20655"/>
                      <a:pt x="9301" y="20589"/>
                      <a:pt x="9345" y="20523"/>
                    </a:cubicBezTo>
                    <a:cubicBezTo>
                      <a:pt x="9367" y="20468"/>
                      <a:pt x="9402" y="20424"/>
                      <a:pt x="9428" y="20380"/>
                    </a:cubicBezTo>
                    <a:cubicBezTo>
                      <a:pt x="9446" y="20347"/>
                      <a:pt x="9467" y="20314"/>
                      <a:pt x="9489" y="20292"/>
                    </a:cubicBezTo>
                    <a:cubicBezTo>
                      <a:pt x="9498" y="20292"/>
                      <a:pt x="9511" y="20259"/>
                      <a:pt x="9520" y="20248"/>
                    </a:cubicBezTo>
                    <a:cubicBezTo>
                      <a:pt x="9533" y="20248"/>
                      <a:pt x="9537" y="20204"/>
                      <a:pt x="9550" y="20193"/>
                    </a:cubicBezTo>
                    <a:cubicBezTo>
                      <a:pt x="9559" y="20170"/>
                      <a:pt x="9568" y="20159"/>
                      <a:pt x="9577" y="20148"/>
                    </a:cubicBezTo>
                    <a:cubicBezTo>
                      <a:pt x="9577" y="20137"/>
                      <a:pt x="9577" y="20126"/>
                      <a:pt x="9577" y="20115"/>
                    </a:cubicBezTo>
                    <a:cubicBezTo>
                      <a:pt x="9577" y="20115"/>
                      <a:pt x="9581" y="20115"/>
                      <a:pt x="9581" y="20115"/>
                    </a:cubicBezTo>
                    <a:cubicBezTo>
                      <a:pt x="9564" y="20115"/>
                      <a:pt x="9555" y="20159"/>
                      <a:pt x="9533" y="20159"/>
                    </a:cubicBezTo>
                    <a:cubicBezTo>
                      <a:pt x="9524" y="20193"/>
                      <a:pt x="9524" y="20159"/>
                      <a:pt x="9516" y="20159"/>
                    </a:cubicBezTo>
                    <a:cubicBezTo>
                      <a:pt x="9494" y="20182"/>
                      <a:pt x="9476" y="20226"/>
                      <a:pt x="9454" y="20248"/>
                    </a:cubicBezTo>
                    <a:cubicBezTo>
                      <a:pt x="9441" y="20270"/>
                      <a:pt x="9424" y="20292"/>
                      <a:pt x="9411" y="20292"/>
                    </a:cubicBezTo>
                    <a:cubicBezTo>
                      <a:pt x="9389" y="20314"/>
                      <a:pt x="9358" y="20314"/>
                      <a:pt x="9336" y="20336"/>
                    </a:cubicBezTo>
                    <a:cubicBezTo>
                      <a:pt x="9310" y="20358"/>
                      <a:pt x="9288" y="20402"/>
                      <a:pt x="9262" y="20413"/>
                    </a:cubicBezTo>
                    <a:cubicBezTo>
                      <a:pt x="9236" y="20435"/>
                      <a:pt x="9205" y="20435"/>
                      <a:pt x="9175" y="20446"/>
                    </a:cubicBezTo>
                    <a:cubicBezTo>
                      <a:pt x="9144" y="20446"/>
                      <a:pt x="9118" y="20468"/>
                      <a:pt x="9087" y="20468"/>
                    </a:cubicBezTo>
                    <a:cubicBezTo>
                      <a:pt x="9061" y="20479"/>
                      <a:pt x="9031" y="20501"/>
                      <a:pt x="9000" y="20501"/>
                    </a:cubicBezTo>
                    <a:cubicBezTo>
                      <a:pt x="8930" y="20512"/>
                      <a:pt x="8865" y="20468"/>
                      <a:pt x="8808" y="20413"/>
                    </a:cubicBezTo>
                    <a:cubicBezTo>
                      <a:pt x="8821" y="20358"/>
                      <a:pt x="8847" y="20358"/>
                      <a:pt x="8860" y="20314"/>
                    </a:cubicBezTo>
                    <a:cubicBezTo>
                      <a:pt x="8904" y="20314"/>
                      <a:pt x="8939" y="20237"/>
                      <a:pt x="8974" y="20193"/>
                    </a:cubicBezTo>
                    <a:cubicBezTo>
                      <a:pt x="8996" y="20170"/>
                      <a:pt x="9017" y="20137"/>
                      <a:pt x="9039" y="20115"/>
                    </a:cubicBezTo>
                    <a:cubicBezTo>
                      <a:pt x="9044" y="20115"/>
                      <a:pt x="9052" y="20115"/>
                      <a:pt x="9061" y="20104"/>
                    </a:cubicBezTo>
                    <a:cubicBezTo>
                      <a:pt x="9061" y="20104"/>
                      <a:pt x="9061" y="20082"/>
                      <a:pt x="9061" y="20082"/>
                    </a:cubicBezTo>
                    <a:cubicBezTo>
                      <a:pt x="9061" y="20082"/>
                      <a:pt x="9070" y="20082"/>
                      <a:pt x="9074" y="20082"/>
                    </a:cubicBezTo>
                    <a:cubicBezTo>
                      <a:pt x="9083" y="20060"/>
                      <a:pt x="9096" y="20049"/>
                      <a:pt x="9109" y="20038"/>
                    </a:cubicBezTo>
                    <a:cubicBezTo>
                      <a:pt x="9114" y="20038"/>
                      <a:pt x="9122" y="20038"/>
                      <a:pt x="9127" y="20038"/>
                    </a:cubicBezTo>
                    <a:cubicBezTo>
                      <a:pt x="9135" y="20038"/>
                      <a:pt x="9135" y="20016"/>
                      <a:pt x="9140" y="20016"/>
                    </a:cubicBezTo>
                    <a:cubicBezTo>
                      <a:pt x="9166" y="20005"/>
                      <a:pt x="9188" y="20016"/>
                      <a:pt x="9210" y="19983"/>
                    </a:cubicBezTo>
                    <a:cubicBezTo>
                      <a:pt x="9210" y="19983"/>
                      <a:pt x="9214" y="19961"/>
                      <a:pt x="9214" y="19961"/>
                    </a:cubicBezTo>
                    <a:cubicBezTo>
                      <a:pt x="9223" y="19961"/>
                      <a:pt x="9227" y="19961"/>
                      <a:pt x="9236" y="19950"/>
                    </a:cubicBezTo>
                    <a:cubicBezTo>
                      <a:pt x="9271" y="19906"/>
                      <a:pt x="9319" y="19895"/>
                      <a:pt x="9354" y="19851"/>
                    </a:cubicBezTo>
                    <a:cubicBezTo>
                      <a:pt x="9371" y="19829"/>
                      <a:pt x="9345" y="19829"/>
                      <a:pt x="9363" y="19807"/>
                    </a:cubicBezTo>
                    <a:cubicBezTo>
                      <a:pt x="9371" y="19807"/>
                      <a:pt x="9371" y="19785"/>
                      <a:pt x="9376" y="19785"/>
                    </a:cubicBezTo>
                    <a:cubicBezTo>
                      <a:pt x="9376" y="19785"/>
                      <a:pt x="9384" y="19785"/>
                      <a:pt x="9389" y="19785"/>
                    </a:cubicBezTo>
                    <a:cubicBezTo>
                      <a:pt x="9393" y="19774"/>
                      <a:pt x="9398" y="19752"/>
                      <a:pt x="9402" y="19741"/>
                    </a:cubicBezTo>
                    <a:cubicBezTo>
                      <a:pt x="9406" y="19741"/>
                      <a:pt x="9419" y="19719"/>
                      <a:pt x="9428" y="19719"/>
                    </a:cubicBezTo>
                    <a:cubicBezTo>
                      <a:pt x="9446" y="19697"/>
                      <a:pt x="9467" y="19675"/>
                      <a:pt x="9485" y="19641"/>
                    </a:cubicBezTo>
                    <a:cubicBezTo>
                      <a:pt x="9494" y="19630"/>
                      <a:pt x="9502" y="19608"/>
                      <a:pt x="9511" y="19586"/>
                    </a:cubicBezTo>
                    <a:cubicBezTo>
                      <a:pt x="9520" y="19586"/>
                      <a:pt x="9533" y="19564"/>
                      <a:pt x="9537" y="19542"/>
                    </a:cubicBezTo>
                    <a:cubicBezTo>
                      <a:pt x="9446" y="19542"/>
                      <a:pt x="9371" y="19619"/>
                      <a:pt x="9297" y="19664"/>
                    </a:cubicBezTo>
                    <a:cubicBezTo>
                      <a:pt x="9284" y="19664"/>
                      <a:pt x="9275" y="19664"/>
                      <a:pt x="9262" y="19675"/>
                    </a:cubicBezTo>
                    <a:cubicBezTo>
                      <a:pt x="9253" y="19675"/>
                      <a:pt x="9245" y="19686"/>
                      <a:pt x="9236" y="19697"/>
                    </a:cubicBezTo>
                    <a:cubicBezTo>
                      <a:pt x="9227" y="19697"/>
                      <a:pt x="9214" y="19697"/>
                      <a:pt x="9205" y="19697"/>
                    </a:cubicBezTo>
                    <a:cubicBezTo>
                      <a:pt x="9179" y="19708"/>
                      <a:pt x="9157" y="19730"/>
                      <a:pt x="9127" y="19752"/>
                    </a:cubicBezTo>
                    <a:cubicBezTo>
                      <a:pt x="9118" y="19752"/>
                      <a:pt x="9100" y="19774"/>
                      <a:pt x="9092" y="19785"/>
                    </a:cubicBezTo>
                    <a:cubicBezTo>
                      <a:pt x="9083" y="19785"/>
                      <a:pt x="9074" y="19785"/>
                      <a:pt x="9070" y="19785"/>
                    </a:cubicBezTo>
                    <a:cubicBezTo>
                      <a:pt x="9061" y="19785"/>
                      <a:pt x="9061" y="19796"/>
                      <a:pt x="9052" y="19796"/>
                    </a:cubicBezTo>
                    <a:cubicBezTo>
                      <a:pt x="9022" y="19796"/>
                      <a:pt x="8982" y="19807"/>
                      <a:pt x="8952" y="19807"/>
                    </a:cubicBezTo>
                    <a:cubicBezTo>
                      <a:pt x="8934" y="19807"/>
                      <a:pt x="8913" y="19785"/>
                      <a:pt x="8895" y="19785"/>
                    </a:cubicBezTo>
                    <a:cubicBezTo>
                      <a:pt x="8873" y="19785"/>
                      <a:pt x="8847" y="19807"/>
                      <a:pt x="8830" y="19752"/>
                    </a:cubicBezTo>
                    <a:cubicBezTo>
                      <a:pt x="8821" y="19730"/>
                      <a:pt x="8830" y="19719"/>
                      <a:pt x="8830" y="19697"/>
                    </a:cubicBezTo>
                    <a:cubicBezTo>
                      <a:pt x="8830" y="19641"/>
                      <a:pt x="8838" y="19608"/>
                      <a:pt x="8851" y="19575"/>
                    </a:cubicBezTo>
                    <a:cubicBezTo>
                      <a:pt x="8851" y="19575"/>
                      <a:pt x="8851" y="19553"/>
                      <a:pt x="8851" y="19553"/>
                    </a:cubicBezTo>
                    <a:cubicBezTo>
                      <a:pt x="8851" y="19553"/>
                      <a:pt x="8865" y="19553"/>
                      <a:pt x="8873" y="19553"/>
                    </a:cubicBezTo>
                    <a:cubicBezTo>
                      <a:pt x="8882" y="19498"/>
                      <a:pt x="8900" y="19487"/>
                      <a:pt x="8921" y="19454"/>
                    </a:cubicBezTo>
                    <a:cubicBezTo>
                      <a:pt x="8934" y="19432"/>
                      <a:pt x="8952" y="19399"/>
                      <a:pt x="8974" y="19377"/>
                    </a:cubicBezTo>
                    <a:cubicBezTo>
                      <a:pt x="9026" y="19300"/>
                      <a:pt x="9105" y="19245"/>
                      <a:pt x="9188" y="19212"/>
                    </a:cubicBezTo>
                    <a:cubicBezTo>
                      <a:pt x="9192" y="19212"/>
                      <a:pt x="9197" y="19201"/>
                      <a:pt x="9201" y="19212"/>
                    </a:cubicBezTo>
                    <a:cubicBezTo>
                      <a:pt x="9201" y="19212"/>
                      <a:pt x="9201" y="19212"/>
                      <a:pt x="9210" y="19212"/>
                    </a:cubicBezTo>
                    <a:cubicBezTo>
                      <a:pt x="9232" y="19201"/>
                      <a:pt x="9249" y="19168"/>
                      <a:pt x="9275" y="19157"/>
                    </a:cubicBezTo>
                    <a:cubicBezTo>
                      <a:pt x="9280" y="19157"/>
                      <a:pt x="9288" y="19157"/>
                      <a:pt x="9293" y="19134"/>
                    </a:cubicBezTo>
                    <a:cubicBezTo>
                      <a:pt x="9349" y="19101"/>
                      <a:pt x="9441" y="19057"/>
                      <a:pt x="9481" y="18969"/>
                    </a:cubicBezTo>
                    <a:cubicBezTo>
                      <a:pt x="9507" y="18914"/>
                      <a:pt x="9529" y="18837"/>
                      <a:pt x="9559" y="18782"/>
                    </a:cubicBezTo>
                    <a:cubicBezTo>
                      <a:pt x="9612" y="18661"/>
                      <a:pt x="9664" y="18550"/>
                      <a:pt x="9716" y="18407"/>
                    </a:cubicBezTo>
                    <a:cubicBezTo>
                      <a:pt x="9716" y="18385"/>
                      <a:pt x="9721" y="18385"/>
                      <a:pt x="9725" y="18363"/>
                    </a:cubicBezTo>
                    <a:cubicBezTo>
                      <a:pt x="9725" y="18363"/>
                      <a:pt x="9734" y="18363"/>
                      <a:pt x="9734" y="18352"/>
                    </a:cubicBezTo>
                    <a:cubicBezTo>
                      <a:pt x="9734" y="18341"/>
                      <a:pt x="9734" y="18330"/>
                      <a:pt x="9734" y="18330"/>
                    </a:cubicBezTo>
                    <a:cubicBezTo>
                      <a:pt x="9734" y="18330"/>
                      <a:pt x="9747" y="18286"/>
                      <a:pt x="9756" y="18275"/>
                    </a:cubicBezTo>
                    <a:cubicBezTo>
                      <a:pt x="9756" y="18253"/>
                      <a:pt x="9765" y="18242"/>
                      <a:pt x="9773" y="18220"/>
                    </a:cubicBezTo>
                    <a:cubicBezTo>
                      <a:pt x="9782" y="18198"/>
                      <a:pt x="9800" y="18121"/>
                      <a:pt x="9804" y="18077"/>
                    </a:cubicBezTo>
                    <a:cubicBezTo>
                      <a:pt x="9804" y="18066"/>
                      <a:pt x="9804" y="18033"/>
                      <a:pt x="9804" y="18022"/>
                    </a:cubicBezTo>
                    <a:cubicBezTo>
                      <a:pt x="9813" y="17977"/>
                      <a:pt x="9826" y="17944"/>
                      <a:pt x="9834" y="17900"/>
                    </a:cubicBezTo>
                    <a:cubicBezTo>
                      <a:pt x="9843" y="17856"/>
                      <a:pt x="9848" y="17812"/>
                      <a:pt x="9861" y="17779"/>
                    </a:cubicBezTo>
                    <a:cubicBezTo>
                      <a:pt x="9861" y="17779"/>
                      <a:pt x="9869" y="17779"/>
                      <a:pt x="9869" y="17757"/>
                    </a:cubicBezTo>
                    <a:cubicBezTo>
                      <a:pt x="9882" y="17691"/>
                      <a:pt x="9909" y="17603"/>
                      <a:pt x="9917" y="17515"/>
                    </a:cubicBezTo>
                    <a:cubicBezTo>
                      <a:pt x="9917" y="17515"/>
                      <a:pt x="9917" y="17489"/>
                      <a:pt x="9917" y="17437"/>
                    </a:cubicBezTo>
                    <a:cubicBezTo>
                      <a:pt x="9917" y="17437"/>
                      <a:pt x="9917" y="17393"/>
                      <a:pt x="9917" y="17360"/>
                    </a:cubicBezTo>
                    <a:lnTo>
                      <a:pt x="9909" y="17360"/>
                    </a:lnTo>
                    <a:cubicBezTo>
                      <a:pt x="9909" y="17360"/>
                      <a:pt x="9909" y="17239"/>
                      <a:pt x="9904" y="17206"/>
                    </a:cubicBezTo>
                    <a:cubicBezTo>
                      <a:pt x="9904" y="17162"/>
                      <a:pt x="9882" y="17118"/>
                      <a:pt x="9874" y="17085"/>
                    </a:cubicBezTo>
                    <a:cubicBezTo>
                      <a:pt x="9830" y="16941"/>
                      <a:pt x="9765" y="16809"/>
                      <a:pt x="9716" y="16677"/>
                    </a:cubicBezTo>
                    <a:cubicBezTo>
                      <a:pt x="9690" y="16655"/>
                      <a:pt x="9664" y="16622"/>
                      <a:pt x="9647" y="16556"/>
                    </a:cubicBezTo>
                    <a:cubicBezTo>
                      <a:pt x="9633" y="16545"/>
                      <a:pt x="9620" y="16534"/>
                      <a:pt x="9607" y="16523"/>
                    </a:cubicBezTo>
                    <a:cubicBezTo>
                      <a:pt x="9607" y="16479"/>
                      <a:pt x="9581" y="16468"/>
                      <a:pt x="9572" y="16412"/>
                    </a:cubicBezTo>
                    <a:cubicBezTo>
                      <a:pt x="9568" y="16390"/>
                      <a:pt x="9572" y="16335"/>
                      <a:pt x="9564" y="16302"/>
                    </a:cubicBezTo>
                    <a:cubicBezTo>
                      <a:pt x="9559" y="16247"/>
                      <a:pt x="9555" y="16214"/>
                      <a:pt x="9555" y="16192"/>
                    </a:cubicBezTo>
                    <a:cubicBezTo>
                      <a:pt x="9555" y="16104"/>
                      <a:pt x="9585" y="16071"/>
                      <a:pt x="9599" y="16016"/>
                    </a:cubicBezTo>
                    <a:cubicBezTo>
                      <a:pt x="9616" y="16005"/>
                      <a:pt x="9642" y="16005"/>
                      <a:pt x="9668" y="16005"/>
                    </a:cubicBezTo>
                    <a:cubicBezTo>
                      <a:pt x="9668" y="16038"/>
                      <a:pt x="9690" y="16005"/>
                      <a:pt x="9686" y="16027"/>
                    </a:cubicBezTo>
                    <a:cubicBezTo>
                      <a:pt x="9699" y="16060"/>
                      <a:pt x="9721" y="16060"/>
                      <a:pt x="9738" y="16082"/>
                    </a:cubicBezTo>
                    <a:cubicBezTo>
                      <a:pt x="9756" y="16093"/>
                      <a:pt x="9760" y="16126"/>
                      <a:pt x="9773" y="16148"/>
                    </a:cubicBezTo>
                    <a:cubicBezTo>
                      <a:pt x="9817" y="16192"/>
                      <a:pt x="9856" y="16269"/>
                      <a:pt x="9896" y="16357"/>
                    </a:cubicBezTo>
                    <a:cubicBezTo>
                      <a:pt x="9913" y="16390"/>
                      <a:pt x="9931" y="16435"/>
                      <a:pt x="9948" y="16479"/>
                    </a:cubicBezTo>
                    <a:cubicBezTo>
                      <a:pt x="9957" y="16490"/>
                      <a:pt x="9961" y="16523"/>
                      <a:pt x="9970" y="16545"/>
                    </a:cubicBezTo>
                    <a:cubicBezTo>
                      <a:pt x="9970" y="16556"/>
                      <a:pt x="9979" y="16556"/>
                      <a:pt x="9983" y="16567"/>
                    </a:cubicBezTo>
                    <a:cubicBezTo>
                      <a:pt x="9987" y="16589"/>
                      <a:pt x="9992" y="16611"/>
                      <a:pt x="9996" y="16633"/>
                    </a:cubicBezTo>
                    <a:cubicBezTo>
                      <a:pt x="10005" y="16655"/>
                      <a:pt x="10027" y="16710"/>
                      <a:pt x="10035" y="16743"/>
                    </a:cubicBezTo>
                    <a:cubicBezTo>
                      <a:pt x="10040" y="16765"/>
                      <a:pt x="10035" y="16776"/>
                      <a:pt x="10044" y="16787"/>
                    </a:cubicBezTo>
                    <a:cubicBezTo>
                      <a:pt x="10044" y="16809"/>
                      <a:pt x="10053" y="16809"/>
                      <a:pt x="10057" y="16820"/>
                    </a:cubicBezTo>
                    <a:cubicBezTo>
                      <a:pt x="10062" y="16842"/>
                      <a:pt x="10066" y="16875"/>
                      <a:pt x="10075" y="16897"/>
                    </a:cubicBezTo>
                    <a:cubicBezTo>
                      <a:pt x="10088" y="16952"/>
                      <a:pt x="10101" y="17007"/>
                      <a:pt x="10114" y="17063"/>
                    </a:cubicBezTo>
                    <a:cubicBezTo>
                      <a:pt x="10127" y="17118"/>
                      <a:pt x="10140" y="17162"/>
                      <a:pt x="10149" y="17217"/>
                    </a:cubicBezTo>
                    <a:cubicBezTo>
                      <a:pt x="10149" y="17228"/>
                      <a:pt x="10149" y="17250"/>
                      <a:pt x="10149" y="17261"/>
                    </a:cubicBezTo>
                    <a:cubicBezTo>
                      <a:pt x="10149" y="17261"/>
                      <a:pt x="10158" y="17283"/>
                      <a:pt x="10158" y="17283"/>
                    </a:cubicBezTo>
                    <a:cubicBezTo>
                      <a:pt x="10158" y="17316"/>
                      <a:pt x="10162" y="17382"/>
                      <a:pt x="10167" y="17426"/>
                    </a:cubicBezTo>
                    <a:cubicBezTo>
                      <a:pt x="10167" y="17426"/>
                      <a:pt x="10167" y="17426"/>
                      <a:pt x="10167" y="17426"/>
                    </a:cubicBezTo>
                    <a:cubicBezTo>
                      <a:pt x="10167" y="17526"/>
                      <a:pt x="10175" y="17559"/>
                      <a:pt x="10167" y="17647"/>
                    </a:cubicBezTo>
                    <a:cubicBezTo>
                      <a:pt x="10167" y="17669"/>
                      <a:pt x="10158" y="17691"/>
                      <a:pt x="10158" y="17713"/>
                    </a:cubicBezTo>
                    <a:cubicBezTo>
                      <a:pt x="10158" y="17746"/>
                      <a:pt x="10158" y="17779"/>
                      <a:pt x="10158" y="17812"/>
                    </a:cubicBezTo>
                    <a:cubicBezTo>
                      <a:pt x="10158" y="17812"/>
                      <a:pt x="10149" y="17878"/>
                      <a:pt x="10149" y="17889"/>
                    </a:cubicBezTo>
                    <a:cubicBezTo>
                      <a:pt x="10149" y="17889"/>
                      <a:pt x="10153" y="17911"/>
                      <a:pt x="10153" y="17922"/>
                    </a:cubicBezTo>
                    <a:cubicBezTo>
                      <a:pt x="10153" y="17944"/>
                      <a:pt x="10153" y="18011"/>
                      <a:pt x="10149" y="18055"/>
                    </a:cubicBezTo>
                    <a:cubicBezTo>
                      <a:pt x="10149" y="18121"/>
                      <a:pt x="10132" y="18176"/>
                      <a:pt x="10140" y="18242"/>
                    </a:cubicBezTo>
                    <a:cubicBezTo>
                      <a:pt x="10123" y="18297"/>
                      <a:pt x="10110" y="18352"/>
                      <a:pt x="10101" y="18418"/>
                    </a:cubicBezTo>
                    <a:cubicBezTo>
                      <a:pt x="10097" y="18462"/>
                      <a:pt x="10097" y="18473"/>
                      <a:pt x="10088" y="18506"/>
                    </a:cubicBezTo>
                    <a:cubicBezTo>
                      <a:pt x="10088" y="18528"/>
                      <a:pt x="10088" y="18561"/>
                      <a:pt x="10079" y="18583"/>
                    </a:cubicBezTo>
                    <a:cubicBezTo>
                      <a:pt x="10079" y="18583"/>
                      <a:pt x="10079" y="18616"/>
                      <a:pt x="10075" y="18616"/>
                    </a:cubicBezTo>
                    <a:cubicBezTo>
                      <a:pt x="10075" y="18616"/>
                      <a:pt x="10066" y="18628"/>
                      <a:pt x="10066" y="18628"/>
                    </a:cubicBezTo>
                    <a:cubicBezTo>
                      <a:pt x="10062" y="18661"/>
                      <a:pt x="10057" y="18694"/>
                      <a:pt x="10049" y="18738"/>
                    </a:cubicBezTo>
                    <a:cubicBezTo>
                      <a:pt x="10040" y="18760"/>
                      <a:pt x="10035" y="18793"/>
                      <a:pt x="10027" y="18826"/>
                    </a:cubicBezTo>
                    <a:cubicBezTo>
                      <a:pt x="10027" y="18837"/>
                      <a:pt x="10027" y="18859"/>
                      <a:pt x="10027" y="18870"/>
                    </a:cubicBezTo>
                    <a:cubicBezTo>
                      <a:pt x="10027" y="18870"/>
                      <a:pt x="10018" y="18870"/>
                      <a:pt x="10018" y="18881"/>
                    </a:cubicBezTo>
                    <a:cubicBezTo>
                      <a:pt x="10014" y="18914"/>
                      <a:pt x="10009" y="18947"/>
                      <a:pt x="10000" y="18980"/>
                    </a:cubicBezTo>
                    <a:cubicBezTo>
                      <a:pt x="9992" y="19035"/>
                      <a:pt x="9974" y="19101"/>
                      <a:pt x="9952" y="19145"/>
                    </a:cubicBezTo>
                    <a:cubicBezTo>
                      <a:pt x="9939" y="19223"/>
                      <a:pt x="9931" y="19289"/>
                      <a:pt x="9922" y="19344"/>
                    </a:cubicBezTo>
                    <a:cubicBezTo>
                      <a:pt x="9922" y="19366"/>
                      <a:pt x="9913" y="19399"/>
                      <a:pt x="9909" y="19421"/>
                    </a:cubicBezTo>
                    <a:cubicBezTo>
                      <a:pt x="9909" y="19443"/>
                      <a:pt x="9909" y="19454"/>
                      <a:pt x="9909" y="19465"/>
                    </a:cubicBezTo>
                    <a:cubicBezTo>
                      <a:pt x="9909" y="19465"/>
                      <a:pt x="9904" y="19465"/>
                      <a:pt x="9900" y="19476"/>
                    </a:cubicBezTo>
                    <a:cubicBezTo>
                      <a:pt x="9900" y="19487"/>
                      <a:pt x="9900" y="19509"/>
                      <a:pt x="9891" y="19520"/>
                    </a:cubicBezTo>
                    <a:cubicBezTo>
                      <a:pt x="9882" y="19553"/>
                      <a:pt x="9874" y="19553"/>
                      <a:pt x="9869" y="19586"/>
                    </a:cubicBezTo>
                    <a:moveTo>
                      <a:pt x="11346" y="20633"/>
                    </a:moveTo>
                    <a:cubicBezTo>
                      <a:pt x="11346" y="20633"/>
                      <a:pt x="11337" y="20710"/>
                      <a:pt x="11329" y="20743"/>
                    </a:cubicBezTo>
                    <a:cubicBezTo>
                      <a:pt x="11329" y="20743"/>
                      <a:pt x="11324" y="20743"/>
                      <a:pt x="11320" y="20765"/>
                    </a:cubicBezTo>
                    <a:cubicBezTo>
                      <a:pt x="11320" y="20787"/>
                      <a:pt x="11316" y="20821"/>
                      <a:pt x="11311" y="20843"/>
                    </a:cubicBezTo>
                    <a:cubicBezTo>
                      <a:pt x="11302" y="20876"/>
                      <a:pt x="11285" y="20909"/>
                      <a:pt x="11272" y="20931"/>
                    </a:cubicBezTo>
                    <a:cubicBezTo>
                      <a:pt x="11263" y="20942"/>
                      <a:pt x="11259" y="20964"/>
                      <a:pt x="11250" y="20975"/>
                    </a:cubicBezTo>
                    <a:cubicBezTo>
                      <a:pt x="11241" y="20997"/>
                      <a:pt x="11228" y="21008"/>
                      <a:pt x="11224" y="21041"/>
                    </a:cubicBezTo>
                    <a:cubicBezTo>
                      <a:pt x="11224" y="21041"/>
                      <a:pt x="11224" y="21063"/>
                      <a:pt x="11224" y="21063"/>
                    </a:cubicBezTo>
                    <a:cubicBezTo>
                      <a:pt x="11215" y="21096"/>
                      <a:pt x="11215" y="21085"/>
                      <a:pt x="11206" y="21096"/>
                    </a:cubicBezTo>
                    <a:cubicBezTo>
                      <a:pt x="11189" y="21140"/>
                      <a:pt x="11171" y="21173"/>
                      <a:pt x="11154" y="21217"/>
                    </a:cubicBezTo>
                    <a:cubicBezTo>
                      <a:pt x="11154" y="21228"/>
                      <a:pt x="11145" y="21239"/>
                      <a:pt x="11141" y="21261"/>
                    </a:cubicBezTo>
                    <a:cubicBezTo>
                      <a:pt x="11136" y="21261"/>
                      <a:pt x="11123" y="21261"/>
                      <a:pt x="11115" y="21283"/>
                    </a:cubicBezTo>
                    <a:cubicBezTo>
                      <a:pt x="11115" y="21283"/>
                      <a:pt x="11106" y="21317"/>
                      <a:pt x="11097" y="21317"/>
                    </a:cubicBezTo>
                    <a:cubicBezTo>
                      <a:pt x="11088" y="21339"/>
                      <a:pt x="11080" y="21339"/>
                      <a:pt x="11067" y="21361"/>
                    </a:cubicBezTo>
                    <a:cubicBezTo>
                      <a:pt x="11053" y="21372"/>
                      <a:pt x="11040" y="21405"/>
                      <a:pt x="11027" y="21427"/>
                    </a:cubicBezTo>
                    <a:cubicBezTo>
                      <a:pt x="11027" y="21427"/>
                      <a:pt x="11023" y="21449"/>
                      <a:pt x="11018" y="21449"/>
                    </a:cubicBezTo>
                    <a:cubicBezTo>
                      <a:pt x="11005" y="21471"/>
                      <a:pt x="10988" y="21482"/>
                      <a:pt x="10975" y="21504"/>
                    </a:cubicBezTo>
                    <a:cubicBezTo>
                      <a:pt x="10962" y="21526"/>
                      <a:pt x="10949" y="21559"/>
                      <a:pt x="10940" y="21559"/>
                    </a:cubicBezTo>
                    <a:cubicBezTo>
                      <a:pt x="10922" y="21581"/>
                      <a:pt x="10887" y="21592"/>
                      <a:pt x="10861" y="21592"/>
                    </a:cubicBezTo>
                    <a:cubicBezTo>
                      <a:pt x="10813" y="21592"/>
                      <a:pt x="10748" y="21581"/>
                      <a:pt x="10704" y="21559"/>
                    </a:cubicBezTo>
                    <a:cubicBezTo>
                      <a:pt x="10691" y="21559"/>
                      <a:pt x="10678" y="21548"/>
                      <a:pt x="10665" y="21537"/>
                    </a:cubicBezTo>
                    <a:cubicBezTo>
                      <a:pt x="10651" y="21526"/>
                      <a:pt x="10638" y="21482"/>
                      <a:pt x="10621" y="21471"/>
                    </a:cubicBezTo>
                    <a:cubicBezTo>
                      <a:pt x="10612" y="21471"/>
                      <a:pt x="10603" y="21471"/>
                      <a:pt x="10595" y="21449"/>
                    </a:cubicBezTo>
                    <a:cubicBezTo>
                      <a:pt x="10595" y="21449"/>
                      <a:pt x="10590" y="21438"/>
                      <a:pt x="10586" y="21427"/>
                    </a:cubicBezTo>
                    <a:cubicBezTo>
                      <a:pt x="10577" y="21427"/>
                      <a:pt x="10568" y="21427"/>
                      <a:pt x="10560" y="21416"/>
                    </a:cubicBezTo>
                    <a:cubicBezTo>
                      <a:pt x="10560" y="21416"/>
                      <a:pt x="10551" y="21416"/>
                      <a:pt x="10551" y="21416"/>
                    </a:cubicBezTo>
                    <a:cubicBezTo>
                      <a:pt x="10551" y="21416"/>
                      <a:pt x="10551" y="21394"/>
                      <a:pt x="10551" y="21394"/>
                    </a:cubicBezTo>
                    <a:cubicBezTo>
                      <a:pt x="10551" y="21394"/>
                      <a:pt x="10538" y="21394"/>
                      <a:pt x="10538" y="21394"/>
                    </a:cubicBezTo>
                    <a:cubicBezTo>
                      <a:pt x="10533" y="21394"/>
                      <a:pt x="10525" y="21361"/>
                      <a:pt x="10516" y="21350"/>
                    </a:cubicBezTo>
                    <a:cubicBezTo>
                      <a:pt x="10512" y="21350"/>
                      <a:pt x="10503" y="21339"/>
                      <a:pt x="10494" y="21328"/>
                    </a:cubicBezTo>
                    <a:cubicBezTo>
                      <a:pt x="10485" y="21328"/>
                      <a:pt x="10477" y="21283"/>
                      <a:pt x="10468" y="21272"/>
                    </a:cubicBezTo>
                    <a:cubicBezTo>
                      <a:pt x="10468" y="21272"/>
                      <a:pt x="10459" y="21272"/>
                      <a:pt x="10455" y="21250"/>
                    </a:cubicBezTo>
                    <a:cubicBezTo>
                      <a:pt x="10455" y="21250"/>
                      <a:pt x="10455" y="21239"/>
                      <a:pt x="10450" y="21239"/>
                    </a:cubicBezTo>
                    <a:cubicBezTo>
                      <a:pt x="10446" y="21228"/>
                      <a:pt x="10433" y="21228"/>
                      <a:pt x="10429" y="21217"/>
                    </a:cubicBezTo>
                    <a:cubicBezTo>
                      <a:pt x="10420" y="21217"/>
                      <a:pt x="10411" y="21206"/>
                      <a:pt x="10407" y="21195"/>
                    </a:cubicBezTo>
                    <a:cubicBezTo>
                      <a:pt x="10402" y="21195"/>
                      <a:pt x="10398" y="21162"/>
                      <a:pt x="10389" y="21151"/>
                    </a:cubicBezTo>
                    <a:cubicBezTo>
                      <a:pt x="10381" y="21151"/>
                      <a:pt x="10376" y="21151"/>
                      <a:pt x="10372" y="21129"/>
                    </a:cubicBezTo>
                    <a:cubicBezTo>
                      <a:pt x="10367" y="21129"/>
                      <a:pt x="10363" y="21107"/>
                      <a:pt x="10354" y="21096"/>
                    </a:cubicBezTo>
                    <a:cubicBezTo>
                      <a:pt x="10315" y="21019"/>
                      <a:pt x="10271" y="20953"/>
                      <a:pt x="10228" y="20887"/>
                    </a:cubicBezTo>
                    <a:cubicBezTo>
                      <a:pt x="10228" y="20887"/>
                      <a:pt x="10219" y="20887"/>
                      <a:pt x="10219" y="20887"/>
                    </a:cubicBezTo>
                    <a:cubicBezTo>
                      <a:pt x="10219" y="20887"/>
                      <a:pt x="10219" y="20865"/>
                      <a:pt x="10215" y="20865"/>
                    </a:cubicBezTo>
                    <a:cubicBezTo>
                      <a:pt x="10210" y="20865"/>
                      <a:pt x="10201" y="20854"/>
                      <a:pt x="10197" y="20843"/>
                    </a:cubicBezTo>
                    <a:cubicBezTo>
                      <a:pt x="10193" y="20832"/>
                      <a:pt x="10188" y="20810"/>
                      <a:pt x="10180" y="20799"/>
                    </a:cubicBezTo>
                    <a:cubicBezTo>
                      <a:pt x="10171" y="20799"/>
                      <a:pt x="10167" y="20799"/>
                      <a:pt x="10158" y="20776"/>
                    </a:cubicBezTo>
                    <a:cubicBezTo>
                      <a:pt x="10149" y="20776"/>
                      <a:pt x="10149" y="20743"/>
                      <a:pt x="10140" y="20743"/>
                    </a:cubicBezTo>
                    <a:cubicBezTo>
                      <a:pt x="10136" y="20721"/>
                      <a:pt x="10127" y="20721"/>
                      <a:pt x="10123" y="20721"/>
                    </a:cubicBezTo>
                    <a:cubicBezTo>
                      <a:pt x="10114" y="20721"/>
                      <a:pt x="10110" y="20688"/>
                      <a:pt x="10105" y="20666"/>
                    </a:cubicBezTo>
                    <a:cubicBezTo>
                      <a:pt x="10101" y="20666"/>
                      <a:pt x="10092" y="20666"/>
                      <a:pt x="10083" y="20666"/>
                    </a:cubicBezTo>
                    <a:cubicBezTo>
                      <a:pt x="10070" y="20644"/>
                      <a:pt x="10062" y="20622"/>
                      <a:pt x="10053" y="20611"/>
                    </a:cubicBezTo>
                    <a:cubicBezTo>
                      <a:pt x="10040" y="20589"/>
                      <a:pt x="10027" y="20567"/>
                      <a:pt x="10018" y="20545"/>
                    </a:cubicBezTo>
                    <a:cubicBezTo>
                      <a:pt x="10018" y="20545"/>
                      <a:pt x="10009" y="20545"/>
                      <a:pt x="10005" y="20534"/>
                    </a:cubicBezTo>
                    <a:cubicBezTo>
                      <a:pt x="10005" y="20534"/>
                      <a:pt x="10005" y="20512"/>
                      <a:pt x="10005" y="20512"/>
                    </a:cubicBezTo>
                    <a:cubicBezTo>
                      <a:pt x="10000" y="20512"/>
                      <a:pt x="9987" y="20512"/>
                      <a:pt x="9987" y="20490"/>
                    </a:cubicBezTo>
                    <a:cubicBezTo>
                      <a:pt x="9979" y="20479"/>
                      <a:pt x="9974" y="20457"/>
                      <a:pt x="9970" y="20446"/>
                    </a:cubicBezTo>
                    <a:cubicBezTo>
                      <a:pt x="9961" y="20446"/>
                      <a:pt x="9957" y="20446"/>
                      <a:pt x="9948" y="20424"/>
                    </a:cubicBezTo>
                    <a:cubicBezTo>
                      <a:pt x="9948" y="20424"/>
                      <a:pt x="9948" y="20402"/>
                      <a:pt x="9939" y="20391"/>
                    </a:cubicBezTo>
                    <a:cubicBezTo>
                      <a:pt x="9931" y="20391"/>
                      <a:pt x="9922" y="20391"/>
                      <a:pt x="9913" y="20369"/>
                    </a:cubicBezTo>
                    <a:cubicBezTo>
                      <a:pt x="9922" y="20270"/>
                      <a:pt x="9948" y="20170"/>
                      <a:pt x="9970" y="20082"/>
                    </a:cubicBezTo>
                    <a:cubicBezTo>
                      <a:pt x="9979" y="20049"/>
                      <a:pt x="9987" y="20005"/>
                      <a:pt x="9992" y="19972"/>
                    </a:cubicBezTo>
                    <a:cubicBezTo>
                      <a:pt x="9996" y="19939"/>
                      <a:pt x="9992" y="19873"/>
                      <a:pt x="10000" y="19829"/>
                    </a:cubicBezTo>
                    <a:cubicBezTo>
                      <a:pt x="10000" y="19796"/>
                      <a:pt x="10014" y="19752"/>
                      <a:pt x="10018" y="19719"/>
                    </a:cubicBezTo>
                    <a:cubicBezTo>
                      <a:pt x="10022" y="19675"/>
                      <a:pt x="10022" y="19630"/>
                      <a:pt x="10031" y="19597"/>
                    </a:cubicBezTo>
                    <a:cubicBezTo>
                      <a:pt x="10040" y="19553"/>
                      <a:pt x="10057" y="19509"/>
                      <a:pt x="10062" y="19465"/>
                    </a:cubicBezTo>
                    <a:cubicBezTo>
                      <a:pt x="10062" y="19443"/>
                      <a:pt x="10062" y="19399"/>
                      <a:pt x="10062" y="19366"/>
                    </a:cubicBezTo>
                    <a:cubicBezTo>
                      <a:pt x="10062" y="19366"/>
                      <a:pt x="10070" y="19355"/>
                      <a:pt x="10070" y="19344"/>
                    </a:cubicBezTo>
                    <a:cubicBezTo>
                      <a:pt x="10070" y="19333"/>
                      <a:pt x="10070" y="19322"/>
                      <a:pt x="10070" y="19311"/>
                    </a:cubicBezTo>
                    <a:cubicBezTo>
                      <a:pt x="10075" y="19267"/>
                      <a:pt x="10092" y="19223"/>
                      <a:pt x="10097" y="19168"/>
                    </a:cubicBezTo>
                    <a:cubicBezTo>
                      <a:pt x="10097" y="19145"/>
                      <a:pt x="10097" y="19112"/>
                      <a:pt x="10105" y="19090"/>
                    </a:cubicBezTo>
                    <a:cubicBezTo>
                      <a:pt x="10114" y="19057"/>
                      <a:pt x="10136" y="19035"/>
                      <a:pt x="10145" y="19024"/>
                    </a:cubicBezTo>
                    <a:cubicBezTo>
                      <a:pt x="10149" y="19002"/>
                      <a:pt x="10153" y="18991"/>
                      <a:pt x="10162" y="18969"/>
                    </a:cubicBezTo>
                    <a:cubicBezTo>
                      <a:pt x="10180" y="18925"/>
                      <a:pt x="10197" y="18848"/>
                      <a:pt x="10206" y="18771"/>
                    </a:cubicBezTo>
                    <a:cubicBezTo>
                      <a:pt x="10223" y="18738"/>
                      <a:pt x="10241" y="18705"/>
                      <a:pt x="10258" y="18683"/>
                    </a:cubicBezTo>
                    <a:cubicBezTo>
                      <a:pt x="10263" y="18661"/>
                      <a:pt x="10267" y="18650"/>
                      <a:pt x="10276" y="18628"/>
                    </a:cubicBezTo>
                    <a:cubicBezTo>
                      <a:pt x="10280" y="18616"/>
                      <a:pt x="10293" y="18594"/>
                      <a:pt x="10298" y="18572"/>
                    </a:cubicBezTo>
                    <a:cubicBezTo>
                      <a:pt x="10381" y="18484"/>
                      <a:pt x="10512" y="18484"/>
                      <a:pt x="10608" y="18462"/>
                    </a:cubicBezTo>
                    <a:cubicBezTo>
                      <a:pt x="10634" y="18517"/>
                      <a:pt x="10682" y="18539"/>
                      <a:pt x="10704" y="18605"/>
                    </a:cubicBezTo>
                    <a:cubicBezTo>
                      <a:pt x="10704" y="18650"/>
                      <a:pt x="10691" y="18639"/>
                      <a:pt x="10686" y="18650"/>
                    </a:cubicBezTo>
                    <a:cubicBezTo>
                      <a:pt x="10686" y="18650"/>
                      <a:pt x="10686" y="18672"/>
                      <a:pt x="10686" y="18672"/>
                    </a:cubicBezTo>
                    <a:cubicBezTo>
                      <a:pt x="10678" y="18694"/>
                      <a:pt x="10669" y="18694"/>
                      <a:pt x="10660" y="18716"/>
                    </a:cubicBezTo>
                    <a:cubicBezTo>
                      <a:pt x="10647" y="18738"/>
                      <a:pt x="10638" y="18782"/>
                      <a:pt x="10621" y="18804"/>
                    </a:cubicBezTo>
                    <a:cubicBezTo>
                      <a:pt x="10616" y="18804"/>
                      <a:pt x="10616" y="18826"/>
                      <a:pt x="10612" y="18837"/>
                    </a:cubicBezTo>
                    <a:cubicBezTo>
                      <a:pt x="10608" y="18837"/>
                      <a:pt x="10599" y="18848"/>
                      <a:pt x="10590" y="18870"/>
                    </a:cubicBezTo>
                    <a:cubicBezTo>
                      <a:pt x="10590" y="18870"/>
                      <a:pt x="10590" y="18892"/>
                      <a:pt x="10590" y="18903"/>
                    </a:cubicBezTo>
                    <a:cubicBezTo>
                      <a:pt x="10582" y="18925"/>
                      <a:pt x="10568" y="18925"/>
                      <a:pt x="10564" y="18947"/>
                    </a:cubicBezTo>
                    <a:cubicBezTo>
                      <a:pt x="10564" y="18947"/>
                      <a:pt x="10564" y="18969"/>
                      <a:pt x="10564" y="18980"/>
                    </a:cubicBezTo>
                    <a:cubicBezTo>
                      <a:pt x="10542" y="19035"/>
                      <a:pt x="10516" y="19079"/>
                      <a:pt x="10503" y="19157"/>
                    </a:cubicBezTo>
                    <a:cubicBezTo>
                      <a:pt x="10481" y="19157"/>
                      <a:pt x="10468" y="19212"/>
                      <a:pt x="10450" y="19234"/>
                    </a:cubicBezTo>
                    <a:cubicBezTo>
                      <a:pt x="10442" y="19234"/>
                      <a:pt x="10433" y="19256"/>
                      <a:pt x="10424" y="19278"/>
                    </a:cubicBezTo>
                    <a:cubicBezTo>
                      <a:pt x="10424" y="19278"/>
                      <a:pt x="10424" y="19300"/>
                      <a:pt x="10424" y="19300"/>
                    </a:cubicBezTo>
                    <a:cubicBezTo>
                      <a:pt x="10416" y="19300"/>
                      <a:pt x="10411" y="19300"/>
                      <a:pt x="10402" y="19322"/>
                    </a:cubicBezTo>
                    <a:cubicBezTo>
                      <a:pt x="10402" y="19322"/>
                      <a:pt x="10402" y="19333"/>
                      <a:pt x="10398" y="19333"/>
                    </a:cubicBezTo>
                    <a:cubicBezTo>
                      <a:pt x="10367" y="19366"/>
                      <a:pt x="10337" y="19432"/>
                      <a:pt x="10306" y="19476"/>
                    </a:cubicBezTo>
                    <a:cubicBezTo>
                      <a:pt x="10284" y="19509"/>
                      <a:pt x="10263" y="19542"/>
                      <a:pt x="10241" y="19575"/>
                    </a:cubicBezTo>
                    <a:cubicBezTo>
                      <a:pt x="10241" y="19575"/>
                      <a:pt x="10241" y="19597"/>
                      <a:pt x="10241" y="19597"/>
                    </a:cubicBezTo>
                    <a:cubicBezTo>
                      <a:pt x="10241" y="19597"/>
                      <a:pt x="10236" y="19597"/>
                      <a:pt x="10236" y="19597"/>
                    </a:cubicBezTo>
                    <a:cubicBezTo>
                      <a:pt x="10236" y="19597"/>
                      <a:pt x="10236" y="19619"/>
                      <a:pt x="10228" y="19619"/>
                    </a:cubicBezTo>
                    <a:cubicBezTo>
                      <a:pt x="10228" y="19619"/>
                      <a:pt x="10223" y="19619"/>
                      <a:pt x="10219" y="19619"/>
                    </a:cubicBezTo>
                    <a:cubicBezTo>
                      <a:pt x="10219" y="19619"/>
                      <a:pt x="10219" y="19641"/>
                      <a:pt x="10219" y="19641"/>
                    </a:cubicBezTo>
                    <a:lnTo>
                      <a:pt x="10210" y="19641"/>
                    </a:lnTo>
                    <a:cubicBezTo>
                      <a:pt x="10210" y="19641"/>
                      <a:pt x="10210" y="19664"/>
                      <a:pt x="10210" y="19664"/>
                    </a:cubicBezTo>
                    <a:lnTo>
                      <a:pt x="10201" y="19664"/>
                    </a:lnTo>
                    <a:cubicBezTo>
                      <a:pt x="10201" y="19664"/>
                      <a:pt x="10201" y="19686"/>
                      <a:pt x="10197" y="19686"/>
                    </a:cubicBezTo>
                    <a:lnTo>
                      <a:pt x="10188" y="19686"/>
                    </a:lnTo>
                    <a:cubicBezTo>
                      <a:pt x="10188" y="19686"/>
                      <a:pt x="10188" y="19708"/>
                      <a:pt x="10184" y="19708"/>
                    </a:cubicBezTo>
                    <a:cubicBezTo>
                      <a:pt x="10184" y="19708"/>
                      <a:pt x="10180" y="19708"/>
                      <a:pt x="10175" y="19708"/>
                    </a:cubicBezTo>
                    <a:cubicBezTo>
                      <a:pt x="10175" y="19708"/>
                      <a:pt x="10175" y="19719"/>
                      <a:pt x="10175" y="19730"/>
                    </a:cubicBezTo>
                    <a:cubicBezTo>
                      <a:pt x="10175" y="19730"/>
                      <a:pt x="10171" y="19730"/>
                      <a:pt x="10167" y="19730"/>
                    </a:cubicBezTo>
                    <a:cubicBezTo>
                      <a:pt x="10167" y="19730"/>
                      <a:pt x="10167" y="19752"/>
                      <a:pt x="10167" y="19752"/>
                    </a:cubicBezTo>
                    <a:cubicBezTo>
                      <a:pt x="10153" y="19774"/>
                      <a:pt x="10132" y="19774"/>
                      <a:pt x="10123" y="19818"/>
                    </a:cubicBezTo>
                    <a:cubicBezTo>
                      <a:pt x="10149" y="19862"/>
                      <a:pt x="10171" y="19807"/>
                      <a:pt x="10188" y="19785"/>
                    </a:cubicBezTo>
                    <a:cubicBezTo>
                      <a:pt x="10206" y="19763"/>
                      <a:pt x="10223" y="19752"/>
                      <a:pt x="10245" y="19730"/>
                    </a:cubicBezTo>
                    <a:cubicBezTo>
                      <a:pt x="10254" y="19719"/>
                      <a:pt x="10271" y="19708"/>
                      <a:pt x="10284" y="19697"/>
                    </a:cubicBezTo>
                    <a:cubicBezTo>
                      <a:pt x="10311" y="19664"/>
                      <a:pt x="10333" y="19608"/>
                      <a:pt x="10363" y="19575"/>
                    </a:cubicBezTo>
                    <a:cubicBezTo>
                      <a:pt x="10367" y="19575"/>
                      <a:pt x="10372" y="19575"/>
                      <a:pt x="10381" y="19564"/>
                    </a:cubicBezTo>
                    <a:cubicBezTo>
                      <a:pt x="10394" y="19553"/>
                      <a:pt x="10407" y="19531"/>
                      <a:pt x="10420" y="19520"/>
                    </a:cubicBezTo>
                    <a:cubicBezTo>
                      <a:pt x="10424" y="19520"/>
                      <a:pt x="10442" y="19520"/>
                      <a:pt x="10442" y="19476"/>
                    </a:cubicBezTo>
                    <a:cubicBezTo>
                      <a:pt x="10455" y="19487"/>
                      <a:pt x="10468" y="19465"/>
                      <a:pt x="10477" y="19454"/>
                    </a:cubicBezTo>
                    <a:cubicBezTo>
                      <a:pt x="10507" y="19421"/>
                      <a:pt x="10547" y="19333"/>
                      <a:pt x="10582" y="19289"/>
                    </a:cubicBezTo>
                    <a:cubicBezTo>
                      <a:pt x="10586" y="19289"/>
                      <a:pt x="10590" y="19267"/>
                      <a:pt x="10599" y="19256"/>
                    </a:cubicBezTo>
                    <a:cubicBezTo>
                      <a:pt x="10612" y="19256"/>
                      <a:pt x="10625" y="19245"/>
                      <a:pt x="10634" y="19223"/>
                    </a:cubicBezTo>
                    <a:cubicBezTo>
                      <a:pt x="10647" y="19201"/>
                      <a:pt x="10665" y="19168"/>
                      <a:pt x="10682" y="19134"/>
                    </a:cubicBezTo>
                    <a:cubicBezTo>
                      <a:pt x="10691" y="19123"/>
                      <a:pt x="10695" y="19112"/>
                      <a:pt x="10700" y="19101"/>
                    </a:cubicBezTo>
                    <a:cubicBezTo>
                      <a:pt x="10708" y="19090"/>
                      <a:pt x="10717" y="19079"/>
                      <a:pt x="10730" y="19057"/>
                    </a:cubicBezTo>
                    <a:cubicBezTo>
                      <a:pt x="10739" y="19046"/>
                      <a:pt x="10752" y="19002"/>
                      <a:pt x="10769" y="18991"/>
                    </a:cubicBezTo>
                    <a:cubicBezTo>
                      <a:pt x="10769" y="18991"/>
                      <a:pt x="10787" y="18991"/>
                      <a:pt x="10791" y="18991"/>
                    </a:cubicBezTo>
                    <a:cubicBezTo>
                      <a:pt x="10796" y="18980"/>
                      <a:pt x="10804" y="18958"/>
                      <a:pt x="10809" y="18936"/>
                    </a:cubicBezTo>
                    <a:cubicBezTo>
                      <a:pt x="10822" y="18903"/>
                      <a:pt x="10839" y="18881"/>
                      <a:pt x="10857" y="18859"/>
                    </a:cubicBezTo>
                    <a:cubicBezTo>
                      <a:pt x="10866" y="18837"/>
                      <a:pt x="10874" y="18826"/>
                      <a:pt x="10879" y="18826"/>
                    </a:cubicBezTo>
                    <a:cubicBezTo>
                      <a:pt x="10900" y="18826"/>
                      <a:pt x="10914" y="18870"/>
                      <a:pt x="10927" y="18892"/>
                    </a:cubicBezTo>
                    <a:cubicBezTo>
                      <a:pt x="10931" y="19013"/>
                      <a:pt x="10914" y="19057"/>
                      <a:pt x="10900" y="19134"/>
                    </a:cubicBezTo>
                    <a:cubicBezTo>
                      <a:pt x="10887" y="19145"/>
                      <a:pt x="10879" y="19168"/>
                      <a:pt x="10870" y="19190"/>
                    </a:cubicBezTo>
                    <a:cubicBezTo>
                      <a:pt x="10857" y="19223"/>
                      <a:pt x="10844" y="19256"/>
                      <a:pt x="10831" y="19289"/>
                    </a:cubicBezTo>
                    <a:cubicBezTo>
                      <a:pt x="10831" y="19311"/>
                      <a:pt x="10813" y="19311"/>
                      <a:pt x="10809" y="19311"/>
                    </a:cubicBezTo>
                    <a:cubicBezTo>
                      <a:pt x="10809" y="19333"/>
                      <a:pt x="10809" y="19344"/>
                      <a:pt x="10796" y="19355"/>
                    </a:cubicBezTo>
                    <a:cubicBezTo>
                      <a:pt x="10782" y="19377"/>
                      <a:pt x="10769" y="19421"/>
                      <a:pt x="10756" y="19454"/>
                    </a:cubicBezTo>
                    <a:cubicBezTo>
                      <a:pt x="10748" y="19476"/>
                      <a:pt x="10739" y="19498"/>
                      <a:pt x="10734" y="19531"/>
                    </a:cubicBezTo>
                    <a:cubicBezTo>
                      <a:pt x="10717" y="19575"/>
                      <a:pt x="10695" y="19608"/>
                      <a:pt x="10686" y="19675"/>
                    </a:cubicBezTo>
                    <a:cubicBezTo>
                      <a:pt x="10665" y="19686"/>
                      <a:pt x="10651" y="19730"/>
                      <a:pt x="10634" y="19752"/>
                    </a:cubicBezTo>
                    <a:cubicBezTo>
                      <a:pt x="10625" y="19774"/>
                      <a:pt x="10616" y="19774"/>
                      <a:pt x="10608" y="19796"/>
                    </a:cubicBezTo>
                    <a:cubicBezTo>
                      <a:pt x="10608" y="19796"/>
                      <a:pt x="10608" y="19807"/>
                      <a:pt x="10608" y="19818"/>
                    </a:cubicBezTo>
                    <a:cubicBezTo>
                      <a:pt x="10603" y="19818"/>
                      <a:pt x="10595" y="19818"/>
                      <a:pt x="10586" y="19840"/>
                    </a:cubicBezTo>
                    <a:cubicBezTo>
                      <a:pt x="10586" y="19840"/>
                      <a:pt x="10586" y="19862"/>
                      <a:pt x="10586" y="19862"/>
                    </a:cubicBezTo>
                    <a:cubicBezTo>
                      <a:pt x="10555" y="19895"/>
                      <a:pt x="10525" y="19950"/>
                      <a:pt x="10494" y="20005"/>
                    </a:cubicBezTo>
                    <a:cubicBezTo>
                      <a:pt x="10472" y="20038"/>
                      <a:pt x="10450" y="20071"/>
                      <a:pt x="10429" y="20104"/>
                    </a:cubicBezTo>
                    <a:lnTo>
                      <a:pt x="10429" y="20126"/>
                    </a:lnTo>
                    <a:cubicBezTo>
                      <a:pt x="10429" y="20126"/>
                      <a:pt x="10420" y="20126"/>
                      <a:pt x="10416" y="20126"/>
                    </a:cubicBezTo>
                    <a:cubicBezTo>
                      <a:pt x="10416" y="20126"/>
                      <a:pt x="10416" y="20148"/>
                      <a:pt x="10411" y="20148"/>
                    </a:cubicBezTo>
                    <a:cubicBezTo>
                      <a:pt x="10411" y="20148"/>
                      <a:pt x="10407" y="20148"/>
                      <a:pt x="10407" y="20148"/>
                    </a:cubicBezTo>
                    <a:cubicBezTo>
                      <a:pt x="10407" y="20148"/>
                      <a:pt x="10407" y="20170"/>
                      <a:pt x="10402" y="20170"/>
                    </a:cubicBezTo>
                    <a:cubicBezTo>
                      <a:pt x="10402" y="20170"/>
                      <a:pt x="10394" y="20170"/>
                      <a:pt x="10394" y="20170"/>
                    </a:cubicBezTo>
                    <a:cubicBezTo>
                      <a:pt x="10394" y="20170"/>
                      <a:pt x="10394" y="20193"/>
                      <a:pt x="10394" y="20193"/>
                    </a:cubicBezTo>
                    <a:cubicBezTo>
                      <a:pt x="10394" y="20193"/>
                      <a:pt x="10389" y="20193"/>
                      <a:pt x="10385" y="20193"/>
                    </a:cubicBezTo>
                    <a:cubicBezTo>
                      <a:pt x="10385" y="20193"/>
                      <a:pt x="10385" y="20204"/>
                      <a:pt x="10381" y="20204"/>
                    </a:cubicBezTo>
                    <a:cubicBezTo>
                      <a:pt x="10381" y="20204"/>
                      <a:pt x="10376" y="20204"/>
                      <a:pt x="10372" y="20204"/>
                    </a:cubicBezTo>
                    <a:cubicBezTo>
                      <a:pt x="10372" y="20204"/>
                      <a:pt x="10372" y="20226"/>
                      <a:pt x="10367" y="20237"/>
                    </a:cubicBezTo>
                    <a:cubicBezTo>
                      <a:pt x="10367" y="20237"/>
                      <a:pt x="10363" y="20237"/>
                      <a:pt x="10359" y="20237"/>
                    </a:cubicBezTo>
                    <a:cubicBezTo>
                      <a:pt x="10359" y="20237"/>
                      <a:pt x="10359" y="20259"/>
                      <a:pt x="10359" y="20259"/>
                    </a:cubicBezTo>
                    <a:lnTo>
                      <a:pt x="10350" y="20259"/>
                    </a:lnTo>
                    <a:cubicBezTo>
                      <a:pt x="10350" y="20259"/>
                      <a:pt x="10350" y="20281"/>
                      <a:pt x="10350" y="20281"/>
                    </a:cubicBezTo>
                    <a:cubicBezTo>
                      <a:pt x="10337" y="20292"/>
                      <a:pt x="10315" y="20303"/>
                      <a:pt x="10306" y="20336"/>
                    </a:cubicBezTo>
                    <a:cubicBezTo>
                      <a:pt x="10333" y="20380"/>
                      <a:pt x="10354" y="20325"/>
                      <a:pt x="10372" y="20303"/>
                    </a:cubicBezTo>
                    <a:cubicBezTo>
                      <a:pt x="10389" y="20281"/>
                      <a:pt x="10407" y="20270"/>
                      <a:pt x="10429" y="20248"/>
                    </a:cubicBezTo>
                    <a:cubicBezTo>
                      <a:pt x="10442" y="20237"/>
                      <a:pt x="10459" y="20226"/>
                      <a:pt x="10468" y="20215"/>
                    </a:cubicBezTo>
                    <a:cubicBezTo>
                      <a:pt x="10494" y="20182"/>
                      <a:pt x="10516" y="20126"/>
                      <a:pt x="10551" y="20093"/>
                    </a:cubicBezTo>
                    <a:cubicBezTo>
                      <a:pt x="10555" y="20093"/>
                      <a:pt x="10560" y="20093"/>
                      <a:pt x="10568" y="20093"/>
                    </a:cubicBezTo>
                    <a:cubicBezTo>
                      <a:pt x="10582" y="20093"/>
                      <a:pt x="10595" y="20060"/>
                      <a:pt x="10608" y="20049"/>
                    </a:cubicBezTo>
                    <a:cubicBezTo>
                      <a:pt x="10612" y="20049"/>
                      <a:pt x="10630" y="20049"/>
                      <a:pt x="10630" y="20005"/>
                    </a:cubicBezTo>
                    <a:cubicBezTo>
                      <a:pt x="10643" y="20016"/>
                      <a:pt x="10656" y="20005"/>
                      <a:pt x="10665" y="19994"/>
                    </a:cubicBezTo>
                    <a:cubicBezTo>
                      <a:pt x="10686" y="19961"/>
                      <a:pt x="10708" y="19917"/>
                      <a:pt x="10734" y="19884"/>
                    </a:cubicBezTo>
                    <a:cubicBezTo>
                      <a:pt x="10748" y="19862"/>
                      <a:pt x="10761" y="19851"/>
                      <a:pt x="10769" y="19829"/>
                    </a:cubicBezTo>
                    <a:cubicBezTo>
                      <a:pt x="10774" y="19829"/>
                      <a:pt x="10778" y="19807"/>
                      <a:pt x="10787" y="19796"/>
                    </a:cubicBezTo>
                    <a:cubicBezTo>
                      <a:pt x="10800" y="19785"/>
                      <a:pt x="10809" y="19785"/>
                      <a:pt x="10822" y="19763"/>
                    </a:cubicBezTo>
                    <a:cubicBezTo>
                      <a:pt x="10835" y="19741"/>
                      <a:pt x="10852" y="19697"/>
                      <a:pt x="10870" y="19664"/>
                    </a:cubicBezTo>
                    <a:cubicBezTo>
                      <a:pt x="10870" y="19664"/>
                      <a:pt x="10879" y="19641"/>
                      <a:pt x="10887" y="19630"/>
                    </a:cubicBezTo>
                    <a:cubicBezTo>
                      <a:pt x="10892" y="19630"/>
                      <a:pt x="10900" y="19630"/>
                      <a:pt x="10909" y="19608"/>
                    </a:cubicBezTo>
                    <a:cubicBezTo>
                      <a:pt x="10918" y="19586"/>
                      <a:pt x="10931" y="19564"/>
                      <a:pt x="10940" y="19553"/>
                    </a:cubicBezTo>
                    <a:cubicBezTo>
                      <a:pt x="10940" y="19553"/>
                      <a:pt x="10953" y="19531"/>
                      <a:pt x="10962" y="19531"/>
                    </a:cubicBezTo>
                    <a:cubicBezTo>
                      <a:pt x="10962" y="19531"/>
                      <a:pt x="10975" y="19531"/>
                      <a:pt x="10979" y="19531"/>
                    </a:cubicBezTo>
                    <a:cubicBezTo>
                      <a:pt x="11010" y="19487"/>
                      <a:pt x="11023" y="19388"/>
                      <a:pt x="11062" y="19388"/>
                    </a:cubicBezTo>
                    <a:cubicBezTo>
                      <a:pt x="11080" y="19322"/>
                      <a:pt x="11106" y="19223"/>
                      <a:pt x="11149" y="19267"/>
                    </a:cubicBezTo>
                    <a:cubicBezTo>
                      <a:pt x="11163" y="19311"/>
                      <a:pt x="11149" y="19377"/>
                      <a:pt x="11145" y="19410"/>
                    </a:cubicBezTo>
                    <a:cubicBezTo>
                      <a:pt x="11141" y="19465"/>
                      <a:pt x="11119" y="19509"/>
                      <a:pt x="11106" y="19553"/>
                    </a:cubicBezTo>
                    <a:cubicBezTo>
                      <a:pt x="11097" y="19586"/>
                      <a:pt x="11088" y="19608"/>
                      <a:pt x="11080" y="19641"/>
                    </a:cubicBezTo>
                    <a:cubicBezTo>
                      <a:pt x="11075" y="19664"/>
                      <a:pt x="11071" y="19686"/>
                      <a:pt x="11067" y="19697"/>
                    </a:cubicBezTo>
                    <a:cubicBezTo>
                      <a:pt x="11049" y="19752"/>
                      <a:pt x="11027" y="19774"/>
                      <a:pt x="11018" y="19862"/>
                    </a:cubicBezTo>
                    <a:cubicBezTo>
                      <a:pt x="10988" y="19906"/>
                      <a:pt x="10966" y="19983"/>
                      <a:pt x="10944" y="20038"/>
                    </a:cubicBezTo>
                    <a:cubicBezTo>
                      <a:pt x="10922" y="20082"/>
                      <a:pt x="10905" y="20115"/>
                      <a:pt x="10887" y="20170"/>
                    </a:cubicBezTo>
                    <a:cubicBezTo>
                      <a:pt x="10887" y="20170"/>
                      <a:pt x="10883" y="20170"/>
                      <a:pt x="10879" y="20170"/>
                    </a:cubicBezTo>
                    <a:cubicBezTo>
                      <a:pt x="10874" y="20204"/>
                      <a:pt x="10861" y="20226"/>
                      <a:pt x="10852" y="20248"/>
                    </a:cubicBezTo>
                    <a:cubicBezTo>
                      <a:pt x="10852" y="20248"/>
                      <a:pt x="10844" y="20259"/>
                      <a:pt x="10839" y="20270"/>
                    </a:cubicBezTo>
                    <a:cubicBezTo>
                      <a:pt x="10839" y="20270"/>
                      <a:pt x="10835" y="20281"/>
                      <a:pt x="10831" y="20292"/>
                    </a:cubicBezTo>
                    <a:cubicBezTo>
                      <a:pt x="10831" y="20292"/>
                      <a:pt x="10822" y="20292"/>
                      <a:pt x="10813" y="20303"/>
                    </a:cubicBezTo>
                    <a:cubicBezTo>
                      <a:pt x="10813" y="20303"/>
                      <a:pt x="10813" y="20325"/>
                      <a:pt x="10804" y="20325"/>
                    </a:cubicBezTo>
                    <a:cubicBezTo>
                      <a:pt x="10796" y="20347"/>
                      <a:pt x="10787" y="20347"/>
                      <a:pt x="10782" y="20358"/>
                    </a:cubicBezTo>
                    <a:cubicBezTo>
                      <a:pt x="10765" y="20391"/>
                      <a:pt x="10752" y="20424"/>
                      <a:pt x="10743" y="20457"/>
                    </a:cubicBezTo>
                    <a:cubicBezTo>
                      <a:pt x="10734" y="20435"/>
                      <a:pt x="10730" y="20468"/>
                      <a:pt x="10721" y="20479"/>
                    </a:cubicBezTo>
                    <a:cubicBezTo>
                      <a:pt x="10708" y="20490"/>
                      <a:pt x="10704" y="20501"/>
                      <a:pt x="10691" y="20534"/>
                    </a:cubicBezTo>
                    <a:cubicBezTo>
                      <a:pt x="10691" y="20534"/>
                      <a:pt x="10682" y="20534"/>
                      <a:pt x="10678" y="20556"/>
                    </a:cubicBezTo>
                    <a:cubicBezTo>
                      <a:pt x="10673" y="20556"/>
                      <a:pt x="10669" y="20589"/>
                      <a:pt x="10665" y="20600"/>
                    </a:cubicBezTo>
                    <a:cubicBezTo>
                      <a:pt x="10660" y="20600"/>
                      <a:pt x="10656" y="20600"/>
                      <a:pt x="10647" y="20622"/>
                    </a:cubicBezTo>
                    <a:cubicBezTo>
                      <a:pt x="10638" y="20633"/>
                      <a:pt x="10625" y="20655"/>
                      <a:pt x="10621" y="20688"/>
                    </a:cubicBezTo>
                    <a:cubicBezTo>
                      <a:pt x="10643" y="20688"/>
                      <a:pt x="10665" y="20677"/>
                      <a:pt x="10682" y="20666"/>
                    </a:cubicBezTo>
                    <a:cubicBezTo>
                      <a:pt x="10700" y="20666"/>
                      <a:pt x="10713" y="20622"/>
                      <a:pt x="10730" y="20644"/>
                    </a:cubicBezTo>
                    <a:cubicBezTo>
                      <a:pt x="10734" y="20622"/>
                      <a:pt x="10743" y="20611"/>
                      <a:pt x="10752" y="20600"/>
                    </a:cubicBezTo>
                    <a:cubicBezTo>
                      <a:pt x="10761" y="20589"/>
                      <a:pt x="10765" y="20578"/>
                      <a:pt x="10774" y="20567"/>
                    </a:cubicBezTo>
                    <a:cubicBezTo>
                      <a:pt x="10791" y="20556"/>
                      <a:pt x="10809" y="20556"/>
                      <a:pt x="10826" y="20534"/>
                    </a:cubicBezTo>
                    <a:cubicBezTo>
                      <a:pt x="10826" y="20534"/>
                      <a:pt x="10831" y="20523"/>
                      <a:pt x="10835" y="20512"/>
                    </a:cubicBezTo>
                    <a:cubicBezTo>
                      <a:pt x="10835" y="20501"/>
                      <a:pt x="10848" y="20512"/>
                      <a:pt x="10857" y="20490"/>
                    </a:cubicBezTo>
                    <a:cubicBezTo>
                      <a:pt x="10857" y="20490"/>
                      <a:pt x="10866" y="20468"/>
                      <a:pt x="10874" y="20457"/>
                    </a:cubicBezTo>
                    <a:cubicBezTo>
                      <a:pt x="10887" y="20435"/>
                      <a:pt x="10905" y="20424"/>
                      <a:pt x="10918" y="20402"/>
                    </a:cubicBezTo>
                    <a:cubicBezTo>
                      <a:pt x="10922" y="20402"/>
                      <a:pt x="10931" y="20358"/>
                      <a:pt x="10949" y="20369"/>
                    </a:cubicBezTo>
                    <a:cubicBezTo>
                      <a:pt x="10970" y="20336"/>
                      <a:pt x="10992" y="20292"/>
                      <a:pt x="11018" y="20259"/>
                    </a:cubicBezTo>
                    <a:cubicBezTo>
                      <a:pt x="11023" y="20248"/>
                      <a:pt x="11032" y="20237"/>
                      <a:pt x="11036" y="20226"/>
                    </a:cubicBezTo>
                    <a:cubicBezTo>
                      <a:pt x="11036" y="20226"/>
                      <a:pt x="11045" y="20226"/>
                      <a:pt x="11049" y="20204"/>
                    </a:cubicBezTo>
                    <a:cubicBezTo>
                      <a:pt x="11049" y="20204"/>
                      <a:pt x="11049" y="20204"/>
                      <a:pt x="11049" y="20193"/>
                    </a:cubicBezTo>
                    <a:cubicBezTo>
                      <a:pt x="11062" y="20170"/>
                      <a:pt x="11075" y="20148"/>
                      <a:pt x="11088" y="20148"/>
                    </a:cubicBezTo>
                    <a:cubicBezTo>
                      <a:pt x="11097" y="20126"/>
                      <a:pt x="11106" y="20093"/>
                      <a:pt x="11115" y="20071"/>
                    </a:cubicBezTo>
                    <a:cubicBezTo>
                      <a:pt x="11136" y="20027"/>
                      <a:pt x="11154" y="19983"/>
                      <a:pt x="11176" y="19939"/>
                    </a:cubicBezTo>
                    <a:cubicBezTo>
                      <a:pt x="11184" y="19917"/>
                      <a:pt x="11193" y="19884"/>
                      <a:pt x="11206" y="19895"/>
                    </a:cubicBezTo>
                    <a:cubicBezTo>
                      <a:pt x="11228" y="19818"/>
                      <a:pt x="11285" y="19686"/>
                      <a:pt x="11298" y="19851"/>
                    </a:cubicBezTo>
                    <a:cubicBezTo>
                      <a:pt x="11298" y="19851"/>
                      <a:pt x="11298" y="19873"/>
                      <a:pt x="11298" y="19873"/>
                    </a:cubicBezTo>
                    <a:cubicBezTo>
                      <a:pt x="11298" y="19895"/>
                      <a:pt x="11285" y="19928"/>
                      <a:pt x="11281" y="19950"/>
                    </a:cubicBezTo>
                    <a:cubicBezTo>
                      <a:pt x="11281" y="19950"/>
                      <a:pt x="11281" y="19972"/>
                      <a:pt x="11276" y="19983"/>
                    </a:cubicBezTo>
                    <a:cubicBezTo>
                      <a:pt x="11276" y="19983"/>
                      <a:pt x="11272" y="19983"/>
                      <a:pt x="11267" y="19983"/>
                    </a:cubicBezTo>
                    <a:cubicBezTo>
                      <a:pt x="11267" y="19994"/>
                      <a:pt x="11267" y="20005"/>
                      <a:pt x="11267" y="20005"/>
                    </a:cubicBezTo>
                    <a:cubicBezTo>
                      <a:pt x="11267" y="20027"/>
                      <a:pt x="11259" y="20027"/>
                      <a:pt x="11259" y="20027"/>
                    </a:cubicBezTo>
                    <a:cubicBezTo>
                      <a:pt x="11259" y="20027"/>
                      <a:pt x="11259" y="20049"/>
                      <a:pt x="11254" y="20060"/>
                    </a:cubicBezTo>
                    <a:cubicBezTo>
                      <a:pt x="11246" y="20082"/>
                      <a:pt x="11237" y="20115"/>
                      <a:pt x="11228" y="20148"/>
                    </a:cubicBezTo>
                    <a:cubicBezTo>
                      <a:pt x="11211" y="20204"/>
                      <a:pt x="11184" y="20270"/>
                      <a:pt x="11163" y="20325"/>
                    </a:cubicBezTo>
                    <a:cubicBezTo>
                      <a:pt x="11149" y="20369"/>
                      <a:pt x="11136" y="20391"/>
                      <a:pt x="11123" y="20435"/>
                    </a:cubicBezTo>
                    <a:cubicBezTo>
                      <a:pt x="11115" y="20457"/>
                      <a:pt x="11115" y="20468"/>
                      <a:pt x="11106" y="20479"/>
                    </a:cubicBezTo>
                    <a:cubicBezTo>
                      <a:pt x="11106" y="20479"/>
                      <a:pt x="11093" y="20534"/>
                      <a:pt x="11088" y="20556"/>
                    </a:cubicBezTo>
                    <a:cubicBezTo>
                      <a:pt x="11088" y="20556"/>
                      <a:pt x="11088" y="20578"/>
                      <a:pt x="11088" y="20589"/>
                    </a:cubicBezTo>
                    <a:cubicBezTo>
                      <a:pt x="11071" y="20644"/>
                      <a:pt x="11040" y="20688"/>
                      <a:pt x="11018" y="20754"/>
                    </a:cubicBezTo>
                    <a:cubicBezTo>
                      <a:pt x="10997" y="20810"/>
                      <a:pt x="10975" y="20876"/>
                      <a:pt x="10953" y="20931"/>
                    </a:cubicBezTo>
                    <a:cubicBezTo>
                      <a:pt x="10988" y="20909"/>
                      <a:pt x="11018" y="20865"/>
                      <a:pt x="11053" y="20821"/>
                    </a:cubicBezTo>
                    <a:cubicBezTo>
                      <a:pt x="11071" y="20799"/>
                      <a:pt x="11084" y="20776"/>
                      <a:pt x="11101" y="20754"/>
                    </a:cubicBezTo>
                    <a:cubicBezTo>
                      <a:pt x="11115" y="20743"/>
                      <a:pt x="11132" y="20721"/>
                      <a:pt x="11145" y="20699"/>
                    </a:cubicBezTo>
                    <a:cubicBezTo>
                      <a:pt x="11158" y="20677"/>
                      <a:pt x="11171" y="20644"/>
                      <a:pt x="11184" y="20622"/>
                    </a:cubicBezTo>
                    <a:cubicBezTo>
                      <a:pt x="11184" y="20622"/>
                      <a:pt x="11184" y="20622"/>
                      <a:pt x="11193" y="20622"/>
                    </a:cubicBezTo>
                    <a:cubicBezTo>
                      <a:pt x="11211" y="20578"/>
                      <a:pt x="11237" y="20545"/>
                      <a:pt x="11263" y="20545"/>
                    </a:cubicBezTo>
                    <a:cubicBezTo>
                      <a:pt x="11281" y="20523"/>
                      <a:pt x="11294" y="20490"/>
                      <a:pt x="11311" y="20446"/>
                    </a:cubicBezTo>
                    <a:cubicBezTo>
                      <a:pt x="11333" y="20391"/>
                      <a:pt x="11359" y="20303"/>
                      <a:pt x="11385" y="20402"/>
                    </a:cubicBezTo>
                    <a:cubicBezTo>
                      <a:pt x="11412" y="20479"/>
                      <a:pt x="11403" y="20578"/>
                      <a:pt x="11385" y="20688"/>
                    </a:cubicBezTo>
                    <a:moveTo>
                      <a:pt x="12473" y="18782"/>
                    </a:moveTo>
                    <a:cubicBezTo>
                      <a:pt x="12473" y="18782"/>
                      <a:pt x="12465" y="18804"/>
                      <a:pt x="12465" y="18804"/>
                    </a:cubicBezTo>
                    <a:cubicBezTo>
                      <a:pt x="12465" y="18804"/>
                      <a:pt x="12465" y="18826"/>
                      <a:pt x="12465" y="18837"/>
                    </a:cubicBezTo>
                    <a:cubicBezTo>
                      <a:pt x="12465" y="18837"/>
                      <a:pt x="12456" y="18837"/>
                      <a:pt x="12456" y="18859"/>
                    </a:cubicBezTo>
                    <a:cubicBezTo>
                      <a:pt x="12456" y="18859"/>
                      <a:pt x="12456" y="18881"/>
                      <a:pt x="12456" y="18892"/>
                    </a:cubicBezTo>
                    <a:cubicBezTo>
                      <a:pt x="12451" y="18914"/>
                      <a:pt x="12443" y="18947"/>
                      <a:pt x="12434" y="18980"/>
                    </a:cubicBezTo>
                    <a:cubicBezTo>
                      <a:pt x="12430" y="19013"/>
                      <a:pt x="12425" y="19057"/>
                      <a:pt x="12421" y="19079"/>
                    </a:cubicBezTo>
                    <a:cubicBezTo>
                      <a:pt x="12421" y="19079"/>
                      <a:pt x="12416" y="19090"/>
                      <a:pt x="12412" y="19101"/>
                    </a:cubicBezTo>
                    <a:cubicBezTo>
                      <a:pt x="12403" y="19134"/>
                      <a:pt x="12373" y="19201"/>
                      <a:pt x="12355" y="19223"/>
                    </a:cubicBezTo>
                    <a:cubicBezTo>
                      <a:pt x="12347" y="19245"/>
                      <a:pt x="12333" y="19267"/>
                      <a:pt x="12329" y="19300"/>
                    </a:cubicBezTo>
                    <a:cubicBezTo>
                      <a:pt x="12329" y="19289"/>
                      <a:pt x="12329" y="19311"/>
                      <a:pt x="12325" y="19333"/>
                    </a:cubicBezTo>
                    <a:cubicBezTo>
                      <a:pt x="12325" y="19333"/>
                      <a:pt x="12312" y="19344"/>
                      <a:pt x="12307" y="19366"/>
                    </a:cubicBezTo>
                    <a:cubicBezTo>
                      <a:pt x="12294" y="19388"/>
                      <a:pt x="12281" y="19432"/>
                      <a:pt x="12264" y="19465"/>
                    </a:cubicBezTo>
                    <a:cubicBezTo>
                      <a:pt x="12237" y="19520"/>
                      <a:pt x="12207" y="19564"/>
                      <a:pt x="12176" y="19608"/>
                    </a:cubicBezTo>
                    <a:cubicBezTo>
                      <a:pt x="12176" y="19608"/>
                      <a:pt x="12167" y="19608"/>
                      <a:pt x="12163" y="19608"/>
                    </a:cubicBezTo>
                    <a:cubicBezTo>
                      <a:pt x="12154" y="19630"/>
                      <a:pt x="12137" y="19664"/>
                      <a:pt x="12124" y="19686"/>
                    </a:cubicBezTo>
                    <a:cubicBezTo>
                      <a:pt x="12111" y="19686"/>
                      <a:pt x="12098" y="19708"/>
                      <a:pt x="12084" y="19730"/>
                    </a:cubicBezTo>
                    <a:cubicBezTo>
                      <a:pt x="12071" y="19752"/>
                      <a:pt x="12063" y="19785"/>
                      <a:pt x="12049" y="19796"/>
                    </a:cubicBezTo>
                    <a:cubicBezTo>
                      <a:pt x="12032" y="19807"/>
                      <a:pt x="11997" y="19818"/>
                      <a:pt x="11980" y="19829"/>
                    </a:cubicBezTo>
                    <a:cubicBezTo>
                      <a:pt x="11927" y="19829"/>
                      <a:pt x="11862" y="19807"/>
                      <a:pt x="11818" y="19785"/>
                    </a:cubicBezTo>
                    <a:cubicBezTo>
                      <a:pt x="11779" y="19763"/>
                      <a:pt x="11766" y="19730"/>
                      <a:pt x="11726" y="19686"/>
                    </a:cubicBezTo>
                    <a:cubicBezTo>
                      <a:pt x="11717" y="19686"/>
                      <a:pt x="11704" y="19664"/>
                      <a:pt x="11691" y="19653"/>
                    </a:cubicBezTo>
                    <a:cubicBezTo>
                      <a:pt x="11682" y="19653"/>
                      <a:pt x="11665" y="19653"/>
                      <a:pt x="11665" y="19608"/>
                    </a:cubicBezTo>
                    <a:cubicBezTo>
                      <a:pt x="11643" y="19608"/>
                      <a:pt x="11639" y="19586"/>
                      <a:pt x="11630" y="19564"/>
                    </a:cubicBezTo>
                    <a:cubicBezTo>
                      <a:pt x="11621" y="19564"/>
                      <a:pt x="11617" y="19564"/>
                      <a:pt x="11608" y="19553"/>
                    </a:cubicBezTo>
                    <a:cubicBezTo>
                      <a:pt x="11595" y="19553"/>
                      <a:pt x="11591" y="19531"/>
                      <a:pt x="11573" y="19498"/>
                    </a:cubicBezTo>
                    <a:cubicBezTo>
                      <a:pt x="11573" y="19498"/>
                      <a:pt x="11565" y="19498"/>
                      <a:pt x="11565" y="19498"/>
                    </a:cubicBezTo>
                    <a:cubicBezTo>
                      <a:pt x="11565" y="19498"/>
                      <a:pt x="11565" y="19476"/>
                      <a:pt x="11565" y="19476"/>
                    </a:cubicBezTo>
                    <a:cubicBezTo>
                      <a:pt x="11560" y="19476"/>
                      <a:pt x="11547" y="19476"/>
                      <a:pt x="11543" y="19465"/>
                    </a:cubicBezTo>
                    <a:cubicBezTo>
                      <a:pt x="11538" y="19465"/>
                      <a:pt x="11534" y="19443"/>
                      <a:pt x="11525" y="19443"/>
                    </a:cubicBezTo>
                    <a:cubicBezTo>
                      <a:pt x="11516" y="19432"/>
                      <a:pt x="11512" y="19410"/>
                      <a:pt x="11512" y="19388"/>
                    </a:cubicBezTo>
                    <a:cubicBezTo>
                      <a:pt x="11495" y="19399"/>
                      <a:pt x="11495" y="19377"/>
                      <a:pt x="11482" y="19388"/>
                    </a:cubicBezTo>
                    <a:cubicBezTo>
                      <a:pt x="11420" y="19267"/>
                      <a:pt x="11350" y="19168"/>
                      <a:pt x="11285" y="19046"/>
                    </a:cubicBezTo>
                    <a:cubicBezTo>
                      <a:pt x="11281" y="19046"/>
                      <a:pt x="11272" y="19035"/>
                      <a:pt x="11267" y="19024"/>
                    </a:cubicBezTo>
                    <a:cubicBezTo>
                      <a:pt x="11267" y="19024"/>
                      <a:pt x="11267" y="19002"/>
                      <a:pt x="11267" y="19002"/>
                    </a:cubicBezTo>
                    <a:cubicBezTo>
                      <a:pt x="11259" y="19002"/>
                      <a:pt x="11246" y="18969"/>
                      <a:pt x="11233" y="18958"/>
                    </a:cubicBezTo>
                    <a:cubicBezTo>
                      <a:pt x="11224" y="18936"/>
                      <a:pt x="11215" y="18914"/>
                      <a:pt x="11206" y="18903"/>
                    </a:cubicBezTo>
                    <a:cubicBezTo>
                      <a:pt x="11198" y="18881"/>
                      <a:pt x="11184" y="18881"/>
                      <a:pt x="11176" y="18859"/>
                    </a:cubicBezTo>
                    <a:cubicBezTo>
                      <a:pt x="11163" y="18837"/>
                      <a:pt x="11154" y="18815"/>
                      <a:pt x="11136" y="18782"/>
                    </a:cubicBezTo>
                    <a:cubicBezTo>
                      <a:pt x="11110" y="18738"/>
                      <a:pt x="11075" y="18672"/>
                      <a:pt x="11036" y="18639"/>
                    </a:cubicBezTo>
                    <a:cubicBezTo>
                      <a:pt x="11010" y="18572"/>
                      <a:pt x="10979" y="18517"/>
                      <a:pt x="10944" y="18462"/>
                    </a:cubicBezTo>
                    <a:cubicBezTo>
                      <a:pt x="10940" y="18462"/>
                      <a:pt x="10935" y="18462"/>
                      <a:pt x="10931" y="18462"/>
                    </a:cubicBezTo>
                    <a:cubicBezTo>
                      <a:pt x="10931" y="18462"/>
                      <a:pt x="10931" y="18440"/>
                      <a:pt x="10927" y="18440"/>
                    </a:cubicBezTo>
                    <a:cubicBezTo>
                      <a:pt x="10927" y="18440"/>
                      <a:pt x="10918" y="18440"/>
                      <a:pt x="10918" y="18440"/>
                    </a:cubicBezTo>
                    <a:cubicBezTo>
                      <a:pt x="10918" y="18440"/>
                      <a:pt x="10905" y="18418"/>
                      <a:pt x="10900" y="18407"/>
                    </a:cubicBezTo>
                    <a:cubicBezTo>
                      <a:pt x="10892" y="18396"/>
                      <a:pt x="10879" y="18385"/>
                      <a:pt x="10870" y="18363"/>
                    </a:cubicBezTo>
                    <a:cubicBezTo>
                      <a:pt x="10861" y="18341"/>
                      <a:pt x="10857" y="18341"/>
                      <a:pt x="10844" y="18319"/>
                    </a:cubicBezTo>
                    <a:cubicBezTo>
                      <a:pt x="10835" y="18308"/>
                      <a:pt x="10822" y="18275"/>
                      <a:pt x="10809" y="18253"/>
                    </a:cubicBezTo>
                    <a:cubicBezTo>
                      <a:pt x="10778" y="18209"/>
                      <a:pt x="10752" y="18110"/>
                      <a:pt x="10713" y="18066"/>
                    </a:cubicBezTo>
                    <a:cubicBezTo>
                      <a:pt x="10704" y="17999"/>
                      <a:pt x="10682" y="17988"/>
                      <a:pt x="10673" y="17933"/>
                    </a:cubicBezTo>
                    <a:cubicBezTo>
                      <a:pt x="10695" y="17889"/>
                      <a:pt x="10726" y="17878"/>
                      <a:pt x="10743" y="17823"/>
                    </a:cubicBezTo>
                    <a:cubicBezTo>
                      <a:pt x="10765" y="17845"/>
                      <a:pt x="10782" y="17801"/>
                      <a:pt x="10804" y="17790"/>
                    </a:cubicBezTo>
                    <a:cubicBezTo>
                      <a:pt x="10817" y="17790"/>
                      <a:pt x="10831" y="17790"/>
                      <a:pt x="10848" y="17779"/>
                    </a:cubicBezTo>
                    <a:cubicBezTo>
                      <a:pt x="10870" y="17779"/>
                      <a:pt x="10879" y="17746"/>
                      <a:pt x="10909" y="17746"/>
                    </a:cubicBezTo>
                    <a:cubicBezTo>
                      <a:pt x="10909" y="17746"/>
                      <a:pt x="10909" y="17757"/>
                      <a:pt x="10918" y="17757"/>
                    </a:cubicBezTo>
                    <a:cubicBezTo>
                      <a:pt x="10922" y="17757"/>
                      <a:pt x="10949" y="17746"/>
                      <a:pt x="10962" y="17768"/>
                    </a:cubicBezTo>
                    <a:cubicBezTo>
                      <a:pt x="10975" y="17790"/>
                      <a:pt x="10962" y="17867"/>
                      <a:pt x="10962" y="17922"/>
                    </a:cubicBezTo>
                    <a:cubicBezTo>
                      <a:pt x="10935" y="17966"/>
                      <a:pt x="10892" y="17966"/>
                      <a:pt x="10852" y="17966"/>
                    </a:cubicBezTo>
                    <a:cubicBezTo>
                      <a:pt x="10852" y="18011"/>
                      <a:pt x="10874" y="18022"/>
                      <a:pt x="10887" y="18044"/>
                    </a:cubicBezTo>
                    <a:cubicBezTo>
                      <a:pt x="10900" y="18066"/>
                      <a:pt x="10918" y="18088"/>
                      <a:pt x="10931" y="18099"/>
                    </a:cubicBezTo>
                    <a:cubicBezTo>
                      <a:pt x="10949" y="18121"/>
                      <a:pt x="10975" y="18121"/>
                      <a:pt x="10992" y="18132"/>
                    </a:cubicBezTo>
                    <a:cubicBezTo>
                      <a:pt x="11005" y="18143"/>
                      <a:pt x="11023" y="18176"/>
                      <a:pt x="11049" y="18176"/>
                    </a:cubicBezTo>
                    <a:cubicBezTo>
                      <a:pt x="11062" y="18176"/>
                      <a:pt x="11071" y="18154"/>
                      <a:pt x="11080" y="18154"/>
                    </a:cubicBezTo>
                    <a:cubicBezTo>
                      <a:pt x="11106" y="18154"/>
                      <a:pt x="11132" y="18154"/>
                      <a:pt x="11158" y="18154"/>
                    </a:cubicBezTo>
                    <a:cubicBezTo>
                      <a:pt x="11171" y="18143"/>
                      <a:pt x="11184" y="18132"/>
                      <a:pt x="11193" y="18121"/>
                    </a:cubicBezTo>
                    <a:cubicBezTo>
                      <a:pt x="11206" y="18121"/>
                      <a:pt x="11215" y="18099"/>
                      <a:pt x="11228" y="18088"/>
                    </a:cubicBezTo>
                    <a:cubicBezTo>
                      <a:pt x="11241" y="18088"/>
                      <a:pt x="11254" y="18088"/>
                      <a:pt x="11267" y="18066"/>
                    </a:cubicBezTo>
                    <a:cubicBezTo>
                      <a:pt x="11276" y="18055"/>
                      <a:pt x="11289" y="18033"/>
                      <a:pt x="11298" y="18033"/>
                    </a:cubicBezTo>
                    <a:cubicBezTo>
                      <a:pt x="11324" y="17999"/>
                      <a:pt x="11346" y="17977"/>
                      <a:pt x="11368" y="17955"/>
                    </a:cubicBezTo>
                    <a:cubicBezTo>
                      <a:pt x="11377" y="17955"/>
                      <a:pt x="11390" y="17922"/>
                      <a:pt x="11399" y="17922"/>
                    </a:cubicBezTo>
                    <a:cubicBezTo>
                      <a:pt x="11412" y="17911"/>
                      <a:pt x="11425" y="17922"/>
                      <a:pt x="11433" y="17900"/>
                    </a:cubicBezTo>
                    <a:cubicBezTo>
                      <a:pt x="11464" y="17867"/>
                      <a:pt x="11490" y="17823"/>
                      <a:pt x="11521" y="17790"/>
                    </a:cubicBezTo>
                    <a:cubicBezTo>
                      <a:pt x="11525" y="17790"/>
                      <a:pt x="11534" y="17768"/>
                      <a:pt x="11538" y="17768"/>
                    </a:cubicBezTo>
                    <a:cubicBezTo>
                      <a:pt x="11551" y="17768"/>
                      <a:pt x="11569" y="17768"/>
                      <a:pt x="11582" y="17757"/>
                    </a:cubicBezTo>
                    <a:cubicBezTo>
                      <a:pt x="11604" y="17735"/>
                      <a:pt x="11621" y="17669"/>
                      <a:pt x="11652" y="17658"/>
                    </a:cubicBezTo>
                    <a:cubicBezTo>
                      <a:pt x="11669" y="17636"/>
                      <a:pt x="11678" y="17603"/>
                      <a:pt x="11696" y="17581"/>
                    </a:cubicBezTo>
                    <a:cubicBezTo>
                      <a:pt x="11696" y="17581"/>
                      <a:pt x="11713" y="17581"/>
                      <a:pt x="11717" y="17581"/>
                    </a:cubicBezTo>
                    <a:cubicBezTo>
                      <a:pt x="11717" y="17581"/>
                      <a:pt x="11717" y="17548"/>
                      <a:pt x="11726" y="17548"/>
                    </a:cubicBezTo>
                    <a:cubicBezTo>
                      <a:pt x="11752" y="17503"/>
                      <a:pt x="11774" y="17470"/>
                      <a:pt x="11800" y="17448"/>
                    </a:cubicBezTo>
                    <a:cubicBezTo>
                      <a:pt x="11809" y="17448"/>
                      <a:pt x="11800" y="17437"/>
                      <a:pt x="11809" y="17415"/>
                    </a:cubicBezTo>
                    <a:cubicBezTo>
                      <a:pt x="11818" y="17437"/>
                      <a:pt x="11822" y="17371"/>
                      <a:pt x="11822" y="17415"/>
                    </a:cubicBezTo>
                    <a:cubicBezTo>
                      <a:pt x="11835" y="17393"/>
                      <a:pt x="11835" y="17349"/>
                      <a:pt x="11844" y="17349"/>
                    </a:cubicBezTo>
                    <a:cubicBezTo>
                      <a:pt x="11844" y="17349"/>
                      <a:pt x="11844" y="17349"/>
                      <a:pt x="11853" y="17349"/>
                    </a:cubicBezTo>
                    <a:cubicBezTo>
                      <a:pt x="11853" y="17349"/>
                      <a:pt x="11853" y="17327"/>
                      <a:pt x="11853" y="17327"/>
                    </a:cubicBezTo>
                    <a:cubicBezTo>
                      <a:pt x="11862" y="17327"/>
                      <a:pt x="11866" y="17327"/>
                      <a:pt x="11870" y="17327"/>
                    </a:cubicBezTo>
                    <a:cubicBezTo>
                      <a:pt x="11883" y="17272"/>
                      <a:pt x="11888" y="17283"/>
                      <a:pt x="11905" y="17272"/>
                    </a:cubicBezTo>
                    <a:cubicBezTo>
                      <a:pt x="11905" y="17250"/>
                      <a:pt x="11923" y="17272"/>
                      <a:pt x="11927" y="17250"/>
                    </a:cubicBezTo>
                    <a:cubicBezTo>
                      <a:pt x="11936" y="17217"/>
                      <a:pt x="11949" y="17184"/>
                      <a:pt x="11953" y="17151"/>
                    </a:cubicBezTo>
                    <a:cubicBezTo>
                      <a:pt x="11962" y="17151"/>
                      <a:pt x="11967" y="17140"/>
                      <a:pt x="11971" y="17129"/>
                    </a:cubicBezTo>
                    <a:cubicBezTo>
                      <a:pt x="11984" y="17107"/>
                      <a:pt x="11997" y="17085"/>
                      <a:pt x="12010" y="17052"/>
                    </a:cubicBezTo>
                    <a:cubicBezTo>
                      <a:pt x="12015" y="17052"/>
                      <a:pt x="12023" y="17052"/>
                      <a:pt x="12028" y="17030"/>
                    </a:cubicBezTo>
                    <a:cubicBezTo>
                      <a:pt x="12028" y="17019"/>
                      <a:pt x="12028" y="16996"/>
                      <a:pt x="12036" y="16985"/>
                    </a:cubicBezTo>
                    <a:cubicBezTo>
                      <a:pt x="12041" y="16963"/>
                      <a:pt x="12045" y="16985"/>
                      <a:pt x="12054" y="16963"/>
                    </a:cubicBezTo>
                    <a:cubicBezTo>
                      <a:pt x="12058" y="16963"/>
                      <a:pt x="12063" y="16930"/>
                      <a:pt x="12076" y="16930"/>
                    </a:cubicBezTo>
                    <a:cubicBezTo>
                      <a:pt x="12076" y="16930"/>
                      <a:pt x="12080" y="16930"/>
                      <a:pt x="12089" y="16930"/>
                    </a:cubicBezTo>
                    <a:cubicBezTo>
                      <a:pt x="12089" y="16996"/>
                      <a:pt x="12089" y="17041"/>
                      <a:pt x="12080" y="17096"/>
                    </a:cubicBezTo>
                    <a:cubicBezTo>
                      <a:pt x="12071" y="17151"/>
                      <a:pt x="12054" y="17184"/>
                      <a:pt x="12049" y="17217"/>
                    </a:cubicBezTo>
                    <a:cubicBezTo>
                      <a:pt x="12049" y="17239"/>
                      <a:pt x="12049" y="17250"/>
                      <a:pt x="12049" y="17272"/>
                    </a:cubicBezTo>
                    <a:cubicBezTo>
                      <a:pt x="12045" y="17294"/>
                      <a:pt x="12036" y="17349"/>
                      <a:pt x="12028" y="17393"/>
                    </a:cubicBezTo>
                    <a:cubicBezTo>
                      <a:pt x="12015" y="17415"/>
                      <a:pt x="12006" y="17437"/>
                      <a:pt x="11997" y="17459"/>
                    </a:cubicBezTo>
                    <a:cubicBezTo>
                      <a:pt x="11984" y="17492"/>
                      <a:pt x="11971" y="17537"/>
                      <a:pt x="11958" y="17559"/>
                    </a:cubicBezTo>
                    <a:cubicBezTo>
                      <a:pt x="11953" y="17570"/>
                      <a:pt x="11940" y="17570"/>
                      <a:pt x="11936" y="17581"/>
                    </a:cubicBezTo>
                    <a:cubicBezTo>
                      <a:pt x="11932" y="17581"/>
                      <a:pt x="11932" y="17603"/>
                      <a:pt x="11923" y="17625"/>
                    </a:cubicBezTo>
                    <a:cubicBezTo>
                      <a:pt x="11910" y="17647"/>
                      <a:pt x="11897" y="17691"/>
                      <a:pt x="11883" y="17724"/>
                    </a:cubicBezTo>
                    <a:cubicBezTo>
                      <a:pt x="11875" y="17746"/>
                      <a:pt x="11870" y="17768"/>
                      <a:pt x="11862" y="17790"/>
                    </a:cubicBezTo>
                    <a:cubicBezTo>
                      <a:pt x="11844" y="17834"/>
                      <a:pt x="11822" y="17867"/>
                      <a:pt x="11814" y="17933"/>
                    </a:cubicBezTo>
                    <a:cubicBezTo>
                      <a:pt x="11792" y="17933"/>
                      <a:pt x="11779" y="17988"/>
                      <a:pt x="11761" y="18011"/>
                    </a:cubicBezTo>
                    <a:cubicBezTo>
                      <a:pt x="11752" y="18022"/>
                      <a:pt x="11744" y="18033"/>
                      <a:pt x="11735" y="18055"/>
                    </a:cubicBezTo>
                    <a:cubicBezTo>
                      <a:pt x="11735" y="18055"/>
                      <a:pt x="11735" y="18077"/>
                      <a:pt x="11735" y="18077"/>
                    </a:cubicBezTo>
                    <a:cubicBezTo>
                      <a:pt x="11731" y="18077"/>
                      <a:pt x="11722" y="18088"/>
                      <a:pt x="11713" y="18099"/>
                    </a:cubicBezTo>
                    <a:cubicBezTo>
                      <a:pt x="11713" y="18099"/>
                      <a:pt x="11713" y="18121"/>
                      <a:pt x="11713" y="18121"/>
                    </a:cubicBezTo>
                    <a:cubicBezTo>
                      <a:pt x="11682" y="18154"/>
                      <a:pt x="11652" y="18220"/>
                      <a:pt x="11617" y="18264"/>
                    </a:cubicBezTo>
                    <a:cubicBezTo>
                      <a:pt x="11595" y="18297"/>
                      <a:pt x="11573" y="18330"/>
                      <a:pt x="11551" y="18363"/>
                    </a:cubicBezTo>
                    <a:cubicBezTo>
                      <a:pt x="11551" y="18363"/>
                      <a:pt x="11551" y="18385"/>
                      <a:pt x="11551" y="18385"/>
                    </a:cubicBezTo>
                    <a:lnTo>
                      <a:pt x="11543" y="18385"/>
                    </a:lnTo>
                    <a:cubicBezTo>
                      <a:pt x="11543" y="18385"/>
                      <a:pt x="11543" y="18407"/>
                      <a:pt x="11543" y="18407"/>
                    </a:cubicBezTo>
                    <a:lnTo>
                      <a:pt x="11534" y="18407"/>
                    </a:lnTo>
                    <a:cubicBezTo>
                      <a:pt x="11534" y="18407"/>
                      <a:pt x="11534" y="18429"/>
                      <a:pt x="11534" y="18429"/>
                    </a:cubicBezTo>
                    <a:cubicBezTo>
                      <a:pt x="11534" y="18429"/>
                      <a:pt x="11525" y="18429"/>
                      <a:pt x="11525" y="18429"/>
                    </a:cubicBezTo>
                    <a:cubicBezTo>
                      <a:pt x="11525" y="18429"/>
                      <a:pt x="11525" y="18451"/>
                      <a:pt x="11521" y="18451"/>
                    </a:cubicBezTo>
                    <a:cubicBezTo>
                      <a:pt x="11521" y="18451"/>
                      <a:pt x="11516" y="18451"/>
                      <a:pt x="11512" y="18451"/>
                    </a:cubicBezTo>
                    <a:cubicBezTo>
                      <a:pt x="11512" y="18451"/>
                      <a:pt x="11512" y="18462"/>
                      <a:pt x="11512" y="18462"/>
                    </a:cubicBezTo>
                    <a:cubicBezTo>
                      <a:pt x="11512" y="18462"/>
                      <a:pt x="11503" y="18462"/>
                      <a:pt x="11503" y="18462"/>
                    </a:cubicBezTo>
                    <a:cubicBezTo>
                      <a:pt x="11503" y="18462"/>
                      <a:pt x="11503" y="18484"/>
                      <a:pt x="11503" y="18484"/>
                    </a:cubicBezTo>
                    <a:cubicBezTo>
                      <a:pt x="11503" y="18484"/>
                      <a:pt x="11499" y="18484"/>
                      <a:pt x="11495" y="18484"/>
                    </a:cubicBezTo>
                    <a:cubicBezTo>
                      <a:pt x="11495" y="18484"/>
                      <a:pt x="11495" y="18506"/>
                      <a:pt x="11490" y="18506"/>
                    </a:cubicBezTo>
                    <a:cubicBezTo>
                      <a:pt x="11490" y="18506"/>
                      <a:pt x="11490" y="18506"/>
                      <a:pt x="11486" y="18506"/>
                    </a:cubicBezTo>
                    <a:cubicBezTo>
                      <a:pt x="11486" y="18506"/>
                      <a:pt x="11486" y="18528"/>
                      <a:pt x="11482" y="18528"/>
                    </a:cubicBezTo>
                    <a:cubicBezTo>
                      <a:pt x="11468" y="18539"/>
                      <a:pt x="11447" y="18550"/>
                      <a:pt x="11438" y="18583"/>
                    </a:cubicBezTo>
                    <a:cubicBezTo>
                      <a:pt x="11464" y="18628"/>
                      <a:pt x="11486" y="18572"/>
                      <a:pt x="11503" y="18561"/>
                    </a:cubicBezTo>
                    <a:cubicBezTo>
                      <a:pt x="11521" y="18539"/>
                      <a:pt x="11538" y="18528"/>
                      <a:pt x="11560" y="18506"/>
                    </a:cubicBezTo>
                    <a:cubicBezTo>
                      <a:pt x="11582" y="18484"/>
                      <a:pt x="11604" y="18473"/>
                      <a:pt x="11621" y="18451"/>
                    </a:cubicBezTo>
                    <a:cubicBezTo>
                      <a:pt x="11621" y="18451"/>
                      <a:pt x="11630" y="18429"/>
                      <a:pt x="11630" y="18429"/>
                    </a:cubicBezTo>
                    <a:cubicBezTo>
                      <a:pt x="11639" y="18429"/>
                      <a:pt x="11648" y="18407"/>
                      <a:pt x="11665" y="18385"/>
                    </a:cubicBezTo>
                    <a:cubicBezTo>
                      <a:pt x="11691" y="18352"/>
                      <a:pt x="11722" y="18319"/>
                      <a:pt x="11752" y="18286"/>
                    </a:cubicBezTo>
                    <a:cubicBezTo>
                      <a:pt x="11752" y="18286"/>
                      <a:pt x="11770" y="18286"/>
                      <a:pt x="11770" y="18242"/>
                    </a:cubicBezTo>
                    <a:cubicBezTo>
                      <a:pt x="11800" y="18264"/>
                      <a:pt x="11827" y="18198"/>
                      <a:pt x="11849" y="18154"/>
                    </a:cubicBezTo>
                    <a:cubicBezTo>
                      <a:pt x="11875" y="18121"/>
                      <a:pt x="11901" y="18077"/>
                      <a:pt x="11927" y="18033"/>
                    </a:cubicBezTo>
                    <a:cubicBezTo>
                      <a:pt x="11936" y="18022"/>
                      <a:pt x="11945" y="18022"/>
                      <a:pt x="11949" y="18011"/>
                    </a:cubicBezTo>
                    <a:cubicBezTo>
                      <a:pt x="11962" y="17999"/>
                      <a:pt x="11971" y="17966"/>
                      <a:pt x="11984" y="17944"/>
                    </a:cubicBezTo>
                    <a:cubicBezTo>
                      <a:pt x="11984" y="17944"/>
                      <a:pt x="11988" y="17944"/>
                      <a:pt x="11993" y="17944"/>
                    </a:cubicBezTo>
                    <a:cubicBezTo>
                      <a:pt x="11993" y="17944"/>
                      <a:pt x="11993" y="17944"/>
                      <a:pt x="11993" y="17922"/>
                    </a:cubicBezTo>
                    <a:cubicBezTo>
                      <a:pt x="11993" y="17911"/>
                      <a:pt x="11997" y="17911"/>
                      <a:pt x="12001" y="17911"/>
                    </a:cubicBezTo>
                    <a:cubicBezTo>
                      <a:pt x="12019" y="17878"/>
                      <a:pt x="12041" y="17856"/>
                      <a:pt x="12058" y="17823"/>
                    </a:cubicBezTo>
                    <a:cubicBezTo>
                      <a:pt x="12067" y="17801"/>
                      <a:pt x="12080" y="17779"/>
                      <a:pt x="12098" y="17768"/>
                    </a:cubicBezTo>
                    <a:cubicBezTo>
                      <a:pt x="12098" y="17768"/>
                      <a:pt x="12111" y="17768"/>
                      <a:pt x="12115" y="17768"/>
                    </a:cubicBezTo>
                    <a:cubicBezTo>
                      <a:pt x="12141" y="17724"/>
                      <a:pt x="12159" y="17625"/>
                      <a:pt x="12194" y="17625"/>
                    </a:cubicBezTo>
                    <a:cubicBezTo>
                      <a:pt x="12207" y="17603"/>
                      <a:pt x="12220" y="17526"/>
                      <a:pt x="12242" y="17503"/>
                    </a:cubicBezTo>
                    <a:cubicBezTo>
                      <a:pt x="12264" y="17481"/>
                      <a:pt x="12285" y="17470"/>
                      <a:pt x="12299" y="17526"/>
                    </a:cubicBezTo>
                    <a:cubicBezTo>
                      <a:pt x="12303" y="17559"/>
                      <a:pt x="12299" y="17603"/>
                      <a:pt x="12285" y="17614"/>
                    </a:cubicBezTo>
                    <a:cubicBezTo>
                      <a:pt x="12285" y="17614"/>
                      <a:pt x="12285" y="17658"/>
                      <a:pt x="12285" y="17669"/>
                    </a:cubicBezTo>
                    <a:cubicBezTo>
                      <a:pt x="12285" y="17680"/>
                      <a:pt x="12268" y="17702"/>
                      <a:pt x="12264" y="17724"/>
                    </a:cubicBezTo>
                    <a:cubicBezTo>
                      <a:pt x="12264" y="17724"/>
                      <a:pt x="12264" y="17735"/>
                      <a:pt x="12259" y="17746"/>
                    </a:cubicBezTo>
                    <a:cubicBezTo>
                      <a:pt x="12259" y="17746"/>
                      <a:pt x="12250" y="17768"/>
                      <a:pt x="12246" y="17790"/>
                    </a:cubicBezTo>
                    <a:cubicBezTo>
                      <a:pt x="12233" y="17823"/>
                      <a:pt x="12224" y="17867"/>
                      <a:pt x="12211" y="17911"/>
                    </a:cubicBezTo>
                    <a:cubicBezTo>
                      <a:pt x="12189" y="17966"/>
                      <a:pt x="12167" y="18011"/>
                      <a:pt x="12154" y="18099"/>
                    </a:cubicBezTo>
                    <a:cubicBezTo>
                      <a:pt x="12124" y="18154"/>
                      <a:pt x="12102" y="18209"/>
                      <a:pt x="12076" y="18275"/>
                    </a:cubicBezTo>
                    <a:cubicBezTo>
                      <a:pt x="12054" y="18319"/>
                      <a:pt x="12036" y="18352"/>
                      <a:pt x="12019" y="18407"/>
                    </a:cubicBezTo>
                    <a:cubicBezTo>
                      <a:pt x="12019" y="18407"/>
                      <a:pt x="12015" y="18407"/>
                      <a:pt x="12010" y="18429"/>
                    </a:cubicBezTo>
                    <a:cubicBezTo>
                      <a:pt x="12010" y="18451"/>
                      <a:pt x="11997" y="18473"/>
                      <a:pt x="11984" y="18495"/>
                    </a:cubicBezTo>
                    <a:cubicBezTo>
                      <a:pt x="11980" y="18495"/>
                      <a:pt x="11975" y="18517"/>
                      <a:pt x="11971" y="18517"/>
                    </a:cubicBezTo>
                    <a:cubicBezTo>
                      <a:pt x="11971" y="18517"/>
                      <a:pt x="11967" y="18539"/>
                      <a:pt x="11962" y="18539"/>
                    </a:cubicBezTo>
                    <a:cubicBezTo>
                      <a:pt x="11962" y="18539"/>
                      <a:pt x="11949" y="18539"/>
                      <a:pt x="11945" y="18539"/>
                    </a:cubicBezTo>
                    <a:cubicBezTo>
                      <a:pt x="11940" y="18539"/>
                      <a:pt x="11940" y="18561"/>
                      <a:pt x="11936" y="18561"/>
                    </a:cubicBezTo>
                    <a:cubicBezTo>
                      <a:pt x="11927" y="18583"/>
                      <a:pt x="11918" y="18583"/>
                      <a:pt x="11910" y="18594"/>
                    </a:cubicBezTo>
                    <a:cubicBezTo>
                      <a:pt x="11897" y="18628"/>
                      <a:pt x="11883" y="18661"/>
                      <a:pt x="11870" y="18705"/>
                    </a:cubicBezTo>
                    <a:cubicBezTo>
                      <a:pt x="11862" y="18705"/>
                      <a:pt x="11857" y="18716"/>
                      <a:pt x="11849" y="18727"/>
                    </a:cubicBezTo>
                    <a:cubicBezTo>
                      <a:pt x="11835" y="18749"/>
                      <a:pt x="11831" y="18760"/>
                      <a:pt x="11818" y="18793"/>
                    </a:cubicBezTo>
                    <a:cubicBezTo>
                      <a:pt x="11814" y="18793"/>
                      <a:pt x="11805" y="18793"/>
                      <a:pt x="11800" y="18815"/>
                    </a:cubicBezTo>
                    <a:cubicBezTo>
                      <a:pt x="11796" y="18815"/>
                      <a:pt x="11792" y="18837"/>
                      <a:pt x="11787" y="18859"/>
                    </a:cubicBezTo>
                    <a:cubicBezTo>
                      <a:pt x="11787" y="18870"/>
                      <a:pt x="11779" y="18870"/>
                      <a:pt x="11774" y="18881"/>
                    </a:cubicBezTo>
                    <a:cubicBezTo>
                      <a:pt x="11766" y="18903"/>
                      <a:pt x="11752" y="18914"/>
                      <a:pt x="11744" y="18936"/>
                    </a:cubicBezTo>
                    <a:cubicBezTo>
                      <a:pt x="11766" y="18936"/>
                      <a:pt x="11787" y="18936"/>
                      <a:pt x="11805" y="18914"/>
                    </a:cubicBezTo>
                    <a:cubicBezTo>
                      <a:pt x="11822" y="18914"/>
                      <a:pt x="11835" y="18859"/>
                      <a:pt x="11853" y="18892"/>
                    </a:cubicBezTo>
                    <a:cubicBezTo>
                      <a:pt x="11853" y="18870"/>
                      <a:pt x="11866" y="18859"/>
                      <a:pt x="11875" y="18848"/>
                    </a:cubicBezTo>
                    <a:cubicBezTo>
                      <a:pt x="11892" y="18826"/>
                      <a:pt x="11918" y="18815"/>
                      <a:pt x="11945" y="18782"/>
                    </a:cubicBezTo>
                    <a:cubicBezTo>
                      <a:pt x="11958" y="18771"/>
                      <a:pt x="11967" y="18749"/>
                      <a:pt x="11984" y="18738"/>
                    </a:cubicBezTo>
                    <a:cubicBezTo>
                      <a:pt x="12006" y="18705"/>
                      <a:pt x="12036" y="18694"/>
                      <a:pt x="12054" y="18639"/>
                    </a:cubicBezTo>
                    <a:lnTo>
                      <a:pt x="12076" y="18639"/>
                    </a:lnTo>
                    <a:cubicBezTo>
                      <a:pt x="12102" y="18605"/>
                      <a:pt x="12124" y="18561"/>
                      <a:pt x="12146" y="18528"/>
                    </a:cubicBezTo>
                    <a:cubicBezTo>
                      <a:pt x="12154" y="18528"/>
                      <a:pt x="12154" y="18506"/>
                      <a:pt x="12163" y="18495"/>
                    </a:cubicBezTo>
                    <a:cubicBezTo>
                      <a:pt x="12163" y="18495"/>
                      <a:pt x="12172" y="18495"/>
                      <a:pt x="12176" y="18473"/>
                    </a:cubicBezTo>
                    <a:cubicBezTo>
                      <a:pt x="12176" y="18473"/>
                      <a:pt x="12176" y="18462"/>
                      <a:pt x="12176" y="18462"/>
                    </a:cubicBezTo>
                    <a:cubicBezTo>
                      <a:pt x="12189" y="18440"/>
                      <a:pt x="12202" y="18429"/>
                      <a:pt x="12211" y="18407"/>
                    </a:cubicBezTo>
                    <a:cubicBezTo>
                      <a:pt x="12220" y="18385"/>
                      <a:pt x="12229" y="18363"/>
                      <a:pt x="12242" y="18330"/>
                    </a:cubicBezTo>
                    <a:cubicBezTo>
                      <a:pt x="12259" y="18286"/>
                      <a:pt x="12277" y="18242"/>
                      <a:pt x="12303" y="18198"/>
                    </a:cubicBezTo>
                    <a:cubicBezTo>
                      <a:pt x="12312" y="18176"/>
                      <a:pt x="12320" y="18143"/>
                      <a:pt x="12333" y="18143"/>
                    </a:cubicBezTo>
                    <a:cubicBezTo>
                      <a:pt x="12355" y="18077"/>
                      <a:pt x="12399" y="17944"/>
                      <a:pt x="12421" y="18077"/>
                    </a:cubicBezTo>
                    <a:cubicBezTo>
                      <a:pt x="12421" y="18077"/>
                      <a:pt x="12421" y="18110"/>
                      <a:pt x="12430" y="18121"/>
                    </a:cubicBezTo>
                    <a:cubicBezTo>
                      <a:pt x="12421" y="18165"/>
                      <a:pt x="12412" y="18176"/>
                      <a:pt x="12403" y="18220"/>
                    </a:cubicBezTo>
                    <a:cubicBezTo>
                      <a:pt x="12386" y="18286"/>
                      <a:pt x="12373" y="18352"/>
                      <a:pt x="12351" y="18418"/>
                    </a:cubicBezTo>
                    <a:cubicBezTo>
                      <a:pt x="12351" y="18440"/>
                      <a:pt x="12342" y="18451"/>
                      <a:pt x="12338" y="18462"/>
                    </a:cubicBezTo>
                    <a:cubicBezTo>
                      <a:pt x="12329" y="18495"/>
                      <a:pt x="12307" y="18517"/>
                      <a:pt x="12299" y="18561"/>
                    </a:cubicBezTo>
                    <a:cubicBezTo>
                      <a:pt x="12299" y="18561"/>
                      <a:pt x="12299" y="18583"/>
                      <a:pt x="12299" y="18583"/>
                    </a:cubicBezTo>
                    <a:cubicBezTo>
                      <a:pt x="12290" y="18616"/>
                      <a:pt x="12277" y="18628"/>
                      <a:pt x="12268" y="18661"/>
                    </a:cubicBezTo>
                    <a:cubicBezTo>
                      <a:pt x="12264" y="18672"/>
                      <a:pt x="12259" y="18705"/>
                      <a:pt x="12255" y="18705"/>
                    </a:cubicBezTo>
                    <a:cubicBezTo>
                      <a:pt x="12246" y="18738"/>
                      <a:pt x="12233" y="18760"/>
                      <a:pt x="12224" y="18804"/>
                    </a:cubicBezTo>
                    <a:cubicBezTo>
                      <a:pt x="12224" y="18815"/>
                      <a:pt x="12220" y="18848"/>
                      <a:pt x="12216" y="18859"/>
                    </a:cubicBezTo>
                    <a:cubicBezTo>
                      <a:pt x="12198" y="18914"/>
                      <a:pt x="12167" y="18958"/>
                      <a:pt x="12141" y="19013"/>
                    </a:cubicBezTo>
                    <a:cubicBezTo>
                      <a:pt x="12115" y="19068"/>
                      <a:pt x="12098" y="19134"/>
                      <a:pt x="12080" y="19190"/>
                    </a:cubicBezTo>
                    <a:cubicBezTo>
                      <a:pt x="12115" y="19168"/>
                      <a:pt x="12146" y="19123"/>
                      <a:pt x="12181" y="19079"/>
                    </a:cubicBezTo>
                    <a:cubicBezTo>
                      <a:pt x="12194" y="19057"/>
                      <a:pt x="12211" y="19046"/>
                      <a:pt x="12229" y="19013"/>
                    </a:cubicBezTo>
                    <a:cubicBezTo>
                      <a:pt x="12242" y="18991"/>
                      <a:pt x="12259" y="18969"/>
                      <a:pt x="12272" y="18958"/>
                    </a:cubicBezTo>
                    <a:cubicBezTo>
                      <a:pt x="12281" y="18947"/>
                      <a:pt x="12281" y="18925"/>
                      <a:pt x="12285" y="18914"/>
                    </a:cubicBezTo>
                    <a:cubicBezTo>
                      <a:pt x="12299" y="18892"/>
                      <a:pt x="12316" y="18881"/>
                      <a:pt x="12329" y="18859"/>
                    </a:cubicBezTo>
                    <a:cubicBezTo>
                      <a:pt x="12338" y="18826"/>
                      <a:pt x="12351" y="18804"/>
                      <a:pt x="12368" y="18793"/>
                    </a:cubicBezTo>
                    <a:cubicBezTo>
                      <a:pt x="12373" y="18771"/>
                      <a:pt x="12386" y="18804"/>
                      <a:pt x="12390" y="18793"/>
                    </a:cubicBezTo>
                    <a:cubicBezTo>
                      <a:pt x="12408" y="18771"/>
                      <a:pt x="12421" y="18738"/>
                      <a:pt x="12438" y="18694"/>
                    </a:cubicBezTo>
                    <a:cubicBezTo>
                      <a:pt x="12456" y="18650"/>
                      <a:pt x="12469" y="18594"/>
                      <a:pt x="12486" y="18594"/>
                    </a:cubicBezTo>
                    <a:cubicBezTo>
                      <a:pt x="12521" y="18594"/>
                      <a:pt x="12539" y="18727"/>
                      <a:pt x="12526" y="18837"/>
                    </a:cubicBezTo>
                    <a:moveTo>
                      <a:pt x="14369" y="15487"/>
                    </a:moveTo>
                    <a:cubicBezTo>
                      <a:pt x="14369" y="15487"/>
                      <a:pt x="14356" y="15520"/>
                      <a:pt x="14352" y="15542"/>
                    </a:cubicBezTo>
                    <a:cubicBezTo>
                      <a:pt x="14343" y="15575"/>
                      <a:pt x="14334" y="15619"/>
                      <a:pt x="14326" y="15663"/>
                    </a:cubicBezTo>
                    <a:cubicBezTo>
                      <a:pt x="14326" y="15674"/>
                      <a:pt x="14317" y="15685"/>
                      <a:pt x="14313" y="15685"/>
                    </a:cubicBezTo>
                    <a:cubicBezTo>
                      <a:pt x="14308" y="15685"/>
                      <a:pt x="14313" y="15707"/>
                      <a:pt x="14313" y="15718"/>
                    </a:cubicBezTo>
                    <a:cubicBezTo>
                      <a:pt x="14304" y="15751"/>
                      <a:pt x="14295" y="15795"/>
                      <a:pt x="14291" y="15828"/>
                    </a:cubicBezTo>
                    <a:cubicBezTo>
                      <a:pt x="14291" y="15861"/>
                      <a:pt x="14282" y="15884"/>
                      <a:pt x="14278" y="15906"/>
                    </a:cubicBezTo>
                    <a:cubicBezTo>
                      <a:pt x="14278" y="15906"/>
                      <a:pt x="14269" y="15917"/>
                      <a:pt x="14265" y="15928"/>
                    </a:cubicBezTo>
                    <a:cubicBezTo>
                      <a:pt x="14265" y="15939"/>
                      <a:pt x="14265" y="15950"/>
                      <a:pt x="14265" y="15961"/>
                    </a:cubicBezTo>
                    <a:cubicBezTo>
                      <a:pt x="14256" y="15983"/>
                      <a:pt x="14247" y="15994"/>
                      <a:pt x="14234" y="16027"/>
                    </a:cubicBezTo>
                    <a:cubicBezTo>
                      <a:pt x="14234" y="16038"/>
                      <a:pt x="14221" y="16082"/>
                      <a:pt x="14216" y="16093"/>
                    </a:cubicBezTo>
                    <a:cubicBezTo>
                      <a:pt x="14216" y="16104"/>
                      <a:pt x="14203" y="16104"/>
                      <a:pt x="14195" y="16115"/>
                    </a:cubicBezTo>
                    <a:cubicBezTo>
                      <a:pt x="14190" y="16115"/>
                      <a:pt x="14186" y="16137"/>
                      <a:pt x="14182" y="16148"/>
                    </a:cubicBezTo>
                    <a:cubicBezTo>
                      <a:pt x="14168" y="16170"/>
                      <a:pt x="14155" y="16170"/>
                      <a:pt x="14147" y="16192"/>
                    </a:cubicBezTo>
                    <a:cubicBezTo>
                      <a:pt x="14125" y="16225"/>
                      <a:pt x="14107" y="16269"/>
                      <a:pt x="14085" y="16291"/>
                    </a:cubicBezTo>
                    <a:cubicBezTo>
                      <a:pt x="14050" y="16335"/>
                      <a:pt x="14007" y="16357"/>
                      <a:pt x="13963" y="16379"/>
                    </a:cubicBezTo>
                    <a:cubicBezTo>
                      <a:pt x="13933" y="16401"/>
                      <a:pt x="13836" y="16457"/>
                      <a:pt x="13836" y="16335"/>
                    </a:cubicBezTo>
                    <a:cubicBezTo>
                      <a:pt x="13836" y="16258"/>
                      <a:pt x="13902" y="16247"/>
                      <a:pt x="13928" y="16203"/>
                    </a:cubicBezTo>
                    <a:cubicBezTo>
                      <a:pt x="13941" y="16181"/>
                      <a:pt x="13946" y="16148"/>
                      <a:pt x="13959" y="16115"/>
                    </a:cubicBezTo>
                    <a:lnTo>
                      <a:pt x="13967" y="16115"/>
                    </a:lnTo>
                    <a:lnTo>
                      <a:pt x="13967" y="16093"/>
                    </a:lnTo>
                    <a:cubicBezTo>
                      <a:pt x="13967" y="16093"/>
                      <a:pt x="13981" y="16093"/>
                      <a:pt x="13989" y="16082"/>
                    </a:cubicBezTo>
                    <a:cubicBezTo>
                      <a:pt x="13989" y="16082"/>
                      <a:pt x="13998" y="16049"/>
                      <a:pt x="14007" y="16038"/>
                    </a:cubicBezTo>
                    <a:cubicBezTo>
                      <a:pt x="14016" y="16038"/>
                      <a:pt x="14020" y="16038"/>
                      <a:pt x="14029" y="16016"/>
                    </a:cubicBezTo>
                    <a:cubicBezTo>
                      <a:pt x="14046" y="15994"/>
                      <a:pt x="14064" y="15961"/>
                      <a:pt x="14085" y="15950"/>
                    </a:cubicBezTo>
                    <a:cubicBezTo>
                      <a:pt x="14120" y="15873"/>
                      <a:pt x="14173" y="15828"/>
                      <a:pt x="14199" y="15729"/>
                    </a:cubicBezTo>
                    <a:lnTo>
                      <a:pt x="14221" y="15729"/>
                    </a:lnTo>
                    <a:cubicBezTo>
                      <a:pt x="14247" y="15663"/>
                      <a:pt x="14273" y="15608"/>
                      <a:pt x="14300" y="15553"/>
                    </a:cubicBezTo>
                    <a:cubicBezTo>
                      <a:pt x="14313" y="15520"/>
                      <a:pt x="14334" y="15487"/>
                      <a:pt x="14348" y="15443"/>
                    </a:cubicBezTo>
                    <a:cubicBezTo>
                      <a:pt x="14361" y="15443"/>
                      <a:pt x="14365" y="15432"/>
                      <a:pt x="14374" y="15421"/>
                    </a:cubicBezTo>
                    <a:lnTo>
                      <a:pt x="14382" y="15421"/>
                    </a:lnTo>
                    <a:cubicBezTo>
                      <a:pt x="14382" y="15421"/>
                      <a:pt x="14378" y="15476"/>
                      <a:pt x="14369" y="15498"/>
                    </a:cubicBezTo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2" name="Google Shape;1246;g257743a6ece_0_185"/>
              <p:cNvSpPr/>
              <p:nvPr/>
            </p:nvSpPr>
            <p:spPr>
              <a:xfrm>
                <a:off x="320676" y="231953"/>
                <a:ext cx="19851" cy="1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24" y="0"/>
                    </a:moveTo>
                    <a:cubicBezTo>
                      <a:pt x="21224" y="0"/>
                      <a:pt x="20098" y="928"/>
                      <a:pt x="19721" y="1624"/>
                    </a:cubicBezTo>
                    <a:cubicBezTo>
                      <a:pt x="18972" y="2092"/>
                      <a:pt x="18409" y="2556"/>
                      <a:pt x="17843" y="3020"/>
                    </a:cubicBezTo>
                    <a:cubicBezTo>
                      <a:pt x="17280" y="3484"/>
                      <a:pt x="16717" y="4180"/>
                      <a:pt x="16341" y="4644"/>
                    </a:cubicBezTo>
                    <a:cubicBezTo>
                      <a:pt x="15778" y="5344"/>
                      <a:pt x="15025" y="5808"/>
                      <a:pt x="14462" y="6272"/>
                    </a:cubicBezTo>
                    <a:cubicBezTo>
                      <a:pt x="13713" y="6736"/>
                      <a:pt x="12960" y="6736"/>
                      <a:pt x="12584" y="7432"/>
                    </a:cubicBezTo>
                    <a:cubicBezTo>
                      <a:pt x="11271" y="8360"/>
                      <a:pt x="9766" y="9292"/>
                      <a:pt x="9016" y="10452"/>
                    </a:cubicBezTo>
                    <a:cubicBezTo>
                      <a:pt x="8454" y="10452"/>
                      <a:pt x="8077" y="10916"/>
                      <a:pt x="7701" y="11380"/>
                    </a:cubicBezTo>
                    <a:cubicBezTo>
                      <a:pt x="7701" y="11380"/>
                      <a:pt x="7514" y="11844"/>
                      <a:pt x="7324" y="11844"/>
                    </a:cubicBezTo>
                    <a:cubicBezTo>
                      <a:pt x="6761" y="12312"/>
                      <a:pt x="6012" y="12776"/>
                      <a:pt x="5446" y="13240"/>
                    </a:cubicBezTo>
                    <a:cubicBezTo>
                      <a:pt x="5446" y="13240"/>
                      <a:pt x="5073" y="13936"/>
                      <a:pt x="4883" y="14168"/>
                    </a:cubicBezTo>
                    <a:cubicBezTo>
                      <a:pt x="4696" y="14168"/>
                      <a:pt x="4506" y="14168"/>
                      <a:pt x="4320" y="14168"/>
                    </a:cubicBezTo>
                    <a:cubicBezTo>
                      <a:pt x="4320" y="14168"/>
                      <a:pt x="4134" y="14632"/>
                      <a:pt x="3944" y="14864"/>
                    </a:cubicBezTo>
                    <a:cubicBezTo>
                      <a:pt x="3381" y="15328"/>
                      <a:pt x="2441" y="16260"/>
                      <a:pt x="2065" y="16724"/>
                    </a:cubicBezTo>
                    <a:cubicBezTo>
                      <a:pt x="1692" y="17188"/>
                      <a:pt x="1316" y="18116"/>
                      <a:pt x="1126" y="18580"/>
                    </a:cubicBezTo>
                    <a:cubicBezTo>
                      <a:pt x="753" y="19280"/>
                      <a:pt x="0" y="20208"/>
                      <a:pt x="0" y="21368"/>
                    </a:cubicBezTo>
                    <a:cubicBezTo>
                      <a:pt x="1126" y="21368"/>
                      <a:pt x="2065" y="21136"/>
                      <a:pt x="3004" y="21600"/>
                    </a:cubicBezTo>
                    <a:cubicBezTo>
                      <a:pt x="3381" y="21136"/>
                      <a:pt x="4134" y="21136"/>
                      <a:pt x="4883" y="20904"/>
                    </a:cubicBezTo>
                    <a:cubicBezTo>
                      <a:pt x="5636" y="20904"/>
                      <a:pt x="6575" y="20208"/>
                      <a:pt x="7138" y="20440"/>
                    </a:cubicBezTo>
                    <a:cubicBezTo>
                      <a:pt x="7138" y="19744"/>
                      <a:pt x="7514" y="19744"/>
                      <a:pt x="8077" y="19512"/>
                    </a:cubicBezTo>
                    <a:cubicBezTo>
                      <a:pt x="9203" y="19512"/>
                      <a:pt x="9956" y="18580"/>
                      <a:pt x="10705" y="18348"/>
                    </a:cubicBezTo>
                    <a:cubicBezTo>
                      <a:pt x="11081" y="18348"/>
                      <a:pt x="11458" y="18348"/>
                      <a:pt x="11834" y="18348"/>
                    </a:cubicBezTo>
                    <a:cubicBezTo>
                      <a:pt x="12211" y="17884"/>
                      <a:pt x="12584" y="16956"/>
                      <a:pt x="13150" y="17188"/>
                    </a:cubicBezTo>
                    <a:cubicBezTo>
                      <a:pt x="13150" y="16724"/>
                      <a:pt x="13336" y="16724"/>
                      <a:pt x="13713" y="16028"/>
                    </a:cubicBezTo>
                    <a:cubicBezTo>
                      <a:pt x="14652" y="16028"/>
                      <a:pt x="14462" y="15096"/>
                      <a:pt x="15591" y="15328"/>
                    </a:cubicBezTo>
                    <a:cubicBezTo>
                      <a:pt x="15778" y="14864"/>
                      <a:pt x="15964" y="14168"/>
                      <a:pt x="16531" y="13936"/>
                    </a:cubicBezTo>
                    <a:cubicBezTo>
                      <a:pt x="18219" y="12544"/>
                      <a:pt x="19911" y="10916"/>
                      <a:pt x="21600" y="975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3" name="Google Shape;1247;g257743a6ece_0_185"/>
              <p:cNvSpPr/>
              <p:nvPr/>
            </p:nvSpPr>
            <p:spPr>
              <a:xfrm>
                <a:off x="317862" y="229597"/>
                <a:ext cx="19850" cy="19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25" y="0"/>
                    </a:moveTo>
                    <a:cubicBezTo>
                      <a:pt x="20815" y="678"/>
                      <a:pt x="20119" y="1357"/>
                      <a:pt x="19509" y="1922"/>
                    </a:cubicBezTo>
                    <a:cubicBezTo>
                      <a:pt x="17855" y="3280"/>
                      <a:pt x="16460" y="4976"/>
                      <a:pt x="14893" y="6446"/>
                    </a:cubicBezTo>
                    <a:cubicBezTo>
                      <a:pt x="13239" y="8030"/>
                      <a:pt x="11322" y="9726"/>
                      <a:pt x="9668" y="11309"/>
                    </a:cubicBezTo>
                    <a:cubicBezTo>
                      <a:pt x="9580" y="11309"/>
                      <a:pt x="9493" y="11535"/>
                      <a:pt x="9405" y="11535"/>
                    </a:cubicBezTo>
                    <a:cubicBezTo>
                      <a:pt x="9319" y="11648"/>
                      <a:pt x="9144" y="11648"/>
                      <a:pt x="8971" y="11761"/>
                    </a:cubicBezTo>
                    <a:cubicBezTo>
                      <a:pt x="8971" y="11761"/>
                      <a:pt x="8797" y="11987"/>
                      <a:pt x="8709" y="12100"/>
                    </a:cubicBezTo>
                    <a:cubicBezTo>
                      <a:pt x="8273" y="12439"/>
                      <a:pt x="7838" y="12893"/>
                      <a:pt x="7490" y="13119"/>
                    </a:cubicBezTo>
                    <a:cubicBezTo>
                      <a:pt x="7229" y="13344"/>
                      <a:pt x="7055" y="13457"/>
                      <a:pt x="6967" y="13683"/>
                    </a:cubicBezTo>
                    <a:cubicBezTo>
                      <a:pt x="6358" y="14248"/>
                      <a:pt x="5662" y="14815"/>
                      <a:pt x="5052" y="15154"/>
                    </a:cubicBezTo>
                    <a:cubicBezTo>
                      <a:pt x="4703" y="15380"/>
                      <a:pt x="4616" y="15493"/>
                      <a:pt x="4528" y="15605"/>
                    </a:cubicBezTo>
                    <a:cubicBezTo>
                      <a:pt x="4442" y="15718"/>
                      <a:pt x="4181" y="15831"/>
                      <a:pt x="4093" y="15944"/>
                    </a:cubicBezTo>
                    <a:cubicBezTo>
                      <a:pt x="3571" y="16398"/>
                      <a:pt x="3310" y="16850"/>
                      <a:pt x="2874" y="17415"/>
                    </a:cubicBezTo>
                    <a:cubicBezTo>
                      <a:pt x="2613" y="17869"/>
                      <a:pt x="2264" y="18320"/>
                      <a:pt x="1917" y="18772"/>
                    </a:cubicBezTo>
                    <a:cubicBezTo>
                      <a:pt x="1568" y="19224"/>
                      <a:pt x="1220" y="19565"/>
                      <a:pt x="871" y="19904"/>
                    </a:cubicBezTo>
                    <a:cubicBezTo>
                      <a:pt x="522" y="20355"/>
                      <a:pt x="0" y="20694"/>
                      <a:pt x="0" y="21374"/>
                    </a:cubicBezTo>
                    <a:cubicBezTo>
                      <a:pt x="522" y="21374"/>
                      <a:pt x="785" y="21600"/>
                      <a:pt x="1307" y="21600"/>
                    </a:cubicBezTo>
                    <a:cubicBezTo>
                      <a:pt x="1654" y="21374"/>
                      <a:pt x="1568" y="21374"/>
                      <a:pt x="2003" y="21600"/>
                    </a:cubicBezTo>
                    <a:cubicBezTo>
                      <a:pt x="2090" y="21261"/>
                      <a:pt x="2525" y="21374"/>
                      <a:pt x="2525" y="21374"/>
                    </a:cubicBezTo>
                    <a:cubicBezTo>
                      <a:pt x="2613" y="21374"/>
                      <a:pt x="2525" y="21261"/>
                      <a:pt x="2700" y="21261"/>
                    </a:cubicBezTo>
                    <a:cubicBezTo>
                      <a:pt x="2700" y="21261"/>
                      <a:pt x="2788" y="21261"/>
                      <a:pt x="2874" y="21261"/>
                    </a:cubicBezTo>
                    <a:cubicBezTo>
                      <a:pt x="2874" y="21261"/>
                      <a:pt x="2874" y="21261"/>
                      <a:pt x="3049" y="21261"/>
                    </a:cubicBezTo>
                    <a:cubicBezTo>
                      <a:pt x="4442" y="20694"/>
                      <a:pt x="5748" y="20017"/>
                      <a:pt x="6967" y="19337"/>
                    </a:cubicBezTo>
                    <a:cubicBezTo>
                      <a:pt x="7490" y="18320"/>
                      <a:pt x="8273" y="17756"/>
                      <a:pt x="8971" y="17076"/>
                    </a:cubicBezTo>
                    <a:cubicBezTo>
                      <a:pt x="9144" y="16963"/>
                      <a:pt x="9319" y="16737"/>
                      <a:pt x="9493" y="16624"/>
                    </a:cubicBezTo>
                    <a:cubicBezTo>
                      <a:pt x="9668" y="16511"/>
                      <a:pt x="9929" y="16398"/>
                      <a:pt x="10015" y="16172"/>
                    </a:cubicBezTo>
                    <a:cubicBezTo>
                      <a:pt x="10451" y="15718"/>
                      <a:pt x="10712" y="15041"/>
                      <a:pt x="11147" y="14589"/>
                    </a:cubicBezTo>
                    <a:cubicBezTo>
                      <a:pt x="11410" y="14135"/>
                      <a:pt x="11844" y="14022"/>
                      <a:pt x="12107" y="13796"/>
                    </a:cubicBezTo>
                    <a:cubicBezTo>
                      <a:pt x="12279" y="13570"/>
                      <a:pt x="12368" y="13457"/>
                      <a:pt x="12542" y="13231"/>
                    </a:cubicBezTo>
                    <a:cubicBezTo>
                      <a:pt x="12715" y="13006"/>
                      <a:pt x="12890" y="12893"/>
                      <a:pt x="13064" y="12667"/>
                    </a:cubicBezTo>
                    <a:cubicBezTo>
                      <a:pt x="13325" y="12326"/>
                      <a:pt x="13586" y="11987"/>
                      <a:pt x="13935" y="11648"/>
                    </a:cubicBezTo>
                    <a:cubicBezTo>
                      <a:pt x="14196" y="11309"/>
                      <a:pt x="14545" y="11083"/>
                      <a:pt x="14893" y="10742"/>
                    </a:cubicBezTo>
                    <a:cubicBezTo>
                      <a:pt x="16113" y="9500"/>
                      <a:pt x="17070" y="7804"/>
                      <a:pt x="18202" y="6446"/>
                    </a:cubicBezTo>
                    <a:cubicBezTo>
                      <a:pt x="18726" y="5767"/>
                      <a:pt x="19248" y="4976"/>
                      <a:pt x="19770" y="4411"/>
                    </a:cubicBezTo>
                    <a:cubicBezTo>
                      <a:pt x="19770" y="4411"/>
                      <a:pt x="19770" y="4183"/>
                      <a:pt x="19770" y="4183"/>
                    </a:cubicBezTo>
                    <a:cubicBezTo>
                      <a:pt x="20031" y="3844"/>
                      <a:pt x="20380" y="3506"/>
                      <a:pt x="20641" y="3280"/>
                    </a:cubicBezTo>
                    <a:cubicBezTo>
                      <a:pt x="20902" y="2941"/>
                      <a:pt x="21164" y="2487"/>
                      <a:pt x="21425" y="2148"/>
                    </a:cubicBezTo>
                    <a:cubicBezTo>
                      <a:pt x="21425" y="2035"/>
                      <a:pt x="21512" y="1922"/>
                      <a:pt x="21600" y="1922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F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4" name="Google Shape;1248;g257743a6ece_0_185"/>
              <p:cNvSpPr/>
              <p:nvPr/>
            </p:nvSpPr>
            <p:spPr>
              <a:xfrm>
                <a:off x="937308" y="80226"/>
                <a:ext cx="248297" cy="217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500" y="21600"/>
                    </a:lnTo>
                    <a:lnTo>
                      <a:pt x="14939" y="17324"/>
                    </a:lnTo>
                    <a:lnTo>
                      <a:pt x="6437" y="17324"/>
                    </a:lnTo>
                    <a:lnTo>
                      <a:pt x="5015" y="21600"/>
                    </a:lnTo>
                    <a:lnTo>
                      <a:pt x="0" y="21600"/>
                    </a:lnTo>
                    <a:lnTo>
                      <a:pt x="7663" y="0"/>
                    </a:lnTo>
                    <a:lnTo>
                      <a:pt x="13157" y="0"/>
                    </a:lnTo>
                    <a:lnTo>
                      <a:pt x="21600" y="21600"/>
                    </a:lnTo>
                    <a:close/>
                    <a:moveTo>
                      <a:pt x="10480" y="5163"/>
                    </a:moveTo>
                    <a:lnTo>
                      <a:pt x="7692" y="13555"/>
                    </a:lnTo>
                    <a:lnTo>
                      <a:pt x="13543" y="13555"/>
                    </a:lnTo>
                    <a:lnTo>
                      <a:pt x="10476" y="51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5" name="Google Shape;1249;g257743a6ece_0_185"/>
              <p:cNvSpPr/>
              <p:nvPr/>
            </p:nvSpPr>
            <p:spPr>
              <a:xfrm>
                <a:off x="1209646" y="80268"/>
                <a:ext cx="54478" cy="2171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6" name="Google Shape;1250;g257743a6ece_0_185"/>
              <p:cNvSpPr/>
              <p:nvPr/>
            </p:nvSpPr>
            <p:spPr>
              <a:xfrm>
                <a:off x="1310853" y="80268"/>
                <a:ext cx="217270" cy="217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90" y="0"/>
                    </a:moveTo>
                    <a:cubicBezTo>
                      <a:pt x="17522" y="0"/>
                      <a:pt x="21600" y="4908"/>
                      <a:pt x="21600" y="10833"/>
                    </a:cubicBezTo>
                    <a:cubicBezTo>
                      <a:pt x="21600" y="16759"/>
                      <a:pt x="17649" y="21600"/>
                      <a:pt x="8984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90" y="0"/>
                    </a:lnTo>
                    <a:close/>
                    <a:moveTo>
                      <a:pt x="5416" y="17642"/>
                    </a:moveTo>
                    <a:lnTo>
                      <a:pt x="8955" y="17642"/>
                    </a:lnTo>
                    <a:cubicBezTo>
                      <a:pt x="14400" y="17642"/>
                      <a:pt x="16024" y="13968"/>
                      <a:pt x="16024" y="10800"/>
                    </a:cubicBezTo>
                    <a:cubicBezTo>
                      <a:pt x="16024" y="7093"/>
                      <a:pt x="14017" y="3958"/>
                      <a:pt x="8892" y="3958"/>
                    </a:cubicBezTo>
                    <a:lnTo>
                      <a:pt x="5420" y="3958"/>
                    </a:lnTo>
                    <a:lnTo>
                      <a:pt x="5420" y="176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7" name="Google Shape;1251;g257743a6ece_0_185"/>
              <p:cNvSpPr/>
              <p:nvPr/>
            </p:nvSpPr>
            <p:spPr>
              <a:xfrm>
                <a:off x="123302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1366" y="12186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8" name="Google Shape;1252;g257743a6ece_0_185"/>
              <p:cNvSpPr/>
              <p:nvPr/>
            </p:nvSpPr>
            <p:spPr>
              <a:xfrm>
                <a:off x="151068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21600" y="21600"/>
                      <a:pt x="7990" y="19712"/>
                      <a:pt x="0" y="16997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9" name="Google Shape;1253;g257743a6ece_0_185"/>
              <p:cNvSpPr/>
              <p:nvPr/>
            </p:nvSpPr>
            <p:spPr>
              <a:xfrm>
                <a:off x="184041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" y="0"/>
                    </a:moveTo>
                    <a:lnTo>
                      <a:pt x="38" y="19341"/>
                    </a:lnTo>
                    <a:cubicBezTo>
                      <a:pt x="38" y="19341"/>
                      <a:pt x="7684" y="20067"/>
                      <a:pt x="8908" y="20108"/>
                    </a:cubicBezTo>
                    <a:cubicBezTo>
                      <a:pt x="10131" y="20148"/>
                      <a:pt x="18121" y="20753"/>
                      <a:pt x="21600" y="21600"/>
                    </a:cubicBezTo>
                    <a:lnTo>
                      <a:pt x="2160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0" name="Google Shape;1254;g257743a6ece_0_185"/>
              <p:cNvSpPr/>
              <p:nvPr/>
            </p:nvSpPr>
            <p:spPr>
              <a:xfrm>
                <a:off x="314624" y="327552"/>
                <a:ext cx="19850" cy="24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0233" y="12186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1" name="Google Shape;1255;g257743a6ece_0_185"/>
              <p:cNvSpPr/>
              <p:nvPr/>
            </p:nvSpPr>
            <p:spPr>
              <a:xfrm>
                <a:off x="282792" y="327552"/>
                <a:ext cx="23916" cy="3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cubicBezTo>
                      <a:pt x="0" y="21600"/>
                      <a:pt x="13572" y="19712"/>
                      <a:pt x="21600" y="16997"/>
                    </a:cubicBezTo>
                    <a:lnTo>
                      <a:pt x="21600" y="24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2" name="Google Shape;1256;g257743a6ece_0_185"/>
              <p:cNvSpPr/>
              <p:nvPr/>
            </p:nvSpPr>
            <p:spPr>
              <a:xfrm>
                <a:off x="250199" y="327552"/>
                <a:ext cx="23916" cy="4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2" y="0"/>
                    </a:moveTo>
                    <a:lnTo>
                      <a:pt x="21562" y="19341"/>
                    </a:lnTo>
                    <a:cubicBezTo>
                      <a:pt x="21562" y="19341"/>
                      <a:pt x="13916" y="20067"/>
                      <a:pt x="12693" y="20108"/>
                    </a:cubicBezTo>
                    <a:cubicBezTo>
                      <a:pt x="11431" y="20148"/>
                      <a:pt x="3440" y="20753"/>
                      <a:pt x="0" y="21600"/>
                    </a:cubicBezTo>
                    <a:lnTo>
                      <a:pt x="0" y="20"/>
                    </a:lnTo>
                    <a:lnTo>
                      <a:pt x="21600" y="20"/>
                    </a:lnTo>
                    <a:close/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3" name="Google Shape;1257;g257743a6ece_0_185"/>
              <p:cNvSpPr/>
              <p:nvPr/>
            </p:nvSpPr>
            <p:spPr>
              <a:xfrm>
                <a:off x="217480" y="327552"/>
                <a:ext cx="23239" cy="60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21600"/>
                    </a:moveTo>
                    <a:cubicBezTo>
                      <a:pt x="6807" y="18938"/>
                      <a:pt x="0" y="17622"/>
                      <a:pt x="0" y="17622"/>
                    </a:cubicBez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7622"/>
                    </a:lnTo>
                    <a:cubicBezTo>
                      <a:pt x="21600" y="17622"/>
                      <a:pt x="14793" y="18938"/>
                      <a:pt x="10780" y="21600"/>
                    </a:cubicBezTo>
                  </a:path>
                </a:pathLst>
              </a:custGeom>
              <a:solidFill>
                <a:srgbClr val="CC09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4" name="Google Shape;1258;g257743a6ece_0_185"/>
              <p:cNvSpPr/>
              <p:nvPr/>
            </p:nvSpPr>
            <p:spPr>
              <a:xfrm>
                <a:off x="132570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43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5" name="Google Shape;1259;g257743a6ece_0_185"/>
              <p:cNvSpPr/>
              <p:nvPr/>
            </p:nvSpPr>
            <p:spPr>
              <a:xfrm>
                <a:off x="161353" y="296253"/>
                <a:ext cx="21165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60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6" name="Google Shape;1260;g257743a6ece_0_185"/>
              <p:cNvSpPr/>
              <p:nvPr/>
            </p:nvSpPr>
            <p:spPr>
              <a:xfrm>
                <a:off x="190136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7" name="Google Shape;1261;g257743a6ece_0_185"/>
              <p:cNvSpPr/>
              <p:nvPr/>
            </p:nvSpPr>
            <p:spPr>
              <a:xfrm>
                <a:off x="218876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53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83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800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8" name="Google Shape;1262;g257743a6ece_0_185"/>
              <p:cNvSpPr/>
              <p:nvPr/>
            </p:nvSpPr>
            <p:spPr>
              <a:xfrm>
                <a:off x="247660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89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531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99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311" y="8083"/>
                    </a:lnTo>
                    <a:lnTo>
                      <a:pt x="10779" y="0"/>
                    </a:lnTo>
                    <a:lnTo>
                      <a:pt x="10865" y="0"/>
                    </a:lnTo>
                    <a:lnTo>
                      <a:pt x="13289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9" name="Google Shape;1263;g257743a6ece_0_185"/>
              <p:cNvSpPr/>
              <p:nvPr/>
            </p:nvSpPr>
            <p:spPr>
              <a:xfrm>
                <a:off x="276443" y="296253"/>
                <a:ext cx="21122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46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890" y="13293"/>
                    </a:lnTo>
                    <a:lnTo>
                      <a:pt x="17488" y="21555"/>
                    </a:lnTo>
                    <a:lnTo>
                      <a:pt x="17444" y="21600"/>
                    </a:lnTo>
                    <a:lnTo>
                      <a:pt x="10821" y="16481"/>
                    </a:lnTo>
                    <a:lnTo>
                      <a:pt x="4156" y="21600"/>
                    </a:lnTo>
                    <a:lnTo>
                      <a:pt x="4112" y="21555"/>
                    </a:lnTo>
                    <a:lnTo>
                      <a:pt x="6752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68" y="8083"/>
                    </a:lnTo>
                    <a:lnTo>
                      <a:pt x="10779" y="0"/>
                    </a:lnTo>
                    <a:lnTo>
                      <a:pt x="10821" y="0"/>
                    </a:lnTo>
                    <a:lnTo>
                      <a:pt x="13246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0" name="Google Shape;1264;g257743a6ece_0_185"/>
              <p:cNvSpPr/>
              <p:nvPr/>
            </p:nvSpPr>
            <p:spPr>
              <a:xfrm>
                <a:off x="305183" y="296253"/>
                <a:ext cx="21166" cy="2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2" y="8083"/>
                    </a:moveTo>
                    <a:lnTo>
                      <a:pt x="21600" y="8083"/>
                    </a:lnTo>
                    <a:lnTo>
                      <a:pt x="21600" y="8128"/>
                    </a:lnTo>
                    <a:lnTo>
                      <a:pt x="14904" y="13293"/>
                    </a:lnTo>
                    <a:lnTo>
                      <a:pt x="17496" y="21555"/>
                    </a:lnTo>
                    <a:lnTo>
                      <a:pt x="17409" y="21600"/>
                    </a:lnTo>
                    <a:lnTo>
                      <a:pt x="10800" y="16481"/>
                    </a:lnTo>
                    <a:lnTo>
                      <a:pt x="4190" y="21600"/>
                    </a:lnTo>
                    <a:lnTo>
                      <a:pt x="4147" y="21555"/>
                    </a:lnTo>
                    <a:lnTo>
                      <a:pt x="6739" y="13293"/>
                    </a:lnTo>
                    <a:lnTo>
                      <a:pt x="0" y="8128"/>
                    </a:lnTo>
                    <a:lnTo>
                      <a:pt x="0" y="8083"/>
                    </a:lnTo>
                    <a:lnTo>
                      <a:pt x="8294" y="8083"/>
                    </a:lnTo>
                    <a:lnTo>
                      <a:pt x="10757" y="0"/>
                    </a:lnTo>
                    <a:lnTo>
                      <a:pt x="10843" y="0"/>
                    </a:lnTo>
                    <a:lnTo>
                      <a:pt x="13262" y="8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1" name="Google Shape;1265;g257743a6ece_0_185"/>
              <p:cNvSpPr/>
              <p:nvPr/>
            </p:nvSpPr>
            <p:spPr>
              <a:xfrm>
                <a:off x="147131" y="114933"/>
                <a:ext cx="34371" cy="3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2088"/>
                    </a:lnTo>
                    <a:cubicBezTo>
                      <a:pt x="21600" y="19156"/>
                      <a:pt x="16732" y="21600"/>
                      <a:pt x="10800" y="21600"/>
                    </a:cubicBezTo>
                    <a:cubicBezTo>
                      <a:pt x="4522" y="21600"/>
                      <a:pt x="0" y="18710"/>
                      <a:pt x="0" y="12140"/>
                    </a:cubicBezTo>
                    <a:lnTo>
                      <a:pt x="0" y="0"/>
                    </a:lnTo>
                    <a:lnTo>
                      <a:pt x="5373" y="0"/>
                    </a:lnTo>
                    <a:lnTo>
                      <a:pt x="5373" y="12245"/>
                    </a:lnTo>
                    <a:cubicBezTo>
                      <a:pt x="5373" y="15320"/>
                      <a:pt x="7608" y="17159"/>
                      <a:pt x="10720" y="17159"/>
                    </a:cubicBezTo>
                    <a:cubicBezTo>
                      <a:pt x="13567" y="17159"/>
                      <a:pt x="16200" y="15688"/>
                      <a:pt x="16200" y="11877"/>
                    </a:cubicBezTo>
                    <a:lnTo>
                      <a:pt x="16200" y="0"/>
                    </a:lnTo>
                    <a:lnTo>
                      <a:pt x="215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2" name="Google Shape;1266;g257743a6ece_0_185"/>
              <p:cNvSpPr/>
              <p:nvPr/>
            </p:nvSpPr>
            <p:spPr>
              <a:xfrm>
                <a:off x="187215" y="114470"/>
                <a:ext cx="26330" cy="35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5" y="5757"/>
                    </a:moveTo>
                    <a:cubicBezTo>
                      <a:pt x="16217" y="4408"/>
                      <a:pt x="13786" y="3864"/>
                      <a:pt x="11390" y="3864"/>
                    </a:cubicBezTo>
                    <a:cubicBezTo>
                      <a:pt x="8855" y="3864"/>
                      <a:pt x="7258" y="4538"/>
                      <a:pt x="7258" y="5601"/>
                    </a:cubicBezTo>
                    <a:cubicBezTo>
                      <a:pt x="7258" y="8765"/>
                      <a:pt x="21600" y="7883"/>
                      <a:pt x="21600" y="15221"/>
                    </a:cubicBezTo>
                    <a:cubicBezTo>
                      <a:pt x="21600" y="19266"/>
                      <a:pt x="17051" y="21600"/>
                      <a:pt x="10765" y="21600"/>
                    </a:cubicBezTo>
                    <a:cubicBezTo>
                      <a:pt x="5834" y="21600"/>
                      <a:pt x="3403" y="20640"/>
                      <a:pt x="591" y="19552"/>
                    </a:cubicBezTo>
                    <a:lnTo>
                      <a:pt x="591" y="15014"/>
                    </a:lnTo>
                    <a:cubicBezTo>
                      <a:pt x="4654" y="17010"/>
                      <a:pt x="7119" y="17736"/>
                      <a:pt x="10210" y="17736"/>
                    </a:cubicBezTo>
                    <a:cubicBezTo>
                      <a:pt x="12884" y="17736"/>
                      <a:pt x="14342" y="17036"/>
                      <a:pt x="14342" y="15792"/>
                    </a:cubicBezTo>
                    <a:cubicBezTo>
                      <a:pt x="14342" y="12343"/>
                      <a:pt x="0" y="13613"/>
                      <a:pt x="0" y="6042"/>
                    </a:cubicBezTo>
                    <a:cubicBezTo>
                      <a:pt x="0" y="2386"/>
                      <a:pt x="4202" y="0"/>
                      <a:pt x="10730" y="0"/>
                    </a:cubicBezTo>
                    <a:cubicBezTo>
                      <a:pt x="13856" y="0"/>
                      <a:pt x="16738" y="493"/>
                      <a:pt x="20280" y="1633"/>
                    </a:cubicBezTo>
                    <a:lnTo>
                      <a:pt x="20280" y="57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3" name="Google Shape;1267;g257743a6ece_0_185"/>
              <p:cNvSpPr/>
              <p:nvPr/>
            </p:nvSpPr>
            <p:spPr>
              <a:xfrm>
                <a:off x="215617" y="114975"/>
                <a:ext cx="3907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498" y="21600"/>
                    </a:lnTo>
                    <a:lnTo>
                      <a:pt x="14930" y="17312"/>
                    </a:lnTo>
                    <a:lnTo>
                      <a:pt x="6435" y="17312"/>
                    </a:lnTo>
                    <a:lnTo>
                      <a:pt x="5008" y="21600"/>
                    </a:lnTo>
                    <a:lnTo>
                      <a:pt x="0" y="21600"/>
                    </a:lnTo>
                    <a:lnTo>
                      <a:pt x="7653" y="0"/>
                    </a:lnTo>
                    <a:lnTo>
                      <a:pt x="13129" y="0"/>
                    </a:lnTo>
                    <a:lnTo>
                      <a:pt x="21553" y="21600"/>
                    </a:lnTo>
                    <a:close/>
                    <a:moveTo>
                      <a:pt x="10484" y="5167"/>
                    </a:moveTo>
                    <a:lnTo>
                      <a:pt x="7699" y="13557"/>
                    </a:lnTo>
                    <a:lnTo>
                      <a:pt x="13550" y="13557"/>
                    </a:lnTo>
                    <a:lnTo>
                      <a:pt x="10484" y="516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4" name="Google Shape;1268;g257743a6ece_0_185"/>
              <p:cNvSpPr/>
              <p:nvPr/>
            </p:nvSpPr>
            <p:spPr>
              <a:xfrm>
                <a:off x="253312" y="114933"/>
                <a:ext cx="19850" cy="3411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5" name="Google Shape;1269;g257743a6ece_0_185"/>
              <p:cNvSpPr/>
              <p:nvPr/>
            </p:nvSpPr>
            <p:spPr>
              <a:xfrm>
                <a:off x="275384" y="114933"/>
                <a:ext cx="34160" cy="34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2" y="0"/>
                    </a:moveTo>
                    <a:cubicBezTo>
                      <a:pt x="17505" y="0"/>
                      <a:pt x="21600" y="4900"/>
                      <a:pt x="21600" y="10840"/>
                    </a:cubicBezTo>
                    <a:cubicBezTo>
                      <a:pt x="21600" y="17046"/>
                      <a:pt x="17666" y="21600"/>
                      <a:pt x="8993" y="21600"/>
                    </a:cubicBezTo>
                    <a:lnTo>
                      <a:pt x="0" y="21600"/>
                    </a:lnTo>
                    <a:lnTo>
                      <a:pt x="0" y="0"/>
                    </a:lnTo>
                    <a:lnTo>
                      <a:pt x="9582" y="0"/>
                    </a:lnTo>
                    <a:close/>
                    <a:moveTo>
                      <a:pt x="5407" y="17659"/>
                    </a:moveTo>
                    <a:lnTo>
                      <a:pt x="8940" y="17659"/>
                    </a:lnTo>
                    <a:cubicBezTo>
                      <a:pt x="14373" y="17659"/>
                      <a:pt x="16006" y="13983"/>
                      <a:pt x="16006" y="10813"/>
                    </a:cubicBezTo>
                    <a:cubicBezTo>
                      <a:pt x="16006" y="7111"/>
                      <a:pt x="13999" y="3968"/>
                      <a:pt x="8859" y="3968"/>
                    </a:cubicBezTo>
                    <a:lnTo>
                      <a:pt x="5380" y="3968"/>
                    </a:lnTo>
                    <a:lnTo>
                      <a:pt x="5380" y="176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405" name="Google Shape;1270;g257743a6ece_0_185"/>
            <p:cNvGrpSpPr/>
            <p:nvPr/>
          </p:nvGrpSpPr>
          <p:grpSpPr>
            <a:xfrm>
              <a:off x="2164411" y="81849"/>
              <a:ext cx="1446995" cy="338522"/>
              <a:chOff x="0" y="0"/>
              <a:chExt cx="1446993" cy="338521"/>
            </a:xfrm>
          </p:grpSpPr>
          <p:sp>
            <p:nvSpPr>
              <p:cNvPr id="377" name="Google Shape;1271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8" name="Google Shape;1272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9" name="Google Shape;1273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0" name="Google Shape;1274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1" name="Google Shape;1275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2" name="Google Shape;1276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3" name="Google Shape;1277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4" name="Google Shape;1278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5" name="Google Shape;1279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6" name="Google Shape;1280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7" name="Google Shape;1281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8" name="Google Shape;1282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9" name="Google Shape;1283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0" name="Google Shape;1284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1" name="Google Shape;1285;g257743a6ece_0_185"/>
              <p:cNvSpPr/>
              <p:nvPr/>
            </p:nvSpPr>
            <p:spPr>
              <a:xfrm>
                <a:off x="1079120" y="85017"/>
                <a:ext cx="82573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7832" y="16670"/>
                    </a:lnTo>
                    <a:lnTo>
                      <a:pt x="7832" y="13150"/>
                    </a:lnTo>
                    <a:lnTo>
                      <a:pt x="20073" y="13150"/>
                    </a:lnTo>
                    <a:lnTo>
                      <a:pt x="20073" y="8239"/>
                    </a:lnTo>
                    <a:lnTo>
                      <a:pt x="7832" y="8239"/>
                    </a:lnTo>
                    <a:lnTo>
                      <a:pt x="7832" y="4940"/>
                    </a:lnTo>
                    <a:lnTo>
                      <a:pt x="21350" y="4940"/>
                    </a:lnTo>
                    <a:lnTo>
                      <a:pt x="213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2" name="Google Shape;1286;g257743a6ece_0_185"/>
              <p:cNvSpPr/>
              <p:nvPr/>
            </p:nvSpPr>
            <p:spPr>
              <a:xfrm>
                <a:off x="1176334" y="85017"/>
                <a:ext cx="172590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45" y="0"/>
                    </a:moveTo>
                    <a:lnTo>
                      <a:pt x="15139" y="15183"/>
                    </a:lnTo>
                    <a:lnTo>
                      <a:pt x="12444" y="0"/>
                    </a:lnTo>
                    <a:lnTo>
                      <a:pt x="9163" y="0"/>
                    </a:lnTo>
                    <a:lnTo>
                      <a:pt x="6467" y="15183"/>
                    </a:lnTo>
                    <a:lnTo>
                      <a:pt x="4055" y="0"/>
                    </a:lnTo>
                    <a:lnTo>
                      <a:pt x="0" y="0"/>
                    </a:lnTo>
                    <a:lnTo>
                      <a:pt x="4339" y="21600"/>
                    </a:lnTo>
                    <a:lnTo>
                      <a:pt x="8388" y="21600"/>
                    </a:lnTo>
                    <a:lnTo>
                      <a:pt x="10800" y="8239"/>
                    </a:lnTo>
                    <a:lnTo>
                      <a:pt x="13212" y="21600"/>
                    </a:lnTo>
                    <a:lnTo>
                      <a:pt x="17261" y="21600"/>
                    </a:lnTo>
                    <a:lnTo>
                      <a:pt x="21600" y="0"/>
                    </a:lnTo>
                    <a:lnTo>
                      <a:pt x="17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3" name="Google Shape;1287;g257743a6ece_0_185"/>
              <p:cNvSpPr/>
              <p:nvPr/>
            </p:nvSpPr>
            <p:spPr>
              <a:xfrm>
                <a:off x="586056" y="253953"/>
                <a:ext cx="5243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7" y="21600"/>
                    </a:moveTo>
                    <a:lnTo>
                      <a:pt x="6177" y="13263"/>
                    </a:lnTo>
                    <a:lnTo>
                      <a:pt x="9079" y="13263"/>
                    </a:lnTo>
                    <a:lnTo>
                      <a:pt x="14759" y="21600"/>
                    </a:lnTo>
                    <a:lnTo>
                      <a:pt x="21600" y="21600"/>
                    </a:lnTo>
                    <a:lnTo>
                      <a:pt x="13930" y="10522"/>
                    </a:lnTo>
                    <a:lnTo>
                      <a:pt x="21268" y="0"/>
                    </a:lnTo>
                    <a:lnTo>
                      <a:pt x="14427" y="0"/>
                    </a:lnTo>
                    <a:lnTo>
                      <a:pt x="9121" y="8184"/>
                    </a:lnTo>
                    <a:lnTo>
                      <a:pt x="6177" y="8184"/>
                    </a:lnTo>
                    <a:lnTo>
                      <a:pt x="617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4" name="Google Shape;1288;g257743a6ece_0_185"/>
              <p:cNvSpPr/>
              <p:nvPr/>
            </p:nvSpPr>
            <p:spPr>
              <a:xfrm>
                <a:off x="1090580" y="253953"/>
                <a:ext cx="19851" cy="56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5" name="Google Shape;1289;g257743a6ece_0_185"/>
              <p:cNvSpPr/>
              <p:nvPr/>
            </p:nvSpPr>
            <p:spPr>
              <a:xfrm>
                <a:off x="1405280" y="253953"/>
                <a:ext cx="41312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674"/>
                    </a:lnTo>
                    <a:lnTo>
                      <a:pt x="7840" y="16674"/>
                    </a:lnTo>
                    <a:lnTo>
                      <a:pt x="7840" y="13148"/>
                    </a:lnTo>
                    <a:lnTo>
                      <a:pt x="20074" y="13148"/>
                    </a:lnTo>
                    <a:lnTo>
                      <a:pt x="20074" y="8241"/>
                    </a:lnTo>
                    <a:lnTo>
                      <a:pt x="7840" y="8241"/>
                    </a:lnTo>
                    <a:lnTo>
                      <a:pt x="7840" y="4926"/>
                    </a:lnTo>
                    <a:lnTo>
                      <a:pt x="21363" y="4926"/>
                    </a:lnTo>
                    <a:lnTo>
                      <a:pt x="213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6" name="Google Shape;1290;g257743a6ece_0_185"/>
              <p:cNvSpPr/>
              <p:nvPr/>
            </p:nvSpPr>
            <p:spPr>
              <a:xfrm>
                <a:off x="421618" y="85017"/>
                <a:ext cx="377334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14" y="21600"/>
                    </a:lnTo>
                    <a:lnTo>
                      <a:pt x="1714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5104" y="21600"/>
                    </a:moveTo>
                    <a:lnTo>
                      <a:pt x="5104" y="12776"/>
                    </a:lnTo>
                    <a:cubicBezTo>
                      <a:pt x="5104" y="11577"/>
                      <a:pt x="5095" y="10244"/>
                      <a:pt x="5067" y="9227"/>
                    </a:cubicBezTo>
                    <a:lnTo>
                      <a:pt x="7604" y="21600"/>
                    </a:lnTo>
                    <a:lnTo>
                      <a:pt x="9226" y="21600"/>
                    </a:lnTo>
                    <a:lnTo>
                      <a:pt x="9226" y="0"/>
                    </a:lnTo>
                    <a:lnTo>
                      <a:pt x="7512" y="0"/>
                    </a:lnTo>
                    <a:lnTo>
                      <a:pt x="7512" y="8824"/>
                    </a:lnTo>
                    <a:cubicBezTo>
                      <a:pt x="7512" y="10023"/>
                      <a:pt x="7521" y="11385"/>
                      <a:pt x="7549" y="12402"/>
                    </a:cubicBezTo>
                    <a:lnTo>
                      <a:pt x="5012" y="0"/>
                    </a:lnTo>
                    <a:lnTo>
                      <a:pt x="3390" y="0"/>
                    </a:lnTo>
                    <a:lnTo>
                      <a:pt x="3390" y="21600"/>
                    </a:lnTo>
                    <a:lnTo>
                      <a:pt x="5104" y="21600"/>
                    </a:lnTo>
                    <a:close/>
                    <a:moveTo>
                      <a:pt x="10410" y="0"/>
                    </a:moveTo>
                    <a:lnTo>
                      <a:pt x="10410" y="5093"/>
                    </a:lnTo>
                    <a:lnTo>
                      <a:pt x="12245" y="5093"/>
                    </a:lnTo>
                    <a:lnTo>
                      <a:pt x="12245" y="21600"/>
                    </a:lnTo>
                    <a:lnTo>
                      <a:pt x="13958" y="21600"/>
                    </a:lnTo>
                    <a:lnTo>
                      <a:pt x="13958" y="5093"/>
                    </a:lnTo>
                    <a:lnTo>
                      <a:pt x="15784" y="5093"/>
                    </a:lnTo>
                    <a:lnTo>
                      <a:pt x="15784" y="0"/>
                    </a:lnTo>
                    <a:lnTo>
                      <a:pt x="10410" y="0"/>
                    </a:lnTo>
                    <a:close/>
                    <a:moveTo>
                      <a:pt x="16873" y="0"/>
                    </a:moveTo>
                    <a:lnTo>
                      <a:pt x="16873" y="21600"/>
                    </a:lnTo>
                    <a:lnTo>
                      <a:pt x="21600" y="21600"/>
                    </a:lnTo>
                    <a:lnTo>
                      <a:pt x="21600" y="16670"/>
                    </a:lnTo>
                    <a:lnTo>
                      <a:pt x="18590" y="16670"/>
                    </a:lnTo>
                    <a:lnTo>
                      <a:pt x="18590" y="13150"/>
                    </a:lnTo>
                    <a:lnTo>
                      <a:pt x="21269" y="13150"/>
                    </a:lnTo>
                    <a:lnTo>
                      <a:pt x="21269" y="8249"/>
                    </a:lnTo>
                    <a:lnTo>
                      <a:pt x="18590" y="8249"/>
                    </a:lnTo>
                    <a:lnTo>
                      <a:pt x="18590" y="4949"/>
                    </a:lnTo>
                    <a:lnTo>
                      <a:pt x="21545" y="4949"/>
                    </a:lnTo>
                    <a:lnTo>
                      <a:pt x="21545" y="10"/>
                    </a:lnTo>
                    <a:lnTo>
                      <a:pt x="1687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7" name="Google Shape;1291;g257743a6ece_0_185"/>
              <p:cNvSpPr/>
              <p:nvPr/>
            </p:nvSpPr>
            <p:spPr>
              <a:xfrm>
                <a:off x="945576" y="85017"/>
                <a:ext cx="101945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3" y="21600"/>
                    </a:moveTo>
                    <a:lnTo>
                      <a:pt x="6333" y="12776"/>
                    </a:lnTo>
                    <a:cubicBezTo>
                      <a:pt x="6333" y="11567"/>
                      <a:pt x="6301" y="10244"/>
                      <a:pt x="6194" y="9227"/>
                    </a:cubicBezTo>
                    <a:lnTo>
                      <a:pt x="155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7" y="0"/>
                    </a:lnTo>
                    <a:lnTo>
                      <a:pt x="15257" y="8824"/>
                    </a:lnTo>
                    <a:cubicBezTo>
                      <a:pt x="15257" y="10033"/>
                      <a:pt x="15289" y="11385"/>
                      <a:pt x="15395" y="12402"/>
                    </a:cubicBezTo>
                    <a:lnTo>
                      <a:pt x="60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8" name="Google Shape;1292;g257743a6ece_0_185"/>
              <p:cNvSpPr/>
              <p:nvPr/>
            </p:nvSpPr>
            <p:spPr>
              <a:xfrm>
                <a:off x="825066" y="85017"/>
                <a:ext cx="103756" cy="112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3" y="21600"/>
                    </a:moveTo>
                    <a:lnTo>
                      <a:pt x="6243" y="14560"/>
                    </a:lnTo>
                    <a:lnTo>
                      <a:pt x="8935" y="14560"/>
                    </a:lnTo>
                    <a:lnTo>
                      <a:pt x="14560" y="21600"/>
                    </a:lnTo>
                    <a:lnTo>
                      <a:pt x="21600" y="21600"/>
                    </a:lnTo>
                    <a:lnTo>
                      <a:pt x="15095" y="13764"/>
                    </a:lnTo>
                    <a:cubicBezTo>
                      <a:pt x="17693" y="12776"/>
                      <a:pt x="19610" y="10867"/>
                      <a:pt x="19610" y="7280"/>
                    </a:cubicBezTo>
                    <a:cubicBezTo>
                      <a:pt x="19610" y="1602"/>
                      <a:pt x="14686" y="0"/>
                      <a:pt x="994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3" y="21600"/>
                    </a:lnTo>
                    <a:close/>
                    <a:moveTo>
                      <a:pt x="6243" y="4940"/>
                    </a:moveTo>
                    <a:lnTo>
                      <a:pt x="10224" y="4940"/>
                    </a:lnTo>
                    <a:cubicBezTo>
                      <a:pt x="12015" y="4940"/>
                      <a:pt x="13220" y="5745"/>
                      <a:pt x="13220" y="7443"/>
                    </a:cubicBezTo>
                    <a:cubicBezTo>
                      <a:pt x="13220" y="9141"/>
                      <a:pt x="12005" y="9946"/>
                      <a:pt x="10224" y="9946"/>
                    </a:cubicBezTo>
                    <a:lnTo>
                      <a:pt x="6243" y="9946"/>
                    </a:lnTo>
                    <a:lnTo>
                      <a:pt x="6243" y="4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9" name="Google Shape;1293;g257743a6ece_0_185"/>
              <p:cNvSpPr/>
              <p:nvPr/>
            </p:nvSpPr>
            <p:spPr>
              <a:xfrm>
                <a:off x="1357327" y="82617"/>
                <a:ext cx="89667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97"/>
                    </a:moveTo>
                    <a:cubicBezTo>
                      <a:pt x="0" y="13490"/>
                      <a:pt x="14194" y="12487"/>
                      <a:pt x="14194" y="15476"/>
                    </a:cubicBezTo>
                    <a:cubicBezTo>
                      <a:pt x="14194" y="16515"/>
                      <a:pt x="12982" y="16864"/>
                      <a:pt x="10133" y="16864"/>
                    </a:cubicBezTo>
                    <a:cubicBezTo>
                      <a:pt x="7018" y="16864"/>
                      <a:pt x="3467" y="16211"/>
                      <a:pt x="194" y="14529"/>
                    </a:cubicBezTo>
                    <a:lnTo>
                      <a:pt x="194" y="19706"/>
                    </a:lnTo>
                    <a:cubicBezTo>
                      <a:pt x="3115" y="20920"/>
                      <a:pt x="6739" y="21600"/>
                      <a:pt x="10679" y="21600"/>
                    </a:cubicBezTo>
                    <a:cubicBezTo>
                      <a:pt x="16642" y="21600"/>
                      <a:pt x="21600" y="20184"/>
                      <a:pt x="21600" y="15274"/>
                    </a:cubicBezTo>
                    <a:cubicBezTo>
                      <a:pt x="21600" y="7908"/>
                      <a:pt x="7406" y="8763"/>
                      <a:pt x="7406" y="6069"/>
                    </a:cubicBezTo>
                    <a:cubicBezTo>
                      <a:pt x="7406" y="5269"/>
                      <a:pt x="8230" y="4763"/>
                      <a:pt x="10873" y="4736"/>
                    </a:cubicBezTo>
                    <a:cubicBezTo>
                      <a:pt x="14036" y="4708"/>
                      <a:pt x="17115" y="5352"/>
                      <a:pt x="19454" y="6685"/>
                    </a:cubicBezTo>
                    <a:lnTo>
                      <a:pt x="19454" y="1655"/>
                    </a:lnTo>
                    <a:cubicBezTo>
                      <a:pt x="17079" y="616"/>
                      <a:pt x="13721" y="0"/>
                      <a:pt x="10291" y="0"/>
                    </a:cubicBezTo>
                    <a:cubicBezTo>
                      <a:pt x="4679" y="0"/>
                      <a:pt x="0" y="1949"/>
                      <a:pt x="0" y="6097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0" name="Google Shape;1294;g257743a6ece_0_185"/>
              <p:cNvSpPr/>
              <p:nvPr/>
            </p:nvSpPr>
            <p:spPr>
              <a:xfrm>
                <a:off x="424032" y="253953"/>
                <a:ext cx="51024" cy="5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0"/>
                    </a:moveTo>
                    <a:lnTo>
                      <a:pt x="15273" y="12780"/>
                    </a:lnTo>
                    <a:cubicBezTo>
                      <a:pt x="15273" y="15651"/>
                      <a:pt x="13527" y="16608"/>
                      <a:pt x="10821" y="16608"/>
                    </a:cubicBezTo>
                    <a:cubicBezTo>
                      <a:pt x="8116" y="16608"/>
                      <a:pt x="6348" y="15632"/>
                      <a:pt x="6348" y="12780"/>
                    </a:cubicBezTo>
                    <a:lnTo>
                      <a:pt x="6348" y="0"/>
                    </a:lnTo>
                    <a:lnTo>
                      <a:pt x="0" y="0"/>
                    </a:lnTo>
                    <a:lnTo>
                      <a:pt x="0" y="13080"/>
                    </a:lnTo>
                    <a:cubicBezTo>
                      <a:pt x="0" y="19461"/>
                      <a:pt x="5496" y="21600"/>
                      <a:pt x="10800" y="21600"/>
                    </a:cubicBezTo>
                    <a:cubicBezTo>
                      <a:pt x="16104" y="21600"/>
                      <a:pt x="21600" y="19461"/>
                      <a:pt x="21600" y="13080"/>
                    </a:cubicBezTo>
                    <a:lnTo>
                      <a:pt x="21600" y="0"/>
                    </a:lnTo>
                    <a:lnTo>
                      <a:pt x="15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1" name="Google Shape;1295;g257743a6ece_0_185"/>
              <p:cNvSpPr/>
              <p:nvPr/>
            </p:nvSpPr>
            <p:spPr>
              <a:xfrm>
                <a:off x="749086" y="253953"/>
                <a:ext cx="51929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6" y="21600"/>
                    </a:moveTo>
                    <a:lnTo>
                      <a:pt x="6216" y="14566"/>
                    </a:lnTo>
                    <a:lnTo>
                      <a:pt x="8916" y="14566"/>
                    </a:lnTo>
                    <a:lnTo>
                      <a:pt x="14546" y="21600"/>
                    </a:lnTo>
                    <a:lnTo>
                      <a:pt x="21600" y="21600"/>
                    </a:lnTo>
                    <a:lnTo>
                      <a:pt x="15091" y="13761"/>
                    </a:lnTo>
                    <a:cubicBezTo>
                      <a:pt x="17686" y="12765"/>
                      <a:pt x="19611" y="10867"/>
                      <a:pt x="19611" y="7283"/>
                    </a:cubicBezTo>
                    <a:cubicBezTo>
                      <a:pt x="19611" y="1610"/>
                      <a:pt x="14693" y="0"/>
                      <a:pt x="994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237" y="21600"/>
                    </a:lnTo>
                    <a:close/>
                    <a:moveTo>
                      <a:pt x="6216" y="4926"/>
                    </a:moveTo>
                    <a:lnTo>
                      <a:pt x="10193" y="4926"/>
                    </a:lnTo>
                    <a:cubicBezTo>
                      <a:pt x="11993" y="4926"/>
                      <a:pt x="13186" y="5731"/>
                      <a:pt x="13186" y="7436"/>
                    </a:cubicBezTo>
                    <a:cubicBezTo>
                      <a:pt x="13186" y="9142"/>
                      <a:pt x="11972" y="9947"/>
                      <a:pt x="10193" y="9947"/>
                    </a:cubicBezTo>
                    <a:lnTo>
                      <a:pt x="6216" y="9947"/>
                    </a:lnTo>
                    <a:lnTo>
                      <a:pt x="6216" y="49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2" name="Google Shape;1296;g257743a6ece_0_185"/>
              <p:cNvSpPr/>
              <p:nvPr/>
            </p:nvSpPr>
            <p:spPr>
              <a:xfrm>
                <a:off x="907335" y="253953"/>
                <a:ext cx="60785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21600"/>
                    </a:moveTo>
                    <a:lnTo>
                      <a:pt x="6634" y="18208"/>
                    </a:lnTo>
                    <a:lnTo>
                      <a:pt x="14984" y="18208"/>
                    </a:lnTo>
                    <a:lnTo>
                      <a:pt x="16129" y="21600"/>
                    </a:lnTo>
                    <a:lnTo>
                      <a:pt x="21600" y="21600"/>
                    </a:lnTo>
                    <a:lnTo>
                      <a:pt x="13679" y="0"/>
                    </a:lnTo>
                    <a:lnTo>
                      <a:pt x="7921" y="0"/>
                    </a:lnTo>
                    <a:lnTo>
                      <a:pt x="0" y="21600"/>
                    </a:lnTo>
                    <a:lnTo>
                      <a:pt x="5471" y="21600"/>
                    </a:lnTo>
                    <a:close/>
                    <a:moveTo>
                      <a:pt x="10299" y="7341"/>
                    </a:moveTo>
                    <a:cubicBezTo>
                      <a:pt x="10496" y="6823"/>
                      <a:pt x="10621" y="6286"/>
                      <a:pt x="10818" y="5156"/>
                    </a:cubicBezTo>
                    <a:cubicBezTo>
                      <a:pt x="11014" y="6306"/>
                      <a:pt x="11140" y="6823"/>
                      <a:pt x="11336" y="7341"/>
                    </a:cubicBezTo>
                    <a:lnTo>
                      <a:pt x="13411" y="13589"/>
                    </a:lnTo>
                    <a:lnTo>
                      <a:pt x="8225" y="13589"/>
                    </a:lnTo>
                    <a:lnTo>
                      <a:pt x="10299" y="7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3" name="Google Shape;1297;g257743a6ece_0_185"/>
              <p:cNvSpPr/>
              <p:nvPr/>
            </p:nvSpPr>
            <p:spPr>
              <a:xfrm>
                <a:off x="1237671" y="253953"/>
                <a:ext cx="51073" cy="5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2" y="21600"/>
                    </a:moveTo>
                    <a:lnTo>
                      <a:pt x="6342" y="12765"/>
                    </a:lnTo>
                    <a:cubicBezTo>
                      <a:pt x="6342" y="11557"/>
                      <a:pt x="6299" y="10235"/>
                      <a:pt x="6214" y="9219"/>
                    </a:cubicBezTo>
                    <a:lnTo>
                      <a:pt x="155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58" y="0"/>
                    </a:lnTo>
                    <a:lnTo>
                      <a:pt x="15258" y="8816"/>
                    </a:lnTo>
                    <a:cubicBezTo>
                      <a:pt x="15258" y="10024"/>
                      <a:pt x="15301" y="11385"/>
                      <a:pt x="15386" y="12400"/>
                    </a:cubicBezTo>
                    <a:lnTo>
                      <a:pt x="60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34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4" name="Google Shape;1298;g257743a6ece_0_185"/>
              <p:cNvSpPr/>
              <p:nvPr/>
            </p:nvSpPr>
            <p:spPr>
              <a:xfrm>
                <a:off x="-1" y="-1"/>
                <a:ext cx="318911" cy="338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extrusionOk="0">
                    <a:moveTo>
                      <a:pt x="9235" y="16223"/>
                    </a:moveTo>
                    <a:cubicBezTo>
                      <a:pt x="7001" y="15840"/>
                      <a:pt x="4276" y="15374"/>
                      <a:pt x="2365" y="14653"/>
                    </a:cubicBezTo>
                    <a:cubicBezTo>
                      <a:pt x="4099" y="13211"/>
                      <a:pt x="7703" y="11417"/>
                      <a:pt x="12365" y="9184"/>
                    </a:cubicBezTo>
                    <a:cubicBezTo>
                      <a:pt x="17507" y="6717"/>
                      <a:pt x="21571" y="4771"/>
                      <a:pt x="20081" y="2958"/>
                    </a:cubicBezTo>
                    <a:cubicBezTo>
                      <a:pt x="19901" y="2786"/>
                      <a:pt x="19682" y="2588"/>
                      <a:pt x="19463" y="2393"/>
                    </a:cubicBezTo>
                    <a:cubicBezTo>
                      <a:pt x="19245" y="2199"/>
                      <a:pt x="19023" y="2010"/>
                      <a:pt x="18830" y="1851"/>
                    </a:cubicBezTo>
                    <a:cubicBezTo>
                      <a:pt x="18521" y="1615"/>
                      <a:pt x="18411" y="1532"/>
                      <a:pt x="18093" y="1334"/>
                    </a:cubicBezTo>
                    <a:cubicBezTo>
                      <a:pt x="17784" y="1123"/>
                      <a:pt x="17662" y="1056"/>
                      <a:pt x="17320" y="868"/>
                    </a:cubicBezTo>
                    <a:lnTo>
                      <a:pt x="16738" y="571"/>
                    </a:lnTo>
                    <a:cubicBezTo>
                      <a:pt x="16342" y="402"/>
                      <a:pt x="16416" y="408"/>
                      <a:pt x="15297" y="0"/>
                    </a:cubicBezTo>
                    <a:cubicBezTo>
                      <a:pt x="16220" y="338"/>
                      <a:pt x="16831" y="871"/>
                      <a:pt x="17555" y="1509"/>
                    </a:cubicBezTo>
                    <a:cubicBezTo>
                      <a:pt x="17475" y="2664"/>
                      <a:pt x="14196" y="4187"/>
                      <a:pt x="9469" y="6382"/>
                    </a:cubicBezTo>
                    <a:cubicBezTo>
                      <a:pt x="2008" y="9847"/>
                      <a:pt x="-29" y="11216"/>
                      <a:pt x="0" y="12764"/>
                    </a:cubicBezTo>
                    <a:cubicBezTo>
                      <a:pt x="35" y="12978"/>
                      <a:pt x="87" y="13227"/>
                      <a:pt x="138" y="13472"/>
                    </a:cubicBezTo>
                    <a:cubicBezTo>
                      <a:pt x="190" y="13721"/>
                      <a:pt x="244" y="13970"/>
                      <a:pt x="296" y="14181"/>
                    </a:cubicBezTo>
                    <a:cubicBezTo>
                      <a:pt x="402" y="14573"/>
                      <a:pt x="441" y="14707"/>
                      <a:pt x="582" y="15071"/>
                    </a:cubicBezTo>
                    <a:cubicBezTo>
                      <a:pt x="705" y="15435"/>
                      <a:pt x="762" y="15563"/>
                      <a:pt x="930" y="15926"/>
                    </a:cubicBezTo>
                    <a:cubicBezTo>
                      <a:pt x="988" y="16051"/>
                      <a:pt x="1062" y="16194"/>
                      <a:pt x="1136" y="16338"/>
                    </a:cubicBezTo>
                    <a:cubicBezTo>
                      <a:pt x="1207" y="16482"/>
                      <a:pt x="1281" y="16625"/>
                      <a:pt x="1348" y="16746"/>
                    </a:cubicBezTo>
                    <a:cubicBezTo>
                      <a:pt x="2140" y="17860"/>
                      <a:pt x="4273" y="18540"/>
                      <a:pt x="9495" y="19341"/>
                    </a:cubicBezTo>
                    <a:cubicBezTo>
                      <a:pt x="13961" y="20027"/>
                      <a:pt x="17504" y="20691"/>
                      <a:pt x="16770" y="21600"/>
                    </a:cubicBezTo>
                    <a:cubicBezTo>
                      <a:pt x="17890" y="20984"/>
                      <a:pt x="19119" y="20336"/>
                      <a:pt x="19949" y="19350"/>
                    </a:cubicBezTo>
                    <a:cubicBezTo>
                      <a:pt x="18904" y="17745"/>
                      <a:pt x="15091" y="17222"/>
                      <a:pt x="9238" y="1622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pic>
          <p:nvPicPr>
            <p:cNvPr id="406" name="Google Shape;1299;g257743a6ece_0_185" descr="Google Shape;1299;g257743a6ece_0_1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4760" y="131642"/>
              <a:ext cx="895884" cy="294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7151729" y="1797527"/>
            <a:ext cx="430499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Veterans UK — </a:t>
            </a:r>
            <a:r>
              <a:rPr lang="uk-UA" sz="2000" dirty="0">
                <a:solidFill>
                  <a:schemeClr val="bg1"/>
                </a:solidFill>
              </a:rPr>
              <a:t>структурна</a:t>
            </a:r>
          </a:p>
          <a:p>
            <a:pPr algn="r"/>
            <a:r>
              <a:rPr lang="ru-RU" sz="2000" dirty="0" err="1">
                <a:solidFill>
                  <a:schemeClr val="bg1"/>
                </a:solidFill>
              </a:rPr>
              <a:t>одиниця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складі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Міністерства</a:t>
            </a:r>
            <a:r>
              <a:rPr lang="ru-RU" sz="2000" dirty="0">
                <a:solidFill>
                  <a:schemeClr val="bg1"/>
                </a:solidFill>
              </a:rPr>
              <a:t> оборони </a:t>
            </a:r>
            <a:r>
              <a:rPr lang="ru-RU" sz="2000" dirty="0" err="1">
                <a:solidFill>
                  <a:schemeClr val="bg1"/>
                </a:solidFill>
              </a:rPr>
              <a:t>Великої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Британії</a:t>
            </a:r>
            <a:endParaRPr kumimoji="0" lang="uk-UA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6623" y="4946481"/>
            <a:ext cx="4900612" cy="1538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r"/>
            <a:r>
              <a:rPr lang="uk-UA" sz="2000" dirty="0">
                <a:solidFill>
                  <a:schemeClr val="bg1"/>
                </a:solidFill>
              </a:rPr>
              <a:t>Структурний підрозділ </a:t>
            </a:r>
            <a:r>
              <a:rPr lang="en-US" sz="2000" dirty="0">
                <a:solidFill>
                  <a:schemeClr val="bg1"/>
                </a:solidFill>
              </a:rPr>
              <a:t>Veterans UK, Defense Transition </a:t>
            </a:r>
            <a:r>
              <a:rPr lang="en-US" sz="2000" dirty="0" smtClean="0">
                <a:solidFill>
                  <a:schemeClr val="bg1"/>
                </a:solidFill>
              </a:rPr>
              <a:t>Services, </a:t>
            </a:r>
            <a:r>
              <a:rPr lang="uk-UA" sz="2000" dirty="0">
                <a:solidFill>
                  <a:schemeClr val="bg1"/>
                </a:solidFill>
              </a:rPr>
              <a:t>надає </a:t>
            </a:r>
            <a:r>
              <a:rPr lang="uk-UA" sz="2000" dirty="0" smtClean="0">
                <a:solidFill>
                  <a:schemeClr val="bg1"/>
                </a:solidFill>
              </a:rPr>
              <a:t>повний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спектр </a:t>
            </a:r>
            <a:r>
              <a:rPr lang="ru-RU" sz="2000" dirty="0" err="1">
                <a:solidFill>
                  <a:schemeClr val="bg1"/>
                </a:solidFill>
              </a:rPr>
              <a:t>підтримки</a:t>
            </a:r>
            <a:r>
              <a:rPr lang="ru-RU" sz="2000" dirty="0">
                <a:solidFill>
                  <a:schemeClr val="bg1"/>
                </a:solidFill>
              </a:rPr>
              <a:t> для тих, </a:t>
            </a:r>
            <a:r>
              <a:rPr lang="ru-RU" sz="2000" dirty="0" err="1">
                <a:solidFill>
                  <a:schemeClr val="bg1"/>
                </a:solidFill>
              </a:rPr>
              <a:t>хто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залишив</a:t>
            </a:r>
            <a:r>
              <a:rPr lang="ru-RU" sz="2000" dirty="0">
                <a:solidFill>
                  <a:schemeClr val="bg1"/>
                </a:solidFill>
              </a:rPr>
              <a:t> службу, та </a:t>
            </a:r>
            <a:r>
              <a:rPr lang="ru-RU" sz="2000" dirty="0" smtClean="0">
                <a:solidFill>
                  <a:schemeClr val="bg1"/>
                </a:solidFill>
              </a:rPr>
              <a:t>переходить до </a:t>
            </a:r>
            <a:r>
              <a:rPr lang="ru-RU" sz="2000" dirty="0" err="1">
                <a:solidFill>
                  <a:schemeClr val="bg1"/>
                </a:solidFill>
              </a:rPr>
              <a:t>цивільного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життя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endParaRPr kumimoji="0" lang="uk-UA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15868" y="1698906"/>
            <a:ext cx="3566163" cy="2128838"/>
          </a:xfrm>
          <a:prstGeom prst="roundRect">
            <a:avLst/>
          </a:prstGeom>
          <a:solidFill>
            <a:srgbClr val="02258E">
              <a:alpha val="4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120" y="1774048"/>
            <a:ext cx="3707567" cy="1846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Ветеран</a:t>
            </a:r>
            <a:r>
              <a:rPr lang="pl-PL" sz="2000" dirty="0" smtClean="0">
                <a:solidFill>
                  <a:schemeClr val="bg1"/>
                </a:solidFill>
              </a:rPr>
              <a:t>-</a:t>
            </a:r>
            <a:r>
              <a:rPr lang="uk-UA" sz="2000" dirty="0" smtClean="0">
                <a:solidFill>
                  <a:schemeClr val="bg1"/>
                </a:solidFill>
              </a:rPr>
              <a:t>естонець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можливість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звернутися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капелана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щодо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  <a:r>
              <a:rPr lang="ru-RU" sz="2000" dirty="0" err="1">
                <a:solidFill>
                  <a:schemeClr val="bg1"/>
                </a:solidFill>
              </a:rPr>
              <a:t>навчання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релігії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богослужіння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реєстрації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шлюбу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душпастирства</a:t>
            </a:r>
            <a:r>
              <a:rPr lang="ru-RU" sz="2000" dirty="0" smtClean="0">
                <a:solidFill>
                  <a:schemeClr val="bg1"/>
                </a:solidFill>
              </a:rPr>
              <a:t> та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сповіді</a:t>
            </a:r>
            <a:endParaRPr lang="uk-UA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7" name="Округлений прямокутник 186"/>
          <p:cNvSpPr/>
          <p:nvPr/>
        </p:nvSpPr>
        <p:spPr>
          <a:xfrm>
            <a:off x="352891" y="4412159"/>
            <a:ext cx="4133383" cy="2128838"/>
          </a:xfrm>
          <a:prstGeom prst="roundRect">
            <a:avLst/>
          </a:prstGeom>
          <a:solidFill>
            <a:srgbClr val="02258E">
              <a:alpha val="4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401" y="4753601"/>
            <a:ext cx="3856940" cy="1538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У</a:t>
            </a:r>
            <a:r>
              <a:rPr lang="ru-RU" sz="2000" dirty="0" smtClean="0">
                <a:solidFill>
                  <a:schemeClr val="bg1"/>
                </a:solidFill>
              </a:rPr>
              <a:t>рядом </a:t>
            </a:r>
            <a:r>
              <a:rPr lang="ru-RU" sz="2000" dirty="0" err="1" smtClean="0">
                <a:solidFill>
                  <a:schemeClr val="bg1"/>
                </a:solidFill>
              </a:rPr>
              <a:t>Естонії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фінансується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відпочинок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у </a:t>
            </a:r>
            <a:r>
              <a:rPr lang="ru-RU" sz="2000" dirty="0" err="1">
                <a:solidFill>
                  <a:schemeClr val="bg1"/>
                </a:solidFill>
              </a:rPr>
              <a:t>спа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військових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ветеранів</a:t>
            </a:r>
            <a:r>
              <a:rPr lang="ru-RU" sz="2000" dirty="0">
                <a:solidFill>
                  <a:schemeClr val="bg1"/>
                </a:solidFill>
              </a:rPr>
              <a:t>) та </a:t>
            </a:r>
            <a:r>
              <a:rPr lang="ru-RU" sz="2000" dirty="0" err="1">
                <a:solidFill>
                  <a:schemeClr val="bg1"/>
                </a:solidFill>
              </a:rPr>
              <a:t>їхніх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сімей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протягом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трьох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місяців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моменту </a:t>
            </a:r>
            <a:r>
              <a:rPr lang="uk-UA" sz="2000" dirty="0">
                <a:solidFill>
                  <a:schemeClr val="bg1"/>
                </a:solidFill>
              </a:rPr>
              <a:t>повернення з місії.</a:t>
            </a:r>
          </a:p>
        </p:txBody>
      </p:sp>
    </p:spTree>
    <p:extLst>
      <p:ext uri="{BB962C8B-B14F-4D97-AF65-F5344CB8AC3E}">
        <p14:creationId xmlns:p14="http://schemas.microsoft.com/office/powerpoint/2010/main" val="2663987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88" grpId="0" animBg="1"/>
      <p:bldP spid="2" grpId="0"/>
      <p:bldP spid="3" grpId="0"/>
      <p:bldP spid="9" grpId="0" animBg="1"/>
      <p:bldP spid="4" grpId="0"/>
      <p:bldP spid="187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4e05cc-0b9c-428d-94bc-b0fa56695b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257141836D817459E59E3550BEC1035" ma:contentTypeVersion="14" ma:contentTypeDescription="Створення нового документа." ma:contentTypeScope="" ma:versionID="a7bf9a0910d57b388f43f016c9d10efc">
  <xsd:schema xmlns:xsd="http://www.w3.org/2001/XMLSchema" xmlns:xs="http://www.w3.org/2001/XMLSchema" xmlns:p="http://schemas.microsoft.com/office/2006/metadata/properties" xmlns:ns3="984e05cc-0b9c-428d-94bc-b0fa56695b1e" xmlns:ns4="5601d65e-39c9-49fb-ad32-55fdf7c807c5" targetNamespace="http://schemas.microsoft.com/office/2006/metadata/properties" ma:root="true" ma:fieldsID="20636a65d00f171f8c08c0c5727ea214" ns3:_="" ns4:_="">
    <xsd:import namespace="984e05cc-0b9c-428d-94bc-b0fa56695b1e"/>
    <xsd:import namespace="5601d65e-39c9-49fb-ad32-55fdf7c807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e05cc-0b9c-428d-94bc-b0fa56695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1d65e-39c9-49fb-ad32-55fdf7c807c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4EB4F0-F9C2-43EC-B489-A268E027A9D6}">
  <ds:schemaRefs>
    <ds:schemaRef ds:uri="984e05cc-0b9c-428d-94bc-b0fa56695b1e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5601d65e-39c9-49fb-ad32-55fdf7c807c5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226750-6164-4A30-B8B2-DD17524E64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21C1E-39D1-4390-935B-D6079C004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4e05cc-0b9c-428d-94bc-b0fa56695b1e"/>
    <ds:schemaRef ds:uri="5601d65e-39c9-49fb-ad32-55fdf7c807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247</Words>
  <Application>Microsoft Office PowerPoint</Application>
  <PresentationFormat>Широкий екран</PresentationFormat>
  <Paragraphs>52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Montserrat ExtraBold</vt:lpstr>
      <vt:lpstr>Montserrat Medium</vt:lpstr>
      <vt:lpstr>Тема Office</vt:lpstr>
      <vt:lpstr>Презентація PowerPoint</vt:lpstr>
      <vt:lpstr>США</vt:lpstr>
      <vt:lpstr>США</vt:lpstr>
      <vt:lpstr>США</vt:lpstr>
      <vt:lpstr>Презентація PowerPoint</vt:lpstr>
      <vt:lpstr>ПОЛЬЩА ТА ХОРВАТІЯ</vt:lpstr>
      <vt:lpstr>ЕСТОНІЯ ТА ВЕЛИКА БРИТАНІЯ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USAID «РАДА: НАСТУПНЕ ПОКОЛІННЯ» Кращі практики роботи комітетів</dc:title>
  <dc:creator>Khrystyna</dc:creator>
  <cp:lastModifiedBy>Khrystyna Bidonko</cp:lastModifiedBy>
  <cp:revision>48</cp:revision>
  <dcterms:modified xsi:type="dcterms:W3CDTF">2023-11-13T15:21:34Z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0x0101006257141836D817459E59E3550BEC1035</vt:lpwstr>
  </property>
</Properties>
</file>